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tiff" ContentType="image/tiff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5"/>
  </p:notesMasterIdLst>
  <p:sldIdLst>
    <p:sldId id="256" r:id="rId2"/>
    <p:sldId id="280" r:id="rId3"/>
    <p:sldId id="279" r:id="rId4"/>
    <p:sldId id="281" r:id="rId5"/>
    <p:sldId id="282" r:id="rId6"/>
    <p:sldId id="283" r:id="rId7"/>
    <p:sldId id="284" r:id="rId8"/>
    <p:sldId id="285" r:id="rId9"/>
    <p:sldId id="287" r:id="rId10"/>
    <p:sldId id="288" r:id="rId11"/>
    <p:sldId id="289" r:id="rId12"/>
    <p:sldId id="261" r:id="rId13"/>
    <p:sldId id="291" r:id="rId14"/>
    <p:sldId id="259" r:id="rId15"/>
    <p:sldId id="673" r:id="rId16"/>
    <p:sldId id="294" r:id="rId17"/>
    <p:sldId id="674" r:id="rId18"/>
    <p:sldId id="262" r:id="rId19"/>
    <p:sldId id="263" r:id="rId20"/>
    <p:sldId id="677" r:id="rId21"/>
    <p:sldId id="278" r:id="rId22"/>
    <p:sldId id="675" r:id="rId23"/>
    <p:sldId id="676" r:id="rId24"/>
  </p:sldIdLst>
  <p:sldSz cx="12192000" cy="6858000"/>
  <p:notesSz cx="6858000" cy="12192000"/>
  <p:defaultTextStyle>
    <a:defPPr>
      <a:defRPr lang="en-US"/>
    </a:defPPr>
    <a:lvl1pPr marL="0" algn="l" defTabSz="9144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8D326A9-A81B-9881-C969-13F38E75D658}">
  <a:tblStyle styleId="{88D326A9-A81B-9881-C969-13F38E75D658}" styleName="Medium Style 3">
    <a:wholeTbl>
      <a:tcTxStyle>
        <a:fontRef idx="minor"/>
        <a:schemeClr val="dk1"/>
      </a:tcTxStyle>
      <a:tcStyle>
        <a:tcBdr>
          <a:left>
            <a:ln w="12700">
              <a:noFill/>
            </a:ln>
          </a:left>
          <a:right>
            <a:ln w="12700">
              <a:noFill/>
            </a:ln>
          </a:right>
          <a:top>
            <a:ln w="25400">
              <a:solidFill>
                <a:schemeClr val="dk1"/>
              </a:solidFill>
            </a:ln>
          </a:top>
          <a:bottom>
            <a:ln w="25400">
              <a:solidFill>
                <a:schemeClr val="dk1"/>
              </a:solidFill>
            </a:ln>
          </a:bottom>
          <a:insideH>
            <a:ln w="12700">
              <a:noFill/>
            </a:ln>
          </a:insideH>
          <a:insideV>
            <a:ln w="12700"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band2V>
      <a:tcStyle>
        <a:tcBdr/>
        <a:fill>
          <a:solidFill>
            <a:schemeClr val="dk1">
              <a:tint val="20000"/>
            </a:schemeClr>
          </a:solidFill>
        </a:fill>
      </a:tcStyle>
    </a:band2V>
    <a:lastCol>
      <a:tcTxStyle b="on">
        <a:fontRef idx="minor">
          <a:srgbClr val="00000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rgbClr val="00000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Style>
        <a:tcBdr>
          <a:top>
            <a:ln w="50800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rgbClr val="000000"/>
        </a:fontRef>
        <a:schemeClr val="dk1"/>
      </a:tcTxStyle>
      <a:tcStyle>
        <a:tcBdr/>
      </a:tcStyle>
    </a:seCell>
    <a:swCell>
      <a:tcTxStyle b="on">
        <a:fontRef idx="minor">
          <a:srgbClr val="000000"/>
        </a:fontRef>
        <a:schemeClr val="dk1"/>
      </a:tcTxStyle>
      <a:tcStyle>
        <a:tcBdr/>
      </a:tcStyle>
    </a:swCell>
    <a:firstRow>
      <a:tcTxStyle b="on">
        <a:fontRef idx="minor">
          <a:srgbClr val="000000"/>
        </a:fontRef>
        <a:schemeClr val="lt1"/>
      </a:tcTxStyle>
      <a:tcStyle>
        <a:tcBdr>
          <a:bottom>
            <a:ln w="25400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/>
      </a:tcStyle>
    </a:neCell>
    <a:nwCell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14" autoAdjust="0"/>
    <p:restoredTop sz="97505"/>
  </p:normalViewPr>
  <p:slideViewPr>
    <p:cSldViewPr>
      <p:cViewPr varScale="1">
        <p:scale>
          <a:sx n="146" d="100"/>
          <a:sy n="146" d="100"/>
        </p:scale>
        <p:origin x="192" y="276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6111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6111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623AC6-E0BD-BE48-A614-F0E7C08BAB76}" type="datetimeFigureOut">
              <a:rPr lang="en-US" smtClean="0"/>
              <a:t>9/9/2024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-228600" y="1524000"/>
            <a:ext cx="7315200" cy="41148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5867400"/>
            <a:ext cx="5486400" cy="48006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11580813"/>
            <a:ext cx="2971800" cy="6111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11580813"/>
            <a:ext cx="2971800" cy="6111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5F38DB-CAFA-D341-B4D5-64BB60628E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47846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" preserve="1" userDrawn="1">
  <p:cSld name="Title Slide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 bwMode="auto"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 bwMode="auto"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D7091E57-63A1-3442-B86A-6695F2409FE9}" type="datetime1">
              <a:rPr lang="en-US" smtClean="0"/>
              <a:t>9/9/2024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2 Pictures horizontal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56068B66-AC6D-6940-9367-EDC4B154B8F9}" type="datetime1">
              <a:rPr lang="en-US" smtClean="0"/>
              <a:t>9/9/2024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 dirty="0"/>
              <a:t>F. Boattini | Overview of the Power Converters at CERN</a:t>
            </a:r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8" y="1592263"/>
            <a:ext cx="5616575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6167438" y="3969703"/>
            <a:ext cx="5616575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4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B05A767D-07B9-9144-8C31-3A39702D4D06}" type="datetime1">
              <a:rPr lang="en-US" smtClean="0"/>
              <a:t>9/9/2024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 dirty="0"/>
              <a:t>F. Boattini | Overview of the Power Converters at CERN</a:t>
            </a:r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8075613" y="1592263"/>
            <a:ext cx="3708400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8124681" y="3969703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1" name="Picture Placeholder 5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4259263" y="1592263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2" name="Picture Placeholder 5"/>
          <p:cNvSpPr>
            <a:spLocks noGrp="1"/>
          </p:cNvSpPr>
          <p:nvPr>
            <p:ph type="pic" sz="quarter" idx="19" hasCustomPrompt="1"/>
          </p:nvPr>
        </p:nvSpPr>
        <p:spPr bwMode="auto">
          <a:xfrm>
            <a:off x="4259263" y="3978015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s and 2 Pictures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2420938"/>
            <a:ext cx="5616575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5"/>
          </p:nvPr>
        </p:nvSpPr>
        <p:spPr bwMode="auto"/>
        <p:txBody>
          <a:bodyPr/>
          <a:lstStyle/>
          <a:p>
            <a:pPr>
              <a:defRPr/>
            </a:pPr>
            <a:fld id="{2F9913ED-B1D4-5A4C-8CD8-2E74EB25BED8}" type="datetime1">
              <a:rPr lang="en-US" smtClean="0"/>
              <a:t>9/9/2024</a:t>
            </a:fld>
            <a:endParaRPr lang="en-US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6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7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6172200" y="2420938"/>
            <a:ext cx="5616575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GB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 and 3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9" y="2420938"/>
            <a:ext cx="3708400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8" name="Picture Placeholder 12"/>
          <p:cNvSpPr>
            <a:spLocks noGrp="1"/>
          </p:cNvSpPr>
          <p:nvPr>
            <p:ph type="pic" sz="quarter" idx="14" hasCustomPrompt="1"/>
          </p:nvPr>
        </p:nvSpPr>
        <p:spPr bwMode="auto">
          <a:xfrm>
            <a:off x="8075613" y="2416175"/>
            <a:ext cx="3713187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defRPr b="1"/>
            </a:lvl1pPr>
          </a:lstStyle>
          <a:p>
            <a:pPr>
              <a:defRPr/>
            </a:pPr>
            <a:r>
              <a:rPr lang="en-US"/>
              <a:t>Drag and Drop picture</a:t>
            </a:r>
          </a:p>
        </p:txBody>
      </p:sp>
      <p:sp>
        <p:nvSpPr>
          <p:cNvPr id="9" name="Text Placeholder 2"/>
          <p:cNvSpPr>
            <a:spLocks noGrp="1"/>
          </p:cNvSpPr>
          <p:nvPr>
            <p:ph type="body" idx="15"/>
          </p:nvPr>
        </p:nvSpPr>
        <p:spPr bwMode="auto"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10" name="Picture Placeholder 10"/>
          <p:cNvSpPr>
            <a:spLocks noGrp="1"/>
          </p:cNvSpPr>
          <p:nvPr>
            <p:ph type="pic" sz="quarter" idx="16" hasCustomPrompt="1"/>
          </p:nvPr>
        </p:nvSpPr>
        <p:spPr bwMode="auto">
          <a:xfrm>
            <a:off x="4253848" y="2429902"/>
            <a:ext cx="3708400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7"/>
          </p:nvPr>
        </p:nvSpPr>
        <p:spPr bwMode="auto"/>
        <p:txBody>
          <a:bodyPr/>
          <a:lstStyle/>
          <a:p>
            <a:pPr>
              <a:defRPr/>
            </a:pPr>
            <a:fld id="{CD972BCD-5811-B64E-BDB0-AE8779383E83}" type="datetime1">
              <a:rPr lang="en-US" smtClean="0"/>
              <a:t>9/9/2024</a:t>
            </a:fld>
            <a:endParaRPr lang="en-US"/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8"/>
          </p:nvPr>
        </p:nvSpPr>
        <p:spPr bwMode="auto"/>
        <p:txBody>
          <a:bodyPr/>
          <a:lstStyle/>
          <a:p>
            <a:pPr>
              <a:defRPr/>
            </a:pPr>
            <a:r>
              <a:rPr lang="en-US" dirty="0"/>
              <a:t>F. Boattini | Overview of the Power Converters at CERN</a:t>
            </a:r>
          </a:p>
        </p:txBody>
      </p:sp>
      <p:sp>
        <p:nvSpPr>
          <p:cNvPr id="13" name="Slide Number Placeholder 13"/>
          <p:cNvSpPr>
            <a:spLocks noGrp="1"/>
          </p:cNvSpPr>
          <p:nvPr>
            <p:ph type="sldNum" sz="quarter" idx="19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Picture Horizontal and tex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12776" y="1592263"/>
            <a:ext cx="11376024" cy="2563906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 bwMode="auto">
          <a:xfrm>
            <a:off x="407989" y="4294188"/>
            <a:ext cx="3708400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5"/>
          </p:nvPr>
        </p:nvSpPr>
        <p:spPr bwMode="auto">
          <a:xfrm>
            <a:off x="4267201" y="4294188"/>
            <a:ext cx="3665537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6"/>
          </p:nvPr>
        </p:nvSpPr>
        <p:spPr bwMode="auto"/>
        <p:txBody>
          <a:bodyPr/>
          <a:lstStyle/>
          <a:p>
            <a:pPr>
              <a:defRPr/>
            </a:pPr>
            <a:fld id="{C50A8CA0-D217-2348-BC43-8F09744CBBC2}" type="datetime1">
              <a:rPr lang="en-US" smtClean="0"/>
              <a:t>9/9/2024</a:t>
            </a:fld>
            <a:endParaRPr lang="en-US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7"/>
          </p:nvPr>
        </p:nvSpPr>
        <p:spPr bwMode="auto"/>
        <p:txBody>
          <a:bodyPr/>
          <a:lstStyle/>
          <a:p>
            <a:pPr>
              <a:defRPr/>
            </a:pPr>
            <a:r>
              <a:rPr lang="en-US" dirty="0"/>
              <a:t>F. Boattini | Overview of the Power Converters at CERN</a:t>
            </a:r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8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9"/>
          </p:nvPr>
        </p:nvSpPr>
        <p:spPr bwMode="auto">
          <a:xfrm>
            <a:off x="8085668" y="4294188"/>
            <a:ext cx="3703132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secHead" preserve="1" userDrawn="1">
  <p:cSld name="Chapter Header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F4998574-4EFE-F64F-9FFB-8AA532A9073D}" type="datetime1">
              <a:rPr lang="en-US" smtClean="0"/>
              <a:t>9/9/2024</a:t>
            </a:fld>
            <a:endParaRPr lang="en-US" dirty="0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 dirty="0"/>
              <a:t>F. Boattini | Overview of the Power Converters at CERN</a:t>
            </a:r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blank" preserve="1" userDrawn="1">
  <p:cSld name="1_Blank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Date Placeholder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0A53E94D-4168-8048-A22B-A04504165998}" type="datetime1">
              <a:rPr lang="en-US" smtClean="0"/>
              <a:t>9/9/2024</a:t>
            </a:fld>
            <a:endParaRPr 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blank" preserve="1" userDrawn="1">
  <p:cSld name="Last sli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>
            <a:spLocks noAdjustHandles="1"/>
          </p:cNvSpPr>
          <p:nvPr userDrawn="1"/>
        </p:nvSpPr>
        <p:spPr bwMode="auto"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fr-CH"/>
              <a:t>home.cern</a:t>
            </a:r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5231904" y="2244864"/>
            <a:ext cx="1728192" cy="172819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 dirty="0"/>
              <a:t>Click to </a:t>
            </a:r>
            <a:r>
              <a:rPr kumimoji="0" lang="fr-CH" dirty="0" err="1"/>
              <a:t>edit</a:t>
            </a:r>
            <a:r>
              <a:rPr kumimoji="0" lang="fr-CH" dirty="0"/>
              <a:t> Master </a:t>
            </a:r>
            <a:r>
              <a:rPr kumimoji="0" lang="fr-CH" dirty="0" err="1"/>
              <a:t>title</a:t>
            </a:r>
            <a:r>
              <a:rPr kumimoji="0" lang="fr-CH" dirty="0"/>
              <a:t> style</a:t>
            </a:r>
            <a:endParaRPr kumimoji="0"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60"/>
            <a:ext cx="668565" cy="365125"/>
          </a:xfrm>
          <a:prstGeom prst="rect">
            <a:avLst/>
          </a:prstGeom>
        </p:spPr>
        <p:txBody>
          <a:bodyPr vert="horz" lIns="91353" tIns="45676" rIns="91353" bIns="45676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B9C11DB0-FD2F-993F-9F8A-02CFFC82B8C2}"/>
              </a:ext>
            </a:extLst>
          </p:cNvPr>
          <p:cNvSpPr txBox="1">
            <a:spLocks/>
          </p:cNvSpPr>
          <p:nvPr userDrawn="1"/>
        </p:nvSpPr>
        <p:spPr bwMode="auto">
          <a:xfrm>
            <a:off x="6477000" y="6340475"/>
            <a:ext cx="441288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>
              <a:defRPr sz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dirty="0"/>
              <a:t>F. Boattini | Overview of the Power Converters at CERN</a:t>
            </a:r>
          </a:p>
        </p:txBody>
      </p:sp>
    </p:spTree>
    <p:extLst>
      <p:ext uri="{BB962C8B-B14F-4D97-AF65-F5344CB8AC3E}">
        <p14:creationId xmlns:p14="http://schemas.microsoft.com/office/powerpoint/2010/main" val="27813598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Title Slide with logo"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45CD86C6-AB8C-8347-BFC2-915357F95F3A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Image 2" descr="logooutline.eps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 bwMode="auto"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br>
              <a:rPr lang="en-US"/>
            </a:br>
            <a:endParaRPr lang="en-US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 bwMode="auto">
          <a:xfrm>
            <a:off x="407988" y="5700251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Content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 bwMode="auto"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/>
              <a:buChar char="•"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>
          <a:xfrm>
            <a:off x="3248526" y="6408000"/>
            <a:ext cx="867862" cy="365125"/>
          </a:xfrm>
        </p:spPr>
        <p:txBody>
          <a:bodyPr/>
          <a:lstStyle/>
          <a:p>
            <a:pPr>
              <a:defRPr/>
            </a:pPr>
            <a:fld id="{5A2D8E4C-A0BF-5444-9C74-A3C2242D2F23}" type="datetime1">
              <a:rPr lang="en-US" smtClean="0"/>
              <a:t>9/9/2024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>
          <a:xfrm>
            <a:off x="4259262" y="6408000"/>
            <a:ext cx="6572221" cy="365125"/>
          </a:xfrm>
        </p:spPr>
        <p:txBody>
          <a:bodyPr/>
          <a:lstStyle/>
          <a:p>
            <a:pPr>
              <a:defRPr/>
            </a:pPr>
            <a:r>
              <a:rPr lang="en-US" dirty="0"/>
              <a:t>F. Boattini | Overview of the Power Converters at CERN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>
          <a:xfrm>
            <a:off x="11064552" y="6408000"/>
            <a:ext cx="681254" cy="365125"/>
          </a:xfrm>
        </p:spPr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ulleted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 hasCustomPrompt="1"/>
          </p:nvPr>
        </p:nvSpPr>
        <p:spPr bwMode="auto"/>
        <p:txBody>
          <a:bodyPr/>
          <a:lstStyle>
            <a:lvl1pPr marL="342900" indent="-342900"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 dirty="0"/>
              <a:t>Click to edit Master text styles</a:t>
            </a:r>
            <a:endParaRPr dirty="0"/>
          </a:p>
          <a:p>
            <a:pPr lvl="1">
              <a:defRPr/>
            </a:pPr>
            <a:r>
              <a:rPr lang="en-US" dirty="0"/>
              <a:t>Second level</a:t>
            </a:r>
            <a:endParaRPr dirty="0"/>
          </a:p>
          <a:p>
            <a:pPr lvl="2">
              <a:defRPr/>
            </a:pPr>
            <a:r>
              <a:rPr lang="en-US" dirty="0"/>
              <a:t>Third level</a:t>
            </a:r>
            <a:endParaRPr dirty="0"/>
          </a:p>
          <a:p>
            <a:pPr lvl="3">
              <a:defRPr/>
            </a:pPr>
            <a:r>
              <a:rPr lang="en-US" dirty="0"/>
              <a:t>Fourth level</a:t>
            </a:r>
            <a:endParaRPr dirty="0"/>
          </a:p>
          <a:p>
            <a:pPr lvl="0">
              <a:defRPr/>
            </a:pPr>
            <a:endParaRPr lang="en-US" dirty="0"/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EA06EBC2-F68D-D648-AF1D-B832BA185A4D}" type="datetime1">
              <a:rPr lang="en-US" smtClean="0"/>
              <a:t>9/9/2024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 dirty="0"/>
              <a:t>F. Boattini | Overview of the Power Converters at CERN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ig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17505A68-9FCB-BC42-AC2B-E47DE4FC1101}" type="datetime1">
              <a:rPr lang="en-US" smtClean="0"/>
              <a:t>9/9/2024</a:t>
            </a:fld>
            <a:endParaRPr lang="en-US"/>
          </a:p>
        </p:txBody>
      </p:sp>
      <p:sp>
        <p:nvSpPr>
          <p:cNvPr id="6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 dirty="0"/>
              <a:t>F. Boattini | Overview of the Power Converters at CERN</a:t>
            </a:r>
          </a:p>
        </p:txBody>
      </p:sp>
      <p:sp>
        <p:nvSpPr>
          <p:cNvPr id="7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8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1439863"/>
            <a:ext cx="11376025" cy="4760912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Full page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0" y="-29980"/>
            <a:ext cx="12192000" cy="6351588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 bwMode="auto">
          <a:xfrm>
            <a:off x="8075612" y="-52466"/>
            <a:ext cx="4116387" cy="6370820"/>
          </a:xfrm>
          <a:prstGeom prst="rect">
            <a:avLst/>
          </a:prstGeo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/>
              <a:buChar char="•"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CF8663E3-BB79-624E-926B-8F195825897F}" type="datetime1">
              <a:rPr lang="en-US" smtClean="0"/>
              <a:t>9/9/2024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 dirty="0"/>
              <a:t>F. Boattini | Overview of the Power Converters at CERN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2 Conten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2264"/>
            <a:ext cx="5616575" cy="4608512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6172199" y="1592264"/>
            <a:ext cx="5611813" cy="4608511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7" name="Date Placeholder 7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1EA7BFB-1EE4-5945-B805-E0B5FC822139}" type="datetime1">
              <a:rPr lang="en-US" smtClean="0"/>
              <a:t>9/9/2024</a:t>
            </a:fld>
            <a:endParaRPr lang="en-US"/>
          </a:p>
        </p:txBody>
      </p:sp>
      <p:sp>
        <p:nvSpPr>
          <p:cNvPr id="8" name="Footer Placeholder 8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 dirty="0"/>
              <a:t>F. Boattini | Overview of the Power Converters at CERN</a:t>
            </a:r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 and Comparis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8" name="Content Placeholder 5"/>
          <p:cNvSpPr>
            <a:spLocks noGrp="1"/>
          </p:cNvSpPr>
          <p:nvPr>
            <p:ph sz="quarter" idx="4"/>
          </p:nvPr>
        </p:nvSpPr>
        <p:spPr bwMode="auto"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9" name="Date Placeholder 9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E6591609-E732-F641-A3F1-7047CC4ED180}" type="datetime1">
              <a:rPr lang="en-US" smtClean="0"/>
              <a:t>9/9/2024</a:t>
            </a:fld>
            <a:endParaRPr lang="en-US"/>
          </a:p>
        </p:txBody>
      </p:sp>
      <p:sp>
        <p:nvSpPr>
          <p:cNvPr id="10" name="Footer Placeholder 10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 dirty="0"/>
              <a:t>F. Boattini | Overview of the Power Converters at CERN</a:t>
            </a:r>
          </a:p>
        </p:txBody>
      </p:sp>
      <p:sp>
        <p:nvSpPr>
          <p:cNvPr id="11" name="Slide Number Placeholder 11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561657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Picture Placeholder 8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8" y="0"/>
            <a:ext cx="6024562" cy="6317986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5DFCAA7F-8EAD-4141-9B8C-828B1EDAAAE8}" type="datetime1">
              <a:rPr lang="en-US" smtClean="0"/>
              <a:t>9/9/2024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 dirty="0"/>
              <a:t>F. Boattini | Overview of the Power Converters at CERN</a:t>
            </a:r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Placeholder 1"/>
          <p:cNvSpPr>
            <a:spLocks noGrp="1"/>
          </p:cNvSpPr>
          <p:nvPr>
            <p:ph type="title"/>
          </p:nvPr>
        </p:nvSpPr>
        <p:spPr bwMode="auto"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0A4E4AD-84F6-3A4A-90B6-0E4AEED05A62}"/>
              </a:ext>
            </a:extLst>
          </p:cNvPr>
          <p:cNvPicPr>
            <a:picLocks noChangeAspect="1"/>
          </p:cNvPicPr>
          <p:nvPr userDrawn="1"/>
        </p:nvPicPr>
        <p:blipFill>
          <a:blip r:embed="rId20"/>
          <a:stretch>
            <a:fillRect/>
          </a:stretch>
        </p:blipFill>
        <p:spPr>
          <a:xfrm>
            <a:off x="0" y="6332400"/>
            <a:ext cx="12192000" cy="533400"/>
          </a:xfrm>
          <a:prstGeom prst="rect">
            <a:avLst/>
          </a:prstGeom>
        </p:spPr>
      </p:pic>
      <p:sp>
        <p:nvSpPr>
          <p:cNvPr id="6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>
              <a:defRPr/>
            </a:pPr>
            <a:r>
              <a:rPr lang="en-US" dirty="0"/>
              <a:t>Click to edit Master text styles</a:t>
            </a:r>
            <a:endParaRPr dirty="0"/>
          </a:p>
          <a:p>
            <a:pPr lvl="1">
              <a:defRPr/>
            </a:pPr>
            <a:r>
              <a:rPr lang="en-US" dirty="0"/>
              <a:t>Second level</a:t>
            </a:r>
            <a:endParaRPr dirty="0"/>
          </a:p>
          <a:p>
            <a:pPr lvl="2">
              <a:defRPr/>
            </a:pPr>
            <a:r>
              <a:rPr lang="en-US" dirty="0"/>
              <a:t>Third level</a:t>
            </a:r>
            <a:endParaRPr dirty="0"/>
          </a:p>
          <a:p>
            <a:pPr lvl="3">
              <a:defRPr/>
            </a:pPr>
            <a:r>
              <a:rPr lang="en-US" dirty="0"/>
              <a:t>Fourth level</a:t>
            </a:r>
            <a:endParaRPr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 bwMode="auto">
          <a:xfrm>
            <a:off x="3248526" y="6408000"/>
            <a:ext cx="867862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1DDD1933-E90B-7840-9B80-3952FF1C8C56}" type="datetime1">
              <a:rPr lang="en-US" smtClean="0"/>
              <a:t>9/9/2024</a:t>
            </a:fld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11064552" y="640800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Footer Placeholder 6"/>
          <p:cNvSpPr>
            <a:spLocks noGrp="1"/>
          </p:cNvSpPr>
          <p:nvPr>
            <p:ph type="ftr" sz="quarter" idx="3"/>
          </p:nvPr>
        </p:nvSpPr>
        <p:spPr bwMode="auto">
          <a:xfrm>
            <a:off x="4259262" y="640800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Presenter | Presentation Title</a:t>
            </a:r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  <p:sldLayoutId id="2147483662" r:id="rId13"/>
    <p:sldLayoutId id="2147483664" r:id="rId14"/>
    <p:sldLayoutId id="2147483666" r:id="rId15"/>
    <p:sldLayoutId id="2147483668" r:id="rId16"/>
    <p:sldLayoutId id="2147483669" r:id="rId17"/>
    <p:sldLayoutId id="2147483670" r:id="rId18"/>
  </p:sldLayoutIdLst>
  <p:hf hdr="0" ftr="0" dt="0"/>
  <p:txStyles>
    <p:titleStyle>
      <a:lvl1pPr algn="l" defTabSz="914400" eaLnBrk="1" hangingPunct="1">
        <a:lnSpc>
          <a:spcPct val="90000"/>
        </a:lnSpc>
        <a:spcBef>
          <a:spcPts val="0"/>
        </a:spcBef>
        <a:buNone/>
        <a:defRPr sz="3600" b="1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eaLnBrk="1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defRPr sz="2100" b="1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18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17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16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6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png"/><Relationship Id="rId13" Type="http://schemas.openxmlformats.org/officeDocument/2006/relationships/image" Target="../media/image37.png"/><Relationship Id="rId18" Type="http://schemas.openxmlformats.org/officeDocument/2006/relationships/image" Target="../media/image42.png"/><Relationship Id="rId3" Type="http://schemas.openxmlformats.org/officeDocument/2006/relationships/image" Target="../media/image29.png"/><Relationship Id="rId7" Type="http://schemas.openxmlformats.org/officeDocument/2006/relationships/image" Target="../media/image33.png"/><Relationship Id="rId12" Type="http://schemas.openxmlformats.org/officeDocument/2006/relationships/image" Target="../media/image36.png"/><Relationship Id="rId17" Type="http://schemas.openxmlformats.org/officeDocument/2006/relationships/image" Target="../media/image41.png"/><Relationship Id="rId2" Type="http://schemas.openxmlformats.org/officeDocument/2006/relationships/image" Target="../media/image28.png"/><Relationship Id="rId16" Type="http://schemas.openxmlformats.org/officeDocument/2006/relationships/image" Target="../media/image40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2.png"/><Relationship Id="rId11" Type="http://schemas.openxmlformats.org/officeDocument/2006/relationships/image" Target="../media/image35.png"/><Relationship Id="rId5" Type="http://schemas.openxmlformats.org/officeDocument/2006/relationships/image" Target="../media/image31.svg"/><Relationship Id="rId15" Type="http://schemas.openxmlformats.org/officeDocument/2006/relationships/image" Target="../media/image39.png"/><Relationship Id="rId10" Type="http://schemas.openxmlformats.org/officeDocument/2006/relationships/image" Target="../media/image340.png"/><Relationship Id="rId4" Type="http://schemas.openxmlformats.org/officeDocument/2006/relationships/image" Target="../media/image30.png"/><Relationship Id="rId9" Type="http://schemas.openxmlformats.org/officeDocument/2006/relationships/image" Target="../media/image330.png"/><Relationship Id="rId14" Type="http://schemas.openxmlformats.org/officeDocument/2006/relationships/image" Target="../media/image38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jpg"/><Relationship Id="rId3" Type="http://schemas.openxmlformats.org/officeDocument/2006/relationships/image" Target="../media/image36.jpeg"/><Relationship Id="rId7" Type="http://schemas.openxmlformats.org/officeDocument/2006/relationships/image" Target="../media/image40.jp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39.JPG"/><Relationship Id="rId5" Type="http://schemas.openxmlformats.org/officeDocument/2006/relationships/image" Target="../media/image38.jpg"/><Relationship Id="rId4" Type="http://schemas.openxmlformats.org/officeDocument/2006/relationships/image" Target="../media/image37.emf"/><Relationship Id="rId9" Type="http://schemas.openxmlformats.org/officeDocument/2006/relationships/image" Target="../media/image42.jp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8.png"/><Relationship Id="rId3" Type="http://schemas.openxmlformats.org/officeDocument/2006/relationships/image" Target="../media/image44.png"/><Relationship Id="rId7" Type="http://schemas.openxmlformats.org/officeDocument/2006/relationships/image" Target="../media/image67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47.png"/><Relationship Id="rId5" Type="http://schemas.openxmlformats.org/officeDocument/2006/relationships/image" Target="../media/image46.jpeg"/><Relationship Id="rId4" Type="http://schemas.openxmlformats.org/officeDocument/2006/relationships/image" Target="../media/image45.png"/><Relationship Id="rId9" Type="http://schemas.openxmlformats.org/officeDocument/2006/relationships/image" Target="../media/image69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49.emf"/><Relationship Id="rId4" Type="http://schemas.openxmlformats.org/officeDocument/2006/relationships/image" Target="../media/image48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g"/><Relationship Id="rId7" Type="http://schemas.openxmlformats.org/officeDocument/2006/relationships/image" Target="../media/image55.png"/><Relationship Id="rId2" Type="http://schemas.openxmlformats.org/officeDocument/2006/relationships/image" Target="../media/image50.emf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4.png"/><Relationship Id="rId5" Type="http://schemas.openxmlformats.org/officeDocument/2006/relationships/image" Target="../media/image53.jpg"/><Relationship Id="rId4" Type="http://schemas.openxmlformats.org/officeDocument/2006/relationships/image" Target="../media/image52.jp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9.png"/><Relationship Id="rId4" Type="http://schemas.openxmlformats.org/officeDocument/2006/relationships/image" Target="../media/image58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64.jpeg"/><Relationship Id="rId5" Type="http://schemas.openxmlformats.org/officeDocument/2006/relationships/image" Target="../media/image63.jpeg"/><Relationship Id="rId4" Type="http://schemas.openxmlformats.org/officeDocument/2006/relationships/image" Target="../media/image6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tif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6.png"/><Relationship Id="rId4" Type="http://schemas.openxmlformats.org/officeDocument/2006/relationships/image" Target="../media/image5.tiff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3.png"/><Relationship Id="rId13" Type="http://schemas.openxmlformats.org/officeDocument/2006/relationships/image" Target="../media/image78.png"/><Relationship Id="rId3" Type="http://schemas.openxmlformats.org/officeDocument/2006/relationships/image" Target="../media/image66.png"/><Relationship Id="rId7" Type="http://schemas.openxmlformats.org/officeDocument/2006/relationships/image" Target="../media/image72.png"/><Relationship Id="rId12" Type="http://schemas.openxmlformats.org/officeDocument/2006/relationships/image" Target="../media/image77.png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3.xml"/><Relationship Id="rId6" Type="http://schemas.microsoft.com/office/2007/relationships/hdphoto" Target="../media/hdphoto1.wdp"/><Relationship Id="rId11" Type="http://schemas.openxmlformats.org/officeDocument/2006/relationships/image" Target="../media/image76.png"/><Relationship Id="rId5" Type="http://schemas.openxmlformats.org/officeDocument/2006/relationships/image" Target="../media/image71.png"/><Relationship Id="rId10" Type="http://schemas.openxmlformats.org/officeDocument/2006/relationships/image" Target="../media/image75.png"/><Relationship Id="rId4" Type="http://schemas.openxmlformats.org/officeDocument/2006/relationships/image" Target="../media/image67.jpeg"/><Relationship Id="rId9" Type="http://schemas.openxmlformats.org/officeDocument/2006/relationships/image" Target="../media/image74.png"/><Relationship Id="rId14" Type="http://schemas.openxmlformats.org/officeDocument/2006/relationships/image" Target="../media/image79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3.gif"/><Relationship Id="rId4" Type="http://schemas.openxmlformats.org/officeDocument/2006/relationships/image" Target="../media/image22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7.jpg"/><Relationship Id="rId5" Type="http://schemas.openxmlformats.org/officeDocument/2006/relationships/image" Target="../media/image26.JPG"/><Relationship Id="rId4" Type="http://schemas.openxmlformats.org/officeDocument/2006/relationships/image" Target="../media/image2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 dirty="0"/>
              <a:t>An Overview of the Power Converters at CERN</a:t>
            </a:r>
            <a:endParaRPr dirty="0"/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 bwMode="auto">
          <a:xfrm>
            <a:off x="407988" y="5257801"/>
            <a:ext cx="11376026" cy="1246238"/>
          </a:xfrm>
        </p:spPr>
        <p:txBody>
          <a:bodyPr/>
          <a:lstStyle/>
          <a:p>
            <a:pPr algn="l">
              <a:defRPr/>
            </a:pPr>
            <a:r>
              <a:rPr lang="en-US" sz="1800" u="sng" dirty="0"/>
              <a:t>F. Boattini (</a:t>
            </a:r>
            <a:r>
              <a:rPr lang="en-US" sz="1400" u="sng" dirty="0"/>
              <a:t>fulvio.boattini@cern.ch</a:t>
            </a:r>
            <a:r>
              <a:rPr lang="en-US" sz="1800" u="sng" dirty="0"/>
              <a:t>)</a:t>
            </a:r>
            <a:r>
              <a:rPr lang="en-US" sz="1800" dirty="0"/>
              <a:t>, D. Aguglia </a:t>
            </a:r>
            <a:r>
              <a:rPr lang="en-US" sz="1400" dirty="0"/>
              <a:t>(davide.aguglia@cern.ch)</a:t>
            </a:r>
          </a:p>
          <a:p>
            <a:pPr>
              <a:spcAft>
                <a:spcPts val="600"/>
              </a:spcAft>
            </a:pPr>
            <a:r>
              <a:rPr lang="en-US" sz="1600" dirty="0">
                <a:latin typeface="Calibri" panose="020F0502020204030204" pitchFamily="34" charset="0"/>
              </a:rPr>
              <a:t>European Organization for Nuclear Research,  Accelerator Systems Department, Electrical Power Converter Group </a:t>
            </a:r>
            <a:endParaRPr lang="en-US" sz="1800" dirty="0">
              <a:latin typeface="Calibri" panose="020F0502020204030204" pitchFamily="34" charset="0"/>
            </a:endParaRPr>
          </a:p>
          <a:p>
            <a:pPr>
              <a:spcAft>
                <a:spcPts val="600"/>
              </a:spcAft>
            </a:pPr>
            <a:r>
              <a:rPr lang="en-US" sz="1600" dirty="0"/>
              <a:t>10</a:t>
            </a:r>
            <a:r>
              <a:rPr lang="en-US" sz="1600" baseline="30000" dirty="0"/>
              <a:t>th</a:t>
            </a:r>
            <a:r>
              <a:rPr lang="en-US" sz="1600" dirty="0"/>
              <a:t> September 2024 – FEPPCON 2024</a:t>
            </a:r>
            <a:endParaRPr sz="16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D03F59F-D3DF-0421-FA27-D2CBB9267F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10</a:t>
            </a:fld>
            <a:endParaRPr lang="en-US"/>
          </a:p>
        </p:txBody>
      </p:sp>
      <p:sp>
        <p:nvSpPr>
          <p:cNvPr id="5" name="Title 2">
            <a:extLst>
              <a:ext uri="{FF2B5EF4-FFF2-40B4-BE49-F238E27FC236}">
                <a16:creationId xmlns:a16="http://schemas.microsoft.com/office/drawing/2014/main" id="{8D3E8653-FE49-9242-E9B5-0771B7AE3A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228600"/>
            <a:ext cx="11098211" cy="617007"/>
          </a:xfrm>
        </p:spPr>
        <p:txBody>
          <a:bodyPr/>
          <a:lstStyle/>
          <a:p>
            <a:r>
              <a:rPr lang="en-US" dirty="0"/>
              <a:t>Power converters around the accelerator complex</a:t>
            </a:r>
            <a:endParaRPr lang="en-GB" dirty="0"/>
          </a:p>
        </p:txBody>
      </p:sp>
      <p:pic>
        <p:nvPicPr>
          <p:cNvPr id="6" name="Picture 5" descr="A diagram of a complex&#10;&#10;Description automatically generated">
            <a:extLst>
              <a:ext uri="{FF2B5EF4-FFF2-40B4-BE49-F238E27FC236}">
                <a16:creationId xmlns:a16="http://schemas.microsoft.com/office/drawing/2014/main" id="{A370AFA1-C786-48AB-5292-F91249E89267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870"/>
          <a:stretch/>
        </p:blipFill>
        <p:spPr>
          <a:xfrm>
            <a:off x="2355940" y="1183640"/>
            <a:ext cx="7245260" cy="449071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4A6E018B-E998-5576-FAC8-5D21AF799586}"/>
              </a:ext>
            </a:extLst>
          </p:cNvPr>
          <p:cNvSpPr txBox="1">
            <a:spLocks/>
          </p:cNvSpPr>
          <p:nvPr/>
        </p:nvSpPr>
        <p:spPr>
          <a:xfrm>
            <a:off x="366111" y="5295900"/>
            <a:ext cx="2156109" cy="546210"/>
          </a:xfrm>
          <a:prstGeom prst="rect">
            <a:avLst/>
          </a:prstGeom>
          <a:ln w="28575">
            <a:solidFill>
              <a:srgbClr val="FF0000"/>
            </a:solidFill>
          </a:ln>
        </p:spPr>
        <p:txBody>
          <a:bodyPr vert="horz" lIns="45720" rIns="45720" anchor="ctr">
            <a:noAutofit/>
          </a:bodyPr>
          <a:lstStyle>
            <a:defPPr>
              <a:defRPr lang="en-US"/>
            </a:defPPr>
            <a:lvl1pPr>
              <a:spcBef>
                <a:spcPct val="0"/>
              </a:spcBef>
              <a:buNone/>
              <a:defRPr kumimoji="0" sz="2400">
                <a:latin typeface="+mj-lt"/>
                <a:ea typeface="+mj-ea"/>
                <a:cs typeface="+mj-cs"/>
              </a:defRPr>
            </a:lvl1pPr>
          </a:lstStyle>
          <a:p>
            <a:r>
              <a:rPr lang="en-US" sz="1600" b="1" dirty="0">
                <a:solidFill>
                  <a:srgbClr val="FF0000"/>
                </a:solidFill>
              </a:rPr>
              <a:t>PSB and PS “main” power supply</a:t>
            </a:r>
            <a:endParaRPr lang="en-GB" sz="1600" dirty="0">
              <a:solidFill>
                <a:srgbClr val="FF0000"/>
              </a:solidFill>
            </a:endParaRPr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7564FFF7-C960-A5D4-5C24-C8424AD4A456}"/>
              </a:ext>
            </a:extLst>
          </p:cNvPr>
          <p:cNvSpPr/>
          <p:nvPr/>
        </p:nvSpPr>
        <p:spPr>
          <a:xfrm>
            <a:off x="5573848" y="4101990"/>
            <a:ext cx="766489" cy="548640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A26AD21F-2430-F96F-F45A-542A704037C1}"/>
              </a:ext>
            </a:extLst>
          </p:cNvPr>
          <p:cNvCxnSpPr>
            <a:cxnSpLocks/>
            <a:stCxn id="2" idx="3"/>
            <a:endCxn id="3" idx="1"/>
          </p:cNvCxnSpPr>
          <p:nvPr/>
        </p:nvCxnSpPr>
        <p:spPr>
          <a:xfrm flipV="1">
            <a:off x="2522220" y="4376310"/>
            <a:ext cx="3051628" cy="1192695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72F8D46A-D7F9-A1AD-CC65-11D0147FB709}"/>
              </a:ext>
            </a:extLst>
          </p:cNvPr>
          <p:cNvSpPr/>
          <p:nvPr/>
        </p:nvSpPr>
        <p:spPr>
          <a:xfrm>
            <a:off x="5740128" y="4632960"/>
            <a:ext cx="1552530" cy="548640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5CFE5541-7995-FED1-0AFA-9B9F3960856E}"/>
              </a:ext>
            </a:extLst>
          </p:cNvPr>
          <p:cNvCxnSpPr>
            <a:cxnSpLocks/>
            <a:stCxn id="2" idx="3"/>
            <a:endCxn id="11" idx="1"/>
          </p:cNvCxnSpPr>
          <p:nvPr/>
        </p:nvCxnSpPr>
        <p:spPr>
          <a:xfrm flipV="1">
            <a:off x="2522220" y="4907280"/>
            <a:ext cx="3217908" cy="661725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itle 1">
            <a:extLst>
              <a:ext uri="{FF2B5EF4-FFF2-40B4-BE49-F238E27FC236}">
                <a16:creationId xmlns:a16="http://schemas.microsoft.com/office/drawing/2014/main" id="{61F27120-571F-BFC4-9FA8-1D03144839A0}"/>
              </a:ext>
            </a:extLst>
          </p:cNvPr>
          <p:cNvSpPr txBox="1">
            <a:spLocks/>
          </p:cNvSpPr>
          <p:nvPr/>
        </p:nvSpPr>
        <p:spPr>
          <a:xfrm>
            <a:off x="340121" y="4376310"/>
            <a:ext cx="2156109" cy="546210"/>
          </a:xfrm>
          <a:prstGeom prst="rect">
            <a:avLst/>
          </a:prstGeom>
          <a:ln w="28575">
            <a:solidFill>
              <a:srgbClr val="FF0000"/>
            </a:solidFill>
          </a:ln>
        </p:spPr>
        <p:txBody>
          <a:bodyPr vert="horz" lIns="45720" rIns="45720" anchor="ctr">
            <a:noAutofit/>
          </a:bodyPr>
          <a:lstStyle>
            <a:defPPr>
              <a:defRPr lang="en-US"/>
            </a:defPPr>
            <a:lvl1pPr>
              <a:spcBef>
                <a:spcPct val="0"/>
              </a:spcBef>
              <a:buNone/>
              <a:defRPr kumimoji="0" sz="2400">
                <a:latin typeface="+mj-lt"/>
                <a:ea typeface="+mj-ea"/>
                <a:cs typeface="+mj-cs"/>
              </a:defRPr>
            </a:lvl1pPr>
          </a:lstStyle>
          <a:p>
            <a:r>
              <a:rPr lang="en-US" sz="1600" b="1" dirty="0">
                <a:solidFill>
                  <a:srgbClr val="FF0000"/>
                </a:solidFill>
              </a:rPr>
              <a:t>Clean with Energy Storage</a:t>
            </a:r>
            <a:endParaRPr lang="en-GB" sz="1600" dirty="0">
              <a:solidFill>
                <a:srgbClr val="FF0000"/>
              </a:solidFill>
            </a:endParaRPr>
          </a:p>
        </p:txBody>
      </p:sp>
      <p:sp>
        <p:nvSpPr>
          <p:cNvPr id="14" name="Arrow: Down 13">
            <a:extLst>
              <a:ext uri="{FF2B5EF4-FFF2-40B4-BE49-F238E27FC236}">
                <a16:creationId xmlns:a16="http://schemas.microsoft.com/office/drawing/2014/main" id="{C3ABB965-39D7-E662-790A-65A828BB1F7B}"/>
              </a:ext>
            </a:extLst>
          </p:cNvPr>
          <p:cNvSpPr/>
          <p:nvPr/>
        </p:nvSpPr>
        <p:spPr>
          <a:xfrm>
            <a:off x="556260" y="4967632"/>
            <a:ext cx="238283" cy="274928"/>
          </a:xfrm>
          <a:prstGeom prst="downArrow">
            <a:avLst/>
          </a:prstGeom>
          <a:solidFill>
            <a:srgbClr val="00B05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Arrow: Down 14">
            <a:extLst>
              <a:ext uri="{FF2B5EF4-FFF2-40B4-BE49-F238E27FC236}">
                <a16:creationId xmlns:a16="http://schemas.microsoft.com/office/drawing/2014/main" id="{B25F4E88-4734-8A48-CCB2-F94F910AFFAD}"/>
              </a:ext>
            </a:extLst>
          </p:cNvPr>
          <p:cNvSpPr/>
          <p:nvPr/>
        </p:nvSpPr>
        <p:spPr>
          <a:xfrm>
            <a:off x="1137092" y="4960924"/>
            <a:ext cx="238283" cy="274928"/>
          </a:xfrm>
          <a:prstGeom prst="downArrow">
            <a:avLst/>
          </a:prstGeom>
          <a:solidFill>
            <a:srgbClr val="00B05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Arrow: Down 15">
            <a:extLst>
              <a:ext uri="{FF2B5EF4-FFF2-40B4-BE49-F238E27FC236}">
                <a16:creationId xmlns:a16="http://schemas.microsoft.com/office/drawing/2014/main" id="{C86BDEE4-A68D-37BC-404E-97814D1CE26E}"/>
              </a:ext>
            </a:extLst>
          </p:cNvPr>
          <p:cNvSpPr/>
          <p:nvPr/>
        </p:nvSpPr>
        <p:spPr>
          <a:xfrm>
            <a:off x="1717924" y="4954216"/>
            <a:ext cx="238283" cy="274928"/>
          </a:xfrm>
          <a:prstGeom prst="downArrow">
            <a:avLst/>
          </a:prstGeom>
          <a:solidFill>
            <a:srgbClr val="00B05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129A5F7-2BA8-003B-2626-A2ED3560C3DE}"/>
              </a:ext>
            </a:extLst>
          </p:cNvPr>
          <p:cNvSpPr txBox="1"/>
          <p:nvPr/>
        </p:nvSpPr>
        <p:spPr bwMode="auto">
          <a:xfrm>
            <a:off x="6705600" y="6400422"/>
            <a:ext cx="449580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1200" dirty="0">
                <a:solidFill>
                  <a:schemeClr val="bg1"/>
                </a:solidFill>
              </a:rPr>
              <a:t>F. Boattini | Overview of the Power Converters at CERN</a:t>
            </a:r>
          </a:p>
        </p:txBody>
      </p:sp>
    </p:spTree>
    <p:extLst>
      <p:ext uri="{BB962C8B-B14F-4D97-AF65-F5344CB8AC3E}">
        <p14:creationId xmlns:p14="http://schemas.microsoft.com/office/powerpoint/2010/main" val="13006576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11" grpId="0" animBg="1"/>
      <p:bldP spid="13" grpId="0" animBg="1"/>
      <p:bldP spid="14" grpId="0" animBg="1"/>
      <p:bldP spid="15" grpId="0" animBg="1"/>
      <p:bldP spid="16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D9426F5-8D93-CB5D-63D2-0083519DB4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228600"/>
            <a:ext cx="11376025" cy="1065742"/>
          </a:xfrm>
        </p:spPr>
        <p:txBody>
          <a:bodyPr/>
          <a:lstStyle/>
          <a:p>
            <a:r>
              <a:rPr lang="en-GB" dirty="0"/>
              <a:t>PS and PSB power supplies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C8555AD-564A-A4FC-53C7-E9F19E74E6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11</a:t>
            </a:fld>
            <a:endParaRPr lang="en-US"/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68BADA5F-CB31-2D54-35F6-0F4F8C3D6BDC}"/>
              </a:ext>
            </a:extLst>
          </p:cNvPr>
          <p:cNvSpPr txBox="1">
            <a:spLocks/>
          </p:cNvSpPr>
          <p:nvPr/>
        </p:nvSpPr>
        <p:spPr>
          <a:xfrm>
            <a:off x="113898" y="5842722"/>
            <a:ext cx="385800" cy="273844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46F2D1C9-46B5-435A-9D58-AD7067B927D5}" type="slidenum">
              <a:rPr lang="en-GB" sz="1000" b="1">
                <a:solidFill>
                  <a:schemeClr val="bg1"/>
                </a:solidFill>
                <a:latin typeface="Calibri" panose="020F0502020204030204" pitchFamily="34" charset="0"/>
              </a:rPr>
              <a:pPr/>
              <a:t>11</a:t>
            </a:fld>
            <a:endParaRPr lang="en-GB" sz="1000" b="1" dirty="0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76" name="Content Placeholder 2">
            <a:extLst>
              <a:ext uri="{FF2B5EF4-FFF2-40B4-BE49-F238E27FC236}">
                <a16:creationId xmlns:a16="http://schemas.microsoft.com/office/drawing/2014/main" id="{3CB6FC89-7960-B1E8-63D1-975530AE5060}"/>
              </a:ext>
            </a:extLst>
          </p:cNvPr>
          <p:cNvSpPr txBox="1"/>
          <p:nvPr/>
        </p:nvSpPr>
        <p:spPr>
          <a:xfrm>
            <a:off x="3875048" y="842463"/>
            <a:ext cx="5051503" cy="369332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algn="ctr" defTabSz="685800">
              <a:lnSpc>
                <a:spcPct val="80000"/>
              </a:lnSpc>
              <a:spcBef>
                <a:spcPts val="1350"/>
              </a:spcBef>
              <a:spcAft>
                <a:spcPts val="30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b="1" u="sng" kern="0" dirty="0">
                <a:solidFill>
                  <a:srgbClr val="181818"/>
                </a:solidFill>
                <a:highlight>
                  <a:srgbClr val="FFFF00"/>
                </a:highlight>
                <a:latin typeface="Arial"/>
                <a:ea typeface="Arial"/>
                <a:cs typeface="Arial"/>
              </a:rPr>
              <a:t>PSB and PS beam bending magnets supply</a:t>
            </a:r>
          </a:p>
        </p:txBody>
      </p:sp>
      <p:pic>
        <p:nvPicPr>
          <p:cNvPr id="94" name="Picture 93">
            <a:extLst>
              <a:ext uri="{FF2B5EF4-FFF2-40B4-BE49-F238E27FC236}">
                <a16:creationId xmlns:a16="http://schemas.microsoft.com/office/drawing/2014/main" id="{8537A984-9011-DC6D-63AE-295FE96AED3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798" y="1281642"/>
            <a:ext cx="4150998" cy="2299197"/>
          </a:xfrm>
          <a:prstGeom prst="rect">
            <a:avLst/>
          </a:prstGeom>
        </p:spPr>
      </p:pic>
      <p:pic>
        <p:nvPicPr>
          <p:cNvPr id="96" name="Picture 95" descr="A large machine in a factory&#10;&#10;Description automatically generated">
            <a:extLst>
              <a:ext uri="{FF2B5EF4-FFF2-40B4-BE49-F238E27FC236}">
                <a16:creationId xmlns:a16="http://schemas.microsoft.com/office/drawing/2014/main" id="{5CB67599-B4D8-A4DC-7E92-6946041BE28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798" y="3943754"/>
            <a:ext cx="4150998" cy="2172811"/>
          </a:xfrm>
          <a:prstGeom prst="rect">
            <a:avLst/>
          </a:prstGeom>
        </p:spPr>
      </p:pic>
      <p:pic>
        <p:nvPicPr>
          <p:cNvPr id="97" name="Graphic 96">
            <a:extLst>
              <a:ext uri="{FF2B5EF4-FFF2-40B4-BE49-F238E27FC236}">
                <a16:creationId xmlns:a16="http://schemas.microsoft.com/office/drawing/2014/main" id="{3DED8E8B-5F2C-64F7-B0C0-D5F148F6BC2A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4349154" y="1339469"/>
            <a:ext cx="3872510" cy="625276"/>
          </a:xfrm>
          <a:prstGeom prst="rect">
            <a:avLst/>
          </a:prstGeom>
        </p:spPr>
      </p:pic>
      <p:pic>
        <p:nvPicPr>
          <p:cNvPr id="98" name="Picture 97">
            <a:extLst>
              <a:ext uri="{FF2B5EF4-FFF2-40B4-BE49-F238E27FC236}">
                <a16:creationId xmlns:a16="http://schemas.microsoft.com/office/drawing/2014/main" id="{49E2644A-5E2D-7E3F-4265-6E98769CDAD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572919" y="3582657"/>
            <a:ext cx="3667546" cy="2756851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99" name="Graphic 98">
            <a:extLst>
              <a:ext uri="{FF2B5EF4-FFF2-40B4-BE49-F238E27FC236}">
                <a16:creationId xmlns:a16="http://schemas.microsoft.com/office/drawing/2014/main" id="{1958C552-0695-70DB-A0B3-2FCD633BB824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4346277" y="2104440"/>
            <a:ext cx="3894188" cy="628776"/>
          </a:xfrm>
          <a:prstGeom prst="rect">
            <a:avLst/>
          </a:prstGeom>
        </p:spPr>
      </p:pic>
      <p:grpSp>
        <p:nvGrpSpPr>
          <p:cNvPr id="100" name="Group 99">
            <a:extLst>
              <a:ext uri="{FF2B5EF4-FFF2-40B4-BE49-F238E27FC236}">
                <a16:creationId xmlns:a16="http://schemas.microsoft.com/office/drawing/2014/main" id="{600F5B9B-1821-AB0F-206E-F02335969237}"/>
              </a:ext>
            </a:extLst>
          </p:cNvPr>
          <p:cNvGrpSpPr/>
          <p:nvPr/>
        </p:nvGrpSpPr>
        <p:grpSpPr>
          <a:xfrm>
            <a:off x="4343401" y="2869411"/>
            <a:ext cx="3894188" cy="625276"/>
            <a:chOff x="2006279" y="5640936"/>
            <a:chExt cx="4129461" cy="666300"/>
          </a:xfrm>
        </p:grpSpPr>
        <p:pic>
          <p:nvPicPr>
            <p:cNvPr id="101" name="Graphic 100">
              <a:extLst>
                <a:ext uri="{FF2B5EF4-FFF2-40B4-BE49-F238E27FC236}">
                  <a16:creationId xmlns:a16="http://schemas.microsoft.com/office/drawing/2014/main" id="{FF4F7253-8AAD-E101-EC7D-AE2D19A765F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2006279" y="5640936"/>
              <a:ext cx="4126584" cy="666300"/>
            </a:xfrm>
            <a:prstGeom prst="rect">
              <a:avLst/>
            </a:prstGeom>
          </p:spPr>
        </p:pic>
        <p:sp>
          <p:nvSpPr>
            <p:cNvPr id="102" name="Rectangle 101">
              <a:extLst>
                <a:ext uri="{FF2B5EF4-FFF2-40B4-BE49-F238E27FC236}">
                  <a16:creationId xmlns:a16="http://schemas.microsoft.com/office/drawing/2014/main" id="{E24A2A42-6F8F-B76F-4854-01A2B4DB283C}"/>
                </a:ext>
              </a:extLst>
            </p:cNvPr>
            <p:cNvSpPr/>
            <p:nvPr/>
          </p:nvSpPr>
          <p:spPr>
            <a:xfrm>
              <a:off x="5884543" y="5700582"/>
              <a:ext cx="251197" cy="55866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03" name="Content Placeholder 2">
            <a:extLst>
              <a:ext uri="{FF2B5EF4-FFF2-40B4-BE49-F238E27FC236}">
                <a16:creationId xmlns:a16="http://schemas.microsoft.com/office/drawing/2014/main" id="{B4E98AFB-DCA7-1CEB-0F00-14CDD8811F24}"/>
              </a:ext>
            </a:extLst>
          </p:cNvPr>
          <p:cNvSpPr txBox="1"/>
          <p:nvPr/>
        </p:nvSpPr>
        <p:spPr>
          <a:xfrm>
            <a:off x="101198" y="1383268"/>
            <a:ext cx="1123420" cy="369332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defTabSz="685800">
              <a:lnSpc>
                <a:spcPct val="80000"/>
              </a:lnSpc>
              <a:spcBef>
                <a:spcPts val="1350"/>
              </a:spcBef>
              <a:spcAft>
                <a:spcPts val="30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3200" b="1" u="sng" kern="0" dirty="0">
                <a:solidFill>
                  <a:srgbClr val="FF0000"/>
                </a:solidFill>
                <a:latin typeface="Arial"/>
                <a:ea typeface="Arial"/>
                <a:cs typeface="Arial"/>
              </a:rPr>
              <a:t>PSB</a:t>
            </a:r>
          </a:p>
        </p:txBody>
      </p:sp>
      <p:sp>
        <p:nvSpPr>
          <p:cNvPr id="104" name="Content Placeholder 2">
            <a:extLst>
              <a:ext uri="{FF2B5EF4-FFF2-40B4-BE49-F238E27FC236}">
                <a16:creationId xmlns:a16="http://schemas.microsoft.com/office/drawing/2014/main" id="{8C877BDB-E23D-A612-75E6-31C23A3F5416}"/>
              </a:ext>
            </a:extLst>
          </p:cNvPr>
          <p:cNvSpPr txBox="1"/>
          <p:nvPr/>
        </p:nvSpPr>
        <p:spPr>
          <a:xfrm>
            <a:off x="101198" y="4032626"/>
            <a:ext cx="1123420" cy="369332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defTabSz="685800">
              <a:lnSpc>
                <a:spcPct val="80000"/>
              </a:lnSpc>
              <a:spcBef>
                <a:spcPts val="1350"/>
              </a:spcBef>
              <a:spcAft>
                <a:spcPts val="30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3200" b="1" u="sng" kern="0" dirty="0">
                <a:solidFill>
                  <a:srgbClr val="FF0000"/>
                </a:solidFill>
                <a:latin typeface="Arial"/>
                <a:ea typeface="Arial"/>
                <a:cs typeface="Arial"/>
              </a:rPr>
              <a:t>PS</a:t>
            </a:r>
          </a:p>
        </p:txBody>
      </p:sp>
      <p:pic>
        <p:nvPicPr>
          <p:cNvPr id="105" name="Picture 104">
            <a:extLst>
              <a:ext uri="{FF2B5EF4-FFF2-40B4-BE49-F238E27FC236}">
                <a16:creationId xmlns:a16="http://schemas.microsoft.com/office/drawing/2014/main" id="{C3D1B592-327A-073D-AEA7-5DE7FC2E33E9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60448" y="3124200"/>
            <a:ext cx="3381154" cy="1405973"/>
          </a:xfrm>
          <a:prstGeom prst="rect">
            <a:avLst/>
          </a:prstGeom>
        </p:spPr>
      </p:pic>
      <p:pic>
        <p:nvPicPr>
          <p:cNvPr id="106" name="Picture 105">
            <a:extLst>
              <a:ext uri="{FF2B5EF4-FFF2-40B4-BE49-F238E27FC236}">
                <a16:creationId xmlns:a16="http://schemas.microsoft.com/office/drawing/2014/main" id="{5E2ABEA2-D41B-9CCD-B0B5-5B02BB798FE2}"/>
              </a:ext>
            </a:extLst>
          </p:cNvPr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60448" y="4841359"/>
            <a:ext cx="3381154" cy="1405973"/>
          </a:xfrm>
          <a:prstGeom prst="rect">
            <a:avLst/>
          </a:prstGeom>
          <a:noFill/>
          <a:ln w="28575">
            <a:solidFill>
              <a:srgbClr val="FF0000"/>
            </a:solidFill>
            <a:prstDash val="sysDash"/>
          </a:ln>
        </p:spPr>
      </p:pic>
      <p:sp>
        <p:nvSpPr>
          <p:cNvPr id="107" name="Content Placeholder 2">
            <a:extLst>
              <a:ext uri="{FF2B5EF4-FFF2-40B4-BE49-F238E27FC236}">
                <a16:creationId xmlns:a16="http://schemas.microsoft.com/office/drawing/2014/main" id="{142F86C7-0E01-F33E-3BBD-9B4D22EBFF06}"/>
              </a:ext>
            </a:extLst>
          </p:cNvPr>
          <p:cNvSpPr txBox="1"/>
          <p:nvPr/>
        </p:nvSpPr>
        <p:spPr>
          <a:xfrm>
            <a:off x="8431093" y="1184163"/>
            <a:ext cx="3684707" cy="1482837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algn="r" defTabSz="685800">
              <a:lnSpc>
                <a:spcPct val="80000"/>
              </a:lnSpc>
              <a:spcBef>
                <a:spcPts val="1350"/>
              </a:spcBef>
              <a:spcAft>
                <a:spcPts val="30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650" b="1" dirty="0">
                <a:solidFill>
                  <a:srgbClr val="181818"/>
                </a:solidFill>
                <a:latin typeface="Arial"/>
                <a:ea typeface="Arial"/>
                <a:cs typeface="Arial"/>
              </a:rPr>
              <a:t>AC-DC 3phase boost rectifier</a:t>
            </a:r>
          </a:p>
          <a:p>
            <a:pPr algn="r" defTabSz="685800">
              <a:lnSpc>
                <a:spcPct val="80000"/>
              </a:lnSpc>
              <a:spcBef>
                <a:spcPts val="1350"/>
              </a:spcBef>
              <a:spcAft>
                <a:spcPts val="30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650" b="1" kern="0" dirty="0">
                <a:solidFill>
                  <a:srgbClr val="181818"/>
                </a:solidFill>
                <a:latin typeface="Arial"/>
                <a:ea typeface="Arial"/>
                <a:cs typeface="Arial"/>
              </a:rPr>
              <a:t>DCDC stage to power electromagnets</a:t>
            </a:r>
          </a:p>
          <a:p>
            <a:pPr algn="r" defTabSz="685800">
              <a:lnSpc>
                <a:spcPct val="80000"/>
              </a:lnSpc>
              <a:spcBef>
                <a:spcPts val="1350"/>
              </a:spcBef>
              <a:spcAft>
                <a:spcPts val="30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650" b="1" dirty="0">
                <a:solidFill>
                  <a:srgbClr val="181818"/>
                </a:solidFill>
                <a:latin typeface="Arial"/>
                <a:ea typeface="Arial"/>
                <a:cs typeface="Arial"/>
              </a:rPr>
              <a:t>Energy exchange from Capacitors</a:t>
            </a:r>
            <a:endParaRPr lang="en-GB" sz="1650" b="1" kern="0" dirty="0">
              <a:solidFill>
                <a:srgbClr val="181818"/>
              </a:solidFill>
              <a:latin typeface="Arial"/>
              <a:ea typeface="Arial"/>
              <a:cs typeface="Arial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8" name="TextBox 107">
                <a:extLst>
                  <a:ext uri="{FF2B5EF4-FFF2-40B4-BE49-F238E27FC236}">
                    <a16:creationId xmlns:a16="http://schemas.microsoft.com/office/drawing/2014/main" id="{CB0E66E0-7126-0B1B-67BE-5914642204B7}"/>
                  </a:ext>
                </a:extLst>
              </p:cNvPr>
              <p:cNvSpPr txBox="1"/>
              <p:nvPr/>
            </p:nvSpPr>
            <p:spPr>
              <a:xfrm>
                <a:off x="3128401" y="1866900"/>
                <a:ext cx="1062599" cy="234744"/>
              </a:xfrm>
              <a:prstGeom prst="rect">
                <a:avLst/>
              </a:prstGeom>
              <a:noFill/>
              <a:ln>
                <a:solidFill>
                  <a:schemeClr val="bg1"/>
                </a:solidFill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sz="14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400" b="1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𝑰</m:t>
                          </m:r>
                        </m:e>
                        <m:sub>
                          <m:r>
                            <a:rPr lang="en-GB" sz="1400" b="1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𝒑𝒆𝒂𝒌</m:t>
                          </m:r>
                        </m:sub>
                      </m:sSub>
                      <m:r>
                        <a:rPr lang="fr-FR" sz="1400" b="1" i="1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GB" sz="1400" b="1" i="1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𝟔</m:t>
                      </m:r>
                      <m:r>
                        <a:rPr lang="en-GB" sz="1400" b="1" i="1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GB" sz="1400" b="1" i="1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𝒌𝑨</m:t>
                      </m:r>
                    </m:oMath>
                  </m:oMathPara>
                </a14:m>
                <a:endParaRPr lang="fr-FR" sz="1400" b="1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108" name="TextBox 107">
                <a:extLst>
                  <a:ext uri="{FF2B5EF4-FFF2-40B4-BE49-F238E27FC236}">
                    <a16:creationId xmlns:a16="http://schemas.microsoft.com/office/drawing/2014/main" id="{CB0E66E0-7126-0B1B-67BE-5914642204B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28401" y="1866900"/>
                <a:ext cx="1062599" cy="234744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  <a:ln>
                <a:solidFill>
                  <a:schemeClr val="bg1"/>
                </a:solidFill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9" name="TextBox 108">
                <a:extLst>
                  <a:ext uri="{FF2B5EF4-FFF2-40B4-BE49-F238E27FC236}">
                    <a16:creationId xmlns:a16="http://schemas.microsoft.com/office/drawing/2014/main" id="{0F59A546-7B25-C28F-3203-70870A7C8E27}"/>
                  </a:ext>
                </a:extLst>
              </p:cNvPr>
              <p:cNvSpPr txBox="1"/>
              <p:nvPr/>
            </p:nvSpPr>
            <p:spPr>
              <a:xfrm>
                <a:off x="3091532" y="2225053"/>
                <a:ext cx="1099468" cy="234744"/>
              </a:xfrm>
              <a:prstGeom prst="rect">
                <a:avLst/>
              </a:prstGeom>
              <a:noFill/>
              <a:ln>
                <a:solidFill>
                  <a:schemeClr val="bg1"/>
                </a:solidFill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sz="14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400" b="1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𝑽</m:t>
                          </m:r>
                        </m:e>
                        <m:sub>
                          <m:r>
                            <a:rPr lang="en-GB" sz="1400" b="1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𝒑𝒆𝒂𝒌</m:t>
                          </m:r>
                        </m:sub>
                      </m:sSub>
                      <m:r>
                        <a:rPr lang="fr-FR" sz="1400" b="1" i="1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1400" b="1" i="1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𝟑</m:t>
                      </m:r>
                      <m:r>
                        <a:rPr lang="en-GB" sz="1400" b="1" i="1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GB" sz="1400" b="1" i="1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𝒌𝑽</m:t>
                      </m:r>
                    </m:oMath>
                  </m:oMathPara>
                </a14:m>
                <a:endParaRPr lang="fr-FR" sz="1400" b="1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109" name="TextBox 108">
                <a:extLst>
                  <a:ext uri="{FF2B5EF4-FFF2-40B4-BE49-F238E27FC236}">
                    <a16:creationId xmlns:a16="http://schemas.microsoft.com/office/drawing/2014/main" id="{0F59A546-7B25-C28F-3203-70870A7C8E2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91532" y="2225053"/>
                <a:ext cx="1099468" cy="234744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  <a:ln>
                <a:solidFill>
                  <a:schemeClr val="bg1"/>
                </a:solidFill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0" name="TextBox 109">
                <a:extLst>
                  <a:ext uri="{FF2B5EF4-FFF2-40B4-BE49-F238E27FC236}">
                    <a16:creationId xmlns:a16="http://schemas.microsoft.com/office/drawing/2014/main" id="{96A9E379-6BDE-D90B-CD22-2D3A342E8402}"/>
                  </a:ext>
                </a:extLst>
              </p:cNvPr>
              <p:cNvSpPr txBox="1"/>
              <p:nvPr/>
            </p:nvSpPr>
            <p:spPr>
              <a:xfrm>
                <a:off x="2865509" y="2583206"/>
                <a:ext cx="1325491" cy="234744"/>
              </a:xfrm>
              <a:prstGeom prst="rect">
                <a:avLst/>
              </a:prstGeom>
              <a:noFill/>
              <a:ln>
                <a:solidFill>
                  <a:schemeClr val="bg1"/>
                </a:solidFill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sz="14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400" b="1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𝑷</m:t>
                          </m:r>
                        </m:e>
                        <m:sub>
                          <m:r>
                            <a:rPr lang="en-GB" sz="1400" b="1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𝒑𝒆𝒂𝒌</m:t>
                          </m:r>
                        </m:sub>
                      </m:sSub>
                      <m:r>
                        <a:rPr lang="fr-FR" sz="1400" b="1" i="1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1400" b="1" i="1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𝟏𝟖</m:t>
                      </m:r>
                      <m:r>
                        <a:rPr lang="en-GB" sz="1400" b="1" i="1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GB" sz="1400" b="1" i="1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𝑴𝑾</m:t>
                      </m:r>
                    </m:oMath>
                  </m:oMathPara>
                </a14:m>
                <a:endParaRPr lang="fr-FR" sz="1400" b="1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110" name="TextBox 109">
                <a:extLst>
                  <a:ext uri="{FF2B5EF4-FFF2-40B4-BE49-F238E27FC236}">
                    <a16:creationId xmlns:a16="http://schemas.microsoft.com/office/drawing/2014/main" id="{96A9E379-6BDE-D90B-CD22-2D3A342E840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65509" y="2583206"/>
                <a:ext cx="1325491" cy="234744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  <a:ln>
                <a:solidFill>
                  <a:schemeClr val="bg1"/>
                </a:solidFill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1" name="TextBox 110">
                <a:extLst>
                  <a:ext uri="{FF2B5EF4-FFF2-40B4-BE49-F238E27FC236}">
                    <a16:creationId xmlns:a16="http://schemas.microsoft.com/office/drawing/2014/main" id="{AA276EB0-C426-5AF7-FB53-E8F99F2E757E}"/>
                  </a:ext>
                </a:extLst>
              </p:cNvPr>
              <p:cNvSpPr txBox="1"/>
              <p:nvPr/>
            </p:nvSpPr>
            <p:spPr>
              <a:xfrm>
                <a:off x="2547024" y="2941359"/>
                <a:ext cx="1643976" cy="235834"/>
              </a:xfrm>
              <a:prstGeom prst="rect">
                <a:avLst/>
              </a:prstGeom>
              <a:noFill/>
              <a:ln>
                <a:solidFill>
                  <a:schemeClr val="bg1"/>
                </a:solidFill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sz="14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b="1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𝑴𝒂𝒈</m:t>
                          </m:r>
                        </m:e>
                        <m:sub>
                          <m:r>
                            <a:rPr lang="en-US" sz="1400" b="1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𝒏𝒆𝒓𝒈𝒚</m:t>
                          </m:r>
                        </m:sub>
                      </m:sSub>
                      <m:r>
                        <a:rPr lang="fr-FR" sz="1400" b="1" i="1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1400" b="1" i="1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𝟐</m:t>
                      </m:r>
                      <m:r>
                        <a:rPr lang="en-US" sz="1400" b="1" i="1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US" sz="1400" b="1" i="1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𝟔</m:t>
                      </m:r>
                      <m:r>
                        <a:rPr lang="en-GB" sz="1400" b="1" i="1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GB" sz="1400" b="1" i="1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𝑴𝑱</m:t>
                      </m:r>
                    </m:oMath>
                  </m:oMathPara>
                </a14:m>
                <a:endParaRPr lang="fr-FR" sz="1400" b="1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111" name="TextBox 110">
                <a:extLst>
                  <a:ext uri="{FF2B5EF4-FFF2-40B4-BE49-F238E27FC236}">
                    <a16:creationId xmlns:a16="http://schemas.microsoft.com/office/drawing/2014/main" id="{AA276EB0-C426-5AF7-FB53-E8F99F2E757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47024" y="2941359"/>
                <a:ext cx="1643976" cy="235834"/>
              </a:xfrm>
              <a:prstGeom prst="rect">
                <a:avLst/>
              </a:prstGeom>
              <a:blipFill>
                <a:blip r:embed="rId12"/>
                <a:stretch>
                  <a:fillRect/>
                </a:stretch>
              </a:blipFill>
              <a:ln>
                <a:solidFill>
                  <a:schemeClr val="bg1"/>
                </a:solidFill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2" name="TextBox 111">
                <a:extLst>
                  <a:ext uri="{FF2B5EF4-FFF2-40B4-BE49-F238E27FC236}">
                    <a16:creationId xmlns:a16="http://schemas.microsoft.com/office/drawing/2014/main" id="{096A4BAF-1BE4-F2CE-7FD6-3904B3F77C05}"/>
                  </a:ext>
                </a:extLst>
              </p:cNvPr>
              <p:cNvSpPr txBox="1"/>
              <p:nvPr/>
            </p:nvSpPr>
            <p:spPr>
              <a:xfrm>
                <a:off x="2535803" y="3300282"/>
                <a:ext cx="1655197" cy="235834"/>
              </a:xfrm>
              <a:prstGeom prst="rect">
                <a:avLst/>
              </a:prstGeom>
              <a:noFill/>
              <a:ln>
                <a:solidFill>
                  <a:schemeClr val="bg1"/>
                </a:solidFill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sz="14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b="1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𝑪𝒂𝒑</m:t>
                          </m:r>
                        </m:e>
                        <m:sub>
                          <m:r>
                            <a:rPr lang="en-US" sz="1400" b="1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𝒆𝒏𝒆𝒓𝒈𝒚</m:t>
                          </m:r>
                        </m:sub>
                      </m:sSub>
                      <m:r>
                        <a:rPr lang="fr-FR" sz="1400" b="1" i="1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1400" b="1" i="1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𝟑</m:t>
                      </m:r>
                      <m:r>
                        <a:rPr lang="en-US" sz="1400" b="1" i="1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US" sz="1400" b="1" i="1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𝟓</m:t>
                      </m:r>
                      <m:r>
                        <a:rPr lang="en-GB" sz="1400" b="1" i="1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GB" sz="1400" b="1" i="1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𝑴𝑱</m:t>
                      </m:r>
                    </m:oMath>
                  </m:oMathPara>
                </a14:m>
                <a:endParaRPr lang="fr-FR" sz="1400" b="1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112" name="TextBox 111">
                <a:extLst>
                  <a:ext uri="{FF2B5EF4-FFF2-40B4-BE49-F238E27FC236}">
                    <a16:creationId xmlns:a16="http://schemas.microsoft.com/office/drawing/2014/main" id="{096A4BAF-1BE4-F2CE-7FD6-3904B3F77C0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35803" y="3300282"/>
                <a:ext cx="1655197" cy="235834"/>
              </a:xfrm>
              <a:prstGeom prst="rect">
                <a:avLst/>
              </a:prstGeom>
              <a:blipFill>
                <a:blip r:embed="rId13"/>
                <a:stretch>
                  <a:fillRect/>
                </a:stretch>
              </a:blipFill>
              <a:ln>
                <a:solidFill>
                  <a:schemeClr val="bg1"/>
                </a:solidFill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3" name="TextBox 112">
                <a:extLst>
                  <a:ext uri="{FF2B5EF4-FFF2-40B4-BE49-F238E27FC236}">
                    <a16:creationId xmlns:a16="http://schemas.microsoft.com/office/drawing/2014/main" id="{22DE5053-FEF9-07B8-C57D-BDA9BFA32280}"/>
                  </a:ext>
                </a:extLst>
              </p:cNvPr>
              <p:cNvSpPr txBox="1"/>
              <p:nvPr/>
            </p:nvSpPr>
            <p:spPr>
              <a:xfrm>
                <a:off x="3100299" y="4591033"/>
                <a:ext cx="1062599" cy="234744"/>
              </a:xfrm>
              <a:prstGeom prst="rect">
                <a:avLst/>
              </a:prstGeom>
              <a:noFill/>
              <a:ln>
                <a:solidFill>
                  <a:schemeClr val="bg1"/>
                </a:solidFill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sz="14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400" b="1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𝑰</m:t>
                          </m:r>
                        </m:e>
                        <m:sub>
                          <m:r>
                            <a:rPr lang="en-GB" sz="1400" b="1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𝒑𝒆𝒂𝒌</m:t>
                          </m:r>
                        </m:sub>
                      </m:sSub>
                      <m:r>
                        <a:rPr lang="fr-FR" sz="1400" b="1" i="1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GB" sz="1400" b="1" i="1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𝟔</m:t>
                      </m:r>
                      <m:r>
                        <a:rPr lang="en-GB" sz="1400" b="1" i="1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GB" sz="1400" b="1" i="1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𝒌𝑨</m:t>
                      </m:r>
                    </m:oMath>
                  </m:oMathPara>
                </a14:m>
                <a:endParaRPr lang="fr-FR" sz="1400" b="1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113" name="TextBox 112">
                <a:extLst>
                  <a:ext uri="{FF2B5EF4-FFF2-40B4-BE49-F238E27FC236}">
                    <a16:creationId xmlns:a16="http://schemas.microsoft.com/office/drawing/2014/main" id="{22DE5053-FEF9-07B8-C57D-BDA9BFA3228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00299" y="4591033"/>
                <a:ext cx="1062599" cy="234744"/>
              </a:xfrm>
              <a:prstGeom prst="rect">
                <a:avLst/>
              </a:prstGeom>
              <a:blipFill>
                <a:blip r:embed="rId14"/>
                <a:stretch>
                  <a:fillRect/>
                </a:stretch>
              </a:blipFill>
              <a:ln>
                <a:solidFill>
                  <a:schemeClr val="bg1"/>
                </a:solidFill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4" name="TextBox 113">
                <a:extLst>
                  <a:ext uri="{FF2B5EF4-FFF2-40B4-BE49-F238E27FC236}">
                    <a16:creationId xmlns:a16="http://schemas.microsoft.com/office/drawing/2014/main" id="{12538AFB-97E8-221A-EFCC-9C6F87DD1423}"/>
                  </a:ext>
                </a:extLst>
              </p:cNvPr>
              <p:cNvSpPr txBox="1"/>
              <p:nvPr/>
            </p:nvSpPr>
            <p:spPr>
              <a:xfrm>
                <a:off x="2956029" y="4906514"/>
                <a:ext cx="1206869" cy="234744"/>
              </a:xfrm>
              <a:prstGeom prst="rect">
                <a:avLst/>
              </a:prstGeom>
              <a:noFill/>
              <a:ln>
                <a:solidFill>
                  <a:schemeClr val="bg1"/>
                </a:solidFill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sz="14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400" b="1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𝑽</m:t>
                          </m:r>
                        </m:e>
                        <m:sub>
                          <m:r>
                            <a:rPr lang="en-GB" sz="1400" b="1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𝒑𝒆𝒂𝒌</m:t>
                          </m:r>
                        </m:sub>
                      </m:sSub>
                      <m:r>
                        <a:rPr lang="fr-FR" sz="1400" b="1" i="1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1400" b="1" i="1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𝟏𝟎</m:t>
                      </m:r>
                      <m:r>
                        <a:rPr lang="en-GB" sz="1400" b="1" i="1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GB" sz="1400" b="1" i="1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𝒌𝑽</m:t>
                      </m:r>
                    </m:oMath>
                  </m:oMathPara>
                </a14:m>
                <a:endParaRPr lang="fr-FR" sz="1400" b="1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114" name="TextBox 113">
                <a:extLst>
                  <a:ext uri="{FF2B5EF4-FFF2-40B4-BE49-F238E27FC236}">
                    <a16:creationId xmlns:a16="http://schemas.microsoft.com/office/drawing/2014/main" id="{12538AFB-97E8-221A-EFCC-9C6F87DD142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56029" y="4906514"/>
                <a:ext cx="1206869" cy="234744"/>
              </a:xfrm>
              <a:prstGeom prst="rect">
                <a:avLst/>
              </a:prstGeom>
              <a:blipFill>
                <a:blip r:embed="rId15"/>
                <a:stretch>
                  <a:fillRect/>
                </a:stretch>
              </a:blipFill>
              <a:ln>
                <a:solidFill>
                  <a:schemeClr val="bg1"/>
                </a:solidFill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5" name="TextBox 114">
                <a:extLst>
                  <a:ext uri="{FF2B5EF4-FFF2-40B4-BE49-F238E27FC236}">
                    <a16:creationId xmlns:a16="http://schemas.microsoft.com/office/drawing/2014/main" id="{B6A2B218-317C-8538-1EA6-E02B53CCB0FE}"/>
                  </a:ext>
                </a:extLst>
              </p:cNvPr>
              <p:cNvSpPr txBox="1"/>
              <p:nvPr/>
            </p:nvSpPr>
            <p:spPr>
              <a:xfrm>
                <a:off x="2837407" y="5221995"/>
                <a:ext cx="1325491" cy="234744"/>
              </a:xfrm>
              <a:prstGeom prst="rect">
                <a:avLst/>
              </a:prstGeom>
              <a:noFill/>
              <a:ln>
                <a:solidFill>
                  <a:schemeClr val="bg1"/>
                </a:solidFill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sz="14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400" b="1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𝑷</m:t>
                          </m:r>
                        </m:e>
                        <m:sub>
                          <m:r>
                            <a:rPr lang="en-GB" sz="1400" b="1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𝒑𝒆𝒂𝒌</m:t>
                          </m:r>
                        </m:sub>
                      </m:sSub>
                      <m:r>
                        <a:rPr lang="fr-FR" sz="1400" b="1" i="1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1400" b="1" i="1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𝟔𝟎</m:t>
                      </m:r>
                      <m:r>
                        <a:rPr lang="en-GB" sz="1400" b="1" i="1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GB" sz="1400" b="1" i="1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𝑴𝑾</m:t>
                      </m:r>
                    </m:oMath>
                  </m:oMathPara>
                </a14:m>
                <a:endParaRPr lang="fr-FR" sz="1400" b="1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115" name="TextBox 114">
                <a:extLst>
                  <a:ext uri="{FF2B5EF4-FFF2-40B4-BE49-F238E27FC236}">
                    <a16:creationId xmlns:a16="http://schemas.microsoft.com/office/drawing/2014/main" id="{B6A2B218-317C-8538-1EA6-E02B53CCB0F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37407" y="5221995"/>
                <a:ext cx="1325491" cy="234744"/>
              </a:xfrm>
              <a:prstGeom prst="rect">
                <a:avLst/>
              </a:prstGeom>
              <a:blipFill>
                <a:blip r:embed="rId16"/>
                <a:stretch>
                  <a:fillRect/>
                </a:stretch>
              </a:blipFill>
              <a:ln>
                <a:solidFill>
                  <a:schemeClr val="bg1"/>
                </a:solidFill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6" name="TextBox 115">
                <a:extLst>
                  <a:ext uri="{FF2B5EF4-FFF2-40B4-BE49-F238E27FC236}">
                    <a16:creationId xmlns:a16="http://schemas.microsoft.com/office/drawing/2014/main" id="{EE7250E3-4A30-71EF-8FE5-708ECA5C24E6}"/>
                  </a:ext>
                </a:extLst>
              </p:cNvPr>
              <p:cNvSpPr txBox="1"/>
              <p:nvPr/>
            </p:nvSpPr>
            <p:spPr>
              <a:xfrm>
                <a:off x="2585735" y="5537476"/>
                <a:ext cx="1577163" cy="235834"/>
              </a:xfrm>
              <a:prstGeom prst="rect">
                <a:avLst/>
              </a:prstGeom>
              <a:noFill/>
              <a:ln>
                <a:solidFill>
                  <a:schemeClr val="bg1"/>
                </a:solidFill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sz="14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b="1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𝑴𝒂𝒈</m:t>
                          </m:r>
                        </m:e>
                        <m:sub>
                          <m:r>
                            <a:rPr lang="en-US" sz="1400" b="1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𝒏𝒆𝒓𝒈𝒚</m:t>
                          </m:r>
                        </m:sub>
                      </m:sSub>
                      <m:r>
                        <a:rPr lang="fr-FR" sz="1400" b="1" i="1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1400" b="1" i="1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𝟏𝟐</m:t>
                      </m:r>
                      <m:r>
                        <a:rPr lang="en-GB" sz="1400" b="1" i="1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GB" sz="1400" b="1" i="1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𝑴𝑱</m:t>
                      </m:r>
                    </m:oMath>
                  </m:oMathPara>
                </a14:m>
                <a:endParaRPr lang="fr-FR" sz="1400" b="1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116" name="TextBox 115">
                <a:extLst>
                  <a:ext uri="{FF2B5EF4-FFF2-40B4-BE49-F238E27FC236}">
                    <a16:creationId xmlns:a16="http://schemas.microsoft.com/office/drawing/2014/main" id="{EE7250E3-4A30-71EF-8FE5-708ECA5C24E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85735" y="5537476"/>
                <a:ext cx="1577163" cy="235834"/>
              </a:xfrm>
              <a:prstGeom prst="rect">
                <a:avLst/>
              </a:prstGeom>
              <a:blipFill>
                <a:blip r:embed="rId17"/>
                <a:stretch>
                  <a:fillRect/>
                </a:stretch>
              </a:blipFill>
              <a:ln>
                <a:solidFill>
                  <a:schemeClr val="bg1"/>
                </a:solidFill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7" name="TextBox 116">
                <a:extLst>
                  <a:ext uri="{FF2B5EF4-FFF2-40B4-BE49-F238E27FC236}">
                    <a16:creationId xmlns:a16="http://schemas.microsoft.com/office/drawing/2014/main" id="{B1335F07-F751-A5D8-6469-A6344ABEF19A}"/>
                  </a:ext>
                </a:extLst>
              </p:cNvPr>
              <p:cNvSpPr txBox="1"/>
              <p:nvPr/>
            </p:nvSpPr>
            <p:spPr>
              <a:xfrm>
                <a:off x="2400300" y="5853727"/>
                <a:ext cx="1762598" cy="235834"/>
              </a:xfrm>
              <a:prstGeom prst="rect">
                <a:avLst/>
              </a:prstGeom>
              <a:noFill/>
              <a:ln>
                <a:solidFill>
                  <a:schemeClr val="bg1"/>
                </a:solidFill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sz="14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b="1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𝑪𝒂𝒑</m:t>
                          </m:r>
                        </m:e>
                        <m:sub>
                          <m:r>
                            <a:rPr lang="en-US" sz="1400" b="1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𝒆𝒏𝒆𝒓𝒈𝒚</m:t>
                          </m:r>
                        </m:sub>
                      </m:sSub>
                      <m:r>
                        <a:rPr lang="fr-FR" sz="1400" b="1" i="1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1400" b="1" i="1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𝟏𝟖</m:t>
                      </m:r>
                      <m:r>
                        <a:rPr lang="en-US" sz="1400" b="1" i="1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US" sz="1400" b="1" i="1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𝟕</m:t>
                      </m:r>
                      <m:r>
                        <a:rPr lang="en-GB" sz="1400" b="1" i="1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GB" sz="1400" b="1" i="1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𝑴𝑱</m:t>
                      </m:r>
                    </m:oMath>
                  </m:oMathPara>
                </a14:m>
                <a:endParaRPr lang="fr-FR" sz="1400" b="1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117" name="TextBox 116">
                <a:extLst>
                  <a:ext uri="{FF2B5EF4-FFF2-40B4-BE49-F238E27FC236}">
                    <a16:creationId xmlns:a16="http://schemas.microsoft.com/office/drawing/2014/main" id="{B1335F07-F751-A5D8-6469-A6344ABEF19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00300" y="5853727"/>
                <a:ext cx="1762598" cy="235834"/>
              </a:xfrm>
              <a:prstGeom prst="rect">
                <a:avLst/>
              </a:prstGeom>
              <a:blipFill>
                <a:blip r:embed="rId18"/>
                <a:stretch>
                  <a:fillRect/>
                </a:stretch>
              </a:blipFill>
              <a:ln>
                <a:solidFill>
                  <a:schemeClr val="bg1"/>
                </a:solidFill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8" name="Rectangle: Rounded Corners 117">
            <a:extLst>
              <a:ext uri="{FF2B5EF4-FFF2-40B4-BE49-F238E27FC236}">
                <a16:creationId xmlns:a16="http://schemas.microsoft.com/office/drawing/2014/main" id="{18BCFCAC-C457-4139-8C7D-9A8041669671}"/>
              </a:ext>
            </a:extLst>
          </p:cNvPr>
          <p:cNvSpPr/>
          <p:nvPr/>
        </p:nvSpPr>
        <p:spPr>
          <a:xfrm>
            <a:off x="5943600" y="1333500"/>
            <a:ext cx="457200" cy="609600"/>
          </a:xfrm>
          <a:prstGeom prst="roundRect">
            <a:avLst/>
          </a:prstGeom>
          <a:noFill/>
          <a:ln w="28575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9" name="Rectangle: Rounded Corners 118">
            <a:extLst>
              <a:ext uri="{FF2B5EF4-FFF2-40B4-BE49-F238E27FC236}">
                <a16:creationId xmlns:a16="http://schemas.microsoft.com/office/drawing/2014/main" id="{D17F98A2-2EE9-A929-78D1-D68D6ED6D826}"/>
              </a:ext>
            </a:extLst>
          </p:cNvPr>
          <p:cNvSpPr/>
          <p:nvPr/>
        </p:nvSpPr>
        <p:spPr>
          <a:xfrm>
            <a:off x="4733681" y="4381500"/>
            <a:ext cx="308219" cy="440186"/>
          </a:xfrm>
          <a:prstGeom prst="roundRect">
            <a:avLst/>
          </a:prstGeom>
          <a:noFill/>
          <a:ln w="28575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5995A0B-5A24-5B7E-676B-8220EFC68558}"/>
              </a:ext>
            </a:extLst>
          </p:cNvPr>
          <p:cNvSpPr txBox="1"/>
          <p:nvPr/>
        </p:nvSpPr>
        <p:spPr bwMode="auto">
          <a:xfrm>
            <a:off x="6705600" y="6400422"/>
            <a:ext cx="449580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1200" dirty="0">
                <a:solidFill>
                  <a:schemeClr val="bg1"/>
                </a:solidFill>
              </a:rPr>
              <a:t>F. Boattini | Overview of the Power Converters at CERN</a:t>
            </a:r>
          </a:p>
        </p:txBody>
      </p:sp>
    </p:spTree>
    <p:extLst>
      <p:ext uri="{BB962C8B-B14F-4D97-AF65-F5344CB8AC3E}">
        <p14:creationId xmlns:p14="http://schemas.microsoft.com/office/powerpoint/2010/main" val="10662719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7" grpId="0"/>
      <p:bldP spid="118" grpId="0" animBg="1"/>
      <p:bldP spid="119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5594" y="261506"/>
            <a:ext cx="11380812" cy="701675"/>
          </a:xfrm>
        </p:spPr>
        <p:txBody>
          <a:bodyPr/>
          <a:lstStyle/>
          <a:p>
            <a:pPr>
              <a:defRPr/>
            </a:pPr>
            <a:r>
              <a:rPr lang="en-GB" dirty="0"/>
              <a:t>PS and PSB power supplies</a:t>
            </a:r>
            <a:endParaRPr dirty="0"/>
          </a:p>
        </p:txBody>
      </p:sp>
      <p:sp>
        <p:nvSpPr>
          <p:cNvPr id="11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12</a:t>
            </a:fld>
            <a:endParaRPr lang="en-US"/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9927F8A9-6FAB-8B06-CF3B-62A3A49B728C}"/>
              </a:ext>
            </a:extLst>
          </p:cNvPr>
          <p:cNvSpPr txBox="1"/>
          <p:nvPr/>
        </p:nvSpPr>
        <p:spPr>
          <a:xfrm>
            <a:off x="81429" y="3975458"/>
            <a:ext cx="5791200" cy="914400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defTabSz="685800">
              <a:lnSpc>
                <a:spcPct val="80000"/>
              </a:lnSpc>
              <a:spcBef>
                <a:spcPts val="1350"/>
              </a:spcBef>
              <a:spcAft>
                <a:spcPts val="30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600" b="1" kern="0" dirty="0">
                <a:solidFill>
                  <a:srgbClr val="181818"/>
                </a:solidFill>
                <a:latin typeface="Arial"/>
                <a:ea typeface="Arial"/>
                <a:cs typeface="Arial"/>
              </a:rPr>
              <a:t>Press-pack technology: 4500V, 2200A</a:t>
            </a:r>
            <a:endParaRPr lang="en-US" sz="1650" b="1" dirty="0">
              <a:solidFill>
                <a:srgbClr val="181818"/>
              </a:solidFill>
              <a:latin typeface="Arial"/>
              <a:ea typeface="Arial"/>
              <a:cs typeface="Arial"/>
            </a:endParaRPr>
          </a:p>
          <a:p>
            <a:pPr defTabSz="685800">
              <a:lnSpc>
                <a:spcPct val="80000"/>
              </a:lnSpc>
              <a:spcBef>
                <a:spcPts val="1350"/>
              </a:spcBef>
              <a:spcAft>
                <a:spcPts val="30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650" b="1" kern="0" dirty="0">
                <a:solidFill>
                  <a:srgbClr val="181818"/>
                </a:solidFill>
                <a:latin typeface="Arial"/>
                <a:ea typeface="Arial"/>
                <a:cs typeface="Arial"/>
              </a:rPr>
              <a:t>Standard building blocks for 3300V motor applications (marine propulsion, steel makers, LNG compressors etc..)</a:t>
            </a: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C7D2FEAD-C437-8F9C-DD3A-6BD4117F8CE4}"/>
              </a:ext>
            </a:extLst>
          </p:cNvPr>
          <p:cNvGrpSpPr/>
          <p:nvPr/>
        </p:nvGrpSpPr>
        <p:grpSpPr>
          <a:xfrm>
            <a:off x="239775" y="4943815"/>
            <a:ext cx="4255307" cy="1324791"/>
            <a:chOff x="283861" y="1469223"/>
            <a:chExt cx="4654579" cy="1471594"/>
          </a:xfrm>
        </p:grpSpPr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10BFC07F-8D9A-7259-B6AF-A3192D0B215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148837" y="2029654"/>
              <a:ext cx="1789603" cy="911163"/>
            </a:xfrm>
            <a:prstGeom prst="rect">
              <a:avLst/>
            </a:prstGeom>
          </p:spPr>
        </p:pic>
        <p:pic>
          <p:nvPicPr>
            <p:cNvPr id="15" name="Picture 14" descr="IEGT_2">
              <a:extLst>
                <a:ext uri="{FF2B5EF4-FFF2-40B4-BE49-F238E27FC236}">
                  <a16:creationId xmlns:a16="http://schemas.microsoft.com/office/drawing/2014/main" id="{59E3A130-EBC8-B160-A8BA-F287824FA51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283861" y="1469223"/>
              <a:ext cx="2690098" cy="1464595"/>
            </a:xfrm>
            <a:prstGeom prst="rect">
              <a:avLst/>
            </a:prstGeom>
            <a:noFill/>
          </p:spPr>
        </p:pic>
      </p:grpSp>
      <p:pic>
        <p:nvPicPr>
          <p:cNvPr id="19" name="Picture 17">
            <a:extLst>
              <a:ext uri="{FF2B5EF4-FFF2-40B4-BE49-F238E27FC236}">
                <a16:creationId xmlns:a16="http://schemas.microsoft.com/office/drawing/2014/main" id="{358AA462-0478-FF8A-1E15-1D84F8B9A98F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745" y="1566163"/>
            <a:ext cx="4562234" cy="2421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5E65A650-0890-498E-036A-35DE39D6E513}"/>
              </a:ext>
            </a:extLst>
          </p:cNvPr>
          <p:cNvSpPr txBox="1"/>
          <p:nvPr/>
        </p:nvSpPr>
        <p:spPr>
          <a:xfrm>
            <a:off x="0" y="807911"/>
            <a:ext cx="5145490" cy="7042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685800">
              <a:lnSpc>
                <a:spcPct val="80000"/>
              </a:lnSpc>
              <a:spcBef>
                <a:spcPts val="1350"/>
              </a:spcBef>
              <a:spcAft>
                <a:spcPts val="30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600" b="1" kern="0" dirty="0">
                <a:solidFill>
                  <a:srgbClr val="181818"/>
                </a:solidFill>
                <a:latin typeface="Arial"/>
                <a:ea typeface="Arial"/>
                <a:cs typeface="Arial"/>
              </a:rPr>
              <a:t>Three-Level NPC type (3phase) brick.</a:t>
            </a:r>
          </a:p>
          <a:p>
            <a:pPr defTabSz="685800">
              <a:lnSpc>
                <a:spcPct val="80000"/>
              </a:lnSpc>
              <a:spcBef>
                <a:spcPts val="1350"/>
              </a:spcBef>
              <a:spcAft>
                <a:spcPts val="30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600" b="1" kern="0" dirty="0">
                <a:solidFill>
                  <a:srgbClr val="181818"/>
                </a:solidFill>
                <a:latin typeface="Arial"/>
                <a:ea typeface="Arial"/>
                <a:cs typeface="Arial"/>
              </a:rPr>
              <a:t>3300V motor drive re-arranged with interleaving</a:t>
            </a:r>
            <a:endParaRPr lang="en-GB" sz="1600" dirty="0"/>
          </a:p>
        </p:txBody>
      </p:sp>
      <p:pic>
        <p:nvPicPr>
          <p:cNvPr id="37" name="Picture 36" descr="A high angle view of a factory&#10;&#10;Description automatically generated">
            <a:extLst>
              <a:ext uri="{FF2B5EF4-FFF2-40B4-BE49-F238E27FC236}">
                <a16:creationId xmlns:a16="http://schemas.microsoft.com/office/drawing/2014/main" id="{ED316C15-00BD-511C-5108-74DEAE68ED5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042400" y="4191000"/>
            <a:ext cx="3149600" cy="2362200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  <p:pic>
        <p:nvPicPr>
          <p:cNvPr id="38" name="Picture 37" descr="A building with several containers&#10;&#10;Description automatically generated">
            <a:extLst>
              <a:ext uri="{FF2B5EF4-FFF2-40B4-BE49-F238E27FC236}">
                <a16:creationId xmlns:a16="http://schemas.microsoft.com/office/drawing/2014/main" id="{E2348D20-AC72-725E-6294-2C0FFB76787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042400" y="838200"/>
            <a:ext cx="3149600" cy="2362200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  <p:pic>
        <p:nvPicPr>
          <p:cNvPr id="39" name="Picture 38" descr="A row of white storage containers&#10;&#10;Description automatically generated">
            <a:extLst>
              <a:ext uri="{FF2B5EF4-FFF2-40B4-BE49-F238E27FC236}">
                <a16:creationId xmlns:a16="http://schemas.microsoft.com/office/drawing/2014/main" id="{8F95E20A-29CC-CBA9-8DD8-3689F659AD7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186200" y="838200"/>
            <a:ext cx="2763249" cy="1755814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  <p:pic>
        <p:nvPicPr>
          <p:cNvPr id="40" name="Picture 39" descr="A large metal box with wires and wires&#10;&#10;Description automatically generated with medium confidence">
            <a:extLst>
              <a:ext uri="{FF2B5EF4-FFF2-40B4-BE49-F238E27FC236}">
                <a16:creationId xmlns:a16="http://schemas.microsoft.com/office/drawing/2014/main" id="{B8AE33E1-7BB1-CD46-890E-20604327C89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172200" y="2667000"/>
            <a:ext cx="2786605" cy="1909049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  <p:pic>
        <p:nvPicPr>
          <p:cNvPr id="41" name="Picture 40" descr="A room with many metal objects&#10;&#10;Description automatically generated with medium confidence">
            <a:extLst>
              <a:ext uri="{FF2B5EF4-FFF2-40B4-BE49-F238E27FC236}">
                <a16:creationId xmlns:a16="http://schemas.microsoft.com/office/drawing/2014/main" id="{CEE13820-BDBC-FFE0-A5FD-48D917C89497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173020" y="4681747"/>
            <a:ext cx="2776429" cy="1871453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D715C890-C989-B991-AF07-8B96B52B9CC7}"/>
              </a:ext>
            </a:extLst>
          </p:cNvPr>
          <p:cNvSpPr txBox="1"/>
          <p:nvPr/>
        </p:nvSpPr>
        <p:spPr bwMode="auto">
          <a:xfrm>
            <a:off x="6705600" y="6400422"/>
            <a:ext cx="449580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1200" dirty="0">
                <a:solidFill>
                  <a:schemeClr val="bg1"/>
                </a:solidFill>
              </a:rPr>
              <a:t>F. Boattini | Overview of the Power Converters at CERN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F69867B-C16C-51BC-652E-6A7201352550}"/>
              </a:ext>
            </a:extLst>
          </p:cNvPr>
          <p:cNvSpPr txBox="1"/>
          <p:nvPr/>
        </p:nvSpPr>
        <p:spPr>
          <a:xfrm>
            <a:off x="2893925" y="4966675"/>
            <a:ext cx="3456107" cy="273876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defTabSz="685800">
              <a:lnSpc>
                <a:spcPct val="80000"/>
              </a:lnSpc>
              <a:spcBef>
                <a:spcPts val="1350"/>
              </a:spcBef>
              <a:spcAft>
                <a:spcPts val="30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650" b="1" dirty="0">
                <a:solidFill>
                  <a:srgbClr val="181818"/>
                </a:solidFill>
                <a:latin typeface="Arial"/>
                <a:ea typeface="Arial"/>
                <a:cs typeface="Arial"/>
              </a:rPr>
              <a:t>IEGT 4.5kV 2200A PP IGBT</a:t>
            </a:r>
            <a:endParaRPr lang="en-GB" sz="1650" b="1" kern="0" dirty="0">
              <a:solidFill>
                <a:srgbClr val="181818"/>
              </a:solidFill>
              <a:latin typeface="Arial"/>
              <a:ea typeface="Arial"/>
              <a:cs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D03F59F-D3DF-0421-FA27-D2CBB9267F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13</a:t>
            </a:fld>
            <a:endParaRPr lang="en-US" dirty="0"/>
          </a:p>
        </p:txBody>
      </p:sp>
      <p:sp>
        <p:nvSpPr>
          <p:cNvPr id="5" name="Title 2">
            <a:extLst>
              <a:ext uri="{FF2B5EF4-FFF2-40B4-BE49-F238E27FC236}">
                <a16:creationId xmlns:a16="http://schemas.microsoft.com/office/drawing/2014/main" id="{8D3E8653-FE49-9242-E9B5-0771B7AE3A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228600"/>
            <a:ext cx="11098211" cy="617007"/>
          </a:xfrm>
        </p:spPr>
        <p:txBody>
          <a:bodyPr/>
          <a:lstStyle/>
          <a:p>
            <a:r>
              <a:rPr lang="en-US" dirty="0"/>
              <a:t>Power converters around the accelerator complex</a:t>
            </a:r>
            <a:endParaRPr lang="en-GB" dirty="0"/>
          </a:p>
        </p:txBody>
      </p:sp>
      <p:pic>
        <p:nvPicPr>
          <p:cNvPr id="6" name="Picture 5" descr="A diagram of a complex&#10;&#10;Description automatically generated">
            <a:extLst>
              <a:ext uri="{FF2B5EF4-FFF2-40B4-BE49-F238E27FC236}">
                <a16:creationId xmlns:a16="http://schemas.microsoft.com/office/drawing/2014/main" id="{A370AFA1-C786-48AB-5292-F91249E89267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870"/>
          <a:stretch/>
        </p:blipFill>
        <p:spPr>
          <a:xfrm>
            <a:off x="2355940" y="1183640"/>
            <a:ext cx="7245260" cy="4490719"/>
          </a:xfrm>
          <a:prstGeom prst="rect">
            <a:avLst/>
          </a:prstGeom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545A4A4B-D026-0E6F-7D70-50E0A753ACB8}"/>
              </a:ext>
            </a:extLst>
          </p:cNvPr>
          <p:cNvSpPr txBox="1">
            <a:spLocks/>
          </p:cNvSpPr>
          <p:nvPr/>
        </p:nvSpPr>
        <p:spPr>
          <a:xfrm>
            <a:off x="623398" y="4427798"/>
            <a:ext cx="2156109" cy="546210"/>
          </a:xfrm>
          <a:prstGeom prst="rect">
            <a:avLst/>
          </a:prstGeom>
          <a:ln w="28575">
            <a:solidFill>
              <a:srgbClr val="FF0000"/>
            </a:solidFill>
          </a:ln>
        </p:spPr>
        <p:txBody>
          <a:bodyPr vert="horz" lIns="45720" rIns="45720" anchor="ctr">
            <a:noAutofit/>
          </a:bodyPr>
          <a:lstStyle>
            <a:defPPr>
              <a:defRPr lang="en-US"/>
            </a:defPPr>
            <a:lvl1pPr>
              <a:spcBef>
                <a:spcPct val="0"/>
              </a:spcBef>
              <a:buNone/>
              <a:defRPr kumimoji="0" sz="2400">
                <a:latin typeface="+mj-lt"/>
                <a:ea typeface="+mj-ea"/>
                <a:cs typeface="+mj-cs"/>
              </a:defRPr>
            </a:lvl1pPr>
          </a:lstStyle>
          <a:p>
            <a:r>
              <a:rPr lang="en-US" sz="1600" b="1" dirty="0">
                <a:solidFill>
                  <a:srgbClr val="FF0000"/>
                </a:solidFill>
              </a:rPr>
              <a:t>SPS “mains”</a:t>
            </a:r>
            <a:endParaRPr lang="en-GB" sz="1600" dirty="0">
              <a:solidFill>
                <a:srgbClr val="FF0000"/>
              </a:solidFill>
            </a:endParaRP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BDB871F3-70FB-A336-C89F-4B8E64824E4D}"/>
              </a:ext>
            </a:extLst>
          </p:cNvPr>
          <p:cNvSpPr/>
          <p:nvPr/>
        </p:nvSpPr>
        <p:spPr>
          <a:xfrm>
            <a:off x="4499100" y="3004208"/>
            <a:ext cx="2816100" cy="884886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C7E269C4-4A26-150C-ED37-F44ABF09F357}"/>
              </a:ext>
            </a:extLst>
          </p:cNvPr>
          <p:cNvCxnSpPr>
            <a:cxnSpLocks/>
            <a:stCxn id="7" idx="3"/>
            <a:endCxn id="8" idx="1"/>
          </p:cNvCxnSpPr>
          <p:nvPr/>
        </p:nvCxnSpPr>
        <p:spPr>
          <a:xfrm flipV="1">
            <a:off x="2779507" y="3446651"/>
            <a:ext cx="1719593" cy="1254252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itle 1">
            <a:extLst>
              <a:ext uri="{FF2B5EF4-FFF2-40B4-BE49-F238E27FC236}">
                <a16:creationId xmlns:a16="http://schemas.microsoft.com/office/drawing/2014/main" id="{D7AB03D4-011B-8451-569C-AEC3B786D9CC}"/>
              </a:ext>
            </a:extLst>
          </p:cNvPr>
          <p:cNvSpPr txBox="1">
            <a:spLocks/>
          </p:cNvSpPr>
          <p:nvPr/>
        </p:nvSpPr>
        <p:spPr>
          <a:xfrm>
            <a:off x="609600" y="3508208"/>
            <a:ext cx="2156109" cy="546210"/>
          </a:xfrm>
          <a:prstGeom prst="rect">
            <a:avLst/>
          </a:prstGeom>
          <a:ln w="28575">
            <a:solidFill>
              <a:srgbClr val="FF0000"/>
            </a:solidFill>
          </a:ln>
        </p:spPr>
        <p:txBody>
          <a:bodyPr vert="horz" lIns="45720" rIns="45720" anchor="ctr">
            <a:noAutofit/>
          </a:bodyPr>
          <a:lstStyle>
            <a:defPPr>
              <a:defRPr lang="en-US"/>
            </a:defPPr>
            <a:lvl1pPr>
              <a:spcBef>
                <a:spcPct val="0"/>
              </a:spcBef>
              <a:buNone/>
              <a:defRPr kumimoji="0" sz="2400">
                <a:latin typeface="+mj-lt"/>
                <a:ea typeface="+mj-ea"/>
                <a:cs typeface="+mj-cs"/>
              </a:defRPr>
            </a:lvl1pPr>
          </a:lstStyle>
          <a:p>
            <a:r>
              <a:rPr lang="en-US" sz="1600" b="1" dirty="0">
                <a:solidFill>
                  <a:srgbClr val="FF0000"/>
                </a:solidFill>
              </a:rPr>
              <a:t>Classical thyristor rectifier</a:t>
            </a:r>
            <a:endParaRPr lang="en-GB" sz="1600" dirty="0">
              <a:solidFill>
                <a:srgbClr val="FF0000"/>
              </a:solidFill>
            </a:endParaRPr>
          </a:p>
        </p:txBody>
      </p:sp>
      <p:sp>
        <p:nvSpPr>
          <p:cNvPr id="18" name="Arrow: Down 17">
            <a:extLst>
              <a:ext uri="{FF2B5EF4-FFF2-40B4-BE49-F238E27FC236}">
                <a16:creationId xmlns:a16="http://schemas.microsoft.com/office/drawing/2014/main" id="{36951D3E-B1EF-B842-9F89-63570EFBB587}"/>
              </a:ext>
            </a:extLst>
          </p:cNvPr>
          <p:cNvSpPr/>
          <p:nvPr/>
        </p:nvSpPr>
        <p:spPr>
          <a:xfrm>
            <a:off x="813547" y="4099530"/>
            <a:ext cx="238283" cy="274928"/>
          </a:xfrm>
          <a:prstGeom prst="downArrow">
            <a:avLst/>
          </a:prstGeom>
          <a:solidFill>
            <a:srgbClr val="00B05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Arrow: Down 18">
            <a:extLst>
              <a:ext uri="{FF2B5EF4-FFF2-40B4-BE49-F238E27FC236}">
                <a16:creationId xmlns:a16="http://schemas.microsoft.com/office/drawing/2014/main" id="{8898B4D3-C7A9-F761-D4F8-F1C49AA89A4B}"/>
              </a:ext>
            </a:extLst>
          </p:cNvPr>
          <p:cNvSpPr/>
          <p:nvPr/>
        </p:nvSpPr>
        <p:spPr>
          <a:xfrm>
            <a:off x="1394379" y="4092822"/>
            <a:ext cx="238283" cy="274928"/>
          </a:xfrm>
          <a:prstGeom prst="downArrow">
            <a:avLst/>
          </a:prstGeom>
          <a:solidFill>
            <a:srgbClr val="00B05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Arrow: Down 19">
            <a:extLst>
              <a:ext uri="{FF2B5EF4-FFF2-40B4-BE49-F238E27FC236}">
                <a16:creationId xmlns:a16="http://schemas.microsoft.com/office/drawing/2014/main" id="{7784921D-FFFC-060E-56DE-A02392042F4D}"/>
              </a:ext>
            </a:extLst>
          </p:cNvPr>
          <p:cNvSpPr/>
          <p:nvPr/>
        </p:nvSpPr>
        <p:spPr>
          <a:xfrm>
            <a:off x="1975211" y="4086114"/>
            <a:ext cx="238283" cy="274928"/>
          </a:xfrm>
          <a:prstGeom prst="downArrow">
            <a:avLst/>
          </a:prstGeom>
          <a:solidFill>
            <a:srgbClr val="00B05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Title 1">
            <a:extLst>
              <a:ext uri="{FF2B5EF4-FFF2-40B4-BE49-F238E27FC236}">
                <a16:creationId xmlns:a16="http://schemas.microsoft.com/office/drawing/2014/main" id="{6EE39543-A565-41A5-831C-7393C640669C}"/>
              </a:ext>
            </a:extLst>
          </p:cNvPr>
          <p:cNvSpPr txBox="1">
            <a:spLocks/>
          </p:cNvSpPr>
          <p:nvPr/>
        </p:nvSpPr>
        <p:spPr>
          <a:xfrm>
            <a:off x="623397" y="5299078"/>
            <a:ext cx="2654882" cy="546210"/>
          </a:xfrm>
          <a:prstGeom prst="rect">
            <a:avLst/>
          </a:prstGeom>
          <a:ln w="28575">
            <a:solidFill>
              <a:srgbClr val="FF0000"/>
            </a:solidFill>
          </a:ln>
        </p:spPr>
        <p:txBody>
          <a:bodyPr vert="horz" lIns="45720" rIns="45720" anchor="ctr">
            <a:noAutofit/>
          </a:bodyPr>
          <a:lstStyle>
            <a:defPPr>
              <a:defRPr lang="en-US"/>
            </a:defPPr>
            <a:lvl1pPr>
              <a:spcBef>
                <a:spcPct val="0"/>
              </a:spcBef>
              <a:buNone/>
              <a:defRPr kumimoji="0" sz="2400">
                <a:latin typeface="+mj-lt"/>
                <a:ea typeface="+mj-ea"/>
                <a:cs typeface="+mj-cs"/>
              </a:defRPr>
            </a:lvl1pPr>
          </a:lstStyle>
          <a:p>
            <a:r>
              <a:rPr lang="en-US" sz="1600" b="1" dirty="0">
                <a:solidFill>
                  <a:srgbClr val="FF0000"/>
                </a:solidFill>
              </a:rPr>
              <a:t>Reactive power compensation is required</a:t>
            </a:r>
            <a:endParaRPr lang="en-GB" sz="1600" dirty="0">
              <a:solidFill>
                <a:srgbClr val="FF0000"/>
              </a:solidFill>
            </a:endParaRPr>
          </a:p>
        </p:txBody>
      </p:sp>
      <p:sp>
        <p:nvSpPr>
          <p:cNvPr id="22" name="Arrow: Down 21">
            <a:extLst>
              <a:ext uri="{FF2B5EF4-FFF2-40B4-BE49-F238E27FC236}">
                <a16:creationId xmlns:a16="http://schemas.microsoft.com/office/drawing/2014/main" id="{64F14677-2FD7-6094-C9F6-B6599EC2B5B3}"/>
              </a:ext>
            </a:extLst>
          </p:cNvPr>
          <p:cNvSpPr/>
          <p:nvPr/>
        </p:nvSpPr>
        <p:spPr>
          <a:xfrm rot="10800000">
            <a:off x="813547" y="5006474"/>
            <a:ext cx="238283" cy="274928"/>
          </a:xfrm>
          <a:prstGeom prst="downArrow">
            <a:avLst/>
          </a:prstGeom>
          <a:solidFill>
            <a:srgbClr val="00B05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Arrow: Down 22">
            <a:extLst>
              <a:ext uri="{FF2B5EF4-FFF2-40B4-BE49-F238E27FC236}">
                <a16:creationId xmlns:a16="http://schemas.microsoft.com/office/drawing/2014/main" id="{16433F62-0005-315D-BC6C-9F690C3B809F}"/>
              </a:ext>
            </a:extLst>
          </p:cNvPr>
          <p:cNvSpPr/>
          <p:nvPr/>
        </p:nvSpPr>
        <p:spPr>
          <a:xfrm rot="10800000">
            <a:off x="1394379" y="4999766"/>
            <a:ext cx="238283" cy="274928"/>
          </a:xfrm>
          <a:prstGeom prst="downArrow">
            <a:avLst/>
          </a:prstGeom>
          <a:solidFill>
            <a:srgbClr val="00B05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Arrow: Down 23">
            <a:extLst>
              <a:ext uri="{FF2B5EF4-FFF2-40B4-BE49-F238E27FC236}">
                <a16:creationId xmlns:a16="http://schemas.microsoft.com/office/drawing/2014/main" id="{7973DB51-FD9D-4592-DB82-50BD6DEED65D}"/>
              </a:ext>
            </a:extLst>
          </p:cNvPr>
          <p:cNvSpPr/>
          <p:nvPr/>
        </p:nvSpPr>
        <p:spPr>
          <a:xfrm rot="10800000">
            <a:off x="1975211" y="4993058"/>
            <a:ext cx="238283" cy="274928"/>
          </a:xfrm>
          <a:prstGeom prst="downArrow">
            <a:avLst/>
          </a:prstGeom>
          <a:solidFill>
            <a:srgbClr val="00B05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0FBEC59-E59E-20CF-66A3-E45C79016908}"/>
              </a:ext>
            </a:extLst>
          </p:cNvPr>
          <p:cNvSpPr txBox="1"/>
          <p:nvPr/>
        </p:nvSpPr>
        <p:spPr bwMode="auto">
          <a:xfrm>
            <a:off x="6705600" y="6400422"/>
            <a:ext cx="449580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1200" dirty="0">
                <a:solidFill>
                  <a:schemeClr val="bg1"/>
                </a:solidFill>
              </a:rPr>
              <a:t>F. Boattini | Overview of the Power Converters at CERN</a:t>
            </a:r>
          </a:p>
        </p:txBody>
      </p:sp>
    </p:spTree>
    <p:extLst>
      <p:ext uri="{BB962C8B-B14F-4D97-AF65-F5344CB8AC3E}">
        <p14:creationId xmlns:p14="http://schemas.microsoft.com/office/powerpoint/2010/main" val="33103505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826575" y="136516"/>
            <a:ext cx="3350858" cy="434788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049000" y="6411665"/>
            <a:ext cx="668565" cy="365125"/>
          </a:xfrm>
        </p:spPr>
        <p:txBody>
          <a:bodyPr vert="horz" lIns="0" tIns="0" rIns="0" bIns="0" rtlCol="0" anchor="ctr"/>
          <a:lstStyle/>
          <a:p>
            <a:fld id="{17918391-D411-FE40-AAD7-861AE5233E0E}" type="slidenum">
              <a:rPr lang="en-US" sz="1000">
                <a:solidFill>
                  <a:schemeClr val="bg1"/>
                </a:solidFill>
              </a:rPr>
              <a:pPr/>
              <a:t>14</a:t>
            </a:fld>
            <a:endParaRPr lang="en-US" sz="1000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936953" y="697681"/>
            <a:ext cx="5241223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i="1" u="sng" dirty="0">
                <a:solidFill>
                  <a:schemeClr val="bg2">
                    <a:lumMod val="10000"/>
                  </a:schemeClr>
                </a:solidFill>
                <a:highlight>
                  <a:srgbClr val="FFFF00"/>
                </a:highlight>
              </a:rPr>
              <a:t>SPS beam bending magnets supply</a:t>
            </a:r>
          </a:p>
          <a:p>
            <a:endParaRPr lang="en-GB" sz="1600" b="1" i="1" u="sng" dirty="0">
              <a:solidFill>
                <a:schemeClr val="bg2">
                  <a:lumMod val="1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bg2">
                    <a:lumMod val="10000"/>
                  </a:schemeClr>
                </a:solidFill>
              </a:rPr>
              <a:t>Power: 6 kA / 25 kV, &lt; 20 ppm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dirty="0">
              <a:solidFill>
                <a:schemeClr val="bg2">
                  <a:lumMod val="1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bg2">
                    <a:lumMod val="10000"/>
                  </a:schemeClr>
                </a:solidFill>
              </a:rPr>
              <a:t>12 SMD stations </a:t>
            </a:r>
            <a:r>
              <a:rPr lang="en-GB" sz="1600" b="1" dirty="0">
                <a:solidFill>
                  <a:schemeClr val="bg2">
                    <a:lumMod val="10000"/>
                  </a:schemeClr>
                </a:solidFill>
              </a:rPr>
              <a:t>in series </a:t>
            </a:r>
            <a:r>
              <a:rPr lang="en-GB" sz="1600" dirty="0">
                <a:solidFill>
                  <a:schemeClr val="bg2">
                    <a:lumMod val="10000"/>
                  </a:schemeClr>
                </a:solidFill>
              </a:rPr>
              <a:t>+ 2 spares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dirty="0">
              <a:solidFill>
                <a:schemeClr val="bg2">
                  <a:lumMod val="1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bg2">
                    <a:lumMod val="10000"/>
                  </a:schemeClr>
                </a:solidFill>
              </a:rPr>
              <a:t>Standard 12 pulse rectifiers</a:t>
            </a: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868C02B6-4623-5B30-8EAA-15CE79DCD815}"/>
              </a:ext>
            </a:extLst>
          </p:cNvPr>
          <p:cNvSpPr txBox="1">
            <a:spLocks/>
          </p:cNvSpPr>
          <p:nvPr/>
        </p:nvSpPr>
        <p:spPr>
          <a:xfrm>
            <a:off x="152400" y="-53147"/>
            <a:ext cx="8226854" cy="940443"/>
          </a:xfrm>
          <a:prstGeom prst="rect">
            <a:avLst/>
          </a:prstGeom>
        </p:spPr>
        <p:txBody>
          <a:bodyPr vert="horz" lIns="45676" tIns="45676" rIns="45676" bIns="45676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1" dirty="0"/>
              <a:t>SPS “mains” power converter</a:t>
            </a:r>
          </a:p>
        </p:txBody>
      </p:sp>
      <p:pic>
        <p:nvPicPr>
          <p:cNvPr id="15" name="Content Placeholder 6">
            <a:extLst>
              <a:ext uri="{FF2B5EF4-FFF2-40B4-BE49-F238E27FC236}">
                <a16:creationId xmlns:a16="http://schemas.microsoft.com/office/drawing/2014/main" id="{55AFE235-4EBD-2ECF-6D51-8635F38DAE2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93997" y="2610172"/>
            <a:ext cx="4214420" cy="1809428"/>
          </a:xfrm>
          <a:prstGeom prst="rect">
            <a:avLst/>
          </a:prstGeom>
          <a:noFill/>
          <a:ln w="28575">
            <a:solidFill>
              <a:srgbClr val="FF0000"/>
            </a:solidFill>
            <a:prstDash val="sysDash"/>
          </a:ln>
        </p:spPr>
      </p:pic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A459F9F6-95AD-B262-2E30-C0B7F2BC2677}"/>
              </a:ext>
            </a:extLst>
          </p:cNvPr>
          <p:cNvCxnSpPr>
            <a:cxnSpLocks/>
            <a:stCxn id="15" idx="3"/>
            <a:endCxn id="18" idx="1"/>
          </p:cNvCxnSpPr>
          <p:nvPr/>
        </p:nvCxnSpPr>
        <p:spPr>
          <a:xfrm>
            <a:off x="8308417" y="3514886"/>
            <a:ext cx="1033531" cy="248620"/>
          </a:xfrm>
          <a:prstGeom prst="line">
            <a:avLst/>
          </a:prstGeom>
          <a:noFill/>
          <a:ln w="28575">
            <a:solidFill>
              <a:srgbClr val="FF0000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Rectangle 17">
            <a:extLst>
              <a:ext uri="{FF2B5EF4-FFF2-40B4-BE49-F238E27FC236}">
                <a16:creationId xmlns:a16="http://schemas.microsoft.com/office/drawing/2014/main" id="{5A645967-7C54-1B4D-56F2-383869CE3D85}"/>
              </a:ext>
            </a:extLst>
          </p:cNvPr>
          <p:cNvSpPr/>
          <p:nvPr/>
        </p:nvSpPr>
        <p:spPr>
          <a:xfrm>
            <a:off x="9341948" y="3640812"/>
            <a:ext cx="335451" cy="245388"/>
          </a:xfrm>
          <a:prstGeom prst="rect">
            <a:avLst/>
          </a:prstGeom>
          <a:noFill/>
          <a:ln w="28575">
            <a:solidFill>
              <a:srgbClr val="FF0000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81279F61-8A9C-A767-F329-63E9AC35D1B6}"/>
              </a:ext>
            </a:extLst>
          </p:cNvPr>
          <p:cNvGrpSpPr/>
          <p:nvPr/>
        </p:nvGrpSpPr>
        <p:grpSpPr>
          <a:xfrm>
            <a:off x="-110200" y="3905084"/>
            <a:ext cx="4069313" cy="2342401"/>
            <a:chOff x="1484270" y="2403366"/>
            <a:chExt cx="3637584" cy="2014161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687043" y="2403366"/>
              <a:ext cx="3427719" cy="1953321"/>
            </a:xfrm>
            <a:prstGeom prst="rect">
              <a:avLst/>
            </a:prstGeom>
          </p:spPr>
        </p:pic>
        <p:sp>
          <p:nvSpPr>
            <p:cNvPr id="7" name="TextBox 6"/>
            <p:cNvSpPr txBox="1"/>
            <p:nvPr/>
          </p:nvSpPr>
          <p:spPr>
            <a:xfrm>
              <a:off x="3061327" y="4171306"/>
              <a:ext cx="552174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000" dirty="0">
                  <a:solidFill>
                    <a:schemeClr val="accent6">
                      <a:lumMod val="50000"/>
                    </a:schemeClr>
                  </a:solidFill>
                </a:rPr>
                <a:t>[s]</a:t>
              </a: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1484270" y="3594803"/>
              <a:ext cx="750334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000" dirty="0">
                  <a:solidFill>
                    <a:srgbClr val="FF0000"/>
                  </a:solidFill>
                </a:rPr>
                <a:t>[A] </a:t>
              </a:r>
              <a:r>
                <a:rPr lang="en-GB" sz="1000" dirty="0">
                  <a:solidFill>
                    <a:schemeClr val="accent6">
                      <a:lumMod val="50000"/>
                    </a:schemeClr>
                  </a:solidFill>
                </a:rPr>
                <a:t>/ </a:t>
              </a:r>
              <a:r>
                <a:rPr lang="en-GB" sz="1000" dirty="0">
                  <a:solidFill>
                    <a:schemeClr val="tx2"/>
                  </a:solidFill>
                </a:rPr>
                <a:t>[V]</a:t>
              </a: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4497509" y="2422763"/>
              <a:ext cx="624345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800" dirty="0">
                  <a:solidFill>
                    <a:srgbClr val="FF0000"/>
                  </a:solidFill>
                </a:rPr>
                <a:t>5.8 kA</a:t>
              </a:r>
              <a:endParaRPr lang="en-GB" sz="800" dirty="0">
                <a:solidFill>
                  <a:schemeClr val="tx2"/>
                </a:solidFill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3096544" y="2993789"/>
              <a:ext cx="519342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800" dirty="0"/>
                <a:t>25 kV</a:t>
              </a:r>
            </a:p>
          </p:txBody>
        </p:sp>
        <p:cxnSp>
          <p:nvCxnSpPr>
            <p:cNvPr id="14" name="Straight Connector 13"/>
            <p:cNvCxnSpPr/>
            <p:nvPr/>
          </p:nvCxnSpPr>
          <p:spPr>
            <a:xfrm>
              <a:off x="3158137" y="3182904"/>
              <a:ext cx="198079" cy="0"/>
            </a:xfrm>
            <a:prstGeom prst="line">
              <a:avLst/>
            </a:prstGeom>
            <a:ln w="6350">
              <a:solidFill>
                <a:schemeClr val="tx1"/>
              </a:solidFill>
              <a:prstDash val="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4598247" y="2575990"/>
              <a:ext cx="198079" cy="0"/>
            </a:xfrm>
            <a:prstGeom prst="line">
              <a:avLst/>
            </a:prstGeom>
            <a:ln w="6350">
              <a:solidFill>
                <a:srgbClr val="FF0000"/>
              </a:solidFill>
              <a:prstDash val="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38" name="Picture 37" descr="A machine with wires and cables&#10;&#10;Description automatically generated">
            <a:extLst>
              <a:ext uri="{FF2B5EF4-FFF2-40B4-BE49-F238E27FC236}">
                <a16:creationId xmlns:a16="http://schemas.microsoft.com/office/drawing/2014/main" id="{49B48C85-DD6D-A9B9-CAD6-025035D529B1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41326" y="4602237"/>
            <a:ext cx="2412570" cy="1809428"/>
          </a:xfrm>
          <a:prstGeom prst="rect">
            <a:avLst/>
          </a:prstGeom>
          <a:noFill/>
          <a:ln w="28575">
            <a:solidFill>
              <a:srgbClr val="FF0000"/>
            </a:solidFill>
            <a:prstDash val="sysDash"/>
          </a:ln>
        </p:spPr>
      </p:pic>
      <p:sp>
        <p:nvSpPr>
          <p:cNvPr id="42" name="Rectangle 41">
            <a:extLst>
              <a:ext uri="{FF2B5EF4-FFF2-40B4-BE49-F238E27FC236}">
                <a16:creationId xmlns:a16="http://schemas.microsoft.com/office/drawing/2014/main" id="{422ECD4C-D507-3247-85CB-085C73046EA0}"/>
              </a:ext>
            </a:extLst>
          </p:cNvPr>
          <p:cNvSpPr/>
          <p:nvPr/>
        </p:nvSpPr>
        <p:spPr>
          <a:xfrm>
            <a:off x="4876800" y="4000192"/>
            <a:ext cx="400171" cy="365125"/>
          </a:xfrm>
          <a:prstGeom prst="rect">
            <a:avLst/>
          </a:prstGeom>
          <a:noFill/>
          <a:ln w="28575">
            <a:solidFill>
              <a:srgbClr val="FF0000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DFB46C1C-114A-5166-D61B-1361C5FCCF48}"/>
              </a:ext>
            </a:extLst>
          </p:cNvPr>
          <p:cNvCxnSpPr>
            <a:cxnSpLocks/>
            <a:stCxn id="42" idx="2"/>
            <a:endCxn id="38" idx="1"/>
          </p:cNvCxnSpPr>
          <p:nvPr/>
        </p:nvCxnSpPr>
        <p:spPr>
          <a:xfrm>
            <a:off x="5076886" y="4365317"/>
            <a:ext cx="664440" cy="1141634"/>
          </a:xfrm>
          <a:prstGeom prst="line">
            <a:avLst/>
          </a:prstGeom>
          <a:noFill/>
          <a:ln w="28575">
            <a:solidFill>
              <a:srgbClr val="FF0000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" name="Picture 1">
            <a:extLst>
              <a:ext uri="{FF2B5EF4-FFF2-40B4-BE49-F238E27FC236}">
                <a16:creationId xmlns:a16="http://schemas.microsoft.com/office/drawing/2014/main" id="{A6D1E507-AA26-A30D-A01B-CCF5CC0A172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756434"/>
            <a:ext cx="3784553" cy="2914105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447F14A6-12B2-0281-761E-86649F42B563}"/>
                  </a:ext>
                </a:extLst>
              </p:cNvPr>
              <p:cNvSpPr txBox="1"/>
              <p:nvPr/>
            </p:nvSpPr>
            <p:spPr>
              <a:xfrm>
                <a:off x="2690561" y="2771261"/>
                <a:ext cx="1062599" cy="234744"/>
              </a:xfrm>
              <a:prstGeom prst="rect">
                <a:avLst/>
              </a:prstGeom>
              <a:noFill/>
              <a:ln>
                <a:solidFill>
                  <a:schemeClr val="bg1"/>
                </a:solidFill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sz="14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400" b="1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𝑰</m:t>
                          </m:r>
                        </m:e>
                        <m:sub>
                          <m:r>
                            <a:rPr lang="en-GB" sz="1400" b="1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𝒑𝒆𝒂𝒌</m:t>
                          </m:r>
                        </m:sub>
                      </m:sSub>
                      <m:r>
                        <a:rPr lang="fr-FR" sz="1400" b="1" i="1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GB" sz="1400" b="1" i="1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𝟔</m:t>
                      </m:r>
                      <m:r>
                        <a:rPr lang="en-GB" sz="1400" b="1" i="1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GB" sz="1400" b="1" i="1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𝒌𝑨</m:t>
                      </m:r>
                    </m:oMath>
                  </m:oMathPara>
                </a14:m>
                <a:endParaRPr lang="fr-FR" sz="1400" b="1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447F14A6-12B2-0281-761E-86649F42B56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90561" y="2771261"/>
                <a:ext cx="1062599" cy="234744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  <a:ln>
                <a:solidFill>
                  <a:schemeClr val="bg1"/>
                </a:solidFill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31F66FC1-800B-55CF-5010-11443C0BDA17}"/>
                  </a:ext>
                </a:extLst>
              </p:cNvPr>
              <p:cNvSpPr txBox="1"/>
              <p:nvPr/>
            </p:nvSpPr>
            <p:spPr>
              <a:xfrm>
                <a:off x="2546291" y="3086742"/>
                <a:ext cx="1206869" cy="234744"/>
              </a:xfrm>
              <a:prstGeom prst="rect">
                <a:avLst/>
              </a:prstGeom>
              <a:noFill/>
              <a:ln>
                <a:solidFill>
                  <a:schemeClr val="bg1"/>
                </a:solidFill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sz="14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400" b="1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𝑽</m:t>
                          </m:r>
                        </m:e>
                        <m:sub>
                          <m:r>
                            <a:rPr lang="en-GB" sz="1400" b="1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𝒑𝒆𝒂𝒌</m:t>
                          </m:r>
                        </m:sub>
                      </m:sSub>
                      <m:r>
                        <a:rPr lang="fr-FR" sz="1400" b="1" i="1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1400" b="1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𝟐𝟓</m:t>
                      </m:r>
                      <m:r>
                        <a:rPr lang="en-GB" sz="1400" b="1" i="1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GB" sz="1400" b="1" i="1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𝒌𝑽</m:t>
                      </m:r>
                    </m:oMath>
                  </m:oMathPara>
                </a14:m>
                <a:endParaRPr lang="fr-FR" sz="1400" b="1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31F66FC1-800B-55CF-5010-11443C0BDA1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46291" y="3086742"/>
                <a:ext cx="1206869" cy="234744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  <a:ln>
                <a:solidFill>
                  <a:schemeClr val="bg1"/>
                </a:solidFill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8EB98A01-FD99-A40D-E207-D653E1AB4C8B}"/>
                  </a:ext>
                </a:extLst>
              </p:cNvPr>
              <p:cNvSpPr txBox="1"/>
              <p:nvPr/>
            </p:nvSpPr>
            <p:spPr>
              <a:xfrm>
                <a:off x="2331720" y="3402223"/>
                <a:ext cx="1432893" cy="234744"/>
              </a:xfrm>
              <a:prstGeom prst="rect">
                <a:avLst/>
              </a:prstGeom>
              <a:noFill/>
              <a:ln>
                <a:solidFill>
                  <a:schemeClr val="bg1"/>
                </a:solidFill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sz="14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400" b="1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𝑷</m:t>
                          </m:r>
                        </m:e>
                        <m:sub>
                          <m:r>
                            <a:rPr lang="en-GB" sz="1400" b="1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𝒑𝒆𝒂𝒌</m:t>
                          </m:r>
                        </m:sub>
                      </m:sSub>
                      <m:r>
                        <a:rPr lang="fr-FR" sz="1400" b="1" i="1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1400" b="1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𝟏𝟓</m:t>
                      </m:r>
                      <m:r>
                        <a:rPr lang="en-US" sz="1400" b="1" i="1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𝟎</m:t>
                      </m:r>
                      <m:r>
                        <a:rPr lang="en-GB" sz="1400" b="1" i="1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GB" sz="1400" b="1" i="1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𝑴𝑾</m:t>
                      </m:r>
                    </m:oMath>
                  </m:oMathPara>
                </a14:m>
                <a:endParaRPr lang="fr-FR" sz="1400" b="1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8EB98A01-FD99-A40D-E207-D653E1AB4C8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31720" y="3402223"/>
                <a:ext cx="1432893" cy="234744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  <a:ln>
                <a:solidFill>
                  <a:schemeClr val="bg1"/>
                </a:solidFill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4" name="Content Placeholder 2">
            <a:extLst>
              <a:ext uri="{FF2B5EF4-FFF2-40B4-BE49-F238E27FC236}">
                <a16:creationId xmlns:a16="http://schemas.microsoft.com/office/drawing/2014/main" id="{DF2BD28C-382F-2AA3-7679-94E8CB5BA03C}"/>
              </a:ext>
            </a:extLst>
          </p:cNvPr>
          <p:cNvSpPr txBox="1"/>
          <p:nvPr/>
        </p:nvSpPr>
        <p:spPr>
          <a:xfrm>
            <a:off x="8534400" y="4881698"/>
            <a:ext cx="3456107" cy="219292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defTabSz="685800">
              <a:lnSpc>
                <a:spcPct val="80000"/>
              </a:lnSpc>
              <a:spcBef>
                <a:spcPts val="1350"/>
              </a:spcBef>
              <a:spcAft>
                <a:spcPts val="30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650" b="1" kern="0" dirty="0">
                <a:solidFill>
                  <a:srgbClr val="181818"/>
                </a:solidFill>
                <a:latin typeface="Arial"/>
                <a:ea typeface="Arial"/>
                <a:cs typeface="Arial"/>
              </a:rPr>
              <a:t>Phase control PP thyristor</a:t>
            </a:r>
            <a:endParaRPr lang="en-GB" sz="1650" b="1" kern="0" dirty="0">
              <a:solidFill>
                <a:srgbClr val="181818"/>
              </a:solidFill>
              <a:latin typeface="Arial"/>
              <a:ea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5921179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42" grpId="0" animBg="1"/>
      <p:bldP spid="2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B190D46B-875E-9F66-01FB-CE114FD39D98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219746" y="156774"/>
            <a:ext cx="9762454" cy="556166"/>
          </a:xfrm>
        </p:spPr>
        <p:txBody>
          <a:bodyPr>
            <a:normAutofit/>
          </a:bodyPr>
          <a:lstStyle/>
          <a:p>
            <a:pPr lvl="0"/>
            <a:r>
              <a:rPr lang="en-US" sz="3300" kern="1200" dirty="0"/>
              <a:t>SPS</a:t>
            </a:r>
            <a:r>
              <a:rPr lang="en-US" sz="4000" dirty="0"/>
              <a:t> “mains” Static Var Compensators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CB9A8D87-504D-0162-9938-836B733D862B}"/>
              </a:ext>
            </a:extLst>
          </p:cNvPr>
          <p:cNvSpPr txBox="1"/>
          <p:nvPr/>
        </p:nvSpPr>
        <p:spPr>
          <a:xfrm>
            <a:off x="169042" y="924602"/>
            <a:ext cx="2057182" cy="313044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68511" tIns="34256" rIns="68511" bIns="34256" anchor="t" anchorCtr="0" compatLnSpc="1">
            <a:noAutofit/>
          </a:bodyPr>
          <a:lstStyle/>
          <a:p>
            <a:pPr marL="27404" defTabSz="685800">
              <a:spcBef>
                <a:spcPts val="450"/>
              </a:spcBef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dirty="0">
                <a:solidFill>
                  <a:srgbClr val="000000"/>
                </a:solidFill>
                <a:latin typeface="Calibri" pitchFamily="34"/>
                <a:cs typeface="Calibri" pitchFamily="34"/>
              </a:rPr>
              <a:t>Thyristor rectifiers: </a:t>
            </a:r>
          </a:p>
          <a:p>
            <a:pPr marL="27404" defTabSz="685800">
              <a:spcBef>
                <a:spcPts val="450"/>
              </a:spcBef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dirty="0">
              <a:solidFill>
                <a:srgbClr val="000000"/>
              </a:solidFill>
              <a:latin typeface="Calibri" pitchFamily="34"/>
              <a:cs typeface="Calibri" pitchFamily="34"/>
            </a:endParaRPr>
          </a:p>
        </p:txBody>
      </p:sp>
      <p:sp>
        <p:nvSpPr>
          <p:cNvPr id="8" name="TextBox 8">
            <a:extLst>
              <a:ext uri="{FF2B5EF4-FFF2-40B4-BE49-F238E27FC236}">
                <a16:creationId xmlns:a16="http://schemas.microsoft.com/office/drawing/2014/main" id="{B40FC0F2-D3C1-41D3-E3CB-09377E1610F3}"/>
              </a:ext>
            </a:extLst>
          </p:cNvPr>
          <p:cNvSpPr txBox="1"/>
          <p:nvPr/>
        </p:nvSpPr>
        <p:spPr>
          <a:xfrm>
            <a:off x="249625" y="1226287"/>
            <a:ext cx="4926250" cy="1300356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68580" tIns="34290" rIns="68580" bIns="34290" anchor="t" anchorCtr="0" compatLnSpc="1">
            <a:spAutoFit/>
          </a:bodyPr>
          <a:lstStyle/>
          <a:p>
            <a:pPr defTabSz="68580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600" dirty="0">
                <a:solidFill>
                  <a:srgbClr val="000000"/>
                </a:solidFill>
                <a:latin typeface="Calibri" pitchFamily="34"/>
              </a:rPr>
              <a:t>AC current is shifted by</a:t>
            </a:r>
            <a:r>
              <a:rPr lang="en-US" sz="1600" dirty="0">
                <a:solidFill>
                  <a:srgbClr val="000000"/>
                </a:solidFill>
                <a:latin typeface="Calibri" pitchFamily="34"/>
              </a:rPr>
              <a:t> </a:t>
            </a:r>
            <a:r>
              <a:rPr lang="en-US" sz="1600" dirty="0">
                <a:solidFill>
                  <a:srgbClr val="000000"/>
                </a:solidFill>
                <a:latin typeface="Symbol" pitchFamily="18"/>
              </a:rPr>
              <a:t></a:t>
            </a:r>
            <a:r>
              <a:rPr lang="en-US" sz="1600" dirty="0">
                <a:solidFill>
                  <a:srgbClr val="000000"/>
                </a:solidFill>
                <a:latin typeface="Calibri" pitchFamily="34"/>
              </a:rPr>
              <a:t> (fundamental)</a:t>
            </a:r>
          </a:p>
          <a:p>
            <a:pPr defTabSz="68580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600" dirty="0">
                <a:solidFill>
                  <a:srgbClr val="000000"/>
                </a:solidFill>
                <a:latin typeface="Calibri" pitchFamily="34"/>
              </a:rPr>
              <a:t>AC side active and reactive power (neglecting harmonics):</a:t>
            </a:r>
          </a:p>
          <a:p>
            <a:pPr defTabSz="68580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600" dirty="0">
                <a:solidFill>
                  <a:srgbClr val="000000"/>
                </a:solidFill>
                <a:latin typeface="Calibri" pitchFamily="34"/>
              </a:rPr>
              <a:t>P=3*</a:t>
            </a:r>
            <a:r>
              <a:rPr lang="en-US" sz="1600" dirty="0" err="1">
                <a:solidFill>
                  <a:srgbClr val="000000"/>
                </a:solidFill>
                <a:latin typeface="Calibri" pitchFamily="34"/>
              </a:rPr>
              <a:t>V</a:t>
            </a:r>
            <a:r>
              <a:rPr lang="en-US" sz="1600" baseline="-25000" dirty="0" err="1">
                <a:solidFill>
                  <a:srgbClr val="000000"/>
                </a:solidFill>
                <a:latin typeface="Calibri" pitchFamily="34"/>
              </a:rPr>
              <a:t>phase</a:t>
            </a:r>
            <a:r>
              <a:rPr lang="en-US" sz="1600" dirty="0">
                <a:solidFill>
                  <a:srgbClr val="000000"/>
                </a:solidFill>
                <a:latin typeface="Calibri" pitchFamily="34"/>
              </a:rPr>
              <a:t>*</a:t>
            </a:r>
            <a:r>
              <a:rPr lang="en-US" sz="1600" dirty="0" err="1">
                <a:solidFill>
                  <a:srgbClr val="000000"/>
                </a:solidFill>
                <a:latin typeface="Calibri" pitchFamily="34"/>
              </a:rPr>
              <a:t>I</a:t>
            </a:r>
            <a:r>
              <a:rPr lang="en-US" sz="1600" baseline="-25000" dirty="0" err="1">
                <a:solidFill>
                  <a:srgbClr val="000000"/>
                </a:solidFill>
                <a:latin typeface="Calibri" pitchFamily="34"/>
              </a:rPr>
              <a:t>line</a:t>
            </a:r>
            <a:r>
              <a:rPr lang="en-US" sz="1600" dirty="0">
                <a:solidFill>
                  <a:srgbClr val="000000"/>
                </a:solidFill>
                <a:latin typeface="Calibri" pitchFamily="34"/>
              </a:rPr>
              <a:t>*cos(</a:t>
            </a:r>
            <a:r>
              <a:rPr lang="en-US" sz="1600" dirty="0">
                <a:solidFill>
                  <a:srgbClr val="000000"/>
                </a:solidFill>
                <a:latin typeface="Symbol" pitchFamily="18"/>
              </a:rPr>
              <a:t></a:t>
            </a:r>
            <a:r>
              <a:rPr lang="en-US" sz="1600" dirty="0">
                <a:solidFill>
                  <a:srgbClr val="000000"/>
                </a:solidFill>
                <a:latin typeface="Calibri" pitchFamily="34"/>
              </a:rPr>
              <a:t>)</a:t>
            </a:r>
          </a:p>
          <a:p>
            <a:pPr defTabSz="68580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600" dirty="0">
                <a:solidFill>
                  <a:srgbClr val="000000"/>
                </a:solidFill>
                <a:latin typeface="Calibri" pitchFamily="34"/>
              </a:rPr>
              <a:t>Q=3*</a:t>
            </a:r>
            <a:r>
              <a:rPr lang="en-US" sz="1600" dirty="0" err="1">
                <a:solidFill>
                  <a:srgbClr val="000000"/>
                </a:solidFill>
                <a:latin typeface="Calibri" pitchFamily="34"/>
              </a:rPr>
              <a:t>V</a:t>
            </a:r>
            <a:r>
              <a:rPr lang="en-US" sz="1600" baseline="-25000" dirty="0" err="1">
                <a:solidFill>
                  <a:srgbClr val="000000"/>
                </a:solidFill>
                <a:latin typeface="Calibri" pitchFamily="34"/>
              </a:rPr>
              <a:t>phase</a:t>
            </a:r>
            <a:r>
              <a:rPr lang="en-US" sz="1600" dirty="0">
                <a:solidFill>
                  <a:srgbClr val="000000"/>
                </a:solidFill>
                <a:latin typeface="Calibri" pitchFamily="34"/>
              </a:rPr>
              <a:t>*</a:t>
            </a:r>
            <a:r>
              <a:rPr lang="en-US" sz="1600" dirty="0" err="1">
                <a:solidFill>
                  <a:srgbClr val="000000"/>
                </a:solidFill>
                <a:latin typeface="Calibri" pitchFamily="34"/>
              </a:rPr>
              <a:t>I</a:t>
            </a:r>
            <a:r>
              <a:rPr lang="en-US" sz="1600" baseline="-25000" dirty="0" err="1">
                <a:solidFill>
                  <a:srgbClr val="000000"/>
                </a:solidFill>
                <a:latin typeface="Calibri" pitchFamily="34"/>
              </a:rPr>
              <a:t>line</a:t>
            </a:r>
            <a:r>
              <a:rPr lang="en-US" sz="1600" dirty="0">
                <a:solidFill>
                  <a:srgbClr val="000000"/>
                </a:solidFill>
                <a:latin typeface="Calibri" pitchFamily="34"/>
              </a:rPr>
              <a:t>*sin(</a:t>
            </a:r>
            <a:r>
              <a:rPr lang="en-US" sz="1600" dirty="0">
                <a:solidFill>
                  <a:srgbClr val="000000"/>
                </a:solidFill>
                <a:latin typeface="Symbol" pitchFamily="18"/>
              </a:rPr>
              <a:t></a:t>
            </a:r>
            <a:r>
              <a:rPr lang="en-US" sz="1600" dirty="0">
                <a:solidFill>
                  <a:srgbClr val="000000"/>
                </a:solidFill>
                <a:latin typeface="Calibri" pitchFamily="34"/>
              </a:rPr>
              <a:t>)</a:t>
            </a:r>
          </a:p>
          <a:p>
            <a:pPr defTabSz="68580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1600" dirty="0">
              <a:solidFill>
                <a:srgbClr val="000000"/>
              </a:solidFill>
              <a:latin typeface="Calibri" pitchFamily="34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10">
                <a:extLst>
                  <a:ext uri="{FF2B5EF4-FFF2-40B4-BE49-F238E27FC236}">
                    <a16:creationId xmlns:a16="http://schemas.microsoft.com/office/drawing/2014/main" id="{D4575199-C09E-CE65-A558-78BB2407F18A}"/>
                  </a:ext>
                </a:extLst>
              </p:cNvPr>
              <p:cNvSpPr txBox="1"/>
              <p:nvPr/>
            </p:nvSpPr>
            <p:spPr>
              <a:xfrm>
                <a:off x="2226225" y="839860"/>
                <a:ext cx="1854097" cy="459549"/>
              </a:xfrm>
              <a:prstGeom prst="rect">
                <a:avLst/>
              </a:prstGeom>
              <a:noFill/>
              <a:ln cap="flat">
                <a:noFill/>
              </a:ln>
            </p:spPr>
            <p:txBody>
              <a:bodyPr vert="horz" wrap="none" lIns="68580" tIns="34290" rIns="68580" bIns="34290" anchor="t" anchorCtr="0" compatLnSpc="1">
                <a:spAutoFit/>
              </a:bodyPr>
              <a:lstStyle/>
              <a:p>
                <a:pPr defTabSz="685800"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sz="1350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1350" i="1"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it-IT" sz="1350" i="1">
                              <a:latin typeface="Cambria Math" panose="02040503050406030204" pitchFamily="18" charset="0"/>
                            </a:rPr>
                            <m:t>𝑜𝑢𝑡</m:t>
                          </m:r>
                        </m:sub>
                      </m:sSub>
                      <m:r>
                        <a:rPr lang="it-IT" sz="135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it-IT" sz="1350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it-IT" sz="1350">
                              <a:latin typeface="Cambria Math" panose="02040503050406030204" pitchFamily="18" charset="0"/>
                            </a:rPr>
                            <m:t>3</m:t>
                          </m:r>
                        </m:num>
                        <m:den>
                          <m:r>
                            <a:rPr lang="it-IT" sz="1350" i="1">
                              <a:latin typeface="Cambria Math" panose="02040503050406030204" pitchFamily="18" charset="0"/>
                            </a:rPr>
                            <m:t>𝜋</m:t>
                          </m:r>
                        </m:den>
                      </m:f>
                      <m:sSub>
                        <m:sSubPr>
                          <m:ctrlPr>
                            <a:rPr lang="it-IT" sz="1350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̂"/>
                              <m:ctrlPr>
                                <a:rPr lang="it-IT" sz="1350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it-IT" sz="1350" i="1">
                                  <a:latin typeface="Cambria Math" panose="02040503050406030204" pitchFamily="18" charset="0"/>
                                </a:rPr>
                                <m:t>𝑉</m:t>
                              </m:r>
                            </m:e>
                          </m:acc>
                        </m:e>
                        <m:sub>
                          <m:r>
                            <a:rPr lang="it-IT" sz="1350" i="1">
                              <a:latin typeface="Cambria Math" panose="02040503050406030204" pitchFamily="18" charset="0"/>
                            </a:rPr>
                            <m:t>𝑖𝑛</m:t>
                          </m:r>
                          <m:r>
                            <a:rPr lang="it-IT" sz="135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it-IT" sz="1350" i="1">
                              <a:latin typeface="Cambria Math" panose="02040503050406030204" pitchFamily="18" charset="0"/>
                            </a:rPr>
                            <m:t>𝐿</m:t>
                          </m:r>
                          <m:r>
                            <a:rPr lang="it-IT" sz="135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it-IT" sz="1350" i="1">
                              <a:latin typeface="Cambria Math" panose="02040503050406030204" pitchFamily="18" charset="0"/>
                            </a:rPr>
                            <m:t>𝐿</m:t>
                          </m:r>
                        </m:sub>
                      </m:sSub>
                      <m:func>
                        <m:funcPr>
                          <m:ctrlPr>
                            <a:rPr lang="it-IT" sz="1350" i="1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it-IT" sz="1350">
                              <a:latin typeface="Cambria Math" panose="02040503050406030204" pitchFamily="18" charset="0"/>
                            </a:rPr>
                            <m:t>cos</m:t>
                          </m:r>
                        </m:fName>
                        <m:e>
                          <m:d>
                            <m:dPr>
                              <m:ctrlPr>
                                <a:rPr lang="it-IT" sz="1350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it-IT" sz="1350" i="1">
                                  <a:latin typeface="Cambria Math" panose="02040503050406030204" pitchFamily="18" charset="0"/>
                                </a:rPr>
                                <m:t>𝛼</m:t>
                              </m:r>
                            </m:e>
                          </m:d>
                        </m:e>
                      </m:func>
                    </m:oMath>
                  </m:oMathPara>
                </a14:m>
                <a:endParaRPr lang="en-US" sz="1350" dirty="0">
                  <a:solidFill>
                    <a:srgbClr val="000000"/>
                  </a:solidFill>
                  <a:latin typeface="Calibri"/>
                </a:endParaRPr>
              </a:p>
            </p:txBody>
          </p:sp>
        </mc:Choice>
        <mc:Fallback xmlns="">
          <p:sp>
            <p:nvSpPr>
              <p:cNvPr id="10" name="TextBox 10">
                <a:extLst>
                  <a:ext uri="{FF2B5EF4-FFF2-40B4-BE49-F238E27FC236}">
                    <a16:creationId xmlns:a16="http://schemas.microsoft.com/office/drawing/2014/main" id="{D4575199-C09E-CE65-A558-78BB2407F18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26225" y="839860"/>
                <a:ext cx="1854097" cy="459549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  <a:ln cap="flat"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TextBox 11">
            <a:extLst>
              <a:ext uri="{FF2B5EF4-FFF2-40B4-BE49-F238E27FC236}">
                <a16:creationId xmlns:a16="http://schemas.microsoft.com/office/drawing/2014/main" id="{E1378DCE-C342-3BBD-E73B-DC028CBD0DB6}"/>
              </a:ext>
            </a:extLst>
          </p:cNvPr>
          <p:cNvSpPr txBox="1"/>
          <p:nvPr/>
        </p:nvSpPr>
        <p:spPr>
          <a:xfrm>
            <a:off x="249625" y="2389746"/>
            <a:ext cx="3830697" cy="315471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68580" tIns="34290" rIns="68580" bIns="34290" anchor="t" anchorCtr="0" compatLnSpc="1">
            <a:spAutoFit/>
          </a:bodyPr>
          <a:lstStyle/>
          <a:p>
            <a:pPr defTabSz="68580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600" dirty="0">
                <a:solidFill>
                  <a:srgbClr val="FF0000"/>
                </a:solidFill>
                <a:latin typeface="Calibri"/>
              </a:rPr>
              <a:t>Huge reactive power at low DC voltages…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6B880B37-72CB-250E-AF93-B5E7BD063A92}"/>
              </a:ext>
            </a:extLst>
          </p:cNvPr>
          <p:cNvSpPr>
            <a:spLocks noGrp="1"/>
          </p:cNvSpPr>
          <p:nvPr>
            <p:ph type="sldNum" sz="quarter" idx="8"/>
          </p:nvPr>
        </p:nvSpPr>
        <p:spPr>
          <a:xfrm>
            <a:off x="13961839" y="6356361"/>
            <a:ext cx="668563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348" tIns="45674" rIns="91348" bIns="45674" anchor="ctr" anchorCtr="0" compatLnSpc="1">
            <a:noAutofit/>
          </a:bodyPr>
          <a:lstStyle>
            <a:defPPr>
              <a:defRPr lang="en-US"/>
            </a:defPPr>
            <a:lvl1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900" b="0" i="0" u="none" strike="noStrike" kern="0" cap="none" spc="0" baseline="0">
                <a:solidFill>
                  <a:srgbClr val="898FBE"/>
                </a:solidFill>
                <a:uFillTx/>
                <a:latin typeface="Arial"/>
                <a:ea typeface="Arial"/>
                <a:cs typeface="Arial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fld id="{DD5C25E2-1E3C-45DC-BBCA-C56EA11C6B6F}" type="slidenum">
              <a:rPr lang="en-GB" smtClean="0"/>
              <a:pPr lvl="0"/>
              <a:t>15</a:t>
            </a:fld>
            <a:endParaRPr lang="en-GB"/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52BA77BC-032F-CD45-655D-B68A6B43BED5}"/>
              </a:ext>
            </a:extLst>
          </p:cNvPr>
          <p:cNvGrpSpPr/>
          <p:nvPr/>
        </p:nvGrpSpPr>
        <p:grpSpPr>
          <a:xfrm>
            <a:off x="-98341" y="3668383"/>
            <a:ext cx="4178663" cy="2265015"/>
            <a:chOff x="-68376" y="918332"/>
            <a:chExt cx="4005658" cy="2050697"/>
          </a:xfrm>
        </p:grpSpPr>
        <p:pic>
          <p:nvPicPr>
            <p:cNvPr id="2" name="Picture 1">
              <a:extLst>
                <a:ext uri="{FF2B5EF4-FFF2-40B4-BE49-F238E27FC236}">
                  <a16:creationId xmlns:a16="http://schemas.microsoft.com/office/drawing/2014/main" id="{074AEAE4-B2C9-877F-9FF8-3649B2E0D4F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09563" y="918332"/>
              <a:ext cx="3427719" cy="1953321"/>
            </a:xfrm>
            <a:prstGeom prst="rect">
              <a:avLst/>
            </a:prstGeom>
          </p:spPr>
        </p:pic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7CEE5613-17A9-C6C3-2CBC-F9B4C6816972}"/>
                </a:ext>
              </a:extLst>
            </p:cNvPr>
            <p:cNvSpPr txBox="1"/>
            <p:nvPr/>
          </p:nvSpPr>
          <p:spPr>
            <a:xfrm>
              <a:off x="1883848" y="2686272"/>
              <a:ext cx="552174" cy="28275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000" dirty="0">
                  <a:solidFill>
                    <a:schemeClr val="accent6">
                      <a:lumMod val="50000"/>
                    </a:schemeClr>
                  </a:solidFill>
                </a:rPr>
                <a:t>[s]</a:t>
              </a: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4B2660D9-5149-51B6-CFD4-D7BE53AEE0EC}"/>
                </a:ext>
              </a:extLst>
            </p:cNvPr>
            <p:cNvSpPr txBox="1"/>
            <p:nvPr/>
          </p:nvSpPr>
          <p:spPr>
            <a:xfrm>
              <a:off x="-68376" y="1184272"/>
              <a:ext cx="750334" cy="28275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000" dirty="0">
                  <a:solidFill>
                    <a:srgbClr val="FF0000"/>
                  </a:solidFill>
                </a:rPr>
                <a:t>[A] </a:t>
              </a:r>
              <a:r>
                <a:rPr lang="en-GB" sz="1000" dirty="0">
                  <a:solidFill>
                    <a:schemeClr val="accent6">
                      <a:lumMod val="50000"/>
                    </a:schemeClr>
                  </a:solidFill>
                </a:rPr>
                <a:t>/ </a:t>
              </a:r>
              <a:r>
                <a:rPr lang="en-GB" sz="1000" dirty="0">
                  <a:solidFill>
                    <a:schemeClr val="tx2"/>
                  </a:solidFill>
                </a:rPr>
                <a:t>[V]</a:t>
              </a:r>
            </a:p>
          </p:txBody>
        </p:sp>
        <p:sp>
          <p:nvSpPr>
            <p:cNvPr id="22" name="Arrow: Up-Down 21">
              <a:extLst>
                <a:ext uri="{FF2B5EF4-FFF2-40B4-BE49-F238E27FC236}">
                  <a16:creationId xmlns:a16="http://schemas.microsoft.com/office/drawing/2014/main" id="{28823437-A341-F4D2-9AF3-3A03623C32AF}"/>
                </a:ext>
              </a:extLst>
            </p:cNvPr>
            <p:cNvSpPr/>
            <p:nvPr/>
          </p:nvSpPr>
          <p:spPr>
            <a:xfrm>
              <a:off x="982842" y="1346884"/>
              <a:ext cx="74685" cy="434998"/>
            </a:xfrm>
            <a:prstGeom prst="upDownArrow">
              <a:avLst/>
            </a:prstGeom>
            <a:solidFill>
              <a:srgbClr val="00B05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3" name="Arrow: Up-Down 22">
              <a:extLst>
                <a:ext uri="{FF2B5EF4-FFF2-40B4-BE49-F238E27FC236}">
                  <a16:creationId xmlns:a16="http://schemas.microsoft.com/office/drawing/2014/main" id="{90BFF9EA-D97D-0CE3-1F06-62E88C9CFFBF}"/>
                </a:ext>
              </a:extLst>
            </p:cNvPr>
            <p:cNvSpPr/>
            <p:nvPr/>
          </p:nvSpPr>
          <p:spPr>
            <a:xfrm>
              <a:off x="1135242" y="1346884"/>
              <a:ext cx="74685" cy="434998"/>
            </a:xfrm>
            <a:prstGeom prst="upDownArrow">
              <a:avLst/>
            </a:prstGeom>
            <a:solidFill>
              <a:srgbClr val="00B05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4" name="Arrow: Up-Down 23">
              <a:extLst>
                <a:ext uri="{FF2B5EF4-FFF2-40B4-BE49-F238E27FC236}">
                  <a16:creationId xmlns:a16="http://schemas.microsoft.com/office/drawing/2014/main" id="{C399EF62-7F47-B18E-A160-924917084E89}"/>
                </a:ext>
              </a:extLst>
            </p:cNvPr>
            <p:cNvSpPr/>
            <p:nvPr/>
          </p:nvSpPr>
          <p:spPr>
            <a:xfrm>
              <a:off x="2117919" y="1351647"/>
              <a:ext cx="74685" cy="434998"/>
            </a:xfrm>
            <a:prstGeom prst="upDownArrow">
              <a:avLst/>
            </a:prstGeom>
            <a:solidFill>
              <a:srgbClr val="00B05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5" name="Arrow: Up-Down 24">
              <a:extLst>
                <a:ext uri="{FF2B5EF4-FFF2-40B4-BE49-F238E27FC236}">
                  <a16:creationId xmlns:a16="http://schemas.microsoft.com/office/drawing/2014/main" id="{AEA35695-A62A-9F2E-346C-BF815209A332}"/>
                </a:ext>
              </a:extLst>
            </p:cNvPr>
            <p:cNvSpPr/>
            <p:nvPr/>
          </p:nvSpPr>
          <p:spPr>
            <a:xfrm>
              <a:off x="2270319" y="1351647"/>
              <a:ext cx="74685" cy="434998"/>
            </a:xfrm>
            <a:prstGeom prst="upDownArrow">
              <a:avLst/>
            </a:prstGeom>
            <a:solidFill>
              <a:srgbClr val="00B05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6" name="Arrow: Up-Down 25">
              <a:extLst>
                <a:ext uri="{FF2B5EF4-FFF2-40B4-BE49-F238E27FC236}">
                  <a16:creationId xmlns:a16="http://schemas.microsoft.com/office/drawing/2014/main" id="{FB60879F-CCD1-297E-D235-19150D918386}"/>
                </a:ext>
              </a:extLst>
            </p:cNvPr>
            <p:cNvSpPr/>
            <p:nvPr/>
          </p:nvSpPr>
          <p:spPr>
            <a:xfrm>
              <a:off x="3406232" y="1291896"/>
              <a:ext cx="74685" cy="434998"/>
            </a:xfrm>
            <a:prstGeom prst="upDownArrow">
              <a:avLst/>
            </a:prstGeom>
            <a:solidFill>
              <a:srgbClr val="00B05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pic>
        <p:nvPicPr>
          <p:cNvPr id="36" name="Picture 18" descr="PS_400kV">
            <a:extLst>
              <a:ext uri="{FF2B5EF4-FFF2-40B4-BE49-F238E27FC236}">
                <a16:creationId xmlns:a16="http://schemas.microsoft.com/office/drawing/2014/main" id="{D0A5453B-17DA-6809-4D66-F815AF08B9DF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>
          <a:xfrm>
            <a:off x="7417616" y="3792551"/>
            <a:ext cx="3859734" cy="2557288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37" name="Content Placeholder 2">
            <a:extLst>
              <a:ext uri="{FF2B5EF4-FFF2-40B4-BE49-F238E27FC236}">
                <a16:creationId xmlns:a16="http://schemas.microsoft.com/office/drawing/2014/main" id="{E06EBEAF-AFF1-137A-B9AB-A00F10D8265B}"/>
              </a:ext>
            </a:extLst>
          </p:cNvPr>
          <p:cNvSpPr txBox="1"/>
          <p:nvPr/>
        </p:nvSpPr>
        <p:spPr>
          <a:xfrm>
            <a:off x="7073604" y="3872401"/>
            <a:ext cx="536247" cy="304811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68511" tIns="34256" rIns="68511" bIns="34256" anchor="t" anchorCtr="0" compatLnSpc="1">
            <a:noAutofit/>
          </a:bodyPr>
          <a:lstStyle/>
          <a:p>
            <a:pPr marL="27404" defTabSz="685800">
              <a:spcBef>
                <a:spcPts val="300"/>
              </a:spcBef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200" dirty="0">
                <a:solidFill>
                  <a:srgbClr val="7030A0"/>
                </a:solidFill>
                <a:latin typeface="Comic Sans MS" pitchFamily="66"/>
              </a:rPr>
              <a:t>SVC</a:t>
            </a:r>
          </a:p>
          <a:p>
            <a:pPr marL="27404" defTabSz="685800">
              <a:spcBef>
                <a:spcPts val="300"/>
              </a:spcBef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1200" dirty="0">
              <a:solidFill>
                <a:srgbClr val="7030A0"/>
              </a:solidFill>
              <a:latin typeface="Comic Sans MS" pitchFamily="66"/>
            </a:endParaRPr>
          </a:p>
          <a:p>
            <a:pPr marL="27404" defTabSz="685800">
              <a:spcBef>
                <a:spcPts val="300"/>
              </a:spcBef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1200" dirty="0">
              <a:solidFill>
                <a:srgbClr val="7030A0"/>
              </a:solidFill>
              <a:latin typeface="Comic Sans MS" pitchFamily="66"/>
            </a:endParaRPr>
          </a:p>
          <a:p>
            <a:pPr marL="27404" defTabSz="685800">
              <a:spcBef>
                <a:spcPts val="300"/>
              </a:spcBef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1200" dirty="0">
              <a:solidFill>
                <a:srgbClr val="7030A0"/>
              </a:solidFill>
              <a:latin typeface="Comic Sans MS" pitchFamily="66"/>
            </a:endParaRPr>
          </a:p>
          <a:p>
            <a:pPr marL="27404" defTabSz="685800">
              <a:spcBef>
                <a:spcPts val="300"/>
              </a:spcBef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1200" dirty="0">
              <a:solidFill>
                <a:srgbClr val="7030A0"/>
              </a:solidFill>
              <a:latin typeface="Comic Sans MS" pitchFamily="66"/>
            </a:endParaRPr>
          </a:p>
          <a:p>
            <a:pPr marL="27404" defTabSz="685800">
              <a:spcBef>
                <a:spcPts val="300"/>
              </a:spcBef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1200" dirty="0">
              <a:solidFill>
                <a:srgbClr val="7030A0"/>
              </a:solidFill>
              <a:latin typeface="Comic Sans MS" pitchFamily="66"/>
            </a:endParaRPr>
          </a:p>
          <a:p>
            <a:pPr marL="27404" defTabSz="685800">
              <a:spcBef>
                <a:spcPts val="300"/>
              </a:spcBef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1200" dirty="0">
              <a:solidFill>
                <a:srgbClr val="7030A0"/>
              </a:solidFill>
              <a:latin typeface="Comic Sans MS" pitchFamily="66"/>
            </a:endParaRPr>
          </a:p>
          <a:p>
            <a:pPr marL="27404" defTabSz="685800">
              <a:spcBef>
                <a:spcPts val="300"/>
              </a:spcBef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1200" dirty="0">
              <a:solidFill>
                <a:srgbClr val="7030A0"/>
              </a:solidFill>
              <a:latin typeface="Comic Sans MS" pitchFamily="66"/>
            </a:endParaRPr>
          </a:p>
          <a:p>
            <a:pPr marL="27404" defTabSz="685800">
              <a:spcBef>
                <a:spcPts val="300"/>
              </a:spcBef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200" dirty="0">
                <a:solidFill>
                  <a:srgbClr val="7030A0"/>
                </a:solidFill>
                <a:latin typeface="Comic Sans MS" pitchFamily="66"/>
              </a:rPr>
              <a:t> </a:t>
            </a:r>
          </a:p>
          <a:p>
            <a:pPr marL="369982" indent="-342578" defTabSz="685800">
              <a:spcBef>
                <a:spcPts val="300"/>
              </a:spcBef>
              <a:buClr>
                <a:srgbClr val="4472C4"/>
              </a:buClr>
              <a:buSzPct val="80000"/>
              <a:buChar char="-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200" dirty="0">
              <a:solidFill>
                <a:srgbClr val="7030A0"/>
              </a:solidFill>
              <a:latin typeface="Comic Sans MS" pitchFamily="66"/>
            </a:endParaRPr>
          </a:p>
        </p:txBody>
      </p:sp>
      <p:sp>
        <p:nvSpPr>
          <p:cNvPr id="38" name="Rounded Rectangle 10">
            <a:extLst>
              <a:ext uri="{FF2B5EF4-FFF2-40B4-BE49-F238E27FC236}">
                <a16:creationId xmlns:a16="http://schemas.microsoft.com/office/drawing/2014/main" id="{820CADC3-70D4-7701-3E44-36341B73A33C}"/>
              </a:ext>
            </a:extLst>
          </p:cNvPr>
          <p:cNvSpPr/>
          <p:nvPr/>
        </p:nvSpPr>
        <p:spPr>
          <a:xfrm>
            <a:off x="7016126" y="4363773"/>
            <a:ext cx="2508874" cy="1764322"/>
          </a:xfrm>
          <a:custGeom>
            <a:avLst>
              <a:gd name="f0" fmla="val 3600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noFill/>
          <a:ln w="28575">
            <a:solidFill>
              <a:srgbClr val="FF0000"/>
            </a:solidFill>
            <a:prstDash val="sysDash"/>
          </a:ln>
        </p:spPr>
        <p:txBody>
          <a:bodyPr vert="horz" wrap="square" lIns="68580" tIns="34290" rIns="68580" bIns="34290" anchor="ctr" anchorCtr="1" compatLnSpc="1">
            <a:noAutofit/>
          </a:bodyPr>
          <a:lstStyle/>
          <a:p>
            <a:pPr algn="ctr" defTabSz="68580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350">
              <a:solidFill>
                <a:srgbClr val="FFFFFF"/>
              </a:solidFill>
              <a:latin typeface="Calibri"/>
            </a:endParaRPr>
          </a:p>
        </p:txBody>
      </p:sp>
      <p:pic>
        <p:nvPicPr>
          <p:cNvPr id="45" name="Picture 44">
            <a:extLst>
              <a:ext uri="{FF2B5EF4-FFF2-40B4-BE49-F238E27FC236}">
                <a16:creationId xmlns:a16="http://schemas.microsoft.com/office/drawing/2014/main" id="{420B686A-97C6-42F6-A2AD-6458209E834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758144" y="729904"/>
            <a:ext cx="5644268" cy="3062647"/>
          </a:xfrm>
          <a:prstGeom prst="rect">
            <a:avLst/>
          </a:prstGeom>
        </p:spPr>
      </p:pic>
      <p:sp>
        <p:nvSpPr>
          <p:cNvPr id="46" name="TextBox 45">
            <a:extLst>
              <a:ext uri="{FF2B5EF4-FFF2-40B4-BE49-F238E27FC236}">
                <a16:creationId xmlns:a16="http://schemas.microsoft.com/office/drawing/2014/main" id="{5B86B10B-E5A6-386E-0C6E-19C21B9911F1}"/>
              </a:ext>
            </a:extLst>
          </p:cNvPr>
          <p:cNvSpPr txBox="1"/>
          <p:nvPr/>
        </p:nvSpPr>
        <p:spPr>
          <a:xfrm>
            <a:off x="6432851" y="1718565"/>
            <a:ext cx="332885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~150MW/</a:t>
            </a:r>
            <a:r>
              <a:rPr lang="en-US" dirty="0" err="1"/>
              <a:t>Mvar</a:t>
            </a:r>
            <a:r>
              <a:rPr lang="en-US" dirty="0"/>
              <a:t> in </a:t>
            </a:r>
            <a:r>
              <a:rPr lang="en-US"/>
              <a:t>about 15s</a:t>
            </a:r>
            <a:endParaRPr lang="en-GB" dirty="0"/>
          </a:p>
        </p:txBody>
      </p:sp>
      <p:sp>
        <p:nvSpPr>
          <p:cNvPr id="47" name="Arrow: Down 46">
            <a:extLst>
              <a:ext uri="{FF2B5EF4-FFF2-40B4-BE49-F238E27FC236}">
                <a16:creationId xmlns:a16="http://schemas.microsoft.com/office/drawing/2014/main" id="{399588F8-0A28-9E77-1700-D9D69E03AE11}"/>
              </a:ext>
            </a:extLst>
          </p:cNvPr>
          <p:cNvSpPr/>
          <p:nvPr/>
        </p:nvSpPr>
        <p:spPr>
          <a:xfrm rot="16200000">
            <a:off x="5455248" y="4344290"/>
            <a:ext cx="805357" cy="1364103"/>
          </a:xfrm>
          <a:prstGeom prst="downArrow">
            <a:avLst/>
          </a:prstGeom>
          <a:solidFill>
            <a:srgbClr val="00B05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CF64091F-7B2F-510A-902B-A1BD292B2CB0}"/>
              </a:ext>
            </a:extLst>
          </p:cNvPr>
          <p:cNvSpPr txBox="1"/>
          <p:nvPr/>
        </p:nvSpPr>
        <p:spPr>
          <a:xfrm>
            <a:off x="5283000" y="4841675"/>
            <a:ext cx="114985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Solution</a:t>
            </a:r>
            <a:endParaRPr lang="en-GB" dirty="0"/>
          </a:p>
        </p:txBody>
      </p:sp>
      <p:sp>
        <p:nvSpPr>
          <p:cNvPr id="5" name="Arrow: Down 4">
            <a:extLst>
              <a:ext uri="{FF2B5EF4-FFF2-40B4-BE49-F238E27FC236}">
                <a16:creationId xmlns:a16="http://schemas.microsoft.com/office/drawing/2014/main" id="{258903B2-B633-70A9-2E60-D56BB2356D64}"/>
              </a:ext>
            </a:extLst>
          </p:cNvPr>
          <p:cNvSpPr/>
          <p:nvPr/>
        </p:nvSpPr>
        <p:spPr>
          <a:xfrm>
            <a:off x="1235172" y="2929933"/>
            <a:ext cx="288828" cy="862617"/>
          </a:xfrm>
          <a:prstGeom prst="downArrow">
            <a:avLst/>
          </a:prstGeom>
          <a:solidFill>
            <a:srgbClr val="00B05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Slide Number Placeholder 3">
            <a:extLst>
              <a:ext uri="{FF2B5EF4-FFF2-40B4-BE49-F238E27FC236}">
                <a16:creationId xmlns:a16="http://schemas.microsoft.com/office/drawing/2014/main" id="{6D6AF8BB-AD9C-DA24-42CB-64F7BDE18C58}"/>
              </a:ext>
            </a:extLst>
          </p:cNvPr>
          <p:cNvSpPr txBox="1">
            <a:spLocks/>
          </p:cNvSpPr>
          <p:nvPr/>
        </p:nvSpPr>
        <p:spPr>
          <a:xfrm>
            <a:off x="10972800" y="6416675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algn="r">
              <a:defRPr sz="1000">
                <a:solidFill>
                  <a:schemeClr val="bg1"/>
                </a:solidFill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6B5EA5A-BC32-A742-B11B-8E7414D5B535}" type="slidenum">
              <a:rPr lang="en-US"/>
              <a:pPr/>
              <a:t>15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/>
      <p:bldP spid="38" grpId="0" animBg="1"/>
      <p:bldP spid="46" grpId="0"/>
      <p:bldP spid="47" grpId="0" animBg="1"/>
      <p:bldP spid="4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8EA874-9DE5-674F-92B6-10032BB19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0DE991CF-1AFA-5041-A8D6-20F0EC2D4A3D}"/>
              </a:ext>
            </a:extLst>
          </p:cNvPr>
          <p:cNvSpPr txBox="1">
            <a:spLocks/>
          </p:cNvSpPr>
          <p:nvPr/>
        </p:nvSpPr>
        <p:spPr>
          <a:xfrm>
            <a:off x="176102" y="889051"/>
            <a:ext cx="3940286" cy="627937"/>
          </a:xfrm>
          <a:prstGeom prst="rect">
            <a:avLst/>
          </a:prstGeom>
        </p:spPr>
        <p:txBody>
          <a:bodyPr>
            <a:norm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>
                <a:solidFill>
                  <a:srgbClr val="2F2F2F"/>
                </a:solidFill>
              </a:rPr>
              <a:t>Harmonic Filters: </a:t>
            </a:r>
            <a:r>
              <a:rPr lang="en-US" sz="1600" b="1" dirty="0">
                <a:solidFill>
                  <a:srgbClr val="2F2F2F"/>
                </a:solidFill>
              </a:rPr>
              <a:t>130 </a:t>
            </a:r>
            <a:r>
              <a:rPr lang="en-US" sz="1600" b="1" dirty="0" err="1">
                <a:solidFill>
                  <a:srgbClr val="2F2F2F"/>
                </a:solidFill>
              </a:rPr>
              <a:t>Mvar</a:t>
            </a:r>
            <a:r>
              <a:rPr lang="en-US" sz="1600" b="1" dirty="0">
                <a:solidFill>
                  <a:srgbClr val="2F2F2F"/>
                </a:solidFill>
              </a:rPr>
              <a:t> </a:t>
            </a:r>
          </a:p>
          <a:p>
            <a:r>
              <a:rPr lang="en-US" sz="1600" dirty="0">
                <a:solidFill>
                  <a:srgbClr val="2F2F2F"/>
                </a:solidFill>
              </a:rPr>
              <a:t>Thyristor Controlled Reactor: </a:t>
            </a:r>
            <a:r>
              <a:rPr lang="en-US" sz="1600" b="1" dirty="0">
                <a:solidFill>
                  <a:srgbClr val="2F2F2F"/>
                </a:solidFill>
              </a:rPr>
              <a:t>150 </a:t>
            </a:r>
            <a:r>
              <a:rPr lang="en-US" sz="1600" b="1" dirty="0" err="1">
                <a:solidFill>
                  <a:srgbClr val="2F2F2F"/>
                </a:solidFill>
              </a:rPr>
              <a:t>Mvar</a:t>
            </a:r>
            <a:endParaRPr lang="en-US" sz="1600" b="1" dirty="0">
              <a:solidFill>
                <a:srgbClr val="2F2F2F"/>
              </a:solidFill>
            </a:endParaRPr>
          </a:p>
          <a:p>
            <a:pPr marL="883444" lvl="1">
              <a:buFont typeface="Wingdings" panose="05000000000000000000" pitchFamily="2" charset="2"/>
              <a:buChar char="q"/>
            </a:pPr>
            <a:endParaRPr lang="en-US" sz="1600" i="1" dirty="0">
              <a:solidFill>
                <a:srgbClr val="2F2F2F"/>
              </a:solidFill>
            </a:endParaRP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FAB61B77-F5F5-5BA7-F8D0-5E4CFEA227D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62400" y="1752600"/>
            <a:ext cx="4929166" cy="2960179"/>
          </a:xfrm>
          <a:prstGeom prst="rect">
            <a:avLst/>
          </a:prstGeom>
        </p:spPr>
      </p:pic>
      <p:pic>
        <p:nvPicPr>
          <p:cNvPr id="7" name="Picture 6" descr="A group of white cylindrical structures&#10;&#10;Description automatically generated">
            <a:extLst>
              <a:ext uri="{FF2B5EF4-FFF2-40B4-BE49-F238E27FC236}">
                <a16:creationId xmlns:a16="http://schemas.microsoft.com/office/drawing/2014/main" id="{F702A00A-4816-46E8-A406-3CE8EFE0611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1214" y="1579547"/>
            <a:ext cx="3270037" cy="1677047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  <p:pic>
        <p:nvPicPr>
          <p:cNvPr id="9" name="Picture 8" descr="A large metal structure with many wires&#10;&#10;Description automatically generated with medium confidence">
            <a:extLst>
              <a:ext uri="{FF2B5EF4-FFF2-40B4-BE49-F238E27FC236}">
                <a16:creationId xmlns:a16="http://schemas.microsoft.com/office/drawing/2014/main" id="{CAD31CEB-6589-C190-B902-C34DD96245A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95017" y="3673384"/>
            <a:ext cx="2214155" cy="1660616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  <p:pic>
        <p:nvPicPr>
          <p:cNvPr id="12" name="Picture 11" descr="A large metal structures with a green hose&#10;&#10;Description automatically generated with medium confidence">
            <a:extLst>
              <a:ext uri="{FF2B5EF4-FFF2-40B4-BE49-F238E27FC236}">
                <a16:creationId xmlns:a16="http://schemas.microsoft.com/office/drawing/2014/main" id="{577BBDFD-BEBD-7E3B-A2DA-893BD5DB072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95017" y="914400"/>
            <a:ext cx="2214155" cy="1660616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921A8DD0-A71B-9EB4-A353-D4865E93F815}"/>
              </a:ext>
            </a:extLst>
          </p:cNvPr>
          <p:cNvSpPr/>
          <p:nvPr/>
        </p:nvSpPr>
        <p:spPr>
          <a:xfrm>
            <a:off x="7524846" y="4157969"/>
            <a:ext cx="288065" cy="425606"/>
          </a:xfrm>
          <a:prstGeom prst="rect">
            <a:avLst/>
          </a:prstGeom>
          <a:noFill/>
          <a:ln w="28575">
            <a:solidFill>
              <a:srgbClr val="FF0000"/>
            </a:solidFill>
            <a:prstDash val="sysDash"/>
          </a:ln>
        </p:spPr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2B0C46E2-ADD8-16DB-460B-FD430BD80C1B}"/>
              </a:ext>
            </a:extLst>
          </p:cNvPr>
          <p:cNvSpPr/>
          <p:nvPr/>
        </p:nvSpPr>
        <p:spPr>
          <a:xfrm>
            <a:off x="7524846" y="3894552"/>
            <a:ext cx="265686" cy="275813"/>
          </a:xfrm>
          <a:prstGeom prst="rect">
            <a:avLst/>
          </a:prstGeom>
          <a:noFill/>
          <a:ln w="28575">
            <a:solidFill>
              <a:srgbClr val="FF0000"/>
            </a:solidFill>
            <a:prstDash val="sysDash"/>
          </a:ln>
        </p:spPr>
        <p:txBody>
          <a:bodyPr rtlCol="0" anchor="ctr"/>
          <a:lstStyle/>
          <a:p>
            <a:pPr algn="ctr"/>
            <a:endParaRPr lang="en-GB" sz="1350"/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60945C73-CC48-8204-B0F2-65359EF0B698}"/>
              </a:ext>
            </a:extLst>
          </p:cNvPr>
          <p:cNvCxnSpPr>
            <a:cxnSpLocks/>
            <a:stCxn id="18" idx="0"/>
            <a:endCxn id="12" idx="1"/>
          </p:cNvCxnSpPr>
          <p:nvPr/>
        </p:nvCxnSpPr>
        <p:spPr>
          <a:xfrm flipV="1">
            <a:off x="7657689" y="1744708"/>
            <a:ext cx="1637328" cy="2149844"/>
          </a:xfrm>
          <a:prstGeom prst="line">
            <a:avLst/>
          </a:prstGeom>
          <a:noFill/>
          <a:ln w="28575">
            <a:solidFill>
              <a:srgbClr val="FF0000"/>
            </a:solidFill>
            <a:prstDash val="sysDash"/>
          </a:ln>
        </p:spPr>
      </p:cxnSp>
      <p:sp>
        <p:nvSpPr>
          <p:cNvPr id="22" name="Rectangle 21">
            <a:extLst>
              <a:ext uri="{FF2B5EF4-FFF2-40B4-BE49-F238E27FC236}">
                <a16:creationId xmlns:a16="http://schemas.microsoft.com/office/drawing/2014/main" id="{5F468E5F-2BBE-97DB-C67B-DD4866CF5EFE}"/>
              </a:ext>
            </a:extLst>
          </p:cNvPr>
          <p:cNvSpPr/>
          <p:nvPr/>
        </p:nvSpPr>
        <p:spPr>
          <a:xfrm>
            <a:off x="4066493" y="3730442"/>
            <a:ext cx="265686" cy="208637"/>
          </a:xfrm>
          <a:prstGeom prst="rect">
            <a:avLst/>
          </a:prstGeom>
          <a:noFill/>
          <a:ln w="28575">
            <a:solidFill>
              <a:srgbClr val="FF0000"/>
            </a:solidFill>
            <a:prstDash val="sysDash"/>
          </a:ln>
        </p:spPr>
        <p:txBody>
          <a:bodyPr rtlCol="0" anchor="ctr"/>
          <a:lstStyle/>
          <a:p>
            <a:pPr algn="ctr"/>
            <a:endParaRPr lang="en-GB" sz="1350"/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172247AD-67CB-9346-3005-A2ECB62CE47F}"/>
              </a:ext>
            </a:extLst>
          </p:cNvPr>
          <p:cNvCxnSpPr>
            <a:cxnSpLocks/>
            <a:stCxn id="22" idx="1"/>
            <a:endCxn id="7" idx="2"/>
          </p:cNvCxnSpPr>
          <p:nvPr/>
        </p:nvCxnSpPr>
        <p:spPr>
          <a:xfrm flipH="1" flipV="1">
            <a:off x="1886233" y="3256594"/>
            <a:ext cx="2180260" cy="578167"/>
          </a:xfrm>
          <a:prstGeom prst="line">
            <a:avLst/>
          </a:prstGeom>
          <a:noFill/>
          <a:ln w="28575">
            <a:solidFill>
              <a:srgbClr val="FF0000"/>
            </a:solidFill>
            <a:prstDash val="sysDash"/>
          </a:ln>
        </p:spPr>
      </p:cxnSp>
      <p:sp>
        <p:nvSpPr>
          <p:cNvPr id="26" name="Rectangle 25">
            <a:extLst>
              <a:ext uri="{FF2B5EF4-FFF2-40B4-BE49-F238E27FC236}">
                <a16:creationId xmlns:a16="http://schemas.microsoft.com/office/drawing/2014/main" id="{785D23FB-3DC9-4906-854E-976A339F4B2F}"/>
              </a:ext>
            </a:extLst>
          </p:cNvPr>
          <p:cNvSpPr/>
          <p:nvPr/>
        </p:nvSpPr>
        <p:spPr>
          <a:xfrm>
            <a:off x="4068482" y="4210963"/>
            <a:ext cx="265686" cy="208637"/>
          </a:xfrm>
          <a:prstGeom prst="rect">
            <a:avLst/>
          </a:prstGeom>
          <a:noFill/>
          <a:ln w="28575">
            <a:solidFill>
              <a:srgbClr val="FF0000"/>
            </a:solidFill>
            <a:prstDash val="sysDash"/>
          </a:ln>
        </p:spPr>
        <p:txBody>
          <a:bodyPr rtlCol="0" anchor="ctr"/>
          <a:lstStyle/>
          <a:p>
            <a:pPr algn="ctr"/>
            <a:endParaRPr lang="en-GB" sz="1350">
              <a:solidFill>
                <a:schemeClr val="tx1"/>
              </a:solidFill>
            </a:endParaRPr>
          </a:p>
        </p:txBody>
      </p: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9AAD1949-126E-1560-331D-F6D3F3D9EBB9}"/>
              </a:ext>
            </a:extLst>
          </p:cNvPr>
          <p:cNvCxnSpPr>
            <a:cxnSpLocks/>
            <a:stCxn id="26" idx="1"/>
            <a:endCxn id="7" idx="2"/>
          </p:cNvCxnSpPr>
          <p:nvPr/>
        </p:nvCxnSpPr>
        <p:spPr>
          <a:xfrm flipH="1" flipV="1">
            <a:off x="1886233" y="3256594"/>
            <a:ext cx="2182249" cy="1058688"/>
          </a:xfrm>
          <a:prstGeom prst="line">
            <a:avLst/>
          </a:prstGeom>
          <a:noFill/>
          <a:ln w="28575">
            <a:solidFill>
              <a:srgbClr val="FF0000"/>
            </a:solidFill>
            <a:prstDash val="sysDash"/>
          </a:ln>
        </p:spPr>
      </p:cxnSp>
      <p:sp>
        <p:nvSpPr>
          <p:cNvPr id="41" name="Rectangle 40">
            <a:extLst>
              <a:ext uri="{FF2B5EF4-FFF2-40B4-BE49-F238E27FC236}">
                <a16:creationId xmlns:a16="http://schemas.microsoft.com/office/drawing/2014/main" id="{6D05F534-ACFA-57F3-A8B9-F0B231CC59BC}"/>
              </a:ext>
            </a:extLst>
          </p:cNvPr>
          <p:cNvSpPr/>
          <p:nvPr/>
        </p:nvSpPr>
        <p:spPr>
          <a:xfrm>
            <a:off x="4068451" y="3973767"/>
            <a:ext cx="265686" cy="208637"/>
          </a:xfrm>
          <a:prstGeom prst="rect">
            <a:avLst/>
          </a:prstGeom>
          <a:noFill/>
          <a:ln w="28575">
            <a:solidFill>
              <a:srgbClr val="FF0000"/>
            </a:solidFill>
            <a:prstDash val="sysDash"/>
          </a:ln>
        </p:spPr>
        <p:txBody>
          <a:bodyPr rtlCol="0" anchor="ctr"/>
          <a:lstStyle/>
          <a:p>
            <a:pPr algn="ctr"/>
            <a:endParaRPr lang="en-GB" sz="1350">
              <a:solidFill>
                <a:schemeClr val="tx1"/>
              </a:solidFill>
            </a:endParaRPr>
          </a:p>
        </p:txBody>
      </p: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C5F55635-D5EF-A675-1089-99733A11A987}"/>
              </a:ext>
            </a:extLst>
          </p:cNvPr>
          <p:cNvCxnSpPr>
            <a:cxnSpLocks/>
            <a:stCxn id="41" idx="3"/>
            <a:endCxn id="16" idx="2"/>
          </p:cNvCxnSpPr>
          <p:nvPr/>
        </p:nvCxnSpPr>
        <p:spPr>
          <a:xfrm flipV="1">
            <a:off x="4334137" y="2892213"/>
            <a:ext cx="1210823" cy="1185873"/>
          </a:xfrm>
          <a:prstGeom prst="line">
            <a:avLst/>
          </a:prstGeom>
          <a:noFill/>
          <a:ln w="28575">
            <a:solidFill>
              <a:srgbClr val="FF0000"/>
            </a:solidFill>
            <a:prstDash val="sysDash"/>
          </a:ln>
        </p:spPr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0020C2D8-83BE-934D-4D66-6E84FBAACF35}"/>
              </a:ext>
            </a:extLst>
          </p:cNvPr>
          <p:cNvSpPr txBox="1">
            <a:spLocks/>
          </p:cNvSpPr>
          <p:nvPr/>
        </p:nvSpPr>
        <p:spPr>
          <a:xfrm>
            <a:off x="1600200" y="100152"/>
            <a:ext cx="8805314" cy="940443"/>
          </a:xfrm>
          <a:prstGeom prst="rect">
            <a:avLst/>
          </a:prstGeom>
        </p:spPr>
        <p:txBody>
          <a:bodyPr vert="horz" lIns="45676" tIns="45676" rIns="45676" bIns="45676" anchor="ctr">
            <a:normAutofit fontScale="92500"/>
          </a:bodyPr>
          <a:lstStyle>
            <a:defPPr>
              <a:defRPr lang="en-US"/>
            </a:defPPr>
            <a:lvl1pPr rtl="0" eaLnBrk="1" latinLnBrk="0" hangingPunct="1">
              <a:spcBef>
                <a:spcPct val="0"/>
              </a:spcBef>
              <a:buNone/>
              <a:defRPr kumimoji="0" sz="3600" b="1" kern="1200">
                <a:latin typeface="+mj-lt"/>
                <a:ea typeface="+mj-ea"/>
                <a:cs typeface="+mj-cs"/>
              </a:defRPr>
            </a:lvl1pPr>
          </a:lstStyle>
          <a:p>
            <a:r>
              <a:rPr lang="it-IT" dirty="0"/>
              <a:t>SVC: Static Var Compensator for the SPS</a:t>
            </a:r>
          </a:p>
        </p:txBody>
      </p:sp>
      <p:pic>
        <p:nvPicPr>
          <p:cNvPr id="28" name="Picture 27">
            <a:extLst>
              <a:ext uri="{FF2B5EF4-FFF2-40B4-BE49-F238E27FC236}">
                <a16:creationId xmlns:a16="http://schemas.microsoft.com/office/drawing/2014/main" id="{E5F5BB74-C599-DEAE-4789-1EFA6C920A7B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708" y="4210963"/>
            <a:ext cx="3836492" cy="2197037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3BC36337-F348-FD35-F6D5-06C22C0389E8}"/>
              </a:ext>
            </a:extLst>
          </p:cNvPr>
          <p:cNvCxnSpPr>
            <a:cxnSpLocks/>
            <a:stCxn id="14" idx="3"/>
            <a:endCxn id="9" idx="1"/>
          </p:cNvCxnSpPr>
          <p:nvPr/>
        </p:nvCxnSpPr>
        <p:spPr>
          <a:xfrm>
            <a:off x="7812911" y="4370772"/>
            <a:ext cx="1482106" cy="132920"/>
          </a:xfrm>
          <a:prstGeom prst="line">
            <a:avLst/>
          </a:prstGeom>
          <a:noFill/>
          <a:ln w="28575">
            <a:solidFill>
              <a:srgbClr val="FF0000"/>
            </a:solidFill>
            <a:prstDash val="sysDash"/>
          </a:ln>
        </p:spPr>
      </p:cxnSp>
      <p:sp>
        <p:nvSpPr>
          <p:cNvPr id="39" name="TextBox 38">
            <a:extLst>
              <a:ext uri="{FF2B5EF4-FFF2-40B4-BE49-F238E27FC236}">
                <a16:creationId xmlns:a16="http://schemas.microsoft.com/office/drawing/2014/main" id="{E57F7653-B30F-C432-3629-60F0CC50307A}"/>
              </a:ext>
            </a:extLst>
          </p:cNvPr>
          <p:cNvSpPr txBox="1"/>
          <p:nvPr/>
        </p:nvSpPr>
        <p:spPr bwMode="auto">
          <a:xfrm>
            <a:off x="9263303" y="2966986"/>
            <a:ext cx="247974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57150" lvl="1"/>
            <a:r>
              <a:rPr lang="en-US" sz="1800" dirty="0">
                <a:solidFill>
                  <a:srgbClr val="2F2F2F"/>
                </a:solidFill>
                <a:highlight>
                  <a:srgbClr val="FFFF00"/>
                </a:highlight>
              </a:rPr>
              <a:t>Harmonic</a:t>
            </a:r>
            <a:r>
              <a:rPr lang="en-US" sz="1800" b="1" dirty="0">
                <a:solidFill>
                  <a:srgbClr val="2F2F2F"/>
                </a:solidFill>
                <a:highlight>
                  <a:srgbClr val="FFFF00"/>
                </a:highlight>
              </a:rPr>
              <a:t> filtering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66E90521-DDCE-6E68-15D4-B7E63E47A953}"/>
              </a:ext>
            </a:extLst>
          </p:cNvPr>
          <p:cNvSpPr txBox="1"/>
          <p:nvPr/>
        </p:nvSpPr>
        <p:spPr bwMode="auto">
          <a:xfrm>
            <a:off x="-35763" y="3886200"/>
            <a:ext cx="343333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1"/>
            <a:r>
              <a:rPr lang="en-US" sz="1800" dirty="0">
                <a:solidFill>
                  <a:srgbClr val="2F2F2F"/>
                </a:solidFill>
                <a:highlight>
                  <a:srgbClr val="FFFF00"/>
                </a:highlight>
              </a:rPr>
              <a:t>Network voltage stabilization</a:t>
            </a:r>
            <a:endParaRPr lang="en-US" sz="1800" b="1" dirty="0">
              <a:solidFill>
                <a:srgbClr val="2F2F2F"/>
              </a:solidFill>
              <a:highlight>
                <a:srgbClr val="FFFF00"/>
              </a:highlight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D38E0AD-7531-55C1-6682-44FE83361CDF}"/>
              </a:ext>
            </a:extLst>
          </p:cNvPr>
          <p:cNvSpPr txBox="1"/>
          <p:nvPr/>
        </p:nvSpPr>
        <p:spPr bwMode="auto">
          <a:xfrm>
            <a:off x="6705600" y="6400422"/>
            <a:ext cx="449580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1200" dirty="0">
                <a:solidFill>
                  <a:schemeClr val="bg1"/>
                </a:solidFill>
              </a:rPr>
              <a:t>F. Boattini | Overview of the Power Converters at CERN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27AAFD5C-D875-749D-54D2-4143C4605E2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234152" y="922380"/>
            <a:ext cx="2621616" cy="1969833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  <p:sp>
        <p:nvSpPr>
          <p:cNvPr id="25" name="Content Placeholder 2">
            <a:extLst>
              <a:ext uri="{FF2B5EF4-FFF2-40B4-BE49-F238E27FC236}">
                <a16:creationId xmlns:a16="http://schemas.microsoft.com/office/drawing/2014/main" id="{0F185B92-A0A0-16F7-B830-0B3B98F59ABB}"/>
              </a:ext>
            </a:extLst>
          </p:cNvPr>
          <p:cNvSpPr txBox="1"/>
          <p:nvPr/>
        </p:nvSpPr>
        <p:spPr>
          <a:xfrm>
            <a:off x="7047069" y="890450"/>
            <a:ext cx="1715931" cy="441047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defTabSz="685800">
              <a:lnSpc>
                <a:spcPct val="80000"/>
              </a:lnSpc>
              <a:spcBef>
                <a:spcPts val="1350"/>
              </a:spcBef>
              <a:spcAft>
                <a:spcPts val="30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650" b="1" kern="0" dirty="0">
                <a:solidFill>
                  <a:srgbClr val="181818"/>
                </a:solidFill>
                <a:latin typeface="Arial"/>
                <a:ea typeface="Arial"/>
                <a:cs typeface="Arial"/>
              </a:rPr>
              <a:t>Phase control PP thyristor</a:t>
            </a:r>
            <a:endParaRPr lang="en-GB" sz="1650" b="1" kern="0" dirty="0">
              <a:solidFill>
                <a:srgbClr val="181818"/>
              </a:solidFill>
              <a:latin typeface="Arial"/>
              <a:ea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7471467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4" grpId="0" animBg="1"/>
      <p:bldP spid="18" grpId="0" animBg="1"/>
      <p:bldP spid="22" grpId="0" animBg="1"/>
      <p:bldP spid="26" grpId="0" animBg="1"/>
      <p:bldP spid="41" grpId="0" animBg="1"/>
      <p:bldP spid="39" grpId="0"/>
      <p:bldP spid="40" grpId="0"/>
      <p:bldP spid="2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D03F59F-D3DF-0421-FA27-D2CBB9267F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17</a:t>
            </a:fld>
            <a:endParaRPr lang="en-US"/>
          </a:p>
        </p:txBody>
      </p:sp>
      <p:sp>
        <p:nvSpPr>
          <p:cNvPr id="5" name="Title 2">
            <a:extLst>
              <a:ext uri="{FF2B5EF4-FFF2-40B4-BE49-F238E27FC236}">
                <a16:creationId xmlns:a16="http://schemas.microsoft.com/office/drawing/2014/main" id="{8D3E8653-FE49-9242-E9B5-0771B7AE3A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228600"/>
            <a:ext cx="11098211" cy="617007"/>
          </a:xfrm>
        </p:spPr>
        <p:txBody>
          <a:bodyPr/>
          <a:lstStyle/>
          <a:p>
            <a:r>
              <a:rPr lang="en-US" dirty="0"/>
              <a:t>Power converters around the accelerator complex</a:t>
            </a:r>
            <a:endParaRPr lang="en-GB" dirty="0"/>
          </a:p>
        </p:txBody>
      </p:sp>
      <p:pic>
        <p:nvPicPr>
          <p:cNvPr id="6" name="Picture 5" descr="A diagram of a complex&#10;&#10;Description automatically generated">
            <a:extLst>
              <a:ext uri="{FF2B5EF4-FFF2-40B4-BE49-F238E27FC236}">
                <a16:creationId xmlns:a16="http://schemas.microsoft.com/office/drawing/2014/main" id="{A370AFA1-C786-48AB-5292-F91249E89267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870"/>
          <a:stretch/>
        </p:blipFill>
        <p:spPr>
          <a:xfrm>
            <a:off x="2355940" y="1183640"/>
            <a:ext cx="7245260" cy="449071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80679FF-DE6F-CC60-6496-0FC1E94EF9ED}"/>
              </a:ext>
            </a:extLst>
          </p:cNvPr>
          <p:cNvSpPr txBox="1">
            <a:spLocks/>
          </p:cNvSpPr>
          <p:nvPr/>
        </p:nvSpPr>
        <p:spPr>
          <a:xfrm>
            <a:off x="407988" y="4572000"/>
            <a:ext cx="2510680" cy="546210"/>
          </a:xfrm>
          <a:prstGeom prst="rect">
            <a:avLst/>
          </a:prstGeom>
          <a:ln w="28575">
            <a:solidFill>
              <a:srgbClr val="FF0000"/>
            </a:solidFill>
          </a:ln>
        </p:spPr>
        <p:txBody>
          <a:bodyPr vert="horz" lIns="45720" rIns="45720" anchor="ctr">
            <a:noAutofit/>
          </a:bodyPr>
          <a:lstStyle>
            <a:defPPr>
              <a:defRPr lang="en-US"/>
            </a:defPPr>
            <a:lvl1pPr>
              <a:spcBef>
                <a:spcPct val="0"/>
              </a:spcBef>
              <a:buNone/>
              <a:defRPr kumimoji="0" sz="2400">
                <a:latin typeface="+mj-lt"/>
                <a:ea typeface="+mj-ea"/>
                <a:cs typeface="+mj-cs"/>
              </a:defRPr>
            </a:lvl1pPr>
          </a:lstStyle>
          <a:p>
            <a:r>
              <a:rPr lang="en-US" sz="1600" dirty="0">
                <a:solidFill>
                  <a:srgbClr val="FF0000"/>
                </a:solidFill>
              </a:rPr>
              <a:t>Superconducting magnets in the LHC</a:t>
            </a:r>
            <a:endParaRPr lang="en-GB" sz="1600" dirty="0">
              <a:solidFill>
                <a:srgbClr val="FF0000"/>
              </a:solidFill>
            </a:endParaRPr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8A884A42-B806-9129-A157-47D693B2FD51}"/>
              </a:ext>
            </a:extLst>
          </p:cNvPr>
          <p:cNvSpPr/>
          <p:nvPr/>
        </p:nvSpPr>
        <p:spPr>
          <a:xfrm>
            <a:off x="3048000" y="1905000"/>
            <a:ext cx="5168900" cy="1904999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B34E9577-B558-448D-6512-80A07DC85169}"/>
              </a:ext>
            </a:extLst>
          </p:cNvPr>
          <p:cNvCxnSpPr>
            <a:cxnSpLocks/>
            <a:stCxn id="2" idx="0"/>
            <a:endCxn id="3" idx="1"/>
          </p:cNvCxnSpPr>
          <p:nvPr/>
        </p:nvCxnSpPr>
        <p:spPr>
          <a:xfrm flipV="1">
            <a:off x="1663328" y="2857500"/>
            <a:ext cx="1384672" cy="171450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CF7E24D7-75C0-5875-9A62-DFA78650568D}"/>
              </a:ext>
            </a:extLst>
          </p:cNvPr>
          <p:cNvSpPr txBox="1"/>
          <p:nvPr/>
        </p:nvSpPr>
        <p:spPr bwMode="auto">
          <a:xfrm>
            <a:off x="6705600" y="6400422"/>
            <a:ext cx="449580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1200" dirty="0">
                <a:solidFill>
                  <a:schemeClr val="bg1"/>
                </a:solidFill>
              </a:rPr>
              <a:t>F. Boattini | Overview of the Power Converters at CERN</a:t>
            </a:r>
          </a:p>
        </p:txBody>
      </p:sp>
    </p:spTree>
    <p:extLst>
      <p:ext uri="{BB962C8B-B14F-4D97-AF65-F5344CB8AC3E}">
        <p14:creationId xmlns:p14="http://schemas.microsoft.com/office/powerpoint/2010/main" val="26050061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18</a:t>
            </a:fld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609D799-EDE7-CE5D-8621-6BB7E20AE5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100" dirty="0"/>
              <a:t>Power converters for superconducting magnets in the LHC</a:t>
            </a:r>
            <a:endParaRPr lang="en-GB" sz="3100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1D0460AB-BD9B-7245-EBBF-6C2416F0A92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600" y="1752600"/>
            <a:ext cx="3786984" cy="2210705"/>
          </a:xfrm>
          <a:prstGeom prst="rect">
            <a:avLst/>
          </a:prstGeom>
        </p:spPr>
      </p:pic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15E0FBCE-577C-9BE3-B89A-E4B8E4918508}"/>
              </a:ext>
            </a:extLst>
          </p:cNvPr>
          <p:cNvSpPr txBox="1"/>
          <p:nvPr/>
        </p:nvSpPr>
        <p:spPr>
          <a:xfrm>
            <a:off x="228600" y="1065834"/>
            <a:ext cx="5562600" cy="253190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defTabSz="685800">
              <a:lnSpc>
                <a:spcPct val="80000"/>
              </a:lnSpc>
              <a:spcBef>
                <a:spcPts val="1350"/>
              </a:spcBef>
              <a:spcAft>
                <a:spcPts val="30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b="1" i="1" u="sng" dirty="0">
                <a:solidFill>
                  <a:schemeClr val="bg2">
                    <a:lumMod val="10000"/>
                  </a:schemeClr>
                </a:solidFill>
                <a:highlight>
                  <a:srgbClr val="FFFF00"/>
                </a:highlight>
              </a:rPr>
              <a:t>LHC</a:t>
            </a:r>
            <a:r>
              <a:rPr lang="en-GB" sz="1800" b="1" i="1" u="sng" dirty="0">
                <a:solidFill>
                  <a:schemeClr val="bg2">
                    <a:lumMod val="10000"/>
                  </a:schemeClr>
                </a:solidFill>
                <a:highlight>
                  <a:srgbClr val="FFFF00"/>
                </a:highlight>
              </a:rPr>
              <a:t> beams bending / focusing magnets supply</a:t>
            </a:r>
          </a:p>
          <a:p>
            <a:pPr defTabSz="685800">
              <a:lnSpc>
                <a:spcPct val="80000"/>
              </a:lnSpc>
              <a:spcBef>
                <a:spcPts val="1350"/>
              </a:spcBef>
              <a:spcAft>
                <a:spcPts val="30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650" b="1" dirty="0">
                <a:solidFill>
                  <a:srgbClr val="181818"/>
                </a:solidFill>
                <a:latin typeface="Arial"/>
                <a:ea typeface="Arial"/>
                <a:cs typeface="Arial"/>
              </a:rPr>
              <a:t>High currents up to 13kA and low voltages up to 180V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0CA93091-455F-A438-0D54-07B1C097A8D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95211" y="4920599"/>
            <a:ext cx="4690608" cy="871546"/>
          </a:xfrm>
          <a:prstGeom prst="rect">
            <a:avLst/>
          </a:prstGeom>
        </p:spPr>
      </p:pic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8588ADB5-1E54-15A1-1FF3-1BF09A99706A}"/>
              </a:ext>
            </a:extLst>
          </p:cNvPr>
          <p:cNvSpPr txBox="1"/>
          <p:nvPr/>
        </p:nvSpPr>
        <p:spPr>
          <a:xfrm>
            <a:off x="5983704" y="4187973"/>
            <a:ext cx="6096000" cy="443120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defPPr>
              <a:defRPr lang="en-US"/>
            </a:defPPr>
            <a:lvl1pPr defTabSz="685800">
              <a:lnSpc>
                <a:spcPct val="80000"/>
              </a:lnSpc>
              <a:spcBef>
                <a:spcPts val="1350"/>
              </a:spcBef>
              <a:spcAft>
                <a:spcPts val="300"/>
              </a:spcAft>
              <a:defRPr sz="1350" b="1" i="0" u="none" strike="noStrike" kern="0" cap="none" spc="0" baseline="0">
                <a:solidFill>
                  <a:srgbClr val="181818"/>
                </a:solidFill>
                <a:uFillTx/>
                <a:latin typeface="Arial"/>
                <a:ea typeface="Arial"/>
                <a:cs typeface="Arial"/>
              </a:defRPr>
            </a:lvl1pPr>
            <a:lvl2pPr marL="0" lvl="1" defTabSz="685800">
              <a:spcBef>
                <a:spcPts val="375"/>
              </a:spcBef>
              <a:spcAft>
                <a:spcPts val="225"/>
              </a:spcAft>
              <a:buSzPct val="100000"/>
              <a:defRPr sz="1650" b="1" i="0" u="none" strike="noStrike" kern="0" cap="none" spc="0" baseline="0">
                <a:solidFill>
                  <a:srgbClr val="181818"/>
                </a:solidFill>
                <a:uFillTx/>
                <a:latin typeface="Arial"/>
                <a:cs typeface="Arial"/>
              </a:defRPr>
            </a:lvl2pPr>
          </a:lstStyle>
          <a:p>
            <a:pPr lvl="1"/>
            <a:r>
              <a:rPr lang="en-GB" dirty="0"/>
              <a:t>Three quadrupole magnets focus the beams down to 16um before collision</a:t>
            </a: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6CA6D75E-BED5-9681-0AA0-218750B998CD}"/>
              </a:ext>
            </a:extLst>
          </p:cNvPr>
          <p:cNvSpPr/>
          <p:nvPr/>
        </p:nvSpPr>
        <p:spPr>
          <a:xfrm>
            <a:off x="6640168" y="5186087"/>
            <a:ext cx="624626" cy="422863"/>
          </a:xfrm>
          <a:prstGeom prst="roundRect">
            <a:avLst/>
          </a:prstGeom>
          <a:noFill/>
          <a:ln w="28575">
            <a:solidFill>
              <a:srgbClr val="FF0000"/>
            </a:solidFill>
            <a:prstDash val="sysDash"/>
          </a:ln>
        </p:spPr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0BF4A88A-751C-1169-FB9E-2B69BF755AD4}"/>
              </a:ext>
            </a:extLst>
          </p:cNvPr>
          <p:cNvSpPr/>
          <p:nvPr/>
        </p:nvSpPr>
        <p:spPr>
          <a:xfrm>
            <a:off x="7591813" y="5186086"/>
            <a:ext cx="1282840" cy="422863"/>
          </a:xfrm>
          <a:prstGeom prst="roundRect">
            <a:avLst/>
          </a:prstGeom>
          <a:noFill/>
          <a:ln w="28575">
            <a:solidFill>
              <a:srgbClr val="FF0000"/>
            </a:solidFill>
            <a:prstDash val="sysDash"/>
          </a:ln>
        </p:spPr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499FF2EA-E5DD-6AB7-D47E-D5A32EDB6C48}"/>
              </a:ext>
            </a:extLst>
          </p:cNvPr>
          <p:cNvSpPr/>
          <p:nvPr/>
        </p:nvSpPr>
        <p:spPr>
          <a:xfrm>
            <a:off x="9148411" y="5188810"/>
            <a:ext cx="624626" cy="422863"/>
          </a:xfrm>
          <a:prstGeom prst="roundRect">
            <a:avLst/>
          </a:prstGeom>
          <a:noFill/>
          <a:ln w="28575">
            <a:solidFill>
              <a:srgbClr val="FF0000"/>
            </a:solidFill>
            <a:prstDash val="sysDash"/>
          </a:ln>
        </p:spPr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722F802C-196F-59C6-DE27-0A6304C2044B}"/>
              </a:ext>
            </a:extLst>
          </p:cNvPr>
          <p:cNvCxnSpPr>
            <a:cxnSpLocks/>
            <a:stCxn id="15" idx="0"/>
          </p:cNvCxnSpPr>
          <p:nvPr/>
        </p:nvCxnSpPr>
        <p:spPr>
          <a:xfrm flipV="1">
            <a:off x="6952481" y="4799377"/>
            <a:ext cx="1293899" cy="386710"/>
          </a:xfrm>
          <a:prstGeom prst="line">
            <a:avLst/>
          </a:prstGeom>
          <a:noFill/>
          <a:ln w="28575">
            <a:solidFill>
              <a:srgbClr val="FF0000"/>
            </a:solidFill>
            <a:prstDash val="sysDash"/>
          </a:ln>
        </p:spPr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D315DE7B-BCFC-6C8F-F452-8FD4CC61B401}"/>
              </a:ext>
            </a:extLst>
          </p:cNvPr>
          <p:cNvCxnSpPr>
            <a:cxnSpLocks/>
            <a:endCxn id="16" idx="0"/>
          </p:cNvCxnSpPr>
          <p:nvPr/>
        </p:nvCxnSpPr>
        <p:spPr>
          <a:xfrm flipH="1">
            <a:off x="8233233" y="4799377"/>
            <a:ext cx="13147" cy="386709"/>
          </a:xfrm>
          <a:prstGeom prst="line">
            <a:avLst/>
          </a:prstGeom>
          <a:noFill/>
          <a:ln w="28575">
            <a:solidFill>
              <a:srgbClr val="FF0000"/>
            </a:solidFill>
            <a:prstDash val="sysDash"/>
          </a:ln>
        </p:spPr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DEE6DF3A-E45D-8BA5-B440-815E1F52960F}"/>
              </a:ext>
            </a:extLst>
          </p:cNvPr>
          <p:cNvCxnSpPr>
            <a:cxnSpLocks/>
          </p:cNvCxnSpPr>
          <p:nvPr/>
        </p:nvCxnSpPr>
        <p:spPr>
          <a:xfrm>
            <a:off x="8246380" y="4799377"/>
            <a:ext cx="940545" cy="386709"/>
          </a:xfrm>
          <a:prstGeom prst="line">
            <a:avLst/>
          </a:prstGeom>
          <a:noFill/>
          <a:ln w="28575">
            <a:solidFill>
              <a:srgbClr val="FF0000"/>
            </a:solidFill>
            <a:prstDash val="sysDash"/>
          </a:ln>
        </p:spPr>
      </p:cxnSp>
      <p:sp>
        <p:nvSpPr>
          <p:cNvPr id="22" name="Content Placeholder 2">
            <a:extLst>
              <a:ext uri="{FF2B5EF4-FFF2-40B4-BE49-F238E27FC236}">
                <a16:creationId xmlns:a16="http://schemas.microsoft.com/office/drawing/2014/main" id="{6790768E-EDE8-79BD-F337-3E764CE2A92C}"/>
              </a:ext>
            </a:extLst>
          </p:cNvPr>
          <p:cNvSpPr txBox="1"/>
          <p:nvPr/>
        </p:nvSpPr>
        <p:spPr>
          <a:xfrm>
            <a:off x="6019800" y="1050366"/>
            <a:ext cx="5426302" cy="306348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t" anchorCtr="0" compatLnSpc="1">
            <a:normAutofit/>
          </a:bodyPr>
          <a:lstStyle/>
          <a:p>
            <a:pPr marL="0" lvl="1" defTabSz="685800">
              <a:lnSpc>
                <a:spcPct val="90000"/>
              </a:lnSpc>
              <a:spcBef>
                <a:spcPts val="375"/>
              </a:spcBef>
              <a:spcAft>
                <a:spcPts val="225"/>
              </a:spcAft>
              <a:buSzPct val="100000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650" b="1" dirty="0">
                <a:solidFill>
                  <a:srgbClr val="181818"/>
                </a:solidFill>
                <a:latin typeface="Arial"/>
                <a:cs typeface="Arial"/>
              </a:rPr>
              <a:t>Example: Inner triplet</a:t>
            </a:r>
          </a:p>
          <a:p>
            <a:pPr defTabSz="685800">
              <a:lnSpc>
                <a:spcPct val="80000"/>
              </a:lnSpc>
              <a:spcBef>
                <a:spcPts val="1350"/>
              </a:spcBef>
              <a:spcAft>
                <a:spcPts val="30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1650" b="1" dirty="0">
              <a:solidFill>
                <a:srgbClr val="181818"/>
              </a:solidFill>
              <a:latin typeface="Arial"/>
              <a:cs typeface="Arial"/>
            </a:endParaRPr>
          </a:p>
          <a:p>
            <a:pPr defTabSz="685800">
              <a:lnSpc>
                <a:spcPct val="80000"/>
              </a:lnSpc>
              <a:spcBef>
                <a:spcPts val="1350"/>
              </a:spcBef>
              <a:spcAft>
                <a:spcPts val="30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1650" b="1" kern="0" dirty="0">
              <a:solidFill>
                <a:srgbClr val="181818"/>
              </a:solidFill>
              <a:latin typeface="Arial"/>
              <a:ea typeface="Arial"/>
              <a:cs typeface="Arial"/>
            </a:endParaRPr>
          </a:p>
        </p:txBody>
      </p:sp>
      <p:sp>
        <p:nvSpPr>
          <p:cNvPr id="23" name="Content Placeholder 2">
            <a:extLst>
              <a:ext uri="{FF2B5EF4-FFF2-40B4-BE49-F238E27FC236}">
                <a16:creationId xmlns:a16="http://schemas.microsoft.com/office/drawing/2014/main" id="{45A98C5F-D4FF-29C9-DC34-22AA5BB80C2B}"/>
              </a:ext>
            </a:extLst>
          </p:cNvPr>
          <p:cNvSpPr txBox="1"/>
          <p:nvPr/>
        </p:nvSpPr>
        <p:spPr>
          <a:xfrm>
            <a:off x="6019800" y="1319023"/>
            <a:ext cx="6095999" cy="548525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defPPr>
              <a:defRPr lang="en-US"/>
            </a:defPPr>
            <a:lvl1pPr defTabSz="685800">
              <a:lnSpc>
                <a:spcPct val="80000"/>
              </a:lnSpc>
              <a:spcBef>
                <a:spcPts val="1350"/>
              </a:spcBef>
              <a:spcAft>
                <a:spcPts val="300"/>
              </a:spcAft>
              <a:defRPr sz="1350" b="1" i="0" u="none" strike="noStrike" kern="0" cap="none" spc="0" baseline="0">
                <a:solidFill>
                  <a:srgbClr val="181818"/>
                </a:solidFill>
                <a:uFillTx/>
                <a:latin typeface="Arial"/>
                <a:ea typeface="Arial"/>
                <a:cs typeface="Arial"/>
              </a:defRPr>
            </a:lvl1pPr>
            <a:lvl2pPr marL="0" lvl="1" defTabSz="685800">
              <a:spcBef>
                <a:spcPts val="375"/>
              </a:spcBef>
              <a:spcAft>
                <a:spcPts val="225"/>
              </a:spcAft>
              <a:buSzPct val="100000"/>
              <a:defRPr sz="1650" b="1" i="0" u="none" strike="noStrike" kern="0" cap="none" spc="0" baseline="0">
                <a:solidFill>
                  <a:srgbClr val="181818"/>
                </a:solidFill>
                <a:uFillTx/>
                <a:latin typeface="Arial"/>
                <a:cs typeface="Arial"/>
              </a:defRPr>
            </a:lvl2pPr>
          </a:lstStyle>
          <a:p>
            <a:pPr lvl="1"/>
            <a:r>
              <a:rPr lang="en-GB" dirty="0"/>
              <a:t>Provides proton beams final focusing before Interaction Points (IP)</a:t>
            </a:r>
          </a:p>
        </p:txBody>
      </p:sp>
      <p:pic>
        <p:nvPicPr>
          <p:cNvPr id="30" name="Picture 29" descr="A diagram of a machine&#10;&#10;Description automatically generated">
            <a:extLst>
              <a:ext uri="{FF2B5EF4-FFF2-40B4-BE49-F238E27FC236}">
                <a16:creationId xmlns:a16="http://schemas.microsoft.com/office/drawing/2014/main" id="{858BA653-0194-8A10-4B7B-2DA52F1CE106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427" y="4571685"/>
            <a:ext cx="3657600" cy="2201440"/>
          </a:xfrm>
          <a:prstGeom prst="rect">
            <a:avLst/>
          </a:prstGeom>
        </p:spPr>
      </p:pic>
      <p:sp>
        <p:nvSpPr>
          <p:cNvPr id="31" name="Content Placeholder 2">
            <a:extLst>
              <a:ext uri="{FF2B5EF4-FFF2-40B4-BE49-F238E27FC236}">
                <a16:creationId xmlns:a16="http://schemas.microsoft.com/office/drawing/2014/main" id="{63245631-FAC4-4101-785F-68DCA5DDEACC}"/>
              </a:ext>
            </a:extLst>
          </p:cNvPr>
          <p:cNvSpPr txBox="1"/>
          <p:nvPr/>
        </p:nvSpPr>
        <p:spPr>
          <a:xfrm>
            <a:off x="228600" y="3970222"/>
            <a:ext cx="5304335" cy="306348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defPPr>
              <a:defRPr lang="en-US"/>
            </a:defPPr>
            <a:lvl1pPr defTabSz="685800">
              <a:lnSpc>
                <a:spcPct val="80000"/>
              </a:lnSpc>
              <a:spcBef>
                <a:spcPts val="1350"/>
              </a:spcBef>
              <a:spcAft>
                <a:spcPts val="300"/>
              </a:spcAft>
              <a:defRPr sz="1350" b="1" i="0" u="none" strike="noStrike" kern="0" cap="none" spc="0" baseline="0">
                <a:solidFill>
                  <a:srgbClr val="181818"/>
                </a:solidFill>
                <a:uFillTx/>
                <a:latin typeface="Arial"/>
                <a:ea typeface="Arial"/>
                <a:cs typeface="Arial"/>
              </a:defRPr>
            </a:lvl1pPr>
            <a:lvl2pPr marL="0" lvl="1" defTabSz="685800">
              <a:spcBef>
                <a:spcPts val="375"/>
              </a:spcBef>
              <a:spcAft>
                <a:spcPts val="225"/>
              </a:spcAft>
              <a:buSzPct val="100000"/>
              <a:defRPr sz="1650" b="1" i="0" u="none" strike="noStrike" kern="0" cap="none" spc="0" baseline="0">
                <a:solidFill>
                  <a:srgbClr val="181818"/>
                </a:solidFill>
                <a:uFillTx/>
                <a:latin typeface="Arial"/>
                <a:cs typeface="Arial"/>
              </a:defRPr>
            </a:lvl2pPr>
          </a:lstStyle>
          <a:p>
            <a:pPr lvl="1"/>
            <a:r>
              <a:rPr lang="en-GB" dirty="0"/>
              <a:t>Powering with independent regulation: </a:t>
            </a:r>
          </a:p>
          <a:p>
            <a:pPr lvl="1"/>
            <a:r>
              <a:rPr lang="en-GB" dirty="0"/>
              <a:t>2kA 8V basic block</a:t>
            </a:r>
          </a:p>
          <a:p>
            <a:endParaRPr lang="en-GB" dirty="0"/>
          </a:p>
          <a:p>
            <a:endParaRPr lang="en-GB" b="0" dirty="0"/>
          </a:p>
        </p:txBody>
      </p:sp>
      <p:pic>
        <p:nvPicPr>
          <p:cNvPr id="33" name="Picture 32">
            <a:extLst>
              <a:ext uri="{FF2B5EF4-FFF2-40B4-BE49-F238E27FC236}">
                <a16:creationId xmlns:a16="http://schemas.microsoft.com/office/drawing/2014/main" id="{16BFC08B-2AD1-6C05-0714-59442CC758A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19800" y="1890451"/>
            <a:ext cx="6172200" cy="2133249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5A92E33A-5CD5-34E0-57C2-0F5B83BEA867}"/>
              </a:ext>
            </a:extLst>
          </p:cNvPr>
          <p:cNvSpPr txBox="1"/>
          <p:nvPr/>
        </p:nvSpPr>
        <p:spPr bwMode="auto">
          <a:xfrm>
            <a:off x="6705600" y="6400422"/>
            <a:ext cx="449580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1200" dirty="0">
                <a:solidFill>
                  <a:schemeClr val="bg1"/>
                </a:solidFill>
              </a:rPr>
              <a:t>F. Boattini | Overview of the Power Converters at CERN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 animBg="1"/>
      <p:bldP spid="16" grpId="0" animBg="1"/>
      <p:bldP spid="17" grpId="0" animBg="1"/>
      <p:bldP spid="22" grpId="0"/>
      <p:bldP spid="23" grpId="0"/>
      <p:bldP spid="31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8D059375-DDE1-FCFB-3C63-299DEB31975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72600" y="3936350"/>
            <a:ext cx="2543737" cy="2159650"/>
          </a:xfrm>
          <a:prstGeom prst="rect">
            <a:avLst/>
          </a:prstGeom>
        </p:spPr>
      </p:pic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19</a:t>
            </a:fld>
            <a:endParaRPr lang="en-US"/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BE3A09D6-DDBE-74BE-5153-D4613F7EF0EA}"/>
              </a:ext>
            </a:extLst>
          </p:cNvPr>
          <p:cNvSpPr txBox="1"/>
          <p:nvPr/>
        </p:nvSpPr>
        <p:spPr>
          <a:xfrm>
            <a:off x="228600" y="993088"/>
            <a:ext cx="5112831" cy="275590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t" anchorCtr="0" compatLnSpc="1">
            <a:normAutofit/>
          </a:bodyPr>
          <a:lstStyle>
            <a:defPPr>
              <a:defRPr lang="en-US"/>
            </a:defPPr>
            <a:lvl1pPr defTabSz="685800">
              <a:lnSpc>
                <a:spcPct val="80000"/>
              </a:lnSpc>
              <a:spcBef>
                <a:spcPts val="1350"/>
              </a:spcBef>
              <a:spcAft>
                <a:spcPts val="300"/>
              </a:spcAft>
              <a:defRPr sz="1650" b="1" i="0" u="none" strike="noStrike" kern="0" cap="none" spc="0" baseline="0">
                <a:solidFill>
                  <a:srgbClr val="181818"/>
                </a:solidFill>
                <a:uFillTx/>
                <a:latin typeface="Arial"/>
                <a:cs typeface="Arial"/>
              </a:defRPr>
            </a:lvl1pPr>
            <a:lvl2pPr marL="0" lvl="1" defTabSz="685800">
              <a:lnSpc>
                <a:spcPct val="90000"/>
              </a:lnSpc>
              <a:spcBef>
                <a:spcPts val="375"/>
              </a:spcBef>
              <a:spcAft>
                <a:spcPts val="225"/>
              </a:spcAft>
              <a:buSzPct val="100000"/>
              <a:defRPr sz="1650" b="1" i="0" u="none" strike="noStrike" kern="0" cap="none" spc="0" baseline="0">
                <a:solidFill>
                  <a:srgbClr val="181818"/>
                </a:solidFill>
                <a:uFillTx/>
                <a:latin typeface="Arial"/>
                <a:cs typeface="Arial"/>
              </a:defRPr>
            </a:lvl2pPr>
          </a:lstStyle>
          <a:p>
            <a:pPr lvl="1"/>
            <a:r>
              <a:rPr lang="en-GB" dirty="0"/>
              <a:t>One quadrant soft switching power converter</a:t>
            </a:r>
          </a:p>
          <a:p>
            <a:endParaRPr lang="en-GB" dirty="0"/>
          </a:p>
        </p:txBody>
      </p:sp>
      <p:sp>
        <p:nvSpPr>
          <p:cNvPr id="14" name="Title 2">
            <a:extLst>
              <a:ext uri="{FF2B5EF4-FFF2-40B4-BE49-F238E27FC236}">
                <a16:creationId xmlns:a16="http://schemas.microsoft.com/office/drawing/2014/main" id="{3960459E-14AE-99C3-6255-AC8252819C6C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228600" y="248291"/>
            <a:ext cx="11376025" cy="532871"/>
          </a:xfrm>
        </p:spPr>
        <p:txBody>
          <a:bodyPr/>
          <a:lstStyle/>
          <a:p>
            <a:r>
              <a:rPr lang="en-US" sz="3100" dirty="0"/>
              <a:t>Power converters for superconducting magnets in the LHC</a:t>
            </a:r>
            <a:endParaRPr lang="en-GB" sz="3100" dirty="0"/>
          </a:p>
        </p:txBody>
      </p:sp>
      <p:sp>
        <p:nvSpPr>
          <p:cNvPr id="15" name="Content Placeholder 2">
            <a:extLst>
              <a:ext uri="{FF2B5EF4-FFF2-40B4-BE49-F238E27FC236}">
                <a16:creationId xmlns:a16="http://schemas.microsoft.com/office/drawing/2014/main" id="{DB6206C3-32B4-9EA1-8B0C-0A8D150CCDD8}"/>
              </a:ext>
            </a:extLst>
          </p:cNvPr>
          <p:cNvSpPr txBox="1"/>
          <p:nvPr/>
        </p:nvSpPr>
        <p:spPr>
          <a:xfrm>
            <a:off x="9940260" y="3799354"/>
            <a:ext cx="1597971" cy="280532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t" anchorCtr="0" compatLnSpc="1">
            <a:normAutofit/>
          </a:bodyPr>
          <a:lstStyle>
            <a:defPPr>
              <a:defRPr lang="en-US"/>
            </a:defPPr>
            <a:lvl1pPr defTabSz="685800">
              <a:lnSpc>
                <a:spcPct val="80000"/>
              </a:lnSpc>
              <a:spcBef>
                <a:spcPts val="1350"/>
              </a:spcBef>
              <a:spcAft>
                <a:spcPts val="300"/>
              </a:spcAft>
              <a:defRPr sz="1650" b="1" i="0" u="none" strike="noStrike" kern="0" cap="none" spc="0" baseline="0">
                <a:solidFill>
                  <a:srgbClr val="181818"/>
                </a:solidFill>
                <a:uFillTx/>
                <a:latin typeface="Arial"/>
                <a:cs typeface="Arial"/>
              </a:defRPr>
            </a:lvl1pPr>
            <a:lvl2pPr marL="0" lvl="1" defTabSz="685800">
              <a:lnSpc>
                <a:spcPct val="90000"/>
              </a:lnSpc>
              <a:spcBef>
                <a:spcPts val="375"/>
              </a:spcBef>
              <a:spcAft>
                <a:spcPts val="225"/>
              </a:spcAft>
              <a:buSzPct val="100000"/>
              <a:defRPr sz="1650" b="1" i="0" u="none" strike="noStrike" kern="0" cap="none" spc="0" baseline="0">
                <a:solidFill>
                  <a:srgbClr val="181818"/>
                </a:solidFill>
                <a:uFillTx/>
                <a:latin typeface="Arial"/>
                <a:cs typeface="Arial"/>
              </a:defRPr>
            </a:lvl2pPr>
          </a:lstStyle>
          <a:p>
            <a:pPr lvl="1"/>
            <a:r>
              <a:rPr lang="en-GB" dirty="0"/>
              <a:t>Output Module</a:t>
            </a:r>
          </a:p>
          <a:p>
            <a:endParaRPr lang="en-GB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143A206-EE03-C049-5E34-1B189FFF52A1}"/>
              </a:ext>
            </a:extLst>
          </p:cNvPr>
          <p:cNvSpPr txBox="1"/>
          <p:nvPr/>
        </p:nvSpPr>
        <p:spPr bwMode="auto">
          <a:xfrm>
            <a:off x="6705600" y="6400422"/>
            <a:ext cx="449580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1200" dirty="0">
                <a:solidFill>
                  <a:schemeClr val="bg1"/>
                </a:solidFill>
              </a:rPr>
              <a:t>F. Boattini | Overview of the Power Converters at CERN</a:t>
            </a:r>
          </a:p>
        </p:txBody>
      </p:sp>
      <p:pic>
        <p:nvPicPr>
          <p:cNvPr id="1026" name="Picture 2" descr="Simplified Schematic">
            <a:extLst>
              <a:ext uri="{FF2B5EF4-FFF2-40B4-BE49-F238E27FC236}">
                <a16:creationId xmlns:a16="http://schemas.microsoft.com/office/drawing/2014/main" id="{BEAAA7AB-92B6-2B7F-A947-CEA1368AFF0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25123" y="803286"/>
            <a:ext cx="5016321" cy="21685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87A218E5-3BA6-5199-3512-037407BAD1C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08724" y="3995570"/>
            <a:ext cx="2830476" cy="2159650"/>
          </a:xfrm>
          <a:prstGeom prst="rect">
            <a:avLst/>
          </a:prstGeom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6E8EF2AE-2A95-058C-FC62-AD2CB6FD866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382" y="1462179"/>
            <a:ext cx="4730282" cy="49743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>
            <a:extLst>
              <a:ext uri="{FF2B5EF4-FFF2-40B4-BE49-F238E27FC236}">
                <a16:creationId xmlns:a16="http://schemas.microsoft.com/office/drawing/2014/main" id="{E1662006-1F73-B7C5-E14B-676DFBE82C3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200" y="3265457"/>
            <a:ext cx="1597971" cy="8929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8C70FA74-B565-E132-8069-817120FF24F4}"/>
              </a:ext>
            </a:extLst>
          </p:cNvPr>
          <p:cNvSpPr txBox="1"/>
          <p:nvPr/>
        </p:nvSpPr>
        <p:spPr bwMode="auto">
          <a:xfrm>
            <a:off x="5032690" y="3178498"/>
            <a:ext cx="2133600" cy="226112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t" anchorCtr="0" compatLnSpc="1">
            <a:normAutofit fontScale="77500" lnSpcReduction="20000"/>
          </a:bodyPr>
          <a:lstStyle>
            <a:defPPr>
              <a:defRPr lang="en-US"/>
            </a:defPPr>
            <a:lvl1pPr defTabSz="685800">
              <a:lnSpc>
                <a:spcPct val="80000"/>
              </a:lnSpc>
              <a:spcBef>
                <a:spcPts val="1350"/>
              </a:spcBef>
              <a:spcAft>
                <a:spcPts val="300"/>
              </a:spcAft>
              <a:defRPr sz="1650" b="1" i="0" u="none" strike="noStrike" kern="0" cap="none" spc="0" baseline="0">
                <a:solidFill>
                  <a:srgbClr val="181818"/>
                </a:solidFill>
                <a:uFillTx/>
                <a:latin typeface="Arial"/>
                <a:cs typeface="Arial"/>
              </a:defRPr>
            </a:lvl1pPr>
            <a:lvl2pPr marL="0" lvl="1" defTabSz="685800">
              <a:lnSpc>
                <a:spcPct val="90000"/>
              </a:lnSpc>
              <a:spcBef>
                <a:spcPts val="375"/>
              </a:spcBef>
              <a:spcAft>
                <a:spcPts val="225"/>
              </a:spcAft>
              <a:buSzPct val="100000"/>
              <a:defRPr sz="1650" b="1" i="0" u="none" strike="noStrike" kern="0" cap="none" spc="0" baseline="0">
                <a:solidFill>
                  <a:srgbClr val="181818"/>
                </a:solidFill>
                <a:uFillTx/>
                <a:latin typeface="Arial"/>
                <a:cs typeface="Arial"/>
              </a:defRPr>
            </a:lvl2pPr>
          </a:lstStyle>
          <a:p>
            <a:pPr lvl="1"/>
            <a:r>
              <a:rPr lang="en-GB" dirty="0"/>
              <a:t>1.2kV, 150A IGBT module</a:t>
            </a:r>
          </a:p>
          <a:p>
            <a:endParaRPr lang="en-GB" dirty="0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D8E6E65B-2BEA-A35C-58A4-BEEC576F3E51}"/>
              </a:ext>
            </a:extLst>
          </p:cNvPr>
          <p:cNvSpPr txBox="1"/>
          <p:nvPr/>
        </p:nvSpPr>
        <p:spPr>
          <a:xfrm>
            <a:off x="6858000" y="3778427"/>
            <a:ext cx="1676400" cy="260173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t" anchorCtr="0" compatLnSpc="1">
            <a:normAutofit/>
          </a:bodyPr>
          <a:lstStyle>
            <a:defPPr>
              <a:defRPr lang="en-US"/>
            </a:defPPr>
            <a:lvl1pPr defTabSz="685800">
              <a:lnSpc>
                <a:spcPct val="80000"/>
              </a:lnSpc>
              <a:spcBef>
                <a:spcPts val="1350"/>
              </a:spcBef>
              <a:spcAft>
                <a:spcPts val="300"/>
              </a:spcAft>
              <a:defRPr sz="1650" b="1" i="0" u="none" strike="noStrike" kern="0" cap="none" spc="0" baseline="0">
                <a:solidFill>
                  <a:srgbClr val="181818"/>
                </a:solidFill>
                <a:uFillTx/>
                <a:latin typeface="Arial"/>
                <a:cs typeface="Arial"/>
              </a:defRPr>
            </a:lvl1pPr>
            <a:lvl2pPr marL="0" lvl="1" defTabSz="685800">
              <a:lnSpc>
                <a:spcPct val="90000"/>
              </a:lnSpc>
              <a:spcBef>
                <a:spcPts val="375"/>
              </a:spcBef>
              <a:spcAft>
                <a:spcPts val="225"/>
              </a:spcAft>
              <a:buSzPct val="100000"/>
              <a:defRPr sz="1650" b="1" i="0" u="none" strike="noStrike" kern="0" cap="none" spc="0" baseline="0">
                <a:solidFill>
                  <a:srgbClr val="181818"/>
                </a:solidFill>
                <a:uFillTx/>
                <a:latin typeface="Arial"/>
                <a:cs typeface="Arial"/>
              </a:defRPr>
            </a:lvl2pPr>
          </a:lstStyle>
          <a:p>
            <a:pPr lvl="1"/>
            <a:r>
              <a:rPr lang="en-GB" dirty="0"/>
              <a:t>Input Module</a:t>
            </a:r>
          </a:p>
          <a:p>
            <a:endParaRPr lang="en-GB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4BACCE4D-24C2-68E1-B3E2-154EC4BF797B}"/>
              </a:ext>
            </a:extLst>
          </p:cNvPr>
          <p:cNvSpPr txBox="1"/>
          <p:nvPr/>
        </p:nvSpPr>
        <p:spPr bwMode="auto">
          <a:xfrm>
            <a:off x="7488579" y="3039327"/>
            <a:ext cx="4049652" cy="34624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/>
            <a:r>
              <a:rPr lang="en-GB" sz="1650" b="1" dirty="0">
                <a:solidFill>
                  <a:srgbClr val="181818"/>
                </a:solidFill>
                <a:latin typeface="Arial"/>
                <a:cs typeface="Arial"/>
              </a:rPr>
              <a:t>Basic power block: 2kA, 8V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5" grpId="0"/>
      <p:bldP spid="5" grpId="0"/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EF0DE706-5A19-B64D-EB0F-918EB5AC5B8A}"/>
              </a:ext>
            </a:extLst>
          </p:cNvPr>
          <p:cNvSpPr>
            <a:spLocks noGrp="1"/>
          </p:cNvSpPr>
          <p:nvPr>
            <p:ph idx="1"/>
          </p:nvPr>
        </p:nvSpPr>
        <p:spPr bwMode="auto">
          <a:xfrm>
            <a:off x="366874" y="1050017"/>
            <a:ext cx="11748926" cy="463636"/>
          </a:xfrm>
        </p:spPr>
        <p:txBody>
          <a:bodyPr/>
          <a:lstStyle/>
          <a:p>
            <a:pPr>
              <a:defRPr/>
            </a:pPr>
            <a:r>
              <a:rPr lang="en-US" dirty="0"/>
              <a:t>Beams are composed of charged particles (q). These must be guided along the accelerators</a:t>
            </a:r>
            <a:endParaRPr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5663474-5806-9FA0-F0DF-584186BDDF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are power converters used for at CERN ?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38E5314-D308-D275-4FEC-9D98C538DA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2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2D217CE8-6496-B163-D579-CC955F7F97BE}"/>
                  </a:ext>
                </a:extLst>
              </p:cNvPr>
              <p:cNvSpPr txBox="1"/>
              <p:nvPr/>
            </p:nvSpPr>
            <p:spPr>
              <a:xfrm>
                <a:off x="4343400" y="2416739"/>
                <a:ext cx="3045514" cy="61003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en-GB" sz="280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GB" sz="2800" b="0" i="1" smtClean="0">
                              <a:latin typeface="Cambria Math"/>
                            </a:rPr>
                            <m:t>𝐹</m:t>
                          </m:r>
                        </m:e>
                      </m:acc>
                      <m:r>
                        <a:rPr lang="en-GB" sz="2800" b="0" i="1" smtClean="0">
                          <a:latin typeface="Cambria Math"/>
                        </a:rPr>
                        <m:t>=</m:t>
                      </m:r>
                      <m:r>
                        <a:rPr lang="en-GB" sz="2800" b="0" i="1" smtClean="0">
                          <a:latin typeface="Cambria Math"/>
                        </a:rPr>
                        <m:t>𝑞</m:t>
                      </m:r>
                      <m:d>
                        <m:dPr>
                          <m:ctrlPr>
                            <a:rPr lang="en-GB" sz="28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acc>
                            <m:accPr>
                              <m:chr m:val="⃗"/>
                              <m:ctrlPr>
                                <a:rPr lang="en-GB" sz="2800" b="0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GB" sz="2800" b="0" i="1" smtClean="0">
                                  <a:solidFill>
                                    <a:srgbClr val="C00000"/>
                                  </a:solidFill>
                                  <a:latin typeface="Cambria Math"/>
                                </a:rPr>
                                <m:t>𝐸</m:t>
                              </m:r>
                            </m:e>
                          </m:acc>
                          <m:r>
                            <a:rPr lang="en-GB" sz="2800" b="0" i="1" smtClean="0">
                              <a:latin typeface="Cambria Math"/>
                            </a:rPr>
                            <m:t>+</m:t>
                          </m:r>
                          <m:acc>
                            <m:accPr>
                              <m:chr m:val="⃗"/>
                              <m:ctrlPr>
                                <a:rPr lang="en-GB" sz="2800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GB" sz="2800" b="0" i="1" smtClean="0">
                                  <a:latin typeface="Cambria Math"/>
                                </a:rPr>
                                <m:t>𝑣</m:t>
                              </m:r>
                            </m:e>
                          </m:acc>
                          <m:r>
                            <a:rPr lang="en-GB" sz="2800" i="1" smtClean="0">
                              <a:latin typeface="Cambria Math"/>
                              <a:ea typeface="Cambria Math"/>
                            </a:rPr>
                            <m:t>×</m:t>
                          </m:r>
                          <m:acc>
                            <m:accPr>
                              <m:chr m:val="⃗"/>
                              <m:ctrlPr>
                                <a:rPr lang="en-GB" sz="2800" i="1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  <a:ea typeface="Cambria Math"/>
                                </a:rPr>
                              </m:ctrlPr>
                            </m:accPr>
                            <m:e>
                              <m:r>
                                <a:rPr lang="en-GB" sz="2800" b="0" i="1" smtClean="0">
                                  <a:solidFill>
                                    <a:srgbClr val="00B050"/>
                                  </a:solidFill>
                                  <a:latin typeface="Cambria Math"/>
                                  <a:ea typeface="Cambria Math"/>
                                </a:rPr>
                                <m:t>𝐵</m:t>
                              </m:r>
                            </m:e>
                          </m:acc>
                        </m:e>
                      </m:d>
                    </m:oMath>
                  </m:oMathPara>
                </a14:m>
                <a:endParaRPr lang="en-GB" sz="2800" dirty="0"/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2D217CE8-6496-B163-D579-CC955F7F97B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43400" y="2416739"/>
                <a:ext cx="3045514" cy="610039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6" name="Group 5">
            <a:extLst>
              <a:ext uri="{FF2B5EF4-FFF2-40B4-BE49-F238E27FC236}">
                <a16:creationId xmlns:a16="http://schemas.microsoft.com/office/drawing/2014/main" id="{12639E44-BD1C-EA39-3CAE-CD42573DDC54}"/>
              </a:ext>
            </a:extLst>
          </p:cNvPr>
          <p:cNvGrpSpPr/>
          <p:nvPr/>
        </p:nvGrpSpPr>
        <p:grpSpPr>
          <a:xfrm>
            <a:off x="198370" y="3026778"/>
            <a:ext cx="5620614" cy="2459482"/>
            <a:chOff x="245543" y="3026778"/>
            <a:chExt cx="5620614" cy="2459482"/>
          </a:xfrm>
        </p:grpSpPr>
        <p:cxnSp>
          <p:nvCxnSpPr>
            <p:cNvPr id="7" name="Straight Arrow Connector 6">
              <a:extLst>
                <a:ext uri="{FF2B5EF4-FFF2-40B4-BE49-F238E27FC236}">
                  <a16:creationId xmlns:a16="http://schemas.microsoft.com/office/drawing/2014/main" id="{5BCCC813-5AD2-3C20-AA46-1650AD40829A}"/>
                </a:ext>
              </a:extLst>
            </p:cNvPr>
            <p:cNvCxnSpPr>
              <a:stCxn id="5" idx="2"/>
            </p:cNvCxnSpPr>
            <p:nvPr/>
          </p:nvCxnSpPr>
          <p:spPr>
            <a:xfrm flipH="1">
              <a:off x="3690102" y="3026778"/>
              <a:ext cx="2176055" cy="482011"/>
            </a:xfrm>
            <a:prstGeom prst="straightConnector1">
              <a:avLst/>
            </a:prstGeom>
            <a:ln>
              <a:solidFill>
                <a:srgbClr val="C0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5CE0DD22-F291-14A8-57F5-947CA30F922D}"/>
                </a:ext>
              </a:extLst>
            </p:cNvPr>
            <p:cNvSpPr txBox="1"/>
            <p:nvPr/>
          </p:nvSpPr>
          <p:spPr>
            <a:xfrm>
              <a:off x="1612054" y="3259667"/>
              <a:ext cx="145424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u="sng" dirty="0">
                  <a:solidFill>
                    <a:srgbClr val="C00000"/>
                  </a:solidFill>
                </a:rPr>
                <a:t>Acceleration</a:t>
              </a: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CC4AD2ED-DC93-56BC-D093-A5C4FE7F3825}"/>
                </a:ext>
              </a:extLst>
            </p:cNvPr>
            <p:cNvSpPr txBox="1"/>
            <p:nvPr/>
          </p:nvSpPr>
          <p:spPr>
            <a:xfrm>
              <a:off x="1061600" y="4839929"/>
              <a:ext cx="2480166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dirty="0">
                  <a:solidFill>
                    <a:srgbClr val="C00000"/>
                  </a:solidFill>
                </a:rPr>
                <a:t>Need for HV to create </a:t>
              </a:r>
            </a:p>
            <a:p>
              <a:pPr algn="ctr"/>
              <a:r>
                <a:rPr lang="en-GB" dirty="0">
                  <a:solidFill>
                    <a:srgbClr val="C00000"/>
                  </a:solidFill>
                </a:rPr>
                <a:t>strong electric fields</a:t>
              </a:r>
            </a:p>
          </p:txBody>
        </p:sp>
        <p:sp>
          <p:nvSpPr>
            <p:cNvPr id="10" name="Down Arrow 32">
              <a:extLst>
                <a:ext uri="{FF2B5EF4-FFF2-40B4-BE49-F238E27FC236}">
                  <a16:creationId xmlns:a16="http://schemas.microsoft.com/office/drawing/2014/main" id="{08132CE3-30B2-DE22-D49B-48EC1F8AA072}"/>
                </a:ext>
              </a:extLst>
            </p:cNvPr>
            <p:cNvSpPr/>
            <p:nvPr/>
          </p:nvSpPr>
          <p:spPr>
            <a:xfrm>
              <a:off x="2142066" y="4573023"/>
              <a:ext cx="270934" cy="263984"/>
            </a:xfrm>
            <a:prstGeom prst="downArrow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rgbClr val="C00000"/>
                </a:solidFill>
              </a:endParaRP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6425C17F-A300-BC14-B769-70990F18FB98}"/>
                </a:ext>
              </a:extLst>
            </p:cNvPr>
            <p:cNvSpPr txBox="1"/>
            <p:nvPr/>
          </p:nvSpPr>
          <p:spPr>
            <a:xfrm>
              <a:off x="245543" y="3628999"/>
              <a:ext cx="4297430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>
                  <a:solidFill>
                    <a:srgbClr val="C00000"/>
                  </a:solidFill>
                </a:rPr>
                <a:t>Particles pass through an electrical field oriented in the direction of their movement.</a:t>
              </a:r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2135622D-1F06-DA28-6C4A-78249ECDDAB8}"/>
              </a:ext>
            </a:extLst>
          </p:cNvPr>
          <p:cNvGrpSpPr/>
          <p:nvPr/>
        </p:nvGrpSpPr>
        <p:grpSpPr>
          <a:xfrm>
            <a:off x="6594510" y="3002858"/>
            <a:ext cx="5368890" cy="2413534"/>
            <a:chOff x="3533503" y="2753736"/>
            <a:chExt cx="5368890" cy="2413534"/>
          </a:xfrm>
        </p:grpSpPr>
        <p:cxnSp>
          <p:nvCxnSpPr>
            <p:cNvPr id="13" name="Straight Arrow Connector 12">
              <a:extLst>
                <a:ext uri="{FF2B5EF4-FFF2-40B4-BE49-F238E27FC236}">
                  <a16:creationId xmlns:a16="http://schemas.microsoft.com/office/drawing/2014/main" id="{4189FCF5-88AF-644A-3CBF-783C5CCFB660}"/>
                </a:ext>
              </a:extLst>
            </p:cNvPr>
            <p:cNvCxnSpPr>
              <a:cxnSpLocks/>
            </p:cNvCxnSpPr>
            <p:nvPr/>
          </p:nvCxnSpPr>
          <p:spPr>
            <a:xfrm>
              <a:off x="3533503" y="2753736"/>
              <a:ext cx="1249732" cy="570820"/>
            </a:xfrm>
            <a:prstGeom prst="straightConnector1">
              <a:avLst/>
            </a:prstGeom>
            <a:ln>
              <a:solidFill>
                <a:srgbClr val="00B05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6A329A5B-21BC-DC08-7185-1C0D7CD2748F}"/>
                </a:ext>
              </a:extLst>
            </p:cNvPr>
            <p:cNvSpPr txBox="1"/>
            <p:nvPr/>
          </p:nvSpPr>
          <p:spPr>
            <a:xfrm>
              <a:off x="4965995" y="3057314"/>
              <a:ext cx="195861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u="sng" dirty="0">
                  <a:solidFill>
                    <a:srgbClr val="00B050"/>
                  </a:solidFill>
                </a:rPr>
                <a:t>Trajectory control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0C68BED2-CA55-D0CE-FDC7-C818283B3DB4}"/>
                </a:ext>
              </a:extLst>
            </p:cNvPr>
            <p:cNvSpPr txBox="1"/>
            <p:nvPr/>
          </p:nvSpPr>
          <p:spPr>
            <a:xfrm>
              <a:off x="4935458" y="4520939"/>
              <a:ext cx="3441968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dirty="0">
                  <a:solidFill>
                    <a:srgbClr val="00B050"/>
                  </a:solidFill>
                </a:rPr>
                <a:t>Need for strong magnetic fields:</a:t>
              </a:r>
            </a:p>
            <a:p>
              <a:pPr algn="ctr"/>
              <a:r>
                <a:rPr lang="en-GB" dirty="0">
                  <a:solidFill>
                    <a:srgbClr val="00B050"/>
                  </a:solidFill>
                </a:rPr>
                <a:t>Electro magnets are used</a:t>
              </a:r>
            </a:p>
          </p:txBody>
        </p:sp>
        <p:sp>
          <p:nvSpPr>
            <p:cNvPr id="16" name="Down Arrow 25">
              <a:extLst>
                <a:ext uri="{FF2B5EF4-FFF2-40B4-BE49-F238E27FC236}">
                  <a16:creationId xmlns:a16="http://schemas.microsoft.com/office/drawing/2014/main" id="{7242D741-9354-ADB6-9A16-B48BE1DD5E90}"/>
                </a:ext>
              </a:extLst>
            </p:cNvPr>
            <p:cNvSpPr/>
            <p:nvPr/>
          </p:nvSpPr>
          <p:spPr>
            <a:xfrm>
              <a:off x="6536266" y="4203773"/>
              <a:ext cx="270934" cy="317166"/>
            </a:xfrm>
            <a:prstGeom prst="downArrow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DA7FD66B-7E68-502D-BE08-E244C8045978}"/>
                </a:ext>
              </a:extLst>
            </p:cNvPr>
            <p:cNvSpPr txBox="1"/>
            <p:nvPr/>
          </p:nvSpPr>
          <p:spPr>
            <a:xfrm>
              <a:off x="4678160" y="3320610"/>
              <a:ext cx="422423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dirty="0">
                  <a:solidFill>
                    <a:srgbClr val="00B050"/>
                  </a:solidFill>
                </a:rPr>
                <a:t>As the energy of particles </a:t>
              </a:r>
            </a:p>
            <a:p>
              <a:pPr algn="ctr"/>
              <a:r>
                <a:rPr lang="en-GB" dirty="0">
                  <a:solidFill>
                    <a:srgbClr val="00B050"/>
                  </a:solidFill>
                </a:rPr>
                <a:t>increases the magnetic field controlling </a:t>
              </a:r>
            </a:p>
            <a:p>
              <a:pPr algn="ctr"/>
              <a:r>
                <a:rPr lang="en-GB" dirty="0">
                  <a:solidFill>
                    <a:srgbClr val="00B050"/>
                  </a:solidFill>
                </a:rPr>
                <a:t>the trajectory must also increase</a:t>
              </a: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1581F8C2-115B-CC95-F22D-89CF7B903CF2}"/>
              </a:ext>
            </a:extLst>
          </p:cNvPr>
          <p:cNvGrpSpPr/>
          <p:nvPr/>
        </p:nvGrpSpPr>
        <p:grpSpPr>
          <a:xfrm>
            <a:off x="2147809" y="5416391"/>
            <a:ext cx="7720397" cy="967111"/>
            <a:chOff x="2194983" y="5167269"/>
            <a:chExt cx="4555860" cy="967111"/>
          </a:xfrm>
        </p:grpSpPr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9FFD134B-7971-51D0-0FAA-4E263540B7A8}"/>
                </a:ext>
              </a:extLst>
            </p:cNvPr>
            <p:cNvSpPr txBox="1"/>
            <p:nvPr/>
          </p:nvSpPr>
          <p:spPr>
            <a:xfrm>
              <a:off x="2946770" y="5663812"/>
              <a:ext cx="3052287" cy="461665"/>
            </a:xfrm>
            <a:prstGeom prst="rect">
              <a:avLst/>
            </a:prstGeom>
            <a:gradFill>
              <a:gsLst>
                <a:gs pos="0">
                  <a:srgbClr val="FF0000">
                    <a:alpha val="64000"/>
                  </a:srgbClr>
                </a:gs>
                <a:gs pos="100000">
                  <a:srgbClr val="00B050"/>
                </a:gs>
              </a:gsLst>
              <a:lin ang="0" scaled="0"/>
            </a:gradFill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400" b="1" dirty="0">
                  <a:solidFill>
                    <a:srgbClr val="080808"/>
                  </a:solidFill>
                </a:rPr>
                <a:t>Power Converters</a:t>
              </a:r>
            </a:p>
          </p:txBody>
        </p:sp>
        <p:sp>
          <p:nvSpPr>
            <p:cNvPr id="20" name="Bent Arrow 1">
              <a:extLst>
                <a:ext uri="{FF2B5EF4-FFF2-40B4-BE49-F238E27FC236}">
                  <a16:creationId xmlns:a16="http://schemas.microsoft.com/office/drawing/2014/main" id="{69F7EE17-FC95-6E28-BE54-720E99F2AC24}"/>
                </a:ext>
              </a:extLst>
            </p:cNvPr>
            <p:cNvSpPr/>
            <p:nvPr/>
          </p:nvSpPr>
          <p:spPr>
            <a:xfrm rot="10800000">
              <a:off x="5999053" y="5167269"/>
              <a:ext cx="751790" cy="967109"/>
            </a:xfrm>
            <a:prstGeom prst="bentArrow">
              <a:avLst>
                <a:gd name="adj1" fmla="val 20381"/>
                <a:gd name="adj2" fmla="val 21657"/>
                <a:gd name="adj3" fmla="val 25000"/>
                <a:gd name="adj4" fmla="val 45660"/>
              </a:avLst>
            </a:prstGeom>
            <a:solidFill>
              <a:srgbClr val="00B05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  <p:sp>
          <p:nvSpPr>
            <p:cNvPr id="21" name="Bent Arrow 27">
              <a:extLst>
                <a:ext uri="{FF2B5EF4-FFF2-40B4-BE49-F238E27FC236}">
                  <a16:creationId xmlns:a16="http://schemas.microsoft.com/office/drawing/2014/main" id="{4ABFB4EB-01BE-771B-865D-D20884545280}"/>
                </a:ext>
              </a:extLst>
            </p:cNvPr>
            <p:cNvSpPr/>
            <p:nvPr/>
          </p:nvSpPr>
          <p:spPr>
            <a:xfrm rot="10800000" flipH="1">
              <a:off x="2194983" y="5237138"/>
              <a:ext cx="751786" cy="897242"/>
            </a:xfrm>
            <a:prstGeom prst="bentArrow">
              <a:avLst>
                <a:gd name="adj1" fmla="val 20381"/>
                <a:gd name="adj2" fmla="val 21657"/>
                <a:gd name="adj3" fmla="val 25000"/>
                <a:gd name="adj4" fmla="val 45660"/>
              </a:avLst>
            </a:prstGeom>
            <a:solidFill>
              <a:srgbClr val="C000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</p:grpSp>
      <p:pic>
        <p:nvPicPr>
          <p:cNvPr id="22" name="Picture 21">
            <a:extLst>
              <a:ext uri="{FF2B5EF4-FFF2-40B4-BE49-F238E27FC236}">
                <a16:creationId xmlns:a16="http://schemas.microsoft.com/office/drawing/2014/main" id="{D5382C67-5AC1-5F1A-358E-235E0B94500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27206" y="1676400"/>
            <a:ext cx="1477810" cy="1125714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172FF83C-C1E9-03BD-E90B-4925F098254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826638" y="1676400"/>
            <a:ext cx="1347488" cy="112571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4" name="Rectangle: Rounded Corners 23">
            <a:extLst>
              <a:ext uri="{FF2B5EF4-FFF2-40B4-BE49-F238E27FC236}">
                <a16:creationId xmlns:a16="http://schemas.microsoft.com/office/drawing/2014/main" id="{183A51D6-B10F-3457-D7FB-7AFFDABAA062}"/>
              </a:ext>
            </a:extLst>
          </p:cNvPr>
          <p:cNvSpPr/>
          <p:nvPr/>
        </p:nvSpPr>
        <p:spPr>
          <a:xfrm>
            <a:off x="6212560" y="2483352"/>
            <a:ext cx="908617" cy="454617"/>
          </a:xfrm>
          <a:prstGeom prst="roundRect">
            <a:avLst/>
          </a:prstGeom>
          <a:noFill/>
          <a:ln w="19050">
            <a:solidFill>
              <a:srgbClr val="00B050"/>
            </a:solidFill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Rectangle: Rounded Corners 24">
            <a:extLst>
              <a:ext uri="{FF2B5EF4-FFF2-40B4-BE49-F238E27FC236}">
                <a16:creationId xmlns:a16="http://schemas.microsoft.com/office/drawing/2014/main" id="{3A10514E-5058-EE8B-5779-50DC527BEA13}"/>
              </a:ext>
            </a:extLst>
          </p:cNvPr>
          <p:cNvSpPr/>
          <p:nvPr/>
        </p:nvSpPr>
        <p:spPr>
          <a:xfrm>
            <a:off x="8342993" y="1676400"/>
            <a:ext cx="2858407" cy="1141249"/>
          </a:xfrm>
          <a:prstGeom prst="roundRect">
            <a:avLst/>
          </a:prstGeom>
          <a:noFill/>
          <a:ln w="19050">
            <a:solidFill>
              <a:srgbClr val="00B050"/>
            </a:solidFill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25C136D3-2524-0D95-ACBD-552EDC1B5B5E}"/>
              </a:ext>
            </a:extLst>
          </p:cNvPr>
          <p:cNvCxnSpPr>
            <a:cxnSpLocks/>
            <a:stCxn id="24" idx="3"/>
            <a:endCxn id="25" idx="1"/>
          </p:cNvCxnSpPr>
          <p:nvPr/>
        </p:nvCxnSpPr>
        <p:spPr>
          <a:xfrm flipV="1">
            <a:off x="7121177" y="2247025"/>
            <a:ext cx="1221816" cy="463636"/>
          </a:xfrm>
          <a:prstGeom prst="line">
            <a:avLst/>
          </a:prstGeom>
          <a:noFill/>
          <a:ln w="19050">
            <a:solidFill>
              <a:srgbClr val="00B050"/>
            </a:solidFill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cxnSp>
      <p:pic>
        <p:nvPicPr>
          <p:cNvPr id="27" name="Picture 26">
            <a:extLst>
              <a:ext uri="{FF2B5EF4-FFF2-40B4-BE49-F238E27FC236}">
                <a16:creationId xmlns:a16="http://schemas.microsoft.com/office/drawing/2014/main" id="{72C2F916-8EBE-5F54-510A-A40AFF0DA82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89537" y="1750311"/>
            <a:ext cx="2334663" cy="1296019"/>
          </a:xfrm>
          <a:prstGeom prst="rect">
            <a:avLst/>
          </a:prstGeom>
          <a:noFill/>
          <a:ln w="19050">
            <a:solidFill>
              <a:srgbClr val="FF0000"/>
            </a:solidFill>
            <a:prstDash val="dash"/>
          </a:ln>
        </p:spPr>
      </p:pic>
      <p:sp>
        <p:nvSpPr>
          <p:cNvPr id="28" name="Rectangle: Rounded Corners 27">
            <a:extLst>
              <a:ext uri="{FF2B5EF4-FFF2-40B4-BE49-F238E27FC236}">
                <a16:creationId xmlns:a16="http://schemas.microsoft.com/office/drawing/2014/main" id="{1E738E48-5BFD-69ED-B7E2-177DFA0593FB}"/>
              </a:ext>
            </a:extLst>
          </p:cNvPr>
          <p:cNvSpPr/>
          <p:nvPr/>
        </p:nvSpPr>
        <p:spPr>
          <a:xfrm>
            <a:off x="5469918" y="2511869"/>
            <a:ext cx="451557" cy="454617"/>
          </a:xfrm>
          <a:prstGeom prst="roundRect">
            <a:avLst/>
          </a:prstGeom>
          <a:noFill/>
          <a:ln w="1905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Freeform: Shape 28">
            <a:extLst>
              <a:ext uri="{FF2B5EF4-FFF2-40B4-BE49-F238E27FC236}">
                <a16:creationId xmlns:a16="http://schemas.microsoft.com/office/drawing/2014/main" id="{ECBB1B44-ACCB-D424-6F82-92BE08A10AA2}"/>
              </a:ext>
            </a:extLst>
          </p:cNvPr>
          <p:cNvSpPr/>
          <p:nvPr/>
        </p:nvSpPr>
        <p:spPr>
          <a:xfrm rot="811648">
            <a:off x="3162300" y="2121475"/>
            <a:ext cx="2362199" cy="293837"/>
          </a:xfrm>
          <a:custGeom>
            <a:avLst/>
            <a:gdLst>
              <a:gd name="connsiteX0" fmla="*/ 0 w 1729740"/>
              <a:gd name="connsiteY0" fmla="*/ 293837 h 293837"/>
              <a:gd name="connsiteX1" fmla="*/ 373380 w 1729740"/>
              <a:gd name="connsiteY1" fmla="*/ 34757 h 293837"/>
              <a:gd name="connsiteX2" fmla="*/ 708660 w 1729740"/>
              <a:gd name="connsiteY2" fmla="*/ 4277 h 293837"/>
              <a:gd name="connsiteX3" fmla="*/ 1127760 w 1729740"/>
              <a:gd name="connsiteY3" fmla="*/ 49997 h 293837"/>
              <a:gd name="connsiteX4" fmla="*/ 1729740 w 1729740"/>
              <a:gd name="connsiteY4" fmla="*/ 179537 h 2938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29740" h="293837">
                <a:moveTo>
                  <a:pt x="0" y="293837"/>
                </a:moveTo>
                <a:cubicBezTo>
                  <a:pt x="127635" y="188427"/>
                  <a:pt x="255270" y="83017"/>
                  <a:pt x="373380" y="34757"/>
                </a:cubicBezTo>
                <a:cubicBezTo>
                  <a:pt x="491490" y="-13503"/>
                  <a:pt x="582930" y="1737"/>
                  <a:pt x="708660" y="4277"/>
                </a:cubicBezTo>
                <a:cubicBezTo>
                  <a:pt x="834390" y="6817"/>
                  <a:pt x="957580" y="20787"/>
                  <a:pt x="1127760" y="49997"/>
                </a:cubicBezTo>
                <a:cubicBezTo>
                  <a:pt x="1297940" y="79207"/>
                  <a:pt x="1513840" y="129372"/>
                  <a:pt x="1729740" y="179537"/>
                </a:cubicBezTo>
              </a:path>
            </a:pathLst>
          </a:custGeom>
          <a:noFill/>
          <a:ln w="1905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3C545B17-BD8D-4706-50AB-A17BE40CCCB7}"/>
              </a:ext>
            </a:extLst>
          </p:cNvPr>
          <p:cNvSpPr txBox="1"/>
          <p:nvPr/>
        </p:nvSpPr>
        <p:spPr bwMode="auto">
          <a:xfrm>
            <a:off x="6705600" y="6400422"/>
            <a:ext cx="449580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1200" dirty="0">
                <a:solidFill>
                  <a:schemeClr val="bg1"/>
                </a:solidFill>
              </a:rPr>
              <a:t>F. Boattini | Overview of the Power Converters at CERN</a:t>
            </a:r>
          </a:p>
        </p:txBody>
      </p:sp>
    </p:spTree>
    <p:extLst>
      <p:ext uri="{BB962C8B-B14F-4D97-AF65-F5344CB8AC3E}">
        <p14:creationId xmlns:p14="http://schemas.microsoft.com/office/powerpoint/2010/main" val="40011132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326FC39-4D43-071C-BBA9-E98FC59BF49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3"/>
            <a:ext cx="11376024" cy="1065742"/>
          </a:xfrm>
        </p:spPr>
        <p:txBody>
          <a:bodyPr/>
          <a:lstStyle/>
          <a:p>
            <a:r>
              <a:rPr lang="en-US" dirty="0"/>
              <a:t>All 5300 Power Converters, the control, the cooling, the vacuum …. Humans…</a:t>
            </a:r>
          </a:p>
          <a:p>
            <a:r>
              <a:rPr lang="en-US" dirty="0"/>
              <a:t>They all must work together, reliably and at the same time!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434DBE7-EC8A-7FA2-0A6D-9C847CB2FE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617007"/>
          </a:xfrm>
        </p:spPr>
        <p:txBody>
          <a:bodyPr/>
          <a:lstStyle/>
          <a:p>
            <a:r>
              <a:rPr lang="en-US" dirty="0"/>
              <a:t>The biggest challenge?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62B9F32-B154-0BCF-65EF-D35566A3BB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20</a:t>
            </a:fld>
            <a:endParaRPr lang="en-US"/>
          </a:p>
        </p:txBody>
      </p:sp>
      <p:sp>
        <p:nvSpPr>
          <p:cNvPr id="5" name="Content Placeholder 1">
            <a:extLst>
              <a:ext uri="{FF2B5EF4-FFF2-40B4-BE49-F238E27FC236}">
                <a16:creationId xmlns:a16="http://schemas.microsoft.com/office/drawing/2014/main" id="{51C5A541-0F13-AC4C-A9CB-E387D2AFC1FD}"/>
              </a:ext>
            </a:extLst>
          </p:cNvPr>
          <p:cNvSpPr txBox="1">
            <a:spLocks/>
          </p:cNvSpPr>
          <p:nvPr/>
        </p:nvSpPr>
        <p:spPr bwMode="auto">
          <a:xfrm>
            <a:off x="7239000" y="4960730"/>
            <a:ext cx="4801914" cy="4572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1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7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6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600" dirty="0"/>
              <a:t>Thanks for your time</a:t>
            </a:r>
          </a:p>
        </p:txBody>
      </p:sp>
      <p:sp>
        <p:nvSpPr>
          <p:cNvPr id="6" name="Content Placeholder 1">
            <a:extLst>
              <a:ext uri="{FF2B5EF4-FFF2-40B4-BE49-F238E27FC236}">
                <a16:creationId xmlns:a16="http://schemas.microsoft.com/office/drawing/2014/main" id="{88751859-D004-AF51-8948-8DB75752AB46}"/>
              </a:ext>
            </a:extLst>
          </p:cNvPr>
          <p:cNvSpPr txBox="1">
            <a:spLocks/>
          </p:cNvSpPr>
          <p:nvPr/>
        </p:nvSpPr>
        <p:spPr bwMode="auto">
          <a:xfrm>
            <a:off x="7239000" y="3593830"/>
            <a:ext cx="4392611" cy="4572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1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7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6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At CERN we do it!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CCCD0CE-D2EF-6EF0-1386-368DDEE4D9F8}"/>
              </a:ext>
            </a:extLst>
          </p:cNvPr>
          <p:cNvSpPr txBox="1"/>
          <p:nvPr/>
        </p:nvSpPr>
        <p:spPr bwMode="auto">
          <a:xfrm>
            <a:off x="6705600" y="6400422"/>
            <a:ext cx="449580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1200" dirty="0">
                <a:solidFill>
                  <a:schemeClr val="bg1"/>
                </a:solidFill>
              </a:rPr>
              <a:t>F. Boattini | Overview of the Power Converters at CERN</a:t>
            </a:r>
          </a:p>
        </p:txBody>
      </p:sp>
    </p:spTree>
    <p:extLst>
      <p:ext uri="{BB962C8B-B14F-4D97-AF65-F5344CB8AC3E}">
        <p14:creationId xmlns:p14="http://schemas.microsoft.com/office/powerpoint/2010/main" val="2643589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  <p:bldP spid="3" grpId="0"/>
      <p:bldP spid="5" grpId="0"/>
      <p:bldP spid="6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D03F59F-D3DF-0421-FA27-D2CBB9267F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22</a:t>
            </a:fld>
            <a:endParaRPr lang="en-US"/>
          </a:p>
        </p:txBody>
      </p:sp>
      <p:sp>
        <p:nvSpPr>
          <p:cNvPr id="5" name="Title 2">
            <a:extLst>
              <a:ext uri="{FF2B5EF4-FFF2-40B4-BE49-F238E27FC236}">
                <a16:creationId xmlns:a16="http://schemas.microsoft.com/office/drawing/2014/main" id="{8D3E8653-FE49-9242-E9B5-0771B7AE3A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228600"/>
            <a:ext cx="11098211" cy="617007"/>
          </a:xfrm>
        </p:spPr>
        <p:txBody>
          <a:bodyPr/>
          <a:lstStyle/>
          <a:p>
            <a:r>
              <a:rPr lang="en-US" dirty="0"/>
              <a:t>Power converters around the accelerator complex</a:t>
            </a:r>
            <a:endParaRPr lang="en-GB" dirty="0"/>
          </a:p>
        </p:txBody>
      </p:sp>
      <p:pic>
        <p:nvPicPr>
          <p:cNvPr id="6" name="Picture 5" descr="A diagram of a complex&#10;&#10;Description automatically generated">
            <a:extLst>
              <a:ext uri="{FF2B5EF4-FFF2-40B4-BE49-F238E27FC236}">
                <a16:creationId xmlns:a16="http://schemas.microsoft.com/office/drawing/2014/main" id="{A370AFA1-C786-48AB-5292-F91249E89267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870"/>
          <a:stretch/>
        </p:blipFill>
        <p:spPr>
          <a:xfrm>
            <a:off x="2355940" y="1183640"/>
            <a:ext cx="7245260" cy="4490719"/>
          </a:xfrm>
          <a:prstGeom prst="rect">
            <a:avLst/>
          </a:prstGeom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B0CBB712-81D9-A7D8-1C54-47073E7238E0}"/>
              </a:ext>
            </a:extLst>
          </p:cNvPr>
          <p:cNvSpPr txBox="1">
            <a:spLocks/>
          </p:cNvSpPr>
          <p:nvPr/>
        </p:nvSpPr>
        <p:spPr>
          <a:xfrm>
            <a:off x="1097014" y="4487547"/>
            <a:ext cx="2440830" cy="546210"/>
          </a:xfrm>
          <a:prstGeom prst="rect">
            <a:avLst/>
          </a:prstGeom>
          <a:ln w="28575">
            <a:solidFill>
              <a:srgbClr val="FF0000"/>
            </a:solidFill>
          </a:ln>
        </p:spPr>
        <p:txBody>
          <a:bodyPr vert="horz" lIns="45720" rIns="45720" anchor="ctr">
            <a:noAutofit/>
          </a:bodyPr>
          <a:lstStyle>
            <a:defPPr>
              <a:defRPr lang="en-US"/>
            </a:defPPr>
            <a:lvl1pPr>
              <a:spcBef>
                <a:spcPct val="0"/>
              </a:spcBef>
              <a:buNone/>
              <a:defRPr kumimoji="0" sz="2400">
                <a:latin typeface="+mj-lt"/>
                <a:ea typeface="+mj-ea"/>
                <a:cs typeface="+mj-cs"/>
              </a:defRPr>
            </a:lvl1pPr>
          </a:lstStyle>
          <a:p>
            <a:r>
              <a:rPr lang="en-US" sz="1600" dirty="0">
                <a:solidFill>
                  <a:srgbClr val="FF0000"/>
                </a:solidFill>
              </a:rPr>
              <a:t>Transfer lines, Experimental areas etc..</a:t>
            </a:r>
            <a:endParaRPr lang="en-GB" sz="1600" dirty="0">
              <a:solidFill>
                <a:srgbClr val="FF0000"/>
              </a:solidFill>
            </a:endParaRP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34120C02-A4CB-7622-9D14-D43883ABA62A}"/>
              </a:ext>
            </a:extLst>
          </p:cNvPr>
          <p:cNvSpPr/>
          <p:nvPr/>
        </p:nvSpPr>
        <p:spPr>
          <a:xfrm>
            <a:off x="5375489" y="4586870"/>
            <a:ext cx="374650" cy="228600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1B025C80-EA3D-D99A-399A-3A0BE7704AE1}"/>
              </a:ext>
            </a:extLst>
          </p:cNvPr>
          <p:cNvCxnSpPr>
            <a:cxnSpLocks/>
            <a:stCxn id="21" idx="3"/>
            <a:endCxn id="8" idx="1"/>
          </p:cNvCxnSpPr>
          <p:nvPr/>
        </p:nvCxnSpPr>
        <p:spPr>
          <a:xfrm flipV="1">
            <a:off x="4643991" y="4701170"/>
            <a:ext cx="731498" cy="15240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DA6FFE6F-3E38-5C91-E4D6-D2C4B08A6CEA}"/>
              </a:ext>
            </a:extLst>
          </p:cNvPr>
          <p:cNvSpPr/>
          <p:nvPr/>
        </p:nvSpPr>
        <p:spPr>
          <a:xfrm>
            <a:off x="7962435" y="4267200"/>
            <a:ext cx="1257765" cy="717550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3932F00F-2C6A-70AD-96A5-3B54D299CA9E}"/>
              </a:ext>
            </a:extLst>
          </p:cNvPr>
          <p:cNvSpPr/>
          <p:nvPr/>
        </p:nvSpPr>
        <p:spPr>
          <a:xfrm>
            <a:off x="7315200" y="4652435"/>
            <a:ext cx="355600" cy="177800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BE062A78-B9BC-B8EA-F0F3-2D10F8BC7076}"/>
              </a:ext>
            </a:extLst>
          </p:cNvPr>
          <p:cNvCxnSpPr>
            <a:cxnSpLocks/>
            <a:stCxn id="18" idx="3"/>
            <a:endCxn id="17" idx="1"/>
          </p:cNvCxnSpPr>
          <p:nvPr/>
        </p:nvCxnSpPr>
        <p:spPr>
          <a:xfrm flipV="1">
            <a:off x="7670800" y="4625975"/>
            <a:ext cx="291635" cy="11536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594A047E-D230-8281-900A-953605943DFD}"/>
              </a:ext>
            </a:extLst>
          </p:cNvPr>
          <p:cNvCxnSpPr>
            <a:cxnSpLocks/>
            <a:endCxn id="18" idx="1"/>
          </p:cNvCxnSpPr>
          <p:nvPr/>
        </p:nvCxnSpPr>
        <p:spPr>
          <a:xfrm>
            <a:off x="5750139" y="4681853"/>
            <a:ext cx="1565061" cy="59482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94550814-ECB4-9B44-0ECA-093CC8AE2CA8}"/>
              </a:ext>
            </a:extLst>
          </p:cNvPr>
          <p:cNvSpPr/>
          <p:nvPr/>
        </p:nvSpPr>
        <p:spPr>
          <a:xfrm>
            <a:off x="4269341" y="4739270"/>
            <a:ext cx="374650" cy="228600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20211902-4B8B-E9ED-9879-29FE5DD72E40}"/>
              </a:ext>
            </a:extLst>
          </p:cNvPr>
          <p:cNvCxnSpPr>
            <a:cxnSpLocks/>
            <a:stCxn id="7" idx="3"/>
            <a:endCxn id="21" idx="1"/>
          </p:cNvCxnSpPr>
          <p:nvPr/>
        </p:nvCxnSpPr>
        <p:spPr>
          <a:xfrm>
            <a:off x="3537844" y="4760652"/>
            <a:ext cx="731497" cy="92918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Title 1">
            <a:extLst>
              <a:ext uri="{FF2B5EF4-FFF2-40B4-BE49-F238E27FC236}">
                <a16:creationId xmlns:a16="http://schemas.microsoft.com/office/drawing/2014/main" id="{4D762CEC-0240-7011-E456-8BD2EDCE9DC0}"/>
              </a:ext>
            </a:extLst>
          </p:cNvPr>
          <p:cNvSpPr txBox="1">
            <a:spLocks/>
          </p:cNvSpPr>
          <p:nvPr/>
        </p:nvSpPr>
        <p:spPr>
          <a:xfrm>
            <a:off x="1097014" y="5359566"/>
            <a:ext cx="2440830" cy="546210"/>
          </a:xfrm>
          <a:prstGeom prst="rect">
            <a:avLst/>
          </a:prstGeom>
          <a:ln w="28575">
            <a:solidFill>
              <a:srgbClr val="FF0000"/>
            </a:solidFill>
          </a:ln>
        </p:spPr>
        <p:txBody>
          <a:bodyPr vert="horz" lIns="45720" rIns="45720" anchor="ctr">
            <a:noAutofit/>
          </a:bodyPr>
          <a:lstStyle>
            <a:defPPr>
              <a:defRPr lang="en-US"/>
            </a:defPPr>
            <a:lvl1pPr>
              <a:spcBef>
                <a:spcPct val="0"/>
              </a:spcBef>
              <a:buNone/>
              <a:defRPr kumimoji="0" sz="2400">
                <a:latin typeface="+mj-lt"/>
                <a:ea typeface="+mj-ea"/>
                <a:cs typeface="+mj-cs"/>
              </a:defRPr>
            </a:lvl1pPr>
          </a:lstStyle>
          <a:p>
            <a:r>
              <a:rPr lang="en-US" sz="1600" dirty="0">
                <a:solidFill>
                  <a:srgbClr val="FF0000"/>
                </a:solidFill>
              </a:rPr>
              <a:t>Power converters with energy storage</a:t>
            </a:r>
            <a:endParaRPr lang="en-GB" sz="1600" dirty="0">
              <a:solidFill>
                <a:srgbClr val="FF0000"/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464F178-9613-C244-D855-FA747A7E0719}"/>
              </a:ext>
            </a:extLst>
          </p:cNvPr>
          <p:cNvSpPr txBox="1"/>
          <p:nvPr/>
        </p:nvSpPr>
        <p:spPr bwMode="auto">
          <a:xfrm>
            <a:off x="6705600" y="6400422"/>
            <a:ext cx="449580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1200" dirty="0">
                <a:solidFill>
                  <a:schemeClr val="bg1"/>
                </a:solidFill>
              </a:rPr>
              <a:t>F. Boattini | Overview of the Power Converters at CERN</a:t>
            </a:r>
          </a:p>
        </p:txBody>
      </p:sp>
    </p:spTree>
    <p:extLst>
      <p:ext uri="{BB962C8B-B14F-4D97-AF65-F5344CB8AC3E}">
        <p14:creationId xmlns:p14="http://schemas.microsoft.com/office/powerpoint/2010/main" val="23197247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17" grpId="0" animBg="1"/>
      <p:bldP spid="18" grpId="0" animBg="1"/>
      <p:bldP spid="21" grpId="0" animBg="1"/>
      <p:bldP spid="23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B577B19-0969-7D9E-9D79-A3860529A2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617007"/>
          </a:xfrm>
        </p:spPr>
        <p:txBody>
          <a:bodyPr/>
          <a:lstStyle/>
          <a:p>
            <a:r>
              <a:rPr lang="en-US" dirty="0"/>
              <a:t>SIRIUS: Energy recovery in transfer lines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8619E75-57F9-FA7D-FE98-CD60019115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23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2CE946D-19E7-1AD0-BDD5-56F0B628796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8198" y="1338135"/>
            <a:ext cx="4353479" cy="1574538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9AC2F196-D643-D6EA-91F2-6A6C01EE51F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71572" y="2095882"/>
            <a:ext cx="2800105" cy="2118916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5B215096-6DAA-AB8D-19B6-99C0A0B8D825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0107" y="3233899"/>
            <a:ext cx="1784240" cy="2104731"/>
          </a:xfrm>
          <a:prstGeom prst="rect">
            <a:avLst/>
          </a:prstGeom>
        </p:spPr>
      </p:pic>
      <p:grpSp>
        <p:nvGrpSpPr>
          <p:cNvPr id="2" name="Group 1">
            <a:extLst>
              <a:ext uri="{FF2B5EF4-FFF2-40B4-BE49-F238E27FC236}">
                <a16:creationId xmlns:a16="http://schemas.microsoft.com/office/drawing/2014/main" id="{53AC3234-285B-DD7A-ED60-6CED85BD315D}"/>
              </a:ext>
            </a:extLst>
          </p:cNvPr>
          <p:cNvGrpSpPr/>
          <p:nvPr/>
        </p:nvGrpSpPr>
        <p:grpSpPr>
          <a:xfrm>
            <a:off x="1676400" y="3014609"/>
            <a:ext cx="4353234" cy="2381027"/>
            <a:chOff x="1660902" y="2723623"/>
            <a:chExt cx="4353234" cy="2381027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376D95D5-21B4-B02F-BA4D-7F0D25B376CB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backgroundRemoval t="0" b="100000" l="4629" r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341981" y="2887800"/>
              <a:ext cx="2306219" cy="2216850"/>
            </a:xfrm>
            <a:prstGeom prst="rect">
              <a:avLst/>
            </a:prstGeom>
          </p:spPr>
        </p:pic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D2DD8A74-8173-DDF0-1938-755AA8C3E2B5}"/>
                </a:ext>
              </a:extLst>
            </p:cNvPr>
            <p:cNvSpPr txBox="1"/>
            <p:nvPr/>
          </p:nvSpPr>
          <p:spPr>
            <a:xfrm>
              <a:off x="1660902" y="4462455"/>
              <a:ext cx="762366" cy="219291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825" b="1" dirty="0">
                  <a:solidFill>
                    <a:srgbClr val="FF6600"/>
                  </a:solidFill>
                </a:rPr>
                <a:t>IGBT legs</a:t>
              </a:r>
              <a:endParaRPr lang="en-GB" sz="825" b="1" dirty="0">
                <a:solidFill>
                  <a:srgbClr val="FF6600"/>
                </a:solidFill>
              </a:endParaRPr>
            </a:p>
          </p:txBody>
        </p:sp>
        <p:cxnSp>
          <p:nvCxnSpPr>
            <p:cNvPr id="10" name="Straight Arrow Connector 9">
              <a:extLst>
                <a:ext uri="{FF2B5EF4-FFF2-40B4-BE49-F238E27FC236}">
                  <a16:creationId xmlns:a16="http://schemas.microsoft.com/office/drawing/2014/main" id="{9D51A84F-9B56-C826-D9ED-11E866C1E4D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49275" y="4201857"/>
              <a:ext cx="755325" cy="373045"/>
            </a:xfrm>
            <a:prstGeom prst="straightConnector1">
              <a:avLst/>
            </a:prstGeom>
            <a:ln>
              <a:solidFill>
                <a:srgbClr val="FF6600"/>
              </a:solidFill>
              <a:tailEnd type="oval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Arrow Connector 10">
              <a:extLst>
                <a:ext uri="{FF2B5EF4-FFF2-40B4-BE49-F238E27FC236}">
                  <a16:creationId xmlns:a16="http://schemas.microsoft.com/office/drawing/2014/main" id="{BA4D9E85-F8C9-7541-707C-0F705F6C32A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49275" y="4538318"/>
              <a:ext cx="1045815" cy="120074"/>
            </a:xfrm>
            <a:prstGeom prst="straightConnector1">
              <a:avLst/>
            </a:prstGeom>
            <a:ln>
              <a:solidFill>
                <a:srgbClr val="FF6600"/>
              </a:solidFill>
              <a:tailEnd type="oval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Arrow Connector 11">
              <a:extLst>
                <a:ext uri="{FF2B5EF4-FFF2-40B4-BE49-F238E27FC236}">
                  <a16:creationId xmlns:a16="http://schemas.microsoft.com/office/drawing/2014/main" id="{DB8EF2AF-082A-E03B-BC24-5905E40CF6C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49275" y="3977405"/>
              <a:ext cx="658795" cy="590761"/>
            </a:xfrm>
            <a:prstGeom prst="straightConnector1">
              <a:avLst/>
            </a:prstGeom>
            <a:ln>
              <a:solidFill>
                <a:srgbClr val="FF6600"/>
              </a:solidFill>
              <a:tailEnd type="oval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Arrow Connector 12">
              <a:extLst>
                <a:ext uri="{FF2B5EF4-FFF2-40B4-BE49-F238E27FC236}">
                  <a16:creationId xmlns:a16="http://schemas.microsoft.com/office/drawing/2014/main" id="{7A67E6C6-9CC1-EB8E-A8E4-1BEEED0DEBE1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3204599" y="3877532"/>
              <a:ext cx="365212" cy="234660"/>
            </a:xfrm>
            <a:prstGeom prst="straightConnector1">
              <a:avLst/>
            </a:prstGeom>
            <a:ln>
              <a:solidFill>
                <a:srgbClr val="FF6600"/>
              </a:solidFill>
              <a:tailEnd type="oval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Arrow Connector 13">
              <a:extLst>
                <a:ext uri="{FF2B5EF4-FFF2-40B4-BE49-F238E27FC236}">
                  <a16:creationId xmlns:a16="http://schemas.microsoft.com/office/drawing/2014/main" id="{C3DA9BA3-9A66-E631-AB82-EF2CE9B6F01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617900" y="3393333"/>
              <a:ext cx="263837" cy="72149"/>
            </a:xfrm>
            <a:prstGeom prst="straightConnector1">
              <a:avLst/>
            </a:prstGeom>
            <a:ln>
              <a:solidFill>
                <a:srgbClr val="FF6600"/>
              </a:solidFill>
              <a:tailEnd type="oval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Arrow Connector 14">
              <a:extLst>
                <a:ext uri="{FF2B5EF4-FFF2-40B4-BE49-F238E27FC236}">
                  <a16:creationId xmlns:a16="http://schemas.microsoft.com/office/drawing/2014/main" id="{12AB656F-FA58-3282-AB45-7DFBCF8FAA50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3500488" y="4700382"/>
              <a:ext cx="288693" cy="77834"/>
            </a:xfrm>
            <a:prstGeom prst="straightConnector1">
              <a:avLst/>
            </a:prstGeom>
            <a:ln>
              <a:solidFill>
                <a:srgbClr val="FF6600"/>
              </a:solidFill>
              <a:tailEnd type="oval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26B7CAA8-4AB4-A62C-6A27-405CEBB40C5A}"/>
                </a:ext>
              </a:extLst>
            </p:cNvPr>
            <p:cNvSpPr txBox="1"/>
            <p:nvPr/>
          </p:nvSpPr>
          <p:spPr>
            <a:xfrm>
              <a:off x="4437448" y="3098806"/>
              <a:ext cx="815719" cy="219291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825" b="1" dirty="0">
                  <a:solidFill>
                    <a:srgbClr val="FF6600"/>
                  </a:solidFill>
                </a:rPr>
                <a:t>IGBT drivers</a:t>
              </a:r>
              <a:endParaRPr lang="en-GB" sz="825" b="1" dirty="0">
                <a:solidFill>
                  <a:srgbClr val="FF6600"/>
                </a:solidFill>
              </a:endParaRPr>
            </a:p>
          </p:txBody>
        </p:sp>
        <p:cxnSp>
          <p:nvCxnSpPr>
            <p:cNvPr id="17" name="Straight Arrow Connector 16">
              <a:extLst>
                <a:ext uri="{FF2B5EF4-FFF2-40B4-BE49-F238E27FC236}">
                  <a16:creationId xmlns:a16="http://schemas.microsoft.com/office/drawing/2014/main" id="{BD76B5B8-357F-5C44-7147-4AAC4A3C5C1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789180" y="3348305"/>
              <a:ext cx="867558" cy="703689"/>
            </a:xfrm>
            <a:prstGeom prst="straightConnector1">
              <a:avLst/>
            </a:prstGeom>
            <a:ln>
              <a:solidFill>
                <a:srgbClr val="FF6600"/>
              </a:solidFill>
              <a:tailEnd type="oval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Arrow Connector 17">
              <a:extLst>
                <a:ext uri="{FF2B5EF4-FFF2-40B4-BE49-F238E27FC236}">
                  <a16:creationId xmlns:a16="http://schemas.microsoft.com/office/drawing/2014/main" id="{48AD63A5-7F4E-E50C-D2AE-AA7C4C7A666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118029" y="2942913"/>
              <a:ext cx="302110" cy="620672"/>
            </a:xfrm>
            <a:prstGeom prst="straightConnector1">
              <a:avLst/>
            </a:prstGeom>
            <a:ln>
              <a:solidFill>
                <a:srgbClr val="FF6600"/>
              </a:solidFill>
              <a:tailEnd type="oval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585F0067-2F37-70EA-B960-4742D6C1F757}"/>
                </a:ext>
              </a:extLst>
            </p:cNvPr>
            <p:cNvSpPr txBox="1"/>
            <p:nvPr/>
          </p:nvSpPr>
          <p:spPr>
            <a:xfrm>
              <a:off x="4046194" y="2723623"/>
              <a:ext cx="901901" cy="219291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825" b="1" dirty="0">
                  <a:solidFill>
                    <a:srgbClr val="FF6600"/>
                  </a:solidFill>
                </a:rPr>
                <a:t>Interface card</a:t>
              </a:r>
              <a:endParaRPr lang="en-GB" sz="825" b="1" dirty="0">
                <a:solidFill>
                  <a:srgbClr val="FF6600"/>
                </a:solidFill>
              </a:endParaRPr>
            </a:p>
          </p:txBody>
        </p:sp>
        <p:cxnSp>
          <p:nvCxnSpPr>
            <p:cNvPr id="20" name="Straight Arrow Connector 19">
              <a:extLst>
                <a:ext uri="{FF2B5EF4-FFF2-40B4-BE49-F238E27FC236}">
                  <a16:creationId xmlns:a16="http://schemas.microsoft.com/office/drawing/2014/main" id="{6B064483-6BA2-F981-A4A2-F2438D3B5D4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881738" y="4719863"/>
              <a:ext cx="963569" cy="88840"/>
            </a:xfrm>
            <a:prstGeom prst="straightConnector1">
              <a:avLst/>
            </a:prstGeom>
            <a:ln>
              <a:solidFill>
                <a:srgbClr val="FF6600"/>
              </a:solidFill>
              <a:tailEnd type="oval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AD8AEE04-60E7-9487-2AC8-3989F513A023}"/>
                </a:ext>
              </a:extLst>
            </p:cNvPr>
            <p:cNvSpPr txBox="1"/>
            <p:nvPr/>
          </p:nvSpPr>
          <p:spPr>
            <a:xfrm>
              <a:off x="4845307" y="4447994"/>
              <a:ext cx="1168829" cy="219291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825" b="1" dirty="0">
                  <a:solidFill>
                    <a:srgbClr val="FF6600"/>
                  </a:solidFill>
                </a:rPr>
                <a:t>DC-link capacitors</a:t>
              </a:r>
              <a:endParaRPr lang="en-GB" sz="825" b="1" dirty="0">
                <a:solidFill>
                  <a:srgbClr val="FF6600"/>
                </a:solidFill>
              </a:endParaRPr>
            </a:p>
          </p:txBody>
        </p:sp>
      </p:grpSp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03EB832A-19E2-3D6A-E3E5-3E356D1C68FD}"/>
              </a:ext>
            </a:extLst>
          </p:cNvPr>
          <p:cNvSpPr/>
          <p:nvPr/>
        </p:nvSpPr>
        <p:spPr>
          <a:xfrm>
            <a:off x="1734020" y="1787119"/>
            <a:ext cx="457200" cy="609600"/>
          </a:xfrm>
          <a:prstGeom prst="roundRect">
            <a:avLst/>
          </a:prstGeom>
          <a:noFill/>
          <a:ln w="28575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C95C47DD-B933-5A73-86CB-C972914FFBEF}"/>
              </a:ext>
            </a:extLst>
          </p:cNvPr>
          <p:cNvSpPr txBox="1"/>
          <p:nvPr/>
        </p:nvSpPr>
        <p:spPr bwMode="auto">
          <a:xfrm>
            <a:off x="4648200" y="1387624"/>
            <a:ext cx="5105400" cy="2893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685800">
              <a:lnSpc>
                <a:spcPct val="80000"/>
              </a:lnSpc>
              <a:spcBef>
                <a:spcPts val="1350"/>
              </a:spcBef>
              <a:spcAft>
                <a:spcPts val="30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600" b="1" kern="0" dirty="0">
                <a:solidFill>
                  <a:srgbClr val="181818"/>
                </a:solidFill>
                <a:latin typeface="Arial"/>
                <a:ea typeface="Arial"/>
                <a:cs typeface="Arial"/>
              </a:rPr>
              <a:t>Energy Recovery with </a:t>
            </a:r>
            <a:r>
              <a:rPr lang="en-GB" sz="1600" b="1" kern="0" dirty="0" err="1">
                <a:solidFill>
                  <a:srgbClr val="181818"/>
                </a:solidFill>
                <a:latin typeface="Arial"/>
                <a:ea typeface="Arial"/>
                <a:cs typeface="Arial"/>
              </a:rPr>
              <a:t>Elco</a:t>
            </a:r>
            <a:r>
              <a:rPr lang="en-GB" sz="1600" b="1" kern="0" dirty="0">
                <a:solidFill>
                  <a:srgbClr val="181818"/>
                </a:solidFill>
                <a:latin typeface="Arial"/>
                <a:ea typeface="Arial"/>
                <a:cs typeface="Arial"/>
              </a:rPr>
              <a:t> capacitors</a:t>
            </a:r>
            <a:endParaRPr lang="en-GB" sz="1600" dirty="0"/>
          </a:p>
        </p:txBody>
      </p:sp>
      <p:sp>
        <p:nvSpPr>
          <p:cNvPr id="148" name="Rectangle: Rounded Corners 147">
            <a:extLst>
              <a:ext uri="{FF2B5EF4-FFF2-40B4-BE49-F238E27FC236}">
                <a16:creationId xmlns:a16="http://schemas.microsoft.com/office/drawing/2014/main" id="{F08A8C46-340B-9EF5-7EC8-B41615B8FC19}"/>
              </a:ext>
            </a:extLst>
          </p:cNvPr>
          <p:cNvSpPr/>
          <p:nvPr/>
        </p:nvSpPr>
        <p:spPr>
          <a:xfrm>
            <a:off x="10926188" y="1474481"/>
            <a:ext cx="857825" cy="158668"/>
          </a:xfrm>
          <a:prstGeom prst="round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825" dirty="0"/>
              <a:t>SIRIUS 4P+</a:t>
            </a:r>
          </a:p>
        </p:txBody>
      </p:sp>
      <p:sp>
        <p:nvSpPr>
          <p:cNvPr id="149" name="Rectangle: Rounded Corners 148">
            <a:extLst>
              <a:ext uri="{FF2B5EF4-FFF2-40B4-BE49-F238E27FC236}">
                <a16:creationId xmlns:a16="http://schemas.microsoft.com/office/drawing/2014/main" id="{5CA19658-CE46-7814-E073-FD7387C6D1B8}"/>
              </a:ext>
            </a:extLst>
          </p:cNvPr>
          <p:cNvSpPr/>
          <p:nvPr/>
        </p:nvSpPr>
        <p:spPr>
          <a:xfrm>
            <a:off x="11168197" y="2598218"/>
            <a:ext cx="670989" cy="158668"/>
          </a:xfrm>
          <a:prstGeom prst="round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700" dirty="0"/>
              <a:t>SIRIUS 4P</a:t>
            </a:r>
          </a:p>
        </p:txBody>
      </p:sp>
      <p:sp>
        <p:nvSpPr>
          <p:cNvPr id="150" name="Rectangle: Rounded Corners 149">
            <a:extLst>
              <a:ext uri="{FF2B5EF4-FFF2-40B4-BE49-F238E27FC236}">
                <a16:creationId xmlns:a16="http://schemas.microsoft.com/office/drawing/2014/main" id="{37410036-8804-E125-BF6A-4CD4722C2B74}"/>
              </a:ext>
            </a:extLst>
          </p:cNvPr>
          <p:cNvSpPr/>
          <p:nvPr/>
        </p:nvSpPr>
        <p:spPr>
          <a:xfrm>
            <a:off x="10995383" y="2855512"/>
            <a:ext cx="1013249" cy="278618"/>
          </a:xfrm>
          <a:prstGeom prst="round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788" dirty="0">
                <a:solidFill>
                  <a:schemeClr val="tx1"/>
                </a:solidFill>
              </a:rPr>
              <a:t>Large dipoles &amp; series-connected magnets</a:t>
            </a:r>
          </a:p>
        </p:txBody>
      </p:sp>
      <p:sp>
        <p:nvSpPr>
          <p:cNvPr id="151" name="Rectangle: Rounded Corners 150">
            <a:extLst>
              <a:ext uri="{FF2B5EF4-FFF2-40B4-BE49-F238E27FC236}">
                <a16:creationId xmlns:a16="http://schemas.microsoft.com/office/drawing/2014/main" id="{DCFCE74C-7C34-5775-97BE-7217BE11743C}"/>
              </a:ext>
            </a:extLst>
          </p:cNvPr>
          <p:cNvSpPr/>
          <p:nvPr/>
        </p:nvSpPr>
        <p:spPr>
          <a:xfrm>
            <a:off x="10971391" y="1715713"/>
            <a:ext cx="749778" cy="460947"/>
          </a:xfrm>
          <a:prstGeom prst="round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788" dirty="0">
                <a:solidFill>
                  <a:schemeClr val="tx1"/>
                </a:solidFill>
              </a:rPr>
              <a:t>Extra large dipoles &amp; high energy beams</a:t>
            </a:r>
          </a:p>
        </p:txBody>
      </p:sp>
      <p:grpSp>
        <p:nvGrpSpPr>
          <p:cNvPr id="152" name="Group 151">
            <a:extLst>
              <a:ext uri="{FF2B5EF4-FFF2-40B4-BE49-F238E27FC236}">
                <a16:creationId xmlns:a16="http://schemas.microsoft.com/office/drawing/2014/main" id="{6E8F8093-7272-5567-B077-62862B1354FD}"/>
              </a:ext>
            </a:extLst>
          </p:cNvPr>
          <p:cNvGrpSpPr/>
          <p:nvPr/>
        </p:nvGrpSpPr>
        <p:grpSpPr>
          <a:xfrm>
            <a:off x="8667801" y="1381906"/>
            <a:ext cx="1849607" cy="832991"/>
            <a:chOff x="203401" y="1161235"/>
            <a:chExt cx="9689899" cy="4977226"/>
          </a:xfrm>
        </p:grpSpPr>
        <p:pic>
          <p:nvPicPr>
            <p:cNvPr id="153" name="Picture 152" descr="A picture containing cabinet, white, sitting, side&#10;&#10;Description automatically generated">
              <a:extLst>
                <a:ext uri="{FF2B5EF4-FFF2-40B4-BE49-F238E27FC236}">
                  <a16:creationId xmlns:a16="http://schemas.microsoft.com/office/drawing/2014/main" id="{8EB42725-2FB6-AD80-D2C1-229A7574581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203401" y="1161236"/>
              <a:ext cx="1435101" cy="4977225"/>
            </a:xfrm>
            <a:prstGeom prst="rect">
              <a:avLst/>
            </a:prstGeom>
          </p:spPr>
        </p:pic>
        <p:pic>
          <p:nvPicPr>
            <p:cNvPr id="154" name="Picture 153" descr="A picture containing cabinet, white, sitting, side&#10;&#10;Description automatically generated">
              <a:extLst>
                <a:ext uri="{FF2B5EF4-FFF2-40B4-BE49-F238E27FC236}">
                  <a16:creationId xmlns:a16="http://schemas.microsoft.com/office/drawing/2014/main" id="{C75C5FD3-5AE8-5EB8-D804-3BE3B06AC0B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8458200" y="1161235"/>
              <a:ext cx="1435100" cy="4977225"/>
            </a:xfrm>
            <a:prstGeom prst="rect">
              <a:avLst/>
            </a:prstGeom>
          </p:spPr>
        </p:pic>
        <p:pic>
          <p:nvPicPr>
            <p:cNvPr id="155" name="Picture 154" descr="A picture containing cabinet, white, sitting, side&#10;&#10;Description automatically generated">
              <a:extLst>
                <a:ext uri="{FF2B5EF4-FFF2-40B4-BE49-F238E27FC236}">
                  <a16:creationId xmlns:a16="http://schemas.microsoft.com/office/drawing/2014/main" id="{4692C2E8-51FB-BBE2-E009-0C657B713ED7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562301" y="1161236"/>
              <a:ext cx="6953049" cy="4977225"/>
            </a:xfrm>
            <a:prstGeom prst="rect">
              <a:avLst/>
            </a:prstGeom>
          </p:spPr>
        </p:pic>
      </p:grpSp>
      <p:pic>
        <p:nvPicPr>
          <p:cNvPr id="156" name="Picture 155" descr="A picture containing cabinet, white, sitting, side&#10;&#10;Description automatically generated">
            <a:extLst>
              <a:ext uri="{FF2B5EF4-FFF2-40B4-BE49-F238E27FC236}">
                <a16:creationId xmlns:a16="http://schemas.microsoft.com/office/drawing/2014/main" id="{13453FCD-F623-112E-60BC-EB217679D15A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71644" y="2444252"/>
            <a:ext cx="1049106" cy="750986"/>
          </a:xfrm>
          <a:prstGeom prst="rect">
            <a:avLst/>
          </a:prstGeom>
        </p:spPr>
      </p:pic>
      <p:pic>
        <p:nvPicPr>
          <p:cNvPr id="157" name="Picture 156" descr="A picture containing refrigerator, indoor, white, door&#10;&#10;Description automatically generated">
            <a:extLst>
              <a:ext uri="{FF2B5EF4-FFF2-40B4-BE49-F238E27FC236}">
                <a16:creationId xmlns:a16="http://schemas.microsoft.com/office/drawing/2014/main" id="{FA262FE5-323D-24AB-3931-5EA77DAF33B3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42446" y="2482306"/>
            <a:ext cx="1074896" cy="712933"/>
          </a:xfrm>
          <a:prstGeom prst="rect">
            <a:avLst/>
          </a:prstGeom>
        </p:spPr>
      </p:pic>
      <p:sp>
        <p:nvSpPr>
          <p:cNvPr id="158" name="Rectangle: Rounded Corners 157">
            <a:extLst>
              <a:ext uri="{FF2B5EF4-FFF2-40B4-BE49-F238E27FC236}">
                <a16:creationId xmlns:a16="http://schemas.microsoft.com/office/drawing/2014/main" id="{BD34047E-F853-4E06-DE5A-22CF2687C58A}"/>
              </a:ext>
            </a:extLst>
          </p:cNvPr>
          <p:cNvSpPr/>
          <p:nvPr/>
        </p:nvSpPr>
        <p:spPr>
          <a:xfrm>
            <a:off x="9479379" y="3770082"/>
            <a:ext cx="670989" cy="158668"/>
          </a:xfrm>
          <a:prstGeom prst="round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700" dirty="0"/>
              <a:t>SIRIUS 2P</a:t>
            </a:r>
          </a:p>
        </p:txBody>
      </p:sp>
      <p:sp>
        <p:nvSpPr>
          <p:cNvPr id="159" name="Rectangle: Rounded Corners 158">
            <a:extLst>
              <a:ext uri="{FF2B5EF4-FFF2-40B4-BE49-F238E27FC236}">
                <a16:creationId xmlns:a16="http://schemas.microsoft.com/office/drawing/2014/main" id="{DC2F8FC8-F7ED-7CE4-270A-8242F2A7EA57}"/>
              </a:ext>
            </a:extLst>
          </p:cNvPr>
          <p:cNvSpPr/>
          <p:nvPr/>
        </p:nvSpPr>
        <p:spPr>
          <a:xfrm>
            <a:off x="9278385" y="4659227"/>
            <a:ext cx="670989" cy="158668"/>
          </a:xfrm>
          <a:prstGeom prst="round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825" dirty="0"/>
              <a:t>SIRIUS S</a:t>
            </a:r>
          </a:p>
        </p:txBody>
      </p:sp>
      <p:sp>
        <p:nvSpPr>
          <p:cNvPr id="160" name="Rectangle: Rounded Corners 159">
            <a:extLst>
              <a:ext uri="{FF2B5EF4-FFF2-40B4-BE49-F238E27FC236}">
                <a16:creationId xmlns:a16="http://schemas.microsoft.com/office/drawing/2014/main" id="{B6492B5F-678E-2A93-45B8-1D41F142E6CD}"/>
              </a:ext>
            </a:extLst>
          </p:cNvPr>
          <p:cNvSpPr/>
          <p:nvPr/>
        </p:nvSpPr>
        <p:spPr>
          <a:xfrm>
            <a:off x="9226164" y="4891296"/>
            <a:ext cx="777239" cy="278618"/>
          </a:xfrm>
          <a:prstGeom prst="round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788" dirty="0">
                <a:solidFill>
                  <a:schemeClr val="tx1"/>
                </a:solidFill>
              </a:rPr>
              <a:t>Small quadrupoles &amp; correctors</a:t>
            </a:r>
          </a:p>
        </p:txBody>
      </p:sp>
      <p:sp>
        <p:nvSpPr>
          <p:cNvPr id="161" name="Rectangle: Rounded Corners 160">
            <a:extLst>
              <a:ext uri="{FF2B5EF4-FFF2-40B4-BE49-F238E27FC236}">
                <a16:creationId xmlns:a16="http://schemas.microsoft.com/office/drawing/2014/main" id="{CA0DFBBA-4A43-0C60-B170-FDEBE7119EBD}"/>
              </a:ext>
            </a:extLst>
          </p:cNvPr>
          <p:cNvSpPr/>
          <p:nvPr/>
        </p:nvSpPr>
        <p:spPr>
          <a:xfrm>
            <a:off x="9450147" y="4011548"/>
            <a:ext cx="749778" cy="278618"/>
          </a:xfrm>
          <a:prstGeom prst="round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788" dirty="0">
                <a:solidFill>
                  <a:schemeClr val="tx1"/>
                </a:solidFill>
              </a:rPr>
              <a:t>Small quadrupoles &amp; dipoles</a:t>
            </a:r>
          </a:p>
        </p:txBody>
      </p:sp>
      <p:pic>
        <p:nvPicPr>
          <p:cNvPr id="162" name="Picture 161" descr="A white refrigerator freezer sitting inside of a kitchen&#10;&#10;Description automatically generated">
            <a:extLst>
              <a:ext uri="{FF2B5EF4-FFF2-40B4-BE49-F238E27FC236}">
                <a16:creationId xmlns:a16="http://schemas.microsoft.com/office/drawing/2014/main" id="{B4547442-FF07-16F6-C1C9-981B674F9EBA}"/>
              </a:ext>
            </a:extLst>
          </p:cNvPr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67801" y="3612970"/>
            <a:ext cx="615070" cy="730199"/>
          </a:xfrm>
          <a:prstGeom prst="rect">
            <a:avLst/>
          </a:prstGeom>
        </p:spPr>
      </p:pic>
      <p:pic>
        <p:nvPicPr>
          <p:cNvPr id="163" name="Picture 162" descr="A picture containing cabinet, indoor, refrigerator, white&#10;&#10;Description automatically generated">
            <a:extLst>
              <a:ext uri="{FF2B5EF4-FFF2-40B4-BE49-F238E27FC236}">
                <a16:creationId xmlns:a16="http://schemas.microsoft.com/office/drawing/2014/main" id="{EC5D2EDE-5C1A-8EBC-EBA4-D1247D72422B}"/>
              </a:ext>
            </a:extLst>
          </p:cNvPr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52966" y="4513854"/>
            <a:ext cx="498102" cy="821120"/>
          </a:xfrm>
          <a:prstGeom prst="rect">
            <a:avLst/>
          </a:prstGeom>
        </p:spPr>
      </p:pic>
      <p:sp>
        <p:nvSpPr>
          <p:cNvPr id="164" name="TextBox 163">
            <a:extLst>
              <a:ext uri="{FF2B5EF4-FFF2-40B4-BE49-F238E27FC236}">
                <a16:creationId xmlns:a16="http://schemas.microsoft.com/office/drawing/2014/main" id="{64A004FD-B3E2-3BBF-788C-767C434CC0E3}"/>
              </a:ext>
            </a:extLst>
          </p:cNvPr>
          <p:cNvSpPr txBox="1"/>
          <p:nvPr/>
        </p:nvSpPr>
        <p:spPr bwMode="auto">
          <a:xfrm>
            <a:off x="225972" y="6035290"/>
            <a:ext cx="5105400" cy="2893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685800">
              <a:lnSpc>
                <a:spcPct val="80000"/>
              </a:lnSpc>
              <a:spcBef>
                <a:spcPts val="1350"/>
              </a:spcBef>
              <a:spcAft>
                <a:spcPts val="30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600" b="1" kern="0" dirty="0">
                <a:solidFill>
                  <a:srgbClr val="181818"/>
                </a:solidFill>
                <a:latin typeface="Arial"/>
                <a:ea typeface="Arial"/>
                <a:cs typeface="Arial"/>
              </a:rPr>
              <a:t>150 power converters across all the families</a:t>
            </a:r>
            <a:endParaRPr lang="en-GB" sz="1600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FBEF88B0-2BC0-3591-BA97-2B2FB0947F26}"/>
              </a:ext>
            </a:extLst>
          </p:cNvPr>
          <p:cNvSpPr txBox="1"/>
          <p:nvPr/>
        </p:nvSpPr>
        <p:spPr bwMode="auto">
          <a:xfrm>
            <a:off x="6705600" y="6400422"/>
            <a:ext cx="449580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1200" dirty="0">
                <a:solidFill>
                  <a:schemeClr val="bg1"/>
                </a:solidFill>
              </a:rPr>
              <a:t>F. Boattini | Overview of the Power Converters at CERN</a:t>
            </a:r>
          </a:p>
        </p:txBody>
      </p:sp>
      <p:sp>
        <p:nvSpPr>
          <p:cNvPr id="25" name="Content Placeholder 2">
            <a:extLst>
              <a:ext uri="{FF2B5EF4-FFF2-40B4-BE49-F238E27FC236}">
                <a16:creationId xmlns:a16="http://schemas.microsoft.com/office/drawing/2014/main" id="{438049D1-F7D4-87A7-C7BF-C4F1499AECEA}"/>
              </a:ext>
            </a:extLst>
          </p:cNvPr>
          <p:cNvSpPr txBox="1"/>
          <p:nvPr/>
        </p:nvSpPr>
        <p:spPr>
          <a:xfrm>
            <a:off x="4471799" y="950774"/>
            <a:ext cx="5281801" cy="369332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defTabSz="685800">
              <a:lnSpc>
                <a:spcPct val="80000"/>
              </a:lnSpc>
              <a:spcBef>
                <a:spcPts val="1350"/>
              </a:spcBef>
              <a:spcAft>
                <a:spcPts val="30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b="1" u="sng" kern="0" dirty="0">
                <a:solidFill>
                  <a:srgbClr val="181818"/>
                </a:solidFill>
                <a:highlight>
                  <a:srgbClr val="FFFF00"/>
                </a:highlight>
                <a:latin typeface="Arial"/>
                <a:ea typeface="Arial"/>
                <a:cs typeface="Arial"/>
              </a:rPr>
              <a:t>Transfer to other accelerators or experiments</a:t>
            </a:r>
          </a:p>
        </p:txBody>
      </p:sp>
      <p:sp>
        <p:nvSpPr>
          <p:cNvPr id="26" name="Content Placeholder 2">
            <a:extLst>
              <a:ext uri="{FF2B5EF4-FFF2-40B4-BE49-F238E27FC236}">
                <a16:creationId xmlns:a16="http://schemas.microsoft.com/office/drawing/2014/main" id="{535B0AAB-A3D8-7950-D1F5-E66D2009DEDD}"/>
              </a:ext>
            </a:extLst>
          </p:cNvPr>
          <p:cNvSpPr txBox="1"/>
          <p:nvPr/>
        </p:nvSpPr>
        <p:spPr>
          <a:xfrm>
            <a:off x="5379619" y="4997810"/>
            <a:ext cx="3456107" cy="219292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defTabSz="685800">
              <a:lnSpc>
                <a:spcPct val="80000"/>
              </a:lnSpc>
              <a:spcBef>
                <a:spcPts val="1350"/>
              </a:spcBef>
              <a:spcAft>
                <a:spcPts val="30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650" b="1" kern="0" dirty="0">
                <a:solidFill>
                  <a:srgbClr val="181818"/>
                </a:solidFill>
                <a:latin typeface="Arial"/>
                <a:ea typeface="Arial"/>
                <a:cs typeface="Arial"/>
              </a:rPr>
              <a:t>IGBT module</a:t>
            </a:r>
            <a:endParaRPr lang="en-GB" sz="1650" b="1" kern="0" dirty="0">
              <a:solidFill>
                <a:srgbClr val="181818"/>
              </a:solidFill>
              <a:latin typeface="Arial"/>
              <a:ea typeface="Arial"/>
              <a:cs typeface="Arial"/>
            </a:endParaRPr>
          </a:p>
        </p:txBody>
      </p:sp>
      <p:pic>
        <p:nvPicPr>
          <p:cNvPr id="28" name="Picture 27">
            <a:extLst>
              <a:ext uri="{FF2B5EF4-FFF2-40B4-BE49-F238E27FC236}">
                <a16:creationId xmlns:a16="http://schemas.microsoft.com/office/drawing/2014/main" id="{51F28270-3186-038D-FA6F-763CB4A71787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5379619" y="5210020"/>
            <a:ext cx="2903442" cy="1010169"/>
          </a:xfrm>
          <a:prstGeom prst="rect">
            <a:avLst/>
          </a:prstGeom>
        </p:spPr>
      </p:pic>
      <p:sp>
        <p:nvSpPr>
          <p:cNvPr id="29" name="Rectangle: Rounded Corners 28">
            <a:extLst>
              <a:ext uri="{FF2B5EF4-FFF2-40B4-BE49-F238E27FC236}">
                <a16:creationId xmlns:a16="http://schemas.microsoft.com/office/drawing/2014/main" id="{5C819977-7C87-520E-EAD3-75BFF86BDD67}"/>
              </a:ext>
            </a:extLst>
          </p:cNvPr>
          <p:cNvSpPr/>
          <p:nvPr/>
        </p:nvSpPr>
        <p:spPr>
          <a:xfrm>
            <a:off x="5092033" y="2053158"/>
            <a:ext cx="2579644" cy="609600"/>
          </a:xfrm>
          <a:prstGeom prst="roundRect">
            <a:avLst/>
          </a:prstGeom>
          <a:noFill/>
          <a:ln w="28575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14592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4" grpId="0"/>
      <p:bldP spid="148" grpId="0" animBg="1"/>
      <p:bldP spid="149" grpId="0" animBg="1"/>
      <p:bldP spid="150" grpId="0"/>
      <p:bldP spid="151" grpId="0"/>
      <p:bldP spid="158" grpId="0" animBg="1"/>
      <p:bldP spid="159" grpId="0" animBg="1"/>
      <p:bldP spid="160" grpId="0"/>
      <p:bldP spid="161" grpId="0"/>
      <p:bldP spid="164" grpId="0"/>
      <p:bldP spid="26" grpId="0"/>
      <p:bldP spid="2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DC60AE-01D3-8B41-968E-73F7C7194E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3</a:t>
            </a:fld>
            <a:endParaRPr lang="en-US"/>
          </a:p>
        </p:txBody>
      </p:sp>
      <p:pic>
        <p:nvPicPr>
          <p:cNvPr id="4" name="Picture 4" descr="Aerial view of a large area with a circle&#10;&#10;Description automatically generated">
            <a:extLst>
              <a:ext uri="{FF2B5EF4-FFF2-40B4-BE49-F238E27FC236}">
                <a16:creationId xmlns:a16="http://schemas.microsoft.com/office/drawing/2014/main" id="{0FE5F246-5AA3-E7A5-68E6-9A5E598C70D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71755" y="76200"/>
            <a:ext cx="7967845" cy="6143450"/>
          </a:xfrm>
          <a:prstGeom prst="rect">
            <a:avLst/>
          </a:prstGeom>
          <a:noFill/>
          <a:ln cap="flat">
            <a:noFill/>
          </a:ln>
        </p:spPr>
      </p:pic>
      <p:grpSp>
        <p:nvGrpSpPr>
          <p:cNvPr id="25" name="Group 24">
            <a:extLst>
              <a:ext uri="{FF2B5EF4-FFF2-40B4-BE49-F238E27FC236}">
                <a16:creationId xmlns:a16="http://schemas.microsoft.com/office/drawing/2014/main" id="{76FED3D7-6967-FB3C-B543-16590FF0F98B}"/>
              </a:ext>
            </a:extLst>
          </p:cNvPr>
          <p:cNvGrpSpPr/>
          <p:nvPr/>
        </p:nvGrpSpPr>
        <p:grpSpPr>
          <a:xfrm>
            <a:off x="334645" y="1238896"/>
            <a:ext cx="3701508" cy="4761557"/>
            <a:chOff x="334645" y="1238896"/>
            <a:chExt cx="3701508" cy="4761557"/>
          </a:xfrm>
        </p:grpSpPr>
        <p:sp>
          <p:nvSpPr>
            <p:cNvPr id="2" name="Freeform 2">
              <a:extLst>
                <a:ext uri="{FF2B5EF4-FFF2-40B4-BE49-F238E27FC236}">
                  <a16:creationId xmlns:a16="http://schemas.microsoft.com/office/drawing/2014/main" id="{7C3D2B31-4810-F5DC-546A-33BDF02ECF8E}"/>
                </a:ext>
              </a:extLst>
            </p:cNvPr>
            <p:cNvSpPr/>
            <p:nvPr/>
          </p:nvSpPr>
          <p:spPr>
            <a:xfrm>
              <a:off x="334645" y="2650880"/>
              <a:ext cx="1702362" cy="1977822"/>
            </a:xfrm>
            <a:custGeom>
              <a:avLst/>
              <a:gdLst/>
              <a:ahLst/>
              <a:cxnLst/>
              <a:rect l="l" t="t" r="r" b="b"/>
              <a:pathLst>
                <a:path w="2906335" h="3027432">
                  <a:moveTo>
                    <a:pt x="0" y="0"/>
                  </a:moveTo>
                  <a:lnTo>
                    <a:pt x="2906335" y="0"/>
                  </a:lnTo>
                  <a:lnTo>
                    <a:pt x="2906335" y="3027432"/>
                  </a:lnTo>
                  <a:lnTo>
                    <a:pt x="0" y="302743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3"/>
              <a:stretch>
                <a:fillRect/>
              </a:stretch>
            </a:blipFill>
          </p:spPr>
          <p:txBody>
            <a:bodyPr/>
            <a:lstStyle/>
            <a:p>
              <a:endParaRPr lang="en-GB"/>
            </a:p>
          </p:txBody>
        </p:sp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id="{A65E1D1A-142D-CC96-FDB7-DE82A964179C}"/>
                </a:ext>
              </a:extLst>
            </p:cNvPr>
            <p:cNvGrpSpPr/>
            <p:nvPr/>
          </p:nvGrpSpPr>
          <p:grpSpPr>
            <a:xfrm>
              <a:off x="1272634" y="1238896"/>
              <a:ext cx="1401962" cy="944602"/>
              <a:chOff x="644922" y="-107952"/>
              <a:chExt cx="1401962" cy="944602"/>
            </a:xfrm>
            <a:solidFill>
              <a:srgbClr val="00B050"/>
            </a:solidFill>
          </p:grpSpPr>
          <p:sp>
            <p:nvSpPr>
              <p:cNvPr id="5" name="Oval 4">
                <a:extLst>
                  <a:ext uri="{FF2B5EF4-FFF2-40B4-BE49-F238E27FC236}">
                    <a16:creationId xmlns:a16="http://schemas.microsoft.com/office/drawing/2014/main" id="{B285A50D-C45E-5E2D-6C37-13997B88B86B}"/>
                  </a:ext>
                </a:extLst>
              </p:cNvPr>
              <p:cNvSpPr/>
              <p:nvPr/>
            </p:nvSpPr>
            <p:spPr>
              <a:xfrm>
                <a:off x="644922" y="-107952"/>
                <a:ext cx="1401962" cy="944602"/>
              </a:xfrm>
              <a:prstGeom prst="ellipse">
                <a:avLst/>
              </a:prstGeom>
              <a:grpFill/>
            </p:spPr>
            <p:style>
              <a:lnRef idx="3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rgbClr r="0" g="0" b="0"/>
              </a:fillRef>
              <a:effectRef idx="1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en-GB"/>
              </a:p>
            </p:txBody>
          </p:sp>
          <p:sp>
            <p:nvSpPr>
              <p:cNvPr id="7" name="Oval 4">
                <a:extLst>
                  <a:ext uri="{FF2B5EF4-FFF2-40B4-BE49-F238E27FC236}">
                    <a16:creationId xmlns:a16="http://schemas.microsoft.com/office/drawing/2014/main" id="{54F4B7D6-546E-9716-26C4-D36AE771178C}"/>
                  </a:ext>
                </a:extLst>
              </p:cNvPr>
              <p:cNvSpPr txBox="1"/>
              <p:nvPr/>
            </p:nvSpPr>
            <p:spPr>
              <a:xfrm>
                <a:off x="850235" y="30382"/>
                <a:ext cx="991336" cy="667934"/>
              </a:xfrm>
              <a:prstGeom prst="rect">
                <a:avLst/>
              </a:prstGeom>
              <a:grpFill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6350" tIns="6350" rIns="6350" bIns="6350" numCol="1" spcCol="1270" anchor="ctr" anchorCtr="0">
                <a:noAutofit/>
              </a:bodyPr>
              <a:lstStyle/>
              <a:p>
                <a:pPr marL="0" lvl="0" indent="0" algn="ctr" defTabSz="4445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None/>
                </a:pPr>
                <a:r>
                  <a:rPr lang="en-GB" sz="1000" kern="1200" dirty="0"/>
                  <a:t>MAGNETS</a:t>
                </a:r>
              </a:p>
            </p:txBody>
          </p:sp>
        </p:grpSp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FEFB85FA-7C97-C5B0-A5C2-8FA897106661}"/>
                </a:ext>
              </a:extLst>
            </p:cNvPr>
            <p:cNvGrpSpPr/>
            <p:nvPr/>
          </p:nvGrpSpPr>
          <p:grpSpPr>
            <a:xfrm>
              <a:off x="970769" y="4984565"/>
              <a:ext cx="1344518" cy="1015888"/>
              <a:chOff x="400048" y="2549178"/>
              <a:chExt cx="1344518" cy="1015888"/>
            </a:xfrm>
            <a:solidFill>
              <a:srgbClr val="00B050"/>
            </a:solidFill>
          </p:grpSpPr>
          <p:sp>
            <p:nvSpPr>
              <p:cNvPr id="9" name="Oval 8">
                <a:extLst>
                  <a:ext uri="{FF2B5EF4-FFF2-40B4-BE49-F238E27FC236}">
                    <a16:creationId xmlns:a16="http://schemas.microsoft.com/office/drawing/2014/main" id="{EDCCB951-C75D-93CF-56D9-867D5234BA43}"/>
                  </a:ext>
                </a:extLst>
              </p:cNvPr>
              <p:cNvSpPr/>
              <p:nvPr/>
            </p:nvSpPr>
            <p:spPr>
              <a:xfrm>
                <a:off x="400048" y="2549178"/>
                <a:ext cx="1344518" cy="1015888"/>
              </a:xfrm>
              <a:prstGeom prst="ellipse">
                <a:avLst/>
              </a:prstGeom>
              <a:grpFill/>
            </p:spPr>
            <p:style>
              <a:lnRef idx="3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rgbClr r="0" g="0" b="0"/>
              </a:fillRef>
              <a:effectRef idx="1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en-GB"/>
              </a:p>
            </p:txBody>
          </p:sp>
          <p:sp>
            <p:nvSpPr>
              <p:cNvPr id="10" name="Oval 6">
                <a:extLst>
                  <a:ext uri="{FF2B5EF4-FFF2-40B4-BE49-F238E27FC236}">
                    <a16:creationId xmlns:a16="http://schemas.microsoft.com/office/drawing/2014/main" id="{F6CC4556-AD2C-2C90-4ECF-841088CB275C}"/>
                  </a:ext>
                </a:extLst>
              </p:cNvPr>
              <p:cNvSpPr txBox="1"/>
              <p:nvPr/>
            </p:nvSpPr>
            <p:spPr>
              <a:xfrm>
                <a:off x="596948" y="2697951"/>
                <a:ext cx="950718" cy="718342"/>
              </a:xfrm>
              <a:prstGeom prst="rect">
                <a:avLst/>
              </a:prstGeom>
              <a:grpFill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6350" tIns="6350" rIns="6350" bIns="6350" numCol="1" spcCol="1270" anchor="ctr" anchorCtr="0">
                <a:noAutofit/>
              </a:bodyPr>
              <a:lstStyle/>
              <a:p>
                <a:pPr marL="0" lvl="0" indent="0" algn="ctr" defTabSz="4445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None/>
                </a:pPr>
                <a:r>
                  <a:rPr lang="en-GB" sz="1000" kern="1200" dirty="0"/>
                  <a:t>ELECTRICAL</a:t>
                </a:r>
              </a:p>
              <a:p>
                <a:pPr marL="0" lvl="0" indent="0" algn="ctr" defTabSz="4445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None/>
                </a:pPr>
                <a:r>
                  <a:rPr lang="en-GB" sz="1000" kern="1200" dirty="0"/>
                  <a:t>NETWORK</a:t>
                </a:r>
              </a:p>
              <a:p>
                <a:pPr marL="0" lvl="0" indent="0" algn="ctr" defTabSz="4445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None/>
                </a:pPr>
                <a:r>
                  <a:rPr lang="en-GB" sz="1000" kern="1200" dirty="0"/>
                  <a:t> POWER </a:t>
                </a:r>
              </a:p>
              <a:p>
                <a:pPr marL="0" lvl="0" indent="0" algn="ctr" defTabSz="4445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None/>
                </a:pPr>
                <a:r>
                  <a:rPr lang="en-GB" sz="1000" kern="1200" dirty="0"/>
                  <a:t>QUALITY</a:t>
                </a:r>
              </a:p>
            </p:txBody>
          </p:sp>
        </p:grpSp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DABFFDCD-8B40-FF3B-9BA4-49C359C47BEF}"/>
                </a:ext>
              </a:extLst>
            </p:cNvPr>
            <p:cNvGrpSpPr/>
            <p:nvPr/>
          </p:nvGrpSpPr>
          <p:grpSpPr>
            <a:xfrm>
              <a:off x="2669793" y="1926978"/>
              <a:ext cx="1260044" cy="855168"/>
              <a:chOff x="1865199" y="596564"/>
              <a:chExt cx="1260044" cy="855168"/>
            </a:xfrm>
            <a:solidFill>
              <a:srgbClr val="00B050"/>
            </a:solidFill>
          </p:grpSpPr>
          <p:sp>
            <p:nvSpPr>
              <p:cNvPr id="12" name="Oval 11">
                <a:extLst>
                  <a:ext uri="{FF2B5EF4-FFF2-40B4-BE49-F238E27FC236}">
                    <a16:creationId xmlns:a16="http://schemas.microsoft.com/office/drawing/2014/main" id="{93893E58-D01A-64FE-CACB-8A0EFC92EB97}"/>
                  </a:ext>
                </a:extLst>
              </p:cNvPr>
              <p:cNvSpPr/>
              <p:nvPr/>
            </p:nvSpPr>
            <p:spPr>
              <a:xfrm>
                <a:off x="1865199" y="596564"/>
                <a:ext cx="1260044" cy="855168"/>
              </a:xfrm>
              <a:prstGeom prst="ellipse">
                <a:avLst/>
              </a:prstGeom>
              <a:grpFill/>
            </p:spPr>
            <p:style>
              <a:lnRef idx="3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rgbClr r="0" g="0" b="0"/>
              </a:fillRef>
              <a:effectRef idx="1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en-GB"/>
              </a:p>
            </p:txBody>
          </p:sp>
          <p:sp>
            <p:nvSpPr>
              <p:cNvPr id="13" name="Oval 8">
                <a:extLst>
                  <a:ext uri="{FF2B5EF4-FFF2-40B4-BE49-F238E27FC236}">
                    <a16:creationId xmlns:a16="http://schemas.microsoft.com/office/drawing/2014/main" id="{461D5CEC-5C59-8E08-BFFC-2E65115B8622}"/>
                  </a:ext>
                </a:extLst>
              </p:cNvPr>
              <p:cNvSpPr txBox="1"/>
              <p:nvPr/>
            </p:nvSpPr>
            <p:spPr>
              <a:xfrm>
                <a:off x="2049728" y="721800"/>
                <a:ext cx="890986" cy="604696"/>
              </a:xfrm>
              <a:prstGeom prst="rect">
                <a:avLst/>
              </a:prstGeom>
              <a:grpFill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6350" tIns="6350" rIns="6350" bIns="6350" numCol="1" spcCol="1270" anchor="ctr" anchorCtr="0">
                <a:noAutofit/>
              </a:bodyPr>
              <a:lstStyle/>
              <a:p>
                <a:pPr marL="0" lvl="0" indent="0" algn="ctr" defTabSz="4445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None/>
                </a:pPr>
                <a:r>
                  <a:rPr lang="en-GB" sz="1000" kern="1200" dirty="0"/>
                  <a:t>RF SYSTEMS</a:t>
                </a:r>
              </a:p>
            </p:txBody>
          </p:sp>
        </p:grpSp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9E3304A1-C851-C750-3DB1-B4118A3C5A98}"/>
                </a:ext>
              </a:extLst>
            </p:cNvPr>
            <p:cNvGrpSpPr/>
            <p:nvPr/>
          </p:nvGrpSpPr>
          <p:grpSpPr>
            <a:xfrm>
              <a:off x="2696387" y="3210391"/>
              <a:ext cx="1339766" cy="947296"/>
              <a:chOff x="2147324" y="1492745"/>
              <a:chExt cx="1339766" cy="947296"/>
            </a:xfrm>
            <a:solidFill>
              <a:srgbClr val="00B050"/>
            </a:solidFill>
          </p:grpSpPr>
          <p:sp>
            <p:nvSpPr>
              <p:cNvPr id="15" name="Oval 14">
                <a:extLst>
                  <a:ext uri="{FF2B5EF4-FFF2-40B4-BE49-F238E27FC236}">
                    <a16:creationId xmlns:a16="http://schemas.microsoft.com/office/drawing/2014/main" id="{B52C0E35-2139-8B58-746C-A82D70780DF5}"/>
                  </a:ext>
                </a:extLst>
              </p:cNvPr>
              <p:cNvSpPr/>
              <p:nvPr/>
            </p:nvSpPr>
            <p:spPr>
              <a:xfrm>
                <a:off x="2147324" y="1492745"/>
                <a:ext cx="1339766" cy="947296"/>
              </a:xfrm>
              <a:prstGeom prst="ellipse">
                <a:avLst/>
              </a:prstGeom>
              <a:grpFill/>
            </p:spPr>
            <p:style>
              <a:lnRef idx="3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rgbClr r="0" g="0" b="0"/>
              </a:fillRef>
              <a:effectRef idx="1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en-GB"/>
              </a:p>
            </p:txBody>
          </p:sp>
          <p:sp>
            <p:nvSpPr>
              <p:cNvPr id="16" name="Oval 10">
                <a:extLst>
                  <a:ext uri="{FF2B5EF4-FFF2-40B4-BE49-F238E27FC236}">
                    <a16:creationId xmlns:a16="http://schemas.microsoft.com/office/drawing/2014/main" id="{5B7570E1-D312-3E1A-980D-B733323706D6}"/>
                  </a:ext>
                </a:extLst>
              </p:cNvPr>
              <p:cNvSpPr txBox="1"/>
              <p:nvPr/>
            </p:nvSpPr>
            <p:spPr>
              <a:xfrm>
                <a:off x="2343528" y="1631473"/>
                <a:ext cx="947358" cy="669840"/>
              </a:xfrm>
              <a:prstGeom prst="rect">
                <a:avLst/>
              </a:prstGeom>
              <a:grpFill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6350" tIns="6350" rIns="6350" bIns="6350" numCol="1" spcCol="1270" anchor="ctr" anchorCtr="0">
                <a:noAutofit/>
              </a:bodyPr>
              <a:lstStyle/>
              <a:p>
                <a:pPr marL="0" lvl="0" indent="0" algn="ctr" defTabSz="4445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None/>
                </a:pPr>
                <a:r>
                  <a:rPr lang="en-GB" sz="1000" kern="1200" dirty="0"/>
                  <a:t>PARTICULE</a:t>
                </a:r>
              </a:p>
              <a:p>
                <a:pPr marL="0" lvl="0" indent="0" algn="ctr" defTabSz="4445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None/>
                </a:pPr>
                <a:r>
                  <a:rPr lang="en-GB" sz="1000" kern="1200" dirty="0"/>
                  <a:t>SOURCE</a:t>
                </a:r>
              </a:p>
            </p:txBody>
          </p:sp>
        </p:grpSp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3F89B479-7F68-AE1B-F38B-1A0F6E68628D}"/>
                </a:ext>
              </a:extLst>
            </p:cNvPr>
            <p:cNvGrpSpPr/>
            <p:nvPr/>
          </p:nvGrpSpPr>
          <p:grpSpPr>
            <a:xfrm>
              <a:off x="2618358" y="4436465"/>
              <a:ext cx="1362532" cy="925861"/>
              <a:chOff x="1786861" y="2426074"/>
              <a:chExt cx="1362532" cy="925861"/>
            </a:xfrm>
            <a:solidFill>
              <a:srgbClr val="00B050"/>
            </a:solidFill>
          </p:grpSpPr>
          <p:sp>
            <p:nvSpPr>
              <p:cNvPr id="18" name="Oval 17">
                <a:extLst>
                  <a:ext uri="{FF2B5EF4-FFF2-40B4-BE49-F238E27FC236}">
                    <a16:creationId xmlns:a16="http://schemas.microsoft.com/office/drawing/2014/main" id="{0E5239A3-7B4E-8D63-D459-2A45644218EB}"/>
                  </a:ext>
                </a:extLst>
              </p:cNvPr>
              <p:cNvSpPr/>
              <p:nvPr/>
            </p:nvSpPr>
            <p:spPr>
              <a:xfrm>
                <a:off x="1786861" y="2426074"/>
                <a:ext cx="1362532" cy="925861"/>
              </a:xfrm>
              <a:prstGeom prst="ellipse">
                <a:avLst/>
              </a:prstGeom>
              <a:grpFill/>
            </p:spPr>
            <p:style>
              <a:lnRef idx="3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rgbClr r="0" g="0" b="0"/>
              </a:fillRef>
              <a:effectRef idx="1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en-GB"/>
              </a:p>
            </p:txBody>
          </p:sp>
          <p:sp>
            <p:nvSpPr>
              <p:cNvPr id="19" name="Oval 12">
                <a:extLst>
                  <a:ext uri="{FF2B5EF4-FFF2-40B4-BE49-F238E27FC236}">
                    <a16:creationId xmlns:a16="http://schemas.microsoft.com/office/drawing/2014/main" id="{4149983A-9076-EDFC-189A-0F19A95A2F01}"/>
                  </a:ext>
                </a:extLst>
              </p:cNvPr>
              <p:cNvSpPr txBox="1"/>
              <p:nvPr/>
            </p:nvSpPr>
            <p:spPr>
              <a:xfrm>
                <a:off x="1986399" y="2561663"/>
                <a:ext cx="963456" cy="654683"/>
              </a:xfrm>
              <a:prstGeom prst="rect">
                <a:avLst/>
              </a:prstGeom>
              <a:grpFill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6350" tIns="6350" rIns="6350" bIns="6350" numCol="1" spcCol="1270" anchor="ctr" anchorCtr="0">
                <a:noAutofit/>
              </a:bodyPr>
              <a:lstStyle/>
              <a:p>
                <a:pPr marL="0" lvl="0" indent="0" algn="ctr" defTabSz="4445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None/>
                </a:pPr>
                <a:r>
                  <a:rPr lang="en-GB" sz="1000" kern="1200" dirty="0"/>
                  <a:t>SEPTA</a:t>
                </a:r>
              </a:p>
            </p:txBody>
          </p:sp>
        </p:grp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35C3C207-D492-E50A-DEE5-D2E0C8528119}"/>
                </a:ext>
              </a:extLst>
            </p:cNvPr>
            <p:cNvCxnSpPr>
              <a:cxnSpLocks/>
              <a:stCxn id="5" idx="4"/>
            </p:cNvCxnSpPr>
            <p:nvPr/>
          </p:nvCxnSpPr>
          <p:spPr>
            <a:xfrm flipH="1">
              <a:off x="1643028" y="2183498"/>
              <a:ext cx="330587" cy="542986"/>
            </a:xfrm>
            <a:prstGeom prst="line">
              <a:avLst/>
            </a:prstGeom>
            <a:ln>
              <a:solidFill>
                <a:srgbClr val="00B05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E14FD2D4-CA08-EFC9-580E-E984051B207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855649" y="2632923"/>
              <a:ext cx="998673" cy="284812"/>
            </a:xfrm>
            <a:prstGeom prst="line">
              <a:avLst/>
            </a:prstGeom>
            <a:ln>
              <a:solidFill>
                <a:srgbClr val="00B05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390E93A5-B972-16D4-879B-7F14FC6F5F92}"/>
                </a:ext>
              </a:extLst>
            </p:cNvPr>
            <p:cNvCxnSpPr>
              <a:cxnSpLocks/>
              <a:stCxn id="15" idx="2"/>
            </p:cNvCxnSpPr>
            <p:nvPr/>
          </p:nvCxnSpPr>
          <p:spPr>
            <a:xfrm flipH="1" flipV="1">
              <a:off x="2068270" y="3367160"/>
              <a:ext cx="628117" cy="316879"/>
            </a:xfrm>
            <a:prstGeom prst="line">
              <a:avLst/>
            </a:prstGeom>
            <a:ln>
              <a:solidFill>
                <a:srgbClr val="00B05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5A46EA16-3132-CA25-5FC4-FA8E69B81B3C}"/>
                </a:ext>
              </a:extLst>
            </p:cNvPr>
            <p:cNvCxnSpPr>
              <a:cxnSpLocks/>
              <a:stCxn id="18" idx="1"/>
            </p:cNvCxnSpPr>
            <p:nvPr/>
          </p:nvCxnSpPr>
          <p:spPr>
            <a:xfrm flipH="1" flipV="1">
              <a:off x="2020166" y="4018959"/>
              <a:ext cx="797730" cy="553095"/>
            </a:xfrm>
            <a:prstGeom prst="line">
              <a:avLst/>
            </a:prstGeom>
            <a:ln>
              <a:solidFill>
                <a:srgbClr val="00B05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CE3CF451-D066-7C68-2EEE-10D5BFD941CC}"/>
                </a:ext>
              </a:extLst>
            </p:cNvPr>
            <p:cNvCxnSpPr>
              <a:cxnSpLocks/>
              <a:stCxn id="9" idx="0"/>
            </p:cNvCxnSpPr>
            <p:nvPr/>
          </p:nvCxnSpPr>
          <p:spPr>
            <a:xfrm flipH="1" flipV="1">
              <a:off x="1368568" y="4412010"/>
              <a:ext cx="274460" cy="572555"/>
            </a:xfrm>
            <a:prstGeom prst="line">
              <a:avLst/>
            </a:prstGeom>
            <a:ln>
              <a:solidFill>
                <a:srgbClr val="00B05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35043B25-2E64-474E-17B8-5114C5C2AF16}"/>
              </a:ext>
            </a:extLst>
          </p:cNvPr>
          <p:cNvGrpSpPr/>
          <p:nvPr/>
        </p:nvGrpSpPr>
        <p:grpSpPr>
          <a:xfrm>
            <a:off x="4371240" y="3163395"/>
            <a:ext cx="522015" cy="601027"/>
            <a:chOff x="6869385" y="2868193"/>
            <a:chExt cx="1971367" cy="2228634"/>
          </a:xfrm>
        </p:grpSpPr>
        <p:sp>
          <p:nvSpPr>
            <p:cNvPr id="28" name="Freeform 3">
              <a:extLst>
                <a:ext uri="{FF2B5EF4-FFF2-40B4-BE49-F238E27FC236}">
                  <a16:creationId xmlns:a16="http://schemas.microsoft.com/office/drawing/2014/main" id="{EFBDAEBC-D69D-8412-2B86-86F5054819F1}"/>
                </a:ext>
              </a:extLst>
            </p:cNvPr>
            <p:cNvSpPr/>
            <p:nvPr/>
          </p:nvSpPr>
          <p:spPr>
            <a:xfrm>
              <a:off x="6869385" y="2868193"/>
              <a:ext cx="1971367" cy="2205726"/>
            </a:xfrm>
            <a:custGeom>
              <a:avLst/>
              <a:gdLst/>
              <a:ahLst/>
              <a:cxnLst/>
              <a:rect l="l" t="t" r="r" b="b"/>
              <a:pathLst>
                <a:path w="1971367" h="2205726">
                  <a:moveTo>
                    <a:pt x="0" y="0"/>
                  </a:moveTo>
                  <a:lnTo>
                    <a:pt x="1971367" y="0"/>
                  </a:lnTo>
                  <a:lnTo>
                    <a:pt x="1971367" y="2205726"/>
                  </a:lnTo>
                  <a:lnTo>
                    <a:pt x="0" y="2205726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4"/>
              <a:stretch>
                <a:fillRect/>
              </a:stretch>
            </a:blipFill>
            <a:ln cap="sq">
              <a:noFill/>
              <a:prstDash val="solid"/>
              <a:miter/>
            </a:ln>
          </p:spPr>
          <p:txBody>
            <a:bodyPr/>
            <a:lstStyle/>
            <a:p>
              <a:endParaRPr lang="en-GB"/>
            </a:p>
          </p:txBody>
        </p:sp>
        <p:grpSp>
          <p:nvGrpSpPr>
            <p:cNvPr id="29" name="Group 4">
              <a:extLst>
                <a:ext uri="{FF2B5EF4-FFF2-40B4-BE49-F238E27FC236}">
                  <a16:creationId xmlns:a16="http://schemas.microsoft.com/office/drawing/2014/main" id="{B863CB7E-A3C4-F793-AD04-B47830105C5B}"/>
                </a:ext>
              </a:extLst>
            </p:cNvPr>
            <p:cNvGrpSpPr/>
            <p:nvPr/>
          </p:nvGrpSpPr>
          <p:grpSpPr>
            <a:xfrm>
              <a:off x="7808595" y="3701415"/>
              <a:ext cx="109538" cy="180975"/>
              <a:chOff x="0" y="0"/>
              <a:chExt cx="146050" cy="241300"/>
            </a:xfrm>
          </p:grpSpPr>
          <p:sp>
            <p:nvSpPr>
              <p:cNvPr id="62" name="Freeform 5">
                <a:extLst>
                  <a:ext uri="{FF2B5EF4-FFF2-40B4-BE49-F238E27FC236}">
                    <a16:creationId xmlns:a16="http://schemas.microsoft.com/office/drawing/2014/main" id="{7ACA2FF7-A20F-A3C1-E6B4-547418DA23D3}"/>
                  </a:ext>
                </a:extLst>
              </p:cNvPr>
              <p:cNvSpPr/>
              <p:nvPr/>
            </p:nvSpPr>
            <p:spPr>
              <a:xfrm>
                <a:off x="43180" y="50800"/>
                <a:ext cx="58420" cy="142240"/>
              </a:xfrm>
              <a:custGeom>
                <a:avLst/>
                <a:gdLst/>
                <a:ahLst/>
                <a:cxnLst/>
                <a:rect l="l" t="t" r="r" b="b"/>
                <a:pathLst>
                  <a:path w="58420" h="142240">
                    <a:moveTo>
                      <a:pt x="19050" y="0"/>
                    </a:moveTo>
                    <a:cubicBezTo>
                      <a:pt x="49530" y="91440"/>
                      <a:pt x="58420" y="132080"/>
                      <a:pt x="52070" y="137160"/>
                    </a:cubicBezTo>
                    <a:cubicBezTo>
                      <a:pt x="49530" y="140970"/>
                      <a:pt x="39370" y="137160"/>
                      <a:pt x="39370" y="135890"/>
                    </a:cubicBezTo>
                    <a:cubicBezTo>
                      <a:pt x="39370" y="135890"/>
                      <a:pt x="52070" y="137160"/>
                      <a:pt x="52070" y="137160"/>
                    </a:cubicBezTo>
                    <a:cubicBezTo>
                      <a:pt x="52070" y="137160"/>
                      <a:pt x="43180" y="142240"/>
                      <a:pt x="39370" y="139700"/>
                    </a:cubicBezTo>
                    <a:cubicBezTo>
                      <a:pt x="26670" y="130810"/>
                      <a:pt x="0" y="16510"/>
                      <a:pt x="7620" y="3810"/>
                    </a:cubicBezTo>
                    <a:cubicBezTo>
                      <a:pt x="10160" y="0"/>
                      <a:pt x="19050" y="0"/>
                      <a:pt x="19050" y="0"/>
                    </a:cubicBezTo>
                  </a:path>
                </a:pathLst>
              </a:custGeom>
              <a:solidFill>
                <a:srgbClr val="E7191F"/>
              </a:solidFill>
              <a:ln cap="sq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GB"/>
              </a:p>
            </p:txBody>
          </p:sp>
        </p:grpSp>
        <p:grpSp>
          <p:nvGrpSpPr>
            <p:cNvPr id="30" name="Group 6">
              <a:extLst>
                <a:ext uri="{FF2B5EF4-FFF2-40B4-BE49-F238E27FC236}">
                  <a16:creationId xmlns:a16="http://schemas.microsoft.com/office/drawing/2014/main" id="{18CBC77D-A781-ACE5-946D-B9E0A3DEA550}"/>
                </a:ext>
              </a:extLst>
            </p:cNvPr>
            <p:cNvGrpSpPr/>
            <p:nvPr/>
          </p:nvGrpSpPr>
          <p:grpSpPr>
            <a:xfrm>
              <a:off x="7837170" y="3710940"/>
              <a:ext cx="124777" cy="240983"/>
              <a:chOff x="0" y="0"/>
              <a:chExt cx="166370" cy="321310"/>
            </a:xfrm>
          </p:grpSpPr>
          <p:sp>
            <p:nvSpPr>
              <p:cNvPr id="61" name="Freeform 7">
                <a:extLst>
                  <a:ext uri="{FF2B5EF4-FFF2-40B4-BE49-F238E27FC236}">
                    <a16:creationId xmlns:a16="http://schemas.microsoft.com/office/drawing/2014/main" id="{61A38925-AC8A-E44A-91B4-2880DD058FBA}"/>
                  </a:ext>
                </a:extLst>
              </p:cNvPr>
              <p:cNvSpPr/>
              <p:nvPr/>
            </p:nvSpPr>
            <p:spPr>
              <a:xfrm>
                <a:off x="49530" y="49530"/>
                <a:ext cx="71120" cy="224790"/>
              </a:xfrm>
              <a:custGeom>
                <a:avLst/>
                <a:gdLst/>
                <a:ahLst/>
                <a:cxnLst/>
                <a:rect l="l" t="t" r="r" b="b"/>
                <a:pathLst>
                  <a:path w="71120" h="224790">
                    <a:moveTo>
                      <a:pt x="25400" y="8890"/>
                    </a:moveTo>
                    <a:cubicBezTo>
                      <a:pt x="68580" y="161290"/>
                      <a:pt x="71120" y="190500"/>
                      <a:pt x="62230" y="204470"/>
                    </a:cubicBezTo>
                    <a:cubicBezTo>
                      <a:pt x="57150" y="213360"/>
                      <a:pt x="41910" y="224790"/>
                      <a:pt x="35560" y="220980"/>
                    </a:cubicBezTo>
                    <a:cubicBezTo>
                      <a:pt x="20320" y="213360"/>
                      <a:pt x="12700" y="77470"/>
                      <a:pt x="26670" y="60960"/>
                    </a:cubicBezTo>
                    <a:cubicBezTo>
                      <a:pt x="31750" y="54610"/>
                      <a:pt x="48260" y="53340"/>
                      <a:pt x="50800" y="57150"/>
                    </a:cubicBezTo>
                    <a:cubicBezTo>
                      <a:pt x="53340" y="59690"/>
                      <a:pt x="49530" y="73660"/>
                      <a:pt x="45720" y="76200"/>
                    </a:cubicBezTo>
                    <a:cubicBezTo>
                      <a:pt x="41910" y="77470"/>
                      <a:pt x="27940" y="71120"/>
                      <a:pt x="26670" y="66040"/>
                    </a:cubicBezTo>
                    <a:cubicBezTo>
                      <a:pt x="25400" y="62230"/>
                      <a:pt x="30480" y="54610"/>
                      <a:pt x="34290" y="52070"/>
                    </a:cubicBezTo>
                    <a:cubicBezTo>
                      <a:pt x="38100" y="50800"/>
                      <a:pt x="45720" y="52070"/>
                      <a:pt x="49530" y="55880"/>
                    </a:cubicBezTo>
                    <a:cubicBezTo>
                      <a:pt x="57150" y="63500"/>
                      <a:pt x="59690" y="90170"/>
                      <a:pt x="62230" y="110490"/>
                    </a:cubicBezTo>
                    <a:cubicBezTo>
                      <a:pt x="63500" y="137160"/>
                      <a:pt x="66040" y="196850"/>
                      <a:pt x="55880" y="203200"/>
                    </a:cubicBezTo>
                    <a:cubicBezTo>
                      <a:pt x="50800" y="207010"/>
                      <a:pt x="40640" y="204470"/>
                      <a:pt x="35560" y="198120"/>
                    </a:cubicBezTo>
                    <a:cubicBezTo>
                      <a:pt x="25400" y="184150"/>
                      <a:pt x="40640" y="121920"/>
                      <a:pt x="34290" y="90170"/>
                    </a:cubicBezTo>
                    <a:cubicBezTo>
                      <a:pt x="27940" y="62230"/>
                      <a:pt x="0" y="30480"/>
                      <a:pt x="1270" y="15240"/>
                    </a:cubicBezTo>
                    <a:cubicBezTo>
                      <a:pt x="1270" y="8890"/>
                      <a:pt x="6350" y="2540"/>
                      <a:pt x="10160" y="1270"/>
                    </a:cubicBezTo>
                    <a:cubicBezTo>
                      <a:pt x="13970" y="0"/>
                      <a:pt x="25400" y="8890"/>
                      <a:pt x="25400" y="8890"/>
                    </a:cubicBezTo>
                  </a:path>
                </a:pathLst>
              </a:custGeom>
              <a:solidFill>
                <a:srgbClr val="E7191F"/>
              </a:solidFill>
              <a:ln cap="sq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GB"/>
              </a:p>
            </p:txBody>
          </p:sp>
        </p:grpSp>
        <p:grpSp>
          <p:nvGrpSpPr>
            <p:cNvPr id="31" name="Group 8">
              <a:extLst>
                <a:ext uri="{FF2B5EF4-FFF2-40B4-BE49-F238E27FC236}">
                  <a16:creationId xmlns:a16="http://schemas.microsoft.com/office/drawing/2014/main" id="{4A25C4DD-6F29-BF69-4E20-A256E6299BBC}"/>
                </a:ext>
              </a:extLst>
            </p:cNvPr>
            <p:cNvGrpSpPr/>
            <p:nvPr/>
          </p:nvGrpSpPr>
          <p:grpSpPr>
            <a:xfrm>
              <a:off x="7798118" y="3681412"/>
              <a:ext cx="328612" cy="1415415"/>
              <a:chOff x="0" y="0"/>
              <a:chExt cx="438150" cy="1887220"/>
            </a:xfrm>
          </p:grpSpPr>
          <p:sp>
            <p:nvSpPr>
              <p:cNvPr id="60" name="Freeform 9">
                <a:extLst>
                  <a:ext uri="{FF2B5EF4-FFF2-40B4-BE49-F238E27FC236}">
                    <a16:creationId xmlns:a16="http://schemas.microsoft.com/office/drawing/2014/main" id="{5FB4EF99-FC64-49E7-828A-F9BACCD34D97}"/>
                  </a:ext>
                </a:extLst>
              </p:cNvPr>
              <p:cNvSpPr/>
              <p:nvPr/>
            </p:nvSpPr>
            <p:spPr>
              <a:xfrm>
                <a:off x="49530" y="45720"/>
                <a:ext cx="359410" cy="1791970"/>
              </a:xfrm>
              <a:custGeom>
                <a:avLst/>
                <a:gdLst/>
                <a:ahLst/>
                <a:cxnLst/>
                <a:rect l="l" t="t" r="r" b="b"/>
                <a:pathLst>
                  <a:path w="359410" h="1791970">
                    <a:moveTo>
                      <a:pt x="50800" y="31750"/>
                    </a:moveTo>
                    <a:cubicBezTo>
                      <a:pt x="99060" y="204470"/>
                      <a:pt x="88900" y="222250"/>
                      <a:pt x="78740" y="231140"/>
                    </a:cubicBezTo>
                    <a:cubicBezTo>
                      <a:pt x="71120" y="237490"/>
                      <a:pt x="55880" y="240030"/>
                      <a:pt x="48260" y="237490"/>
                    </a:cubicBezTo>
                    <a:cubicBezTo>
                      <a:pt x="40640" y="233680"/>
                      <a:pt x="31750" y="220980"/>
                      <a:pt x="30480" y="210820"/>
                    </a:cubicBezTo>
                    <a:cubicBezTo>
                      <a:pt x="30480" y="199390"/>
                      <a:pt x="48260" y="187960"/>
                      <a:pt x="52070" y="172720"/>
                    </a:cubicBezTo>
                    <a:cubicBezTo>
                      <a:pt x="57150" y="148590"/>
                      <a:pt x="44450" y="102870"/>
                      <a:pt x="46990" y="81280"/>
                    </a:cubicBezTo>
                    <a:cubicBezTo>
                      <a:pt x="48260" y="69850"/>
                      <a:pt x="49530" y="55880"/>
                      <a:pt x="54610" y="55880"/>
                    </a:cubicBezTo>
                    <a:cubicBezTo>
                      <a:pt x="58420" y="54610"/>
                      <a:pt x="72390" y="73660"/>
                      <a:pt x="69850" y="76200"/>
                    </a:cubicBezTo>
                    <a:cubicBezTo>
                      <a:pt x="68580" y="80010"/>
                      <a:pt x="39370" y="74930"/>
                      <a:pt x="30480" y="66040"/>
                    </a:cubicBezTo>
                    <a:cubicBezTo>
                      <a:pt x="22860" y="58420"/>
                      <a:pt x="20320" y="36830"/>
                      <a:pt x="22860" y="26670"/>
                    </a:cubicBezTo>
                    <a:cubicBezTo>
                      <a:pt x="26670" y="19050"/>
                      <a:pt x="33020" y="12700"/>
                      <a:pt x="43180" y="8890"/>
                    </a:cubicBezTo>
                    <a:cubicBezTo>
                      <a:pt x="55880" y="3810"/>
                      <a:pt x="85090" y="0"/>
                      <a:pt x="100330" y="5080"/>
                    </a:cubicBezTo>
                    <a:cubicBezTo>
                      <a:pt x="113030" y="8890"/>
                      <a:pt x="129540" y="20320"/>
                      <a:pt x="130810" y="30480"/>
                    </a:cubicBezTo>
                    <a:cubicBezTo>
                      <a:pt x="132080" y="45720"/>
                      <a:pt x="93980" y="72390"/>
                      <a:pt x="86360" y="88900"/>
                    </a:cubicBezTo>
                    <a:cubicBezTo>
                      <a:pt x="82550" y="99060"/>
                      <a:pt x="87630" y="114300"/>
                      <a:pt x="82550" y="115570"/>
                    </a:cubicBezTo>
                    <a:cubicBezTo>
                      <a:pt x="78740" y="118110"/>
                      <a:pt x="69850" y="100330"/>
                      <a:pt x="62230" y="100330"/>
                    </a:cubicBezTo>
                    <a:cubicBezTo>
                      <a:pt x="53340" y="100330"/>
                      <a:pt x="38100" y="116840"/>
                      <a:pt x="35560" y="114300"/>
                    </a:cubicBezTo>
                    <a:cubicBezTo>
                      <a:pt x="33020" y="110490"/>
                      <a:pt x="64770" y="54610"/>
                      <a:pt x="81280" y="49530"/>
                    </a:cubicBezTo>
                    <a:cubicBezTo>
                      <a:pt x="91440" y="45720"/>
                      <a:pt x="105410" y="53340"/>
                      <a:pt x="113030" y="60960"/>
                    </a:cubicBezTo>
                    <a:cubicBezTo>
                      <a:pt x="120650" y="72390"/>
                      <a:pt x="125730" y="111760"/>
                      <a:pt x="118110" y="118110"/>
                    </a:cubicBezTo>
                    <a:cubicBezTo>
                      <a:pt x="111760" y="124460"/>
                      <a:pt x="80010" y="114300"/>
                      <a:pt x="77470" y="105410"/>
                    </a:cubicBezTo>
                    <a:cubicBezTo>
                      <a:pt x="73660" y="95250"/>
                      <a:pt x="97790" y="64770"/>
                      <a:pt x="110490" y="58420"/>
                    </a:cubicBezTo>
                    <a:cubicBezTo>
                      <a:pt x="119380" y="54610"/>
                      <a:pt x="130810" y="54610"/>
                      <a:pt x="138430" y="59690"/>
                    </a:cubicBezTo>
                    <a:cubicBezTo>
                      <a:pt x="146050" y="64770"/>
                      <a:pt x="156210" y="85090"/>
                      <a:pt x="152400" y="90170"/>
                    </a:cubicBezTo>
                    <a:cubicBezTo>
                      <a:pt x="147320" y="96520"/>
                      <a:pt x="96520" y="87630"/>
                      <a:pt x="93980" y="80010"/>
                    </a:cubicBezTo>
                    <a:cubicBezTo>
                      <a:pt x="91440" y="74930"/>
                      <a:pt x="107950" y="57150"/>
                      <a:pt x="118110" y="55880"/>
                    </a:cubicBezTo>
                    <a:cubicBezTo>
                      <a:pt x="127000" y="54610"/>
                      <a:pt x="143510" y="62230"/>
                      <a:pt x="151130" y="76200"/>
                    </a:cubicBezTo>
                    <a:cubicBezTo>
                      <a:pt x="172720" y="111760"/>
                      <a:pt x="144780" y="241300"/>
                      <a:pt x="156210" y="321310"/>
                    </a:cubicBezTo>
                    <a:cubicBezTo>
                      <a:pt x="168910" y="401320"/>
                      <a:pt x="209550" y="483870"/>
                      <a:pt x="220980" y="556260"/>
                    </a:cubicBezTo>
                    <a:cubicBezTo>
                      <a:pt x="231140" y="617220"/>
                      <a:pt x="231140" y="669290"/>
                      <a:pt x="229870" y="725170"/>
                    </a:cubicBezTo>
                    <a:cubicBezTo>
                      <a:pt x="228600" y="781050"/>
                      <a:pt x="208280" y="842010"/>
                      <a:pt x="212090" y="891540"/>
                    </a:cubicBezTo>
                    <a:cubicBezTo>
                      <a:pt x="215900" y="932180"/>
                      <a:pt x="232410" y="947420"/>
                      <a:pt x="242570" y="1000760"/>
                    </a:cubicBezTo>
                    <a:cubicBezTo>
                      <a:pt x="269240" y="1140460"/>
                      <a:pt x="359410" y="1678940"/>
                      <a:pt x="337820" y="1760220"/>
                    </a:cubicBezTo>
                    <a:cubicBezTo>
                      <a:pt x="332740" y="1778000"/>
                      <a:pt x="325120" y="1786890"/>
                      <a:pt x="316230" y="1789430"/>
                    </a:cubicBezTo>
                    <a:cubicBezTo>
                      <a:pt x="307340" y="1791970"/>
                      <a:pt x="287020" y="1784350"/>
                      <a:pt x="281940" y="1775460"/>
                    </a:cubicBezTo>
                    <a:cubicBezTo>
                      <a:pt x="278130" y="1766570"/>
                      <a:pt x="285750" y="1739900"/>
                      <a:pt x="293370" y="1733550"/>
                    </a:cubicBezTo>
                    <a:cubicBezTo>
                      <a:pt x="300990" y="1728470"/>
                      <a:pt x="314960" y="1729740"/>
                      <a:pt x="322580" y="1733550"/>
                    </a:cubicBezTo>
                    <a:cubicBezTo>
                      <a:pt x="328930" y="1737360"/>
                      <a:pt x="337820" y="1748790"/>
                      <a:pt x="337820" y="1756410"/>
                    </a:cubicBezTo>
                    <a:cubicBezTo>
                      <a:pt x="337820" y="1766570"/>
                      <a:pt x="320040" y="1788160"/>
                      <a:pt x="309880" y="1789430"/>
                    </a:cubicBezTo>
                    <a:cubicBezTo>
                      <a:pt x="299720" y="1790700"/>
                      <a:pt x="289560" y="1785620"/>
                      <a:pt x="279400" y="1769110"/>
                    </a:cubicBezTo>
                    <a:cubicBezTo>
                      <a:pt x="236220" y="1697990"/>
                      <a:pt x="209550" y="1130300"/>
                      <a:pt x="180340" y="994410"/>
                    </a:cubicBezTo>
                    <a:cubicBezTo>
                      <a:pt x="170180" y="944880"/>
                      <a:pt x="156210" y="932180"/>
                      <a:pt x="152400" y="894080"/>
                    </a:cubicBezTo>
                    <a:cubicBezTo>
                      <a:pt x="147320" y="843280"/>
                      <a:pt x="168910" y="770890"/>
                      <a:pt x="170180" y="713740"/>
                    </a:cubicBezTo>
                    <a:cubicBezTo>
                      <a:pt x="171450" y="661670"/>
                      <a:pt x="172720" y="613410"/>
                      <a:pt x="162560" y="565150"/>
                    </a:cubicBezTo>
                    <a:cubicBezTo>
                      <a:pt x="153670" y="514350"/>
                      <a:pt x="124460" y="466090"/>
                      <a:pt x="111760" y="414020"/>
                    </a:cubicBezTo>
                    <a:cubicBezTo>
                      <a:pt x="99060" y="360680"/>
                      <a:pt x="90170" y="302260"/>
                      <a:pt x="86360" y="245110"/>
                    </a:cubicBezTo>
                    <a:cubicBezTo>
                      <a:pt x="83820" y="187960"/>
                      <a:pt x="80010" y="100330"/>
                      <a:pt x="96520" y="73660"/>
                    </a:cubicBezTo>
                    <a:cubicBezTo>
                      <a:pt x="102870" y="60960"/>
                      <a:pt x="115570" y="54610"/>
                      <a:pt x="124460" y="55880"/>
                    </a:cubicBezTo>
                    <a:cubicBezTo>
                      <a:pt x="134620" y="57150"/>
                      <a:pt x="154940" y="78740"/>
                      <a:pt x="152400" y="83820"/>
                    </a:cubicBezTo>
                    <a:cubicBezTo>
                      <a:pt x="149860" y="88900"/>
                      <a:pt x="97790" y="86360"/>
                      <a:pt x="93980" y="80010"/>
                    </a:cubicBezTo>
                    <a:cubicBezTo>
                      <a:pt x="91440" y="77470"/>
                      <a:pt x="95250" y="71120"/>
                      <a:pt x="99060" y="67310"/>
                    </a:cubicBezTo>
                    <a:cubicBezTo>
                      <a:pt x="105410" y="62230"/>
                      <a:pt x="123190" y="54610"/>
                      <a:pt x="132080" y="57150"/>
                    </a:cubicBezTo>
                    <a:cubicBezTo>
                      <a:pt x="140970" y="59690"/>
                      <a:pt x="149860" y="73660"/>
                      <a:pt x="152400" y="83820"/>
                    </a:cubicBezTo>
                    <a:cubicBezTo>
                      <a:pt x="154940" y="91440"/>
                      <a:pt x="152400" y="99060"/>
                      <a:pt x="148590" y="107950"/>
                    </a:cubicBezTo>
                    <a:cubicBezTo>
                      <a:pt x="140970" y="121920"/>
                      <a:pt x="118110" y="149860"/>
                      <a:pt x="102870" y="151130"/>
                    </a:cubicBezTo>
                    <a:cubicBezTo>
                      <a:pt x="88900" y="153670"/>
                      <a:pt x="66040" y="137160"/>
                      <a:pt x="58420" y="123190"/>
                    </a:cubicBezTo>
                    <a:cubicBezTo>
                      <a:pt x="50800" y="109220"/>
                      <a:pt x="54610" y="80010"/>
                      <a:pt x="59690" y="67310"/>
                    </a:cubicBezTo>
                    <a:cubicBezTo>
                      <a:pt x="63500" y="59690"/>
                      <a:pt x="67310" y="54610"/>
                      <a:pt x="73660" y="52070"/>
                    </a:cubicBezTo>
                    <a:cubicBezTo>
                      <a:pt x="82550" y="48260"/>
                      <a:pt x="100330" y="49530"/>
                      <a:pt x="107950" y="55880"/>
                    </a:cubicBezTo>
                    <a:cubicBezTo>
                      <a:pt x="114300" y="62230"/>
                      <a:pt x="118110" y="76200"/>
                      <a:pt x="115570" y="88900"/>
                    </a:cubicBezTo>
                    <a:cubicBezTo>
                      <a:pt x="113030" y="106680"/>
                      <a:pt x="96520" y="137160"/>
                      <a:pt x="81280" y="147320"/>
                    </a:cubicBezTo>
                    <a:cubicBezTo>
                      <a:pt x="69850" y="154940"/>
                      <a:pt x="48260" y="158750"/>
                      <a:pt x="38100" y="152400"/>
                    </a:cubicBezTo>
                    <a:cubicBezTo>
                      <a:pt x="29210" y="147320"/>
                      <a:pt x="24130" y="128270"/>
                      <a:pt x="24130" y="113030"/>
                    </a:cubicBezTo>
                    <a:cubicBezTo>
                      <a:pt x="22860" y="90170"/>
                      <a:pt x="34290" y="49530"/>
                      <a:pt x="49530" y="30480"/>
                    </a:cubicBezTo>
                    <a:cubicBezTo>
                      <a:pt x="62230" y="16510"/>
                      <a:pt x="87630" y="5080"/>
                      <a:pt x="100330" y="5080"/>
                    </a:cubicBezTo>
                    <a:cubicBezTo>
                      <a:pt x="110490" y="5080"/>
                      <a:pt x="120650" y="11430"/>
                      <a:pt x="125730" y="17780"/>
                    </a:cubicBezTo>
                    <a:cubicBezTo>
                      <a:pt x="129540" y="22860"/>
                      <a:pt x="132080" y="31750"/>
                      <a:pt x="130810" y="38100"/>
                    </a:cubicBezTo>
                    <a:cubicBezTo>
                      <a:pt x="129540" y="45720"/>
                      <a:pt x="121920" y="55880"/>
                      <a:pt x="114300" y="60960"/>
                    </a:cubicBezTo>
                    <a:cubicBezTo>
                      <a:pt x="107950" y="64770"/>
                      <a:pt x="97790" y="64770"/>
                      <a:pt x="90170" y="63500"/>
                    </a:cubicBezTo>
                    <a:cubicBezTo>
                      <a:pt x="81280" y="62230"/>
                      <a:pt x="72390" y="59690"/>
                      <a:pt x="66040" y="53340"/>
                    </a:cubicBezTo>
                    <a:cubicBezTo>
                      <a:pt x="59690" y="44450"/>
                      <a:pt x="50800" y="19050"/>
                      <a:pt x="54610" y="15240"/>
                    </a:cubicBezTo>
                    <a:cubicBezTo>
                      <a:pt x="58420" y="10160"/>
                      <a:pt x="74930" y="15240"/>
                      <a:pt x="83820" y="20320"/>
                    </a:cubicBezTo>
                    <a:cubicBezTo>
                      <a:pt x="93980" y="25400"/>
                      <a:pt x="109220" y="39370"/>
                      <a:pt x="114300" y="52070"/>
                    </a:cubicBezTo>
                    <a:cubicBezTo>
                      <a:pt x="118110" y="67310"/>
                      <a:pt x="102870" y="92710"/>
                      <a:pt x="104140" y="109220"/>
                    </a:cubicBezTo>
                    <a:cubicBezTo>
                      <a:pt x="105410" y="121920"/>
                      <a:pt x="115570" y="133350"/>
                      <a:pt x="116840" y="144780"/>
                    </a:cubicBezTo>
                    <a:cubicBezTo>
                      <a:pt x="118110" y="156210"/>
                      <a:pt x="116840" y="168910"/>
                      <a:pt x="111760" y="181610"/>
                    </a:cubicBezTo>
                    <a:cubicBezTo>
                      <a:pt x="106680" y="196850"/>
                      <a:pt x="91440" y="222250"/>
                      <a:pt x="78740" y="231140"/>
                    </a:cubicBezTo>
                    <a:cubicBezTo>
                      <a:pt x="69850" y="237490"/>
                      <a:pt x="55880" y="240030"/>
                      <a:pt x="48260" y="237490"/>
                    </a:cubicBezTo>
                    <a:cubicBezTo>
                      <a:pt x="40640" y="233680"/>
                      <a:pt x="33020" y="222250"/>
                      <a:pt x="30480" y="210820"/>
                    </a:cubicBezTo>
                    <a:cubicBezTo>
                      <a:pt x="27940" y="194310"/>
                      <a:pt x="45720" y="171450"/>
                      <a:pt x="44450" y="148590"/>
                    </a:cubicBezTo>
                    <a:cubicBezTo>
                      <a:pt x="40640" y="118110"/>
                      <a:pt x="0" y="66040"/>
                      <a:pt x="1270" y="44450"/>
                    </a:cubicBezTo>
                    <a:cubicBezTo>
                      <a:pt x="2540" y="33020"/>
                      <a:pt x="10160" y="21590"/>
                      <a:pt x="17780" y="20320"/>
                    </a:cubicBezTo>
                    <a:cubicBezTo>
                      <a:pt x="26670" y="16510"/>
                      <a:pt x="50800" y="31750"/>
                      <a:pt x="50800" y="31750"/>
                    </a:cubicBezTo>
                  </a:path>
                </a:pathLst>
              </a:custGeom>
              <a:solidFill>
                <a:srgbClr val="E7191F"/>
              </a:solidFill>
              <a:ln cap="sq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GB"/>
              </a:p>
            </p:txBody>
          </p:sp>
        </p:grpSp>
        <p:grpSp>
          <p:nvGrpSpPr>
            <p:cNvPr id="32" name="Group 10">
              <a:extLst>
                <a:ext uri="{FF2B5EF4-FFF2-40B4-BE49-F238E27FC236}">
                  <a16:creationId xmlns:a16="http://schemas.microsoft.com/office/drawing/2014/main" id="{5FAE5F82-6B33-B58F-E781-52363AD8BE13}"/>
                </a:ext>
              </a:extLst>
            </p:cNvPr>
            <p:cNvGrpSpPr/>
            <p:nvPr/>
          </p:nvGrpSpPr>
          <p:grpSpPr>
            <a:xfrm>
              <a:off x="7796212" y="3682365"/>
              <a:ext cx="240983" cy="857250"/>
              <a:chOff x="0" y="0"/>
              <a:chExt cx="321310" cy="1143000"/>
            </a:xfrm>
          </p:grpSpPr>
          <p:sp>
            <p:nvSpPr>
              <p:cNvPr id="59" name="Freeform 11">
                <a:extLst>
                  <a:ext uri="{FF2B5EF4-FFF2-40B4-BE49-F238E27FC236}">
                    <a16:creationId xmlns:a16="http://schemas.microsoft.com/office/drawing/2014/main" id="{A5EF0DC9-7A93-D6D0-2A47-E27969CDF5A0}"/>
                  </a:ext>
                </a:extLst>
              </p:cNvPr>
              <p:cNvSpPr/>
              <p:nvPr/>
            </p:nvSpPr>
            <p:spPr>
              <a:xfrm>
                <a:off x="41910" y="48260"/>
                <a:ext cx="236220" cy="1045210"/>
              </a:xfrm>
              <a:custGeom>
                <a:avLst/>
                <a:gdLst/>
                <a:ahLst/>
                <a:cxnLst/>
                <a:rect l="l" t="t" r="r" b="b"/>
                <a:pathLst>
                  <a:path w="236220" h="1045210">
                    <a:moveTo>
                      <a:pt x="63500" y="27940"/>
                    </a:moveTo>
                    <a:cubicBezTo>
                      <a:pt x="72390" y="195580"/>
                      <a:pt x="85090" y="203200"/>
                      <a:pt x="93980" y="232410"/>
                    </a:cubicBezTo>
                    <a:cubicBezTo>
                      <a:pt x="113030" y="287020"/>
                      <a:pt x="135890" y="394970"/>
                      <a:pt x="147320" y="482600"/>
                    </a:cubicBezTo>
                    <a:cubicBezTo>
                      <a:pt x="160020" y="577850"/>
                      <a:pt x="148590" y="690880"/>
                      <a:pt x="163830" y="782320"/>
                    </a:cubicBezTo>
                    <a:cubicBezTo>
                      <a:pt x="177800" y="864870"/>
                      <a:pt x="236220" y="970280"/>
                      <a:pt x="227330" y="1010920"/>
                    </a:cubicBezTo>
                    <a:cubicBezTo>
                      <a:pt x="223520" y="1028700"/>
                      <a:pt x="209550" y="1043940"/>
                      <a:pt x="199390" y="1043940"/>
                    </a:cubicBezTo>
                    <a:cubicBezTo>
                      <a:pt x="189230" y="1045210"/>
                      <a:pt x="167640" y="1024890"/>
                      <a:pt x="167640" y="1014730"/>
                    </a:cubicBezTo>
                    <a:cubicBezTo>
                      <a:pt x="166370" y="1004570"/>
                      <a:pt x="187960" y="984250"/>
                      <a:pt x="198120" y="984250"/>
                    </a:cubicBezTo>
                    <a:cubicBezTo>
                      <a:pt x="208280" y="984250"/>
                      <a:pt x="227330" y="1007110"/>
                      <a:pt x="227330" y="1017270"/>
                    </a:cubicBezTo>
                    <a:cubicBezTo>
                      <a:pt x="227330" y="1026160"/>
                      <a:pt x="212090" y="1042670"/>
                      <a:pt x="201930" y="1043940"/>
                    </a:cubicBezTo>
                    <a:cubicBezTo>
                      <a:pt x="193040" y="1045210"/>
                      <a:pt x="180340" y="1040130"/>
                      <a:pt x="170180" y="1027430"/>
                    </a:cubicBezTo>
                    <a:cubicBezTo>
                      <a:pt x="144780" y="995680"/>
                      <a:pt x="120650" y="883920"/>
                      <a:pt x="106680" y="798830"/>
                    </a:cubicBezTo>
                    <a:cubicBezTo>
                      <a:pt x="90170" y="698500"/>
                      <a:pt x="102870" y="552450"/>
                      <a:pt x="87630" y="463550"/>
                    </a:cubicBezTo>
                    <a:cubicBezTo>
                      <a:pt x="78740" y="403860"/>
                      <a:pt x="53340" y="354330"/>
                      <a:pt x="46990" y="313690"/>
                    </a:cubicBezTo>
                    <a:cubicBezTo>
                      <a:pt x="41910" y="288290"/>
                      <a:pt x="48260" y="271780"/>
                      <a:pt x="43180" y="247650"/>
                    </a:cubicBezTo>
                    <a:cubicBezTo>
                      <a:pt x="38100" y="218440"/>
                      <a:pt x="13970" y="187960"/>
                      <a:pt x="8890" y="152400"/>
                    </a:cubicBezTo>
                    <a:cubicBezTo>
                      <a:pt x="2540" y="111760"/>
                      <a:pt x="0" y="35560"/>
                      <a:pt x="15240" y="15240"/>
                    </a:cubicBezTo>
                    <a:cubicBezTo>
                      <a:pt x="22860" y="5080"/>
                      <a:pt x="39370" y="0"/>
                      <a:pt x="46990" y="2540"/>
                    </a:cubicBezTo>
                    <a:cubicBezTo>
                      <a:pt x="54610" y="5080"/>
                      <a:pt x="63500" y="27940"/>
                      <a:pt x="63500" y="27940"/>
                    </a:cubicBezTo>
                  </a:path>
                </a:pathLst>
              </a:custGeom>
              <a:solidFill>
                <a:srgbClr val="E7191F"/>
              </a:solidFill>
              <a:ln cap="sq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GB"/>
              </a:p>
            </p:txBody>
          </p:sp>
        </p:grpSp>
        <p:grpSp>
          <p:nvGrpSpPr>
            <p:cNvPr id="33" name="Group 12">
              <a:extLst>
                <a:ext uri="{FF2B5EF4-FFF2-40B4-BE49-F238E27FC236}">
                  <a16:creationId xmlns:a16="http://schemas.microsoft.com/office/drawing/2014/main" id="{627D69A8-1EE3-53EA-919D-68B82E38CC00}"/>
                </a:ext>
              </a:extLst>
            </p:cNvPr>
            <p:cNvGrpSpPr/>
            <p:nvPr/>
          </p:nvGrpSpPr>
          <p:grpSpPr>
            <a:xfrm>
              <a:off x="7831455" y="3915728"/>
              <a:ext cx="144780" cy="301942"/>
              <a:chOff x="0" y="0"/>
              <a:chExt cx="193040" cy="402590"/>
            </a:xfrm>
          </p:grpSpPr>
          <p:sp>
            <p:nvSpPr>
              <p:cNvPr id="58" name="Freeform 13">
                <a:extLst>
                  <a:ext uri="{FF2B5EF4-FFF2-40B4-BE49-F238E27FC236}">
                    <a16:creationId xmlns:a16="http://schemas.microsoft.com/office/drawing/2014/main" id="{FBBB646E-B1A8-0AB1-3268-62B0450ABF7D}"/>
                  </a:ext>
                </a:extLst>
              </p:cNvPr>
              <p:cNvSpPr/>
              <p:nvPr/>
            </p:nvSpPr>
            <p:spPr>
              <a:xfrm>
                <a:off x="48260" y="49530"/>
                <a:ext cx="92710" cy="304800"/>
              </a:xfrm>
              <a:custGeom>
                <a:avLst/>
                <a:gdLst/>
                <a:ahLst/>
                <a:cxnLst/>
                <a:rect l="l" t="t" r="r" b="b"/>
                <a:pathLst>
                  <a:path w="92710" h="304800">
                    <a:moveTo>
                      <a:pt x="74930" y="26670"/>
                    </a:moveTo>
                    <a:cubicBezTo>
                      <a:pt x="91440" y="259080"/>
                      <a:pt x="87630" y="287020"/>
                      <a:pt x="76200" y="297180"/>
                    </a:cubicBezTo>
                    <a:cubicBezTo>
                      <a:pt x="69850" y="303530"/>
                      <a:pt x="57150" y="303530"/>
                      <a:pt x="49530" y="300990"/>
                    </a:cubicBezTo>
                    <a:cubicBezTo>
                      <a:pt x="41910" y="298450"/>
                      <a:pt x="31750" y="289560"/>
                      <a:pt x="30480" y="281940"/>
                    </a:cubicBezTo>
                    <a:cubicBezTo>
                      <a:pt x="27940" y="273050"/>
                      <a:pt x="41910" y="250190"/>
                      <a:pt x="40640" y="250190"/>
                    </a:cubicBezTo>
                    <a:cubicBezTo>
                      <a:pt x="40640" y="250190"/>
                      <a:pt x="31750" y="275590"/>
                      <a:pt x="29210" y="274320"/>
                    </a:cubicBezTo>
                    <a:cubicBezTo>
                      <a:pt x="24130" y="274320"/>
                      <a:pt x="33020" y="199390"/>
                      <a:pt x="27940" y="166370"/>
                    </a:cubicBezTo>
                    <a:cubicBezTo>
                      <a:pt x="22860" y="138430"/>
                      <a:pt x="0" y="107950"/>
                      <a:pt x="2540" y="88900"/>
                    </a:cubicBezTo>
                    <a:cubicBezTo>
                      <a:pt x="3810" y="76200"/>
                      <a:pt x="11430" y="63500"/>
                      <a:pt x="20320" y="59690"/>
                    </a:cubicBezTo>
                    <a:cubicBezTo>
                      <a:pt x="29210" y="55880"/>
                      <a:pt x="46990" y="60960"/>
                      <a:pt x="54610" y="67310"/>
                    </a:cubicBezTo>
                    <a:cubicBezTo>
                      <a:pt x="59690" y="71120"/>
                      <a:pt x="63500" y="80010"/>
                      <a:pt x="62230" y="86360"/>
                    </a:cubicBezTo>
                    <a:cubicBezTo>
                      <a:pt x="60960" y="96520"/>
                      <a:pt x="46990" y="115570"/>
                      <a:pt x="36830" y="116840"/>
                    </a:cubicBezTo>
                    <a:cubicBezTo>
                      <a:pt x="27940" y="119380"/>
                      <a:pt x="8890" y="107950"/>
                      <a:pt x="5080" y="99060"/>
                    </a:cubicBezTo>
                    <a:cubicBezTo>
                      <a:pt x="1270" y="92710"/>
                      <a:pt x="2540" y="78740"/>
                      <a:pt x="6350" y="71120"/>
                    </a:cubicBezTo>
                    <a:cubicBezTo>
                      <a:pt x="11430" y="64770"/>
                      <a:pt x="22860" y="57150"/>
                      <a:pt x="31750" y="57150"/>
                    </a:cubicBezTo>
                    <a:cubicBezTo>
                      <a:pt x="40640" y="58420"/>
                      <a:pt x="58420" y="69850"/>
                      <a:pt x="60960" y="78740"/>
                    </a:cubicBezTo>
                    <a:cubicBezTo>
                      <a:pt x="63500" y="88900"/>
                      <a:pt x="49530" y="113030"/>
                      <a:pt x="39370" y="116840"/>
                    </a:cubicBezTo>
                    <a:cubicBezTo>
                      <a:pt x="31750" y="119380"/>
                      <a:pt x="17780" y="115570"/>
                      <a:pt x="12700" y="110490"/>
                    </a:cubicBezTo>
                    <a:cubicBezTo>
                      <a:pt x="6350" y="102870"/>
                      <a:pt x="7620" y="74930"/>
                      <a:pt x="5080" y="74930"/>
                    </a:cubicBezTo>
                    <a:cubicBezTo>
                      <a:pt x="3810" y="74930"/>
                      <a:pt x="1270" y="87630"/>
                      <a:pt x="2540" y="88900"/>
                    </a:cubicBezTo>
                    <a:cubicBezTo>
                      <a:pt x="5080" y="90170"/>
                      <a:pt x="17780" y="59690"/>
                      <a:pt x="27940" y="58420"/>
                    </a:cubicBezTo>
                    <a:cubicBezTo>
                      <a:pt x="36830" y="55880"/>
                      <a:pt x="52070" y="67310"/>
                      <a:pt x="60960" y="78740"/>
                    </a:cubicBezTo>
                    <a:cubicBezTo>
                      <a:pt x="74930" y="95250"/>
                      <a:pt x="83820" y="125730"/>
                      <a:pt x="87630" y="156210"/>
                    </a:cubicBezTo>
                    <a:cubicBezTo>
                      <a:pt x="92710" y="195580"/>
                      <a:pt x="91440" y="280670"/>
                      <a:pt x="76200" y="297180"/>
                    </a:cubicBezTo>
                    <a:cubicBezTo>
                      <a:pt x="69850" y="304800"/>
                      <a:pt x="57150" y="303530"/>
                      <a:pt x="49530" y="300990"/>
                    </a:cubicBezTo>
                    <a:cubicBezTo>
                      <a:pt x="41910" y="298450"/>
                      <a:pt x="34290" y="292100"/>
                      <a:pt x="30480" y="281940"/>
                    </a:cubicBezTo>
                    <a:cubicBezTo>
                      <a:pt x="22860" y="260350"/>
                      <a:pt x="43180" y="200660"/>
                      <a:pt x="39370" y="172720"/>
                    </a:cubicBezTo>
                    <a:cubicBezTo>
                      <a:pt x="36830" y="152400"/>
                      <a:pt x="24130" y="142240"/>
                      <a:pt x="20320" y="123190"/>
                    </a:cubicBezTo>
                    <a:cubicBezTo>
                      <a:pt x="16510" y="93980"/>
                      <a:pt x="13970" y="33020"/>
                      <a:pt x="25400" y="15240"/>
                    </a:cubicBezTo>
                    <a:cubicBezTo>
                      <a:pt x="31750" y="5080"/>
                      <a:pt x="43180" y="0"/>
                      <a:pt x="52070" y="1270"/>
                    </a:cubicBezTo>
                    <a:cubicBezTo>
                      <a:pt x="59690" y="2540"/>
                      <a:pt x="74930" y="26670"/>
                      <a:pt x="74930" y="26670"/>
                    </a:cubicBezTo>
                  </a:path>
                </a:pathLst>
              </a:custGeom>
              <a:solidFill>
                <a:srgbClr val="E7191F"/>
              </a:solidFill>
              <a:ln cap="sq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GB"/>
              </a:p>
            </p:txBody>
          </p:sp>
        </p:grpSp>
        <p:grpSp>
          <p:nvGrpSpPr>
            <p:cNvPr id="34" name="Group 14">
              <a:extLst>
                <a:ext uri="{FF2B5EF4-FFF2-40B4-BE49-F238E27FC236}">
                  <a16:creationId xmlns:a16="http://schemas.microsoft.com/office/drawing/2014/main" id="{08917A45-1B98-9FD5-BA5B-0B96739018B0}"/>
                </a:ext>
              </a:extLst>
            </p:cNvPr>
            <p:cNvGrpSpPr/>
            <p:nvPr/>
          </p:nvGrpSpPr>
          <p:grpSpPr>
            <a:xfrm>
              <a:off x="7875270" y="3810953"/>
              <a:ext cx="149542" cy="279082"/>
              <a:chOff x="0" y="0"/>
              <a:chExt cx="199390" cy="372110"/>
            </a:xfrm>
          </p:grpSpPr>
          <p:sp>
            <p:nvSpPr>
              <p:cNvPr id="57" name="Freeform 15">
                <a:extLst>
                  <a:ext uri="{FF2B5EF4-FFF2-40B4-BE49-F238E27FC236}">
                    <a16:creationId xmlns:a16="http://schemas.microsoft.com/office/drawing/2014/main" id="{0CBCA3D9-5E1A-AE6F-6013-383B6B918E57}"/>
                  </a:ext>
                </a:extLst>
              </p:cNvPr>
              <p:cNvSpPr/>
              <p:nvPr/>
            </p:nvSpPr>
            <p:spPr>
              <a:xfrm>
                <a:off x="43180" y="49530"/>
                <a:ext cx="106680" cy="273050"/>
              </a:xfrm>
              <a:custGeom>
                <a:avLst/>
                <a:gdLst/>
                <a:ahLst/>
                <a:cxnLst/>
                <a:rect l="l" t="t" r="r" b="b"/>
                <a:pathLst>
                  <a:path w="106680" h="273050">
                    <a:moveTo>
                      <a:pt x="52070" y="246380"/>
                    </a:moveTo>
                    <a:cubicBezTo>
                      <a:pt x="45720" y="154940"/>
                      <a:pt x="0" y="60960"/>
                      <a:pt x="7620" y="29210"/>
                    </a:cubicBezTo>
                    <a:cubicBezTo>
                      <a:pt x="11430" y="15240"/>
                      <a:pt x="22860" y="2540"/>
                      <a:pt x="33020" y="1270"/>
                    </a:cubicBezTo>
                    <a:cubicBezTo>
                      <a:pt x="41910" y="0"/>
                      <a:pt x="63500" y="13970"/>
                      <a:pt x="64770" y="22860"/>
                    </a:cubicBezTo>
                    <a:cubicBezTo>
                      <a:pt x="64770" y="33020"/>
                      <a:pt x="35560" y="57150"/>
                      <a:pt x="25400" y="57150"/>
                    </a:cubicBezTo>
                    <a:cubicBezTo>
                      <a:pt x="19050" y="55880"/>
                      <a:pt x="10160" y="44450"/>
                      <a:pt x="8890" y="36830"/>
                    </a:cubicBezTo>
                    <a:cubicBezTo>
                      <a:pt x="6350" y="27940"/>
                      <a:pt x="10160" y="16510"/>
                      <a:pt x="15240" y="10160"/>
                    </a:cubicBezTo>
                    <a:cubicBezTo>
                      <a:pt x="20320" y="3810"/>
                      <a:pt x="33020" y="0"/>
                      <a:pt x="40640" y="1270"/>
                    </a:cubicBezTo>
                    <a:cubicBezTo>
                      <a:pt x="48260" y="2540"/>
                      <a:pt x="59690" y="10160"/>
                      <a:pt x="62230" y="17780"/>
                    </a:cubicBezTo>
                    <a:cubicBezTo>
                      <a:pt x="64770" y="26670"/>
                      <a:pt x="55880" y="53340"/>
                      <a:pt x="46990" y="55880"/>
                    </a:cubicBezTo>
                    <a:cubicBezTo>
                      <a:pt x="38100" y="59690"/>
                      <a:pt x="12700" y="48260"/>
                      <a:pt x="8890" y="39370"/>
                    </a:cubicBezTo>
                    <a:cubicBezTo>
                      <a:pt x="6350" y="30480"/>
                      <a:pt x="17780" y="6350"/>
                      <a:pt x="26670" y="2540"/>
                    </a:cubicBezTo>
                    <a:cubicBezTo>
                      <a:pt x="34290" y="0"/>
                      <a:pt x="52070" y="5080"/>
                      <a:pt x="62230" y="16510"/>
                    </a:cubicBezTo>
                    <a:cubicBezTo>
                      <a:pt x="83820" y="41910"/>
                      <a:pt x="101600" y="149860"/>
                      <a:pt x="104140" y="195580"/>
                    </a:cubicBezTo>
                    <a:cubicBezTo>
                      <a:pt x="106680" y="223520"/>
                      <a:pt x="106680" y="252730"/>
                      <a:pt x="97790" y="264160"/>
                    </a:cubicBezTo>
                    <a:cubicBezTo>
                      <a:pt x="91440" y="270510"/>
                      <a:pt x="76200" y="273050"/>
                      <a:pt x="68580" y="270510"/>
                    </a:cubicBezTo>
                    <a:cubicBezTo>
                      <a:pt x="60960" y="267970"/>
                      <a:pt x="52070" y="246380"/>
                      <a:pt x="52070" y="246380"/>
                    </a:cubicBezTo>
                  </a:path>
                </a:pathLst>
              </a:custGeom>
              <a:solidFill>
                <a:srgbClr val="E7191F"/>
              </a:solidFill>
              <a:ln cap="sq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GB"/>
              </a:p>
            </p:txBody>
          </p:sp>
        </p:grpSp>
        <p:grpSp>
          <p:nvGrpSpPr>
            <p:cNvPr id="35" name="Group 16">
              <a:extLst>
                <a:ext uri="{FF2B5EF4-FFF2-40B4-BE49-F238E27FC236}">
                  <a16:creationId xmlns:a16="http://schemas.microsoft.com/office/drawing/2014/main" id="{F6F230C7-C030-83B5-0895-1DE9FA2A89D5}"/>
                </a:ext>
              </a:extLst>
            </p:cNvPr>
            <p:cNvGrpSpPr/>
            <p:nvPr/>
          </p:nvGrpSpPr>
          <p:grpSpPr>
            <a:xfrm>
              <a:off x="7887653" y="4020503"/>
              <a:ext cx="140970" cy="360997"/>
              <a:chOff x="0" y="0"/>
              <a:chExt cx="187960" cy="481330"/>
            </a:xfrm>
          </p:grpSpPr>
          <p:sp>
            <p:nvSpPr>
              <p:cNvPr id="56" name="Freeform 17">
                <a:extLst>
                  <a:ext uri="{FF2B5EF4-FFF2-40B4-BE49-F238E27FC236}">
                    <a16:creationId xmlns:a16="http://schemas.microsoft.com/office/drawing/2014/main" id="{2A7AA561-762F-A80A-000A-2B6C1257748B}"/>
                  </a:ext>
                </a:extLst>
              </p:cNvPr>
              <p:cNvSpPr/>
              <p:nvPr/>
            </p:nvSpPr>
            <p:spPr>
              <a:xfrm>
                <a:off x="43180" y="49530"/>
                <a:ext cx="90170" cy="382270"/>
              </a:xfrm>
              <a:custGeom>
                <a:avLst/>
                <a:gdLst/>
                <a:ahLst/>
                <a:cxnLst/>
                <a:rect l="l" t="t" r="r" b="b"/>
                <a:pathLst>
                  <a:path w="90170" h="382270">
                    <a:moveTo>
                      <a:pt x="64770" y="27940"/>
                    </a:moveTo>
                    <a:cubicBezTo>
                      <a:pt x="90170" y="256540"/>
                      <a:pt x="69850" y="279400"/>
                      <a:pt x="66040" y="303530"/>
                    </a:cubicBezTo>
                    <a:cubicBezTo>
                      <a:pt x="63500" y="322580"/>
                      <a:pt x="72390" y="344170"/>
                      <a:pt x="67310" y="356870"/>
                    </a:cubicBezTo>
                    <a:cubicBezTo>
                      <a:pt x="64770" y="367030"/>
                      <a:pt x="58420" y="375920"/>
                      <a:pt x="50800" y="378460"/>
                    </a:cubicBezTo>
                    <a:cubicBezTo>
                      <a:pt x="43180" y="382270"/>
                      <a:pt x="30480" y="382270"/>
                      <a:pt x="24130" y="377190"/>
                    </a:cubicBezTo>
                    <a:cubicBezTo>
                      <a:pt x="16510" y="372110"/>
                      <a:pt x="8890" y="353060"/>
                      <a:pt x="10160" y="344170"/>
                    </a:cubicBezTo>
                    <a:cubicBezTo>
                      <a:pt x="12700" y="336550"/>
                      <a:pt x="21590" y="326390"/>
                      <a:pt x="30480" y="323850"/>
                    </a:cubicBezTo>
                    <a:cubicBezTo>
                      <a:pt x="38100" y="321310"/>
                      <a:pt x="50800" y="323850"/>
                      <a:pt x="57150" y="328930"/>
                    </a:cubicBezTo>
                    <a:cubicBezTo>
                      <a:pt x="63500" y="335280"/>
                      <a:pt x="68580" y="354330"/>
                      <a:pt x="66040" y="363220"/>
                    </a:cubicBezTo>
                    <a:cubicBezTo>
                      <a:pt x="63500" y="370840"/>
                      <a:pt x="53340" y="379730"/>
                      <a:pt x="44450" y="381000"/>
                    </a:cubicBezTo>
                    <a:cubicBezTo>
                      <a:pt x="36830" y="382270"/>
                      <a:pt x="25400" y="381000"/>
                      <a:pt x="19050" y="373380"/>
                    </a:cubicBezTo>
                    <a:cubicBezTo>
                      <a:pt x="8890" y="361950"/>
                      <a:pt x="5080" y="328930"/>
                      <a:pt x="7620" y="304800"/>
                    </a:cubicBezTo>
                    <a:cubicBezTo>
                      <a:pt x="10160" y="279400"/>
                      <a:pt x="31750" y="257810"/>
                      <a:pt x="35560" y="223520"/>
                    </a:cubicBezTo>
                    <a:cubicBezTo>
                      <a:pt x="41910" y="171450"/>
                      <a:pt x="0" y="52070"/>
                      <a:pt x="13970" y="21590"/>
                    </a:cubicBezTo>
                    <a:cubicBezTo>
                      <a:pt x="19050" y="8890"/>
                      <a:pt x="33020" y="0"/>
                      <a:pt x="41910" y="1270"/>
                    </a:cubicBezTo>
                    <a:cubicBezTo>
                      <a:pt x="50800" y="2540"/>
                      <a:pt x="64770" y="27940"/>
                      <a:pt x="64770" y="27940"/>
                    </a:cubicBezTo>
                  </a:path>
                </a:pathLst>
              </a:custGeom>
              <a:solidFill>
                <a:srgbClr val="E7191F"/>
              </a:solidFill>
              <a:ln cap="sq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GB"/>
              </a:p>
            </p:txBody>
          </p:sp>
        </p:grpSp>
        <p:grpSp>
          <p:nvGrpSpPr>
            <p:cNvPr id="36" name="Group 18">
              <a:extLst>
                <a:ext uri="{FF2B5EF4-FFF2-40B4-BE49-F238E27FC236}">
                  <a16:creationId xmlns:a16="http://schemas.microsoft.com/office/drawing/2014/main" id="{8FC957EB-D54F-F3AA-970C-F80128F2CC5C}"/>
                </a:ext>
              </a:extLst>
            </p:cNvPr>
            <p:cNvGrpSpPr/>
            <p:nvPr/>
          </p:nvGrpSpPr>
          <p:grpSpPr>
            <a:xfrm>
              <a:off x="7891462" y="4110990"/>
              <a:ext cx="132398" cy="219075"/>
              <a:chOff x="0" y="0"/>
              <a:chExt cx="176530" cy="292100"/>
            </a:xfrm>
          </p:grpSpPr>
          <p:sp>
            <p:nvSpPr>
              <p:cNvPr id="55" name="Freeform 19">
                <a:extLst>
                  <a:ext uri="{FF2B5EF4-FFF2-40B4-BE49-F238E27FC236}">
                    <a16:creationId xmlns:a16="http://schemas.microsoft.com/office/drawing/2014/main" id="{DF19EEBE-37FD-A5A2-2211-4FDD1B3608C1}"/>
                  </a:ext>
                </a:extLst>
              </p:cNvPr>
              <p:cNvSpPr/>
              <p:nvPr/>
            </p:nvSpPr>
            <p:spPr>
              <a:xfrm>
                <a:off x="49530" y="48260"/>
                <a:ext cx="82550" cy="191770"/>
              </a:xfrm>
              <a:custGeom>
                <a:avLst/>
                <a:gdLst/>
                <a:ahLst/>
                <a:cxnLst/>
                <a:rect l="l" t="t" r="r" b="b"/>
                <a:pathLst>
                  <a:path w="82550" h="191770">
                    <a:moveTo>
                      <a:pt x="24130" y="170180"/>
                    </a:moveTo>
                    <a:cubicBezTo>
                      <a:pt x="6350" y="8890"/>
                      <a:pt x="15240" y="3810"/>
                      <a:pt x="22860" y="2540"/>
                    </a:cubicBezTo>
                    <a:cubicBezTo>
                      <a:pt x="30480" y="1270"/>
                      <a:pt x="41910" y="5080"/>
                      <a:pt x="46990" y="10160"/>
                    </a:cubicBezTo>
                    <a:cubicBezTo>
                      <a:pt x="52070" y="15240"/>
                      <a:pt x="55880" y="26670"/>
                      <a:pt x="53340" y="34290"/>
                    </a:cubicBezTo>
                    <a:cubicBezTo>
                      <a:pt x="52070" y="41910"/>
                      <a:pt x="44450" y="50800"/>
                      <a:pt x="38100" y="53340"/>
                    </a:cubicBezTo>
                    <a:cubicBezTo>
                      <a:pt x="31750" y="57150"/>
                      <a:pt x="19050" y="55880"/>
                      <a:pt x="12700" y="52070"/>
                    </a:cubicBezTo>
                    <a:cubicBezTo>
                      <a:pt x="6350" y="46990"/>
                      <a:pt x="0" y="36830"/>
                      <a:pt x="1270" y="29210"/>
                    </a:cubicBezTo>
                    <a:cubicBezTo>
                      <a:pt x="1270" y="21590"/>
                      <a:pt x="11430" y="6350"/>
                      <a:pt x="20320" y="3810"/>
                    </a:cubicBezTo>
                    <a:cubicBezTo>
                      <a:pt x="26670" y="0"/>
                      <a:pt x="38100" y="2540"/>
                      <a:pt x="44450" y="7620"/>
                    </a:cubicBezTo>
                    <a:cubicBezTo>
                      <a:pt x="54610" y="17780"/>
                      <a:pt x="58420" y="44450"/>
                      <a:pt x="63500" y="67310"/>
                    </a:cubicBezTo>
                    <a:cubicBezTo>
                      <a:pt x="69850" y="97790"/>
                      <a:pt x="82550" y="153670"/>
                      <a:pt x="74930" y="173990"/>
                    </a:cubicBezTo>
                    <a:cubicBezTo>
                      <a:pt x="69850" y="184150"/>
                      <a:pt x="59690" y="191770"/>
                      <a:pt x="52070" y="191770"/>
                    </a:cubicBezTo>
                    <a:cubicBezTo>
                      <a:pt x="43180" y="191770"/>
                      <a:pt x="24130" y="170180"/>
                      <a:pt x="24130" y="170180"/>
                    </a:cubicBezTo>
                  </a:path>
                </a:pathLst>
              </a:custGeom>
              <a:solidFill>
                <a:srgbClr val="E7191F"/>
              </a:solidFill>
              <a:ln cap="sq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GB"/>
              </a:p>
            </p:txBody>
          </p:sp>
        </p:grpSp>
        <p:grpSp>
          <p:nvGrpSpPr>
            <p:cNvPr id="37" name="Group 20">
              <a:extLst>
                <a:ext uri="{FF2B5EF4-FFF2-40B4-BE49-F238E27FC236}">
                  <a16:creationId xmlns:a16="http://schemas.microsoft.com/office/drawing/2014/main" id="{3B7E285E-CEBA-BFC6-BCFB-5039844D5AE5}"/>
                </a:ext>
              </a:extLst>
            </p:cNvPr>
            <p:cNvGrpSpPr/>
            <p:nvPr/>
          </p:nvGrpSpPr>
          <p:grpSpPr>
            <a:xfrm>
              <a:off x="7914322" y="4411980"/>
              <a:ext cx="189548" cy="668655"/>
              <a:chOff x="0" y="0"/>
              <a:chExt cx="252730" cy="891540"/>
            </a:xfrm>
          </p:grpSpPr>
          <p:sp>
            <p:nvSpPr>
              <p:cNvPr id="54" name="Freeform 21">
                <a:extLst>
                  <a:ext uri="{FF2B5EF4-FFF2-40B4-BE49-F238E27FC236}">
                    <a16:creationId xmlns:a16="http://schemas.microsoft.com/office/drawing/2014/main" id="{EE0919E2-12D7-CC40-95BF-56897B859753}"/>
                  </a:ext>
                </a:extLst>
              </p:cNvPr>
              <p:cNvSpPr/>
              <p:nvPr/>
            </p:nvSpPr>
            <p:spPr>
              <a:xfrm>
                <a:off x="49530" y="46990"/>
                <a:ext cx="161290" cy="793750"/>
              </a:xfrm>
              <a:custGeom>
                <a:avLst/>
                <a:gdLst/>
                <a:ahLst/>
                <a:cxnLst/>
                <a:rect l="l" t="t" r="r" b="b"/>
                <a:pathLst>
                  <a:path w="161290" h="793750">
                    <a:moveTo>
                      <a:pt x="67310" y="29210"/>
                    </a:moveTo>
                    <a:cubicBezTo>
                      <a:pt x="60960" y="287020"/>
                      <a:pt x="161290" y="693420"/>
                      <a:pt x="151130" y="762000"/>
                    </a:cubicBezTo>
                    <a:cubicBezTo>
                      <a:pt x="149860" y="775970"/>
                      <a:pt x="146050" y="782320"/>
                      <a:pt x="139700" y="787400"/>
                    </a:cubicBezTo>
                    <a:cubicBezTo>
                      <a:pt x="132080" y="792480"/>
                      <a:pt x="119380" y="793750"/>
                      <a:pt x="111760" y="791210"/>
                    </a:cubicBezTo>
                    <a:cubicBezTo>
                      <a:pt x="104140" y="789940"/>
                      <a:pt x="97790" y="783590"/>
                      <a:pt x="95250" y="777240"/>
                    </a:cubicBezTo>
                    <a:cubicBezTo>
                      <a:pt x="91440" y="769620"/>
                      <a:pt x="92710" y="749300"/>
                      <a:pt x="97790" y="742950"/>
                    </a:cubicBezTo>
                    <a:cubicBezTo>
                      <a:pt x="102870" y="735330"/>
                      <a:pt x="116840" y="731520"/>
                      <a:pt x="124460" y="732790"/>
                    </a:cubicBezTo>
                    <a:cubicBezTo>
                      <a:pt x="133350" y="732790"/>
                      <a:pt x="144780" y="741680"/>
                      <a:pt x="148590" y="748030"/>
                    </a:cubicBezTo>
                    <a:cubicBezTo>
                      <a:pt x="152400" y="755650"/>
                      <a:pt x="152400" y="769620"/>
                      <a:pt x="147320" y="777240"/>
                    </a:cubicBezTo>
                    <a:cubicBezTo>
                      <a:pt x="143510" y="784860"/>
                      <a:pt x="132080" y="793750"/>
                      <a:pt x="124460" y="792480"/>
                    </a:cubicBezTo>
                    <a:cubicBezTo>
                      <a:pt x="113030" y="792480"/>
                      <a:pt x="91440" y="773430"/>
                      <a:pt x="90170" y="763270"/>
                    </a:cubicBezTo>
                    <a:cubicBezTo>
                      <a:pt x="90170" y="753110"/>
                      <a:pt x="111760" y="731520"/>
                      <a:pt x="121920" y="731520"/>
                    </a:cubicBezTo>
                    <a:cubicBezTo>
                      <a:pt x="132080" y="731520"/>
                      <a:pt x="148590" y="765810"/>
                      <a:pt x="151130" y="764540"/>
                    </a:cubicBezTo>
                    <a:cubicBezTo>
                      <a:pt x="153670" y="763270"/>
                      <a:pt x="148590" y="746760"/>
                      <a:pt x="147320" y="748030"/>
                    </a:cubicBezTo>
                    <a:cubicBezTo>
                      <a:pt x="147320" y="748030"/>
                      <a:pt x="152400" y="768350"/>
                      <a:pt x="148590" y="775970"/>
                    </a:cubicBezTo>
                    <a:cubicBezTo>
                      <a:pt x="144780" y="783590"/>
                      <a:pt x="134620" y="791210"/>
                      <a:pt x="125730" y="792480"/>
                    </a:cubicBezTo>
                    <a:cubicBezTo>
                      <a:pt x="116840" y="793750"/>
                      <a:pt x="104140" y="788670"/>
                      <a:pt x="95250" y="777240"/>
                    </a:cubicBezTo>
                    <a:cubicBezTo>
                      <a:pt x="72390" y="748030"/>
                      <a:pt x="66040" y="650240"/>
                      <a:pt x="53340" y="567690"/>
                    </a:cubicBezTo>
                    <a:cubicBezTo>
                      <a:pt x="34290" y="453390"/>
                      <a:pt x="0" y="256540"/>
                      <a:pt x="1270" y="154940"/>
                    </a:cubicBezTo>
                    <a:cubicBezTo>
                      <a:pt x="1270" y="95250"/>
                      <a:pt x="2540" y="33020"/>
                      <a:pt x="20320" y="12700"/>
                    </a:cubicBezTo>
                    <a:cubicBezTo>
                      <a:pt x="27940" y="3810"/>
                      <a:pt x="44450" y="0"/>
                      <a:pt x="53340" y="3810"/>
                    </a:cubicBezTo>
                    <a:cubicBezTo>
                      <a:pt x="59690" y="6350"/>
                      <a:pt x="67310" y="29210"/>
                      <a:pt x="67310" y="29210"/>
                    </a:cubicBezTo>
                  </a:path>
                </a:pathLst>
              </a:custGeom>
              <a:solidFill>
                <a:srgbClr val="E7191F"/>
              </a:solidFill>
              <a:ln cap="sq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GB"/>
              </a:p>
            </p:txBody>
          </p:sp>
        </p:grpSp>
        <p:grpSp>
          <p:nvGrpSpPr>
            <p:cNvPr id="38" name="Group 22">
              <a:extLst>
                <a:ext uri="{FF2B5EF4-FFF2-40B4-BE49-F238E27FC236}">
                  <a16:creationId xmlns:a16="http://schemas.microsoft.com/office/drawing/2014/main" id="{28DB9DF8-CA4A-0755-84F0-11A6C0AE7387}"/>
                </a:ext>
              </a:extLst>
            </p:cNvPr>
            <p:cNvGrpSpPr/>
            <p:nvPr/>
          </p:nvGrpSpPr>
          <p:grpSpPr>
            <a:xfrm>
              <a:off x="7920038" y="4161472"/>
              <a:ext cx="257175" cy="921068"/>
              <a:chOff x="0" y="0"/>
              <a:chExt cx="342900" cy="1228090"/>
            </a:xfrm>
          </p:grpSpPr>
          <p:sp>
            <p:nvSpPr>
              <p:cNvPr id="53" name="Freeform 23">
                <a:extLst>
                  <a:ext uri="{FF2B5EF4-FFF2-40B4-BE49-F238E27FC236}">
                    <a16:creationId xmlns:a16="http://schemas.microsoft.com/office/drawing/2014/main" id="{F97EAEBA-0A15-7683-DDD7-33BA16447D01}"/>
                  </a:ext>
                </a:extLst>
              </p:cNvPr>
              <p:cNvSpPr/>
              <p:nvPr/>
            </p:nvSpPr>
            <p:spPr>
              <a:xfrm>
                <a:off x="44450" y="48260"/>
                <a:ext cx="248920" cy="1130300"/>
              </a:xfrm>
              <a:custGeom>
                <a:avLst/>
                <a:gdLst/>
                <a:ahLst/>
                <a:cxnLst/>
                <a:rect l="l" t="t" r="r" b="b"/>
                <a:pathLst>
                  <a:path w="248920" h="1130300">
                    <a:moveTo>
                      <a:pt x="60960" y="34290"/>
                    </a:moveTo>
                    <a:cubicBezTo>
                      <a:pt x="111760" y="288290"/>
                      <a:pt x="100330" y="392430"/>
                      <a:pt x="116840" y="508000"/>
                    </a:cubicBezTo>
                    <a:cubicBezTo>
                      <a:pt x="139700" y="665480"/>
                      <a:pt x="243840" y="965200"/>
                      <a:pt x="246380" y="1059180"/>
                    </a:cubicBezTo>
                    <a:cubicBezTo>
                      <a:pt x="247650" y="1089660"/>
                      <a:pt x="246380" y="1112520"/>
                      <a:pt x="236220" y="1121410"/>
                    </a:cubicBezTo>
                    <a:cubicBezTo>
                      <a:pt x="229870" y="1129030"/>
                      <a:pt x="217170" y="1130300"/>
                      <a:pt x="208280" y="1127760"/>
                    </a:cubicBezTo>
                    <a:cubicBezTo>
                      <a:pt x="200660" y="1125220"/>
                      <a:pt x="190500" y="1113790"/>
                      <a:pt x="187960" y="1104900"/>
                    </a:cubicBezTo>
                    <a:cubicBezTo>
                      <a:pt x="185420" y="1097280"/>
                      <a:pt x="189230" y="1083310"/>
                      <a:pt x="195580" y="1078230"/>
                    </a:cubicBezTo>
                    <a:cubicBezTo>
                      <a:pt x="200660" y="1071880"/>
                      <a:pt x="214630" y="1065530"/>
                      <a:pt x="222250" y="1068070"/>
                    </a:cubicBezTo>
                    <a:cubicBezTo>
                      <a:pt x="232410" y="1071880"/>
                      <a:pt x="248920" y="1094740"/>
                      <a:pt x="247650" y="1104900"/>
                    </a:cubicBezTo>
                    <a:cubicBezTo>
                      <a:pt x="246380" y="1113790"/>
                      <a:pt x="228600" y="1127760"/>
                      <a:pt x="219710" y="1129030"/>
                    </a:cubicBezTo>
                    <a:cubicBezTo>
                      <a:pt x="210820" y="1130300"/>
                      <a:pt x="198120" y="1123950"/>
                      <a:pt x="193040" y="1116330"/>
                    </a:cubicBezTo>
                    <a:cubicBezTo>
                      <a:pt x="187960" y="1108710"/>
                      <a:pt x="187960" y="1088390"/>
                      <a:pt x="193040" y="1080770"/>
                    </a:cubicBezTo>
                    <a:cubicBezTo>
                      <a:pt x="198120" y="1073150"/>
                      <a:pt x="210820" y="1068070"/>
                      <a:pt x="218440" y="1068070"/>
                    </a:cubicBezTo>
                    <a:cubicBezTo>
                      <a:pt x="227330" y="1068070"/>
                      <a:pt x="238760" y="1074420"/>
                      <a:pt x="242570" y="1082040"/>
                    </a:cubicBezTo>
                    <a:cubicBezTo>
                      <a:pt x="247650" y="1090930"/>
                      <a:pt x="247650" y="1109980"/>
                      <a:pt x="241300" y="1116330"/>
                    </a:cubicBezTo>
                    <a:cubicBezTo>
                      <a:pt x="236220" y="1123950"/>
                      <a:pt x="217170" y="1129030"/>
                      <a:pt x="208280" y="1127760"/>
                    </a:cubicBezTo>
                    <a:cubicBezTo>
                      <a:pt x="200660" y="1125220"/>
                      <a:pt x="195580" y="1120140"/>
                      <a:pt x="187960" y="1107440"/>
                    </a:cubicBezTo>
                    <a:cubicBezTo>
                      <a:pt x="154940" y="1047750"/>
                      <a:pt x="81280" y="638810"/>
                      <a:pt x="59690" y="524510"/>
                    </a:cubicBezTo>
                    <a:cubicBezTo>
                      <a:pt x="50800" y="476250"/>
                      <a:pt x="46990" y="462280"/>
                      <a:pt x="44450" y="422910"/>
                    </a:cubicBezTo>
                    <a:cubicBezTo>
                      <a:pt x="39370" y="363220"/>
                      <a:pt x="49530" y="270510"/>
                      <a:pt x="41910" y="203200"/>
                    </a:cubicBezTo>
                    <a:cubicBezTo>
                      <a:pt x="35560" y="144780"/>
                      <a:pt x="0" y="77470"/>
                      <a:pt x="6350" y="41910"/>
                    </a:cubicBezTo>
                    <a:cubicBezTo>
                      <a:pt x="10160" y="24130"/>
                      <a:pt x="21590" y="6350"/>
                      <a:pt x="31750" y="2540"/>
                    </a:cubicBezTo>
                    <a:cubicBezTo>
                      <a:pt x="38100" y="0"/>
                      <a:pt x="49530" y="5080"/>
                      <a:pt x="54610" y="10160"/>
                    </a:cubicBezTo>
                    <a:cubicBezTo>
                      <a:pt x="59690" y="15240"/>
                      <a:pt x="60960" y="34290"/>
                      <a:pt x="60960" y="34290"/>
                    </a:cubicBezTo>
                  </a:path>
                </a:pathLst>
              </a:custGeom>
              <a:solidFill>
                <a:srgbClr val="E7191F"/>
              </a:solidFill>
              <a:ln cap="sq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GB"/>
              </a:p>
            </p:txBody>
          </p:sp>
        </p:grpSp>
        <p:grpSp>
          <p:nvGrpSpPr>
            <p:cNvPr id="39" name="Group 24">
              <a:extLst>
                <a:ext uri="{FF2B5EF4-FFF2-40B4-BE49-F238E27FC236}">
                  <a16:creationId xmlns:a16="http://schemas.microsoft.com/office/drawing/2014/main" id="{3102A131-6ABB-88D4-3E4E-84B68D0C9B20}"/>
                </a:ext>
              </a:extLst>
            </p:cNvPr>
            <p:cNvGrpSpPr/>
            <p:nvPr/>
          </p:nvGrpSpPr>
          <p:grpSpPr>
            <a:xfrm>
              <a:off x="7999095" y="4966335"/>
              <a:ext cx="146685" cy="117158"/>
              <a:chOff x="0" y="0"/>
              <a:chExt cx="195580" cy="156210"/>
            </a:xfrm>
          </p:grpSpPr>
          <p:sp>
            <p:nvSpPr>
              <p:cNvPr id="52" name="Freeform 25">
                <a:extLst>
                  <a:ext uri="{FF2B5EF4-FFF2-40B4-BE49-F238E27FC236}">
                    <a16:creationId xmlns:a16="http://schemas.microsoft.com/office/drawing/2014/main" id="{34850C68-C2C9-0C7B-2CFF-CA738F4A6F8A}"/>
                  </a:ext>
                </a:extLst>
              </p:cNvPr>
              <p:cNvSpPr/>
              <p:nvPr/>
            </p:nvSpPr>
            <p:spPr>
              <a:xfrm>
                <a:off x="50800" y="50800"/>
                <a:ext cx="95250" cy="57150"/>
              </a:xfrm>
              <a:custGeom>
                <a:avLst/>
                <a:gdLst/>
                <a:ahLst/>
                <a:cxnLst/>
                <a:rect l="l" t="t" r="r" b="b"/>
                <a:pathLst>
                  <a:path w="95250" h="57150">
                    <a:moveTo>
                      <a:pt x="27940" y="0"/>
                    </a:moveTo>
                    <a:cubicBezTo>
                      <a:pt x="95250" y="24130"/>
                      <a:pt x="92710" y="39370"/>
                      <a:pt x="87630" y="45720"/>
                    </a:cubicBezTo>
                    <a:cubicBezTo>
                      <a:pt x="82550" y="52070"/>
                      <a:pt x="67310" y="55880"/>
                      <a:pt x="59690" y="53340"/>
                    </a:cubicBezTo>
                    <a:cubicBezTo>
                      <a:pt x="52070" y="52070"/>
                      <a:pt x="44450" y="43180"/>
                      <a:pt x="41910" y="35560"/>
                    </a:cubicBezTo>
                    <a:cubicBezTo>
                      <a:pt x="40640" y="27940"/>
                      <a:pt x="46990" y="11430"/>
                      <a:pt x="53340" y="6350"/>
                    </a:cubicBezTo>
                    <a:cubicBezTo>
                      <a:pt x="59690" y="2540"/>
                      <a:pt x="72390" y="2540"/>
                      <a:pt x="78740" y="5080"/>
                    </a:cubicBezTo>
                    <a:cubicBezTo>
                      <a:pt x="85090" y="8890"/>
                      <a:pt x="93980" y="25400"/>
                      <a:pt x="92710" y="33020"/>
                    </a:cubicBezTo>
                    <a:cubicBezTo>
                      <a:pt x="92710" y="40640"/>
                      <a:pt x="85090" y="49530"/>
                      <a:pt x="78740" y="52070"/>
                    </a:cubicBezTo>
                    <a:cubicBezTo>
                      <a:pt x="72390" y="55880"/>
                      <a:pt x="59690" y="55880"/>
                      <a:pt x="54610" y="50800"/>
                    </a:cubicBezTo>
                    <a:cubicBezTo>
                      <a:pt x="46990" y="46990"/>
                      <a:pt x="40640" y="30480"/>
                      <a:pt x="41910" y="21590"/>
                    </a:cubicBezTo>
                    <a:cubicBezTo>
                      <a:pt x="43180" y="15240"/>
                      <a:pt x="52070" y="6350"/>
                      <a:pt x="58420" y="5080"/>
                    </a:cubicBezTo>
                    <a:cubicBezTo>
                      <a:pt x="67310" y="2540"/>
                      <a:pt x="85090" y="8890"/>
                      <a:pt x="90170" y="16510"/>
                    </a:cubicBezTo>
                    <a:cubicBezTo>
                      <a:pt x="93980" y="22860"/>
                      <a:pt x="93980" y="39370"/>
                      <a:pt x="87630" y="45720"/>
                    </a:cubicBezTo>
                    <a:cubicBezTo>
                      <a:pt x="77470" y="54610"/>
                      <a:pt x="39370" y="57150"/>
                      <a:pt x="24130" y="52070"/>
                    </a:cubicBezTo>
                    <a:cubicBezTo>
                      <a:pt x="12700" y="46990"/>
                      <a:pt x="0" y="35560"/>
                      <a:pt x="0" y="26670"/>
                    </a:cubicBezTo>
                    <a:cubicBezTo>
                      <a:pt x="0" y="17780"/>
                      <a:pt x="27940" y="0"/>
                      <a:pt x="27940" y="0"/>
                    </a:cubicBezTo>
                  </a:path>
                </a:pathLst>
              </a:custGeom>
              <a:solidFill>
                <a:srgbClr val="E7191F"/>
              </a:solidFill>
              <a:ln cap="sq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GB"/>
              </a:p>
            </p:txBody>
          </p:sp>
        </p:grpSp>
        <p:grpSp>
          <p:nvGrpSpPr>
            <p:cNvPr id="40" name="Group 26">
              <a:extLst>
                <a:ext uri="{FF2B5EF4-FFF2-40B4-BE49-F238E27FC236}">
                  <a16:creationId xmlns:a16="http://schemas.microsoft.com/office/drawing/2014/main" id="{E325808B-2051-A969-75F2-7D04DF281C18}"/>
                </a:ext>
              </a:extLst>
            </p:cNvPr>
            <p:cNvGrpSpPr/>
            <p:nvPr/>
          </p:nvGrpSpPr>
          <p:grpSpPr>
            <a:xfrm>
              <a:off x="8004810" y="4976812"/>
              <a:ext cx="114300" cy="112395"/>
              <a:chOff x="0" y="0"/>
              <a:chExt cx="152400" cy="149860"/>
            </a:xfrm>
          </p:grpSpPr>
          <p:sp>
            <p:nvSpPr>
              <p:cNvPr id="51" name="Freeform 27">
                <a:extLst>
                  <a:ext uri="{FF2B5EF4-FFF2-40B4-BE49-F238E27FC236}">
                    <a16:creationId xmlns:a16="http://schemas.microsoft.com/office/drawing/2014/main" id="{564099D5-858B-BA62-B242-9FD2686B7EBE}"/>
                  </a:ext>
                </a:extLst>
              </p:cNvPr>
              <p:cNvSpPr/>
              <p:nvPr/>
            </p:nvSpPr>
            <p:spPr>
              <a:xfrm>
                <a:off x="49530" y="46990"/>
                <a:ext cx="53340" cy="54610"/>
              </a:xfrm>
              <a:custGeom>
                <a:avLst/>
                <a:gdLst/>
                <a:ahLst/>
                <a:cxnLst/>
                <a:rect l="l" t="t" r="r" b="b"/>
                <a:pathLst>
                  <a:path w="53340" h="54610">
                    <a:moveTo>
                      <a:pt x="44450" y="46990"/>
                    </a:moveTo>
                    <a:cubicBezTo>
                      <a:pt x="1270" y="40640"/>
                      <a:pt x="0" y="29210"/>
                      <a:pt x="1270" y="22860"/>
                    </a:cubicBezTo>
                    <a:cubicBezTo>
                      <a:pt x="2540" y="15240"/>
                      <a:pt x="10160" y="6350"/>
                      <a:pt x="17780" y="3810"/>
                    </a:cubicBezTo>
                    <a:cubicBezTo>
                      <a:pt x="24130" y="2540"/>
                      <a:pt x="35560" y="3810"/>
                      <a:pt x="40640" y="7620"/>
                    </a:cubicBezTo>
                    <a:cubicBezTo>
                      <a:pt x="46990" y="11430"/>
                      <a:pt x="52070" y="21590"/>
                      <a:pt x="52070" y="29210"/>
                    </a:cubicBezTo>
                    <a:cubicBezTo>
                      <a:pt x="52070" y="35560"/>
                      <a:pt x="45720" y="45720"/>
                      <a:pt x="39370" y="49530"/>
                    </a:cubicBezTo>
                    <a:cubicBezTo>
                      <a:pt x="34290" y="53340"/>
                      <a:pt x="22860" y="54610"/>
                      <a:pt x="16510" y="52070"/>
                    </a:cubicBezTo>
                    <a:cubicBezTo>
                      <a:pt x="8890" y="49530"/>
                      <a:pt x="2540" y="40640"/>
                      <a:pt x="1270" y="33020"/>
                    </a:cubicBezTo>
                    <a:cubicBezTo>
                      <a:pt x="0" y="25400"/>
                      <a:pt x="5080" y="10160"/>
                      <a:pt x="12700" y="5080"/>
                    </a:cubicBezTo>
                    <a:cubicBezTo>
                      <a:pt x="20320" y="0"/>
                      <a:pt x="40640" y="0"/>
                      <a:pt x="46990" y="6350"/>
                    </a:cubicBezTo>
                    <a:cubicBezTo>
                      <a:pt x="53340" y="11430"/>
                      <a:pt x="50800" y="40640"/>
                      <a:pt x="50800" y="40640"/>
                    </a:cubicBezTo>
                  </a:path>
                </a:pathLst>
              </a:custGeom>
              <a:solidFill>
                <a:srgbClr val="E7191F"/>
              </a:solidFill>
              <a:ln cap="sq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GB"/>
              </a:p>
            </p:txBody>
          </p:sp>
        </p:grpSp>
        <p:grpSp>
          <p:nvGrpSpPr>
            <p:cNvPr id="41" name="Group 28">
              <a:extLst>
                <a:ext uri="{FF2B5EF4-FFF2-40B4-BE49-F238E27FC236}">
                  <a16:creationId xmlns:a16="http://schemas.microsoft.com/office/drawing/2014/main" id="{87848825-3101-69C4-61F4-73F7F5F21BFF}"/>
                </a:ext>
              </a:extLst>
            </p:cNvPr>
            <p:cNvGrpSpPr/>
            <p:nvPr/>
          </p:nvGrpSpPr>
          <p:grpSpPr>
            <a:xfrm>
              <a:off x="7952422" y="4311968"/>
              <a:ext cx="179070" cy="570548"/>
              <a:chOff x="0" y="0"/>
              <a:chExt cx="238760" cy="760730"/>
            </a:xfrm>
          </p:grpSpPr>
          <p:sp>
            <p:nvSpPr>
              <p:cNvPr id="50" name="Freeform 29">
                <a:extLst>
                  <a:ext uri="{FF2B5EF4-FFF2-40B4-BE49-F238E27FC236}">
                    <a16:creationId xmlns:a16="http://schemas.microsoft.com/office/drawing/2014/main" id="{1B31FA68-179D-91B8-FEE4-149D06C017D8}"/>
                  </a:ext>
                </a:extLst>
              </p:cNvPr>
              <p:cNvSpPr/>
              <p:nvPr/>
            </p:nvSpPr>
            <p:spPr>
              <a:xfrm>
                <a:off x="50800" y="45720"/>
                <a:ext cx="138430" cy="666750"/>
              </a:xfrm>
              <a:custGeom>
                <a:avLst/>
                <a:gdLst/>
                <a:ahLst/>
                <a:cxnLst/>
                <a:rect l="l" t="t" r="r" b="b"/>
                <a:pathLst>
                  <a:path w="138430" h="666750">
                    <a:moveTo>
                      <a:pt x="87630" y="651510"/>
                    </a:moveTo>
                    <a:cubicBezTo>
                      <a:pt x="41910" y="454660"/>
                      <a:pt x="59690" y="414020"/>
                      <a:pt x="55880" y="360680"/>
                    </a:cubicBezTo>
                    <a:cubicBezTo>
                      <a:pt x="52070" y="289560"/>
                      <a:pt x="8890" y="167640"/>
                      <a:pt x="10160" y="116840"/>
                    </a:cubicBezTo>
                    <a:cubicBezTo>
                      <a:pt x="10160" y="92710"/>
                      <a:pt x="25400" y="78740"/>
                      <a:pt x="22860" y="63500"/>
                    </a:cubicBezTo>
                    <a:cubicBezTo>
                      <a:pt x="20320" y="52070"/>
                      <a:pt x="0" y="43180"/>
                      <a:pt x="0" y="34290"/>
                    </a:cubicBezTo>
                    <a:cubicBezTo>
                      <a:pt x="0" y="24130"/>
                      <a:pt x="13970" y="7620"/>
                      <a:pt x="22860" y="5080"/>
                    </a:cubicBezTo>
                    <a:cubicBezTo>
                      <a:pt x="33020" y="2540"/>
                      <a:pt x="53340" y="10160"/>
                      <a:pt x="57150" y="19050"/>
                    </a:cubicBezTo>
                    <a:cubicBezTo>
                      <a:pt x="62230" y="27940"/>
                      <a:pt x="53340" y="55880"/>
                      <a:pt x="44450" y="60960"/>
                    </a:cubicBezTo>
                    <a:cubicBezTo>
                      <a:pt x="38100" y="66040"/>
                      <a:pt x="24130" y="64770"/>
                      <a:pt x="16510" y="60960"/>
                    </a:cubicBezTo>
                    <a:cubicBezTo>
                      <a:pt x="8890" y="57150"/>
                      <a:pt x="1270" y="45720"/>
                      <a:pt x="0" y="36830"/>
                    </a:cubicBezTo>
                    <a:cubicBezTo>
                      <a:pt x="0" y="29210"/>
                      <a:pt x="5080" y="16510"/>
                      <a:pt x="11430" y="10160"/>
                    </a:cubicBezTo>
                    <a:cubicBezTo>
                      <a:pt x="17780" y="5080"/>
                      <a:pt x="30480" y="0"/>
                      <a:pt x="39370" y="5080"/>
                    </a:cubicBezTo>
                    <a:cubicBezTo>
                      <a:pt x="63500" y="20320"/>
                      <a:pt x="90170" y="160020"/>
                      <a:pt x="96520" y="214630"/>
                    </a:cubicBezTo>
                    <a:cubicBezTo>
                      <a:pt x="99060" y="248920"/>
                      <a:pt x="86360" y="274320"/>
                      <a:pt x="90170" y="299720"/>
                    </a:cubicBezTo>
                    <a:cubicBezTo>
                      <a:pt x="93980" y="321310"/>
                      <a:pt x="110490" y="332740"/>
                      <a:pt x="114300" y="358140"/>
                    </a:cubicBezTo>
                    <a:cubicBezTo>
                      <a:pt x="121920" y="402590"/>
                      <a:pt x="96520" y="496570"/>
                      <a:pt x="102870" y="547370"/>
                    </a:cubicBezTo>
                    <a:cubicBezTo>
                      <a:pt x="109220" y="582930"/>
                      <a:pt x="138430" y="617220"/>
                      <a:pt x="137160" y="638810"/>
                    </a:cubicBezTo>
                    <a:cubicBezTo>
                      <a:pt x="135890" y="648970"/>
                      <a:pt x="128270" y="660400"/>
                      <a:pt x="120650" y="662940"/>
                    </a:cubicBezTo>
                    <a:cubicBezTo>
                      <a:pt x="113030" y="666750"/>
                      <a:pt x="87630" y="651510"/>
                      <a:pt x="87630" y="651510"/>
                    </a:cubicBezTo>
                  </a:path>
                </a:pathLst>
              </a:custGeom>
              <a:solidFill>
                <a:srgbClr val="E7191F"/>
              </a:solidFill>
              <a:ln cap="sq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GB"/>
              </a:p>
            </p:txBody>
          </p:sp>
        </p:grpSp>
        <p:grpSp>
          <p:nvGrpSpPr>
            <p:cNvPr id="42" name="Group 30">
              <a:extLst>
                <a:ext uri="{FF2B5EF4-FFF2-40B4-BE49-F238E27FC236}">
                  <a16:creationId xmlns:a16="http://schemas.microsoft.com/office/drawing/2014/main" id="{64E1335F-C3FF-9FEB-C399-47BFE95EE333}"/>
                </a:ext>
              </a:extLst>
            </p:cNvPr>
            <p:cNvGrpSpPr/>
            <p:nvPr/>
          </p:nvGrpSpPr>
          <p:grpSpPr>
            <a:xfrm>
              <a:off x="7912418" y="4184333"/>
              <a:ext cx="157162" cy="258128"/>
              <a:chOff x="0" y="0"/>
              <a:chExt cx="209550" cy="344170"/>
            </a:xfrm>
          </p:grpSpPr>
          <p:sp>
            <p:nvSpPr>
              <p:cNvPr id="49" name="Freeform 31">
                <a:extLst>
                  <a:ext uri="{FF2B5EF4-FFF2-40B4-BE49-F238E27FC236}">
                    <a16:creationId xmlns:a16="http://schemas.microsoft.com/office/drawing/2014/main" id="{1EC76B7E-62C3-20AC-81FC-5FDD4F068ECB}"/>
                  </a:ext>
                </a:extLst>
              </p:cNvPr>
              <p:cNvSpPr/>
              <p:nvPr/>
            </p:nvSpPr>
            <p:spPr>
              <a:xfrm>
                <a:off x="49530" y="49530"/>
                <a:ext cx="121920" cy="245110"/>
              </a:xfrm>
              <a:custGeom>
                <a:avLst/>
                <a:gdLst/>
                <a:ahLst/>
                <a:cxnLst/>
                <a:rect l="l" t="t" r="r" b="b"/>
                <a:pathLst>
                  <a:path w="121920" h="245110">
                    <a:moveTo>
                      <a:pt x="57150" y="218440"/>
                    </a:moveTo>
                    <a:cubicBezTo>
                      <a:pt x="33020" y="11430"/>
                      <a:pt x="43180" y="2540"/>
                      <a:pt x="52070" y="1270"/>
                    </a:cubicBezTo>
                    <a:cubicBezTo>
                      <a:pt x="62230" y="0"/>
                      <a:pt x="82550" y="10160"/>
                      <a:pt x="85090" y="20320"/>
                    </a:cubicBezTo>
                    <a:cubicBezTo>
                      <a:pt x="88900" y="35560"/>
                      <a:pt x="53340" y="86360"/>
                      <a:pt x="36830" y="90170"/>
                    </a:cubicBezTo>
                    <a:cubicBezTo>
                      <a:pt x="26670" y="93980"/>
                      <a:pt x="10160" y="85090"/>
                      <a:pt x="5080" y="77470"/>
                    </a:cubicBezTo>
                    <a:cubicBezTo>
                      <a:pt x="0" y="71120"/>
                      <a:pt x="0" y="58420"/>
                      <a:pt x="3810" y="50800"/>
                    </a:cubicBezTo>
                    <a:cubicBezTo>
                      <a:pt x="7620" y="43180"/>
                      <a:pt x="17780" y="35560"/>
                      <a:pt x="25400" y="34290"/>
                    </a:cubicBezTo>
                    <a:cubicBezTo>
                      <a:pt x="33020" y="33020"/>
                      <a:pt x="45720" y="38100"/>
                      <a:pt x="50800" y="43180"/>
                    </a:cubicBezTo>
                    <a:cubicBezTo>
                      <a:pt x="55880" y="49530"/>
                      <a:pt x="59690" y="60960"/>
                      <a:pt x="57150" y="69850"/>
                    </a:cubicBezTo>
                    <a:cubicBezTo>
                      <a:pt x="55880" y="77470"/>
                      <a:pt x="46990" y="86360"/>
                      <a:pt x="40640" y="90170"/>
                    </a:cubicBezTo>
                    <a:cubicBezTo>
                      <a:pt x="33020" y="92710"/>
                      <a:pt x="20320" y="91440"/>
                      <a:pt x="12700" y="86360"/>
                    </a:cubicBezTo>
                    <a:cubicBezTo>
                      <a:pt x="6350" y="82550"/>
                      <a:pt x="0" y="72390"/>
                      <a:pt x="1270" y="62230"/>
                    </a:cubicBezTo>
                    <a:cubicBezTo>
                      <a:pt x="2540" y="46990"/>
                      <a:pt x="29210" y="7620"/>
                      <a:pt x="45720" y="3810"/>
                    </a:cubicBezTo>
                    <a:cubicBezTo>
                      <a:pt x="58420" y="0"/>
                      <a:pt x="74930" y="7620"/>
                      <a:pt x="85090" y="20320"/>
                    </a:cubicBezTo>
                    <a:cubicBezTo>
                      <a:pt x="106680" y="50800"/>
                      <a:pt x="121920" y="193040"/>
                      <a:pt x="107950" y="223520"/>
                    </a:cubicBezTo>
                    <a:cubicBezTo>
                      <a:pt x="102870" y="236220"/>
                      <a:pt x="88900" y="245110"/>
                      <a:pt x="80010" y="243840"/>
                    </a:cubicBezTo>
                    <a:cubicBezTo>
                      <a:pt x="71120" y="242570"/>
                      <a:pt x="57150" y="218440"/>
                      <a:pt x="57150" y="218440"/>
                    </a:cubicBezTo>
                  </a:path>
                </a:pathLst>
              </a:custGeom>
              <a:solidFill>
                <a:srgbClr val="E7191F"/>
              </a:solidFill>
              <a:ln cap="sq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GB"/>
              </a:p>
            </p:txBody>
          </p:sp>
        </p:grpSp>
        <p:grpSp>
          <p:nvGrpSpPr>
            <p:cNvPr id="43" name="Group 32">
              <a:extLst>
                <a:ext uri="{FF2B5EF4-FFF2-40B4-BE49-F238E27FC236}">
                  <a16:creationId xmlns:a16="http://schemas.microsoft.com/office/drawing/2014/main" id="{E1D52834-477B-0444-806C-5BD5B1799997}"/>
                </a:ext>
              </a:extLst>
            </p:cNvPr>
            <p:cNvGrpSpPr/>
            <p:nvPr/>
          </p:nvGrpSpPr>
          <p:grpSpPr>
            <a:xfrm>
              <a:off x="7991475" y="4596765"/>
              <a:ext cx="165735" cy="331470"/>
              <a:chOff x="0" y="0"/>
              <a:chExt cx="220980" cy="441960"/>
            </a:xfrm>
          </p:grpSpPr>
          <p:sp>
            <p:nvSpPr>
              <p:cNvPr id="48" name="Freeform 33">
                <a:extLst>
                  <a:ext uri="{FF2B5EF4-FFF2-40B4-BE49-F238E27FC236}">
                    <a16:creationId xmlns:a16="http://schemas.microsoft.com/office/drawing/2014/main" id="{03B54A64-38F6-FC50-D996-CDC50B66CDC8}"/>
                  </a:ext>
                </a:extLst>
              </p:cNvPr>
              <p:cNvSpPr/>
              <p:nvPr/>
            </p:nvSpPr>
            <p:spPr>
              <a:xfrm>
                <a:off x="49530" y="49530"/>
                <a:ext cx="121920" cy="345440"/>
              </a:xfrm>
              <a:custGeom>
                <a:avLst/>
                <a:gdLst/>
                <a:ahLst/>
                <a:cxnLst/>
                <a:rect l="l" t="t" r="r" b="b"/>
                <a:pathLst>
                  <a:path w="121920" h="345440">
                    <a:moveTo>
                      <a:pt x="72390" y="331470"/>
                    </a:moveTo>
                    <a:cubicBezTo>
                      <a:pt x="33020" y="207010"/>
                      <a:pt x="45720" y="123190"/>
                      <a:pt x="33020" y="85090"/>
                    </a:cubicBezTo>
                    <a:cubicBezTo>
                      <a:pt x="25400" y="60960"/>
                      <a:pt x="2540" y="45720"/>
                      <a:pt x="1270" y="33020"/>
                    </a:cubicBezTo>
                    <a:cubicBezTo>
                      <a:pt x="0" y="24130"/>
                      <a:pt x="3810" y="17780"/>
                      <a:pt x="7620" y="12700"/>
                    </a:cubicBezTo>
                    <a:cubicBezTo>
                      <a:pt x="12700" y="7620"/>
                      <a:pt x="25400" y="0"/>
                      <a:pt x="33020" y="1270"/>
                    </a:cubicBezTo>
                    <a:cubicBezTo>
                      <a:pt x="41910" y="3810"/>
                      <a:pt x="59690" y="20320"/>
                      <a:pt x="59690" y="29210"/>
                    </a:cubicBezTo>
                    <a:cubicBezTo>
                      <a:pt x="60960" y="39370"/>
                      <a:pt x="45720" y="58420"/>
                      <a:pt x="35560" y="59690"/>
                    </a:cubicBezTo>
                    <a:cubicBezTo>
                      <a:pt x="26670" y="62230"/>
                      <a:pt x="8890" y="52070"/>
                      <a:pt x="3810" y="43180"/>
                    </a:cubicBezTo>
                    <a:cubicBezTo>
                      <a:pt x="0" y="36830"/>
                      <a:pt x="1270" y="22860"/>
                      <a:pt x="5080" y="16510"/>
                    </a:cubicBezTo>
                    <a:cubicBezTo>
                      <a:pt x="10160" y="8890"/>
                      <a:pt x="21590" y="2540"/>
                      <a:pt x="29210" y="1270"/>
                    </a:cubicBezTo>
                    <a:cubicBezTo>
                      <a:pt x="36830" y="1270"/>
                      <a:pt x="49530" y="6350"/>
                      <a:pt x="54610" y="13970"/>
                    </a:cubicBezTo>
                    <a:cubicBezTo>
                      <a:pt x="59690" y="20320"/>
                      <a:pt x="60960" y="33020"/>
                      <a:pt x="58420" y="40640"/>
                    </a:cubicBezTo>
                    <a:cubicBezTo>
                      <a:pt x="55880" y="48260"/>
                      <a:pt x="46990" y="57150"/>
                      <a:pt x="39370" y="59690"/>
                    </a:cubicBezTo>
                    <a:cubicBezTo>
                      <a:pt x="30480" y="62230"/>
                      <a:pt x="17780" y="58420"/>
                      <a:pt x="11430" y="53340"/>
                    </a:cubicBezTo>
                    <a:cubicBezTo>
                      <a:pt x="5080" y="48260"/>
                      <a:pt x="1270" y="35560"/>
                      <a:pt x="1270" y="27940"/>
                    </a:cubicBezTo>
                    <a:cubicBezTo>
                      <a:pt x="2540" y="20320"/>
                      <a:pt x="17780" y="5080"/>
                      <a:pt x="16510" y="5080"/>
                    </a:cubicBezTo>
                    <a:cubicBezTo>
                      <a:pt x="16510" y="5080"/>
                      <a:pt x="1270" y="25400"/>
                      <a:pt x="2540" y="25400"/>
                    </a:cubicBezTo>
                    <a:cubicBezTo>
                      <a:pt x="2540" y="26670"/>
                      <a:pt x="16510" y="2540"/>
                      <a:pt x="25400" y="2540"/>
                    </a:cubicBezTo>
                    <a:cubicBezTo>
                      <a:pt x="39370" y="1270"/>
                      <a:pt x="66040" y="20320"/>
                      <a:pt x="78740" y="38100"/>
                    </a:cubicBezTo>
                    <a:cubicBezTo>
                      <a:pt x="93980" y="62230"/>
                      <a:pt x="97790" y="105410"/>
                      <a:pt x="100330" y="139700"/>
                    </a:cubicBezTo>
                    <a:cubicBezTo>
                      <a:pt x="102870" y="173990"/>
                      <a:pt x="88900" y="213360"/>
                      <a:pt x="93980" y="245110"/>
                    </a:cubicBezTo>
                    <a:cubicBezTo>
                      <a:pt x="97790" y="271780"/>
                      <a:pt x="121920" y="299720"/>
                      <a:pt x="120650" y="317500"/>
                    </a:cubicBezTo>
                    <a:cubicBezTo>
                      <a:pt x="119380" y="327660"/>
                      <a:pt x="111760" y="339090"/>
                      <a:pt x="104140" y="341630"/>
                    </a:cubicBezTo>
                    <a:cubicBezTo>
                      <a:pt x="96520" y="345440"/>
                      <a:pt x="72390" y="331470"/>
                      <a:pt x="72390" y="331470"/>
                    </a:cubicBezTo>
                  </a:path>
                </a:pathLst>
              </a:custGeom>
              <a:solidFill>
                <a:srgbClr val="E7191F"/>
              </a:solidFill>
              <a:ln cap="sq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GB"/>
              </a:p>
            </p:txBody>
          </p:sp>
        </p:grpSp>
        <p:grpSp>
          <p:nvGrpSpPr>
            <p:cNvPr id="44" name="Group 34">
              <a:extLst>
                <a:ext uri="{FF2B5EF4-FFF2-40B4-BE49-F238E27FC236}">
                  <a16:creationId xmlns:a16="http://schemas.microsoft.com/office/drawing/2014/main" id="{5E03B10F-E58F-F3AD-A15E-210CA0940923}"/>
                </a:ext>
              </a:extLst>
            </p:cNvPr>
            <p:cNvGrpSpPr/>
            <p:nvPr/>
          </p:nvGrpSpPr>
          <p:grpSpPr>
            <a:xfrm>
              <a:off x="8036243" y="4962525"/>
              <a:ext cx="115252" cy="116205"/>
              <a:chOff x="0" y="0"/>
              <a:chExt cx="153670" cy="154940"/>
            </a:xfrm>
          </p:grpSpPr>
          <p:sp>
            <p:nvSpPr>
              <p:cNvPr id="47" name="Freeform 35">
                <a:extLst>
                  <a:ext uri="{FF2B5EF4-FFF2-40B4-BE49-F238E27FC236}">
                    <a16:creationId xmlns:a16="http://schemas.microsoft.com/office/drawing/2014/main" id="{32918889-6F9A-5691-DDF3-9757549477CD}"/>
                  </a:ext>
                </a:extLst>
              </p:cNvPr>
              <p:cNvSpPr/>
              <p:nvPr/>
            </p:nvSpPr>
            <p:spPr>
              <a:xfrm>
                <a:off x="48260" y="45720"/>
                <a:ext cx="54610" cy="59690"/>
              </a:xfrm>
              <a:custGeom>
                <a:avLst/>
                <a:gdLst/>
                <a:ahLst/>
                <a:cxnLst/>
                <a:rect l="l" t="t" r="r" b="b"/>
                <a:pathLst>
                  <a:path w="54610" h="59690">
                    <a:moveTo>
                      <a:pt x="50800" y="21590"/>
                    </a:moveTo>
                    <a:cubicBezTo>
                      <a:pt x="33020" y="59690"/>
                      <a:pt x="20320" y="58420"/>
                      <a:pt x="15240" y="54610"/>
                    </a:cubicBezTo>
                    <a:cubicBezTo>
                      <a:pt x="8890" y="50800"/>
                      <a:pt x="2540" y="40640"/>
                      <a:pt x="2540" y="33020"/>
                    </a:cubicBezTo>
                    <a:cubicBezTo>
                      <a:pt x="2540" y="26670"/>
                      <a:pt x="7620" y="15240"/>
                      <a:pt x="13970" y="11430"/>
                    </a:cubicBezTo>
                    <a:cubicBezTo>
                      <a:pt x="19050" y="7620"/>
                      <a:pt x="30480" y="6350"/>
                      <a:pt x="36830" y="8890"/>
                    </a:cubicBezTo>
                    <a:cubicBezTo>
                      <a:pt x="43180" y="10160"/>
                      <a:pt x="52070" y="19050"/>
                      <a:pt x="53340" y="26670"/>
                    </a:cubicBezTo>
                    <a:cubicBezTo>
                      <a:pt x="54610" y="33020"/>
                      <a:pt x="52070" y="44450"/>
                      <a:pt x="46990" y="49530"/>
                    </a:cubicBezTo>
                    <a:cubicBezTo>
                      <a:pt x="43180" y="54610"/>
                      <a:pt x="31750" y="59690"/>
                      <a:pt x="25400" y="58420"/>
                    </a:cubicBezTo>
                    <a:cubicBezTo>
                      <a:pt x="16510" y="55880"/>
                      <a:pt x="5080" y="46990"/>
                      <a:pt x="2540" y="38100"/>
                    </a:cubicBezTo>
                    <a:cubicBezTo>
                      <a:pt x="0" y="29210"/>
                      <a:pt x="5080" y="10160"/>
                      <a:pt x="11430" y="5080"/>
                    </a:cubicBezTo>
                    <a:cubicBezTo>
                      <a:pt x="19050" y="0"/>
                      <a:pt x="45720" y="11430"/>
                      <a:pt x="45720" y="11430"/>
                    </a:cubicBezTo>
                  </a:path>
                </a:pathLst>
              </a:custGeom>
              <a:solidFill>
                <a:srgbClr val="E7191F"/>
              </a:solidFill>
              <a:ln cap="sq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GB"/>
              </a:p>
            </p:txBody>
          </p:sp>
        </p:grpSp>
        <p:grpSp>
          <p:nvGrpSpPr>
            <p:cNvPr id="45" name="Group 36">
              <a:extLst>
                <a:ext uri="{FF2B5EF4-FFF2-40B4-BE49-F238E27FC236}">
                  <a16:creationId xmlns:a16="http://schemas.microsoft.com/office/drawing/2014/main" id="{744C8EEC-C37A-C9E7-814D-3A74769F16E7}"/>
                </a:ext>
              </a:extLst>
            </p:cNvPr>
            <p:cNvGrpSpPr/>
            <p:nvPr/>
          </p:nvGrpSpPr>
          <p:grpSpPr>
            <a:xfrm>
              <a:off x="6909435" y="2889885"/>
              <a:ext cx="1921192" cy="957262"/>
              <a:chOff x="0" y="0"/>
              <a:chExt cx="2561590" cy="1276350"/>
            </a:xfrm>
          </p:grpSpPr>
          <p:sp>
            <p:nvSpPr>
              <p:cNvPr id="46" name="Freeform 37">
                <a:extLst>
                  <a:ext uri="{FF2B5EF4-FFF2-40B4-BE49-F238E27FC236}">
                    <a16:creationId xmlns:a16="http://schemas.microsoft.com/office/drawing/2014/main" id="{D4BBA7B6-885E-EEFD-39EB-B5B1E4C1FD24}"/>
                  </a:ext>
                </a:extLst>
              </p:cNvPr>
              <p:cNvSpPr/>
              <p:nvPr/>
            </p:nvSpPr>
            <p:spPr>
              <a:xfrm>
                <a:off x="45720" y="44450"/>
                <a:ext cx="2468880" cy="1183640"/>
              </a:xfrm>
              <a:custGeom>
                <a:avLst/>
                <a:gdLst/>
                <a:ahLst/>
                <a:cxnLst/>
                <a:rect l="l" t="t" r="r" b="b"/>
                <a:pathLst>
                  <a:path w="2468880" h="1183640">
                    <a:moveTo>
                      <a:pt x="389890" y="241300"/>
                    </a:moveTo>
                    <a:cubicBezTo>
                      <a:pt x="262890" y="499110"/>
                      <a:pt x="191770" y="628650"/>
                      <a:pt x="157480" y="657860"/>
                    </a:cubicBezTo>
                    <a:cubicBezTo>
                      <a:pt x="146050" y="666750"/>
                      <a:pt x="135890" y="670560"/>
                      <a:pt x="128270" y="669290"/>
                    </a:cubicBezTo>
                    <a:cubicBezTo>
                      <a:pt x="119380" y="666750"/>
                      <a:pt x="107950" y="655320"/>
                      <a:pt x="105410" y="645160"/>
                    </a:cubicBezTo>
                    <a:cubicBezTo>
                      <a:pt x="104140" y="632460"/>
                      <a:pt x="113030" y="615950"/>
                      <a:pt x="124460" y="599440"/>
                    </a:cubicBezTo>
                    <a:cubicBezTo>
                      <a:pt x="144780" y="570230"/>
                      <a:pt x="180340" y="534670"/>
                      <a:pt x="233680" y="504190"/>
                    </a:cubicBezTo>
                    <a:cubicBezTo>
                      <a:pt x="336550" y="444500"/>
                      <a:pt x="614680" y="361950"/>
                      <a:pt x="730250" y="330200"/>
                    </a:cubicBezTo>
                    <a:cubicBezTo>
                      <a:pt x="791210" y="314960"/>
                      <a:pt x="845820" y="294640"/>
                      <a:pt x="869950" y="304800"/>
                    </a:cubicBezTo>
                    <a:cubicBezTo>
                      <a:pt x="882650" y="308610"/>
                      <a:pt x="891540" y="323850"/>
                      <a:pt x="891540" y="331470"/>
                    </a:cubicBezTo>
                    <a:cubicBezTo>
                      <a:pt x="891540" y="337820"/>
                      <a:pt x="887730" y="341630"/>
                      <a:pt x="877570" y="347980"/>
                    </a:cubicBezTo>
                    <a:cubicBezTo>
                      <a:pt x="835660" y="381000"/>
                      <a:pt x="549910" y="476250"/>
                      <a:pt x="444500" y="530860"/>
                    </a:cubicBezTo>
                    <a:cubicBezTo>
                      <a:pt x="379730" y="563880"/>
                      <a:pt x="332740" y="586740"/>
                      <a:pt x="293370" y="622300"/>
                    </a:cubicBezTo>
                    <a:cubicBezTo>
                      <a:pt x="261620" y="652780"/>
                      <a:pt x="240030" y="690880"/>
                      <a:pt x="222250" y="723900"/>
                    </a:cubicBezTo>
                    <a:cubicBezTo>
                      <a:pt x="207010" y="749300"/>
                      <a:pt x="196850" y="774700"/>
                      <a:pt x="190500" y="798830"/>
                    </a:cubicBezTo>
                    <a:cubicBezTo>
                      <a:pt x="185420" y="819150"/>
                      <a:pt x="182880" y="836930"/>
                      <a:pt x="184150" y="855980"/>
                    </a:cubicBezTo>
                    <a:cubicBezTo>
                      <a:pt x="185420" y="873760"/>
                      <a:pt x="185420" y="904240"/>
                      <a:pt x="200660" y="910590"/>
                    </a:cubicBezTo>
                    <a:cubicBezTo>
                      <a:pt x="243840" y="927100"/>
                      <a:pt x="425450" y="796290"/>
                      <a:pt x="552450" y="715010"/>
                    </a:cubicBezTo>
                    <a:cubicBezTo>
                      <a:pt x="717550" y="609600"/>
                      <a:pt x="1038860" y="320040"/>
                      <a:pt x="1098550" y="318770"/>
                    </a:cubicBezTo>
                    <a:cubicBezTo>
                      <a:pt x="1109980" y="317500"/>
                      <a:pt x="1116330" y="325120"/>
                      <a:pt x="1118870" y="331470"/>
                    </a:cubicBezTo>
                    <a:cubicBezTo>
                      <a:pt x="1121410" y="337820"/>
                      <a:pt x="1120140" y="346710"/>
                      <a:pt x="1113790" y="354330"/>
                    </a:cubicBezTo>
                    <a:cubicBezTo>
                      <a:pt x="1090930" y="378460"/>
                      <a:pt x="974090" y="392430"/>
                      <a:pt x="889000" y="422910"/>
                    </a:cubicBezTo>
                    <a:cubicBezTo>
                      <a:pt x="770890" y="464820"/>
                      <a:pt x="584200" y="544830"/>
                      <a:pt x="473710" y="594360"/>
                    </a:cubicBezTo>
                    <a:cubicBezTo>
                      <a:pt x="400050" y="628650"/>
                      <a:pt x="337820" y="651510"/>
                      <a:pt x="289560" y="684530"/>
                    </a:cubicBezTo>
                    <a:cubicBezTo>
                      <a:pt x="252730" y="709930"/>
                      <a:pt x="220980" y="768350"/>
                      <a:pt x="204470" y="767080"/>
                    </a:cubicBezTo>
                    <a:cubicBezTo>
                      <a:pt x="195580" y="767080"/>
                      <a:pt x="185420" y="754380"/>
                      <a:pt x="187960" y="748030"/>
                    </a:cubicBezTo>
                    <a:cubicBezTo>
                      <a:pt x="195580" y="723900"/>
                      <a:pt x="368300" y="709930"/>
                      <a:pt x="501650" y="671830"/>
                    </a:cubicBezTo>
                    <a:cubicBezTo>
                      <a:pt x="741680" y="604520"/>
                      <a:pt x="1417320" y="339090"/>
                      <a:pt x="1499870" y="346710"/>
                    </a:cubicBezTo>
                    <a:cubicBezTo>
                      <a:pt x="1512570" y="347980"/>
                      <a:pt x="1517650" y="351790"/>
                      <a:pt x="1520190" y="358140"/>
                    </a:cubicBezTo>
                    <a:cubicBezTo>
                      <a:pt x="1524000" y="363220"/>
                      <a:pt x="1521460" y="372110"/>
                      <a:pt x="1517650" y="381000"/>
                    </a:cubicBezTo>
                    <a:cubicBezTo>
                      <a:pt x="1510030" y="397510"/>
                      <a:pt x="1489710" y="422910"/>
                      <a:pt x="1468120" y="443230"/>
                    </a:cubicBezTo>
                    <a:cubicBezTo>
                      <a:pt x="1441450" y="471170"/>
                      <a:pt x="1414780" y="491490"/>
                      <a:pt x="1367790" y="525780"/>
                    </a:cubicBezTo>
                    <a:cubicBezTo>
                      <a:pt x="1270000" y="595630"/>
                      <a:pt x="944880" y="831850"/>
                      <a:pt x="900430" y="820420"/>
                    </a:cubicBezTo>
                    <a:cubicBezTo>
                      <a:pt x="890270" y="817880"/>
                      <a:pt x="885190" y="802640"/>
                      <a:pt x="887730" y="795020"/>
                    </a:cubicBezTo>
                    <a:cubicBezTo>
                      <a:pt x="891540" y="782320"/>
                      <a:pt x="916940" y="775970"/>
                      <a:pt x="944880" y="760730"/>
                    </a:cubicBezTo>
                    <a:cubicBezTo>
                      <a:pt x="1013460" y="725170"/>
                      <a:pt x="1178560" y="646430"/>
                      <a:pt x="1322070" y="595630"/>
                    </a:cubicBezTo>
                    <a:cubicBezTo>
                      <a:pt x="1504950" y="533400"/>
                      <a:pt x="1888490" y="422910"/>
                      <a:pt x="1958340" y="429260"/>
                    </a:cubicBezTo>
                    <a:cubicBezTo>
                      <a:pt x="1973580" y="430530"/>
                      <a:pt x="1981200" y="435610"/>
                      <a:pt x="1985010" y="441960"/>
                    </a:cubicBezTo>
                    <a:cubicBezTo>
                      <a:pt x="1987550" y="448310"/>
                      <a:pt x="1986280" y="455930"/>
                      <a:pt x="1981200" y="464820"/>
                    </a:cubicBezTo>
                    <a:cubicBezTo>
                      <a:pt x="1968500" y="485140"/>
                      <a:pt x="1922780" y="510540"/>
                      <a:pt x="1871980" y="541020"/>
                    </a:cubicBezTo>
                    <a:cubicBezTo>
                      <a:pt x="1766570" y="604520"/>
                      <a:pt x="1485900" y="725170"/>
                      <a:pt x="1370330" y="795020"/>
                    </a:cubicBezTo>
                    <a:cubicBezTo>
                      <a:pt x="1304290" y="834390"/>
                      <a:pt x="1231900" y="905510"/>
                      <a:pt x="1223010" y="899160"/>
                    </a:cubicBezTo>
                    <a:cubicBezTo>
                      <a:pt x="1220470" y="896620"/>
                      <a:pt x="1224280" y="882650"/>
                      <a:pt x="1231900" y="873760"/>
                    </a:cubicBezTo>
                    <a:cubicBezTo>
                      <a:pt x="1249680" y="854710"/>
                      <a:pt x="1310640" y="844550"/>
                      <a:pt x="1365250" y="816610"/>
                    </a:cubicBezTo>
                    <a:cubicBezTo>
                      <a:pt x="1461770" y="769620"/>
                      <a:pt x="1638300" y="669290"/>
                      <a:pt x="1750060" y="598170"/>
                    </a:cubicBezTo>
                    <a:cubicBezTo>
                      <a:pt x="1841500" y="539750"/>
                      <a:pt x="1953260" y="430530"/>
                      <a:pt x="1991360" y="426720"/>
                    </a:cubicBezTo>
                    <a:cubicBezTo>
                      <a:pt x="2001520" y="425450"/>
                      <a:pt x="2009140" y="430530"/>
                      <a:pt x="2012950" y="436880"/>
                    </a:cubicBezTo>
                    <a:cubicBezTo>
                      <a:pt x="2016760" y="441960"/>
                      <a:pt x="2015490" y="449580"/>
                      <a:pt x="2011680" y="459740"/>
                    </a:cubicBezTo>
                    <a:cubicBezTo>
                      <a:pt x="2001520" y="486410"/>
                      <a:pt x="1940560" y="533400"/>
                      <a:pt x="1903730" y="582930"/>
                    </a:cubicBezTo>
                    <a:cubicBezTo>
                      <a:pt x="1855470" y="648970"/>
                      <a:pt x="1794510" y="806450"/>
                      <a:pt x="1757680" y="826770"/>
                    </a:cubicBezTo>
                    <a:cubicBezTo>
                      <a:pt x="1744980" y="834390"/>
                      <a:pt x="1728470" y="831850"/>
                      <a:pt x="1722120" y="826770"/>
                    </a:cubicBezTo>
                    <a:cubicBezTo>
                      <a:pt x="1718310" y="824230"/>
                      <a:pt x="1715770" y="815340"/>
                      <a:pt x="1720850" y="807720"/>
                    </a:cubicBezTo>
                    <a:cubicBezTo>
                      <a:pt x="1737360" y="778510"/>
                      <a:pt x="1954530" y="723900"/>
                      <a:pt x="2026920" y="689610"/>
                    </a:cubicBezTo>
                    <a:cubicBezTo>
                      <a:pt x="2070100" y="668020"/>
                      <a:pt x="2099310" y="650240"/>
                      <a:pt x="2127250" y="632460"/>
                    </a:cubicBezTo>
                    <a:cubicBezTo>
                      <a:pt x="2146300" y="621030"/>
                      <a:pt x="2176780" y="608330"/>
                      <a:pt x="2176780" y="598170"/>
                    </a:cubicBezTo>
                    <a:cubicBezTo>
                      <a:pt x="2176780" y="590550"/>
                      <a:pt x="2160270" y="580390"/>
                      <a:pt x="2147570" y="576580"/>
                    </a:cubicBezTo>
                    <a:cubicBezTo>
                      <a:pt x="2125980" y="570230"/>
                      <a:pt x="2096770" y="575310"/>
                      <a:pt x="2059940" y="579120"/>
                    </a:cubicBezTo>
                    <a:cubicBezTo>
                      <a:pt x="1998980" y="586740"/>
                      <a:pt x="1851660" y="635000"/>
                      <a:pt x="1813560" y="628650"/>
                    </a:cubicBezTo>
                    <a:cubicBezTo>
                      <a:pt x="1799590" y="626110"/>
                      <a:pt x="1791970" y="623570"/>
                      <a:pt x="1788160" y="614680"/>
                    </a:cubicBezTo>
                    <a:cubicBezTo>
                      <a:pt x="1781810" y="596900"/>
                      <a:pt x="1805940" y="549910"/>
                      <a:pt x="1827530" y="511810"/>
                    </a:cubicBezTo>
                    <a:cubicBezTo>
                      <a:pt x="1861820" y="450850"/>
                      <a:pt x="2015490" y="321310"/>
                      <a:pt x="2000250" y="298450"/>
                    </a:cubicBezTo>
                    <a:cubicBezTo>
                      <a:pt x="1983740" y="274320"/>
                      <a:pt x="1742440" y="398780"/>
                      <a:pt x="1697990" y="393700"/>
                    </a:cubicBezTo>
                    <a:cubicBezTo>
                      <a:pt x="1684020" y="392430"/>
                      <a:pt x="1675130" y="384810"/>
                      <a:pt x="1672590" y="378460"/>
                    </a:cubicBezTo>
                    <a:cubicBezTo>
                      <a:pt x="1671320" y="372110"/>
                      <a:pt x="1675130" y="361950"/>
                      <a:pt x="1685290" y="351790"/>
                    </a:cubicBezTo>
                    <a:cubicBezTo>
                      <a:pt x="1718310" y="321310"/>
                      <a:pt x="1946910" y="233680"/>
                      <a:pt x="1990090" y="238760"/>
                    </a:cubicBezTo>
                    <a:cubicBezTo>
                      <a:pt x="2001520" y="240030"/>
                      <a:pt x="2012950" y="250190"/>
                      <a:pt x="2011680" y="254000"/>
                    </a:cubicBezTo>
                    <a:cubicBezTo>
                      <a:pt x="2007870" y="267970"/>
                      <a:pt x="1750060" y="227330"/>
                      <a:pt x="1624330" y="227330"/>
                    </a:cubicBezTo>
                    <a:cubicBezTo>
                      <a:pt x="1507490" y="227330"/>
                      <a:pt x="1323340" y="265430"/>
                      <a:pt x="1282700" y="251460"/>
                    </a:cubicBezTo>
                    <a:cubicBezTo>
                      <a:pt x="1271270" y="247650"/>
                      <a:pt x="1266190" y="242570"/>
                      <a:pt x="1264920" y="236220"/>
                    </a:cubicBezTo>
                    <a:cubicBezTo>
                      <a:pt x="1263650" y="229870"/>
                      <a:pt x="1266190" y="220980"/>
                      <a:pt x="1273810" y="213360"/>
                    </a:cubicBezTo>
                    <a:cubicBezTo>
                      <a:pt x="1295400" y="194310"/>
                      <a:pt x="1414780" y="163830"/>
                      <a:pt x="1445260" y="166370"/>
                    </a:cubicBezTo>
                    <a:cubicBezTo>
                      <a:pt x="1456690" y="166370"/>
                      <a:pt x="1464310" y="170180"/>
                      <a:pt x="1468120" y="175260"/>
                    </a:cubicBezTo>
                    <a:cubicBezTo>
                      <a:pt x="1471930" y="181610"/>
                      <a:pt x="1473200" y="191770"/>
                      <a:pt x="1468120" y="199390"/>
                    </a:cubicBezTo>
                    <a:cubicBezTo>
                      <a:pt x="1456690" y="215900"/>
                      <a:pt x="1397000" y="223520"/>
                      <a:pt x="1371600" y="243840"/>
                    </a:cubicBezTo>
                    <a:cubicBezTo>
                      <a:pt x="1348740" y="262890"/>
                      <a:pt x="1315720" y="300990"/>
                      <a:pt x="1319530" y="312420"/>
                    </a:cubicBezTo>
                    <a:cubicBezTo>
                      <a:pt x="1322070" y="318770"/>
                      <a:pt x="1336040" y="318770"/>
                      <a:pt x="1352550" y="318770"/>
                    </a:cubicBezTo>
                    <a:cubicBezTo>
                      <a:pt x="1409700" y="318770"/>
                      <a:pt x="1621790" y="260350"/>
                      <a:pt x="1723390" y="233680"/>
                    </a:cubicBezTo>
                    <a:cubicBezTo>
                      <a:pt x="1794510" y="214630"/>
                      <a:pt x="1846580" y="200660"/>
                      <a:pt x="1903730" y="179070"/>
                    </a:cubicBezTo>
                    <a:cubicBezTo>
                      <a:pt x="1958340" y="158750"/>
                      <a:pt x="2059940" y="119380"/>
                      <a:pt x="2057400" y="109220"/>
                    </a:cubicBezTo>
                    <a:cubicBezTo>
                      <a:pt x="2057400" y="102870"/>
                      <a:pt x="2020570" y="96520"/>
                      <a:pt x="2002790" y="102870"/>
                    </a:cubicBezTo>
                    <a:cubicBezTo>
                      <a:pt x="1977390" y="110490"/>
                      <a:pt x="1948180" y="137160"/>
                      <a:pt x="1927860" y="166370"/>
                    </a:cubicBezTo>
                    <a:cubicBezTo>
                      <a:pt x="1901190" y="205740"/>
                      <a:pt x="1877060" y="283210"/>
                      <a:pt x="1868170" y="330200"/>
                    </a:cubicBezTo>
                    <a:cubicBezTo>
                      <a:pt x="1861820" y="363220"/>
                      <a:pt x="1855470" y="403860"/>
                      <a:pt x="1866900" y="419100"/>
                    </a:cubicBezTo>
                    <a:cubicBezTo>
                      <a:pt x="1874520" y="429260"/>
                      <a:pt x="1889760" y="431800"/>
                      <a:pt x="1906270" y="429260"/>
                    </a:cubicBezTo>
                    <a:cubicBezTo>
                      <a:pt x="1943100" y="424180"/>
                      <a:pt x="2024380" y="365760"/>
                      <a:pt x="2067560" y="328930"/>
                    </a:cubicBezTo>
                    <a:cubicBezTo>
                      <a:pt x="2104390" y="298450"/>
                      <a:pt x="2134870" y="262890"/>
                      <a:pt x="2159000" y="231140"/>
                    </a:cubicBezTo>
                    <a:cubicBezTo>
                      <a:pt x="2178050" y="207010"/>
                      <a:pt x="2209800" y="175260"/>
                      <a:pt x="2203450" y="160020"/>
                    </a:cubicBezTo>
                    <a:cubicBezTo>
                      <a:pt x="2197100" y="146050"/>
                      <a:pt x="2156460" y="143510"/>
                      <a:pt x="2132330" y="142240"/>
                    </a:cubicBezTo>
                    <a:cubicBezTo>
                      <a:pt x="2108200" y="140970"/>
                      <a:pt x="2082800" y="143510"/>
                      <a:pt x="2058670" y="153670"/>
                    </a:cubicBezTo>
                    <a:cubicBezTo>
                      <a:pt x="2029460" y="165100"/>
                      <a:pt x="1988820" y="193040"/>
                      <a:pt x="1972310" y="213360"/>
                    </a:cubicBezTo>
                    <a:cubicBezTo>
                      <a:pt x="1962150" y="226060"/>
                      <a:pt x="1959610" y="237490"/>
                      <a:pt x="1957070" y="252730"/>
                    </a:cubicBezTo>
                    <a:cubicBezTo>
                      <a:pt x="1953260" y="273050"/>
                      <a:pt x="1951990" y="309880"/>
                      <a:pt x="1957070" y="328930"/>
                    </a:cubicBezTo>
                    <a:cubicBezTo>
                      <a:pt x="1960880" y="341630"/>
                      <a:pt x="1963420" y="355600"/>
                      <a:pt x="1973580" y="359410"/>
                    </a:cubicBezTo>
                    <a:cubicBezTo>
                      <a:pt x="1988820" y="365760"/>
                      <a:pt x="2024380" y="349250"/>
                      <a:pt x="2049780" y="335280"/>
                    </a:cubicBezTo>
                    <a:cubicBezTo>
                      <a:pt x="2084070" y="316230"/>
                      <a:pt x="2133600" y="243840"/>
                      <a:pt x="2152650" y="246380"/>
                    </a:cubicBezTo>
                    <a:cubicBezTo>
                      <a:pt x="2162810" y="247650"/>
                      <a:pt x="2171700" y="264160"/>
                      <a:pt x="2170430" y="271780"/>
                    </a:cubicBezTo>
                    <a:cubicBezTo>
                      <a:pt x="2169160" y="279400"/>
                      <a:pt x="2148840" y="280670"/>
                      <a:pt x="2139950" y="292100"/>
                    </a:cubicBezTo>
                    <a:cubicBezTo>
                      <a:pt x="2124710" y="309880"/>
                      <a:pt x="2112010" y="354330"/>
                      <a:pt x="2109470" y="384810"/>
                    </a:cubicBezTo>
                    <a:cubicBezTo>
                      <a:pt x="2105660" y="415290"/>
                      <a:pt x="2114550" y="457200"/>
                      <a:pt x="2119630" y="478790"/>
                    </a:cubicBezTo>
                    <a:cubicBezTo>
                      <a:pt x="2122170" y="488950"/>
                      <a:pt x="2123440" y="501650"/>
                      <a:pt x="2129790" y="502920"/>
                    </a:cubicBezTo>
                    <a:cubicBezTo>
                      <a:pt x="2139950" y="506730"/>
                      <a:pt x="2170430" y="487680"/>
                      <a:pt x="2184400" y="471170"/>
                    </a:cubicBezTo>
                    <a:cubicBezTo>
                      <a:pt x="2199640" y="453390"/>
                      <a:pt x="2219960" y="406400"/>
                      <a:pt x="2212340" y="393700"/>
                    </a:cubicBezTo>
                    <a:cubicBezTo>
                      <a:pt x="2205990" y="383540"/>
                      <a:pt x="2181860" y="384810"/>
                      <a:pt x="2160270" y="387350"/>
                    </a:cubicBezTo>
                    <a:cubicBezTo>
                      <a:pt x="2123440" y="393700"/>
                      <a:pt x="2053590" y="422910"/>
                      <a:pt x="2014220" y="449580"/>
                    </a:cubicBezTo>
                    <a:cubicBezTo>
                      <a:pt x="1981200" y="473710"/>
                      <a:pt x="1960880" y="501650"/>
                      <a:pt x="1934210" y="534670"/>
                    </a:cubicBezTo>
                    <a:cubicBezTo>
                      <a:pt x="1901190" y="576580"/>
                      <a:pt x="1863090" y="681990"/>
                      <a:pt x="1838960" y="685800"/>
                    </a:cubicBezTo>
                    <a:cubicBezTo>
                      <a:pt x="1830070" y="687070"/>
                      <a:pt x="1818640" y="676910"/>
                      <a:pt x="1814830" y="665480"/>
                    </a:cubicBezTo>
                    <a:cubicBezTo>
                      <a:pt x="1804670" y="642620"/>
                      <a:pt x="1833880" y="574040"/>
                      <a:pt x="1831340" y="535940"/>
                    </a:cubicBezTo>
                    <a:cubicBezTo>
                      <a:pt x="1828800" y="501650"/>
                      <a:pt x="1817370" y="469900"/>
                      <a:pt x="1804670" y="444500"/>
                    </a:cubicBezTo>
                    <a:cubicBezTo>
                      <a:pt x="1793240" y="422910"/>
                      <a:pt x="1779270" y="403860"/>
                      <a:pt x="1762760" y="391160"/>
                    </a:cubicBezTo>
                    <a:cubicBezTo>
                      <a:pt x="1747520" y="378460"/>
                      <a:pt x="1732280" y="369570"/>
                      <a:pt x="1709420" y="364490"/>
                    </a:cubicBezTo>
                    <a:cubicBezTo>
                      <a:pt x="1676400" y="356870"/>
                      <a:pt x="1633220" y="360680"/>
                      <a:pt x="1582420" y="367030"/>
                    </a:cubicBezTo>
                    <a:cubicBezTo>
                      <a:pt x="1506220" y="377190"/>
                      <a:pt x="1372870" y="408940"/>
                      <a:pt x="1300480" y="434340"/>
                    </a:cubicBezTo>
                    <a:cubicBezTo>
                      <a:pt x="1252220" y="452120"/>
                      <a:pt x="1219200" y="469900"/>
                      <a:pt x="1184910" y="491490"/>
                    </a:cubicBezTo>
                    <a:cubicBezTo>
                      <a:pt x="1154430" y="509270"/>
                      <a:pt x="1127760" y="528320"/>
                      <a:pt x="1102360" y="551180"/>
                    </a:cubicBezTo>
                    <a:cubicBezTo>
                      <a:pt x="1075690" y="576580"/>
                      <a:pt x="1023620" y="623570"/>
                      <a:pt x="1027430" y="637540"/>
                    </a:cubicBezTo>
                    <a:cubicBezTo>
                      <a:pt x="1029970" y="643890"/>
                      <a:pt x="1049020" y="647700"/>
                      <a:pt x="1060450" y="643890"/>
                    </a:cubicBezTo>
                    <a:cubicBezTo>
                      <a:pt x="1082040" y="637540"/>
                      <a:pt x="1123950" y="593090"/>
                      <a:pt x="1132840" y="571500"/>
                    </a:cubicBezTo>
                    <a:cubicBezTo>
                      <a:pt x="1137920" y="560070"/>
                      <a:pt x="1136650" y="547370"/>
                      <a:pt x="1131570" y="539750"/>
                    </a:cubicBezTo>
                    <a:cubicBezTo>
                      <a:pt x="1125220" y="530860"/>
                      <a:pt x="1112520" y="528320"/>
                      <a:pt x="1094740" y="524510"/>
                    </a:cubicBezTo>
                    <a:cubicBezTo>
                      <a:pt x="1054100" y="515620"/>
                      <a:pt x="953770" y="510540"/>
                      <a:pt x="896620" y="515620"/>
                    </a:cubicBezTo>
                    <a:cubicBezTo>
                      <a:pt x="850900" y="519430"/>
                      <a:pt x="812800" y="530860"/>
                      <a:pt x="775970" y="542290"/>
                    </a:cubicBezTo>
                    <a:cubicBezTo>
                      <a:pt x="741680" y="552450"/>
                      <a:pt x="707390" y="562610"/>
                      <a:pt x="680720" y="579120"/>
                    </a:cubicBezTo>
                    <a:cubicBezTo>
                      <a:pt x="657860" y="594360"/>
                      <a:pt x="638810" y="609600"/>
                      <a:pt x="623570" y="632460"/>
                    </a:cubicBezTo>
                    <a:cubicBezTo>
                      <a:pt x="603250" y="660400"/>
                      <a:pt x="584200" y="708660"/>
                      <a:pt x="577850" y="740410"/>
                    </a:cubicBezTo>
                    <a:cubicBezTo>
                      <a:pt x="574040" y="765810"/>
                      <a:pt x="571500" y="805180"/>
                      <a:pt x="581660" y="808990"/>
                    </a:cubicBezTo>
                    <a:cubicBezTo>
                      <a:pt x="590550" y="814070"/>
                      <a:pt x="624840" y="775970"/>
                      <a:pt x="637540" y="756920"/>
                    </a:cubicBezTo>
                    <a:cubicBezTo>
                      <a:pt x="647700" y="742950"/>
                      <a:pt x="656590" y="725170"/>
                      <a:pt x="657860" y="711200"/>
                    </a:cubicBezTo>
                    <a:cubicBezTo>
                      <a:pt x="660400" y="699770"/>
                      <a:pt x="659130" y="687070"/>
                      <a:pt x="654050" y="679450"/>
                    </a:cubicBezTo>
                    <a:cubicBezTo>
                      <a:pt x="650240" y="673100"/>
                      <a:pt x="642620" y="669290"/>
                      <a:pt x="631190" y="665480"/>
                    </a:cubicBezTo>
                    <a:cubicBezTo>
                      <a:pt x="603250" y="657860"/>
                      <a:pt x="514350" y="650240"/>
                      <a:pt x="474980" y="666750"/>
                    </a:cubicBezTo>
                    <a:cubicBezTo>
                      <a:pt x="443230" y="681990"/>
                      <a:pt x="417830" y="713740"/>
                      <a:pt x="403860" y="742950"/>
                    </a:cubicBezTo>
                    <a:cubicBezTo>
                      <a:pt x="389890" y="770890"/>
                      <a:pt x="386080" y="808990"/>
                      <a:pt x="386080" y="836930"/>
                    </a:cubicBezTo>
                    <a:cubicBezTo>
                      <a:pt x="387350" y="858520"/>
                      <a:pt x="391160" y="881380"/>
                      <a:pt x="400050" y="894080"/>
                    </a:cubicBezTo>
                    <a:cubicBezTo>
                      <a:pt x="408940" y="905510"/>
                      <a:pt x="420370" y="913130"/>
                      <a:pt x="434340" y="916940"/>
                    </a:cubicBezTo>
                    <a:cubicBezTo>
                      <a:pt x="452120" y="922020"/>
                      <a:pt x="477520" y="920750"/>
                      <a:pt x="499110" y="918210"/>
                    </a:cubicBezTo>
                    <a:cubicBezTo>
                      <a:pt x="520700" y="914400"/>
                      <a:pt x="543560" y="904240"/>
                      <a:pt x="563880" y="894080"/>
                    </a:cubicBezTo>
                    <a:cubicBezTo>
                      <a:pt x="582930" y="883920"/>
                      <a:pt x="603250" y="869950"/>
                      <a:pt x="617220" y="854710"/>
                    </a:cubicBezTo>
                    <a:cubicBezTo>
                      <a:pt x="628650" y="840740"/>
                      <a:pt x="641350" y="822960"/>
                      <a:pt x="643890" y="807720"/>
                    </a:cubicBezTo>
                    <a:cubicBezTo>
                      <a:pt x="645160" y="795020"/>
                      <a:pt x="642620" y="781050"/>
                      <a:pt x="636270" y="770890"/>
                    </a:cubicBezTo>
                    <a:cubicBezTo>
                      <a:pt x="627380" y="759460"/>
                      <a:pt x="613410" y="753110"/>
                      <a:pt x="594360" y="745490"/>
                    </a:cubicBezTo>
                    <a:cubicBezTo>
                      <a:pt x="560070" y="731520"/>
                      <a:pt x="485140" y="715010"/>
                      <a:pt x="436880" y="709930"/>
                    </a:cubicBezTo>
                    <a:cubicBezTo>
                      <a:pt x="393700" y="707390"/>
                      <a:pt x="341630" y="708660"/>
                      <a:pt x="316230" y="716280"/>
                    </a:cubicBezTo>
                    <a:cubicBezTo>
                      <a:pt x="303530" y="721360"/>
                      <a:pt x="297180" y="725170"/>
                      <a:pt x="290830" y="736600"/>
                    </a:cubicBezTo>
                    <a:cubicBezTo>
                      <a:pt x="276860" y="755650"/>
                      <a:pt x="265430" y="802640"/>
                      <a:pt x="262890" y="835660"/>
                    </a:cubicBezTo>
                    <a:cubicBezTo>
                      <a:pt x="260350" y="867410"/>
                      <a:pt x="260350" y="908050"/>
                      <a:pt x="270510" y="928370"/>
                    </a:cubicBezTo>
                    <a:cubicBezTo>
                      <a:pt x="276860" y="941070"/>
                      <a:pt x="287020" y="947420"/>
                      <a:pt x="299720" y="953770"/>
                    </a:cubicBezTo>
                    <a:cubicBezTo>
                      <a:pt x="314960" y="961390"/>
                      <a:pt x="332740" y="966470"/>
                      <a:pt x="356870" y="969010"/>
                    </a:cubicBezTo>
                    <a:cubicBezTo>
                      <a:pt x="394970" y="972820"/>
                      <a:pt x="452120" y="967740"/>
                      <a:pt x="508000" y="960120"/>
                    </a:cubicBezTo>
                    <a:cubicBezTo>
                      <a:pt x="576580" y="951230"/>
                      <a:pt x="661670" y="935990"/>
                      <a:pt x="737870" y="913130"/>
                    </a:cubicBezTo>
                    <a:cubicBezTo>
                      <a:pt x="817880" y="889000"/>
                      <a:pt x="906780" y="855980"/>
                      <a:pt x="976630" y="816610"/>
                    </a:cubicBezTo>
                    <a:cubicBezTo>
                      <a:pt x="1038860" y="782320"/>
                      <a:pt x="1097280" y="732790"/>
                      <a:pt x="1139190" y="693420"/>
                    </a:cubicBezTo>
                    <a:cubicBezTo>
                      <a:pt x="1169670" y="664210"/>
                      <a:pt x="1207770" y="633730"/>
                      <a:pt x="1209040" y="608330"/>
                    </a:cubicBezTo>
                    <a:cubicBezTo>
                      <a:pt x="1209040" y="589280"/>
                      <a:pt x="1193800" y="570230"/>
                      <a:pt x="1172210" y="554990"/>
                    </a:cubicBezTo>
                    <a:cubicBezTo>
                      <a:pt x="1130300" y="527050"/>
                      <a:pt x="1010920" y="513080"/>
                      <a:pt x="938530" y="506730"/>
                    </a:cubicBezTo>
                    <a:cubicBezTo>
                      <a:pt x="875030" y="500380"/>
                      <a:pt x="796290" y="499110"/>
                      <a:pt x="760730" y="509270"/>
                    </a:cubicBezTo>
                    <a:cubicBezTo>
                      <a:pt x="744220" y="513080"/>
                      <a:pt x="735330" y="518160"/>
                      <a:pt x="727710" y="527050"/>
                    </a:cubicBezTo>
                    <a:cubicBezTo>
                      <a:pt x="720090" y="537210"/>
                      <a:pt x="715010" y="551180"/>
                      <a:pt x="715010" y="563880"/>
                    </a:cubicBezTo>
                    <a:cubicBezTo>
                      <a:pt x="715010" y="581660"/>
                      <a:pt x="720090" y="612140"/>
                      <a:pt x="731520" y="621030"/>
                    </a:cubicBezTo>
                    <a:cubicBezTo>
                      <a:pt x="742950" y="628650"/>
                      <a:pt x="763270" y="621030"/>
                      <a:pt x="779780" y="615950"/>
                    </a:cubicBezTo>
                    <a:cubicBezTo>
                      <a:pt x="801370" y="610870"/>
                      <a:pt x="822960" y="598170"/>
                      <a:pt x="844550" y="584200"/>
                    </a:cubicBezTo>
                    <a:cubicBezTo>
                      <a:pt x="869950" y="566420"/>
                      <a:pt x="922020" y="523240"/>
                      <a:pt x="919480" y="518160"/>
                    </a:cubicBezTo>
                    <a:cubicBezTo>
                      <a:pt x="918210" y="515620"/>
                      <a:pt x="900430" y="518160"/>
                      <a:pt x="890270" y="524510"/>
                    </a:cubicBezTo>
                    <a:cubicBezTo>
                      <a:pt x="871220" y="537210"/>
                      <a:pt x="843280" y="574040"/>
                      <a:pt x="826770" y="609600"/>
                    </a:cubicBezTo>
                    <a:cubicBezTo>
                      <a:pt x="805180" y="656590"/>
                      <a:pt x="772160" y="765810"/>
                      <a:pt x="788670" y="788670"/>
                    </a:cubicBezTo>
                    <a:cubicBezTo>
                      <a:pt x="796290" y="800100"/>
                      <a:pt x="812800" y="795020"/>
                      <a:pt x="835660" y="793750"/>
                    </a:cubicBezTo>
                    <a:cubicBezTo>
                      <a:pt x="887730" y="789940"/>
                      <a:pt x="1021080" y="749300"/>
                      <a:pt x="1106170" y="722630"/>
                    </a:cubicBezTo>
                    <a:cubicBezTo>
                      <a:pt x="1186180" y="697230"/>
                      <a:pt x="1332230" y="669290"/>
                      <a:pt x="1333500" y="640080"/>
                    </a:cubicBezTo>
                    <a:cubicBezTo>
                      <a:pt x="1336040" y="614680"/>
                      <a:pt x="1239520" y="579120"/>
                      <a:pt x="1182370" y="560070"/>
                    </a:cubicBezTo>
                    <a:cubicBezTo>
                      <a:pt x="1118870" y="537210"/>
                      <a:pt x="972820" y="505460"/>
                      <a:pt x="966470" y="519430"/>
                    </a:cubicBezTo>
                    <a:cubicBezTo>
                      <a:pt x="961390" y="528320"/>
                      <a:pt x="1009650" y="567690"/>
                      <a:pt x="1037590" y="581660"/>
                    </a:cubicBezTo>
                    <a:cubicBezTo>
                      <a:pt x="1065530" y="595630"/>
                      <a:pt x="1098550" y="596900"/>
                      <a:pt x="1131570" y="601980"/>
                    </a:cubicBezTo>
                    <a:cubicBezTo>
                      <a:pt x="1167130" y="607060"/>
                      <a:pt x="1200150" y="614680"/>
                      <a:pt x="1244600" y="612140"/>
                    </a:cubicBezTo>
                    <a:cubicBezTo>
                      <a:pt x="1308100" y="610870"/>
                      <a:pt x="1449070" y="558800"/>
                      <a:pt x="1477010" y="574040"/>
                    </a:cubicBezTo>
                    <a:cubicBezTo>
                      <a:pt x="1485900" y="579120"/>
                      <a:pt x="1489710" y="591820"/>
                      <a:pt x="1487170" y="599440"/>
                    </a:cubicBezTo>
                    <a:cubicBezTo>
                      <a:pt x="1484630" y="609600"/>
                      <a:pt x="1456690" y="610870"/>
                      <a:pt x="1447800" y="624840"/>
                    </a:cubicBezTo>
                    <a:cubicBezTo>
                      <a:pt x="1436370" y="642620"/>
                      <a:pt x="1435100" y="683260"/>
                      <a:pt x="1438910" y="708660"/>
                    </a:cubicBezTo>
                    <a:cubicBezTo>
                      <a:pt x="1442720" y="730250"/>
                      <a:pt x="1452880" y="759460"/>
                      <a:pt x="1466850" y="769620"/>
                    </a:cubicBezTo>
                    <a:cubicBezTo>
                      <a:pt x="1477010" y="778510"/>
                      <a:pt x="1493520" y="777240"/>
                      <a:pt x="1510030" y="774700"/>
                    </a:cubicBezTo>
                    <a:cubicBezTo>
                      <a:pt x="1536700" y="769620"/>
                      <a:pt x="1578610" y="746760"/>
                      <a:pt x="1611630" y="725170"/>
                    </a:cubicBezTo>
                    <a:cubicBezTo>
                      <a:pt x="1645920" y="703580"/>
                      <a:pt x="1681480" y="676910"/>
                      <a:pt x="1710690" y="642620"/>
                    </a:cubicBezTo>
                    <a:cubicBezTo>
                      <a:pt x="1742440" y="607060"/>
                      <a:pt x="1772920" y="556260"/>
                      <a:pt x="1793240" y="513080"/>
                    </a:cubicBezTo>
                    <a:cubicBezTo>
                      <a:pt x="1809750" y="474980"/>
                      <a:pt x="1824990" y="430530"/>
                      <a:pt x="1827530" y="400050"/>
                    </a:cubicBezTo>
                    <a:cubicBezTo>
                      <a:pt x="1828800" y="378460"/>
                      <a:pt x="1827530" y="358140"/>
                      <a:pt x="1817370" y="345440"/>
                    </a:cubicBezTo>
                    <a:cubicBezTo>
                      <a:pt x="1808480" y="331470"/>
                      <a:pt x="1790700" y="326390"/>
                      <a:pt x="1770380" y="320040"/>
                    </a:cubicBezTo>
                    <a:cubicBezTo>
                      <a:pt x="1733550" y="308610"/>
                      <a:pt x="1652270" y="303530"/>
                      <a:pt x="1615440" y="307340"/>
                    </a:cubicBezTo>
                    <a:cubicBezTo>
                      <a:pt x="1595120" y="309880"/>
                      <a:pt x="1578610" y="313690"/>
                      <a:pt x="1567180" y="322580"/>
                    </a:cubicBezTo>
                    <a:cubicBezTo>
                      <a:pt x="1557020" y="330200"/>
                      <a:pt x="1550670" y="337820"/>
                      <a:pt x="1544320" y="351790"/>
                    </a:cubicBezTo>
                    <a:cubicBezTo>
                      <a:pt x="1534160" y="375920"/>
                      <a:pt x="1526540" y="438150"/>
                      <a:pt x="1526540" y="468630"/>
                    </a:cubicBezTo>
                    <a:cubicBezTo>
                      <a:pt x="1526540" y="488950"/>
                      <a:pt x="1527810" y="500380"/>
                      <a:pt x="1534160" y="516890"/>
                    </a:cubicBezTo>
                    <a:cubicBezTo>
                      <a:pt x="1540510" y="537210"/>
                      <a:pt x="1553210" y="567690"/>
                      <a:pt x="1570990" y="579120"/>
                    </a:cubicBezTo>
                    <a:cubicBezTo>
                      <a:pt x="1587500" y="589280"/>
                      <a:pt x="1615440" y="591820"/>
                      <a:pt x="1635760" y="586740"/>
                    </a:cubicBezTo>
                    <a:cubicBezTo>
                      <a:pt x="1657350" y="580390"/>
                      <a:pt x="1681480" y="557530"/>
                      <a:pt x="1694180" y="541020"/>
                    </a:cubicBezTo>
                    <a:cubicBezTo>
                      <a:pt x="1704340" y="528320"/>
                      <a:pt x="1705610" y="505460"/>
                      <a:pt x="1715770" y="501650"/>
                    </a:cubicBezTo>
                    <a:cubicBezTo>
                      <a:pt x="1723390" y="499110"/>
                      <a:pt x="1744980" y="508000"/>
                      <a:pt x="1748790" y="514350"/>
                    </a:cubicBezTo>
                    <a:cubicBezTo>
                      <a:pt x="1751330" y="519430"/>
                      <a:pt x="1750060" y="527050"/>
                      <a:pt x="1746250" y="529590"/>
                    </a:cubicBezTo>
                    <a:cubicBezTo>
                      <a:pt x="1742440" y="534670"/>
                      <a:pt x="1724660" y="530860"/>
                      <a:pt x="1715770" y="535940"/>
                    </a:cubicBezTo>
                    <a:cubicBezTo>
                      <a:pt x="1706880" y="542290"/>
                      <a:pt x="1701800" y="551180"/>
                      <a:pt x="1695450" y="567690"/>
                    </a:cubicBezTo>
                    <a:cubicBezTo>
                      <a:pt x="1681480" y="601980"/>
                      <a:pt x="1681480" y="722630"/>
                      <a:pt x="1663700" y="749300"/>
                    </a:cubicBezTo>
                    <a:cubicBezTo>
                      <a:pt x="1656080" y="759460"/>
                      <a:pt x="1644650" y="765810"/>
                      <a:pt x="1638300" y="764540"/>
                    </a:cubicBezTo>
                    <a:cubicBezTo>
                      <a:pt x="1630680" y="763270"/>
                      <a:pt x="1619250" y="749300"/>
                      <a:pt x="1619250" y="741680"/>
                    </a:cubicBezTo>
                    <a:cubicBezTo>
                      <a:pt x="1619250" y="731520"/>
                      <a:pt x="1628140" y="725170"/>
                      <a:pt x="1640840" y="711200"/>
                    </a:cubicBezTo>
                    <a:cubicBezTo>
                      <a:pt x="1686560" y="661670"/>
                      <a:pt x="1985010" y="407670"/>
                      <a:pt x="1981200" y="403860"/>
                    </a:cubicBezTo>
                    <a:cubicBezTo>
                      <a:pt x="1981200" y="402590"/>
                      <a:pt x="1955800" y="417830"/>
                      <a:pt x="1945640" y="427990"/>
                    </a:cubicBezTo>
                    <a:cubicBezTo>
                      <a:pt x="1935480" y="439420"/>
                      <a:pt x="1927860" y="454660"/>
                      <a:pt x="1924050" y="472440"/>
                    </a:cubicBezTo>
                    <a:cubicBezTo>
                      <a:pt x="1917700" y="496570"/>
                      <a:pt x="1908810" y="547370"/>
                      <a:pt x="1924050" y="557530"/>
                    </a:cubicBezTo>
                    <a:cubicBezTo>
                      <a:pt x="1944370" y="570230"/>
                      <a:pt x="2033270" y="518160"/>
                      <a:pt x="2067560" y="488950"/>
                    </a:cubicBezTo>
                    <a:cubicBezTo>
                      <a:pt x="2092960" y="466090"/>
                      <a:pt x="2108200" y="407670"/>
                      <a:pt x="2119630" y="410210"/>
                    </a:cubicBezTo>
                    <a:cubicBezTo>
                      <a:pt x="2136140" y="415290"/>
                      <a:pt x="2136140" y="615950"/>
                      <a:pt x="2119630" y="648970"/>
                    </a:cubicBezTo>
                    <a:cubicBezTo>
                      <a:pt x="2114550" y="661670"/>
                      <a:pt x="2104390" y="668020"/>
                      <a:pt x="2096770" y="668020"/>
                    </a:cubicBezTo>
                    <a:cubicBezTo>
                      <a:pt x="2089150" y="666750"/>
                      <a:pt x="2077720" y="659130"/>
                      <a:pt x="2076450" y="647700"/>
                    </a:cubicBezTo>
                    <a:cubicBezTo>
                      <a:pt x="2068830" y="607060"/>
                      <a:pt x="2186940" y="360680"/>
                      <a:pt x="2226310" y="340360"/>
                    </a:cubicBezTo>
                    <a:cubicBezTo>
                      <a:pt x="2239010" y="334010"/>
                      <a:pt x="2251710" y="337820"/>
                      <a:pt x="2261870" y="346710"/>
                    </a:cubicBezTo>
                    <a:cubicBezTo>
                      <a:pt x="2278380" y="363220"/>
                      <a:pt x="2278380" y="458470"/>
                      <a:pt x="2289810" y="459740"/>
                    </a:cubicBezTo>
                    <a:cubicBezTo>
                      <a:pt x="2299970" y="459740"/>
                      <a:pt x="2322830" y="389890"/>
                      <a:pt x="2327910" y="358140"/>
                    </a:cubicBezTo>
                    <a:cubicBezTo>
                      <a:pt x="2331720" y="330200"/>
                      <a:pt x="2319020" y="276860"/>
                      <a:pt x="2322830" y="275590"/>
                    </a:cubicBezTo>
                    <a:cubicBezTo>
                      <a:pt x="2327910" y="275590"/>
                      <a:pt x="2382520" y="417830"/>
                      <a:pt x="2372360" y="440690"/>
                    </a:cubicBezTo>
                    <a:cubicBezTo>
                      <a:pt x="2368550" y="449580"/>
                      <a:pt x="2354580" y="454660"/>
                      <a:pt x="2346960" y="453390"/>
                    </a:cubicBezTo>
                    <a:cubicBezTo>
                      <a:pt x="2340610" y="453390"/>
                      <a:pt x="2332990" y="449580"/>
                      <a:pt x="2327910" y="440690"/>
                    </a:cubicBezTo>
                    <a:cubicBezTo>
                      <a:pt x="2316480" y="415290"/>
                      <a:pt x="2331720" y="265430"/>
                      <a:pt x="2350770" y="248920"/>
                    </a:cubicBezTo>
                    <a:cubicBezTo>
                      <a:pt x="2358390" y="242570"/>
                      <a:pt x="2368550" y="246380"/>
                      <a:pt x="2377440" y="250190"/>
                    </a:cubicBezTo>
                    <a:cubicBezTo>
                      <a:pt x="2390140" y="255270"/>
                      <a:pt x="2405380" y="269240"/>
                      <a:pt x="2416810" y="287020"/>
                    </a:cubicBezTo>
                    <a:cubicBezTo>
                      <a:pt x="2434590" y="312420"/>
                      <a:pt x="2467610" y="378460"/>
                      <a:pt x="2462530" y="396240"/>
                    </a:cubicBezTo>
                    <a:cubicBezTo>
                      <a:pt x="2459990" y="403860"/>
                      <a:pt x="2451100" y="408940"/>
                      <a:pt x="2444750" y="408940"/>
                    </a:cubicBezTo>
                    <a:cubicBezTo>
                      <a:pt x="2438400" y="410210"/>
                      <a:pt x="2432050" y="408940"/>
                      <a:pt x="2424430" y="402590"/>
                    </a:cubicBezTo>
                    <a:cubicBezTo>
                      <a:pt x="2405380" y="384810"/>
                      <a:pt x="2388870" y="307340"/>
                      <a:pt x="2357120" y="260350"/>
                    </a:cubicBezTo>
                    <a:cubicBezTo>
                      <a:pt x="2320290" y="204470"/>
                      <a:pt x="2223770" y="130810"/>
                      <a:pt x="2205990" y="95250"/>
                    </a:cubicBezTo>
                    <a:cubicBezTo>
                      <a:pt x="2199640" y="81280"/>
                      <a:pt x="2209800" y="69850"/>
                      <a:pt x="2200910" y="62230"/>
                    </a:cubicBezTo>
                    <a:cubicBezTo>
                      <a:pt x="2174240" y="44450"/>
                      <a:pt x="1996440" y="105410"/>
                      <a:pt x="1940560" y="109220"/>
                    </a:cubicBezTo>
                    <a:cubicBezTo>
                      <a:pt x="1913890" y="110490"/>
                      <a:pt x="1902460" y="110490"/>
                      <a:pt x="1882140" y="106680"/>
                    </a:cubicBezTo>
                    <a:cubicBezTo>
                      <a:pt x="1855470" y="101600"/>
                      <a:pt x="1832610" y="80010"/>
                      <a:pt x="1797050" y="77470"/>
                    </a:cubicBezTo>
                    <a:cubicBezTo>
                      <a:pt x="1737360" y="74930"/>
                      <a:pt x="1629410" y="121920"/>
                      <a:pt x="1559560" y="128270"/>
                    </a:cubicBezTo>
                    <a:cubicBezTo>
                      <a:pt x="1506220" y="132080"/>
                      <a:pt x="1456690" y="116840"/>
                      <a:pt x="1414780" y="119380"/>
                    </a:cubicBezTo>
                    <a:cubicBezTo>
                      <a:pt x="1383030" y="120650"/>
                      <a:pt x="1360170" y="116840"/>
                      <a:pt x="1330960" y="132080"/>
                    </a:cubicBezTo>
                    <a:cubicBezTo>
                      <a:pt x="1282700" y="154940"/>
                      <a:pt x="1220470" y="256540"/>
                      <a:pt x="1173480" y="285750"/>
                    </a:cubicBezTo>
                    <a:cubicBezTo>
                      <a:pt x="1141730" y="304800"/>
                      <a:pt x="1112520" y="311150"/>
                      <a:pt x="1085850" y="314960"/>
                    </a:cubicBezTo>
                    <a:cubicBezTo>
                      <a:pt x="1065530" y="318770"/>
                      <a:pt x="1041400" y="318770"/>
                      <a:pt x="1027430" y="314960"/>
                    </a:cubicBezTo>
                    <a:cubicBezTo>
                      <a:pt x="1017270" y="311150"/>
                      <a:pt x="1013460" y="308610"/>
                      <a:pt x="1004570" y="300990"/>
                    </a:cubicBezTo>
                    <a:cubicBezTo>
                      <a:pt x="982980" y="281940"/>
                      <a:pt x="955040" y="210820"/>
                      <a:pt x="910590" y="194310"/>
                    </a:cubicBezTo>
                    <a:cubicBezTo>
                      <a:pt x="852170" y="171450"/>
                      <a:pt x="740410" y="204470"/>
                      <a:pt x="665480" y="219710"/>
                    </a:cubicBezTo>
                    <a:cubicBezTo>
                      <a:pt x="599440" y="233680"/>
                      <a:pt x="537210" y="256540"/>
                      <a:pt x="482600" y="278130"/>
                    </a:cubicBezTo>
                    <a:cubicBezTo>
                      <a:pt x="435610" y="295910"/>
                      <a:pt x="402590" y="330200"/>
                      <a:pt x="354330" y="336550"/>
                    </a:cubicBezTo>
                    <a:cubicBezTo>
                      <a:pt x="294640" y="344170"/>
                      <a:pt x="187960" y="299720"/>
                      <a:pt x="149860" y="300990"/>
                    </a:cubicBezTo>
                    <a:cubicBezTo>
                      <a:pt x="135890" y="300990"/>
                      <a:pt x="130810" y="302260"/>
                      <a:pt x="119380" y="307340"/>
                    </a:cubicBezTo>
                    <a:cubicBezTo>
                      <a:pt x="102870" y="316230"/>
                      <a:pt x="72390" y="336550"/>
                      <a:pt x="63500" y="353060"/>
                    </a:cubicBezTo>
                    <a:cubicBezTo>
                      <a:pt x="58420" y="364490"/>
                      <a:pt x="59690" y="373380"/>
                      <a:pt x="60960" y="388620"/>
                    </a:cubicBezTo>
                    <a:cubicBezTo>
                      <a:pt x="63500" y="411480"/>
                      <a:pt x="85090" y="447040"/>
                      <a:pt x="91440" y="481330"/>
                    </a:cubicBezTo>
                    <a:cubicBezTo>
                      <a:pt x="97790" y="523240"/>
                      <a:pt x="83820" y="580390"/>
                      <a:pt x="90170" y="621030"/>
                    </a:cubicBezTo>
                    <a:cubicBezTo>
                      <a:pt x="96520" y="656590"/>
                      <a:pt x="121920" y="679450"/>
                      <a:pt x="121920" y="715010"/>
                    </a:cubicBezTo>
                    <a:cubicBezTo>
                      <a:pt x="123190" y="759460"/>
                      <a:pt x="78740" y="839470"/>
                      <a:pt x="76200" y="869950"/>
                    </a:cubicBezTo>
                    <a:cubicBezTo>
                      <a:pt x="76200" y="881380"/>
                      <a:pt x="77470" y="886460"/>
                      <a:pt x="81280" y="895350"/>
                    </a:cubicBezTo>
                    <a:cubicBezTo>
                      <a:pt x="86360" y="909320"/>
                      <a:pt x="99060" y="929640"/>
                      <a:pt x="113030" y="946150"/>
                    </a:cubicBezTo>
                    <a:cubicBezTo>
                      <a:pt x="129540" y="963930"/>
                      <a:pt x="146050" y="980440"/>
                      <a:pt x="176530" y="998220"/>
                    </a:cubicBezTo>
                    <a:cubicBezTo>
                      <a:pt x="232410" y="1027430"/>
                      <a:pt x="377190" y="1070610"/>
                      <a:pt x="431800" y="1080770"/>
                    </a:cubicBezTo>
                    <a:cubicBezTo>
                      <a:pt x="457200" y="1084580"/>
                      <a:pt x="469900" y="1088390"/>
                      <a:pt x="487680" y="1082040"/>
                    </a:cubicBezTo>
                    <a:cubicBezTo>
                      <a:pt x="511810" y="1074420"/>
                      <a:pt x="527050" y="1035050"/>
                      <a:pt x="556260" y="1024890"/>
                    </a:cubicBezTo>
                    <a:cubicBezTo>
                      <a:pt x="593090" y="1012190"/>
                      <a:pt x="651510" y="1038860"/>
                      <a:pt x="693420" y="1027430"/>
                    </a:cubicBezTo>
                    <a:cubicBezTo>
                      <a:pt x="732790" y="1016000"/>
                      <a:pt x="763270" y="972820"/>
                      <a:pt x="803910" y="961390"/>
                    </a:cubicBezTo>
                    <a:cubicBezTo>
                      <a:pt x="844550" y="948690"/>
                      <a:pt x="900430" y="970280"/>
                      <a:pt x="938530" y="955040"/>
                    </a:cubicBezTo>
                    <a:cubicBezTo>
                      <a:pt x="976630" y="939800"/>
                      <a:pt x="998220" y="894080"/>
                      <a:pt x="1033780" y="873760"/>
                    </a:cubicBezTo>
                    <a:cubicBezTo>
                      <a:pt x="1069340" y="853440"/>
                      <a:pt x="1117600" y="852170"/>
                      <a:pt x="1151890" y="833120"/>
                    </a:cubicBezTo>
                    <a:cubicBezTo>
                      <a:pt x="1182370" y="815340"/>
                      <a:pt x="1198880" y="778510"/>
                      <a:pt x="1230630" y="763270"/>
                    </a:cubicBezTo>
                    <a:cubicBezTo>
                      <a:pt x="1264920" y="745490"/>
                      <a:pt x="1314450" y="741680"/>
                      <a:pt x="1351280" y="737870"/>
                    </a:cubicBezTo>
                    <a:cubicBezTo>
                      <a:pt x="1380490" y="735330"/>
                      <a:pt x="1408430" y="728980"/>
                      <a:pt x="1430020" y="737870"/>
                    </a:cubicBezTo>
                    <a:cubicBezTo>
                      <a:pt x="1450340" y="745490"/>
                      <a:pt x="1464310" y="763270"/>
                      <a:pt x="1479550" y="782320"/>
                    </a:cubicBezTo>
                    <a:cubicBezTo>
                      <a:pt x="1501140" y="806450"/>
                      <a:pt x="1516380" y="859790"/>
                      <a:pt x="1541780" y="876300"/>
                    </a:cubicBezTo>
                    <a:cubicBezTo>
                      <a:pt x="1560830" y="889000"/>
                      <a:pt x="1584960" y="889000"/>
                      <a:pt x="1606550" y="889000"/>
                    </a:cubicBezTo>
                    <a:cubicBezTo>
                      <a:pt x="1625600" y="890270"/>
                      <a:pt x="1647190" y="887730"/>
                      <a:pt x="1663700" y="882650"/>
                    </a:cubicBezTo>
                    <a:cubicBezTo>
                      <a:pt x="1677670" y="877570"/>
                      <a:pt x="1682750" y="866140"/>
                      <a:pt x="1700530" y="859790"/>
                    </a:cubicBezTo>
                    <a:cubicBezTo>
                      <a:pt x="1736090" y="848360"/>
                      <a:pt x="1830070" y="864870"/>
                      <a:pt x="1874520" y="845820"/>
                    </a:cubicBezTo>
                    <a:cubicBezTo>
                      <a:pt x="1907540" y="831850"/>
                      <a:pt x="1921510" y="788670"/>
                      <a:pt x="1951990" y="781050"/>
                    </a:cubicBezTo>
                    <a:cubicBezTo>
                      <a:pt x="1982470" y="772160"/>
                      <a:pt x="2033270" y="805180"/>
                      <a:pt x="2058670" y="802640"/>
                    </a:cubicBezTo>
                    <a:cubicBezTo>
                      <a:pt x="2072640" y="800100"/>
                      <a:pt x="2080260" y="795020"/>
                      <a:pt x="2090420" y="786130"/>
                    </a:cubicBezTo>
                    <a:cubicBezTo>
                      <a:pt x="2106930" y="772160"/>
                      <a:pt x="2115820" y="730250"/>
                      <a:pt x="2134870" y="716280"/>
                    </a:cubicBezTo>
                    <a:cubicBezTo>
                      <a:pt x="2150110" y="704850"/>
                      <a:pt x="2175510" y="709930"/>
                      <a:pt x="2189480" y="701040"/>
                    </a:cubicBezTo>
                    <a:cubicBezTo>
                      <a:pt x="2200910" y="694690"/>
                      <a:pt x="2205990" y="689610"/>
                      <a:pt x="2214880" y="675640"/>
                    </a:cubicBezTo>
                    <a:cubicBezTo>
                      <a:pt x="2233930" y="647700"/>
                      <a:pt x="2249170" y="570230"/>
                      <a:pt x="2277110" y="528320"/>
                    </a:cubicBezTo>
                    <a:cubicBezTo>
                      <a:pt x="2302510" y="491490"/>
                      <a:pt x="2363470" y="458470"/>
                      <a:pt x="2369820" y="435610"/>
                    </a:cubicBezTo>
                    <a:cubicBezTo>
                      <a:pt x="2372360" y="425450"/>
                      <a:pt x="2371090" y="417830"/>
                      <a:pt x="2364740" y="410210"/>
                    </a:cubicBezTo>
                    <a:cubicBezTo>
                      <a:pt x="2350770" y="391160"/>
                      <a:pt x="2294890" y="368300"/>
                      <a:pt x="2260600" y="354330"/>
                    </a:cubicBezTo>
                    <a:cubicBezTo>
                      <a:pt x="2231390" y="341630"/>
                      <a:pt x="2204720" y="332740"/>
                      <a:pt x="2172970" y="326390"/>
                    </a:cubicBezTo>
                    <a:cubicBezTo>
                      <a:pt x="2136140" y="320040"/>
                      <a:pt x="2103120" y="314960"/>
                      <a:pt x="2053590" y="317500"/>
                    </a:cubicBezTo>
                    <a:cubicBezTo>
                      <a:pt x="1974850" y="320040"/>
                      <a:pt x="1845310" y="342900"/>
                      <a:pt x="1742440" y="363220"/>
                    </a:cubicBezTo>
                    <a:cubicBezTo>
                      <a:pt x="1639570" y="383540"/>
                      <a:pt x="1530350" y="422910"/>
                      <a:pt x="1436370" y="436880"/>
                    </a:cubicBezTo>
                    <a:cubicBezTo>
                      <a:pt x="1356360" y="449580"/>
                      <a:pt x="1309370" y="440690"/>
                      <a:pt x="1214120" y="452120"/>
                    </a:cubicBezTo>
                    <a:cubicBezTo>
                      <a:pt x="1033780" y="472440"/>
                      <a:pt x="575310" y="591820"/>
                      <a:pt x="444500" y="577850"/>
                    </a:cubicBezTo>
                    <a:cubicBezTo>
                      <a:pt x="397510" y="574040"/>
                      <a:pt x="375920" y="562610"/>
                      <a:pt x="351790" y="542290"/>
                    </a:cubicBezTo>
                    <a:cubicBezTo>
                      <a:pt x="327660" y="521970"/>
                      <a:pt x="309880" y="487680"/>
                      <a:pt x="300990" y="454660"/>
                    </a:cubicBezTo>
                    <a:cubicBezTo>
                      <a:pt x="292100" y="422910"/>
                      <a:pt x="293370" y="374650"/>
                      <a:pt x="299720" y="349250"/>
                    </a:cubicBezTo>
                    <a:cubicBezTo>
                      <a:pt x="303530" y="332740"/>
                      <a:pt x="311150" y="321310"/>
                      <a:pt x="321310" y="311150"/>
                    </a:cubicBezTo>
                    <a:cubicBezTo>
                      <a:pt x="335280" y="298450"/>
                      <a:pt x="355600" y="290830"/>
                      <a:pt x="381000" y="283210"/>
                    </a:cubicBezTo>
                    <a:cubicBezTo>
                      <a:pt x="422910" y="271780"/>
                      <a:pt x="491490" y="260350"/>
                      <a:pt x="553720" y="265430"/>
                    </a:cubicBezTo>
                    <a:cubicBezTo>
                      <a:pt x="628650" y="270510"/>
                      <a:pt x="725170" y="314960"/>
                      <a:pt x="798830" y="328930"/>
                    </a:cubicBezTo>
                    <a:cubicBezTo>
                      <a:pt x="855980" y="340360"/>
                      <a:pt x="894080" y="346710"/>
                      <a:pt x="956310" y="349250"/>
                    </a:cubicBezTo>
                    <a:cubicBezTo>
                      <a:pt x="1043940" y="353060"/>
                      <a:pt x="1186180" y="345440"/>
                      <a:pt x="1273810" y="337820"/>
                    </a:cubicBezTo>
                    <a:cubicBezTo>
                      <a:pt x="1337310" y="332740"/>
                      <a:pt x="1371600" y="321310"/>
                      <a:pt x="1435100" y="314960"/>
                    </a:cubicBezTo>
                    <a:cubicBezTo>
                      <a:pt x="1527810" y="306070"/>
                      <a:pt x="1699260" y="308610"/>
                      <a:pt x="1776730" y="297180"/>
                    </a:cubicBezTo>
                    <a:cubicBezTo>
                      <a:pt x="1816100" y="290830"/>
                      <a:pt x="1847850" y="283210"/>
                      <a:pt x="1866900" y="273050"/>
                    </a:cubicBezTo>
                    <a:cubicBezTo>
                      <a:pt x="1877060" y="266700"/>
                      <a:pt x="1882140" y="261620"/>
                      <a:pt x="1887220" y="252730"/>
                    </a:cubicBezTo>
                    <a:cubicBezTo>
                      <a:pt x="1893570" y="242570"/>
                      <a:pt x="1901190" y="222250"/>
                      <a:pt x="1897380" y="210820"/>
                    </a:cubicBezTo>
                    <a:cubicBezTo>
                      <a:pt x="1893570" y="201930"/>
                      <a:pt x="1883410" y="195580"/>
                      <a:pt x="1873250" y="190500"/>
                    </a:cubicBezTo>
                    <a:cubicBezTo>
                      <a:pt x="1861820" y="185420"/>
                      <a:pt x="1846580" y="185420"/>
                      <a:pt x="1827530" y="184150"/>
                    </a:cubicBezTo>
                    <a:cubicBezTo>
                      <a:pt x="1791970" y="181610"/>
                      <a:pt x="1742440" y="177800"/>
                      <a:pt x="1680210" y="186690"/>
                    </a:cubicBezTo>
                    <a:cubicBezTo>
                      <a:pt x="1570990" y="201930"/>
                      <a:pt x="1352550" y="287020"/>
                      <a:pt x="1228090" y="308610"/>
                    </a:cubicBezTo>
                    <a:cubicBezTo>
                      <a:pt x="1143000" y="323850"/>
                      <a:pt x="1080770" y="316230"/>
                      <a:pt x="1009650" y="326390"/>
                    </a:cubicBezTo>
                    <a:cubicBezTo>
                      <a:pt x="938530" y="335280"/>
                      <a:pt x="866140" y="360680"/>
                      <a:pt x="798830" y="369570"/>
                    </a:cubicBezTo>
                    <a:cubicBezTo>
                      <a:pt x="739140" y="377190"/>
                      <a:pt x="687070" y="367030"/>
                      <a:pt x="628650" y="377190"/>
                    </a:cubicBezTo>
                    <a:cubicBezTo>
                      <a:pt x="563880" y="387350"/>
                      <a:pt x="480060" y="414020"/>
                      <a:pt x="426720" y="434340"/>
                    </a:cubicBezTo>
                    <a:cubicBezTo>
                      <a:pt x="391160" y="448310"/>
                      <a:pt x="359410" y="454660"/>
                      <a:pt x="339090" y="478790"/>
                    </a:cubicBezTo>
                    <a:cubicBezTo>
                      <a:pt x="316230" y="502920"/>
                      <a:pt x="299720" y="560070"/>
                      <a:pt x="300990" y="582930"/>
                    </a:cubicBezTo>
                    <a:cubicBezTo>
                      <a:pt x="300990" y="595630"/>
                      <a:pt x="306070" y="601980"/>
                      <a:pt x="312420" y="610870"/>
                    </a:cubicBezTo>
                    <a:cubicBezTo>
                      <a:pt x="321310" y="621030"/>
                      <a:pt x="337820" y="632460"/>
                      <a:pt x="356870" y="640080"/>
                    </a:cubicBezTo>
                    <a:cubicBezTo>
                      <a:pt x="381000" y="650240"/>
                      <a:pt x="411480" y="657860"/>
                      <a:pt x="449580" y="661670"/>
                    </a:cubicBezTo>
                    <a:cubicBezTo>
                      <a:pt x="508000" y="666750"/>
                      <a:pt x="596900" y="659130"/>
                      <a:pt x="671830" y="652780"/>
                    </a:cubicBezTo>
                    <a:cubicBezTo>
                      <a:pt x="751840" y="645160"/>
                      <a:pt x="815340" y="636270"/>
                      <a:pt x="914400" y="619760"/>
                    </a:cubicBezTo>
                    <a:cubicBezTo>
                      <a:pt x="1073150" y="593090"/>
                      <a:pt x="1342390" y="520700"/>
                      <a:pt x="1529080" y="497840"/>
                    </a:cubicBezTo>
                    <a:cubicBezTo>
                      <a:pt x="1685290" y="477520"/>
                      <a:pt x="1910080" y="455930"/>
                      <a:pt x="1959610" y="474980"/>
                    </a:cubicBezTo>
                    <a:cubicBezTo>
                      <a:pt x="1973580" y="480060"/>
                      <a:pt x="1979930" y="487680"/>
                      <a:pt x="1981200" y="495300"/>
                    </a:cubicBezTo>
                    <a:cubicBezTo>
                      <a:pt x="1981200" y="502920"/>
                      <a:pt x="1974850" y="511810"/>
                      <a:pt x="1963420" y="518160"/>
                    </a:cubicBezTo>
                    <a:cubicBezTo>
                      <a:pt x="1911350" y="542290"/>
                      <a:pt x="1629410" y="500380"/>
                      <a:pt x="1465580" y="506730"/>
                    </a:cubicBezTo>
                    <a:cubicBezTo>
                      <a:pt x="1304290" y="513080"/>
                      <a:pt x="1141730" y="553720"/>
                      <a:pt x="989330" y="552450"/>
                    </a:cubicBezTo>
                    <a:cubicBezTo>
                      <a:pt x="848360" y="552450"/>
                      <a:pt x="712470" y="504190"/>
                      <a:pt x="582930" y="510540"/>
                    </a:cubicBezTo>
                    <a:cubicBezTo>
                      <a:pt x="462280" y="516890"/>
                      <a:pt x="336550" y="557530"/>
                      <a:pt x="238760" y="584200"/>
                    </a:cubicBezTo>
                    <a:cubicBezTo>
                      <a:pt x="163830" y="604520"/>
                      <a:pt x="77470" y="651510"/>
                      <a:pt x="44450" y="648970"/>
                    </a:cubicBezTo>
                    <a:cubicBezTo>
                      <a:pt x="34290" y="648970"/>
                      <a:pt x="26670" y="645160"/>
                      <a:pt x="24130" y="640080"/>
                    </a:cubicBezTo>
                    <a:cubicBezTo>
                      <a:pt x="20320" y="633730"/>
                      <a:pt x="19050" y="623570"/>
                      <a:pt x="25400" y="615950"/>
                    </a:cubicBezTo>
                    <a:cubicBezTo>
                      <a:pt x="52070" y="588010"/>
                      <a:pt x="276860" y="593090"/>
                      <a:pt x="393700" y="575310"/>
                    </a:cubicBezTo>
                    <a:cubicBezTo>
                      <a:pt x="500380" y="557530"/>
                      <a:pt x="571500" y="533400"/>
                      <a:pt x="697230" y="513080"/>
                    </a:cubicBezTo>
                    <a:cubicBezTo>
                      <a:pt x="901700" y="478790"/>
                      <a:pt x="1333500" y="439420"/>
                      <a:pt x="1507490" y="412750"/>
                    </a:cubicBezTo>
                    <a:cubicBezTo>
                      <a:pt x="1590040" y="400050"/>
                      <a:pt x="1635760" y="392430"/>
                      <a:pt x="1690370" y="378460"/>
                    </a:cubicBezTo>
                    <a:cubicBezTo>
                      <a:pt x="1737360" y="365760"/>
                      <a:pt x="1767840" y="345440"/>
                      <a:pt x="1817370" y="334010"/>
                    </a:cubicBezTo>
                    <a:cubicBezTo>
                      <a:pt x="1888490" y="318770"/>
                      <a:pt x="2035810" y="293370"/>
                      <a:pt x="2077720" y="302260"/>
                    </a:cubicBezTo>
                    <a:cubicBezTo>
                      <a:pt x="2092960" y="306070"/>
                      <a:pt x="2106930" y="316230"/>
                      <a:pt x="2105660" y="318770"/>
                    </a:cubicBezTo>
                    <a:cubicBezTo>
                      <a:pt x="2103120" y="327660"/>
                      <a:pt x="1963420" y="295910"/>
                      <a:pt x="1874520" y="292100"/>
                    </a:cubicBezTo>
                    <a:cubicBezTo>
                      <a:pt x="1753870" y="288290"/>
                      <a:pt x="1572260" y="299720"/>
                      <a:pt x="1446530" y="313690"/>
                    </a:cubicBezTo>
                    <a:cubicBezTo>
                      <a:pt x="1348740" y="323850"/>
                      <a:pt x="1275080" y="323850"/>
                      <a:pt x="1186180" y="358140"/>
                    </a:cubicBezTo>
                    <a:cubicBezTo>
                      <a:pt x="1080770" y="397510"/>
                      <a:pt x="902970" y="562610"/>
                      <a:pt x="863600" y="557530"/>
                    </a:cubicBezTo>
                    <a:cubicBezTo>
                      <a:pt x="853440" y="556260"/>
                      <a:pt x="848360" y="546100"/>
                      <a:pt x="847090" y="539750"/>
                    </a:cubicBezTo>
                    <a:cubicBezTo>
                      <a:pt x="845820" y="533400"/>
                      <a:pt x="849630" y="521970"/>
                      <a:pt x="858520" y="518160"/>
                    </a:cubicBezTo>
                    <a:cubicBezTo>
                      <a:pt x="873760" y="509270"/>
                      <a:pt x="909320" y="528320"/>
                      <a:pt x="955040" y="529590"/>
                    </a:cubicBezTo>
                    <a:cubicBezTo>
                      <a:pt x="1062990" y="533400"/>
                      <a:pt x="1333500" y="520700"/>
                      <a:pt x="1493520" y="502920"/>
                    </a:cubicBezTo>
                    <a:cubicBezTo>
                      <a:pt x="1624330" y="488950"/>
                      <a:pt x="1803400" y="433070"/>
                      <a:pt x="1846580" y="443230"/>
                    </a:cubicBezTo>
                    <a:cubicBezTo>
                      <a:pt x="1856740" y="445770"/>
                      <a:pt x="1861820" y="452120"/>
                      <a:pt x="1864360" y="457200"/>
                    </a:cubicBezTo>
                    <a:cubicBezTo>
                      <a:pt x="1866900" y="462280"/>
                      <a:pt x="1866900" y="469900"/>
                      <a:pt x="1861820" y="476250"/>
                    </a:cubicBezTo>
                    <a:cubicBezTo>
                      <a:pt x="1835150" y="501650"/>
                      <a:pt x="1586230" y="505460"/>
                      <a:pt x="1502410" y="523240"/>
                    </a:cubicBezTo>
                    <a:cubicBezTo>
                      <a:pt x="1457960" y="532130"/>
                      <a:pt x="1440180" y="538480"/>
                      <a:pt x="1399540" y="554990"/>
                    </a:cubicBezTo>
                    <a:cubicBezTo>
                      <a:pt x="1334770" y="579120"/>
                      <a:pt x="1233170" y="635000"/>
                      <a:pt x="1154430" y="666750"/>
                    </a:cubicBezTo>
                    <a:cubicBezTo>
                      <a:pt x="1085850" y="694690"/>
                      <a:pt x="996950" y="715010"/>
                      <a:pt x="953770" y="737870"/>
                    </a:cubicBezTo>
                    <a:cubicBezTo>
                      <a:pt x="932180" y="750570"/>
                      <a:pt x="923290" y="756920"/>
                      <a:pt x="908050" y="773430"/>
                    </a:cubicBezTo>
                    <a:cubicBezTo>
                      <a:pt x="886460" y="796290"/>
                      <a:pt x="875030" y="848360"/>
                      <a:pt x="845820" y="871220"/>
                    </a:cubicBezTo>
                    <a:cubicBezTo>
                      <a:pt x="816610" y="895350"/>
                      <a:pt x="774700" y="904240"/>
                      <a:pt x="732790" y="911860"/>
                    </a:cubicBezTo>
                    <a:cubicBezTo>
                      <a:pt x="684530" y="919480"/>
                      <a:pt x="621030" y="916940"/>
                      <a:pt x="571500" y="909320"/>
                    </a:cubicBezTo>
                    <a:cubicBezTo>
                      <a:pt x="529590" y="901700"/>
                      <a:pt x="485140" y="894080"/>
                      <a:pt x="455930" y="873760"/>
                    </a:cubicBezTo>
                    <a:cubicBezTo>
                      <a:pt x="429260" y="855980"/>
                      <a:pt x="414020" y="826770"/>
                      <a:pt x="397510" y="797560"/>
                    </a:cubicBezTo>
                    <a:cubicBezTo>
                      <a:pt x="377190" y="763270"/>
                      <a:pt x="356870" y="722630"/>
                      <a:pt x="345440" y="680720"/>
                    </a:cubicBezTo>
                    <a:cubicBezTo>
                      <a:pt x="332740" y="638810"/>
                      <a:pt x="323850" y="581660"/>
                      <a:pt x="326390" y="548640"/>
                    </a:cubicBezTo>
                    <a:cubicBezTo>
                      <a:pt x="327660" y="529590"/>
                      <a:pt x="332740" y="508000"/>
                      <a:pt x="340360" y="502920"/>
                    </a:cubicBezTo>
                    <a:cubicBezTo>
                      <a:pt x="345440" y="499110"/>
                      <a:pt x="355600" y="501650"/>
                      <a:pt x="360680" y="504190"/>
                    </a:cubicBezTo>
                    <a:cubicBezTo>
                      <a:pt x="365760" y="508000"/>
                      <a:pt x="370840" y="514350"/>
                      <a:pt x="370840" y="523240"/>
                    </a:cubicBezTo>
                    <a:cubicBezTo>
                      <a:pt x="369570" y="549910"/>
                      <a:pt x="281940" y="645160"/>
                      <a:pt x="259080" y="687070"/>
                    </a:cubicBezTo>
                    <a:cubicBezTo>
                      <a:pt x="246380" y="711200"/>
                      <a:pt x="234950" y="720090"/>
                      <a:pt x="234950" y="745490"/>
                    </a:cubicBezTo>
                    <a:cubicBezTo>
                      <a:pt x="236220" y="791210"/>
                      <a:pt x="299720" y="910590"/>
                      <a:pt x="321310" y="941070"/>
                    </a:cubicBezTo>
                    <a:cubicBezTo>
                      <a:pt x="330200" y="952500"/>
                      <a:pt x="332740" y="956310"/>
                      <a:pt x="342900" y="961390"/>
                    </a:cubicBezTo>
                    <a:cubicBezTo>
                      <a:pt x="363220" y="967740"/>
                      <a:pt x="402590" y="961390"/>
                      <a:pt x="439420" y="956310"/>
                    </a:cubicBezTo>
                    <a:cubicBezTo>
                      <a:pt x="487680" y="949960"/>
                      <a:pt x="566420" y="930910"/>
                      <a:pt x="609600" y="916940"/>
                    </a:cubicBezTo>
                    <a:cubicBezTo>
                      <a:pt x="637540" y="908050"/>
                      <a:pt x="651510" y="904240"/>
                      <a:pt x="678180" y="889000"/>
                    </a:cubicBezTo>
                    <a:cubicBezTo>
                      <a:pt x="718820" y="867410"/>
                      <a:pt x="782320" y="803910"/>
                      <a:pt x="825500" y="783590"/>
                    </a:cubicBezTo>
                    <a:cubicBezTo>
                      <a:pt x="852170" y="770890"/>
                      <a:pt x="864870" y="769620"/>
                      <a:pt x="897890" y="765810"/>
                    </a:cubicBezTo>
                    <a:cubicBezTo>
                      <a:pt x="962660" y="756920"/>
                      <a:pt x="1137920" y="753110"/>
                      <a:pt x="1192530" y="763270"/>
                    </a:cubicBezTo>
                    <a:cubicBezTo>
                      <a:pt x="1214120" y="767080"/>
                      <a:pt x="1229360" y="767080"/>
                      <a:pt x="1236980" y="778510"/>
                    </a:cubicBezTo>
                    <a:cubicBezTo>
                      <a:pt x="1247140" y="792480"/>
                      <a:pt x="1244600" y="822960"/>
                      <a:pt x="1240790" y="843280"/>
                    </a:cubicBezTo>
                    <a:cubicBezTo>
                      <a:pt x="1236980" y="862330"/>
                      <a:pt x="1224280" y="895350"/>
                      <a:pt x="1212850" y="899160"/>
                    </a:cubicBezTo>
                    <a:cubicBezTo>
                      <a:pt x="1202690" y="901700"/>
                      <a:pt x="1186180" y="892810"/>
                      <a:pt x="1179830" y="883920"/>
                    </a:cubicBezTo>
                    <a:cubicBezTo>
                      <a:pt x="1173480" y="871220"/>
                      <a:pt x="1178560" y="849630"/>
                      <a:pt x="1188720" y="822960"/>
                    </a:cubicBezTo>
                    <a:cubicBezTo>
                      <a:pt x="1211580" y="759460"/>
                      <a:pt x="1338580" y="561340"/>
                      <a:pt x="1383030" y="525780"/>
                    </a:cubicBezTo>
                    <a:cubicBezTo>
                      <a:pt x="1398270" y="514350"/>
                      <a:pt x="1409700" y="513080"/>
                      <a:pt x="1421130" y="511810"/>
                    </a:cubicBezTo>
                    <a:cubicBezTo>
                      <a:pt x="1431290" y="510540"/>
                      <a:pt x="1441450" y="510540"/>
                      <a:pt x="1451610" y="515620"/>
                    </a:cubicBezTo>
                    <a:cubicBezTo>
                      <a:pt x="1464310" y="523240"/>
                      <a:pt x="1474470" y="538480"/>
                      <a:pt x="1488440" y="563880"/>
                    </a:cubicBezTo>
                    <a:cubicBezTo>
                      <a:pt x="1521460" y="629920"/>
                      <a:pt x="1607820" y="900430"/>
                      <a:pt x="1606550" y="951230"/>
                    </a:cubicBezTo>
                    <a:cubicBezTo>
                      <a:pt x="1606550" y="963930"/>
                      <a:pt x="1604010" y="970280"/>
                      <a:pt x="1597660" y="974090"/>
                    </a:cubicBezTo>
                    <a:cubicBezTo>
                      <a:pt x="1593850" y="979170"/>
                      <a:pt x="1583690" y="979170"/>
                      <a:pt x="1577340" y="977900"/>
                    </a:cubicBezTo>
                    <a:cubicBezTo>
                      <a:pt x="1572260" y="975360"/>
                      <a:pt x="1564640" y="969010"/>
                      <a:pt x="1563370" y="962660"/>
                    </a:cubicBezTo>
                    <a:cubicBezTo>
                      <a:pt x="1562100" y="953770"/>
                      <a:pt x="1570990" y="942340"/>
                      <a:pt x="1579880" y="929640"/>
                    </a:cubicBezTo>
                    <a:cubicBezTo>
                      <a:pt x="1596390" y="902970"/>
                      <a:pt x="1642110" y="866140"/>
                      <a:pt x="1668780" y="822960"/>
                    </a:cubicBezTo>
                    <a:cubicBezTo>
                      <a:pt x="1701800" y="768350"/>
                      <a:pt x="1724660" y="633730"/>
                      <a:pt x="1752600" y="622300"/>
                    </a:cubicBezTo>
                    <a:cubicBezTo>
                      <a:pt x="1762760" y="618490"/>
                      <a:pt x="1775460" y="626110"/>
                      <a:pt x="1784350" y="637540"/>
                    </a:cubicBezTo>
                    <a:cubicBezTo>
                      <a:pt x="1804670" y="668020"/>
                      <a:pt x="1816100" y="835660"/>
                      <a:pt x="1799590" y="861060"/>
                    </a:cubicBezTo>
                    <a:cubicBezTo>
                      <a:pt x="1794510" y="869950"/>
                      <a:pt x="1784350" y="872490"/>
                      <a:pt x="1776730" y="871220"/>
                    </a:cubicBezTo>
                    <a:cubicBezTo>
                      <a:pt x="1770380" y="869950"/>
                      <a:pt x="1761490" y="862330"/>
                      <a:pt x="1760220" y="853440"/>
                    </a:cubicBezTo>
                    <a:cubicBezTo>
                      <a:pt x="1757680" y="833120"/>
                      <a:pt x="1798320" y="788670"/>
                      <a:pt x="1817370" y="746760"/>
                    </a:cubicBezTo>
                    <a:cubicBezTo>
                      <a:pt x="1840230" y="695960"/>
                      <a:pt x="1855470" y="584200"/>
                      <a:pt x="1880870" y="566420"/>
                    </a:cubicBezTo>
                    <a:cubicBezTo>
                      <a:pt x="1891030" y="558800"/>
                      <a:pt x="1903730" y="560070"/>
                      <a:pt x="1913890" y="566420"/>
                    </a:cubicBezTo>
                    <a:cubicBezTo>
                      <a:pt x="1932940" y="579120"/>
                      <a:pt x="1936750" y="668020"/>
                      <a:pt x="1958340" y="674370"/>
                    </a:cubicBezTo>
                    <a:cubicBezTo>
                      <a:pt x="1978660" y="680720"/>
                      <a:pt x="2010410" y="647700"/>
                      <a:pt x="2034540" y="624840"/>
                    </a:cubicBezTo>
                    <a:cubicBezTo>
                      <a:pt x="2063750" y="595630"/>
                      <a:pt x="2095500" y="516890"/>
                      <a:pt x="2117090" y="502920"/>
                    </a:cubicBezTo>
                    <a:cubicBezTo>
                      <a:pt x="2125980" y="496570"/>
                      <a:pt x="2132330" y="494030"/>
                      <a:pt x="2141220" y="497840"/>
                    </a:cubicBezTo>
                    <a:cubicBezTo>
                      <a:pt x="2157730" y="505460"/>
                      <a:pt x="2179320" y="557530"/>
                      <a:pt x="2193290" y="589280"/>
                    </a:cubicBezTo>
                    <a:cubicBezTo>
                      <a:pt x="2207260" y="621030"/>
                      <a:pt x="2227580" y="668020"/>
                      <a:pt x="2226310" y="690880"/>
                    </a:cubicBezTo>
                    <a:cubicBezTo>
                      <a:pt x="2225040" y="702310"/>
                      <a:pt x="2219960" y="713740"/>
                      <a:pt x="2213610" y="716280"/>
                    </a:cubicBezTo>
                    <a:cubicBezTo>
                      <a:pt x="2205990" y="718820"/>
                      <a:pt x="2192020" y="713740"/>
                      <a:pt x="2184400" y="702310"/>
                    </a:cubicBezTo>
                    <a:cubicBezTo>
                      <a:pt x="2157730" y="662940"/>
                      <a:pt x="2156460" y="459740"/>
                      <a:pt x="2152650" y="356870"/>
                    </a:cubicBezTo>
                    <a:cubicBezTo>
                      <a:pt x="2150110" y="273050"/>
                      <a:pt x="2143760" y="160020"/>
                      <a:pt x="2157730" y="129540"/>
                    </a:cubicBezTo>
                    <a:cubicBezTo>
                      <a:pt x="2162810" y="119380"/>
                      <a:pt x="2169160" y="114300"/>
                      <a:pt x="2176780" y="114300"/>
                    </a:cubicBezTo>
                    <a:cubicBezTo>
                      <a:pt x="2183130" y="114300"/>
                      <a:pt x="2194560" y="120650"/>
                      <a:pt x="2199640" y="130810"/>
                    </a:cubicBezTo>
                    <a:cubicBezTo>
                      <a:pt x="2207260" y="147320"/>
                      <a:pt x="2203450" y="210820"/>
                      <a:pt x="2192020" y="219710"/>
                    </a:cubicBezTo>
                    <a:cubicBezTo>
                      <a:pt x="2184400" y="224790"/>
                      <a:pt x="2165350" y="219710"/>
                      <a:pt x="2157730" y="212090"/>
                    </a:cubicBezTo>
                    <a:cubicBezTo>
                      <a:pt x="2148840" y="200660"/>
                      <a:pt x="2164080" y="149860"/>
                      <a:pt x="2155190" y="147320"/>
                    </a:cubicBezTo>
                    <a:cubicBezTo>
                      <a:pt x="2145030" y="142240"/>
                      <a:pt x="2110740" y="203200"/>
                      <a:pt x="2087880" y="214630"/>
                    </a:cubicBezTo>
                    <a:cubicBezTo>
                      <a:pt x="2072640" y="222250"/>
                      <a:pt x="2054860" y="227330"/>
                      <a:pt x="2042160" y="220980"/>
                    </a:cubicBezTo>
                    <a:cubicBezTo>
                      <a:pt x="2024380" y="212090"/>
                      <a:pt x="1997710" y="165100"/>
                      <a:pt x="1998980" y="146050"/>
                    </a:cubicBezTo>
                    <a:cubicBezTo>
                      <a:pt x="1998980" y="133350"/>
                      <a:pt x="2009140" y="119380"/>
                      <a:pt x="2016760" y="115570"/>
                    </a:cubicBezTo>
                    <a:cubicBezTo>
                      <a:pt x="2023110" y="113030"/>
                      <a:pt x="2034540" y="114300"/>
                      <a:pt x="2040890" y="120650"/>
                    </a:cubicBezTo>
                    <a:cubicBezTo>
                      <a:pt x="2053590" y="135890"/>
                      <a:pt x="2023110" y="229870"/>
                      <a:pt x="2044700" y="243840"/>
                    </a:cubicBezTo>
                    <a:cubicBezTo>
                      <a:pt x="2068830" y="260350"/>
                      <a:pt x="2159000" y="182880"/>
                      <a:pt x="2195830" y="181610"/>
                    </a:cubicBezTo>
                    <a:cubicBezTo>
                      <a:pt x="2217420" y="181610"/>
                      <a:pt x="2231390" y="184150"/>
                      <a:pt x="2246630" y="199390"/>
                    </a:cubicBezTo>
                    <a:cubicBezTo>
                      <a:pt x="2279650" y="233680"/>
                      <a:pt x="2326640" y="393700"/>
                      <a:pt x="2322830" y="441960"/>
                    </a:cubicBezTo>
                    <a:cubicBezTo>
                      <a:pt x="2321560" y="463550"/>
                      <a:pt x="2312670" y="480060"/>
                      <a:pt x="2302510" y="486410"/>
                    </a:cubicBezTo>
                    <a:cubicBezTo>
                      <a:pt x="2293620" y="491490"/>
                      <a:pt x="2284730" y="487680"/>
                      <a:pt x="2268220" y="482600"/>
                    </a:cubicBezTo>
                    <a:cubicBezTo>
                      <a:pt x="2217420" y="471170"/>
                      <a:pt x="2080260" y="400050"/>
                      <a:pt x="1972310" y="359410"/>
                    </a:cubicBezTo>
                    <a:cubicBezTo>
                      <a:pt x="1844040" y="312420"/>
                      <a:pt x="1685290" y="254000"/>
                      <a:pt x="1548130" y="224790"/>
                    </a:cubicBezTo>
                    <a:cubicBezTo>
                      <a:pt x="1423670" y="196850"/>
                      <a:pt x="1294130" y="185420"/>
                      <a:pt x="1188720" y="180340"/>
                    </a:cubicBezTo>
                    <a:cubicBezTo>
                      <a:pt x="1103630" y="176530"/>
                      <a:pt x="1037590" y="165100"/>
                      <a:pt x="961390" y="185420"/>
                    </a:cubicBezTo>
                    <a:cubicBezTo>
                      <a:pt x="873760" y="210820"/>
                      <a:pt x="759460" y="295910"/>
                      <a:pt x="698500" y="336550"/>
                    </a:cubicBezTo>
                    <a:cubicBezTo>
                      <a:pt x="662940" y="360680"/>
                      <a:pt x="648970" y="364490"/>
                      <a:pt x="619760" y="398780"/>
                    </a:cubicBezTo>
                    <a:cubicBezTo>
                      <a:pt x="551180" y="481330"/>
                      <a:pt x="421640" y="843280"/>
                      <a:pt x="365760" y="881380"/>
                    </a:cubicBezTo>
                    <a:cubicBezTo>
                      <a:pt x="350520" y="891540"/>
                      <a:pt x="337820" y="890270"/>
                      <a:pt x="327660" y="886460"/>
                    </a:cubicBezTo>
                    <a:cubicBezTo>
                      <a:pt x="316230" y="881380"/>
                      <a:pt x="312420" y="871220"/>
                      <a:pt x="300990" y="854710"/>
                    </a:cubicBezTo>
                    <a:cubicBezTo>
                      <a:pt x="275590" y="820420"/>
                      <a:pt x="200660" y="703580"/>
                      <a:pt x="191770" y="668020"/>
                    </a:cubicBezTo>
                    <a:cubicBezTo>
                      <a:pt x="187960" y="655320"/>
                      <a:pt x="187960" y="646430"/>
                      <a:pt x="193040" y="640080"/>
                    </a:cubicBezTo>
                    <a:cubicBezTo>
                      <a:pt x="195580" y="635000"/>
                      <a:pt x="205740" y="631190"/>
                      <a:pt x="210820" y="631190"/>
                    </a:cubicBezTo>
                    <a:cubicBezTo>
                      <a:pt x="217170" y="631190"/>
                      <a:pt x="224790" y="635000"/>
                      <a:pt x="229870" y="641350"/>
                    </a:cubicBezTo>
                    <a:cubicBezTo>
                      <a:pt x="237490" y="652780"/>
                      <a:pt x="241300" y="676910"/>
                      <a:pt x="243840" y="702310"/>
                    </a:cubicBezTo>
                    <a:cubicBezTo>
                      <a:pt x="247650" y="749300"/>
                      <a:pt x="246380" y="868680"/>
                      <a:pt x="232410" y="897890"/>
                    </a:cubicBezTo>
                    <a:cubicBezTo>
                      <a:pt x="227330" y="908050"/>
                      <a:pt x="219710" y="913130"/>
                      <a:pt x="212090" y="914400"/>
                    </a:cubicBezTo>
                    <a:cubicBezTo>
                      <a:pt x="205740" y="915670"/>
                      <a:pt x="199390" y="911860"/>
                      <a:pt x="191770" y="906780"/>
                    </a:cubicBezTo>
                    <a:cubicBezTo>
                      <a:pt x="181610" y="899160"/>
                      <a:pt x="167640" y="880110"/>
                      <a:pt x="160020" y="864870"/>
                    </a:cubicBezTo>
                    <a:cubicBezTo>
                      <a:pt x="151130" y="849630"/>
                      <a:pt x="139700" y="822960"/>
                      <a:pt x="143510" y="811530"/>
                    </a:cubicBezTo>
                    <a:cubicBezTo>
                      <a:pt x="146050" y="805180"/>
                      <a:pt x="154940" y="798830"/>
                      <a:pt x="161290" y="798830"/>
                    </a:cubicBezTo>
                    <a:cubicBezTo>
                      <a:pt x="168910" y="797560"/>
                      <a:pt x="180340" y="800100"/>
                      <a:pt x="186690" y="808990"/>
                    </a:cubicBezTo>
                    <a:cubicBezTo>
                      <a:pt x="203200" y="834390"/>
                      <a:pt x="212090" y="974090"/>
                      <a:pt x="195580" y="1007110"/>
                    </a:cubicBezTo>
                    <a:cubicBezTo>
                      <a:pt x="187960" y="1023620"/>
                      <a:pt x="171450" y="1031240"/>
                      <a:pt x="160020" y="1032510"/>
                    </a:cubicBezTo>
                    <a:cubicBezTo>
                      <a:pt x="151130" y="1033780"/>
                      <a:pt x="140970" y="1027430"/>
                      <a:pt x="133350" y="1022350"/>
                    </a:cubicBezTo>
                    <a:cubicBezTo>
                      <a:pt x="124460" y="1016000"/>
                      <a:pt x="111760" y="1008380"/>
                      <a:pt x="109220" y="999490"/>
                    </a:cubicBezTo>
                    <a:cubicBezTo>
                      <a:pt x="105410" y="990600"/>
                      <a:pt x="106680" y="975360"/>
                      <a:pt x="111760" y="970280"/>
                    </a:cubicBezTo>
                    <a:cubicBezTo>
                      <a:pt x="118110" y="963930"/>
                      <a:pt x="139700" y="960120"/>
                      <a:pt x="146050" y="965200"/>
                    </a:cubicBezTo>
                    <a:cubicBezTo>
                      <a:pt x="153670" y="971550"/>
                      <a:pt x="149860" y="990600"/>
                      <a:pt x="148590" y="1007110"/>
                    </a:cubicBezTo>
                    <a:cubicBezTo>
                      <a:pt x="147320" y="1032510"/>
                      <a:pt x="138430" y="1085850"/>
                      <a:pt x="127000" y="1106170"/>
                    </a:cubicBezTo>
                    <a:cubicBezTo>
                      <a:pt x="119380" y="1117600"/>
                      <a:pt x="100330" y="1122680"/>
                      <a:pt x="102870" y="1127760"/>
                    </a:cubicBezTo>
                    <a:cubicBezTo>
                      <a:pt x="105410" y="1134110"/>
                      <a:pt x="172720" y="1129030"/>
                      <a:pt x="200660" y="1122680"/>
                    </a:cubicBezTo>
                    <a:cubicBezTo>
                      <a:pt x="224790" y="1117600"/>
                      <a:pt x="251460" y="1094740"/>
                      <a:pt x="262890" y="1101090"/>
                    </a:cubicBezTo>
                    <a:cubicBezTo>
                      <a:pt x="270510" y="1103630"/>
                      <a:pt x="278130" y="1121410"/>
                      <a:pt x="274320" y="1129030"/>
                    </a:cubicBezTo>
                    <a:cubicBezTo>
                      <a:pt x="269240" y="1143000"/>
                      <a:pt x="226060" y="1167130"/>
                      <a:pt x="213360" y="1162050"/>
                    </a:cubicBezTo>
                    <a:cubicBezTo>
                      <a:pt x="204470" y="1159510"/>
                      <a:pt x="194310" y="1135380"/>
                      <a:pt x="198120" y="1126490"/>
                    </a:cubicBezTo>
                    <a:cubicBezTo>
                      <a:pt x="201930" y="1117600"/>
                      <a:pt x="220980" y="1117600"/>
                      <a:pt x="242570" y="1111250"/>
                    </a:cubicBezTo>
                    <a:cubicBezTo>
                      <a:pt x="298450" y="1096010"/>
                      <a:pt x="502920" y="1036320"/>
                      <a:pt x="544830" y="1047750"/>
                    </a:cubicBezTo>
                    <a:cubicBezTo>
                      <a:pt x="557530" y="1050290"/>
                      <a:pt x="565150" y="1059180"/>
                      <a:pt x="566420" y="1066800"/>
                    </a:cubicBezTo>
                    <a:cubicBezTo>
                      <a:pt x="567690" y="1073150"/>
                      <a:pt x="562610" y="1082040"/>
                      <a:pt x="556260" y="1088390"/>
                    </a:cubicBezTo>
                    <a:cubicBezTo>
                      <a:pt x="546100" y="1097280"/>
                      <a:pt x="523240" y="1108710"/>
                      <a:pt x="508000" y="1107440"/>
                    </a:cubicBezTo>
                    <a:cubicBezTo>
                      <a:pt x="494030" y="1104900"/>
                      <a:pt x="467360" y="1089660"/>
                      <a:pt x="468630" y="1079500"/>
                    </a:cubicBezTo>
                    <a:cubicBezTo>
                      <a:pt x="472440" y="1059180"/>
                      <a:pt x="699770" y="1023620"/>
                      <a:pt x="698500" y="1013460"/>
                    </a:cubicBezTo>
                    <a:cubicBezTo>
                      <a:pt x="698500" y="1009650"/>
                      <a:pt x="675640" y="1013460"/>
                      <a:pt x="671830" y="1007110"/>
                    </a:cubicBezTo>
                    <a:cubicBezTo>
                      <a:pt x="666750" y="1000760"/>
                      <a:pt x="669290" y="982980"/>
                      <a:pt x="674370" y="975360"/>
                    </a:cubicBezTo>
                    <a:cubicBezTo>
                      <a:pt x="680720" y="966470"/>
                      <a:pt x="693420" y="966470"/>
                      <a:pt x="709930" y="961390"/>
                    </a:cubicBezTo>
                    <a:cubicBezTo>
                      <a:pt x="753110" y="948690"/>
                      <a:pt x="897890" y="908050"/>
                      <a:pt x="934720" y="915670"/>
                    </a:cubicBezTo>
                    <a:cubicBezTo>
                      <a:pt x="947420" y="918210"/>
                      <a:pt x="956310" y="925830"/>
                      <a:pt x="957580" y="932180"/>
                    </a:cubicBezTo>
                    <a:cubicBezTo>
                      <a:pt x="960120" y="939800"/>
                      <a:pt x="953770" y="951230"/>
                      <a:pt x="943610" y="958850"/>
                    </a:cubicBezTo>
                    <a:cubicBezTo>
                      <a:pt x="916940" y="979170"/>
                      <a:pt x="781050" y="1014730"/>
                      <a:pt x="751840" y="1003300"/>
                    </a:cubicBezTo>
                    <a:cubicBezTo>
                      <a:pt x="739140" y="998220"/>
                      <a:pt x="732790" y="984250"/>
                      <a:pt x="734060" y="974090"/>
                    </a:cubicBezTo>
                    <a:cubicBezTo>
                      <a:pt x="735330" y="962660"/>
                      <a:pt x="750570" y="951230"/>
                      <a:pt x="770890" y="937260"/>
                    </a:cubicBezTo>
                    <a:cubicBezTo>
                      <a:pt x="821690" y="902970"/>
                      <a:pt x="994410" y="845820"/>
                      <a:pt x="1064260" y="812800"/>
                    </a:cubicBezTo>
                    <a:cubicBezTo>
                      <a:pt x="1104900" y="795020"/>
                      <a:pt x="1144270" y="781050"/>
                      <a:pt x="1158240" y="767080"/>
                    </a:cubicBezTo>
                    <a:cubicBezTo>
                      <a:pt x="1164590" y="759460"/>
                      <a:pt x="1163320" y="749300"/>
                      <a:pt x="1168400" y="748030"/>
                    </a:cubicBezTo>
                    <a:cubicBezTo>
                      <a:pt x="1174750" y="746760"/>
                      <a:pt x="1193800" y="762000"/>
                      <a:pt x="1195070" y="769620"/>
                    </a:cubicBezTo>
                    <a:cubicBezTo>
                      <a:pt x="1196340" y="774700"/>
                      <a:pt x="1192530" y="781050"/>
                      <a:pt x="1184910" y="786130"/>
                    </a:cubicBezTo>
                    <a:cubicBezTo>
                      <a:pt x="1154430" y="805180"/>
                      <a:pt x="946150" y="847090"/>
                      <a:pt x="905510" y="819150"/>
                    </a:cubicBezTo>
                    <a:cubicBezTo>
                      <a:pt x="885190" y="805180"/>
                      <a:pt x="900430" y="764540"/>
                      <a:pt x="886460" y="742950"/>
                    </a:cubicBezTo>
                    <a:cubicBezTo>
                      <a:pt x="869950" y="717550"/>
                      <a:pt x="849630" y="698500"/>
                      <a:pt x="808990" y="680720"/>
                    </a:cubicBezTo>
                    <a:cubicBezTo>
                      <a:pt x="721360" y="641350"/>
                      <a:pt x="408940" y="629920"/>
                      <a:pt x="342900" y="605790"/>
                    </a:cubicBezTo>
                    <a:cubicBezTo>
                      <a:pt x="323850" y="598170"/>
                      <a:pt x="317500" y="598170"/>
                      <a:pt x="307340" y="584200"/>
                    </a:cubicBezTo>
                    <a:cubicBezTo>
                      <a:pt x="287020" y="558800"/>
                      <a:pt x="274320" y="474980"/>
                      <a:pt x="259080" y="438150"/>
                    </a:cubicBezTo>
                    <a:cubicBezTo>
                      <a:pt x="248920" y="415290"/>
                      <a:pt x="242570" y="400050"/>
                      <a:pt x="229870" y="384810"/>
                    </a:cubicBezTo>
                    <a:cubicBezTo>
                      <a:pt x="217170" y="368300"/>
                      <a:pt x="198120" y="342900"/>
                      <a:pt x="185420" y="342900"/>
                    </a:cubicBezTo>
                    <a:cubicBezTo>
                      <a:pt x="176530" y="341630"/>
                      <a:pt x="167640" y="351790"/>
                      <a:pt x="162560" y="359410"/>
                    </a:cubicBezTo>
                    <a:cubicBezTo>
                      <a:pt x="157480" y="367030"/>
                      <a:pt x="157480" y="374650"/>
                      <a:pt x="156210" y="387350"/>
                    </a:cubicBezTo>
                    <a:cubicBezTo>
                      <a:pt x="153670" y="412750"/>
                      <a:pt x="179070" y="490220"/>
                      <a:pt x="166370" y="504190"/>
                    </a:cubicBezTo>
                    <a:cubicBezTo>
                      <a:pt x="158750" y="510540"/>
                      <a:pt x="139700" y="509270"/>
                      <a:pt x="129540" y="500380"/>
                    </a:cubicBezTo>
                    <a:cubicBezTo>
                      <a:pt x="113030" y="487680"/>
                      <a:pt x="88900" y="414020"/>
                      <a:pt x="96520" y="407670"/>
                    </a:cubicBezTo>
                    <a:cubicBezTo>
                      <a:pt x="100330" y="403860"/>
                      <a:pt x="115570" y="407670"/>
                      <a:pt x="121920" y="416560"/>
                    </a:cubicBezTo>
                    <a:cubicBezTo>
                      <a:pt x="132080" y="430530"/>
                      <a:pt x="125730" y="487680"/>
                      <a:pt x="118110" y="514350"/>
                    </a:cubicBezTo>
                    <a:cubicBezTo>
                      <a:pt x="113030" y="534670"/>
                      <a:pt x="101600" y="560070"/>
                      <a:pt x="90170" y="562610"/>
                    </a:cubicBezTo>
                    <a:cubicBezTo>
                      <a:pt x="80010" y="565150"/>
                      <a:pt x="60960" y="547370"/>
                      <a:pt x="53340" y="535940"/>
                    </a:cubicBezTo>
                    <a:cubicBezTo>
                      <a:pt x="45720" y="524510"/>
                      <a:pt x="39370" y="504190"/>
                      <a:pt x="41910" y="494030"/>
                    </a:cubicBezTo>
                    <a:cubicBezTo>
                      <a:pt x="45720" y="485140"/>
                      <a:pt x="57150" y="476250"/>
                      <a:pt x="66040" y="476250"/>
                    </a:cubicBezTo>
                    <a:cubicBezTo>
                      <a:pt x="73660" y="476250"/>
                      <a:pt x="82550" y="481330"/>
                      <a:pt x="90170" y="491490"/>
                    </a:cubicBezTo>
                    <a:cubicBezTo>
                      <a:pt x="109220" y="519430"/>
                      <a:pt x="142240" y="650240"/>
                      <a:pt x="133350" y="681990"/>
                    </a:cubicBezTo>
                    <a:cubicBezTo>
                      <a:pt x="129540" y="694690"/>
                      <a:pt x="119380" y="703580"/>
                      <a:pt x="111760" y="704850"/>
                    </a:cubicBezTo>
                    <a:cubicBezTo>
                      <a:pt x="104140" y="704850"/>
                      <a:pt x="86360" y="690880"/>
                      <a:pt x="87630" y="685800"/>
                    </a:cubicBezTo>
                    <a:cubicBezTo>
                      <a:pt x="88900" y="680720"/>
                      <a:pt x="125730" y="671830"/>
                      <a:pt x="130810" y="676910"/>
                    </a:cubicBezTo>
                    <a:cubicBezTo>
                      <a:pt x="133350" y="679450"/>
                      <a:pt x="129540" y="692150"/>
                      <a:pt x="124460" y="697230"/>
                    </a:cubicBezTo>
                    <a:cubicBezTo>
                      <a:pt x="120650" y="702310"/>
                      <a:pt x="110490" y="706120"/>
                      <a:pt x="104140" y="704850"/>
                    </a:cubicBezTo>
                    <a:cubicBezTo>
                      <a:pt x="97790" y="702310"/>
                      <a:pt x="86360" y="694690"/>
                      <a:pt x="85090" y="685800"/>
                    </a:cubicBezTo>
                    <a:cubicBezTo>
                      <a:pt x="82550" y="676910"/>
                      <a:pt x="93980" y="659130"/>
                      <a:pt x="102870" y="648970"/>
                    </a:cubicBezTo>
                    <a:cubicBezTo>
                      <a:pt x="113030" y="636270"/>
                      <a:pt x="121920" y="627380"/>
                      <a:pt x="144780" y="618490"/>
                    </a:cubicBezTo>
                    <a:cubicBezTo>
                      <a:pt x="203200" y="593090"/>
                      <a:pt x="421640" y="552450"/>
                      <a:pt x="490220" y="548640"/>
                    </a:cubicBezTo>
                    <a:cubicBezTo>
                      <a:pt x="516890" y="546100"/>
                      <a:pt x="525780" y="547370"/>
                      <a:pt x="548640" y="552450"/>
                    </a:cubicBezTo>
                    <a:cubicBezTo>
                      <a:pt x="588010" y="561340"/>
                      <a:pt x="654050" y="599440"/>
                      <a:pt x="694690" y="610870"/>
                    </a:cubicBezTo>
                    <a:cubicBezTo>
                      <a:pt x="723900" y="619760"/>
                      <a:pt x="732790" y="621030"/>
                      <a:pt x="768350" y="626110"/>
                    </a:cubicBezTo>
                    <a:cubicBezTo>
                      <a:pt x="867410" y="637540"/>
                      <a:pt x="1201420" y="656590"/>
                      <a:pt x="1327150" y="657860"/>
                    </a:cubicBezTo>
                    <a:cubicBezTo>
                      <a:pt x="1391920" y="657860"/>
                      <a:pt x="1473200" y="657860"/>
                      <a:pt x="1473200" y="652780"/>
                    </a:cubicBezTo>
                    <a:cubicBezTo>
                      <a:pt x="1474470" y="650240"/>
                      <a:pt x="1451610" y="645160"/>
                      <a:pt x="1451610" y="642620"/>
                    </a:cubicBezTo>
                    <a:cubicBezTo>
                      <a:pt x="1451610" y="640080"/>
                      <a:pt x="1464310" y="635000"/>
                      <a:pt x="1469390" y="635000"/>
                    </a:cubicBezTo>
                    <a:cubicBezTo>
                      <a:pt x="1475740" y="636270"/>
                      <a:pt x="1483360" y="641350"/>
                      <a:pt x="1485900" y="646430"/>
                    </a:cubicBezTo>
                    <a:cubicBezTo>
                      <a:pt x="1488440" y="651510"/>
                      <a:pt x="1487170" y="665480"/>
                      <a:pt x="1483360" y="669290"/>
                    </a:cubicBezTo>
                    <a:cubicBezTo>
                      <a:pt x="1477010" y="674370"/>
                      <a:pt x="1459230" y="674370"/>
                      <a:pt x="1452880" y="670560"/>
                    </a:cubicBezTo>
                    <a:cubicBezTo>
                      <a:pt x="1447800" y="668020"/>
                      <a:pt x="1445260" y="657860"/>
                      <a:pt x="1446530" y="652780"/>
                    </a:cubicBezTo>
                    <a:cubicBezTo>
                      <a:pt x="1449070" y="646430"/>
                      <a:pt x="1459230" y="636270"/>
                      <a:pt x="1465580" y="635000"/>
                    </a:cubicBezTo>
                    <a:cubicBezTo>
                      <a:pt x="1470660" y="635000"/>
                      <a:pt x="1479550" y="638810"/>
                      <a:pt x="1483360" y="642620"/>
                    </a:cubicBezTo>
                    <a:cubicBezTo>
                      <a:pt x="1487170" y="647700"/>
                      <a:pt x="1489710" y="656590"/>
                      <a:pt x="1487170" y="661670"/>
                    </a:cubicBezTo>
                    <a:cubicBezTo>
                      <a:pt x="1484630" y="668020"/>
                      <a:pt x="1473200" y="676910"/>
                      <a:pt x="1466850" y="676910"/>
                    </a:cubicBezTo>
                    <a:cubicBezTo>
                      <a:pt x="1460500" y="675640"/>
                      <a:pt x="1446530" y="661670"/>
                      <a:pt x="1446530" y="655320"/>
                    </a:cubicBezTo>
                    <a:cubicBezTo>
                      <a:pt x="1446530" y="647700"/>
                      <a:pt x="1470660" y="636270"/>
                      <a:pt x="1469390" y="635000"/>
                    </a:cubicBezTo>
                    <a:cubicBezTo>
                      <a:pt x="1469390" y="635000"/>
                      <a:pt x="1451610" y="641350"/>
                      <a:pt x="1451610" y="642620"/>
                    </a:cubicBezTo>
                    <a:cubicBezTo>
                      <a:pt x="1451610" y="643890"/>
                      <a:pt x="1473200" y="635000"/>
                      <a:pt x="1478280" y="638810"/>
                    </a:cubicBezTo>
                    <a:cubicBezTo>
                      <a:pt x="1484630" y="642620"/>
                      <a:pt x="1478280" y="661670"/>
                      <a:pt x="1483360" y="669290"/>
                    </a:cubicBezTo>
                    <a:cubicBezTo>
                      <a:pt x="1487170" y="676910"/>
                      <a:pt x="1503680" y="680720"/>
                      <a:pt x="1502410" y="685800"/>
                    </a:cubicBezTo>
                    <a:cubicBezTo>
                      <a:pt x="1498600" y="695960"/>
                      <a:pt x="1400810" y="695960"/>
                      <a:pt x="1325880" y="695960"/>
                    </a:cubicBezTo>
                    <a:cubicBezTo>
                      <a:pt x="1191260" y="695960"/>
                      <a:pt x="863600" y="676910"/>
                      <a:pt x="760730" y="664210"/>
                    </a:cubicBezTo>
                    <a:cubicBezTo>
                      <a:pt x="722630" y="659130"/>
                      <a:pt x="711200" y="656590"/>
                      <a:pt x="680720" y="647700"/>
                    </a:cubicBezTo>
                    <a:cubicBezTo>
                      <a:pt x="641350" y="635000"/>
                      <a:pt x="580390" y="599440"/>
                      <a:pt x="546100" y="591820"/>
                    </a:cubicBezTo>
                    <a:cubicBezTo>
                      <a:pt x="524510" y="586740"/>
                      <a:pt x="518160" y="586740"/>
                      <a:pt x="494030" y="588010"/>
                    </a:cubicBezTo>
                    <a:cubicBezTo>
                      <a:pt x="439420" y="590550"/>
                      <a:pt x="299720" y="612140"/>
                      <a:pt x="228600" y="636270"/>
                    </a:cubicBezTo>
                    <a:cubicBezTo>
                      <a:pt x="175260" y="654050"/>
                      <a:pt x="119380" y="707390"/>
                      <a:pt x="99060" y="702310"/>
                    </a:cubicBezTo>
                    <a:cubicBezTo>
                      <a:pt x="91440" y="701040"/>
                      <a:pt x="83820" y="690880"/>
                      <a:pt x="85090" y="685800"/>
                    </a:cubicBezTo>
                    <a:cubicBezTo>
                      <a:pt x="87630" y="679450"/>
                      <a:pt x="129540" y="671830"/>
                      <a:pt x="133350" y="675640"/>
                    </a:cubicBezTo>
                    <a:cubicBezTo>
                      <a:pt x="135890" y="679450"/>
                      <a:pt x="124460" y="701040"/>
                      <a:pt x="118110" y="703580"/>
                    </a:cubicBezTo>
                    <a:cubicBezTo>
                      <a:pt x="110490" y="706120"/>
                      <a:pt x="97790" y="701040"/>
                      <a:pt x="88900" y="692150"/>
                    </a:cubicBezTo>
                    <a:cubicBezTo>
                      <a:pt x="67310" y="666750"/>
                      <a:pt x="30480" y="530860"/>
                      <a:pt x="40640" y="499110"/>
                    </a:cubicBezTo>
                    <a:cubicBezTo>
                      <a:pt x="45720" y="485140"/>
                      <a:pt x="62230" y="476250"/>
                      <a:pt x="71120" y="477520"/>
                    </a:cubicBezTo>
                    <a:cubicBezTo>
                      <a:pt x="81280" y="478790"/>
                      <a:pt x="97790" y="502920"/>
                      <a:pt x="96520" y="510540"/>
                    </a:cubicBezTo>
                    <a:cubicBezTo>
                      <a:pt x="93980" y="515620"/>
                      <a:pt x="76200" y="524510"/>
                      <a:pt x="71120" y="520700"/>
                    </a:cubicBezTo>
                    <a:cubicBezTo>
                      <a:pt x="59690" y="513080"/>
                      <a:pt x="67310" y="415290"/>
                      <a:pt x="76200" y="392430"/>
                    </a:cubicBezTo>
                    <a:cubicBezTo>
                      <a:pt x="81280" y="381000"/>
                      <a:pt x="87630" y="375920"/>
                      <a:pt x="95250" y="372110"/>
                    </a:cubicBezTo>
                    <a:cubicBezTo>
                      <a:pt x="102870" y="368300"/>
                      <a:pt x="116840" y="365760"/>
                      <a:pt x="125730" y="370840"/>
                    </a:cubicBezTo>
                    <a:cubicBezTo>
                      <a:pt x="139700" y="377190"/>
                      <a:pt x="151130" y="402590"/>
                      <a:pt x="157480" y="422910"/>
                    </a:cubicBezTo>
                    <a:cubicBezTo>
                      <a:pt x="166370" y="444500"/>
                      <a:pt x="176530" y="485140"/>
                      <a:pt x="168910" y="499110"/>
                    </a:cubicBezTo>
                    <a:cubicBezTo>
                      <a:pt x="166370" y="506730"/>
                      <a:pt x="156210" y="510540"/>
                      <a:pt x="149860" y="510540"/>
                    </a:cubicBezTo>
                    <a:cubicBezTo>
                      <a:pt x="143510" y="510540"/>
                      <a:pt x="134620" y="508000"/>
                      <a:pt x="129540" y="500380"/>
                    </a:cubicBezTo>
                    <a:cubicBezTo>
                      <a:pt x="118110" y="487680"/>
                      <a:pt x="110490" y="445770"/>
                      <a:pt x="107950" y="420370"/>
                    </a:cubicBezTo>
                    <a:cubicBezTo>
                      <a:pt x="105410" y="397510"/>
                      <a:pt x="101600" y="372110"/>
                      <a:pt x="109220" y="353060"/>
                    </a:cubicBezTo>
                    <a:cubicBezTo>
                      <a:pt x="118110" y="334010"/>
                      <a:pt x="142240" y="316230"/>
                      <a:pt x="160020" y="308610"/>
                    </a:cubicBezTo>
                    <a:cubicBezTo>
                      <a:pt x="173990" y="302260"/>
                      <a:pt x="187960" y="298450"/>
                      <a:pt x="203200" y="303530"/>
                    </a:cubicBezTo>
                    <a:cubicBezTo>
                      <a:pt x="223520" y="311150"/>
                      <a:pt x="246380" y="336550"/>
                      <a:pt x="265430" y="365760"/>
                    </a:cubicBezTo>
                    <a:cubicBezTo>
                      <a:pt x="294640" y="411480"/>
                      <a:pt x="284480" y="516890"/>
                      <a:pt x="341630" y="562610"/>
                    </a:cubicBezTo>
                    <a:cubicBezTo>
                      <a:pt x="429260" y="635000"/>
                      <a:pt x="746760" y="614680"/>
                      <a:pt x="829310" y="643890"/>
                    </a:cubicBezTo>
                    <a:cubicBezTo>
                      <a:pt x="859790" y="654050"/>
                      <a:pt x="869950" y="661670"/>
                      <a:pt x="886460" y="676910"/>
                    </a:cubicBezTo>
                    <a:cubicBezTo>
                      <a:pt x="904240" y="690880"/>
                      <a:pt x="920750" y="712470"/>
                      <a:pt x="930910" y="731520"/>
                    </a:cubicBezTo>
                    <a:cubicBezTo>
                      <a:pt x="938530" y="746760"/>
                      <a:pt x="929640" y="768350"/>
                      <a:pt x="943610" y="778510"/>
                    </a:cubicBezTo>
                    <a:cubicBezTo>
                      <a:pt x="974090" y="797560"/>
                      <a:pt x="1137920" y="734060"/>
                      <a:pt x="1173480" y="746760"/>
                    </a:cubicBezTo>
                    <a:cubicBezTo>
                      <a:pt x="1186180" y="751840"/>
                      <a:pt x="1195070" y="760730"/>
                      <a:pt x="1195070" y="769620"/>
                    </a:cubicBezTo>
                    <a:cubicBezTo>
                      <a:pt x="1195070" y="782320"/>
                      <a:pt x="1176020" y="797560"/>
                      <a:pt x="1150620" y="814070"/>
                    </a:cubicBezTo>
                    <a:cubicBezTo>
                      <a:pt x="1087120" y="859790"/>
                      <a:pt x="817880" y="1000760"/>
                      <a:pt x="762000" y="1002030"/>
                    </a:cubicBezTo>
                    <a:cubicBezTo>
                      <a:pt x="748030" y="1003300"/>
                      <a:pt x="737870" y="996950"/>
                      <a:pt x="735330" y="990600"/>
                    </a:cubicBezTo>
                    <a:cubicBezTo>
                      <a:pt x="731520" y="984250"/>
                      <a:pt x="734060" y="970280"/>
                      <a:pt x="742950" y="961390"/>
                    </a:cubicBezTo>
                    <a:cubicBezTo>
                      <a:pt x="767080" y="939800"/>
                      <a:pt x="910590" y="904240"/>
                      <a:pt x="939800" y="915670"/>
                    </a:cubicBezTo>
                    <a:cubicBezTo>
                      <a:pt x="951230" y="920750"/>
                      <a:pt x="960120" y="934720"/>
                      <a:pt x="957580" y="943610"/>
                    </a:cubicBezTo>
                    <a:cubicBezTo>
                      <a:pt x="956310" y="953770"/>
                      <a:pt x="939800" y="961390"/>
                      <a:pt x="919480" y="969010"/>
                    </a:cubicBezTo>
                    <a:cubicBezTo>
                      <a:pt x="872490" y="988060"/>
                      <a:pt x="690880" y="1031240"/>
                      <a:pt x="659130" y="1013460"/>
                    </a:cubicBezTo>
                    <a:cubicBezTo>
                      <a:pt x="647700" y="1007110"/>
                      <a:pt x="643890" y="990600"/>
                      <a:pt x="646430" y="981710"/>
                    </a:cubicBezTo>
                    <a:cubicBezTo>
                      <a:pt x="648970" y="974090"/>
                      <a:pt x="661670" y="963930"/>
                      <a:pt x="673100" y="962660"/>
                    </a:cubicBezTo>
                    <a:cubicBezTo>
                      <a:pt x="690880" y="962660"/>
                      <a:pt x="736600" y="991870"/>
                      <a:pt x="742950" y="1007110"/>
                    </a:cubicBezTo>
                    <a:cubicBezTo>
                      <a:pt x="746760" y="1016000"/>
                      <a:pt x="744220" y="1024890"/>
                      <a:pt x="739140" y="1032510"/>
                    </a:cubicBezTo>
                    <a:cubicBezTo>
                      <a:pt x="728980" y="1046480"/>
                      <a:pt x="703580" y="1057910"/>
                      <a:pt x="676910" y="1070610"/>
                    </a:cubicBezTo>
                    <a:cubicBezTo>
                      <a:pt x="628650" y="1089660"/>
                      <a:pt x="506730" y="1131570"/>
                      <a:pt x="473710" y="1122680"/>
                    </a:cubicBezTo>
                    <a:cubicBezTo>
                      <a:pt x="461010" y="1120140"/>
                      <a:pt x="449580" y="1108710"/>
                      <a:pt x="450850" y="1099820"/>
                    </a:cubicBezTo>
                    <a:cubicBezTo>
                      <a:pt x="450850" y="1089660"/>
                      <a:pt x="476250" y="1073150"/>
                      <a:pt x="491490" y="1064260"/>
                    </a:cubicBezTo>
                    <a:cubicBezTo>
                      <a:pt x="506730" y="1056640"/>
                      <a:pt x="525780" y="1046480"/>
                      <a:pt x="539750" y="1047750"/>
                    </a:cubicBezTo>
                    <a:cubicBezTo>
                      <a:pt x="549910" y="1050290"/>
                      <a:pt x="565150" y="1059180"/>
                      <a:pt x="566420" y="1066800"/>
                    </a:cubicBezTo>
                    <a:cubicBezTo>
                      <a:pt x="567690" y="1073150"/>
                      <a:pt x="562610" y="1082040"/>
                      <a:pt x="551180" y="1089660"/>
                    </a:cubicBezTo>
                    <a:cubicBezTo>
                      <a:pt x="511810" y="1117600"/>
                      <a:pt x="271780" y="1167130"/>
                      <a:pt x="217170" y="1172210"/>
                    </a:cubicBezTo>
                    <a:cubicBezTo>
                      <a:pt x="199390" y="1173480"/>
                      <a:pt x="189230" y="1174750"/>
                      <a:pt x="181610" y="1168400"/>
                    </a:cubicBezTo>
                    <a:cubicBezTo>
                      <a:pt x="172720" y="1163320"/>
                      <a:pt x="165100" y="1146810"/>
                      <a:pt x="168910" y="1135380"/>
                    </a:cubicBezTo>
                    <a:cubicBezTo>
                      <a:pt x="173990" y="1118870"/>
                      <a:pt x="231140" y="1096010"/>
                      <a:pt x="252730" y="1089660"/>
                    </a:cubicBezTo>
                    <a:cubicBezTo>
                      <a:pt x="264160" y="1085850"/>
                      <a:pt x="274320" y="1080770"/>
                      <a:pt x="281940" y="1085850"/>
                    </a:cubicBezTo>
                    <a:cubicBezTo>
                      <a:pt x="292100" y="1090930"/>
                      <a:pt x="304800" y="1116330"/>
                      <a:pt x="302260" y="1127760"/>
                    </a:cubicBezTo>
                    <a:cubicBezTo>
                      <a:pt x="299720" y="1137920"/>
                      <a:pt x="287020" y="1146810"/>
                      <a:pt x="271780" y="1153160"/>
                    </a:cubicBezTo>
                    <a:cubicBezTo>
                      <a:pt x="242570" y="1168400"/>
                      <a:pt x="160020" y="1183640"/>
                      <a:pt x="123190" y="1179830"/>
                    </a:cubicBezTo>
                    <a:cubicBezTo>
                      <a:pt x="101600" y="1178560"/>
                      <a:pt x="85090" y="1172210"/>
                      <a:pt x="73660" y="1160780"/>
                    </a:cubicBezTo>
                    <a:cubicBezTo>
                      <a:pt x="60960" y="1149350"/>
                      <a:pt x="49530" y="1127760"/>
                      <a:pt x="50800" y="1112520"/>
                    </a:cubicBezTo>
                    <a:cubicBezTo>
                      <a:pt x="52070" y="1094740"/>
                      <a:pt x="74930" y="1079500"/>
                      <a:pt x="83820" y="1059180"/>
                    </a:cubicBezTo>
                    <a:cubicBezTo>
                      <a:pt x="95250" y="1035050"/>
                      <a:pt x="101600" y="975360"/>
                      <a:pt x="107950" y="975360"/>
                    </a:cubicBezTo>
                    <a:cubicBezTo>
                      <a:pt x="111760" y="975360"/>
                      <a:pt x="118110" y="1008380"/>
                      <a:pt x="116840" y="1008380"/>
                    </a:cubicBezTo>
                    <a:cubicBezTo>
                      <a:pt x="115570" y="1009650"/>
                      <a:pt x="105410" y="994410"/>
                      <a:pt x="105410" y="988060"/>
                    </a:cubicBezTo>
                    <a:cubicBezTo>
                      <a:pt x="105410" y="980440"/>
                      <a:pt x="110490" y="970280"/>
                      <a:pt x="116840" y="966470"/>
                    </a:cubicBezTo>
                    <a:cubicBezTo>
                      <a:pt x="121920" y="961390"/>
                      <a:pt x="134620" y="960120"/>
                      <a:pt x="140970" y="962660"/>
                    </a:cubicBezTo>
                    <a:cubicBezTo>
                      <a:pt x="146050" y="965200"/>
                      <a:pt x="147320" y="982980"/>
                      <a:pt x="149860" y="982980"/>
                    </a:cubicBezTo>
                    <a:cubicBezTo>
                      <a:pt x="156210" y="980440"/>
                      <a:pt x="129540" y="826770"/>
                      <a:pt x="147320" y="806450"/>
                    </a:cubicBezTo>
                    <a:cubicBezTo>
                      <a:pt x="154940" y="798830"/>
                      <a:pt x="171450" y="798830"/>
                      <a:pt x="182880" y="805180"/>
                    </a:cubicBezTo>
                    <a:cubicBezTo>
                      <a:pt x="201930" y="815340"/>
                      <a:pt x="234950" y="878840"/>
                      <a:pt x="232410" y="897890"/>
                    </a:cubicBezTo>
                    <a:cubicBezTo>
                      <a:pt x="229870" y="906780"/>
                      <a:pt x="219710" y="914400"/>
                      <a:pt x="212090" y="914400"/>
                    </a:cubicBezTo>
                    <a:cubicBezTo>
                      <a:pt x="204470" y="915670"/>
                      <a:pt x="193040" y="909320"/>
                      <a:pt x="186690" y="896620"/>
                    </a:cubicBezTo>
                    <a:cubicBezTo>
                      <a:pt x="168910" y="862330"/>
                      <a:pt x="175260" y="666750"/>
                      <a:pt x="193040" y="640080"/>
                    </a:cubicBezTo>
                    <a:cubicBezTo>
                      <a:pt x="196850" y="632460"/>
                      <a:pt x="205740" y="631190"/>
                      <a:pt x="210820" y="631190"/>
                    </a:cubicBezTo>
                    <a:cubicBezTo>
                      <a:pt x="217170" y="631190"/>
                      <a:pt x="222250" y="633730"/>
                      <a:pt x="229870" y="641350"/>
                    </a:cubicBezTo>
                    <a:cubicBezTo>
                      <a:pt x="254000" y="665480"/>
                      <a:pt x="302260" y="838200"/>
                      <a:pt x="344170" y="836930"/>
                    </a:cubicBezTo>
                    <a:cubicBezTo>
                      <a:pt x="401320" y="835660"/>
                      <a:pt x="492760" y="529590"/>
                      <a:pt x="539750" y="450850"/>
                    </a:cubicBezTo>
                    <a:cubicBezTo>
                      <a:pt x="561340" y="412750"/>
                      <a:pt x="571500" y="393700"/>
                      <a:pt x="594360" y="369570"/>
                    </a:cubicBezTo>
                    <a:cubicBezTo>
                      <a:pt x="617220" y="344170"/>
                      <a:pt x="641350" y="327660"/>
                      <a:pt x="678180" y="302260"/>
                    </a:cubicBezTo>
                    <a:cubicBezTo>
                      <a:pt x="737870" y="261620"/>
                      <a:pt x="836930" y="182880"/>
                      <a:pt x="924560" y="156210"/>
                    </a:cubicBezTo>
                    <a:cubicBezTo>
                      <a:pt x="1008380" y="129540"/>
                      <a:pt x="1096010" y="137160"/>
                      <a:pt x="1191260" y="140970"/>
                    </a:cubicBezTo>
                    <a:cubicBezTo>
                      <a:pt x="1304290" y="144780"/>
                      <a:pt x="1452880" y="163830"/>
                      <a:pt x="1558290" y="185420"/>
                    </a:cubicBezTo>
                    <a:cubicBezTo>
                      <a:pt x="1642110" y="201930"/>
                      <a:pt x="1696720" y="220980"/>
                      <a:pt x="1779270" y="247650"/>
                    </a:cubicBezTo>
                    <a:cubicBezTo>
                      <a:pt x="1888490" y="283210"/>
                      <a:pt x="2063750" y="339090"/>
                      <a:pt x="2153920" y="382270"/>
                    </a:cubicBezTo>
                    <a:cubicBezTo>
                      <a:pt x="2208530" y="408940"/>
                      <a:pt x="2265680" y="473710"/>
                      <a:pt x="2280920" y="461010"/>
                    </a:cubicBezTo>
                    <a:cubicBezTo>
                      <a:pt x="2301240" y="445770"/>
                      <a:pt x="2251710" y="248920"/>
                      <a:pt x="2207260" y="227330"/>
                    </a:cubicBezTo>
                    <a:cubicBezTo>
                      <a:pt x="2171700" y="209550"/>
                      <a:pt x="2098040" y="275590"/>
                      <a:pt x="2059940" y="280670"/>
                    </a:cubicBezTo>
                    <a:cubicBezTo>
                      <a:pt x="2038350" y="283210"/>
                      <a:pt x="2019300" y="283210"/>
                      <a:pt x="2007870" y="275590"/>
                    </a:cubicBezTo>
                    <a:cubicBezTo>
                      <a:pt x="1997710" y="269240"/>
                      <a:pt x="1993900" y="256540"/>
                      <a:pt x="1991360" y="241300"/>
                    </a:cubicBezTo>
                    <a:cubicBezTo>
                      <a:pt x="1987550" y="214630"/>
                      <a:pt x="1992630" y="138430"/>
                      <a:pt x="2005330" y="121920"/>
                    </a:cubicBezTo>
                    <a:cubicBezTo>
                      <a:pt x="2011680" y="115570"/>
                      <a:pt x="2021840" y="114300"/>
                      <a:pt x="2029460" y="115570"/>
                    </a:cubicBezTo>
                    <a:cubicBezTo>
                      <a:pt x="2038350" y="116840"/>
                      <a:pt x="2049780" y="123190"/>
                      <a:pt x="2057400" y="133350"/>
                    </a:cubicBezTo>
                    <a:cubicBezTo>
                      <a:pt x="2068830" y="147320"/>
                      <a:pt x="2085340" y="199390"/>
                      <a:pt x="2080260" y="201930"/>
                    </a:cubicBezTo>
                    <a:cubicBezTo>
                      <a:pt x="2077720" y="203200"/>
                      <a:pt x="2056130" y="189230"/>
                      <a:pt x="2056130" y="179070"/>
                    </a:cubicBezTo>
                    <a:cubicBezTo>
                      <a:pt x="2056130" y="160020"/>
                      <a:pt x="2136140" y="95250"/>
                      <a:pt x="2162810" y="92710"/>
                    </a:cubicBezTo>
                    <a:cubicBezTo>
                      <a:pt x="2176780" y="91440"/>
                      <a:pt x="2192020" y="102870"/>
                      <a:pt x="2198370" y="113030"/>
                    </a:cubicBezTo>
                    <a:cubicBezTo>
                      <a:pt x="2203450" y="121920"/>
                      <a:pt x="2202180" y="133350"/>
                      <a:pt x="2202180" y="147320"/>
                    </a:cubicBezTo>
                    <a:cubicBezTo>
                      <a:pt x="2202180" y="166370"/>
                      <a:pt x="2204720" y="205740"/>
                      <a:pt x="2195830" y="215900"/>
                    </a:cubicBezTo>
                    <a:cubicBezTo>
                      <a:pt x="2189480" y="223520"/>
                      <a:pt x="2176780" y="224790"/>
                      <a:pt x="2170430" y="222250"/>
                    </a:cubicBezTo>
                    <a:cubicBezTo>
                      <a:pt x="2164080" y="219710"/>
                      <a:pt x="2157730" y="210820"/>
                      <a:pt x="2155190" y="200660"/>
                    </a:cubicBezTo>
                    <a:cubicBezTo>
                      <a:pt x="2150110" y="184150"/>
                      <a:pt x="2151380" y="138430"/>
                      <a:pt x="2160270" y="124460"/>
                    </a:cubicBezTo>
                    <a:cubicBezTo>
                      <a:pt x="2165350" y="116840"/>
                      <a:pt x="2175510" y="113030"/>
                      <a:pt x="2181860" y="114300"/>
                    </a:cubicBezTo>
                    <a:cubicBezTo>
                      <a:pt x="2188210" y="115570"/>
                      <a:pt x="2194560" y="120650"/>
                      <a:pt x="2199640" y="130810"/>
                    </a:cubicBezTo>
                    <a:cubicBezTo>
                      <a:pt x="2212340" y="161290"/>
                      <a:pt x="2190750" y="271780"/>
                      <a:pt x="2193290" y="355600"/>
                    </a:cubicBezTo>
                    <a:cubicBezTo>
                      <a:pt x="2195830" y="459740"/>
                      <a:pt x="2247900" y="684530"/>
                      <a:pt x="2221230" y="709930"/>
                    </a:cubicBezTo>
                    <a:cubicBezTo>
                      <a:pt x="2213610" y="718820"/>
                      <a:pt x="2197100" y="716280"/>
                      <a:pt x="2185670" y="707390"/>
                    </a:cubicBezTo>
                    <a:cubicBezTo>
                      <a:pt x="2159000" y="685800"/>
                      <a:pt x="2108200" y="530860"/>
                      <a:pt x="2114550" y="506730"/>
                    </a:cubicBezTo>
                    <a:cubicBezTo>
                      <a:pt x="2115820" y="500380"/>
                      <a:pt x="2120900" y="497840"/>
                      <a:pt x="2125980" y="496570"/>
                    </a:cubicBezTo>
                    <a:cubicBezTo>
                      <a:pt x="2131060" y="495300"/>
                      <a:pt x="2141220" y="496570"/>
                      <a:pt x="2145030" y="500380"/>
                    </a:cubicBezTo>
                    <a:cubicBezTo>
                      <a:pt x="2150110" y="504190"/>
                      <a:pt x="2153920" y="513080"/>
                      <a:pt x="2152650" y="523240"/>
                    </a:cubicBezTo>
                    <a:cubicBezTo>
                      <a:pt x="2151380" y="542290"/>
                      <a:pt x="2128520" y="579120"/>
                      <a:pt x="2105660" y="608330"/>
                    </a:cubicBezTo>
                    <a:cubicBezTo>
                      <a:pt x="2076450" y="646430"/>
                      <a:pt x="2010410" y="707390"/>
                      <a:pt x="1982470" y="723900"/>
                    </a:cubicBezTo>
                    <a:cubicBezTo>
                      <a:pt x="1971040" y="731520"/>
                      <a:pt x="1962150" y="735330"/>
                      <a:pt x="1953260" y="734060"/>
                    </a:cubicBezTo>
                    <a:cubicBezTo>
                      <a:pt x="1944370" y="732790"/>
                      <a:pt x="1936750" y="726440"/>
                      <a:pt x="1929130" y="716280"/>
                    </a:cubicBezTo>
                    <a:cubicBezTo>
                      <a:pt x="1915160" y="697230"/>
                      <a:pt x="1907540" y="615950"/>
                      <a:pt x="1896110" y="615950"/>
                    </a:cubicBezTo>
                    <a:cubicBezTo>
                      <a:pt x="1882140" y="617220"/>
                      <a:pt x="1871980" y="725170"/>
                      <a:pt x="1854200" y="768350"/>
                    </a:cubicBezTo>
                    <a:cubicBezTo>
                      <a:pt x="1838960" y="803910"/>
                      <a:pt x="1817370" y="847090"/>
                      <a:pt x="1799590" y="861060"/>
                    </a:cubicBezTo>
                    <a:cubicBezTo>
                      <a:pt x="1791970" y="868680"/>
                      <a:pt x="1784350" y="872490"/>
                      <a:pt x="1776730" y="871220"/>
                    </a:cubicBezTo>
                    <a:cubicBezTo>
                      <a:pt x="1771650" y="869950"/>
                      <a:pt x="1765300" y="864870"/>
                      <a:pt x="1761490" y="858520"/>
                    </a:cubicBezTo>
                    <a:cubicBezTo>
                      <a:pt x="1755140" y="847090"/>
                      <a:pt x="1756410" y="830580"/>
                      <a:pt x="1753870" y="808990"/>
                    </a:cubicBezTo>
                    <a:cubicBezTo>
                      <a:pt x="1750060" y="769620"/>
                      <a:pt x="1732280" y="659130"/>
                      <a:pt x="1742440" y="635000"/>
                    </a:cubicBezTo>
                    <a:cubicBezTo>
                      <a:pt x="1746250" y="626110"/>
                      <a:pt x="1751330" y="622300"/>
                      <a:pt x="1756410" y="621030"/>
                    </a:cubicBezTo>
                    <a:cubicBezTo>
                      <a:pt x="1762760" y="619760"/>
                      <a:pt x="1771650" y="621030"/>
                      <a:pt x="1776730" y="624840"/>
                    </a:cubicBezTo>
                    <a:cubicBezTo>
                      <a:pt x="1781810" y="629920"/>
                      <a:pt x="1784350" y="636270"/>
                      <a:pt x="1783080" y="648970"/>
                    </a:cubicBezTo>
                    <a:cubicBezTo>
                      <a:pt x="1781810" y="681990"/>
                      <a:pt x="1732280" y="795020"/>
                      <a:pt x="1703070" y="845820"/>
                    </a:cubicBezTo>
                    <a:cubicBezTo>
                      <a:pt x="1682750" y="882650"/>
                      <a:pt x="1659890" y="911860"/>
                      <a:pt x="1637030" y="934720"/>
                    </a:cubicBezTo>
                    <a:cubicBezTo>
                      <a:pt x="1619250" y="953770"/>
                      <a:pt x="1597660" y="980440"/>
                      <a:pt x="1582420" y="979170"/>
                    </a:cubicBezTo>
                    <a:cubicBezTo>
                      <a:pt x="1569720" y="976630"/>
                      <a:pt x="1563370" y="955040"/>
                      <a:pt x="1551940" y="932180"/>
                    </a:cubicBezTo>
                    <a:cubicBezTo>
                      <a:pt x="1525270" y="876300"/>
                      <a:pt x="1485900" y="692150"/>
                      <a:pt x="1460500" y="627380"/>
                    </a:cubicBezTo>
                    <a:cubicBezTo>
                      <a:pt x="1447800" y="595630"/>
                      <a:pt x="1442720" y="560070"/>
                      <a:pt x="1424940" y="557530"/>
                    </a:cubicBezTo>
                    <a:cubicBezTo>
                      <a:pt x="1397000" y="554990"/>
                      <a:pt x="1329690" y="668020"/>
                      <a:pt x="1294130" y="726440"/>
                    </a:cubicBezTo>
                    <a:cubicBezTo>
                      <a:pt x="1259840" y="781050"/>
                      <a:pt x="1238250" y="890270"/>
                      <a:pt x="1212850" y="899160"/>
                    </a:cubicBezTo>
                    <a:cubicBezTo>
                      <a:pt x="1201420" y="902970"/>
                      <a:pt x="1186180" y="894080"/>
                      <a:pt x="1179830" y="883920"/>
                    </a:cubicBezTo>
                    <a:cubicBezTo>
                      <a:pt x="1172210" y="868680"/>
                      <a:pt x="1207770" y="820420"/>
                      <a:pt x="1192530" y="803910"/>
                    </a:cubicBezTo>
                    <a:cubicBezTo>
                      <a:pt x="1164590" y="770890"/>
                      <a:pt x="966470" y="801370"/>
                      <a:pt x="905510" y="808990"/>
                    </a:cubicBezTo>
                    <a:cubicBezTo>
                      <a:pt x="876300" y="812800"/>
                      <a:pt x="866140" y="812800"/>
                      <a:pt x="842010" y="824230"/>
                    </a:cubicBezTo>
                    <a:cubicBezTo>
                      <a:pt x="802640" y="842010"/>
                      <a:pt x="735330" y="904240"/>
                      <a:pt x="693420" y="927100"/>
                    </a:cubicBezTo>
                    <a:cubicBezTo>
                      <a:pt x="665480" y="942340"/>
                      <a:pt x="650240" y="947420"/>
                      <a:pt x="621030" y="957580"/>
                    </a:cubicBezTo>
                    <a:cubicBezTo>
                      <a:pt x="575310" y="972820"/>
                      <a:pt x="497840" y="994410"/>
                      <a:pt x="444500" y="1002030"/>
                    </a:cubicBezTo>
                    <a:cubicBezTo>
                      <a:pt x="400050" y="1007110"/>
                      <a:pt x="351790" y="1017270"/>
                      <a:pt x="322580" y="1005840"/>
                    </a:cubicBezTo>
                    <a:cubicBezTo>
                      <a:pt x="300990" y="996950"/>
                      <a:pt x="292100" y="981710"/>
                      <a:pt x="276860" y="958850"/>
                    </a:cubicBezTo>
                    <a:cubicBezTo>
                      <a:pt x="248920" y="918210"/>
                      <a:pt x="193040" y="821690"/>
                      <a:pt x="189230" y="767080"/>
                    </a:cubicBezTo>
                    <a:cubicBezTo>
                      <a:pt x="186690" y="727710"/>
                      <a:pt x="204470" y="701040"/>
                      <a:pt x="223520" y="664210"/>
                    </a:cubicBezTo>
                    <a:cubicBezTo>
                      <a:pt x="248920" y="614680"/>
                      <a:pt x="311150" y="509270"/>
                      <a:pt x="340360" y="502920"/>
                    </a:cubicBezTo>
                    <a:cubicBezTo>
                      <a:pt x="351790" y="500380"/>
                      <a:pt x="363220" y="506730"/>
                      <a:pt x="369570" y="516890"/>
                    </a:cubicBezTo>
                    <a:cubicBezTo>
                      <a:pt x="386080" y="539750"/>
                      <a:pt x="369570" y="615950"/>
                      <a:pt x="384810" y="665480"/>
                    </a:cubicBezTo>
                    <a:cubicBezTo>
                      <a:pt x="402590" y="721360"/>
                      <a:pt x="438150" y="803910"/>
                      <a:pt x="477520" y="835660"/>
                    </a:cubicBezTo>
                    <a:cubicBezTo>
                      <a:pt x="505460" y="858520"/>
                      <a:pt x="538480" y="861060"/>
                      <a:pt x="575310" y="866140"/>
                    </a:cubicBezTo>
                    <a:cubicBezTo>
                      <a:pt x="619760" y="872490"/>
                      <a:pt x="683260" y="868680"/>
                      <a:pt x="725170" y="863600"/>
                    </a:cubicBezTo>
                    <a:cubicBezTo>
                      <a:pt x="753110" y="859790"/>
                      <a:pt x="775970" y="861060"/>
                      <a:pt x="797560" y="845820"/>
                    </a:cubicBezTo>
                    <a:cubicBezTo>
                      <a:pt x="828040" y="825500"/>
                      <a:pt x="850900" y="764540"/>
                      <a:pt x="877570" y="739140"/>
                    </a:cubicBezTo>
                    <a:cubicBezTo>
                      <a:pt x="897890" y="720090"/>
                      <a:pt x="911860" y="712470"/>
                      <a:pt x="938530" y="699770"/>
                    </a:cubicBezTo>
                    <a:cubicBezTo>
                      <a:pt x="985520" y="676910"/>
                      <a:pt x="1069340" y="659130"/>
                      <a:pt x="1139190" y="631190"/>
                    </a:cubicBezTo>
                    <a:cubicBezTo>
                      <a:pt x="1217930" y="599440"/>
                      <a:pt x="1320800" y="542290"/>
                      <a:pt x="1388110" y="516890"/>
                    </a:cubicBezTo>
                    <a:cubicBezTo>
                      <a:pt x="1431290" y="500380"/>
                      <a:pt x="1451610" y="494030"/>
                      <a:pt x="1497330" y="483870"/>
                    </a:cubicBezTo>
                    <a:cubicBezTo>
                      <a:pt x="1570990" y="467360"/>
                      <a:pt x="1727200" y="440690"/>
                      <a:pt x="1789430" y="439420"/>
                    </a:cubicBezTo>
                    <a:cubicBezTo>
                      <a:pt x="1819910" y="438150"/>
                      <a:pt x="1845310" y="436880"/>
                      <a:pt x="1855470" y="445770"/>
                    </a:cubicBezTo>
                    <a:cubicBezTo>
                      <a:pt x="1863090" y="453390"/>
                      <a:pt x="1865630" y="468630"/>
                      <a:pt x="1861820" y="476250"/>
                    </a:cubicBezTo>
                    <a:cubicBezTo>
                      <a:pt x="1854200" y="488950"/>
                      <a:pt x="1824990" y="491490"/>
                      <a:pt x="1794510" y="499110"/>
                    </a:cubicBezTo>
                    <a:cubicBezTo>
                      <a:pt x="1731010" y="515620"/>
                      <a:pt x="1610360" y="532130"/>
                      <a:pt x="1496060" y="542290"/>
                    </a:cubicBezTo>
                    <a:cubicBezTo>
                      <a:pt x="1342390" y="557530"/>
                      <a:pt x="1056640" y="576580"/>
                      <a:pt x="952500" y="571500"/>
                    </a:cubicBezTo>
                    <a:cubicBezTo>
                      <a:pt x="910590" y="568960"/>
                      <a:pt x="881380" y="566420"/>
                      <a:pt x="863600" y="557530"/>
                    </a:cubicBezTo>
                    <a:cubicBezTo>
                      <a:pt x="854710" y="552450"/>
                      <a:pt x="848360" y="546100"/>
                      <a:pt x="847090" y="539750"/>
                    </a:cubicBezTo>
                    <a:cubicBezTo>
                      <a:pt x="847090" y="532130"/>
                      <a:pt x="852170" y="524510"/>
                      <a:pt x="862330" y="514350"/>
                    </a:cubicBezTo>
                    <a:cubicBezTo>
                      <a:pt x="899160" y="476250"/>
                      <a:pt x="1083310" y="356870"/>
                      <a:pt x="1177290" y="320040"/>
                    </a:cubicBezTo>
                    <a:cubicBezTo>
                      <a:pt x="1244600" y="293370"/>
                      <a:pt x="1283970" y="293370"/>
                      <a:pt x="1361440" y="283210"/>
                    </a:cubicBezTo>
                    <a:cubicBezTo>
                      <a:pt x="1489710" y="266700"/>
                      <a:pt x="1739900" y="248920"/>
                      <a:pt x="1875790" y="252730"/>
                    </a:cubicBezTo>
                    <a:cubicBezTo>
                      <a:pt x="1964690" y="254000"/>
                      <a:pt x="2054860" y="262890"/>
                      <a:pt x="2095500" y="274320"/>
                    </a:cubicBezTo>
                    <a:cubicBezTo>
                      <a:pt x="2112010" y="279400"/>
                      <a:pt x="2122170" y="283210"/>
                      <a:pt x="2128520" y="290830"/>
                    </a:cubicBezTo>
                    <a:cubicBezTo>
                      <a:pt x="2133600" y="298450"/>
                      <a:pt x="2136140" y="313690"/>
                      <a:pt x="2132330" y="321310"/>
                    </a:cubicBezTo>
                    <a:cubicBezTo>
                      <a:pt x="2129790" y="327660"/>
                      <a:pt x="2123440" y="331470"/>
                      <a:pt x="2110740" y="336550"/>
                    </a:cubicBezTo>
                    <a:cubicBezTo>
                      <a:pt x="2070100" y="353060"/>
                      <a:pt x="1924050" y="356870"/>
                      <a:pt x="1827530" y="374650"/>
                    </a:cubicBezTo>
                    <a:cubicBezTo>
                      <a:pt x="1724660" y="393700"/>
                      <a:pt x="1643380" y="426720"/>
                      <a:pt x="1512570" y="450850"/>
                    </a:cubicBezTo>
                    <a:cubicBezTo>
                      <a:pt x="1306830" y="488950"/>
                      <a:pt x="951230" y="514350"/>
                      <a:pt x="704850" y="551180"/>
                    </a:cubicBezTo>
                    <a:cubicBezTo>
                      <a:pt x="497840" y="582930"/>
                      <a:pt x="245110" y="643890"/>
                      <a:pt x="133350" y="651510"/>
                    </a:cubicBezTo>
                    <a:cubicBezTo>
                      <a:pt x="87630" y="655320"/>
                      <a:pt x="50800" y="660400"/>
                      <a:pt x="35560" y="648970"/>
                    </a:cubicBezTo>
                    <a:cubicBezTo>
                      <a:pt x="25400" y="641350"/>
                      <a:pt x="20320" y="626110"/>
                      <a:pt x="25400" y="615950"/>
                    </a:cubicBezTo>
                    <a:cubicBezTo>
                      <a:pt x="39370" y="590550"/>
                      <a:pt x="152400" y="567690"/>
                      <a:pt x="229870" y="547370"/>
                    </a:cubicBezTo>
                    <a:cubicBezTo>
                      <a:pt x="331470" y="519430"/>
                      <a:pt x="461010" y="478790"/>
                      <a:pt x="582930" y="472440"/>
                    </a:cubicBezTo>
                    <a:cubicBezTo>
                      <a:pt x="712470" y="466090"/>
                      <a:pt x="845820" y="514350"/>
                      <a:pt x="986790" y="514350"/>
                    </a:cubicBezTo>
                    <a:cubicBezTo>
                      <a:pt x="1139190" y="514350"/>
                      <a:pt x="1314450" y="474980"/>
                      <a:pt x="1466850" y="467360"/>
                    </a:cubicBezTo>
                    <a:cubicBezTo>
                      <a:pt x="1604010" y="459740"/>
                      <a:pt x="1769110" y="461010"/>
                      <a:pt x="1859280" y="466090"/>
                    </a:cubicBezTo>
                    <a:cubicBezTo>
                      <a:pt x="1907540" y="468630"/>
                      <a:pt x="1953260" y="466090"/>
                      <a:pt x="1969770" y="478790"/>
                    </a:cubicBezTo>
                    <a:cubicBezTo>
                      <a:pt x="1977390" y="483870"/>
                      <a:pt x="1981200" y="494030"/>
                      <a:pt x="1979930" y="500380"/>
                    </a:cubicBezTo>
                    <a:cubicBezTo>
                      <a:pt x="1978660" y="506730"/>
                      <a:pt x="1974850" y="513080"/>
                      <a:pt x="1963420" y="518160"/>
                    </a:cubicBezTo>
                    <a:cubicBezTo>
                      <a:pt x="1912620" y="541020"/>
                      <a:pt x="1638300" y="520700"/>
                      <a:pt x="1470660" y="542290"/>
                    </a:cubicBezTo>
                    <a:cubicBezTo>
                      <a:pt x="1291590" y="566420"/>
                      <a:pt x="1068070" y="632460"/>
                      <a:pt x="920750" y="659130"/>
                    </a:cubicBezTo>
                    <a:cubicBezTo>
                      <a:pt x="822960" y="675640"/>
                      <a:pt x="755650" y="685800"/>
                      <a:pt x="674370" y="693420"/>
                    </a:cubicBezTo>
                    <a:cubicBezTo>
                      <a:pt x="596900" y="701040"/>
                      <a:pt x="508000" y="709930"/>
                      <a:pt x="444500" y="704850"/>
                    </a:cubicBezTo>
                    <a:cubicBezTo>
                      <a:pt x="400050" y="701040"/>
                      <a:pt x="361950" y="694690"/>
                      <a:pt x="330200" y="679450"/>
                    </a:cubicBezTo>
                    <a:cubicBezTo>
                      <a:pt x="303530" y="665480"/>
                      <a:pt x="276860" y="640080"/>
                      <a:pt x="265430" y="624840"/>
                    </a:cubicBezTo>
                    <a:cubicBezTo>
                      <a:pt x="259080" y="615950"/>
                      <a:pt x="257810" y="610870"/>
                      <a:pt x="256540" y="600710"/>
                    </a:cubicBezTo>
                    <a:cubicBezTo>
                      <a:pt x="255270" y="582930"/>
                      <a:pt x="259080" y="554990"/>
                      <a:pt x="266700" y="532130"/>
                    </a:cubicBezTo>
                    <a:cubicBezTo>
                      <a:pt x="275590" y="502920"/>
                      <a:pt x="288290" y="466090"/>
                      <a:pt x="311150" y="443230"/>
                    </a:cubicBezTo>
                    <a:cubicBezTo>
                      <a:pt x="335280" y="417830"/>
                      <a:pt x="373380" y="406400"/>
                      <a:pt x="414020" y="391160"/>
                    </a:cubicBezTo>
                    <a:cubicBezTo>
                      <a:pt x="471170" y="368300"/>
                      <a:pt x="557530" y="341630"/>
                      <a:pt x="624840" y="331470"/>
                    </a:cubicBezTo>
                    <a:cubicBezTo>
                      <a:pt x="683260" y="322580"/>
                      <a:pt x="734060" y="331470"/>
                      <a:pt x="792480" y="325120"/>
                    </a:cubicBezTo>
                    <a:cubicBezTo>
                      <a:pt x="859790" y="317500"/>
                      <a:pt x="937260" y="292100"/>
                      <a:pt x="1004570" y="283210"/>
                    </a:cubicBezTo>
                    <a:cubicBezTo>
                      <a:pt x="1065530" y="275590"/>
                      <a:pt x="1104900" y="283210"/>
                      <a:pt x="1179830" y="271780"/>
                    </a:cubicBezTo>
                    <a:cubicBezTo>
                      <a:pt x="1311910" y="251460"/>
                      <a:pt x="1593850" y="147320"/>
                      <a:pt x="1728470" y="135890"/>
                    </a:cubicBezTo>
                    <a:cubicBezTo>
                      <a:pt x="1805940" y="129540"/>
                      <a:pt x="1879600" y="130810"/>
                      <a:pt x="1913890" y="148590"/>
                    </a:cubicBezTo>
                    <a:cubicBezTo>
                      <a:pt x="1931670" y="158750"/>
                      <a:pt x="1939290" y="173990"/>
                      <a:pt x="1944370" y="190500"/>
                    </a:cubicBezTo>
                    <a:cubicBezTo>
                      <a:pt x="1949450" y="208280"/>
                      <a:pt x="1944370" y="233680"/>
                      <a:pt x="1938020" y="252730"/>
                    </a:cubicBezTo>
                    <a:cubicBezTo>
                      <a:pt x="1932940" y="269240"/>
                      <a:pt x="1924050" y="285750"/>
                      <a:pt x="1910080" y="297180"/>
                    </a:cubicBezTo>
                    <a:cubicBezTo>
                      <a:pt x="1894840" y="311150"/>
                      <a:pt x="1873250" y="316230"/>
                      <a:pt x="1846580" y="323850"/>
                    </a:cubicBezTo>
                    <a:cubicBezTo>
                      <a:pt x="1809750" y="335280"/>
                      <a:pt x="1771650" y="341630"/>
                      <a:pt x="1704340" y="347980"/>
                    </a:cubicBezTo>
                    <a:cubicBezTo>
                      <a:pt x="1553210" y="365760"/>
                      <a:pt x="1112520" y="393700"/>
                      <a:pt x="952500" y="388620"/>
                    </a:cubicBezTo>
                    <a:cubicBezTo>
                      <a:pt x="877570" y="386080"/>
                      <a:pt x="848360" y="379730"/>
                      <a:pt x="788670" y="368300"/>
                    </a:cubicBezTo>
                    <a:cubicBezTo>
                      <a:pt x="717550" y="355600"/>
                      <a:pt x="624840" y="312420"/>
                      <a:pt x="554990" y="307340"/>
                    </a:cubicBezTo>
                    <a:cubicBezTo>
                      <a:pt x="497840" y="304800"/>
                      <a:pt x="434340" y="320040"/>
                      <a:pt x="397510" y="330200"/>
                    </a:cubicBezTo>
                    <a:cubicBezTo>
                      <a:pt x="377190" y="335280"/>
                      <a:pt x="360680" y="336550"/>
                      <a:pt x="351790" y="349250"/>
                    </a:cubicBezTo>
                    <a:cubicBezTo>
                      <a:pt x="339090" y="367030"/>
                      <a:pt x="342900" y="415290"/>
                      <a:pt x="346710" y="440690"/>
                    </a:cubicBezTo>
                    <a:cubicBezTo>
                      <a:pt x="350520" y="458470"/>
                      <a:pt x="354330" y="472440"/>
                      <a:pt x="365760" y="486410"/>
                    </a:cubicBezTo>
                    <a:cubicBezTo>
                      <a:pt x="382270" y="504190"/>
                      <a:pt x="414020" y="523240"/>
                      <a:pt x="444500" y="530860"/>
                    </a:cubicBezTo>
                    <a:cubicBezTo>
                      <a:pt x="481330" y="538480"/>
                      <a:pt x="528320" y="529590"/>
                      <a:pt x="571500" y="523240"/>
                    </a:cubicBezTo>
                    <a:cubicBezTo>
                      <a:pt x="621030" y="515620"/>
                      <a:pt x="670560" y="491490"/>
                      <a:pt x="725170" y="482600"/>
                    </a:cubicBezTo>
                    <a:cubicBezTo>
                      <a:pt x="783590" y="472440"/>
                      <a:pt x="838200" y="476250"/>
                      <a:pt x="910590" y="467360"/>
                    </a:cubicBezTo>
                    <a:cubicBezTo>
                      <a:pt x="1009650" y="454660"/>
                      <a:pt x="1169670" y="414020"/>
                      <a:pt x="1266190" y="402590"/>
                    </a:cubicBezTo>
                    <a:cubicBezTo>
                      <a:pt x="1329690" y="396240"/>
                      <a:pt x="1366520" y="405130"/>
                      <a:pt x="1428750" y="396240"/>
                    </a:cubicBezTo>
                    <a:cubicBezTo>
                      <a:pt x="1515110" y="384810"/>
                      <a:pt x="1633220" y="345440"/>
                      <a:pt x="1737360" y="325120"/>
                    </a:cubicBezTo>
                    <a:cubicBezTo>
                      <a:pt x="1841500" y="303530"/>
                      <a:pt x="1971040" y="276860"/>
                      <a:pt x="2053590" y="273050"/>
                    </a:cubicBezTo>
                    <a:cubicBezTo>
                      <a:pt x="2106930" y="270510"/>
                      <a:pt x="2138680" y="274320"/>
                      <a:pt x="2185670" y="283210"/>
                    </a:cubicBezTo>
                    <a:cubicBezTo>
                      <a:pt x="2241550" y="293370"/>
                      <a:pt x="2321560" y="317500"/>
                      <a:pt x="2364740" y="341630"/>
                    </a:cubicBezTo>
                    <a:cubicBezTo>
                      <a:pt x="2392680" y="358140"/>
                      <a:pt x="2416810" y="377190"/>
                      <a:pt x="2426970" y="396240"/>
                    </a:cubicBezTo>
                    <a:cubicBezTo>
                      <a:pt x="2434590" y="408940"/>
                      <a:pt x="2437130" y="420370"/>
                      <a:pt x="2433320" y="436880"/>
                    </a:cubicBezTo>
                    <a:cubicBezTo>
                      <a:pt x="2421890" y="473710"/>
                      <a:pt x="2322830" y="548640"/>
                      <a:pt x="2301240" y="591820"/>
                    </a:cubicBezTo>
                    <a:cubicBezTo>
                      <a:pt x="2289810" y="617220"/>
                      <a:pt x="2296160" y="638810"/>
                      <a:pt x="2288540" y="659130"/>
                    </a:cubicBezTo>
                    <a:cubicBezTo>
                      <a:pt x="2280920" y="679450"/>
                      <a:pt x="2268220" y="699770"/>
                      <a:pt x="2254250" y="716280"/>
                    </a:cubicBezTo>
                    <a:cubicBezTo>
                      <a:pt x="2240280" y="731520"/>
                      <a:pt x="2219960" y="751840"/>
                      <a:pt x="2205990" y="754380"/>
                    </a:cubicBezTo>
                    <a:cubicBezTo>
                      <a:pt x="2195830" y="755650"/>
                      <a:pt x="2189480" y="744220"/>
                      <a:pt x="2180590" y="748030"/>
                    </a:cubicBezTo>
                    <a:cubicBezTo>
                      <a:pt x="2165350" y="754380"/>
                      <a:pt x="2150110" y="802640"/>
                      <a:pt x="2132330" y="822960"/>
                    </a:cubicBezTo>
                    <a:cubicBezTo>
                      <a:pt x="2115820" y="839470"/>
                      <a:pt x="2103120" y="858520"/>
                      <a:pt x="2080260" y="863600"/>
                    </a:cubicBezTo>
                    <a:cubicBezTo>
                      <a:pt x="2049780" y="869950"/>
                      <a:pt x="1996440" y="829310"/>
                      <a:pt x="1960880" y="836930"/>
                    </a:cubicBezTo>
                    <a:cubicBezTo>
                      <a:pt x="1927860" y="843280"/>
                      <a:pt x="1910080" y="889000"/>
                      <a:pt x="1873250" y="901700"/>
                    </a:cubicBezTo>
                    <a:cubicBezTo>
                      <a:pt x="1830070" y="918210"/>
                      <a:pt x="1758950" y="901700"/>
                      <a:pt x="1714500" y="911860"/>
                    </a:cubicBezTo>
                    <a:cubicBezTo>
                      <a:pt x="1681480" y="918210"/>
                      <a:pt x="1657350" y="938530"/>
                      <a:pt x="1630680" y="942340"/>
                    </a:cubicBezTo>
                    <a:cubicBezTo>
                      <a:pt x="1609090" y="946150"/>
                      <a:pt x="1591310" y="943610"/>
                      <a:pt x="1570990" y="938530"/>
                    </a:cubicBezTo>
                    <a:cubicBezTo>
                      <a:pt x="1548130" y="934720"/>
                      <a:pt x="1522730" y="930910"/>
                      <a:pt x="1498600" y="914400"/>
                    </a:cubicBezTo>
                    <a:cubicBezTo>
                      <a:pt x="1465580" y="890270"/>
                      <a:pt x="1438910" y="801370"/>
                      <a:pt x="1405890" y="786130"/>
                    </a:cubicBezTo>
                    <a:cubicBezTo>
                      <a:pt x="1383030" y="777240"/>
                      <a:pt x="1361440" y="788670"/>
                      <a:pt x="1337310" y="792480"/>
                    </a:cubicBezTo>
                    <a:cubicBezTo>
                      <a:pt x="1310640" y="797560"/>
                      <a:pt x="1276350" y="800100"/>
                      <a:pt x="1250950" y="814070"/>
                    </a:cubicBezTo>
                    <a:cubicBezTo>
                      <a:pt x="1221740" y="828040"/>
                      <a:pt x="1203960" y="864870"/>
                      <a:pt x="1174750" y="881380"/>
                    </a:cubicBezTo>
                    <a:cubicBezTo>
                      <a:pt x="1146810" y="897890"/>
                      <a:pt x="1113790" y="897890"/>
                      <a:pt x="1080770" y="914400"/>
                    </a:cubicBezTo>
                    <a:cubicBezTo>
                      <a:pt x="1037590" y="937260"/>
                      <a:pt x="990600" y="993140"/>
                      <a:pt x="941070" y="1010920"/>
                    </a:cubicBezTo>
                    <a:cubicBezTo>
                      <a:pt x="896620" y="1028700"/>
                      <a:pt x="842010" y="1010920"/>
                      <a:pt x="797560" y="1024890"/>
                    </a:cubicBezTo>
                    <a:cubicBezTo>
                      <a:pt x="754380" y="1037590"/>
                      <a:pt x="718820" y="1083310"/>
                      <a:pt x="678180" y="1092200"/>
                    </a:cubicBezTo>
                    <a:cubicBezTo>
                      <a:pt x="642620" y="1099820"/>
                      <a:pt x="598170" y="1071880"/>
                      <a:pt x="568960" y="1080770"/>
                    </a:cubicBezTo>
                    <a:cubicBezTo>
                      <a:pt x="544830" y="1088390"/>
                      <a:pt x="535940" y="1121410"/>
                      <a:pt x="514350" y="1130300"/>
                    </a:cubicBezTo>
                    <a:cubicBezTo>
                      <a:pt x="490220" y="1140460"/>
                      <a:pt x="464820" y="1141730"/>
                      <a:pt x="427990" y="1137920"/>
                    </a:cubicBezTo>
                    <a:cubicBezTo>
                      <a:pt x="360680" y="1130300"/>
                      <a:pt x="212090" y="1084580"/>
                      <a:pt x="147320" y="1047750"/>
                    </a:cubicBezTo>
                    <a:cubicBezTo>
                      <a:pt x="107950" y="1026160"/>
                      <a:pt x="83820" y="1000760"/>
                      <a:pt x="62230" y="974090"/>
                    </a:cubicBezTo>
                    <a:cubicBezTo>
                      <a:pt x="43180" y="949960"/>
                      <a:pt x="26670" y="923290"/>
                      <a:pt x="20320" y="899160"/>
                    </a:cubicBezTo>
                    <a:cubicBezTo>
                      <a:pt x="15240" y="878840"/>
                      <a:pt x="19050" y="861060"/>
                      <a:pt x="22860" y="838200"/>
                    </a:cubicBezTo>
                    <a:cubicBezTo>
                      <a:pt x="29210" y="803910"/>
                      <a:pt x="63500" y="754380"/>
                      <a:pt x="63500" y="716280"/>
                    </a:cubicBezTo>
                    <a:cubicBezTo>
                      <a:pt x="63500" y="685800"/>
                      <a:pt x="38100" y="662940"/>
                      <a:pt x="33020" y="629920"/>
                    </a:cubicBezTo>
                    <a:cubicBezTo>
                      <a:pt x="26670" y="591820"/>
                      <a:pt x="41910" y="537210"/>
                      <a:pt x="35560" y="499110"/>
                    </a:cubicBezTo>
                    <a:cubicBezTo>
                      <a:pt x="30480" y="467360"/>
                      <a:pt x="10160" y="440690"/>
                      <a:pt x="5080" y="414020"/>
                    </a:cubicBezTo>
                    <a:cubicBezTo>
                      <a:pt x="1270" y="392430"/>
                      <a:pt x="0" y="369570"/>
                      <a:pt x="5080" y="350520"/>
                    </a:cubicBezTo>
                    <a:cubicBezTo>
                      <a:pt x="11430" y="331470"/>
                      <a:pt x="22860" y="314960"/>
                      <a:pt x="39370" y="298450"/>
                    </a:cubicBezTo>
                    <a:cubicBezTo>
                      <a:pt x="59690" y="278130"/>
                      <a:pt x="88900" y="251460"/>
                      <a:pt x="127000" y="243840"/>
                    </a:cubicBezTo>
                    <a:cubicBezTo>
                      <a:pt x="181610" y="232410"/>
                      <a:pt x="285750" y="289560"/>
                      <a:pt x="345440" y="280670"/>
                    </a:cubicBezTo>
                    <a:cubicBezTo>
                      <a:pt x="388620" y="273050"/>
                      <a:pt x="411480" y="242570"/>
                      <a:pt x="454660" y="224790"/>
                    </a:cubicBezTo>
                    <a:cubicBezTo>
                      <a:pt x="513080" y="201930"/>
                      <a:pt x="593090" y="173990"/>
                      <a:pt x="665480" y="160020"/>
                    </a:cubicBezTo>
                    <a:cubicBezTo>
                      <a:pt x="737870" y="146050"/>
                      <a:pt x="838200" y="138430"/>
                      <a:pt x="889000" y="142240"/>
                    </a:cubicBezTo>
                    <a:cubicBezTo>
                      <a:pt x="916940" y="143510"/>
                      <a:pt x="930910" y="143510"/>
                      <a:pt x="951230" y="154940"/>
                    </a:cubicBezTo>
                    <a:cubicBezTo>
                      <a:pt x="977900" y="171450"/>
                      <a:pt x="1008380" y="226060"/>
                      <a:pt x="1027430" y="243840"/>
                    </a:cubicBezTo>
                    <a:cubicBezTo>
                      <a:pt x="1037590" y="252730"/>
                      <a:pt x="1042670" y="259080"/>
                      <a:pt x="1051560" y="260350"/>
                    </a:cubicBezTo>
                    <a:cubicBezTo>
                      <a:pt x="1060450" y="262890"/>
                      <a:pt x="1068070" y="260350"/>
                      <a:pt x="1079500" y="257810"/>
                    </a:cubicBezTo>
                    <a:cubicBezTo>
                      <a:pt x="1094740" y="255270"/>
                      <a:pt x="1115060" y="254000"/>
                      <a:pt x="1135380" y="242570"/>
                    </a:cubicBezTo>
                    <a:cubicBezTo>
                      <a:pt x="1172210" y="219710"/>
                      <a:pt x="1229360" y="132080"/>
                      <a:pt x="1267460" y="104140"/>
                    </a:cubicBezTo>
                    <a:cubicBezTo>
                      <a:pt x="1289050" y="87630"/>
                      <a:pt x="1304290" y="80010"/>
                      <a:pt x="1327150" y="72390"/>
                    </a:cubicBezTo>
                    <a:cubicBezTo>
                      <a:pt x="1355090" y="64770"/>
                      <a:pt x="1391920" y="62230"/>
                      <a:pt x="1426210" y="62230"/>
                    </a:cubicBezTo>
                    <a:cubicBezTo>
                      <a:pt x="1465580" y="60960"/>
                      <a:pt x="1502410" y="76200"/>
                      <a:pt x="1550670" y="73660"/>
                    </a:cubicBezTo>
                    <a:cubicBezTo>
                      <a:pt x="1619250" y="69850"/>
                      <a:pt x="1728470" y="20320"/>
                      <a:pt x="1798320" y="20320"/>
                    </a:cubicBezTo>
                    <a:cubicBezTo>
                      <a:pt x="1851660" y="21590"/>
                      <a:pt x="1882140" y="52070"/>
                      <a:pt x="1935480" y="53340"/>
                    </a:cubicBezTo>
                    <a:cubicBezTo>
                      <a:pt x="2011680" y="55880"/>
                      <a:pt x="2169160" y="0"/>
                      <a:pt x="2213610" y="6350"/>
                    </a:cubicBezTo>
                    <a:cubicBezTo>
                      <a:pt x="2228850" y="8890"/>
                      <a:pt x="2235200" y="12700"/>
                      <a:pt x="2241550" y="21590"/>
                    </a:cubicBezTo>
                    <a:cubicBezTo>
                      <a:pt x="2250440" y="31750"/>
                      <a:pt x="2241550" y="53340"/>
                      <a:pt x="2251710" y="73660"/>
                    </a:cubicBezTo>
                    <a:cubicBezTo>
                      <a:pt x="2273300" y="115570"/>
                      <a:pt x="2362200" y="179070"/>
                      <a:pt x="2397760" y="234950"/>
                    </a:cubicBezTo>
                    <a:cubicBezTo>
                      <a:pt x="2429510" y="284480"/>
                      <a:pt x="2468880" y="364490"/>
                      <a:pt x="2463800" y="391160"/>
                    </a:cubicBezTo>
                    <a:cubicBezTo>
                      <a:pt x="2462530" y="401320"/>
                      <a:pt x="2452370" y="407670"/>
                      <a:pt x="2444750" y="408940"/>
                    </a:cubicBezTo>
                    <a:cubicBezTo>
                      <a:pt x="2438400" y="410210"/>
                      <a:pt x="2428240" y="406400"/>
                      <a:pt x="2420620" y="398780"/>
                    </a:cubicBezTo>
                    <a:cubicBezTo>
                      <a:pt x="2406650" y="383540"/>
                      <a:pt x="2396490" y="339090"/>
                      <a:pt x="2381250" y="316230"/>
                    </a:cubicBezTo>
                    <a:cubicBezTo>
                      <a:pt x="2369820" y="295910"/>
                      <a:pt x="2340610" y="279400"/>
                      <a:pt x="2340610" y="266700"/>
                    </a:cubicBezTo>
                    <a:cubicBezTo>
                      <a:pt x="2340610" y="259080"/>
                      <a:pt x="2349500" y="247650"/>
                      <a:pt x="2355850" y="246380"/>
                    </a:cubicBezTo>
                    <a:cubicBezTo>
                      <a:pt x="2363470" y="245110"/>
                      <a:pt x="2379980" y="251460"/>
                      <a:pt x="2386330" y="262890"/>
                    </a:cubicBezTo>
                    <a:cubicBezTo>
                      <a:pt x="2399030" y="289560"/>
                      <a:pt x="2385060" y="400050"/>
                      <a:pt x="2374900" y="429260"/>
                    </a:cubicBezTo>
                    <a:cubicBezTo>
                      <a:pt x="2371090" y="440690"/>
                      <a:pt x="2366010" y="449580"/>
                      <a:pt x="2358390" y="452120"/>
                    </a:cubicBezTo>
                    <a:cubicBezTo>
                      <a:pt x="2352040" y="454660"/>
                      <a:pt x="2340610" y="453390"/>
                      <a:pt x="2331720" y="445770"/>
                    </a:cubicBezTo>
                    <a:cubicBezTo>
                      <a:pt x="2315210" y="430530"/>
                      <a:pt x="2293620" y="373380"/>
                      <a:pt x="2288540" y="341630"/>
                    </a:cubicBezTo>
                    <a:cubicBezTo>
                      <a:pt x="2284730" y="317500"/>
                      <a:pt x="2287270" y="294640"/>
                      <a:pt x="2293620" y="275590"/>
                    </a:cubicBezTo>
                    <a:cubicBezTo>
                      <a:pt x="2298700" y="260350"/>
                      <a:pt x="2307590" y="237490"/>
                      <a:pt x="2319020" y="236220"/>
                    </a:cubicBezTo>
                    <a:cubicBezTo>
                      <a:pt x="2330450" y="233680"/>
                      <a:pt x="2355850" y="252730"/>
                      <a:pt x="2364740" y="270510"/>
                    </a:cubicBezTo>
                    <a:cubicBezTo>
                      <a:pt x="2377440" y="293370"/>
                      <a:pt x="2372360" y="341630"/>
                      <a:pt x="2368550" y="370840"/>
                    </a:cubicBezTo>
                    <a:cubicBezTo>
                      <a:pt x="2364740" y="393700"/>
                      <a:pt x="2359660" y="411480"/>
                      <a:pt x="2348230" y="431800"/>
                    </a:cubicBezTo>
                    <a:cubicBezTo>
                      <a:pt x="2335530" y="455930"/>
                      <a:pt x="2307590" y="501650"/>
                      <a:pt x="2287270" y="505460"/>
                    </a:cubicBezTo>
                    <a:cubicBezTo>
                      <a:pt x="2274570" y="508000"/>
                      <a:pt x="2258060" y="496570"/>
                      <a:pt x="2247900" y="482600"/>
                    </a:cubicBezTo>
                    <a:cubicBezTo>
                      <a:pt x="2231390" y="457200"/>
                      <a:pt x="2214880" y="356870"/>
                      <a:pt x="2226310" y="340360"/>
                    </a:cubicBezTo>
                    <a:cubicBezTo>
                      <a:pt x="2231390" y="334010"/>
                      <a:pt x="2245360" y="334010"/>
                      <a:pt x="2250440" y="336550"/>
                    </a:cubicBezTo>
                    <a:cubicBezTo>
                      <a:pt x="2256790" y="339090"/>
                      <a:pt x="2263140" y="349250"/>
                      <a:pt x="2261870" y="361950"/>
                    </a:cubicBezTo>
                    <a:cubicBezTo>
                      <a:pt x="2261870" y="402590"/>
                      <a:pt x="2172970" y="562610"/>
                      <a:pt x="2139950" y="614680"/>
                    </a:cubicBezTo>
                    <a:cubicBezTo>
                      <a:pt x="2123440" y="640080"/>
                      <a:pt x="2108200" y="668020"/>
                      <a:pt x="2096770" y="668020"/>
                    </a:cubicBezTo>
                    <a:cubicBezTo>
                      <a:pt x="2087880" y="666750"/>
                      <a:pt x="2078990" y="650240"/>
                      <a:pt x="2073910" y="633730"/>
                    </a:cubicBezTo>
                    <a:cubicBezTo>
                      <a:pt x="2063750" y="594360"/>
                      <a:pt x="2071370" y="466090"/>
                      <a:pt x="2082800" y="426720"/>
                    </a:cubicBezTo>
                    <a:cubicBezTo>
                      <a:pt x="2086610" y="410210"/>
                      <a:pt x="2090420" y="400050"/>
                      <a:pt x="2100580" y="392430"/>
                    </a:cubicBezTo>
                    <a:cubicBezTo>
                      <a:pt x="2113280" y="386080"/>
                      <a:pt x="2142490" y="382270"/>
                      <a:pt x="2151380" y="389890"/>
                    </a:cubicBezTo>
                    <a:cubicBezTo>
                      <a:pt x="2159000" y="396240"/>
                      <a:pt x="2160270" y="415290"/>
                      <a:pt x="2156460" y="430530"/>
                    </a:cubicBezTo>
                    <a:cubicBezTo>
                      <a:pt x="2150110" y="455930"/>
                      <a:pt x="2119630" y="496570"/>
                      <a:pt x="2090420" y="523240"/>
                    </a:cubicBezTo>
                    <a:cubicBezTo>
                      <a:pt x="2061210" y="551180"/>
                      <a:pt x="2007870" y="577850"/>
                      <a:pt x="1977390" y="590550"/>
                    </a:cubicBezTo>
                    <a:cubicBezTo>
                      <a:pt x="1958340" y="598170"/>
                      <a:pt x="1943100" y="603250"/>
                      <a:pt x="1929130" y="603250"/>
                    </a:cubicBezTo>
                    <a:cubicBezTo>
                      <a:pt x="1916430" y="601980"/>
                      <a:pt x="1902460" y="599440"/>
                      <a:pt x="1893570" y="589280"/>
                    </a:cubicBezTo>
                    <a:cubicBezTo>
                      <a:pt x="1880870" y="575310"/>
                      <a:pt x="1874520" y="537210"/>
                      <a:pt x="1873250" y="513080"/>
                    </a:cubicBezTo>
                    <a:cubicBezTo>
                      <a:pt x="1873250" y="492760"/>
                      <a:pt x="1874520" y="474980"/>
                      <a:pt x="1882140" y="455930"/>
                    </a:cubicBezTo>
                    <a:cubicBezTo>
                      <a:pt x="1892300" y="433070"/>
                      <a:pt x="1910080" y="400050"/>
                      <a:pt x="1931670" y="387350"/>
                    </a:cubicBezTo>
                    <a:cubicBezTo>
                      <a:pt x="1950720" y="377190"/>
                      <a:pt x="1987550" y="373380"/>
                      <a:pt x="2001520" y="382270"/>
                    </a:cubicBezTo>
                    <a:cubicBezTo>
                      <a:pt x="2011680" y="389890"/>
                      <a:pt x="2018030" y="406400"/>
                      <a:pt x="2012950" y="425450"/>
                    </a:cubicBezTo>
                    <a:cubicBezTo>
                      <a:pt x="1993900" y="488950"/>
                      <a:pt x="1682750" y="770890"/>
                      <a:pt x="1638300" y="764540"/>
                    </a:cubicBezTo>
                    <a:cubicBezTo>
                      <a:pt x="1625600" y="763270"/>
                      <a:pt x="1621790" y="749300"/>
                      <a:pt x="1617980" y="734060"/>
                    </a:cubicBezTo>
                    <a:cubicBezTo>
                      <a:pt x="1611630" y="698500"/>
                      <a:pt x="1631950" y="581660"/>
                      <a:pt x="1658620" y="542290"/>
                    </a:cubicBezTo>
                    <a:cubicBezTo>
                      <a:pt x="1673860" y="518160"/>
                      <a:pt x="1703070" y="500380"/>
                      <a:pt x="1719580" y="499110"/>
                    </a:cubicBezTo>
                    <a:cubicBezTo>
                      <a:pt x="1731010" y="499110"/>
                      <a:pt x="1744980" y="506730"/>
                      <a:pt x="1748790" y="514350"/>
                    </a:cubicBezTo>
                    <a:cubicBezTo>
                      <a:pt x="1752600" y="527050"/>
                      <a:pt x="1737360" y="553720"/>
                      <a:pt x="1723390" y="570230"/>
                    </a:cubicBezTo>
                    <a:cubicBezTo>
                      <a:pt x="1705610" y="591820"/>
                      <a:pt x="1666240" y="618490"/>
                      <a:pt x="1639570" y="627380"/>
                    </a:cubicBezTo>
                    <a:cubicBezTo>
                      <a:pt x="1620520" y="633730"/>
                      <a:pt x="1602740" y="632460"/>
                      <a:pt x="1586230" y="628650"/>
                    </a:cubicBezTo>
                    <a:cubicBezTo>
                      <a:pt x="1569720" y="624840"/>
                      <a:pt x="1554480" y="617220"/>
                      <a:pt x="1540510" y="604520"/>
                    </a:cubicBezTo>
                    <a:cubicBezTo>
                      <a:pt x="1522730" y="586740"/>
                      <a:pt x="1504950" y="548640"/>
                      <a:pt x="1496060" y="523240"/>
                    </a:cubicBezTo>
                    <a:cubicBezTo>
                      <a:pt x="1489710" y="502920"/>
                      <a:pt x="1487170" y="488950"/>
                      <a:pt x="1488440" y="466090"/>
                    </a:cubicBezTo>
                    <a:cubicBezTo>
                      <a:pt x="1488440" y="429260"/>
                      <a:pt x="1498600" y="356870"/>
                      <a:pt x="1515110" y="326390"/>
                    </a:cubicBezTo>
                    <a:cubicBezTo>
                      <a:pt x="1525270" y="307340"/>
                      <a:pt x="1536700" y="297180"/>
                      <a:pt x="1553210" y="288290"/>
                    </a:cubicBezTo>
                    <a:cubicBezTo>
                      <a:pt x="1569720" y="276860"/>
                      <a:pt x="1588770" y="271780"/>
                      <a:pt x="1615440" y="269240"/>
                    </a:cubicBezTo>
                    <a:cubicBezTo>
                      <a:pt x="1658620" y="264160"/>
                      <a:pt x="1747520" y="270510"/>
                      <a:pt x="1789430" y="285750"/>
                    </a:cubicBezTo>
                    <a:cubicBezTo>
                      <a:pt x="1817370" y="295910"/>
                      <a:pt x="1837690" y="309880"/>
                      <a:pt x="1850390" y="328930"/>
                    </a:cubicBezTo>
                    <a:cubicBezTo>
                      <a:pt x="1864360" y="350520"/>
                      <a:pt x="1866900" y="379730"/>
                      <a:pt x="1865630" y="408940"/>
                    </a:cubicBezTo>
                    <a:cubicBezTo>
                      <a:pt x="1863090" y="447040"/>
                      <a:pt x="1846580" y="492760"/>
                      <a:pt x="1827530" y="534670"/>
                    </a:cubicBezTo>
                    <a:cubicBezTo>
                      <a:pt x="1804670" y="581660"/>
                      <a:pt x="1771650" y="635000"/>
                      <a:pt x="1737360" y="674370"/>
                    </a:cubicBezTo>
                    <a:cubicBezTo>
                      <a:pt x="1705610" y="709930"/>
                      <a:pt x="1667510" y="739140"/>
                      <a:pt x="1629410" y="764540"/>
                    </a:cubicBezTo>
                    <a:cubicBezTo>
                      <a:pt x="1592580" y="787400"/>
                      <a:pt x="1544320" y="811530"/>
                      <a:pt x="1512570" y="817880"/>
                    </a:cubicBezTo>
                    <a:cubicBezTo>
                      <a:pt x="1492250" y="821690"/>
                      <a:pt x="1475740" y="821690"/>
                      <a:pt x="1460500" y="816610"/>
                    </a:cubicBezTo>
                    <a:cubicBezTo>
                      <a:pt x="1449070" y="811530"/>
                      <a:pt x="1440180" y="805180"/>
                      <a:pt x="1431290" y="793750"/>
                    </a:cubicBezTo>
                    <a:cubicBezTo>
                      <a:pt x="1416050" y="775970"/>
                      <a:pt x="1399540" y="740410"/>
                      <a:pt x="1395730" y="711200"/>
                    </a:cubicBezTo>
                    <a:cubicBezTo>
                      <a:pt x="1390650" y="680720"/>
                      <a:pt x="1397000" y="636270"/>
                      <a:pt x="1404620" y="614680"/>
                    </a:cubicBezTo>
                    <a:cubicBezTo>
                      <a:pt x="1409700" y="601980"/>
                      <a:pt x="1416050" y="594360"/>
                      <a:pt x="1426210" y="588010"/>
                    </a:cubicBezTo>
                    <a:cubicBezTo>
                      <a:pt x="1438910" y="579120"/>
                      <a:pt x="1466850" y="570230"/>
                      <a:pt x="1477010" y="574040"/>
                    </a:cubicBezTo>
                    <a:cubicBezTo>
                      <a:pt x="1483360" y="576580"/>
                      <a:pt x="1488440" y="584200"/>
                      <a:pt x="1488440" y="589280"/>
                    </a:cubicBezTo>
                    <a:cubicBezTo>
                      <a:pt x="1489710" y="595630"/>
                      <a:pt x="1485900" y="604520"/>
                      <a:pt x="1478280" y="610870"/>
                    </a:cubicBezTo>
                    <a:cubicBezTo>
                      <a:pt x="1460500" y="624840"/>
                      <a:pt x="1399540" y="633730"/>
                      <a:pt x="1358900" y="641350"/>
                    </a:cubicBezTo>
                    <a:cubicBezTo>
                      <a:pt x="1319530" y="647700"/>
                      <a:pt x="1280160" y="652780"/>
                      <a:pt x="1240790" y="652780"/>
                    </a:cubicBezTo>
                    <a:cubicBezTo>
                      <a:pt x="1201420" y="652780"/>
                      <a:pt x="1160780" y="648970"/>
                      <a:pt x="1122680" y="642620"/>
                    </a:cubicBezTo>
                    <a:cubicBezTo>
                      <a:pt x="1085850" y="636270"/>
                      <a:pt x="1043940" y="629920"/>
                      <a:pt x="1016000" y="618490"/>
                    </a:cubicBezTo>
                    <a:cubicBezTo>
                      <a:pt x="996950" y="610870"/>
                      <a:pt x="985520" y="604520"/>
                      <a:pt x="971550" y="591820"/>
                    </a:cubicBezTo>
                    <a:cubicBezTo>
                      <a:pt x="953770" y="576580"/>
                      <a:pt x="930910" y="551180"/>
                      <a:pt x="923290" y="530860"/>
                    </a:cubicBezTo>
                    <a:cubicBezTo>
                      <a:pt x="918210" y="515620"/>
                      <a:pt x="916940" y="492760"/>
                      <a:pt x="924560" y="483870"/>
                    </a:cubicBezTo>
                    <a:cubicBezTo>
                      <a:pt x="933450" y="476250"/>
                      <a:pt x="949960" y="480060"/>
                      <a:pt x="970280" y="481330"/>
                    </a:cubicBezTo>
                    <a:cubicBezTo>
                      <a:pt x="1017270" y="483870"/>
                      <a:pt x="1139190" y="505460"/>
                      <a:pt x="1197610" y="523240"/>
                    </a:cubicBezTo>
                    <a:cubicBezTo>
                      <a:pt x="1236980" y="534670"/>
                      <a:pt x="1263650" y="546100"/>
                      <a:pt x="1292860" y="561340"/>
                    </a:cubicBezTo>
                    <a:cubicBezTo>
                      <a:pt x="1319530" y="576580"/>
                      <a:pt x="1358900" y="591820"/>
                      <a:pt x="1367790" y="612140"/>
                    </a:cubicBezTo>
                    <a:cubicBezTo>
                      <a:pt x="1374140" y="627380"/>
                      <a:pt x="1369060" y="651510"/>
                      <a:pt x="1358900" y="666750"/>
                    </a:cubicBezTo>
                    <a:cubicBezTo>
                      <a:pt x="1344930" y="685800"/>
                      <a:pt x="1310640" y="695960"/>
                      <a:pt x="1278890" y="709930"/>
                    </a:cubicBezTo>
                    <a:cubicBezTo>
                      <a:pt x="1234440" y="728980"/>
                      <a:pt x="1178560" y="742950"/>
                      <a:pt x="1116330" y="760730"/>
                    </a:cubicBezTo>
                    <a:cubicBezTo>
                      <a:pt x="1036320" y="784860"/>
                      <a:pt x="895350" y="828040"/>
                      <a:pt x="836930" y="836930"/>
                    </a:cubicBezTo>
                    <a:cubicBezTo>
                      <a:pt x="811530" y="839470"/>
                      <a:pt x="796290" y="842010"/>
                      <a:pt x="782320" y="836930"/>
                    </a:cubicBezTo>
                    <a:cubicBezTo>
                      <a:pt x="770890" y="833120"/>
                      <a:pt x="760730" y="826770"/>
                      <a:pt x="755650" y="819150"/>
                    </a:cubicBezTo>
                    <a:cubicBezTo>
                      <a:pt x="749300" y="810260"/>
                      <a:pt x="748030" y="801370"/>
                      <a:pt x="748030" y="786130"/>
                    </a:cubicBezTo>
                    <a:cubicBezTo>
                      <a:pt x="748030" y="746760"/>
                      <a:pt x="765810" y="641350"/>
                      <a:pt x="791210" y="588010"/>
                    </a:cubicBezTo>
                    <a:cubicBezTo>
                      <a:pt x="812800" y="544830"/>
                      <a:pt x="849630" y="500380"/>
                      <a:pt x="876300" y="482600"/>
                    </a:cubicBezTo>
                    <a:cubicBezTo>
                      <a:pt x="891540" y="473710"/>
                      <a:pt x="908050" y="471170"/>
                      <a:pt x="920750" y="472440"/>
                    </a:cubicBezTo>
                    <a:cubicBezTo>
                      <a:pt x="933450" y="473710"/>
                      <a:pt x="946150" y="477520"/>
                      <a:pt x="953770" y="483870"/>
                    </a:cubicBezTo>
                    <a:cubicBezTo>
                      <a:pt x="960120" y="491490"/>
                      <a:pt x="965200" y="502920"/>
                      <a:pt x="963930" y="514350"/>
                    </a:cubicBezTo>
                    <a:cubicBezTo>
                      <a:pt x="961390" y="533400"/>
                      <a:pt x="939800" y="562610"/>
                      <a:pt x="918210" y="584200"/>
                    </a:cubicBezTo>
                    <a:cubicBezTo>
                      <a:pt x="889000" y="612140"/>
                      <a:pt x="829310" y="642620"/>
                      <a:pt x="795020" y="657860"/>
                    </a:cubicBezTo>
                    <a:cubicBezTo>
                      <a:pt x="773430" y="666750"/>
                      <a:pt x="756920" y="676910"/>
                      <a:pt x="740410" y="673100"/>
                    </a:cubicBezTo>
                    <a:cubicBezTo>
                      <a:pt x="722630" y="670560"/>
                      <a:pt x="702310" y="652780"/>
                      <a:pt x="690880" y="635000"/>
                    </a:cubicBezTo>
                    <a:cubicBezTo>
                      <a:pt x="678180" y="614680"/>
                      <a:pt x="670560" y="580390"/>
                      <a:pt x="674370" y="556260"/>
                    </a:cubicBezTo>
                    <a:cubicBezTo>
                      <a:pt x="676910" y="533400"/>
                      <a:pt x="693420" y="509270"/>
                      <a:pt x="708660" y="494030"/>
                    </a:cubicBezTo>
                    <a:cubicBezTo>
                      <a:pt x="721360" y="481330"/>
                      <a:pt x="735330" y="476250"/>
                      <a:pt x="756920" y="471170"/>
                    </a:cubicBezTo>
                    <a:cubicBezTo>
                      <a:pt x="798830" y="461010"/>
                      <a:pt x="886460" y="463550"/>
                      <a:pt x="944880" y="468630"/>
                    </a:cubicBezTo>
                    <a:cubicBezTo>
                      <a:pt x="994410" y="472440"/>
                      <a:pt x="1040130" y="481330"/>
                      <a:pt x="1084580" y="491490"/>
                    </a:cubicBezTo>
                    <a:cubicBezTo>
                      <a:pt x="1125220" y="501650"/>
                      <a:pt x="1173480" y="509270"/>
                      <a:pt x="1200150" y="530860"/>
                    </a:cubicBezTo>
                    <a:cubicBezTo>
                      <a:pt x="1221740" y="549910"/>
                      <a:pt x="1242060" y="577850"/>
                      <a:pt x="1240790" y="604520"/>
                    </a:cubicBezTo>
                    <a:cubicBezTo>
                      <a:pt x="1239520" y="640080"/>
                      <a:pt x="1197610" y="685800"/>
                      <a:pt x="1162050" y="723900"/>
                    </a:cubicBezTo>
                    <a:cubicBezTo>
                      <a:pt x="1118870" y="769620"/>
                      <a:pt x="1055370" y="815340"/>
                      <a:pt x="990600" y="852170"/>
                    </a:cubicBezTo>
                    <a:cubicBezTo>
                      <a:pt x="918210" y="892810"/>
                      <a:pt x="826770" y="925830"/>
                      <a:pt x="745490" y="951230"/>
                    </a:cubicBezTo>
                    <a:cubicBezTo>
                      <a:pt x="666750" y="974090"/>
                      <a:pt x="581660" y="989330"/>
                      <a:pt x="509270" y="998220"/>
                    </a:cubicBezTo>
                    <a:cubicBezTo>
                      <a:pt x="450850" y="1005840"/>
                      <a:pt x="389890" y="1012190"/>
                      <a:pt x="346710" y="1005840"/>
                    </a:cubicBezTo>
                    <a:cubicBezTo>
                      <a:pt x="317500" y="1002030"/>
                      <a:pt x="293370" y="994410"/>
                      <a:pt x="273050" y="982980"/>
                    </a:cubicBezTo>
                    <a:cubicBezTo>
                      <a:pt x="256540" y="971550"/>
                      <a:pt x="242570" y="957580"/>
                      <a:pt x="233680" y="938530"/>
                    </a:cubicBezTo>
                    <a:cubicBezTo>
                      <a:pt x="222250" y="911860"/>
                      <a:pt x="223520" y="861060"/>
                      <a:pt x="224790" y="829310"/>
                    </a:cubicBezTo>
                    <a:cubicBezTo>
                      <a:pt x="226060" y="803910"/>
                      <a:pt x="229870" y="782320"/>
                      <a:pt x="237490" y="762000"/>
                    </a:cubicBezTo>
                    <a:cubicBezTo>
                      <a:pt x="243840" y="741680"/>
                      <a:pt x="254000" y="718820"/>
                      <a:pt x="266700" y="704850"/>
                    </a:cubicBezTo>
                    <a:cubicBezTo>
                      <a:pt x="278130" y="693420"/>
                      <a:pt x="289560" y="685800"/>
                      <a:pt x="308610" y="679450"/>
                    </a:cubicBezTo>
                    <a:cubicBezTo>
                      <a:pt x="340360" y="669290"/>
                      <a:pt x="394970" y="668020"/>
                      <a:pt x="443230" y="671830"/>
                    </a:cubicBezTo>
                    <a:cubicBezTo>
                      <a:pt x="496570" y="676910"/>
                      <a:pt x="576580" y="694690"/>
                      <a:pt x="617220" y="713740"/>
                    </a:cubicBezTo>
                    <a:cubicBezTo>
                      <a:pt x="641350" y="726440"/>
                      <a:pt x="659130" y="739140"/>
                      <a:pt x="670560" y="756920"/>
                    </a:cubicBezTo>
                    <a:cubicBezTo>
                      <a:pt x="679450" y="774700"/>
                      <a:pt x="683260" y="800100"/>
                      <a:pt x="679450" y="821690"/>
                    </a:cubicBezTo>
                    <a:cubicBezTo>
                      <a:pt x="674370" y="843280"/>
                      <a:pt x="657860" y="867410"/>
                      <a:pt x="641350" y="886460"/>
                    </a:cubicBezTo>
                    <a:cubicBezTo>
                      <a:pt x="624840" y="905510"/>
                      <a:pt x="600710" y="920750"/>
                      <a:pt x="577850" y="932180"/>
                    </a:cubicBezTo>
                    <a:cubicBezTo>
                      <a:pt x="553720" y="944880"/>
                      <a:pt x="525780" y="956310"/>
                      <a:pt x="497840" y="958850"/>
                    </a:cubicBezTo>
                    <a:cubicBezTo>
                      <a:pt x="471170" y="962660"/>
                      <a:pt x="436880" y="961390"/>
                      <a:pt x="415290" y="955040"/>
                    </a:cubicBezTo>
                    <a:cubicBezTo>
                      <a:pt x="400050" y="949960"/>
                      <a:pt x="389890" y="942340"/>
                      <a:pt x="381000" y="933450"/>
                    </a:cubicBezTo>
                    <a:cubicBezTo>
                      <a:pt x="372110" y="925830"/>
                      <a:pt x="367030" y="919480"/>
                      <a:pt x="361950" y="908050"/>
                    </a:cubicBezTo>
                    <a:cubicBezTo>
                      <a:pt x="354330" y="890270"/>
                      <a:pt x="347980" y="861060"/>
                      <a:pt x="347980" y="834390"/>
                    </a:cubicBezTo>
                    <a:cubicBezTo>
                      <a:pt x="347980" y="800100"/>
                      <a:pt x="358140" y="750570"/>
                      <a:pt x="372110" y="721360"/>
                    </a:cubicBezTo>
                    <a:cubicBezTo>
                      <a:pt x="382270" y="697230"/>
                      <a:pt x="396240" y="679450"/>
                      <a:pt x="412750" y="664210"/>
                    </a:cubicBezTo>
                    <a:cubicBezTo>
                      <a:pt x="429260" y="650240"/>
                      <a:pt x="447040" y="636270"/>
                      <a:pt x="467360" y="628650"/>
                    </a:cubicBezTo>
                    <a:cubicBezTo>
                      <a:pt x="487680" y="621030"/>
                      <a:pt x="508000" y="618490"/>
                      <a:pt x="533400" y="617220"/>
                    </a:cubicBezTo>
                    <a:cubicBezTo>
                      <a:pt x="567690" y="615950"/>
                      <a:pt x="628650" y="618490"/>
                      <a:pt x="655320" y="632460"/>
                    </a:cubicBezTo>
                    <a:cubicBezTo>
                      <a:pt x="673100" y="641350"/>
                      <a:pt x="684530" y="652780"/>
                      <a:pt x="690880" y="668020"/>
                    </a:cubicBezTo>
                    <a:cubicBezTo>
                      <a:pt x="698500" y="683260"/>
                      <a:pt x="699770" y="706120"/>
                      <a:pt x="695960" y="725170"/>
                    </a:cubicBezTo>
                    <a:cubicBezTo>
                      <a:pt x="693420" y="745490"/>
                      <a:pt x="680720" y="769620"/>
                      <a:pt x="669290" y="786130"/>
                    </a:cubicBezTo>
                    <a:cubicBezTo>
                      <a:pt x="657860" y="802640"/>
                      <a:pt x="642620" y="817880"/>
                      <a:pt x="628650" y="828040"/>
                    </a:cubicBezTo>
                    <a:cubicBezTo>
                      <a:pt x="615950" y="836930"/>
                      <a:pt x="600710" y="845820"/>
                      <a:pt x="588010" y="847090"/>
                    </a:cubicBezTo>
                    <a:cubicBezTo>
                      <a:pt x="577850" y="848360"/>
                      <a:pt x="565150" y="847090"/>
                      <a:pt x="557530" y="842010"/>
                    </a:cubicBezTo>
                    <a:cubicBezTo>
                      <a:pt x="547370" y="834390"/>
                      <a:pt x="538480" y="820420"/>
                      <a:pt x="535940" y="803910"/>
                    </a:cubicBezTo>
                    <a:cubicBezTo>
                      <a:pt x="530860" y="773430"/>
                      <a:pt x="546100" y="711200"/>
                      <a:pt x="558800" y="675640"/>
                    </a:cubicBezTo>
                    <a:cubicBezTo>
                      <a:pt x="568960" y="647700"/>
                      <a:pt x="580390" y="626110"/>
                      <a:pt x="596900" y="604520"/>
                    </a:cubicBezTo>
                    <a:cubicBezTo>
                      <a:pt x="614680" y="581660"/>
                      <a:pt x="638810" y="560070"/>
                      <a:pt x="666750" y="543560"/>
                    </a:cubicBezTo>
                    <a:cubicBezTo>
                      <a:pt x="695960" y="525780"/>
                      <a:pt x="731520" y="515620"/>
                      <a:pt x="767080" y="504190"/>
                    </a:cubicBezTo>
                    <a:cubicBezTo>
                      <a:pt x="807720" y="492760"/>
                      <a:pt x="854710" y="481330"/>
                      <a:pt x="896620" y="476250"/>
                    </a:cubicBezTo>
                    <a:cubicBezTo>
                      <a:pt x="935990" y="472440"/>
                      <a:pt x="975360" y="473710"/>
                      <a:pt x="1012190" y="476250"/>
                    </a:cubicBezTo>
                    <a:cubicBezTo>
                      <a:pt x="1046480" y="478790"/>
                      <a:pt x="1085850" y="478790"/>
                      <a:pt x="1112520" y="488950"/>
                    </a:cubicBezTo>
                    <a:cubicBezTo>
                      <a:pt x="1132840" y="496570"/>
                      <a:pt x="1153160" y="505460"/>
                      <a:pt x="1162050" y="521970"/>
                    </a:cubicBezTo>
                    <a:cubicBezTo>
                      <a:pt x="1172210" y="538480"/>
                      <a:pt x="1173480" y="568960"/>
                      <a:pt x="1168400" y="589280"/>
                    </a:cubicBezTo>
                    <a:cubicBezTo>
                      <a:pt x="1162050" y="612140"/>
                      <a:pt x="1141730" y="633730"/>
                      <a:pt x="1126490" y="650240"/>
                    </a:cubicBezTo>
                    <a:cubicBezTo>
                      <a:pt x="1111250" y="665480"/>
                      <a:pt x="1092200" y="678180"/>
                      <a:pt x="1075690" y="685800"/>
                    </a:cubicBezTo>
                    <a:cubicBezTo>
                      <a:pt x="1060450" y="692150"/>
                      <a:pt x="1041400" y="698500"/>
                      <a:pt x="1028700" y="697230"/>
                    </a:cubicBezTo>
                    <a:cubicBezTo>
                      <a:pt x="1017270" y="695960"/>
                      <a:pt x="1005840" y="690880"/>
                      <a:pt x="999490" y="683260"/>
                    </a:cubicBezTo>
                    <a:cubicBezTo>
                      <a:pt x="991870" y="674370"/>
                      <a:pt x="986790" y="654050"/>
                      <a:pt x="986790" y="641350"/>
                    </a:cubicBezTo>
                    <a:cubicBezTo>
                      <a:pt x="986790" y="631190"/>
                      <a:pt x="989330" y="626110"/>
                      <a:pt x="995680" y="614680"/>
                    </a:cubicBezTo>
                    <a:cubicBezTo>
                      <a:pt x="1009650" y="591820"/>
                      <a:pt x="1050290" y="547370"/>
                      <a:pt x="1079500" y="520700"/>
                    </a:cubicBezTo>
                    <a:cubicBezTo>
                      <a:pt x="1107440" y="495300"/>
                      <a:pt x="1135380" y="476250"/>
                      <a:pt x="1168400" y="455930"/>
                    </a:cubicBezTo>
                    <a:cubicBezTo>
                      <a:pt x="1203960" y="434340"/>
                      <a:pt x="1245870" y="414020"/>
                      <a:pt x="1289050" y="397510"/>
                    </a:cubicBezTo>
                    <a:cubicBezTo>
                      <a:pt x="1334770" y="379730"/>
                      <a:pt x="1384300" y="365760"/>
                      <a:pt x="1432560" y="354330"/>
                    </a:cubicBezTo>
                    <a:cubicBezTo>
                      <a:pt x="1482090" y="342900"/>
                      <a:pt x="1532890" y="332740"/>
                      <a:pt x="1582420" y="328930"/>
                    </a:cubicBezTo>
                    <a:cubicBezTo>
                      <a:pt x="1630680" y="323850"/>
                      <a:pt x="1687830" y="318770"/>
                      <a:pt x="1725930" y="328930"/>
                    </a:cubicBezTo>
                    <a:cubicBezTo>
                      <a:pt x="1753870" y="336550"/>
                      <a:pt x="1774190" y="349250"/>
                      <a:pt x="1793240" y="365760"/>
                    </a:cubicBezTo>
                    <a:cubicBezTo>
                      <a:pt x="1813560" y="383540"/>
                      <a:pt x="1830070" y="406400"/>
                      <a:pt x="1842770" y="433070"/>
                    </a:cubicBezTo>
                    <a:cubicBezTo>
                      <a:pt x="1856740" y="462280"/>
                      <a:pt x="1869440" y="500380"/>
                      <a:pt x="1871980" y="537210"/>
                    </a:cubicBezTo>
                    <a:cubicBezTo>
                      <a:pt x="1875790" y="579120"/>
                      <a:pt x="1866900" y="654050"/>
                      <a:pt x="1855470" y="673100"/>
                    </a:cubicBezTo>
                    <a:cubicBezTo>
                      <a:pt x="1850390" y="680720"/>
                      <a:pt x="1845310" y="685800"/>
                      <a:pt x="1838960" y="685800"/>
                    </a:cubicBezTo>
                    <a:cubicBezTo>
                      <a:pt x="1831340" y="684530"/>
                      <a:pt x="1817370" y="671830"/>
                      <a:pt x="1814830" y="660400"/>
                    </a:cubicBezTo>
                    <a:cubicBezTo>
                      <a:pt x="1812290" y="641350"/>
                      <a:pt x="1833880" y="609600"/>
                      <a:pt x="1852930" y="580390"/>
                    </a:cubicBezTo>
                    <a:cubicBezTo>
                      <a:pt x="1883410" y="532130"/>
                      <a:pt x="1949450" y="448310"/>
                      <a:pt x="1995170" y="412750"/>
                    </a:cubicBezTo>
                    <a:cubicBezTo>
                      <a:pt x="2025650" y="388620"/>
                      <a:pt x="2053590" y="379730"/>
                      <a:pt x="2085340" y="367030"/>
                    </a:cubicBezTo>
                    <a:cubicBezTo>
                      <a:pt x="2120900" y="354330"/>
                      <a:pt x="2172970" y="335280"/>
                      <a:pt x="2199640" y="334010"/>
                    </a:cubicBezTo>
                    <a:cubicBezTo>
                      <a:pt x="2214880" y="334010"/>
                      <a:pt x="2225040" y="335280"/>
                      <a:pt x="2233930" y="342900"/>
                    </a:cubicBezTo>
                    <a:cubicBezTo>
                      <a:pt x="2245360" y="353060"/>
                      <a:pt x="2255520" y="379730"/>
                      <a:pt x="2255520" y="401320"/>
                    </a:cubicBezTo>
                    <a:cubicBezTo>
                      <a:pt x="2255520" y="430530"/>
                      <a:pt x="2233930" y="474980"/>
                      <a:pt x="2218690" y="501650"/>
                    </a:cubicBezTo>
                    <a:cubicBezTo>
                      <a:pt x="2205990" y="521970"/>
                      <a:pt x="2189480" y="539750"/>
                      <a:pt x="2174240" y="549910"/>
                    </a:cubicBezTo>
                    <a:cubicBezTo>
                      <a:pt x="2162810" y="557530"/>
                      <a:pt x="2152650" y="562610"/>
                      <a:pt x="2141220" y="561340"/>
                    </a:cubicBezTo>
                    <a:cubicBezTo>
                      <a:pt x="2124710" y="558800"/>
                      <a:pt x="2101850" y="539750"/>
                      <a:pt x="2089150" y="520700"/>
                    </a:cubicBezTo>
                    <a:cubicBezTo>
                      <a:pt x="2072640" y="495300"/>
                      <a:pt x="2062480" y="453390"/>
                      <a:pt x="2062480" y="416560"/>
                    </a:cubicBezTo>
                    <a:cubicBezTo>
                      <a:pt x="2062480" y="373380"/>
                      <a:pt x="2078990" y="307340"/>
                      <a:pt x="2098040" y="279400"/>
                    </a:cubicBezTo>
                    <a:cubicBezTo>
                      <a:pt x="2109470" y="261620"/>
                      <a:pt x="2129790" y="248920"/>
                      <a:pt x="2143760" y="247650"/>
                    </a:cubicBezTo>
                    <a:cubicBezTo>
                      <a:pt x="2151380" y="245110"/>
                      <a:pt x="2161540" y="247650"/>
                      <a:pt x="2166620" y="252730"/>
                    </a:cubicBezTo>
                    <a:cubicBezTo>
                      <a:pt x="2171700" y="259080"/>
                      <a:pt x="2170430" y="274320"/>
                      <a:pt x="2166620" y="285750"/>
                    </a:cubicBezTo>
                    <a:cubicBezTo>
                      <a:pt x="2161540" y="300990"/>
                      <a:pt x="2143760" y="318770"/>
                      <a:pt x="2124710" y="335280"/>
                    </a:cubicBezTo>
                    <a:cubicBezTo>
                      <a:pt x="2096770" y="356870"/>
                      <a:pt x="2038350" y="389890"/>
                      <a:pt x="2007870" y="398780"/>
                    </a:cubicBezTo>
                    <a:cubicBezTo>
                      <a:pt x="1992630" y="402590"/>
                      <a:pt x="1981200" y="405130"/>
                      <a:pt x="1968500" y="400050"/>
                    </a:cubicBezTo>
                    <a:cubicBezTo>
                      <a:pt x="1953260" y="394970"/>
                      <a:pt x="1936750" y="377190"/>
                      <a:pt x="1927860" y="364490"/>
                    </a:cubicBezTo>
                    <a:cubicBezTo>
                      <a:pt x="1921510" y="354330"/>
                      <a:pt x="1918970" y="346710"/>
                      <a:pt x="1917700" y="332740"/>
                    </a:cubicBezTo>
                    <a:cubicBezTo>
                      <a:pt x="1913890" y="309880"/>
                      <a:pt x="1915160" y="262890"/>
                      <a:pt x="1921510" y="237490"/>
                    </a:cubicBezTo>
                    <a:cubicBezTo>
                      <a:pt x="1925320" y="217170"/>
                      <a:pt x="1932940" y="201930"/>
                      <a:pt x="1944370" y="186690"/>
                    </a:cubicBezTo>
                    <a:cubicBezTo>
                      <a:pt x="1955800" y="170180"/>
                      <a:pt x="1971040" y="154940"/>
                      <a:pt x="1988820" y="143510"/>
                    </a:cubicBezTo>
                    <a:cubicBezTo>
                      <a:pt x="2006600" y="130810"/>
                      <a:pt x="2025650" y="121920"/>
                      <a:pt x="2052320" y="114300"/>
                    </a:cubicBezTo>
                    <a:cubicBezTo>
                      <a:pt x="2090420" y="104140"/>
                      <a:pt x="2170430" y="96520"/>
                      <a:pt x="2202180" y="101600"/>
                    </a:cubicBezTo>
                    <a:cubicBezTo>
                      <a:pt x="2218690" y="105410"/>
                      <a:pt x="2231390" y="106680"/>
                      <a:pt x="2237740" y="116840"/>
                    </a:cubicBezTo>
                    <a:cubicBezTo>
                      <a:pt x="2246630" y="130810"/>
                      <a:pt x="2242820" y="158750"/>
                      <a:pt x="2236470" y="180340"/>
                    </a:cubicBezTo>
                    <a:cubicBezTo>
                      <a:pt x="2228850" y="205740"/>
                      <a:pt x="2208530" y="231140"/>
                      <a:pt x="2186940" y="257810"/>
                    </a:cubicBezTo>
                    <a:cubicBezTo>
                      <a:pt x="2161540" y="292100"/>
                      <a:pt x="2125980" y="331470"/>
                      <a:pt x="2091690" y="361950"/>
                    </a:cubicBezTo>
                    <a:cubicBezTo>
                      <a:pt x="2057400" y="391160"/>
                      <a:pt x="2016760" y="419100"/>
                      <a:pt x="1982470" y="438150"/>
                    </a:cubicBezTo>
                    <a:cubicBezTo>
                      <a:pt x="1954530" y="453390"/>
                      <a:pt x="1929130" y="468630"/>
                      <a:pt x="1905000" y="471170"/>
                    </a:cubicBezTo>
                    <a:cubicBezTo>
                      <a:pt x="1887220" y="473710"/>
                      <a:pt x="1868170" y="471170"/>
                      <a:pt x="1855470" y="462280"/>
                    </a:cubicBezTo>
                    <a:cubicBezTo>
                      <a:pt x="1842770" y="454660"/>
                      <a:pt x="1833880" y="439420"/>
                      <a:pt x="1828800" y="426720"/>
                    </a:cubicBezTo>
                    <a:cubicBezTo>
                      <a:pt x="1823720" y="412750"/>
                      <a:pt x="1823720" y="400050"/>
                      <a:pt x="1824990" y="381000"/>
                    </a:cubicBezTo>
                    <a:cubicBezTo>
                      <a:pt x="1826260" y="346710"/>
                      <a:pt x="1838960" y="280670"/>
                      <a:pt x="1852930" y="238760"/>
                    </a:cubicBezTo>
                    <a:cubicBezTo>
                      <a:pt x="1864360" y="201930"/>
                      <a:pt x="1879600" y="167640"/>
                      <a:pt x="1897380" y="139700"/>
                    </a:cubicBezTo>
                    <a:cubicBezTo>
                      <a:pt x="1912620" y="116840"/>
                      <a:pt x="1930400" y="97790"/>
                      <a:pt x="1949450" y="83820"/>
                    </a:cubicBezTo>
                    <a:cubicBezTo>
                      <a:pt x="1964690" y="72390"/>
                      <a:pt x="1979930" y="63500"/>
                      <a:pt x="2000250" y="60960"/>
                    </a:cubicBezTo>
                    <a:cubicBezTo>
                      <a:pt x="2026920" y="57150"/>
                      <a:pt x="2080260" y="63500"/>
                      <a:pt x="2095500" y="77470"/>
                    </a:cubicBezTo>
                    <a:cubicBezTo>
                      <a:pt x="2104390" y="85090"/>
                      <a:pt x="2106930" y="97790"/>
                      <a:pt x="2104390" y="107950"/>
                    </a:cubicBezTo>
                    <a:cubicBezTo>
                      <a:pt x="2103120" y="119380"/>
                      <a:pt x="2092960" y="129540"/>
                      <a:pt x="2078990" y="142240"/>
                    </a:cubicBezTo>
                    <a:cubicBezTo>
                      <a:pt x="2048510" y="165100"/>
                      <a:pt x="1987550" y="191770"/>
                      <a:pt x="1915160" y="217170"/>
                    </a:cubicBezTo>
                    <a:cubicBezTo>
                      <a:pt x="1785620" y="264160"/>
                      <a:pt x="1456690" y="354330"/>
                      <a:pt x="1355090" y="361950"/>
                    </a:cubicBezTo>
                    <a:cubicBezTo>
                      <a:pt x="1318260" y="364490"/>
                      <a:pt x="1290320" y="365760"/>
                      <a:pt x="1277620" y="354330"/>
                    </a:cubicBezTo>
                    <a:cubicBezTo>
                      <a:pt x="1268730" y="346710"/>
                      <a:pt x="1268730" y="331470"/>
                      <a:pt x="1272540" y="314960"/>
                    </a:cubicBezTo>
                    <a:cubicBezTo>
                      <a:pt x="1278890" y="288290"/>
                      <a:pt x="1316990" y="233680"/>
                      <a:pt x="1347470" y="208280"/>
                    </a:cubicBezTo>
                    <a:cubicBezTo>
                      <a:pt x="1375410" y="185420"/>
                      <a:pt x="1423670" y="165100"/>
                      <a:pt x="1445260" y="166370"/>
                    </a:cubicBezTo>
                    <a:cubicBezTo>
                      <a:pt x="1456690" y="166370"/>
                      <a:pt x="1468120" y="172720"/>
                      <a:pt x="1470660" y="180340"/>
                    </a:cubicBezTo>
                    <a:cubicBezTo>
                      <a:pt x="1473200" y="186690"/>
                      <a:pt x="1469390" y="198120"/>
                      <a:pt x="1460500" y="207010"/>
                    </a:cubicBezTo>
                    <a:cubicBezTo>
                      <a:pt x="1436370" y="227330"/>
                      <a:pt x="1310640" y="257810"/>
                      <a:pt x="1282700" y="251460"/>
                    </a:cubicBezTo>
                    <a:cubicBezTo>
                      <a:pt x="1272540" y="248920"/>
                      <a:pt x="1266190" y="242570"/>
                      <a:pt x="1264920" y="236220"/>
                    </a:cubicBezTo>
                    <a:cubicBezTo>
                      <a:pt x="1263650" y="228600"/>
                      <a:pt x="1268730" y="217170"/>
                      <a:pt x="1277620" y="212090"/>
                    </a:cubicBezTo>
                    <a:cubicBezTo>
                      <a:pt x="1296670" y="198120"/>
                      <a:pt x="1347470" y="200660"/>
                      <a:pt x="1398270" y="196850"/>
                    </a:cubicBezTo>
                    <a:cubicBezTo>
                      <a:pt x="1485900" y="190500"/>
                      <a:pt x="1648460" y="184150"/>
                      <a:pt x="1760220" y="189230"/>
                    </a:cubicBezTo>
                    <a:cubicBezTo>
                      <a:pt x="1855470" y="194310"/>
                      <a:pt x="1998980" y="191770"/>
                      <a:pt x="2026920" y="219710"/>
                    </a:cubicBezTo>
                    <a:cubicBezTo>
                      <a:pt x="2038350" y="229870"/>
                      <a:pt x="2037080" y="248920"/>
                      <a:pt x="2032000" y="259080"/>
                    </a:cubicBezTo>
                    <a:cubicBezTo>
                      <a:pt x="2028190" y="267970"/>
                      <a:pt x="2019300" y="267970"/>
                      <a:pt x="2004060" y="275590"/>
                    </a:cubicBezTo>
                    <a:cubicBezTo>
                      <a:pt x="1958340" y="298450"/>
                      <a:pt x="1750060" y="393700"/>
                      <a:pt x="1703070" y="392430"/>
                    </a:cubicBezTo>
                    <a:cubicBezTo>
                      <a:pt x="1687830" y="391160"/>
                      <a:pt x="1676400" y="384810"/>
                      <a:pt x="1672590" y="378460"/>
                    </a:cubicBezTo>
                    <a:cubicBezTo>
                      <a:pt x="1670050" y="373380"/>
                      <a:pt x="1672590" y="364490"/>
                      <a:pt x="1676400" y="358140"/>
                    </a:cubicBezTo>
                    <a:cubicBezTo>
                      <a:pt x="1681480" y="351790"/>
                      <a:pt x="1690370" y="350520"/>
                      <a:pt x="1704340" y="344170"/>
                    </a:cubicBezTo>
                    <a:cubicBezTo>
                      <a:pt x="1746250" y="326390"/>
                      <a:pt x="1897380" y="273050"/>
                      <a:pt x="1958340" y="266700"/>
                    </a:cubicBezTo>
                    <a:cubicBezTo>
                      <a:pt x="1992630" y="264160"/>
                      <a:pt x="2028190" y="262890"/>
                      <a:pt x="2038350" y="275590"/>
                    </a:cubicBezTo>
                    <a:cubicBezTo>
                      <a:pt x="2045970" y="285750"/>
                      <a:pt x="2040890" y="302260"/>
                      <a:pt x="2033270" y="322580"/>
                    </a:cubicBezTo>
                    <a:cubicBezTo>
                      <a:pt x="2012950" y="368300"/>
                      <a:pt x="1899920" y="473710"/>
                      <a:pt x="1864360" y="530860"/>
                    </a:cubicBezTo>
                    <a:cubicBezTo>
                      <a:pt x="1842770" y="566420"/>
                      <a:pt x="1840230" y="615950"/>
                      <a:pt x="1822450" y="624840"/>
                    </a:cubicBezTo>
                    <a:cubicBezTo>
                      <a:pt x="1812290" y="628650"/>
                      <a:pt x="1793240" y="621030"/>
                      <a:pt x="1788160" y="614680"/>
                    </a:cubicBezTo>
                    <a:cubicBezTo>
                      <a:pt x="1785620" y="609600"/>
                      <a:pt x="1788160" y="600710"/>
                      <a:pt x="1791970" y="594360"/>
                    </a:cubicBezTo>
                    <a:cubicBezTo>
                      <a:pt x="1797050" y="588010"/>
                      <a:pt x="1807210" y="584200"/>
                      <a:pt x="1822450" y="579120"/>
                    </a:cubicBezTo>
                    <a:cubicBezTo>
                      <a:pt x="1863090" y="565150"/>
                      <a:pt x="1993900" y="543560"/>
                      <a:pt x="2057400" y="538480"/>
                    </a:cubicBezTo>
                    <a:cubicBezTo>
                      <a:pt x="2099310" y="534670"/>
                      <a:pt x="2134870" y="527050"/>
                      <a:pt x="2164080" y="537210"/>
                    </a:cubicBezTo>
                    <a:cubicBezTo>
                      <a:pt x="2186940" y="544830"/>
                      <a:pt x="2214880" y="565150"/>
                      <a:pt x="2218690" y="581660"/>
                    </a:cubicBezTo>
                    <a:cubicBezTo>
                      <a:pt x="2222500" y="595630"/>
                      <a:pt x="2211070" y="615950"/>
                      <a:pt x="2199640" y="629920"/>
                    </a:cubicBezTo>
                    <a:cubicBezTo>
                      <a:pt x="2188210" y="645160"/>
                      <a:pt x="2171700" y="652780"/>
                      <a:pt x="2146300" y="668020"/>
                    </a:cubicBezTo>
                    <a:cubicBezTo>
                      <a:pt x="2096770" y="697230"/>
                      <a:pt x="1982470" y="753110"/>
                      <a:pt x="1910080" y="782320"/>
                    </a:cubicBezTo>
                    <a:cubicBezTo>
                      <a:pt x="1851660" y="806450"/>
                      <a:pt x="1775460" y="836930"/>
                      <a:pt x="1744980" y="835660"/>
                    </a:cubicBezTo>
                    <a:cubicBezTo>
                      <a:pt x="1734820" y="835660"/>
                      <a:pt x="1725930" y="833120"/>
                      <a:pt x="1723390" y="826770"/>
                    </a:cubicBezTo>
                    <a:cubicBezTo>
                      <a:pt x="1717040" y="817880"/>
                      <a:pt x="1723390" y="798830"/>
                      <a:pt x="1731010" y="778510"/>
                    </a:cubicBezTo>
                    <a:cubicBezTo>
                      <a:pt x="1750060" y="730250"/>
                      <a:pt x="1824990" y="619760"/>
                      <a:pt x="1871980" y="557530"/>
                    </a:cubicBezTo>
                    <a:cubicBezTo>
                      <a:pt x="1911350" y="506730"/>
                      <a:pt x="1965960" y="431800"/>
                      <a:pt x="1991360" y="426720"/>
                    </a:cubicBezTo>
                    <a:cubicBezTo>
                      <a:pt x="2000250" y="425450"/>
                      <a:pt x="2010410" y="430530"/>
                      <a:pt x="2012950" y="436880"/>
                    </a:cubicBezTo>
                    <a:cubicBezTo>
                      <a:pt x="2016760" y="441960"/>
                      <a:pt x="2015490" y="452120"/>
                      <a:pt x="2007870" y="463550"/>
                    </a:cubicBezTo>
                    <a:cubicBezTo>
                      <a:pt x="1986280" y="499110"/>
                      <a:pt x="1865630" y="572770"/>
                      <a:pt x="1770380" y="632460"/>
                    </a:cubicBezTo>
                    <a:cubicBezTo>
                      <a:pt x="1639570" y="715010"/>
                      <a:pt x="1361440" y="866140"/>
                      <a:pt x="1282700" y="900430"/>
                    </a:cubicBezTo>
                    <a:cubicBezTo>
                      <a:pt x="1258570" y="911860"/>
                      <a:pt x="1249680" y="916940"/>
                      <a:pt x="1234440" y="916940"/>
                    </a:cubicBezTo>
                    <a:cubicBezTo>
                      <a:pt x="1219200" y="918210"/>
                      <a:pt x="1198880" y="913130"/>
                      <a:pt x="1191260" y="905510"/>
                    </a:cubicBezTo>
                    <a:cubicBezTo>
                      <a:pt x="1186180" y="897890"/>
                      <a:pt x="1184910" y="885190"/>
                      <a:pt x="1189990" y="875030"/>
                    </a:cubicBezTo>
                    <a:cubicBezTo>
                      <a:pt x="1198880" y="855980"/>
                      <a:pt x="1229360" y="839470"/>
                      <a:pt x="1268730" y="814070"/>
                    </a:cubicBezTo>
                    <a:cubicBezTo>
                      <a:pt x="1371600" y="748030"/>
                      <a:pt x="1729740" y="577850"/>
                      <a:pt x="1849120" y="508000"/>
                    </a:cubicBezTo>
                    <a:cubicBezTo>
                      <a:pt x="1905000" y="474980"/>
                      <a:pt x="1948180" y="429260"/>
                      <a:pt x="1969770" y="430530"/>
                    </a:cubicBezTo>
                    <a:cubicBezTo>
                      <a:pt x="1978660" y="431800"/>
                      <a:pt x="1985010" y="440690"/>
                      <a:pt x="1986280" y="447040"/>
                    </a:cubicBezTo>
                    <a:cubicBezTo>
                      <a:pt x="1987550" y="453390"/>
                      <a:pt x="1983740" y="462280"/>
                      <a:pt x="1973580" y="469900"/>
                    </a:cubicBezTo>
                    <a:cubicBezTo>
                      <a:pt x="1918970" y="511810"/>
                      <a:pt x="1527810" y="568960"/>
                      <a:pt x="1338580" y="633730"/>
                    </a:cubicBezTo>
                    <a:cubicBezTo>
                      <a:pt x="1176020" y="688340"/>
                      <a:pt x="943610" y="833120"/>
                      <a:pt x="900430" y="820420"/>
                    </a:cubicBezTo>
                    <a:cubicBezTo>
                      <a:pt x="891540" y="816610"/>
                      <a:pt x="887730" y="807720"/>
                      <a:pt x="887730" y="800100"/>
                    </a:cubicBezTo>
                    <a:cubicBezTo>
                      <a:pt x="886460" y="789940"/>
                      <a:pt x="892810" y="781050"/>
                      <a:pt x="906780" y="765810"/>
                    </a:cubicBezTo>
                    <a:cubicBezTo>
                      <a:pt x="955040" y="715010"/>
                      <a:pt x="1235710" y="576580"/>
                      <a:pt x="1342390" y="495300"/>
                    </a:cubicBezTo>
                    <a:cubicBezTo>
                      <a:pt x="1410970" y="441960"/>
                      <a:pt x="1470660" y="349250"/>
                      <a:pt x="1499870" y="346710"/>
                    </a:cubicBezTo>
                    <a:cubicBezTo>
                      <a:pt x="1510030" y="346710"/>
                      <a:pt x="1520190" y="355600"/>
                      <a:pt x="1522730" y="363220"/>
                    </a:cubicBezTo>
                    <a:cubicBezTo>
                      <a:pt x="1524000" y="368300"/>
                      <a:pt x="1521460" y="377190"/>
                      <a:pt x="1513840" y="383540"/>
                    </a:cubicBezTo>
                    <a:cubicBezTo>
                      <a:pt x="1493520" y="403860"/>
                      <a:pt x="1430020" y="416560"/>
                      <a:pt x="1356360" y="440690"/>
                    </a:cubicBezTo>
                    <a:cubicBezTo>
                      <a:pt x="1187450" y="499110"/>
                      <a:pt x="728980" y="651510"/>
                      <a:pt x="510540" y="711200"/>
                    </a:cubicBezTo>
                    <a:cubicBezTo>
                      <a:pt x="374650" y="748030"/>
                      <a:pt x="213360" y="810260"/>
                      <a:pt x="177800" y="788670"/>
                    </a:cubicBezTo>
                    <a:cubicBezTo>
                      <a:pt x="165100" y="779780"/>
                      <a:pt x="165100" y="756920"/>
                      <a:pt x="167640" y="745490"/>
                    </a:cubicBezTo>
                    <a:cubicBezTo>
                      <a:pt x="170180" y="734060"/>
                      <a:pt x="177800" y="727710"/>
                      <a:pt x="190500" y="716280"/>
                    </a:cubicBezTo>
                    <a:cubicBezTo>
                      <a:pt x="218440" y="690880"/>
                      <a:pt x="276860" y="648970"/>
                      <a:pt x="347980" y="610870"/>
                    </a:cubicBezTo>
                    <a:cubicBezTo>
                      <a:pt x="469900" y="543560"/>
                      <a:pt x="736600" y="434340"/>
                      <a:pt x="876300" y="384810"/>
                    </a:cubicBezTo>
                    <a:cubicBezTo>
                      <a:pt x="965200" y="351790"/>
                      <a:pt x="1064260" y="308610"/>
                      <a:pt x="1098550" y="318770"/>
                    </a:cubicBezTo>
                    <a:cubicBezTo>
                      <a:pt x="1111250" y="321310"/>
                      <a:pt x="1120140" y="332740"/>
                      <a:pt x="1120140" y="341630"/>
                    </a:cubicBezTo>
                    <a:cubicBezTo>
                      <a:pt x="1120140" y="351790"/>
                      <a:pt x="1107440" y="359410"/>
                      <a:pt x="1090930" y="375920"/>
                    </a:cubicBezTo>
                    <a:cubicBezTo>
                      <a:pt x="1024890" y="436880"/>
                      <a:pt x="689610" y="673100"/>
                      <a:pt x="574040" y="749300"/>
                    </a:cubicBezTo>
                    <a:cubicBezTo>
                      <a:pt x="518160" y="787400"/>
                      <a:pt x="496570" y="800100"/>
                      <a:pt x="445770" y="826770"/>
                    </a:cubicBezTo>
                    <a:cubicBezTo>
                      <a:pt x="374650" y="864870"/>
                      <a:pt x="228600" y="955040"/>
                      <a:pt x="185420" y="947420"/>
                    </a:cubicBezTo>
                    <a:cubicBezTo>
                      <a:pt x="168910" y="944880"/>
                      <a:pt x="162560" y="932180"/>
                      <a:pt x="154940" y="918210"/>
                    </a:cubicBezTo>
                    <a:cubicBezTo>
                      <a:pt x="144780" y="896620"/>
                      <a:pt x="139700" y="854710"/>
                      <a:pt x="144780" y="820420"/>
                    </a:cubicBezTo>
                    <a:cubicBezTo>
                      <a:pt x="148590" y="782320"/>
                      <a:pt x="168910" y="741680"/>
                      <a:pt x="189230" y="703580"/>
                    </a:cubicBezTo>
                    <a:cubicBezTo>
                      <a:pt x="209550" y="664210"/>
                      <a:pt x="242570" y="618490"/>
                      <a:pt x="270510" y="590550"/>
                    </a:cubicBezTo>
                    <a:cubicBezTo>
                      <a:pt x="292100" y="568960"/>
                      <a:pt x="307340" y="560070"/>
                      <a:pt x="336550" y="542290"/>
                    </a:cubicBezTo>
                    <a:cubicBezTo>
                      <a:pt x="382270" y="514350"/>
                      <a:pt x="453390" y="478790"/>
                      <a:pt x="523240" y="447040"/>
                    </a:cubicBezTo>
                    <a:cubicBezTo>
                      <a:pt x="608330" y="407670"/>
                      <a:pt x="750570" y="349250"/>
                      <a:pt x="811530" y="326390"/>
                    </a:cubicBezTo>
                    <a:cubicBezTo>
                      <a:pt x="838200" y="314960"/>
                      <a:pt x="855980" y="299720"/>
                      <a:pt x="869950" y="304800"/>
                    </a:cubicBezTo>
                    <a:cubicBezTo>
                      <a:pt x="880110" y="307340"/>
                      <a:pt x="891540" y="323850"/>
                      <a:pt x="891540" y="331470"/>
                    </a:cubicBezTo>
                    <a:cubicBezTo>
                      <a:pt x="891540" y="339090"/>
                      <a:pt x="883920" y="344170"/>
                      <a:pt x="872490" y="350520"/>
                    </a:cubicBezTo>
                    <a:cubicBezTo>
                      <a:pt x="838200" y="369570"/>
                      <a:pt x="718820" y="381000"/>
                      <a:pt x="633730" y="407670"/>
                    </a:cubicBezTo>
                    <a:cubicBezTo>
                      <a:pt x="533400" y="438150"/>
                      <a:pt x="382270" y="500380"/>
                      <a:pt x="313690" y="529590"/>
                    </a:cubicBezTo>
                    <a:cubicBezTo>
                      <a:pt x="280670" y="543560"/>
                      <a:pt x="264160" y="548640"/>
                      <a:pt x="242570" y="562610"/>
                    </a:cubicBezTo>
                    <a:cubicBezTo>
                      <a:pt x="222250" y="575310"/>
                      <a:pt x="203200" y="590550"/>
                      <a:pt x="187960" y="608330"/>
                    </a:cubicBezTo>
                    <a:cubicBezTo>
                      <a:pt x="173990" y="624840"/>
                      <a:pt x="166370" y="652780"/>
                      <a:pt x="153670" y="662940"/>
                    </a:cubicBezTo>
                    <a:cubicBezTo>
                      <a:pt x="144780" y="668020"/>
                      <a:pt x="134620" y="670560"/>
                      <a:pt x="128270" y="669290"/>
                    </a:cubicBezTo>
                    <a:cubicBezTo>
                      <a:pt x="120650" y="668020"/>
                      <a:pt x="110490" y="659130"/>
                      <a:pt x="107950" y="651510"/>
                    </a:cubicBezTo>
                    <a:cubicBezTo>
                      <a:pt x="104140" y="643890"/>
                      <a:pt x="106680" y="636270"/>
                      <a:pt x="111760" y="621030"/>
                    </a:cubicBezTo>
                    <a:cubicBezTo>
                      <a:pt x="127000" y="577850"/>
                      <a:pt x="231140" y="453390"/>
                      <a:pt x="273050" y="379730"/>
                    </a:cubicBezTo>
                    <a:cubicBezTo>
                      <a:pt x="304800" y="321310"/>
                      <a:pt x="318770" y="237490"/>
                      <a:pt x="345440" y="217170"/>
                    </a:cubicBezTo>
                    <a:cubicBezTo>
                      <a:pt x="356870" y="207010"/>
                      <a:pt x="374650" y="204470"/>
                      <a:pt x="382270" y="208280"/>
                    </a:cubicBezTo>
                    <a:cubicBezTo>
                      <a:pt x="389890" y="213360"/>
                      <a:pt x="389890" y="241300"/>
                      <a:pt x="389890" y="241300"/>
                    </a:cubicBezTo>
                  </a:path>
                </a:pathLst>
              </a:custGeom>
              <a:solidFill>
                <a:srgbClr val="92D050"/>
              </a:solidFill>
              <a:ln cap="sq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GB"/>
              </a:p>
            </p:txBody>
          </p:sp>
        </p:grpSp>
      </p:grpSp>
      <p:grpSp>
        <p:nvGrpSpPr>
          <p:cNvPr id="63" name="Group 62">
            <a:extLst>
              <a:ext uri="{FF2B5EF4-FFF2-40B4-BE49-F238E27FC236}">
                <a16:creationId xmlns:a16="http://schemas.microsoft.com/office/drawing/2014/main" id="{00EF4499-7C6B-7201-6C84-D61079DE9D70}"/>
              </a:ext>
            </a:extLst>
          </p:cNvPr>
          <p:cNvGrpSpPr/>
          <p:nvPr/>
        </p:nvGrpSpPr>
        <p:grpSpPr>
          <a:xfrm>
            <a:off x="8884924" y="2196107"/>
            <a:ext cx="522015" cy="601027"/>
            <a:chOff x="6869385" y="2868193"/>
            <a:chExt cx="1971367" cy="2228634"/>
          </a:xfrm>
        </p:grpSpPr>
        <p:sp>
          <p:nvSpPr>
            <p:cNvPr id="64" name="Freeform 3">
              <a:extLst>
                <a:ext uri="{FF2B5EF4-FFF2-40B4-BE49-F238E27FC236}">
                  <a16:creationId xmlns:a16="http://schemas.microsoft.com/office/drawing/2014/main" id="{02D3D297-1468-D0C4-54C9-78B382B14A9E}"/>
                </a:ext>
              </a:extLst>
            </p:cNvPr>
            <p:cNvSpPr/>
            <p:nvPr/>
          </p:nvSpPr>
          <p:spPr>
            <a:xfrm>
              <a:off x="6869385" y="2868193"/>
              <a:ext cx="1971367" cy="2205726"/>
            </a:xfrm>
            <a:custGeom>
              <a:avLst/>
              <a:gdLst/>
              <a:ahLst/>
              <a:cxnLst/>
              <a:rect l="l" t="t" r="r" b="b"/>
              <a:pathLst>
                <a:path w="1971367" h="2205726">
                  <a:moveTo>
                    <a:pt x="0" y="0"/>
                  </a:moveTo>
                  <a:lnTo>
                    <a:pt x="1971367" y="0"/>
                  </a:lnTo>
                  <a:lnTo>
                    <a:pt x="1971367" y="2205726"/>
                  </a:lnTo>
                  <a:lnTo>
                    <a:pt x="0" y="2205726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4"/>
              <a:stretch>
                <a:fillRect/>
              </a:stretch>
            </a:blipFill>
            <a:ln cap="sq">
              <a:noFill/>
              <a:prstDash val="solid"/>
              <a:miter/>
            </a:ln>
          </p:spPr>
          <p:txBody>
            <a:bodyPr/>
            <a:lstStyle/>
            <a:p>
              <a:endParaRPr lang="en-GB"/>
            </a:p>
          </p:txBody>
        </p:sp>
        <p:grpSp>
          <p:nvGrpSpPr>
            <p:cNvPr id="65" name="Group 4">
              <a:extLst>
                <a:ext uri="{FF2B5EF4-FFF2-40B4-BE49-F238E27FC236}">
                  <a16:creationId xmlns:a16="http://schemas.microsoft.com/office/drawing/2014/main" id="{D93F1D35-A31C-12CF-4734-2A91B6BEF637}"/>
                </a:ext>
              </a:extLst>
            </p:cNvPr>
            <p:cNvGrpSpPr/>
            <p:nvPr/>
          </p:nvGrpSpPr>
          <p:grpSpPr>
            <a:xfrm>
              <a:off x="7808595" y="3701415"/>
              <a:ext cx="109538" cy="180975"/>
              <a:chOff x="0" y="0"/>
              <a:chExt cx="146050" cy="241300"/>
            </a:xfrm>
          </p:grpSpPr>
          <p:sp>
            <p:nvSpPr>
              <p:cNvPr id="98" name="Freeform 5">
                <a:extLst>
                  <a:ext uri="{FF2B5EF4-FFF2-40B4-BE49-F238E27FC236}">
                    <a16:creationId xmlns:a16="http://schemas.microsoft.com/office/drawing/2014/main" id="{C380EA7A-1A64-28D5-15BE-E55DA5953F0A}"/>
                  </a:ext>
                </a:extLst>
              </p:cNvPr>
              <p:cNvSpPr/>
              <p:nvPr/>
            </p:nvSpPr>
            <p:spPr>
              <a:xfrm>
                <a:off x="43180" y="50800"/>
                <a:ext cx="58420" cy="142240"/>
              </a:xfrm>
              <a:custGeom>
                <a:avLst/>
                <a:gdLst/>
                <a:ahLst/>
                <a:cxnLst/>
                <a:rect l="l" t="t" r="r" b="b"/>
                <a:pathLst>
                  <a:path w="58420" h="142240">
                    <a:moveTo>
                      <a:pt x="19050" y="0"/>
                    </a:moveTo>
                    <a:cubicBezTo>
                      <a:pt x="49530" y="91440"/>
                      <a:pt x="58420" y="132080"/>
                      <a:pt x="52070" y="137160"/>
                    </a:cubicBezTo>
                    <a:cubicBezTo>
                      <a:pt x="49530" y="140970"/>
                      <a:pt x="39370" y="137160"/>
                      <a:pt x="39370" y="135890"/>
                    </a:cubicBezTo>
                    <a:cubicBezTo>
                      <a:pt x="39370" y="135890"/>
                      <a:pt x="52070" y="137160"/>
                      <a:pt x="52070" y="137160"/>
                    </a:cubicBezTo>
                    <a:cubicBezTo>
                      <a:pt x="52070" y="137160"/>
                      <a:pt x="43180" y="142240"/>
                      <a:pt x="39370" y="139700"/>
                    </a:cubicBezTo>
                    <a:cubicBezTo>
                      <a:pt x="26670" y="130810"/>
                      <a:pt x="0" y="16510"/>
                      <a:pt x="7620" y="3810"/>
                    </a:cubicBezTo>
                    <a:cubicBezTo>
                      <a:pt x="10160" y="0"/>
                      <a:pt x="19050" y="0"/>
                      <a:pt x="19050" y="0"/>
                    </a:cubicBezTo>
                  </a:path>
                </a:pathLst>
              </a:custGeom>
              <a:solidFill>
                <a:srgbClr val="E7191F"/>
              </a:solidFill>
              <a:ln cap="sq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GB"/>
              </a:p>
            </p:txBody>
          </p:sp>
        </p:grpSp>
        <p:grpSp>
          <p:nvGrpSpPr>
            <p:cNvPr id="66" name="Group 6">
              <a:extLst>
                <a:ext uri="{FF2B5EF4-FFF2-40B4-BE49-F238E27FC236}">
                  <a16:creationId xmlns:a16="http://schemas.microsoft.com/office/drawing/2014/main" id="{10CE21CE-305B-C247-13DF-F82F5490C3FC}"/>
                </a:ext>
              </a:extLst>
            </p:cNvPr>
            <p:cNvGrpSpPr/>
            <p:nvPr/>
          </p:nvGrpSpPr>
          <p:grpSpPr>
            <a:xfrm>
              <a:off x="7837170" y="3710940"/>
              <a:ext cx="124777" cy="240983"/>
              <a:chOff x="0" y="0"/>
              <a:chExt cx="166370" cy="321310"/>
            </a:xfrm>
          </p:grpSpPr>
          <p:sp>
            <p:nvSpPr>
              <p:cNvPr id="97" name="Freeform 7">
                <a:extLst>
                  <a:ext uri="{FF2B5EF4-FFF2-40B4-BE49-F238E27FC236}">
                    <a16:creationId xmlns:a16="http://schemas.microsoft.com/office/drawing/2014/main" id="{28B11329-5A6D-F9A5-A600-F54914D2EF81}"/>
                  </a:ext>
                </a:extLst>
              </p:cNvPr>
              <p:cNvSpPr/>
              <p:nvPr/>
            </p:nvSpPr>
            <p:spPr>
              <a:xfrm>
                <a:off x="49530" y="49530"/>
                <a:ext cx="71120" cy="224790"/>
              </a:xfrm>
              <a:custGeom>
                <a:avLst/>
                <a:gdLst/>
                <a:ahLst/>
                <a:cxnLst/>
                <a:rect l="l" t="t" r="r" b="b"/>
                <a:pathLst>
                  <a:path w="71120" h="224790">
                    <a:moveTo>
                      <a:pt x="25400" y="8890"/>
                    </a:moveTo>
                    <a:cubicBezTo>
                      <a:pt x="68580" y="161290"/>
                      <a:pt x="71120" y="190500"/>
                      <a:pt x="62230" y="204470"/>
                    </a:cubicBezTo>
                    <a:cubicBezTo>
                      <a:pt x="57150" y="213360"/>
                      <a:pt x="41910" y="224790"/>
                      <a:pt x="35560" y="220980"/>
                    </a:cubicBezTo>
                    <a:cubicBezTo>
                      <a:pt x="20320" y="213360"/>
                      <a:pt x="12700" y="77470"/>
                      <a:pt x="26670" y="60960"/>
                    </a:cubicBezTo>
                    <a:cubicBezTo>
                      <a:pt x="31750" y="54610"/>
                      <a:pt x="48260" y="53340"/>
                      <a:pt x="50800" y="57150"/>
                    </a:cubicBezTo>
                    <a:cubicBezTo>
                      <a:pt x="53340" y="59690"/>
                      <a:pt x="49530" y="73660"/>
                      <a:pt x="45720" y="76200"/>
                    </a:cubicBezTo>
                    <a:cubicBezTo>
                      <a:pt x="41910" y="77470"/>
                      <a:pt x="27940" y="71120"/>
                      <a:pt x="26670" y="66040"/>
                    </a:cubicBezTo>
                    <a:cubicBezTo>
                      <a:pt x="25400" y="62230"/>
                      <a:pt x="30480" y="54610"/>
                      <a:pt x="34290" y="52070"/>
                    </a:cubicBezTo>
                    <a:cubicBezTo>
                      <a:pt x="38100" y="50800"/>
                      <a:pt x="45720" y="52070"/>
                      <a:pt x="49530" y="55880"/>
                    </a:cubicBezTo>
                    <a:cubicBezTo>
                      <a:pt x="57150" y="63500"/>
                      <a:pt x="59690" y="90170"/>
                      <a:pt x="62230" y="110490"/>
                    </a:cubicBezTo>
                    <a:cubicBezTo>
                      <a:pt x="63500" y="137160"/>
                      <a:pt x="66040" y="196850"/>
                      <a:pt x="55880" y="203200"/>
                    </a:cubicBezTo>
                    <a:cubicBezTo>
                      <a:pt x="50800" y="207010"/>
                      <a:pt x="40640" y="204470"/>
                      <a:pt x="35560" y="198120"/>
                    </a:cubicBezTo>
                    <a:cubicBezTo>
                      <a:pt x="25400" y="184150"/>
                      <a:pt x="40640" y="121920"/>
                      <a:pt x="34290" y="90170"/>
                    </a:cubicBezTo>
                    <a:cubicBezTo>
                      <a:pt x="27940" y="62230"/>
                      <a:pt x="0" y="30480"/>
                      <a:pt x="1270" y="15240"/>
                    </a:cubicBezTo>
                    <a:cubicBezTo>
                      <a:pt x="1270" y="8890"/>
                      <a:pt x="6350" y="2540"/>
                      <a:pt x="10160" y="1270"/>
                    </a:cubicBezTo>
                    <a:cubicBezTo>
                      <a:pt x="13970" y="0"/>
                      <a:pt x="25400" y="8890"/>
                      <a:pt x="25400" y="8890"/>
                    </a:cubicBezTo>
                  </a:path>
                </a:pathLst>
              </a:custGeom>
              <a:solidFill>
                <a:srgbClr val="E7191F"/>
              </a:solidFill>
              <a:ln cap="sq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GB"/>
              </a:p>
            </p:txBody>
          </p:sp>
        </p:grpSp>
        <p:grpSp>
          <p:nvGrpSpPr>
            <p:cNvPr id="67" name="Group 8">
              <a:extLst>
                <a:ext uri="{FF2B5EF4-FFF2-40B4-BE49-F238E27FC236}">
                  <a16:creationId xmlns:a16="http://schemas.microsoft.com/office/drawing/2014/main" id="{AF45F567-96C8-3DED-EFAD-131186B36E81}"/>
                </a:ext>
              </a:extLst>
            </p:cNvPr>
            <p:cNvGrpSpPr/>
            <p:nvPr/>
          </p:nvGrpSpPr>
          <p:grpSpPr>
            <a:xfrm>
              <a:off x="7798118" y="3681412"/>
              <a:ext cx="328612" cy="1415415"/>
              <a:chOff x="0" y="0"/>
              <a:chExt cx="438150" cy="1887220"/>
            </a:xfrm>
          </p:grpSpPr>
          <p:sp>
            <p:nvSpPr>
              <p:cNvPr id="96" name="Freeform 9">
                <a:extLst>
                  <a:ext uri="{FF2B5EF4-FFF2-40B4-BE49-F238E27FC236}">
                    <a16:creationId xmlns:a16="http://schemas.microsoft.com/office/drawing/2014/main" id="{991C1FC0-CDEB-2139-5F8E-84B538F6E60F}"/>
                  </a:ext>
                </a:extLst>
              </p:cNvPr>
              <p:cNvSpPr/>
              <p:nvPr/>
            </p:nvSpPr>
            <p:spPr>
              <a:xfrm>
                <a:off x="49530" y="45720"/>
                <a:ext cx="359410" cy="1791970"/>
              </a:xfrm>
              <a:custGeom>
                <a:avLst/>
                <a:gdLst/>
                <a:ahLst/>
                <a:cxnLst/>
                <a:rect l="l" t="t" r="r" b="b"/>
                <a:pathLst>
                  <a:path w="359410" h="1791970">
                    <a:moveTo>
                      <a:pt x="50800" y="31750"/>
                    </a:moveTo>
                    <a:cubicBezTo>
                      <a:pt x="99060" y="204470"/>
                      <a:pt x="88900" y="222250"/>
                      <a:pt x="78740" y="231140"/>
                    </a:cubicBezTo>
                    <a:cubicBezTo>
                      <a:pt x="71120" y="237490"/>
                      <a:pt x="55880" y="240030"/>
                      <a:pt x="48260" y="237490"/>
                    </a:cubicBezTo>
                    <a:cubicBezTo>
                      <a:pt x="40640" y="233680"/>
                      <a:pt x="31750" y="220980"/>
                      <a:pt x="30480" y="210820"/>
                    </a:cubicBezTo>
                    <a:cubicBezTo>
                      <a:pt x="30480" y="199390"/>
                      <a:pt x="48260" y="187960"/>
                      <a:pt x="52070" y="172720"/>
                    </a:cubicBezTo>
                    <a:cubicBezTo>
                      <a:pt x="57150" y="148590"/>
                      <a:pt x="44450" y="102870"/>
                      <a:pt x="46990" y="81280"/>
                    </a:cubicBezTo>
                    <a:cubicBezTo>
                      <a:pt x="48260" y="69850"/>
                      <a:pt x="49530" y="55880"/>
                      <a:pt x="54610" y="55880"/>
                    </a:cubicBezTo>
                    <a:cubicBezTo>
                      <a:pt x="58420" y="54610"/>
                      <a:pt x="72390" y="73660"/>
                      <a:pt x="69850" y="76200"/>
                    </a:cubicBezTo>
                    <a:cubicBezTo>
                      <a:pt x="68580" y="80010"/>
                      <a:pt x="39370" y="74930"/>
                      <a:pt x="30480" y="66040"/>
                    </a:cubicBezTo>
                    <a:cubicBezTo>
                      <a:pt x="22860" y="58420"/>
                      <a:pt x="20320" y="36830"/>
                      <a:pt x="22860" y="26670"/>
                    </a:cubicBezTo>
                    <a:cubicBezTo>
                      <a:pt x="26670" y="19050"/>
                      <a:pt x="33020" y="12700"/>
                      <a:pt x="43180" y="8890"/>
                    </a:cubicBezTo>
                    <a:cubicBezTo>
                      <a:pt x="55880" y="3810"/>
                      <a:pt x="85090" y="0"/>
                      <a:pt x="100330" y="5080"/>
                    </a:cubicBezTo>
                    <a:cubicBezTo>
                      <a:pt x="113030" y="8890"/>
                      <a:pt x="129540" y="20320"/>
                      <a:pt x="130810" y="30480"/>
                    </a:cubicBezTo>
                    <a:cubicBezTo>
                      <a:pt x="132080" y="45720"/>
                      <a:pt x="93980" y="72390"/>
                      <a:pt x="86360" y="88900"/>
                    </a:cubicBezTo>
                    <a:cubicBezTo>
                      <a:pt x="82550" y="99060"/>
                      <a:pt x="87630" y="114300"/>
                      <a:pt x="82550" y="115570"/>
                    </a:cubicBezTo>
                    <a:cubicBezTo>
                      <a:pt x="78740" y="118110"/>
                      <a:pt x="69850" y="100330"/>
                      <a:pt x="62230" y="100330"/>
                    </a:cubicBezTo>
                    <a:cubicBezTo>
                      <a:pt x="53340" y="100330"/>
                      <a:pt x="38100" y="116840"/>
                      <a:pt x="35560" y="114300"/>
                    </a:cubicBezTo>
                    <a:cubicBezTo>
                      <a:pt x="33020" y="110490"/>
                      <a:pt x="64770" y="54610"/>
                      <a:pt x="81280" y="49530"/>
                    </a:cubicBezTo>
                    <a:cubicBezTo>
                      <a:pt x="91440" y="45720"/>
                      <a:pt x="105410" y="53340"/>
                      <a:pt x="113030" y="60960"/>
                    </a:cubicBezTo>
                    <a:cubicBezTo>
                      <a:pt x="120650" y="72390"/>
                      <a:pt x="125730" y="111760"/>
                      <a:pt x="118110" y="118110"/>
                    </a:cubicBezTo>
                    <a:cubicBezTo>
                      <a:pt x="111760" y="124460"/>
                      <a:pt x="80010" y="114300"/>
                      <a:pt x="77470" y="105410"/>
                    </a:cubicBezTo>
                    <a:cubicBezTo>
                      <a:pt x="73660" y="95250"/>
                      <a:pt x="97790" y="64770"/>
                      <a:pt x="110490" y="58420"/>
                    </a:cubicBezTo>
                    <a:cubicBezTo>
                      <a:pt x="119380" y="54610"/>
                      <a:pt x="130810" y="54610"/>
                      <a:pt x="138430" y="59690"/>
                    </a:cubicBezTo>
                    <a:cubicBezTo>
                      <a:pt x="146050" y="64770"/>
                      <a:pt x="156210" y="85090"/>
                      <a:pt x="152400" y="90170"/>
                    </a:cubicBezTo>
                    <a:cubicBezTo>
                      <a:pt x="147320" y="96520"/>
                      <a:pt x="96520" y="87630"/>
                      <a:pt x="93980" y="80010"/>
                    </a:cubicBezTo>
                    <a:cubicBezTo>
                      <a:pt x="91440" y="74930"/>
                      <a:pt x="107950" y="57150"/>
                      <a:pt x="118110" y="55880"/>
                    </a:cubicBezTo>
                    <a:cubicBezTo>
                      <a:pt x="127000" y="54610"/>
                      <a:pt x="143510" y="62230"/>
                      <a:pt x="151130" y="76200"/>
                    </a:cubicBezTo>
                    <a:cubicBezTo>
                      <a:pt x="172720" y="111760"/>
                      <a:pt x="144780" y="241300"/>
                      <a:pt x="156210" y="321310"/>
                    </a:cubicBezTo>
                    <a:cubicBezTo>
                      <a:pt x="168910" y="401320"/>
                      <a:pt x="209550" y="483870"/>
                      <a:pt x="220980" y="556260"/>
                    </a:cubicBezTo>
                    <a:cubicBezTo>
                      <a:pt x="231140" y="617220"/>
                      <a:pt x="231140" y="669290"/>
                      <a:pt x="229870" y="725170"/>
                    </a:cubicBezTo>
                    <a:cubicBezTo>
                      <a:pt x="228600" y="781050"/>
                      <a:pt x="208280" y="842010"/>
                      <a:pt x="212090" y="891540"/>
                    </a:cubicBezTo>
                    <a:cubicBezTo>
                      <a:pt x="215900" y="932180"/>
                      <a:pt x="232410" y="947420"/>
                      <a:pt x="242570" y="1000760"/>
                    </a:cubicBezTo>
                    <a:cubicBezTo>
                      <a:pt x="269240" y="1140460"/>
                      <a:pt x="359410" y="1678940"/>
                      <a:pt x="337820" y="1760220"/>
                    </a:cubicBezTo>
                    <a:cubicBezTo>
                      <a:pt x="332740" y="1778000"/>
                      <a:pt x="325120" y="1786890"/>
                      <a:pt x="316230" y="1789430"/>
                    </a:cubicBezTo>
                    <a:cubicBezTo>
                      <a:pt x="307340" y="1791970"/>
                      <a:pt x="287020" y="1784350"/>
                      <a:pt x="281940" y="1775460"/>
                    </a:cubicBezTo>
                    <a:cubicBezTo>
                      <a:pt x="278130" y="1766570"/>
                      <a:pt x="285750" y="1739900"/>
                      <a:pt x="293370" y="1733550"/>
                    </a:cubicBezTo>
                    <a:cubicBezTo>
                      <a:pt x="300990" y="1728470"/>
                      <a:pt x="314960" y="1729740"/>
                      <a:pt x="322580" y="1733550"/>
                    </a:cubicBezTo>
                    <a:cubicBezTo>
                      <a:pt x="328930" y="1737360"/>
                      <a:pt x="337820" y="1748790"/>
                      <a:pt x="337820" y="1756410"/>
                    </a:cubicBezTo>
                    <a:cubicBezTo>
                      <a:pt x="337820" y="1766570"/>
                      <a:pt x="320040" y="1788160"/>
                      <a:pt x="309880" y="1789430"/>
                    </a:cubicBezTo>
                    <a:cubicBezTo>
                      <a:pt x="299720" y="1790700"/>
                      <a:pt x="289560" y="1785620"/>
                      <a:pt x="279400" y="1769110"/>
                    </a:cubicBezTo>
                    <a:cubicBezTo>
                      <a:pt x="236220" y="1697990"/>
                      <a:pt x="209550" y="1130300"/>
                      <a:pt x="180340" y="994410"/>
                    </a:cubicBezTo>
                    <a:cubicBezTo>
                      <a:pt x="170180" y="944880"/>
                      <a:pt x="156210" y="932180"/>
                      <a:pt x="152400" y="894080"/>
                    </a:cubicBezTo>
                    <a:cubicBezTo>
                      <a:pt x="147320" y="843280"/>
                      <a:pt x="168910" y="770890"/>
                      <a:pt x="170180" y="713740"/>
                    </a:cubicBezTo>
                    <a:cubicBezTo>
                      <a:pt x="171450" y="661670"/>
                      <a:pt x="172720" y="613410"/>
                      <a:pt x="162560" y="565150"/>
                    </a:cubicBezTo>
                    <a:cubicBezTo>
                      <a:pt x="153670" y="514350"/>
                      <a:pt x="124460" y="466090"/>
                      <a:pt x="111760" y="414020"/>
                    </a:cubicBezTo>
                    <a:cubicBezTo>
                      <a:pt x="99060" y="360680"/>
                      <a:pt x="90170" y="302260"/>
                      <a:pt x="86360" y="245110"/>
                    </a:cubicBezTo>
                    <a:cubicBezTo>
                      <a:pt x="83820" y="187960"/>
                      <a:pt x="80010" y="100330"/>
                      <a:pt x="96520" y="73660"/>
                    </a:cubicBezTo>
                    <a:cubicBezTo>
                      <a:pt x="102870" y="60960"/>
                      <a:pt x="115570" y="54610"/>
                      <a:pt x="124460" y="55880"/>
                    </a:cubicBezTo>
                    <a:cubicBezTo>
                      <a:pt x="134620" y="57150"/>
                      <a:pt x="154940" y="78740"/>
                      <a:pt x="152400" y="83820"/>
                    </a:cubicBezTo>
                    <a:cubicBezTo>
                      <a:pt x="149860" y="88900"/>
                      <a:pt x="97790" y="86360"/>
                      <a:pt x="93980" y="80010"/>
                    </a:cubicBezTo>
                    <a:cubicBezTo>
                      <a:pt x="91440" y="77470"/>
                      <a:pt x="95250" y="71120"/>
                      <a:pt x="99060" y="67310"/>
                    </a:cubicBezTo>
                    <a:cubicBezTo>
                      <a:pt x="105410" y="62230"/>
                      <a:pt x="123190" y="54610"/>
                      <a:pt x="132080" y="57150"/>
                    </a:cubicBezTo>
                    <a:cubicBezTo>
                      <a:pt x="140970" y="59690"/>
                      <a:pt x="149860" y="73660"/>
                      <a:pt x="152400" y="83820"/>
                    </a:cubicBezTo>
                    <a:cubicBezTo>
                      <a:pt x="154940" y="91440"/>
                      <a:pt x="152400" y="99060"/>
                      <a:pt x="148590" y="107950"/>
                    </a:cubicBezTo>
                    <a:cubicBezTo>
                      <a:pt x="140970" y="121920"/>
                      <a:pt x="118110" y="149860"/>
                      <a:pt x="102870" y="151130"/>
                    </a:cubicBezTo>
                    <a:cubicBezTo>
                      <a:pt x="88900" y="153670"/>
                      <a:pt x="66040" y="137160"/>
                      <a:pt x="58420" y="123190"/>
                    </a:cubicBezTo>
                    <a:cubicBezTo>
                      <a:pt x="50800" y="109220"/>
                      <a:pt x="54610" y="80010"/>
                      <a:pt x="59690" y="67310"/>
                    </a:cubicBezTo>
                    <a:cubicBezTo>
                      <a:pt x="63500" y="59690"/>
                      <a:pt x="67310" y="54610"/>
                      <a:pt x="73660" y="52070"/>
                    </a:cubicBezTo>
                    <a:cubicBezTo>
                      <a:pt x="82550" y="48260"/>
                      <a:pt x="100330" y="49530"/>
                      <a:pt x="107950" y="55880"/>
                    </a:cubicBezTo>
                    <a:cubicBezTo>
                      <a:pt x="114300" y="62230"/>
                      <a:pt x="118110" y="76200"/>
                      <a:pt x="115570" y="88900"/>
                    </a:cubicBezTo>
                    <a:cubicBezTo>
                      <a:pt x="113030" y="106680"/>
                      <a:pt x="96520" y="137160"/>
                      <a:pt x="81280" y="147320"/>
                    </a:cubicBezTo>
                    <a:cubicBezTo>
                      <a:pt x="69850" y="154940"/>
                      <a:pt x="48260" y="158750"/>
                      <a:pt x="38100" y="152400"/>
                    </a:cubicBezTo>
                    <a:cubicBezTo>
                      <a:pt x="29210" y="147320"/>
                      <a:pt x="24130" y="128270"/>
                      <a:pt x="24130" y="113030"/>
                    </a:cubicBezTo>
                    <a:cubicBezTo>
                      <a:pt x="22860" y="90170"/>
                      <a:pt x="34290" y="49530"/>
                      <a:pt x="49530" y="30480"/>
                    </a:cubicBezTo>
                    <a:cubicBezTo>
                      <a:pt x="62230" y="16510"/>
                      <a:pt x="87630" y="5080"/>
                      <a:pt x="100330" y="5080"/>
                    </a:cubicBezTo>
                    <a:cubicBezTo>
                      <a:pt x="110490" y="5080"/>
                      <a:pt x="120650" y="11430"/>
                      <a:pt x="125730" y="17780"/>
                    </a:cubicBezTo>
                    <a:cubicBezTo>
                      <a:pt x="129540" y="22860"/>
                      <a:pt x="132080" y="31750"/>
                      <a:pt x="130810" y="38100"/>
                    </a:cubicBezTo>
                    <a:cubicBezTo>
                      <a:pt x="129540" y="45720"/>
                      <a:pt x="121920" y="55880"/>
                      <a:pt x="114300" y="60960"/>
                    </a:cubicBezTo>
                    <a:cubicBezTo>
                      <a:pt x="107950" y="64770"/>
                      <a:pt x="97790" y="64770"/>
                      <a:pt x="90170" y="63500"/>
                    </a:cubicBezTo>
                    <a:cubicBezTo>
                      <a:pt x="81280" y="62230"/>
                      <a:pt x="72390" y="59690"/>
                      <a:pt x="66040" y="53340"/>
                    </a:cubicBezTo>
                    <a:cubicBezTo>
                      <a:pt x="59690" y="44450"/>
                      <a:pt x="50800" y="19050"/>
                      <a:pt x="54610" y="15240"/>
                    </a:cubicBezTo>
                    <a:cubicBezTo>
                      <a:pt x="58420" y="10160"/>
                      <a:pt x="74930" y="15240"/>
                      <a:pt x="83820" y="20320"/>
                    </a:cubicBezTo>
                    <a:cubicBezTo>
                      <a:pt x="93980" y="25400"/>
                      <a:pt x="109220" y="39370"/>
                      <a:pt x="114300" y="52070"/>
                    </a:cubicBezTo>
                    <a:cubicBezTo>
                      <a:pt x="118110" y="67310"/>
                      <a:pt x="102870" y="92710"/>
                      <a:pt x="104140" y="109220"/>
                    </a:cubicBezTo>
                    <a:cubicBezTo>
                      <a:pt x="105410" y="121920"/>
                      <a:pt x="115570" y="133350"/>
                      <a:pt x="116840" y="144780"/>
                    </a:cubicBezTo>
                    <a:cubicBezTo>
                      <a:pt x="118110" y="156210"/>
                      <a:pt x="116840" y="168910"/>
                      <a:pt x="111760" y="181610"/>
                    </a:cubicBezTo>
                    <a:cubicBezTo>
                      <a:pt x="106680" y="196850"/>
                      <a:pt x="91440" y="222250"/>
                      <a:pt x="78740" y="231140"/>
                    </a:cubicBezTo>
                    <a:cubicBezTo>
                      <a:pt x="69850" y="237490"/>
                      <a:pt x="55880" y="240030"/>
                      <a:pt x="48260" y="237490"/>
                    </a:cubicBezTo>
                    <a:cubicBezTo>
                      <a:pt x="40640" y="233680"/>
                      <a:pt x="33020" y="222250"/>
                      <a:pt x="30480" y="210820"/>
                    </a:cubicBezTo>
                    <a:cubicBezTo>
                      <a:pt x="27940" y="194310"/>
                      <a:pt x="45720" y="171450"/>
                      <a:pt x="44450" y="148590"/>
                    </a:cubicBezTo>
                    <a:cubicBezTo>
                      <a:pt x="40640" y="118110"/>
                      <a:pt x="0" y="66040"/>
                      <a:pt x="1270" y="44450"/>
                    </a:cubicBezTo>
                    <a:cubicBezTo>
                      <a:pt x="2540" y="33020"/>
                      <a:pt x="10160" y="21590"/>
                      <a:pt x="17780" y="20320"/>
                    </a:cubicBezTo>
                    <a:cubicBezTo>
                      <a:pt x="26670" y="16510"/>
                      <a:pt x="50800" y="31750"/>
                      <a:pt x="50800" y="31750"/>
                    </a:cubicBezTo>
                  </a:path>
                </a:pathLst>
              </a:custGeom>
              <a:solidFill>
                <a:srgbClr val="E7191F"/>
              </a:solidFill>
              <a:ln cap="sq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GB"/>
              </a:p>
            </p:txBody>
          </p:sp>
        </p:grpSp>
        <p:grpSp>
          <p:nvGrpSpPr>
            <p:cNvPr id="68" name="Group 10">
              <a:extLst>
                <a:ext uri="{FF2B5EF4-FFF2-40B4-BE49-F238E27FC236}">
                  <a16:creationId xmlns:a16="http://schemas.microsoft.com/office/drawing/2014/main" id="{AA3648B1-F0C3-8F0C-FC53-54E473416D7C}"/>
                </a:ext>
              </a:extLst>
            </p:cNvPr>
            <p:cNvGrpSpPr/>
            <p:nvPr/>
          </p:nvGrpSpPr>
          <p:grpSpPr>
            <a:xfrm>
              <a:off x="7796212" y="3682365"/>
              <a:ext cx="240983" cy="857250"/>
              <a:chOff x="0" y="0"/>
              <a:chExt cx="321310" cy="1143000"/>
            </a:xfrm>
          </p:grpSpPr>
          <p:sp>
            <p:nvSpPr>
              <p:cNvPr id="95" name="Freeform 11">
                <a:extLst>
                  <a:ext uri="{FF2B5EF4-FFF2-40B4-BE49-F238E27FC236}">
                    <a16:creationId xmlns:a16="http://schemas.microsoft.com/office/drawing/2014/main" id="{257BC956-26F9-57A9-EAE5-5874CBF7EFA3}"/>
                  </a:ext>
                </a:extLst>
              </p:cNvPr>
              <p:cNvSpPr/>
              <p:nvPr/>
            </p:nvSpPr>
            <p:spPr>
              <a:xfrm>
                <a:off x="41910" y="48260"/>
                <a:ext cx="236220" cy="1045210"/>
              </a:xfrm>
              <a:custGeom>
                <a:avLst/>
                <a:gdLst/>
                <a:ahLst/>
                <a:cxnLst/>
                <a:rect l="l" t="t" r="r" b="b"/>
                <a:pathLst>
                  <a:path w="236220" h="1045210">
                    <a:moveTo>
                      <a:pt x="63500" y="27940"/>
                    </a:moveTo>
                    <a:cubicBezTo>
                      <a:pt x="72390" y="195580"/>
                      <a:pt x="85090" y="203200"/>
                      <a:pt x="93980" y="232410"/>
                    </a:cubicBezTo>
                    <a:cubicBezTo>
                      <a:pt x="113030" y="287020"/>
                      <a:pt x="135890" y="394970"/>
                      <a:pt x="147320" y="482600"/>
                    </a:cubicBezTo>
                    <a:cubicBezTo>
                      <a:pt x="160020" y="577850"/>
                      <a:pt x="148590" y="690880"/>
                      <a:pt x="163830" y="782320"/>
                    </a:cubicBezTo>
                    <a:cubicBezTo>
                      <a:pt x="177800" y="864870"/>
                      <a:pt x="236220" y="970280"/>
                      <a:pt x="227330" y="1010920"/>
                    </a:cubicBezTo>
                    <a:cubicBezTo>
                      <a:pt x="223520" y="1028700"/>
                      <a:pt x="209550" y="1043940"/>
                      <a:pt x="199390" y="1043940"/>
                    </a:cubicBezTo>
                    <a:cubicBezTo>
                      <a:pt x="189230" y="1045210"/>
                      <a:pt x="167640" y="1024890"/>
                      <a:pt x="167640" y="1014730"/>
                    </a:cubicBezTo>
                    <a:cubicBezTo>
                      <a:pt x="166370" y="1004570"/>
                      <a:pt x="187960" y="984250"/>
                      <a:pt x="198120" y="984250"/>
                    </a:cubicBezTo>
                    <a:cubicBezTo>
                      <a:pt x="208280" y="984250"/>
                      <a:pt x="227330" y="1007110"/>
                      <a:pt x="227330" y="1017270"/>
                    </a:cubicBezTo>
                    <a:cubicBezTo>
                      <a:pt x="227330" y="1026160"/>
                      <a:pt x="212090" y="1042670"/>
                      <a:pt x="201930" y="1043940"/>
                    </a:cubicBezTo>
                    <a:cubicBezTo>
                      <a:pt x="193040" y="1045210"/>
                      <a:pt x="180340" y="1040130"/>
                      <a:pt x="170180" y="1027430"/>
                    </a:cubicBezTo>
                    <a:cubicBezTo>
                      <a:pt x="144780" y="995680"/>
                      <a:pt x="120650" y="883920"/>
                      <a:pt x="106680" y="798830"/>
                    </a:cubicBezTo>
                    <a:cubicBezTo>
                      <a:pt x="90170" y="698500"/>
                      <a:pt x="102870" y="552450"/>
                      <a:pt x="87630" y="463550"/>
                    </a:cubicBezTo>
                    <a:cubicBezTo>
                      <a:pt x="78740" y="403860"/>
                      <a:pt x="53340" y="354330"/>
                      <a:pt x="46990" y="313690"/>
                    </a:cubicBezTo>
                    <a:cubicBezTo>
                      <a:pt x="41910" y="288290"/>
                      <a:pt x="48260" y="271780"/>
                      <a:pt x="43180" y="247650"/>
                    </a:cubicBezTo>
                    <a:cubicBezTo>
                      <a:pt x="38100" y="218440"/>
                      <a:pt x="13970" y="187960"/>
                      <a:pt x="8890" y="152400"/>
                    </a:cubicBezTo>
                    <a:cubicBezTo>
                      <a:pt x="2540" y="111760"/>
                      <a:pt x="0" y="35560"/>
                      <a:pt x="15240" y="15240"/>
                    </a:cubicBezTo>
                    <a:cubicBezTo>
                      <a:pt x="22860" y="5080"/>
                      <a:pt x="39370" y="0"/>
                      <a:pt x="46990" y="2540"/>
                    </a:cubicBezTo>
                    <a:cubicBezTo>
                      <a:pt x="54610" y="5080"/>
                      <a:pt x="63500" y="27940"/>
                      <a:pt x="63500" y="27940"/>
                    </a:cubicBezTo>
                  </a:path>
                </a:pathLst>
              </a:custGeom>
              <a:solidFill>
                <a:srgbClr val="E7191F"/>
              </a:solidFill>
              <a:ln cap="sq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GB"/>
              </a:p>
            </p:txBody>
          </p:sp>
        </p:grpSp>
        <p:grpSp>
          <p:nvGrpSpPr>
            <p:cNvPr id="69" name="Group 12">
              <a:extLst>
                <a:ext uri="{FF2B5EF4-FFF2-40B4-BE49-F238E27FC236}">
                  <a16:creationId xmlns:a16="http://schemas.microsoft.com/office/drawing/2014/main" id="{064C4E03-EF9C-851F-62A2-B0AC643A0455}"/>
                </a:ext>
              </a:extLst>
            </p:cNvPr>
            <p:cNvGrpSpPr/>
            <p:nvPr/>
          </p:nvGrpSpPr>
          <p:grpSpPr>
            <a:xfrm>
              <a:off x="7831455" y="3915728"/>
              <a:ext cx="144780" cy="301942"/>
              <a:chOff x="0" y="0"/>
              <a:chExt cx="193040" cy="402590"/>
            </a:xfrm>
          </p:grpSpPr>
          <p:sp>
            <p:nvSpPr>
              <p:cNvPr id="94" name="Freeform 13">
                <a:extLst>
                  <a:ext uri="{FF2B5EF4-FFF2-40B4-BE49-F238E27FC236}">
                    <a16:creationId xmlns:a16="http://schemas.microsoft.com/office/drawing/2014/main" id="{4A32A029-3F23-5C64-4740-8DC0D19B166D}"/>
                  </a:ext>
                </a:extLst>
              </p:cNvPr>
              <p:cNvSpPr/>
              <p:nvPr/>
            </p:nvSpPr>
            <p:spPr>
              <a:xfrm>
                <a:off x="48260" y="49530"/>
                <a:ext cx="92710" cy="304800"/>
              </a:xfrm>
              <a:custGeom>
                <a:avLst/>
                <a:gdLst/>
                <a:ahLst/>
                <a:cxnLst/>
                <a:rect l="l" t="t" r="r" b="b"/>
                <a:pathLst>
                  <a:path w="92710" h="304800">
                    <a:moveTo>
                      <a:pt x="74930" y="26670"/>
                    </a:moveTo>
                    <a:cubicBezTo>
                      <a:pt x="91440" y="259080"/>
                      <a:pt x="87630" y="287020"/>
                      <a:pt x="76200" y="297180"/>
                    </a:cubicBezTo>
                    <a:cubicBezTo>
                      <a:pt x="69850" y="303530"/>
                      <a:pt x="57150" y="303530"/>
                      <a:pt x="49530" y="300990"/>
                    </a:cubicBezTo>
                    <a:cubicBezTo>
                      <a:pt x="41910" y="298450"/>
                      <a:pt x="31750" y="289560"/>
                      <a:pt x="30480" y="281940"/>
                    </a:cubicBezTo>
                    <a:cubicBezTo>
                      <a:pt x="27940" y="273050"/>
                      <a:pt x="41910" y="250190"/>
                      <a:pt x="40640" y="250190"/>
                    </a:cubicBezTo>
                    <a:cubicBezTo>
                      <a:pt x="40640" y="250190"/>
                      <a:pt x="31750" y="275590"/>
                      <a:pt x="29210" y="274320"/>
                    </a:cubicBezTo>
                    <a:cubicBezTo>
                      <a:pt x="24130" y="274320"/>
                      <a:pt x="33020" y="199390"/>
                      <a:pt x="27940" y="166370"/>
                    </a:cubicBezTo>
                    <a:cubicBezTo>
                      <a:pt x="22860" y="138430"/>
                      <a:pt x="0" y="107950"/>
                      <a:pt x="2540" y="88900"/>
                    </a:cubicBezTo>
                    <a:cubicBezTo>
                      <a:pt x="3810" y="76200"/>
                      <a:pt x="11430" y="63500"/>
                      <a:pt x="20320" y="59690"/>
                    </a:cubicBezTo>
                    <a:cubicBezTo>
                      <a:pt x="29210" y="55880"/>
                      <a:pt x="46990" y="60960"/>
                      <a:pt x="54610" y="67310"/>
                    </a:cubicBezTo>
                    <a:cubicBezTo>
                      <a:pt x="59690" y="71120"/>
                      <a:pt x="63500" y="80010"/>
                      <a:pt x="62230" y="86360"/>
                    </a:cubicBezTo>
                    <a:cubicBezTo>
                      <a:pt x="60960" y="96520"/>
                      <a:pt x="46990" y="115570"/>
                      <a:pt x="36830" y="116840"/>
                    </a:cubicBezTo>
                    <a:cubicBezTo>
                      <a:pt x="27940" y="119380"/>
                      <a:pt x="8890" y="107950"/>
                      <a:pt x="5080" y="99060"/>
                    </a:cubicBezTo>
                    <a:cubicBezTo>
                      <a:pt x="1270" y="92710"/>
                      <a:pt x="2540" y="78740"/>
                      <a:pt x="6350" y="71120"/>
                    </a:cubicBezTo>
                    <a:cubicBezTo>
                      <a:pt x="11430" y="64770"/>
                      <a:pt x="22860" y="57150"/>
                      <a:pt x="31750" y="57150"/>
                    </a:cubicBezTo>
                    <a:cubicBezTo>
                      <a:pt x="40640" y="58420"/>
                      <a:pt x="58420" y="69850"/>
                      <a:pt x="60960" y="78740"/>
                    </a:cubicBezTo>
                    <a:cubicBezTo>
                      <a:pt x="63500" y="88900"/>
                      <a:pt x="49530" y="113030"/>
                      <a:pt x="39370" y="116840"/>
                    </a:cubicBezTo>
                    <a:cubicBezTo>
                      <a:pt x="31750" y="119380"/>
                      <a:pt x="17780" y="115570"/>
                      <a:pt x="12700" y="110490"/>
                    </a:cubicBezTo>
                    <a:cubicBezTo>
                      <a:pt x="6350" y="102870"/>
                      <a:pt x="7620" y="74930"/>
                      <a:pt x="5080" y="74930"/>
                    </a:cubicBezTo>
                    <a:cubicBezTo>
                      <a:pt x="3810" y="74930"/>
                      <a:pt x="1270" y="87630"/>
                      <a:pt x="2540" y="88900"/>
                    </a:cubicBezTo>
                    <a:cubicBezTo>
                      <a:pt x="5080" y="90170"/>
                      <a:pt x="17780" y="59690"/>
                      <a:pt x="27940" y="58420"/>
                    </a:cubicBezTo>
                    <a:cubicBezTo>
                      <a:pt x="36830" y="55880"/>
                      <a:pt x="52070" y="67310"/>
                      <a:pt x="60960" y="78740"/>
                    </a:cubicBezTo>
                    <a:cubicBezTo>
                      <a:pt x="74930" y="95250"/>
                      <a:pt x="83820" y="125730"/>
                      <a:pt x="87630" y="156210"/>
                    </a:cubicBezTo>
                    <a:cubicBezTo>
                      <a:pt x="92710" y="195580"/>
                      <a:pt x="91440" y="280670"/>
                      <a:pt x="76200" y="297180"/>
                    </a:cubicBezTo>
                    <a:cubicBezTo>
                      <a:pt x="69850" y="304800"/>
                      <a:pt x="57150" y="303530"/>
                      <a:pt x="49530" y="300990"/>
                    </a:cubicBezTo>
                    <a:cubicBezTo>
                      <a:pt x="41910" y="298450"/>
                      <a:pt x="34290" y="292100"/>
                      <a:pt x="30480" y="281940"/>
                    </a:cubicBezTo>
                    <a:cubicBezTo>
                      <a:pt x="22860" y="260350"/>
                      <a:pt x="43180" y="200660"/>
                      <a:pt x="39370" y="172720"/>
                    </a:cubicBezTo>
                    <a:cubicBezTo>
                      <a:pt x="36830" y="152400"/>
                      <a:pt x="24130" y="142240"/>
                      <a:pt x="20320" y="123190"/>
                    </a:cubicBezTo>
                    <a:cubicBezTo>
                      <a:pt x="16510" y="93980"/>
                      <a:pt x="13970" y="33020"/>
                      <a:pt x="25400" y="15240"/>
                    </a:cubicBezTo>
                    <a:cubicBezTo>
                      <a:pt x="31750" y="5080"/>
                      <a:pt x="43180" y="0"/>
                      <a:pt x="52070" y="1270"/>
                    </a:cubicBezTo>
                    <a:cubicBezTo>
                      <a:pt x="59690" y="2540"/>
                      <a:pt x="74930" y="26670"/>
                      <a:pt x="74930" y="26670"/>
                    </a:cubicBezTo>
                  </a:path>
                </a:pathLst>
              </a:custGeom>
              <a:solidFill>
                <a:srgbClr val="E7191F"/>
              </a:solidFill>
              <a:ln cap="sq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GB"/>
              </a:p>
            </p:txBody>
          </p:sp>
        </p:grpSp>
        <p:grpSp>
          <p:nvGrpSpPr>
            <p:cNvPr id="70" name="Group 14">
              <a:extLst>
                <a:ext uri="{FF2B5EF4-FFF2-40B4-BE49-F238E27FC236}">
                  <a16:creationId xmlns:a16="http://schemas.microsoft.com/office/drawing/2014/main" id="{6CE890B5-429D-26C3-2103-333EB707380B}"/>
                </a:ext>
              </a:extLst>
            </p:cNvPr>
            <p:cNvGrpSpPr/>
            <p:nvPr/>
          </p:nvGrpSpPr>
          <p:grpSpPr>
            <a:xfrm>
              <a:off x="7875270" y="3810953"/>
              <a:ext cx="149542" cy="279082"/>
              <a:chOff x="0" y="0"/>
              <a:chExt cx="199390" cy="372110"/>
            </a:xfrm>
          </p:grpSpPr>
          <p:sp>
            <p:nvSpPr>
              <p:cNvPr id="93" name="Freeform 15">
                <a:extLst>
                  <a:ext uri="{FF2B5EF4-FFF2-40B4-BE49-F238E27FC236}">
                    <a16:creationId xmlns:a16="http://schemas.microsoft.com/office/drawing/2014/main" id="{0F751E86-664A-BE5E-5631-CBADDAB4B0E7}"/>
                  </a:ext>
                </a:extLst>
              </p:cNvPr>
              <p:cNvSpPr/>
              <p:nvPr/>
            </p:nvSpPr>
            <p:spPr>
              <a:xfrm>
                <a:off x="43180" y="49530"/>
                <a:ext cx="106680" cy="273050"/>
              </a:xfrm>
              <a:custGeom>
                <a:avLst/>
                <a:gdLst/>
                <a:ahLst/>
                <a:cxnLst/>
                <a:rect l="l" t="t" r="r" b="b"/>
                <a:pathLst>
                  <a:path w="106680" h="273050">
                    <a:moveTo>
                      <a:pt x="52070" y="246380"/>
                    </a:moveTo>
                    <a:cubicBezTo>
                      <a:pt x="45720" y="154940"/>
                      <a:pt x="0" y="60960"/>
                      <a:pt x="7620" y="29210"/>
                    </a:cubicBezTo>
                    <a:cubicBezTo>
                      <a:pt x="11430" y="15240"/>
                      <a:pt x="22860" y="2540"/>
                      <a:pt x="33020" y="1270"/>
                    </a:cubicBezTo>
                    <a:cubicBezTo>
                      <a:pt x="41910" y="0"/>
                      <a:pt x="63500" y="13970"/>
                      <a:pt x="64770" y="22860"/>
                    </a:cubicBezTo>
                    <a:cubicBezTo>
                      <a:pt x="64770" y="33020"/>
                      <a:pt x="35560" y="57150"/>
                      <a:pt x="25400" y="57150"/>
                    </a:cubicBezTo>
                    <a:cubicBezTo>
                      <a:pt x="19050" y="55880"/>
                      <a:pt x="10160" y="44450"/>
                      <a:pt x="8890" y="36830"/>
                    </a:cubicBezTo>
                    <a:cubicBezTo>
                      <a:pt x="6350" y="27940"/>
                      <a:pt x="10160" y="16510"/>
                      <a:pt x="15240" y="10160"/>
                    </a:cubicBezTo>
                    <a:cubicBezTo>
                      <a:pt x="20320" y="3810"/>
                      <a:pt x="33020" y="0"/>
                      <a:pt x="40640" y="1270"/>
                    </a:cubicBezTo>
                    <a:cubicBezTo>
                      <a:pt x="48260" y="2540"/>
                      <a:pt x="59690" y="10160"/>
                      <a:pt x="62230" y="17780"/>
                    </a:cubicBezTo>
                    <a:cubicBezTo>
                      <a:pt x="64770" y="26670"/>
                      <a:pt x="55880" y="53340"/>
                      <a:pt x="46990" y="55880"/>
                    </a:cubicBezTo>
                    <a:cubicBezTo>
                      <a:pt x="38100" y="59690"/>
                      <a:pt x="12700" y="48260"/>
                      <a:pt x="8890" y="39370"/>
                    </a:cubicBezTo>
                    <a:cubicBezTo>
                      <a:pt x="6350" y="30480"/>
                      <a:pt x="17780" y="6350"/>
                      <a:pt x="26670" y="2540"/>
                    </a:cubicBezTo>
                    <a:cubicBezTo>
                      <a:pt x="34290" y="0"/>
                      <a:pt x="52070" y="5080"/>
                      <a:pt x="62230" y="16510"/>
                    </a:cubicBezTo>
                    <a:cubicBezTo>
                      <a:pt x="83820" y="41910"/>
                      <a:pt x="101600" y="149860"/>
                      <a:pt x="104140" y="195580"/>
                    </a:cubicBezTo>
                    <a:cubicBezTo>
                      <a:pt x="106680" y="223520"/>
                      <a:pt x="106680" y="252730"/>
                      <a:pt x="97790" y="264160"/>
                    </a:cubicBezTo>
                    <a:cubicBezTo>
                      <a:pt x="91440" y="270510"/>
                      <a:pt x="76200" y="273050"/>
                      <a:pt x="68580" y="270510"/>
                    </a:cubicBezTo>
                    <a:cubicBezTo>
                      <a:pt x="60960" y="267970"/>
                      <a:pt x="52070" y="246380"/>
                      <a:pt x="52070" y="246380"/>
                    </a:cubicBezTo>
                  </a:path>
                </a:pathLst>
              </a:custGeom>
              <a:solidFill>
                <a:srgbClr val="E7191F"/>
              </a:solidFill>
              <a:ln cap="sq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GB"/>
              </a:p>
            </p:txBody>
          </p:sp>
        </p:grpSp>
        <p:grpSp>
          <p:nvGrpSpPr>
            <p:cNvPr id="71" name="Group 16">
              <a:extLst>
                <a:ext uri="{FF2B5EF4-FFF2-40B4-BE49-F238E27FC236}">
                  <a16:creationId xmlns:a16="http://schemas.microsoft.com/office/drawing/2014/main" id="{08CAC370-9904-C8E3-41CF-D9CC25682905}"/>
                </a:ext>
              </a:extLst>
            </p:cNvPr>
            <p:cNvGrpSpPr/>
            <p:nvPr/>
          </p:nvGrpSpPr>
          <p:grpSpPr>
            <a:xfrm>
              <a:off x="7887653" y="4020503"/>
              <a:ext cx="140970" cy="360997"/>
              <a:chOff x="0" y="0"/>
              <a:chExt cx="187960" cy="481330"/>
            </a:xfrm>
          </p:grpSpPr>
          <p:sp>
            <p:nvSpPr>
              <p:cNvPr id="92" name="Freeform 17">
                <a:extLst>
                  <a:ext uri="{FF2B5EF4-FFF2-40B4-BE49-F238E27FC236}">
                    <a16:creationId xmlns:a16="http://schemas.microsoft.com/office/drawing/2014/main" id="{85F615EC-37E5-95AE-B937-846F52E24872}"/>
                  </a:ext>
                </a:extLst>
              </p:cNvPr>
              <p:cNvSpPr/>
              <p:nvPr/>
            </p:nvSpPr>
            <p:spPr>
              <a:xfrm>
                <a:off x="43180" y="49530"/>
                <a:ext cx="90170" cy="382270"/>
              </a:xfrm>
              <a:custGeom>
                <a:avLst/>
                <a:gdLst/>
                <a:ahLst/>
                <a:cxnLst/>
                <a:rect l="l" t="t" r="r" b="b"/>
                <a:pathLst>
                  <a:path w="90170" h="382270">
                    <a:moveTo>
                      <a:pt x="64770" y="27940"/>
                    </a:moveTo>
                    <a:cubicBezTo>
                      <a:pt x="90170" y="256540"/>
                      <a:pt x="69850" y="279400"/>
                      <a:pt x="66040" y="303530"/>
                    </a:cubicBezTo>
                    <a:cubicBezTo>
                      <a:pt x="63500" y="322580"/>
                      <a:pt x="72390" y="344170"/>
                      <a:pt x="67310" y="356870"/>
                    </a:cubicBezTo>
                    <a:cubicBezTo>
                      <a:pt x="64770" y="367030"/>
                      <a:pt x="58420" y="375920"/>
                      <a:pt x="50800" y="378460"/>
                    </a:cubicBezTo>
                    <a:cubicBezTo>
                      <a:pt x="43180" y="382270"/>
                      <a:pt x="30480" y="382270"/>
                      <a:pt x="24130" y="377190"/>
                    </a:cubicBezTo>
                    <a:cubicBezTo>
                      <a:pt x="16510" y="372110"/>
                      <a:pt x="8890" y="353060"/>
                      <a:pt x="10160" y="344170"/>
                    </a:cubicBezTo>
                    <a:cubicBezTo>
                      <a:pt x="12700" y="336550"/>
                      <a:pt x="21590" y="326390"/>
                      <a:pt x="30480" y="323850"/>
                    </a:cubicBezTo>
                    <a:cubicBezTo>
                      <a:pt x="38100" y="321310"/>
                      <a:pt x="50800" y="323850"/>
                      <a:pt x="57150" y="328930"/>
                    </a:cubicBezTo>
                    <a:cubicBezTo>
                      <a:pt x="63500" y="335280"/>
                      <a:pt x="68580" y="354330"/>
                      <a:pt x="66040" y="363220"/>
                    </a:cubicBezTo>
                    <a:cubicBezTo>
                      <a:pt x="63500" y="370840"/>
                      <a:pt x="53340" y="379730"/>
                      <a:pt x="44450" y="381000"/>
                    </a:cubicBezTo>
                    <a:cubicBezTo>
                      <a:pt x="36830" y="382270"/>
                      <a:pt x="25400" y="381000"/>
                      <a:pt x="19050" y="373380"/>
                    </a:cubicBezTo>
                    <a:cubicBezTo>
                      <a:pt x="8890" y="361950"/>
                      <a:pt x="5080" y="328930"/>
                      <a:pt x="7620" y="304800"/>
                    </a:cubicBezTo>
                    <a:cubicBezTo>
                      <a:pt x="10160" y="279400"/>
                      <a:pt x="31750" y="257810"/>
                      <a:pt x="35560" y="223520"/>
                    </a:cubicBezTo>
                    <a:cubicBezTo>
                      <a:pt x="41910" y="171450"/>
                      <a:pt x="0" y="52070"/>
                      <a:pt x="13970" y="21590"/>
                    </a:cubicBezTo>
                    <a:cubicBezTo>
                      <a:pt x="19050" y="8890"/>
                      <a:pt x="33020" y="0"/>
                      <a:pt x="41910" y="1270"/>
                    </a:cubicBezTo>
                    <a:cubicBezTo>
                      <a:pt x="50800" y="2540"/>
                      <a:pt x="64770" y="27940"/>
                      <a:pt x="64770" y="27940"/>
                    </a:cubicBezTo>
                  </a:path>
                </a:pathLst>
              </a:custGeom>
              <a:solidFill>
                <a:srgbClr val="E7191F"/>
              </a:solidFill>
              <a:ln cap="sq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GB"/>
              </a:p>
            </p:txBody>
          </p:sp>
        </p:grpSp>
        <p:grpSp>
          <p:nvGrpSpPr>
            <p:cNvPr id="72" name="Group 18">
              <a:extLst>
                <a:ext uri="{FF2B5EF4-FFF2-40B4-BE49-F238E27FC236}">
                  <a16:creationId xmlns:a16="http://schemas.microsoft.com/office/drawing/2014/main" id="{877A5A55-8FD6-66F1-B340-0D12DC011C8D}"/>
                </a:ext>
              </a:extLst>
            </p:cNvPr>
            <p:cNvGrpSpPr/>
            <p:nvPr/>
          </p:nvGrpSpPr>
          <p:grpSpPr>
            <a:xfrm>
              <a:off x="7891462" y="4110990"/>
              <a:ext cx="132398" cy="219075"/>
              <a:chOff x="0" y="0"/>
              <a:chExt cx="176530" cy="292100"/>
            </a:xfrm>
          </p:grpSpPr>
          <p:sp>
            <p:nvSpPr>
              <p:cNvPr id="91" name="Freeform 19">
                <a:extLst>
                  <a:ext uri="{FF2B5EF4-FFF2-40B4-BE49-F238E27FC236}">
                    <a16:creationId xmlns:a16="http://schemas.microsoft.com/office/drawing/2014/main" id="{46C79C11-5C27-BCEB-EA45-B480933AF19D}"/>
                  </a:ext>
                </a:extLst>
              </p:cNvPr>
              <p:cNvSpPr/>
              <p:nvPr/>
            </p:nvSpPr>
            <p:spPr>
              <a:xfrm>
                <a:off x="49530" y="48260"/>
                <a:ext cx="82550" cy="191770"/>
              </a:xfrm>
              <a:custGeom>
                <a:avLst/>
                <a:gdLst/>
                <a:ahLst/>
                <a:cxnLst/>
                <a:rect l="l" t="t" r="r" b="b"/>
                <a:pathLst>
                  <a:path w="82550" h="191770">
                    <a:moveTo>
                      <a:pt x="24130" y="170180"/>
                    </a:moveTo>
                    <a:cubicBezTo>
                      <a:pt x="6350" y="8890"/>
                      <a:pt x="15240" y="3810"/>
                      <a:pt x="22860" y="2540"/>
                    </a:cubicBezTo>
                    <a:cubicBezTo>
                      <a:pt x="30480" y="1270"/>
                      <a:pt x="41910" y="5080"/>
                      <a:pt x="46990" y="10160"/>
                    </a:cubicBezTo>
                    <a:cubicBezTo>
                      <a:pt x="52070" y="15240"/>
                      <a:pt x="55880" y="26670"/>
                      <a:pt x="53340" y="34290"/>
                    </a:cubicBezTo>
                    <a:cubicBezTo>
                      <a:pt x="52070" y="41910"/>
                      <a:pt x="44450" y="50800"/>
                      <a:pt x="38100" y="53340"/>
                    </a:cubicBezTo>
                    <a:cubicBezTo>
                      <a:pt x="31750" y="57150"/>
                      <a:pt x="19050" y="55880"/>
                      <a:pt x="12700" y="52070"/>
                    </a:cubicBezTo>
                    <a:cubicBezTo>
                      <a:pt x="6350" y="46990"/>
                      <a:pt x="0" y="36830"/>
                      <a:pt x="1270" y="29210"/>
                    </a:cubicBezTo>
                    <a:cubicBezTo>
                      <a:pt x="1270" y="21590"/>
                      <a:pt x="11430" y="6350"/>
                      <a:pt x="20320" y="3810"/>
                    </a:cubicBezTo>
                    <a:cubicBezTo>
                      <a:pt x="26670" y="0"/>
                      <a:pt x="38100" y="2540"/>
                      <a:pt x="44450" y="7620"/>
                    </a:cubicBezTo>
                    <a:cubicBezTo>
                      <a:pt x="54610" y="17780"/>
                      <a:pt x="58420" y="44450"/>
                      <a:pt x="63500" y="67310"/>
                    </a:cubicBezTo>
                    <a:cubicBezTo>
                      <a:pt x="69850" y="97790"/>
                      <a:pt x="82550" y="153670"/>
                      <a:pt x="74930" y="173990"/>
                    </a:cubicBezTo>
                    <a:cubicBezTo>
                      <a:pt x="69850" y="184150"/>
                      <a:pt x="59690" y="191770"/>
                      <a:pt x="52070" y="191770"/>
                    </a:cubicBezTo>
                    <a:cubicBezTo>
                      <a:pt x="43180" y="191770"/>
                      <a:pt x="24130" y="170180"/>
                      <a:pt x="24130" y="170180"/>
                    </a:cubicBezTo>
                  </a:path>
                </a:pathLst>
              </a:custGeom>
              <a:solidFill>
                <a:srgbClr val="E7191F"/>
              </a:solidFill>
              <a:ln cap="sq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GB"/>
              </a:p>
            </p:txBody>
          </p:sp>
        </p:grpSp>
        <p:grpSp>
          <p:nvGrpSpPr>
            <p:cNvPr id="73" name="Group 20">
              <a:extLst>
                <a:ext uri="{FF2B5EF4-FFF2-40B4-BE49-F238E27FC236}">
                  <a16:creationId xmlns:a16="http://schemas.microsoft.com/office/drawing/2014/main" id="{D6BEA5A4-3856-1617-E423-436A838A11CB}"/>
                </a:ext>
              </a:extLst>
            </p:cNvPr>
            <p:cNvGrpSpPr/>
            <p:nvPr/>
          </p:nvGrpSpPr>
          <p:grpSpPr>
            <a:xfrm>
              <a:off x="7914322" y="4411980"/>
              <a:ext cx="189548" cy="668655"/>
              <a:chOff x="0" y="0"/>
              <a:chExt cx="252730" cy="891540"/>
            </a:xfrm>
          </p:grpSpPr>
          <p:sp>
            <p:nvSpPr>
              <p:cNvPr id="90" name="Freeform 21">
                <a:extLst>
                  <a:ext uri="{FF2B5EF4-FFF2-40B4-BE49-F238E27FC236}">
                    <a16:creationId xmlns:a16="http://schemas.microsoft.com/office/drawing/2014/main" id="{7E34A389-39E1-0BDB-413A-DCCB17407618}"/>
                  </a:ext>
                </a:extLst>
              </p:cNvPr>
              <p:cNvSpPr/>
              <p:nvPr/>
            </p:nvSpPr>
            <p:spPr>
              <a:xfrm>
                <a:off x="49530" y="46990"/>
                <a:ext cx="161290" cy="793750"/>
              </a:xfrm>
              <a:custGeom>
                <a:avLst/>
                <a:gdLst/>
                <a:ahLst/>
                <a:cxnLst/>
                <a:rect l="l" t="t" r="r" b="b"/>
                <a:pathLst>
                  <a:path w="161290" h="793750">
                    <a:moveTo>
                      <a:pt x="67310" y="29210"/>
                    </a:moveTo>
                    <a:cubicBezTo>
                      <a:pt x="60960" y="287020"/>
                      <a:pt x="161290" y="693420"/>
                      <a:pt x="151130" y="762000"/>
                    </a:cubicBezTo>
                    <a:cubicBezTo>
                      <a:pt x="149860" y="775970"/>
                      <a:pt x="146050" y="782320"/>
                      <a:pt x="139700" y="787400"/>
                    </a:cubicBezTo>
                    <a:cubicBezTo>
                      <a:pt x="132080" y="792480"/>
                      <a:pt x="119380" y="793750"/>
                      <a:pt x="111760" y="791210"/>
                    </a:cubicBezTo>
                    <a:cubicBezTo>
                      <a:pt x="104140" y="789940"/>
                      <a:pt x="97790" y="783590"/>
                      <a:pt x="95250" y="777240"/>
                    </a:cubicBezTo>
                    <a:cubicBezTo>
                      <a:pt x="91440" y="769620"/>
                      <a:pt x="92710" y="749300"/>
                      <a:pt x="97790" y="742950"/>
                    </a:cubicBezTo>
                    <a:cubicBezTo>
                      <a:pt x="102870" y="735330"/>
                      <a:pt x="116840" y="731520"/>
                      <a:pt x="124460" y="732790"/>
                    </a:cubicBezTo>
                    <a:cubicBezTo>
                      <a:pt x="133350" y="732790"/>
                      <a:pt x="144780" y="741680"/>
                      <a:pt x="148590" y="748030"/>
                    </a:cubicBezTo>
                    <a:cubicBezTo>
                      <a:pt x="152400" y="755650"/>
                      <a:pt x="152400" y="769620"/>
                      <a:pt x="147320" y="777240"/>
                    </a:cubicBezTo>
                    <a:cubicBezTo>
                      <a:pt x="143510" y="784860"/>
                      <a:pt x="132080" y="793750"/>
                      <a:pt x="124460" y="792480"/>
                    </a:cubicBezTo>
                    <a:cubicBezTo>
                      <a:pt x="113030" y="792480"/>
                      <a:pt x="91440" y="773430"/>
                      <a:pt x="90170" y="763270"/>
                    </a:cubicBezTo>
                    <a:cubicBezTo>
                      <a:pt x="90170" y="753110"/>
                      <a:pt x="111760" y="731520"/>
                      <a:pt x="121920" y="731520"/>
                    </a:cubicBezTo>
                    <a:cubicBezTo>
                      <a:pt x="132080" y="731520"/>
                      <a:pt x="148590" y="765810"/>
                      <a:pt x="151130" y="764540"/>
                    </a:cubicBezTo>
                    <a:cubicBezTo>
                      <a:pt x="153670" y="763270"/>
                      <a:pt x="148590" y="746760"/>
                      <a:pt x="147320" y="748030"/>
                    </a:cubicBezTo>
                    <a:cubicBezTo>
                      <a:pt x="147320" y="748030"/>
                      <a:pt x="152400" y="768350"/>
                      <a:pt x="148590" y="775970"/>
                    </a:cubicBezTo>
                    <a:cubicBezTo>
                      <a:pt x="144780" y="783590"/>
                      <a:pt x="134620" y="791210"/>
                      <a:pt x="125730" y="792480"/>
                    </a:cubicBezTo>
                    <a:cubicBezTo>
                      <a:pt x="116840" y="793750"/>
                      <a:pt x="104140" y="788670"/>
                      <a:pt x="95250" y="777240"/>
                    </a:cubicBezTo>
                    <a:cubicBezTo>
                      <a:pt x="72390" y="748030"/>
                      <a:pt x="66040" y="650240"/>
                      <a:pt x="53340" y="567690"/>
                    </a:cubicBezTo>
                    <a:cubicBezTo>
                      <a:pt x="34290" y="453390"/>
                      <a:pt x="0" y="256540"/>
                      <a:pt x="1270" y="154940"/>
                    </a:cubicBezTo>
                    <a:cubicBezTo>
                      <a:pt x="1270" y="95250"/>
                      <a:pt x="2540" y="33020"/>
                      <a:pt x="20320" y="12700"/>
                    </a:cubicBezTo>
                    <a:cubicBezTo>
                      <a:pt x="27940" y="3810"/>
                      <a:pt x="44450" y="0"/>
                      <a:pt x="53340" y="3810"/>
                    </a:cubicBezTo>
                    <a:cubicBezTo>
                      <a:pt x="59690" y="6350"/>
                      <a:pt x="67310" y="29210"/>
                      <a:pt x="67310" y="29210"/>
                    </a:cubicBezTo>
                  </a:path>
                </a:pathLst>
              </a:custGeom>
              <a:solidFill>
                <a:srgbClr val="E7191F"/>
              </a:solidFill>
              <a:ln cap="sq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GB"/>
              </a:p>
            </p:txBody>
          </p:sp>
        </p:grpSp>
        <p:grpSp>
          <p:nvGrpSpPr>
            <p:cNvPr id="74" name="Group 22">
              <a:extLst>
                <a:ext uri="{FF2B5EF4-FFF2-40B4-BE49-F238E27FC236}">
                  <a16:creationId xmlns:a16="http://schemas.microsoft.com/office/drawing/2014/main" id="{E1CC27B2-F844-5470-A389-AB8007863E9C}"/>
                </a:ext>
              </a:extLst>
            </p:cNvPr>
            <p:cNvGrpSpPr/>
            <p:nvPr/>
          </p:nvGrpSpPr>
          <p:grpSpPr>
            <a:xfrm>
              <a:off x="7920038" y="4161472"/>
              <a:ext cx="257175" cy="921068"/>
              <a:chOff x="0" y="0"/>
              <a:chExt cx="342900" cy="1228090"/>
            </a:xfrm>
          </p:grpSpPr>
          <p:sp>
            <p:nvSpPr>
              <p:cNvPr id="89" name="Freeform 23">
                <a:extLst>
                  <a:ext uri="{FF2B5EF4-FFF2-40B4-BE49-F238E27FC236}">
                    <a16:creationId xmlns:a16="http://schemas.microsoft.com/office/drawing/2014/main" id="{66651A6D-DEED-B3A9-98D2-65101157E252}"/>
                  </a:ext>
                </a:extLst>
              </p:cNvPr>
              <p:cNvSpPr/>
              <p:nvPr/>
            </p:nvSpPr>
            <p:spPr>
              <a:xfrm>
                <a:off x="44450" y="48260"/>
                <a:ext cx="248920" cy="1130300"/>
              </a:xfrm>
              <a:custGeom>
                <a:avLst/>
                <a:gdLst/>
                <a:ahLst/>
                <a:cxnLst/>
                <a:rect l="l" t="t" r="r" b="b"/>
                <a:pathLst>
                  <a:path w="248920" h="1130300">
                    <a:moveTo>
                      <a:pt x="60960" y="34290"/>
                    </a:moveTo>
                    <a:cubicBezTo>
                      <a:pt x="111760" y="288290"/>
                      <a:pt x="100330" y="392430"/>
                      <a:pt x="116840" y="508000"/>
                    </a:cubicBezTo>
                    <a:cubicBezTo>
                      <a:pt x="139700" y="665480"/>
                      <a:pt x="243840" y="965200"/>
                      <a:pt x="246380" y="1059180"/>
                    </a:cubicBezTo>
                    <a:cubicBezTo>
                      <a:pt x="247650" y="1089660"/>
                      <a:pt x="246380" y="1112520"/>
                      <a:pt x="236220" y="1121410"/>
                    </a:cubicBezTo>
                    <a:cubicBezTo>
                      <a:pt x="229870" y="1129030"/>
                      <a:pt x="217170" y="1130300"/>
                      <a:pt x="208280" y="1127760"/>
                    </a:cubicBezTo>
                    <a:cubicBezTo>
                      <a:pt x="200660" y="1125220"/>
                      <a:pt x="190500" y="1113790"/>
                      <a:pt x="187960" y="1104900"/>
                    </a:cubicBezTo>
                    <a:cubicBezTo>
                      <a:pt x="185420" y="1097280"/>
                      <a:pt x="189230" y="1083310"/>
                      <a:pt x="195580" y="1078230"/>
                    </a:cubicBezTo>
                    <a:cubicBezTo>
                      <a:pt x="200660" y="1071880"/>
                      <a:pt x="214630" y="1065530"/>
                      <a:pt x="222250" y="1068070"/>
                    </a:cubicBezTo>
                    <a:cubicBezTo>
                      <a:pt x="232410" y="1071880"/>
                      <a:pt x="248920" y="1094740"/>
                      <a:pt x="247650" y="1104900"/>
                    </a:cubicBezTo>
                    <a:cubicBezTo>
                      <a:pt x="246380" y="1113790"/>
                      <a:pt x="228600" y="1127760"/>
                      <a:pt x="219710" y="1129030"/>
                    </a:cubicBezTo>
                    <a:cubicBezTo>
                      <a:pt x="210820" y="1130300"/>
                      <a:pt x="198120" y="1123950"/>
                      <a:pt x="193040" y="1116330"/>
                    </a:cubicBezTo>
                    <a:cubicBezTo>
                      <a:pt x="187960" y="1108710"/>
                      <a:pt x="187960" y="1088390"/>
                      <a:pt x="193040" y="1080770"/>
                    </a:cubicBezTo>
                    <a:cubicBezTo>
                      <a:pt x="198120" y="1073150"/>
                      <a:pt x="210820" y="1068070"/>
                      <a:pt x="218440" y="1068070"/>
                    </a:cubicBezTo>
                    <a:cubicBezTo>
                      <a:pt x="227330" y="1068070"/>
                      <a:pt x="238760" y="1074420"/>
                      <a:pt x="242570" y="1082040"/>
                    </a:cubicBezTo>
                    <a:cubicBezTo>
                      <a:pt x="247650" y="1090930"/>
                      <a:pt x="247650" y="1109980"/>
                      <a:pt x="241300" y="1116330"/>
                    </a:cubicBezTo>
                    <a:cubicBezTo>
                      <a:pt x="236220" y="1123950"/>
                      <a:pt x="217170" y="1129030"/>
                      <a:pt x="208280" y="1127760"/>
                    </a:cubicBezTo>
                    <a:cubicBezTo>
                      <a:pt x="200660" y="1125220"/>
                      <a:pt x="195580" y="1120140"/>
                      <a:pt x="187960" y="1107440"/>
                    </a:cubicBezTo>
                    <a:cubicBezTo>
                      <a:pt x="154940" y="1047750"/>
                      <a:pt x="81280" y="638810"/>
                      <a:pt x="59690" y="524510"/>
                    </a:cubicBezTo>
                    <a:cubicBezTo>
                      <a:pt x="50800" y="476250"/>
                      <a:pt x="46990" y="462280"/>
                      <a:pt x="44450" y="422910"/>
                    </a:cubicBezTo>
                    <a:cubicBezTo>
                      <a:pt x="39370" y="363220"/>
                      <a:pt x="49530" y="270510"/>
                      <a:pt x="41910" y="203200"/>
                    </a:cubicBezTo>
                    <a:cubicBezTo>
                      <a:pt x="35560" y="144780"/>
                      <a:pt x="0" y="77470"/>
                      <a:pt x="6350" y="41910"/>
                    </a:cubicBezTo>
                    <a:cubicBezTo>
                      <a:pt x="10160" y="24130"/>
                      <a:pt x="21590" y="6350"/>
                      <a:pt x="31750" y="2540"/>
                    </a:cubicBezTo>
                    <a:cubicBezTo>
                      <a:pt x="38100" y="0"/>
                      <a:pt x="49530" y="5080"/>
                      <a:pt x="54610" y="10160"/>
                    </a:cubicBezTo>
                    <a:cubicBezTo>
                      <a:pt x="59690" y="15240"/>
                      <a:pt x="60960" y="34290"/>
                      <a:pt x="60960" y="34290"/>
                    </a:cubicBezTo>
                  </a:path>
                </a:pathLst>
              </a:custGeom>
              <a:solidFill>
                <a:srgbClr val="E7191F"/>
              </a:solidFill>
              <a:ln cap="sq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GB"/>
              </a:p>
            </p:txBody>
          </p:sp>
        </p:grpSp>
        <p:grpSp>
          <p:nvGrpSpPr>
            <p:cNvPr id="75" name="Group 24">
              <a:extLst>
                <a:ext uri="{FF2B5EF4-FFF2-40B4-BE49-F238E27FC236}">
                  <a16:creationId xmlns:a16="http://schemas.microsoft.com/office/drawing/2014/main" id="{B2E69B8B-5AB6-25B4-9CA4-D8600F119FAF}"/>
                </a:ext>
              </a:extLst>
            </p:cNvPr>
            <p:cNvGrpSpPr/>
            <p:nvPr/>
          </p:nvGrpSpPr>
          <p:grpSpPr>
            <a:xfrm>
              <a:off x="7999095" y="4966335"/>
              <a:ext cx="146685" cy="117158"/>
              <a:chOff x="0" y="0"/>
              <a:chExt cx="195580" cy="156210"/>
            </a:xfrm>
          </p:grpSpPr>
          <p:sp>
            <p:nvSpPr>
              <p:cNvPr id="88" name="Freeform 25">
                <a:extLst>
                  <a:ext uri="{FF2B5EF4-FFF2-40B4-BE49-F238E27FC236}">
                    <a16:creationId xmlns:a16="http://schemas.microsoft.com/office/drawing/2014/main" id="{C1A4C827-C64E-A31E-A43B-F388BFBD8CF7}"/>
                  </a:ext>
                </a:extLst>
              </p:cNvPr>
              <p:cNvSpPr/>
              <p:nvPr/>
            </p:nvSpPr>
            <p:spPr>
              <a:xfrm>
                <a:off x="50800" y="50800"/>
                <a:ext cx="95250" cy="57150"/>
              </a:xfrm>
              <a:custGeom>
                <a:avLst/>
                <a:gdLst/>
                <a:ahLst/>
                <a:cxnLst/>
                <a:rect l="l" t="t" r="r" b="b"/>
                <a:pathLst>
                  <a:path w="95250" h="57150">
                    <a:moveTo>
                      <a:pt x="27940" y="0"/>
                    </a:moveTo>
                    <a:cubicBezTo>
                      <a:pt x="95250" y="24130"/>
                      <a:pt x="92710" y="39370"/>
                      <a:pt x="87630" y="45720"/>
                    </a:cubicBezTo>
                    <a:cubicBezTo>
                      <a:pt x="82550" y="52070"/>
                      <a:pt x="67310" y="55880"/>
                      <a:pt x="59690" y="53340"/>
                    </a:cubicBezTo>
                    <a:cubicBezTo>
                      <a:pt x="52070" y="52070"/>
                      <a:pt x="44450" y="43180"/>
                      <a:pt x="41910" y="35560"/>
                    </a:cubicBezTo>
                    <a:cubicBezTo>
                      <a:pt x="40640" y="27940"/>
                      <a:pt x="46990" y="11430"/>
                      <a:pt x="53340" y="6350"/>
                    </a:cubicBezTo>
                    <a:cubicBezTo>
                      <a:pt x="59690" y="2540"/>
                      <a:pt x="72390" y="2540"/>
                      <a:pt x="78740" y="5080"/>
                    </a:cubicBezTo>
                    <a:cubicBezTo>
                      <a:pt x="85090" y="8890"/>
                      <a:pt x="93980" y="25400"/>
                      <a:pt x="92710" y="33020"/>
                    </a:cubicBezTo>
                    <a:cubicBezTo>
                      <a:pt x="92710" y="40640"/>
                      <a:pt x="85090" y="49530"/>
                      <a:pt x="78740" y="52070"/>
                    </a:cubicBezTo>
                    <a:cubicBezTo>
                      <a:pt x="72390" y="55880"/>
                      <a:pt x="59690" y="55880"/>
                      <a:pt x="54610" y="50800"/>
                    </a:cubicBezTo>
                    <a:cubicBezTo>
                      <a:pt x="46990" y="46990"/>
                      <a:pt x="40640" y="30480"/>
                      <a:pt x="41910" y="21590"/>
                    </a:cubicBezTo>
                    <a:cubicBezTo>
                      <a:pt x="43180" y="15240"/>
                      <a:pt x="52070" y="6350"/>
                      <a:pt x="58420" y="5080"/>
                    </a:cubicBezTo>
                    <a:cubicBezTo>
                      <a:pt x="67310" y="2540"/>
                      <a:pt x="85090" y="8890"/>
                      <a:pt x="90170" y="16510"/>
                    </a:cubicBezTo>
                    <a:cubicBezTo>
                      <a:pt x="93980" y="22860"/>
                      <a:pt x="93980" y="39370"/>
                      <a:pt x="87630" y="45720"/>
                    </a:cubicBezTo>
                    <a:cubicBezTo>
                      <a:pt x="77470" y="54610"/>
                      <a:pt x="39370" y="57150"/>
                      <a:pt x="24130" y="52070"/>
                    </a:cubicBezTo>
                    <a:cubicBezTo>
                      <a:pt x="12700" y="46990"/>
                      <a:pt x="0" y="35560"/>
                      <a:pt x="0" y="26670"/>
                    </a:cubicBezTo>
                    <a:cubicBezTo>
                      <a:pt x="0" y="17780"/>
                      <a:pt x="27940" y="0"/>
                      <a:pt x="27940" y="0"/>
                    </a:cubicBezTo>
                  </a:path>
                </a:pathLst>
              </a:custGeom>
              <a:solidFill>
                <a:srgbClr val="E7191F"/>
              </a:solidFill>
              <a:ln cap="sq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GB"/>
              </a:p>
            </p:txBody>
          </p:sp>
        </p:grpSp>
        <p:grpSp>
          <p:nvGrpSpPr>
            <p:cNvPr id="76" name="Group 26">
              <a:extLst>
                <a:ext uri="{FF2B5EF4-FFF2-40B4-BE49-F238E27FC236}">
                  <a16:creationId xmlns:a16="http://schemas.microsoft.com/office/drawing/2014/main" id="{B0A6A691-A954-8860-AA4F-32FCF9C9E088}"/>
                </a:ext>
              </a:extLst>
            </p:cNvPr>
            <p:cNvGrpSpPr/>
            <p:nvPr/>
          </p:nvGrpSpPr>
          <p:grpSpPr>
            <a:xfrm>
              <a:off x="8004810" y="4976812"/>
              <a:ext cx="114300" cy="112395"/>
              <a:chOff x="0" y="0"/>
              <a:chExt cx="152400" cy="149860"/>
            </a:xfrm>
          </p:grpSpPr>
          <p:sp>
            <p:nvSpPr>
              <p:cNvPr id="87" name="Freeform 27">
                <a:extLst>
                  <a:ext uri="{FF2B5EF4-FFF2-40B4-BE49-F238E27FC236}">
                    <a16:creationId xmlns:a16="http://schemas.microsoft.com/office/drawing/2014/main" id="{BE15B03B-F0E2-822A-B8CB-12DCA0E6374E}"/>
                  </a:ext>
                </a:extLst>
              </p:cNvPr>
              <p:cNvSpPr/>
              <p:nvPr/>
            </p:nvSpPr>
            <p:spPr>
              <a:xfrm>
                <a:off x="49530" y="46990"/>
                <a:ext cx="53340" cy="54610"/>
              </a:xfrm>
              <a:custGeom>
                <a:avLst/>
                <a:gdLst/>
                <a:ahLst/>
                <a:cxnLst/>
                <a:rect l="l" t="t" r="r" b="b"/>
                <a:pathLst>
                  <a:path w="53340" h="54610">
                    <a:moveTo>
                      <a:pt x="44450" y="46990"/>
                    </a:moveTo>
                    <a:cubicBezTo>
                      <a:pt x="1270" y="40640"/>
                      <a:pt x="0" y="29210"/>
                      <a:pt x="1270" y="22860"/>
                    </a:cubicBezTo>
                    <a:cubicBezTo>
                      <a:pt x="2540" y="15240"/>
                      <a:pt x="10160" y="6350"/>
                      <a:pt x="17780" y="3810"/>
                    </a:cubicBezTo>
                    <a:cubicBezTo>
                      <a:pt x="24130" y="2540"/>
                      <a:pt x="35560" y="3810"/>
                      <a:pt x="40640" y="7620"/>
                    </a:cubicBezTo>
                    <a:cubicBezTo>
                      <a:pt x="46990" y="11430"/>
                      <a:pt x="52070" y="21590"/>
                      <a:pt x="52070" y="29210"/>
                    </a:cubicBezTo>
                    <a:cubicBezTo>
                      <a:pt x="52070" y="35560"/>
                      <a:pt x="45720" y="45720"/>
                      <a:pt x="39370" y="49530"/>
                    </a:cubicBezTo>
                    <a:cubicBezTo>
                      <a:pt x="34290" y="53340"/>
                      <a:pt x="22860" y="54610"/>
                      <a:pt x="16510" y="52070"/>
                    </a:cubicBezTo>
                    <a:cubicBezTo>
                      <a:pt x="8890" y="49530"/>
                      <a:pt x="2540" y="40640"/>
                      <a:pt x="1270" y="33020"/>
                    </a:cubicBezTo>
                    <a:cubicBezTo>
                      <a:pt x="0" y="25400"/>
                      <a:pt x="5080" y="10160"/>
                      <a:pt x="12700" y="5080"/>
                    </a:cubicBezTo>
                    <a:cubicBezTo>
                      <a:pt x="20320" y="0"/>
                      <a:pt x="40640" y="0"/>
                      <a:pt x="46990" y="6350"/>
                    </a:cubicBezTo>
                    <a:cubicBezTo>
                      <a:pt x="53340" y="11430"/>
                      <a:pt x="50800" y="40640"/>
                      <a:pt x="50800" y="40640"/>
                    </a:cubicBezTo>
                  </a:path>
                </a:pathLst>
              </a:custGeom>
              <a:solidFill>
                <a:srgbClr val="E7191F"/>
              </a:solidFill>
              <a:ln cap="sq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GB"/>
              </a:p>
            </p:txBody>
          </p:sp>
        </p:grpSp>
        <p:grpSp>
          <p:nvGrpSpPr>
            <p:cNvPr id="77" name="Group 28">
              <a:extLst>
                <a:ext uri="{FF2B5EF4-FFF2-40B4-BE49-F238E27FC236}">
                  <a16:creationId xmlns:a16="http://schemas.microsoft.com/office/drawing/2014/main" id="{F85C7D11-4583-3739-F4A5-98EAAD905E40}"/>
                </a:ext>
              </a:extLst>
            </p:cNvPr>
            <p:cNvGrpSpPr/>
            <p:nvPr/>
          </p:nvGrpSpPr>
          <p:grpSpPr>
            <a:xfrm>
              <a:off x="7952422" y="4311968"/>
              <a:ext cx="179070" cy="570548"/>
              <a:chOff x="0" y="0"/>
              <a:chExt cx="238760" cy="760730"/>
            </a:xfrm>
          </p:grpSpPr>
          <p:sp>
            <p:nvSpPr>
              <p:cNvPr id="86" name="Freeform 29">
                <a:extLst>
                  <a:ext uri="{FF2B5EF4-FFF2-40B4-BE49-F238E27FC236}">
                    <a16:creationId xmlns:a16="http://schemas.microsoft.com/office/drawing/2014/main" id="{FD29F170-F5AC-553C-A99B-241FEFEBBD3B}"/>
                  </a:ext>
                </a:extLst>
              </p:cNvPr>
              <p:cNvSpPr/>
              <p:nvPr/>
            </p:nvSpPr>
            <p:spPr>
              <a:xfrm>
                <a:off x="50800" y="45720"/>
                <a:ext cx="138430" cy="666750"/>
              </a:xfrm>
              <a:custGeom>
                <a:avLst/>
                <a:gdLst/>
                <a:ahLst/>
                <a:cxnLst/>
                <a:rect l="l" t="t" r="r" b="b"/>
                <a:pathLst>
                  <a:path w="138430" h="666750">
                    <a:moveTo>
                      <a:pt x="87630" y="651510"/>
                    </a:moveTo>
                    <a:cubicBezTo>
                      <a:pt x="41910" y="454660"/>
                      <a:pt x="59690" y="414020"/>
                      <a:pt x="55880" y="360680"/>
                    </a:cubicBezTo>
                    <a:cubicBezTo>
                      <a:pt x="52070" y="289560"/>
                      <a:pt x="8890" y="167640"/>
                      <a:pt x="10160" y="116840"/>
                    </a:cubicBezTo>
                    <a:cubicBezTo>
                      <a:pt x="10160" y="92710"/>
                      <a:pt x="25400" y="78740"/>
                      <a:pt x="22860" y="63500"/>
                    </a:cubicBezTo>
                    <a:cubicBezTo>
                      <a:pt x="20320" y="52070"/>
                      <a:pt x="0" y="43180"/>
                      <a:pt x="0" y="34290"/>
                    </a:cubicBezTo>
                    <a:cubicBezTo>
                      <a:pt x="0" y="24130"/>
                      <a:pt x="13970" y="7620"/>
                      <a:pt x="22860" y="5080"/>
                    </a:cubicBezTo>
                    <a:cubicBezTo>
                      <a:pt x="33020" y="2540"/>
                      <a:pt x="53340" y="10160"/>
                      <a:pt x="57150" y="19050"/>
                    </a:cubicBezTo>
                    <a:cubicBezTo>
                      <a:pt x="62230" y="27940"/>
                      <a:pt x="53340" y="55880"/>
                      <a:pt x="44450" y="60960"/>
                    </a:cubicBezTo>
                    <a:cubicBezTo>
                      <a:pt x="38100" y="66040"/>
                      <a:pt x="24130" y="64770"/>
                      <a:pt x="16510" y="60960"/>
                    </a:cubicBezTo>
                    <a:cubicBezTo>
                      <a:pt x="8890" y="57150"/>
                      <a:pt x="1270" y="45720"/>
                      <a:pt x="0" y="36830"/>
                    </a:cubicBezTo>
                    <a:cubicBezTo>
                      <a:pt x="0" y="29210"/>
                      <a:pt x="5080" y="16510"/>
                      <a:pt x="11430" y="10160"/>
                    </a:cubicBezTo>
                    <a:cubicBezTo>
                      <a:pt x="17780" y="5080"/>
                      <a:pt x="30480" y="0"/>
                      <a:pt x="39370" y="5080"/>
                    </a:cubicBezTo>
                    <a:cubicBezTo>
                      <a:pt x="63500" y="20320"/>
                      <a:pt x="90170" y="160020"/>
                      <a:pt x="96520" y="214630"/>
                    </a:cubicBezTo>
                    <a:cubicBezTo>
                      <a:pt x="99060" y="248920"/>
                      <a:pt x="86360" y="274320"/>
                      <a:pt x="90170" y="299720"/>
                    </a:cubicBezTo>
                    <a:cubicBezTo>
                      <a:pt x="93980" y="321310"/>
                      <a:pt x="110490" y="332740"/>
                      <a:pt x="114300" y="358140"/>
                    </a:cubicBezTo>
                    <a:cubicBezTo>
                      <a:pt x="121920" y="402590"/>
                      <a:pt x="96520" y="496570"/>
                      <a:pt x="102870" y="547370"/>
                    </a:cubicBezTo>
                    <a:cubicBezTo>
                      <a:pt x="109220" y="582930"/>
                      <a:pt x="138430" y="617220"/>
                      <a:pt x="137160" y="638810"/>
                    </a:cubicBezTo>
                    <a:cubicBezTo>
                      <a:pt x="135890" y="648970"/>
                      <a:pt x="128270" y="660400"/>
                      <a:pt x="120650" y="662940"/>
                    </a:cubicBezTo>
                    <a:cubicBezTo>
                      <a:pt x="113030" y="666750"/>
                      <a:pt x="87630" y="651510"/>
                      <a:pt x="87630" y="651510"/>
                    </a:cubicBezTo>
                  </a:path>
                </a:pathLst>
              </a:custGeom>
              <a:solidFill>
                <a:srgbClr val="E7191F"/>
              </a:solidFill>
              <a:ln cap="sq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GB"/>
              </a:p>
            </p:txBody>
          </p:sp>
        </p:grpSp>
        <p:grpSp>
          <p:nvGrpSpPr>
            <p:cNvPr id="78" name="Group 30">
              <a:extLst>
                <a:ext uri="{FF2B5EF4-FFF2-40B4-BE49-F238E27FC236}">
                  <a16:creationId xmlns:a16="http://schemas.microsoft.com/office/drawing/2014/main" id="{2312613A-7196-51AF-DB6C-BF00DC227A2A}"/>
                </a:ext>
              </a:extLst>
            </p:cNvPr>
            <p:cNvGrpSpPr/>
            <p:nvPr/>
          </p:nvGrpSpPr>
          <p:grpSpPr>
            <a:xfrm>
              <a:off x="7912418" y="4184333"/>
              <a:ext cx="157162" cy="258128"/>
              <a:chOff x="0" y="0"/>
              <a:chExt cx="209550" cy="344170"/>
            </a:xfrm>
          </p:grpSpPr>
          <p:sp>
            <p:nvSpPr>
              <p:cNvPr id="85" name="Freeform 31">
                <a:extLst>
                  <a:ext uri="{FF2B5EF4-FFF2-40B4-BE49-F238E27FC236}">
                    <a16:creationId xmlns:a16="http://schemas.microsoft.com/office/drawing/2014/main" id="{AE87F839-5AC1-3230-5901-10E510922D0D}"/>
                  </a:ext>
                </a:extLst>
              </p:cNvPr>
              <p:cNvSpPr/>
              <p:nvPr/>
            </p:nvSpPr>
            <p:spPr>
              <a:xfrm>
                <a:off x="49530" y="49530"/>
                <a:ext cx="121920" cy="245110"/>
              </a:xfrm>
              <a:custGeom>
                <a:avLst/>
                <a:gdLst/>
                <a:ahLst/>
                <a:cxnLst/>
                <a:rect l="l" t="t" r="r" b="b"/>
                <a:pathLst>
                  <a:path w="121920" h="245110">
                    <a:moveTo>
                      <a:pt x="57150" y="218440"/>
                    </a:moveTo>
                    <a:cubicBezTo>
                      <a:pt x="33020" y="11430"/>
                      <a:pt x="43180" y="2540"/>
                      <a:pt x="52070" y="1270"/>
                    </a:cubicBezTo>
                    <a:cubicBezTo>
                      <a:pt x="62230" y="0"/>
                      <a:pt x="82550" y="10160"/>
                      <a:pt x="85090" y="20320"/>
                    </a:cubicBezTo>
                    <a:cubicBezTo>
                      <a:pt x="88900" y="35560"/>
                      <a:pt x="53340" y="86360"/>
                      <a:pt x="36830" y="90170"/>
                    </a:cubicBezTo>
                    <a:cubicBezTo>
                      <a:pt x="26670" y="93980"/>
                      <a:pt x="10160" y="85090"/>
                      <a:pt x="5080" y="77470"/>
                    </a:cubicBezTo>
                    <a:cubicBezTo>
                      <a:pt x="0" y="71120"/>
                      <a:pt x="0" y="58420"/>
                      <a:pt x="3810" y="50800"/>
                    </a:cubicBezTo>
                    <a:cubicBezTo>
                      <a:pt x="7620" y="43180"/>
                      <a:pt x="17780" y="35560"/>
                      <a:pt x="25400" y="34290"/>
                    </a:cubicBezTo>
                    <a:cubicBezTo>
                      <a:pt x="33020" y="33020"/>
                      <a:pt x="45720" y="38100"/>
                      <a:pt x="50800" y="43180"/>
                    </a:cubicBezTo>
                    <a:cubicBezTo>
                      <a:pt x="55880" y="49530"/>
                      <a:pt x="59690" y="60960"/>
                      <a:pt x="57150" y="69850"/>
                    </a:cubicBezTo>
                    <a:cubicBezTo>
                      <a:pt x="55880" y="77470"/>
                      <a:pt x="46990" y="86360"/>
                      <a:pt x="40640" y="90170"/>
                    </a:cubicBezTo>
                    <a:cubicBezTo>
                      <a:pt x="33020" y="92710"/>
                      <a:pt x="20320" y="91440"/>
                      <a:pt x="12700" y="86360"/>
                    </a:cubicBezTo>
                    <a:cubicBezTo>
                      <a:pt x="6350" y="82550"/>
                      <a:pt x="0" y="72390"/>
                      <a:pt x="1270" y="62230"/>
                    </a:cubicBezTo>
                    <a:cubicBezTo>
                      <a:pt x="2540" y="46990"/>
                      <a:pt x="29210" y="7620"/>
                      <a:pt x="45720" y="3810"/>
                    </a:cubicBezTo>
                    <a:cubicBezTo>
                      <a:pt x="58420" y="0"/>
                      <a:pt x="74930" y="7620"/>
                      <a:pt x="85090" y="20320"/>
                    </a:cubicBezTo>
                    <a:cubicBezTo>
                      <a:pt x="106680" y="50800"/>
                      <a:pt x="121920" y="193040"/>
                      <a:pt x="107950" y="223520"/>
                    </a:cubicBezTo>
                    <a:cubicBezTo>
                      <a:pt x="102870" y="236220"/>
                      <a:pt x="88900" y="245110"/>
                      <a:pt x="80010" y="243840"/>
                    </a:cubicBezTo>
                    <a:cubicBezTo>
                      <a:pt x="71120" y="242570"/>
                      <a:pt x="57150" y="218440"/>
                      <a:pt x="57150" y="218440"/>
                    </a:cubicBezTo>
                  </a:path>
                </a:pathLst>
              </a:custGeom>
              <a:solidFill>
                <a:srgbClr val="E7191F"/>
              </a:solidFill>
              <a:ln cap="sq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GB"/>
              </a:p>
            </p:txBody>
          </p:sp>
        </p:grpSp>
        <p:grpSp>
          <p:nvGrpSpPr>
            <p:cNvPr id="79" name="Group 32">
              <a:extLst>
                <a:ext uri="{FF2B5EF4-FFF2-40B4-BE49-F238E27FC236}">
                  <a16:creationId xmlns:a16="http://schemas.microsoft.com/office/drawing/2014/main" id="{A6476118-29CF-38D4-2F28-29D9F05133A2}"/>
                </a:ext>
              </a:extLst>
            </p:cNvPr>
            <p:cNvGrpSpPr/>
            <p:nvPr/>
          </p:nvGrpSpPr>
          <p:grpSpPr>
            <a:xfrm>
              <a:off x="7991475" y="4596765"/>
              <a:ext cx="165735" cy="331470"/>
              <a:chOff x="0" y="0"/>
              <a:chExt cx="220980" cy="441960"/>
            </a:xfrm>
          </p:grpSpPr>
          <p:sp>
            <p:nvSpPr>
              <p:cNvPr id="84" name="Freeform 33">
                <a:extLst>
                  <a:ext uri="{FF2B5EF4-FFF2-40B4-BE49-F238E27FC236}">
                    <a16:creationId xmlns:a16="http://schemas.microsoft.com/office/drawing/2014/main" id="{9DEC74D5-9075-CA3A-95A7-9BC32BE6ABCB}"/>
                  </a:ext>
                </a:extLst>
              </p:cNvPr>
              <p:cNvSpPr/>
              <p:nvPr/>
            </p:nvSpPr>
            <p:spPr>
              <a:xfrm>
                <a:off x="49530" y="49530"/>
                <a:ext cx="121920" cy="345440"/>
              </a:xfrm>
              <a:custGeom>
                <a:avLst/>
                <a:gdLst/>
                <a:ahLst/>
                <a:cxnLst/>
                <a:rect l="l" t="t" r="r" b="b"/>
                <a:pathLst>
                  <a:path w="121920" h="345440">
                    <a:moveTo>
                      <a:pt x="72390" y="331470"/>
                    </a:moveTo>
                    <a:cubicBezTo>
                      <a:pt x="33020" y="207010"/>
                      <a:pt x="45720" y="123190"/>
                      <a:pt x="33020" y="85090"/>
                    </a:cubicBezTo>
                    <a:cubicBezTo>
                      <a:pt x="25400" y="60960"/>
                      <a:pt x="2540" y="45720"/>
                      <a:pt x="1270" y="33020"/>
                    </a:cubicBezTo>
                    <a:cubicBezTo>
                      <a:pt x="0" y="24130"/>
                      <a:pt x="3810" y="17780"/>
                      <a:pt x="7620" y="12700"/>
                    </a:cubicBezTo>
                    <a:cubicBezTo>
                      <a:pt x="12700" y="7620"/>
                      <a:pt x="25400" y="0"/>
                      <a:pt x="33020" y="1270"/>
                    </a:cubicBezTo>
                    <a:cubicBezTo>
                      <a:pt x="41910" y="3810"/>
                      <a:pt x="59690" y="20320"/>
                      <a:pt x="59690" y="29210"/>
                    </a:cubicBezTo>
                    <a:cubicBezTo>
                      <a:pt x="60960" y="39370"/>
                      <a:pt x="45720" y="58420"/>
                      <a:pt x="35560" y="59690"/>
                    </a:cubicBezTo>
                    <a:cubicBezTo>
                      <a:pt x="26670" y="62230"/>
                      <a:pt x="8890" y="52070"/>
                      <a:pt x="3810" y="43180"/>
                    </a:cubicBezTo>
                    <a:cubicBezTo>
                      <a:pt x="0" y="36830"/>
                      <a:pt x="1270" y="22860"/>
                      <a:pt x="5080" y="16510"/>
                    </a:cubicBezTo>
                    <a:cubicBezTo>
                      <a:pt x="10160" y="8890"/>
                      <a:pt x="21590" y="2540"/>
                      <a:pt x="29210" y="1270"/>
                    </a:cubicBezTo>
                    <a:cubicBezTo>
                      <a:pt x="36830" y="1270"/>
                      <a:pt x="49530" y="6350"/>
                      <a:pt x="54610" y="13970"/>
                    </a:cubicBezTo>
                    <a:cubicBezTo>
                      <a:pt x="59690" y="20320"/>
                      <a:pt x="60960" y="33020"/>
                      <a:pt x="58420" y="40640"/>
                    </a:cubicBezTo>
                    <a:cubicBezTo>
                      <a:pt x="55880" y="48260"/>
                      <a:pt x="46990" y="57150"/>
                      <a:pt x="39370" y="59690"/>
                    </a:cubicBezTo>
                    <a:cubicBezTo>
                      <a:pt x="30480" y="62230"/>
                      <a:pt x="17780" y="58420"/>
                      <a:pt x="11430" y="53340"/>
                    </a:cubicBezTo>
                    <a:cubicBezTo>
                      <a:pt x="5080" y="48260"/>
                      <a:pt x="1270" y="35560"/>
                      <a:pt x="1270" y="27940"/>
                    </a:cubicBezTo>
                    <a:cubicBezTo>
                      <a:pt x="2540" y="20320"/>
                      <a:pt x="17780" y="5080"/>
                      <a:pt x="16510" y="5080"/>
                    </a:cubicBezTo>
                    <a:cubicBezTo>
                      <a:pt x="16510" y="5080"/>
                      <a:pt x="1270" y="25400"/>
                      <a:pt x="2540" y="25400"/>
                    </a:cubicBezTo>
                    <a:cubicBezTo>
                      <a:pt x="2540" y="26670"/>
                      <a:pt x="16510" y="2540"/>
                      <a:pt x="25400" y="2540"/>
                    </a:cubicBezTo>
                    <a:cubicBezTo>
                      <a:pt x="39370" y="1270"/>
                      <a:pt x="66040" y="20320"/>
                      <a:pt x="78740" y="38100"/>
                    </a:cubicBezTo>
                    <a:cubicBezTo>
                      <a:pt x="93980" y="62230"/>
                      <a:pt x="97790" y="105410"/>
                      <a:pt x="100330" y="139700"/>
                    </a:cubicBezTo>
                    <a:cubicBezTo>
                      <a:pt x="102870" y="173990"/>
                      <a:pt x="88900" y="213360"/>
                      <a:pt x="93980" y="245110"/>
                    </a:cubicBezTo>
                    <a:cubicBezTo>
                      <a:pt x="97790" y="271780"/>
                      <a:pt x="121920" y="299720"/>
                      <a:pt x="120650" y="317500"/>
                    </a:cubicBezTo>
                    <a:cubicBezTo>
                      <a:pt x="119380" y="327660"/>
                      <a:pt x="111760" y="339090"/>
                      <a:pt x="104140" y="341630"/>
                    </a:cubicBezTo>
                    <a:cubicBezTo>
                      <a:pt x="96520" y="345440"/>
                      <a:pt x="72390" y="331470"/>
                      <a:pt x="72390" y="331470"/>
                    </a:cubicBezTo>
                  </a:path>
                </a:pathLst>
              </a:custGeom>
              <a:solidFill>
                <a:srgbClr val="E7191F"/>
              </a:solidFill>
              <a:ln cap="sq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GB"/>
              </a:p>
            </p:txBody>
          </p:sp>
        </p:grpSp>
        <p:grpSp>
          <p:nvGrpSpPr>
            <p:cNvPr id="80" name="Group 34">
              <a:extLst>
                <a:ext uri="{FF2B5EF4-FFF2-40B4-BE49-F238E27FC236}">
                  <a16:creationId xmlns:a16="http://schemas.microsoft.com/office/drawing/2014/main" id="{53075DE9-7308-11E4-AB96-579FBF66DBE9}"/>
                </a:ext>
              </a:extLst>
            </p:cNvPr>
            <p:cNvGrpSpPr/>
            <p:nvPr/>
          </p:nvGrpSpPr>
          <p:grpSpPr>
            <a:xfrm>
              <a:off x="8036243" y="4962525"/>
              <a:ext cx="115252" cy="116205"/>
              <a:chOff x="0" y="0"/>
              <a:chExt cx="153670" cy="154940"/>
            </a:xfrm>
          </p:grpSpPr>
          <p:sp>
            <p:nvSpPr>
              <p:cNvPr id="83" name="Freeform 35">
                <a:extLst>
                  <a:ext uri="{FF2B5EF4-FFF2-40B4-BE49-F238E27FC236}">
                    <a16:creationId xmlns:a16="http://schemas.microsoft.com/office/drawing/2014/main" id="{717890AF-6D28-C991-57B5-6307392D72B3}"/>
                  </a:ext>
                </a:extLst>
              </p:cNvPr>
              <p:cNvSpPr/>
              <p:nvPr/>
            </p:nvSpPr>
            <p:spPr>
              <a:xfrm>
                <a:off x="48260" y="45720"/>
                <a:ext cx="54610" cy="59690"/>
              </a:xfrm>
              <a:custGeom>
                <a:avLst/>
                <a:gdLst/>
                <a:ahLst/>
                <a:cxnLst/>
                <a:rect l="l" t="t" r="r" b="b"/>
                <a:pathLst>
                  <a:path w="54610" h="59690">
                    <a:moveTo>
                      <a:pt x="50800" y="21590"/>
                    </a:moveTo>
                    <a:cubicBezTo>
                      <a:pt x="33020" y="59690"/>
                      <a:pt x="20320" y="58420"/>
                      <a:pt x="15240" y="54610"/>
                    </a:cubicBezTo>
                    <a:cubicBezTo>
                      <a:pt x="8890" y="50800"/>
                      <a:pt x="2540" y="40640"/>
                      <a:pt x="2540" y="33020"/>
                    </a:cubicBezTo>
                    <a:cubicBezTo>
                      <a:pt x="2540" y="26670"/>
                      <a:pt x="7620" y="15240"/>
                      <a:pt x="13970" y="11430"/>
                    </a:cubicBezTo>
                    <a:cubicBezTo>
                      <a:pt x="19050" y="7620"/>
                      <a:pt x="30480" y="6350"/>
                      <a:pt x="36830" y="8890"/>
                    </a:cubicBezTo>
                    <a:cubicBezTo>
                      <a:pt x="43180" y="10160"/>
                      <a:pt x="52070" y="19050"/>
                      <a:pt x="53340" y="26670"/>
                    </a:cubicBezTo>
                    <a:cubicBezTo>
                      <a:pt x="54610" y="33020"/>
                      <a:pt x="52070" y="44450"/>
                      <a:pt x="46990" y="49530"/>
                    </a:cubicBezTo>
                    <a:cubicBezTo>
                      <a:pt x="43180" y="54610"/>
                      <a:pt x="31750" y="59690"/>
                      <a:pt x="25400" y="58420"/>
                    </a:cubicBezTo>
                    <a:cubicBezTo>
                      <a:pt x="16510" y="55880"/>
                      <a:pt x="5080" y="46990"/>
                      <a:pt x="2540" y="38100"/>
                    </a:cubicBezTo>
                    <a:cubicBezTo>
                      <a:pt x="0" y="29210"/>
                      <a:pt x="5080" y="10160"/>
                      <a:pt x="11430" y="5080"/>
                    </a:cubicBezTo>
                    <a:cubicBezTo>
                      <a:pt x="19050" y="0"/>
                      <a:pt x="45720" y="11430"/>
                      <a:pt x="45720" y="11430"/>
                    </a:cubicBezTo>
                  </a:path>
                </a:pathLst>
              </a:custGeom>
              <a:solidFill>
                <a:srgbClr val="E7191F"/>
              </a:solidFill>
              <a:ln cap="sq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GB"/>
              </a:p>
            </p:txBody>
          </p:sp>
        </p:grpSp>
        <p:grpSp>
          <p:nvGrpSpPr>
            <p:cNvPr id="81" name="Group 36">
              <a:extLst>
                <a:ext uri="{FF2B5EF4-FFF2-40B4-BE49-F238E27FC236}">
                  <a16:creationId xmlns:a16="http://schemas.microsoft.com/office/drawing/2014/main" id="{CBA9760C-70D1-A2D8-90CE-786003673036}"/>
                </a:ext>
              </a:extLst>
            </p:cNvPr>
            <p:cNvGrpSpPr/>
            <p:nvPr/>
          </p:nvGrpSpPr>
          <p:grpSpPr>
            <a:xfrm>
              <a:off x="6909435" y="2889885"/>
              <a:ext cx="1921192" cy="957262"/>
              <a:chOff x="0" y="0"/>
              <a:chExt cx="2561590" cy="1276350"/>
            </a:xfrm>
          </p:grpSpPr>
          <p:sp>
            <p:nvSpPr>
              <p:cNvPr id="82" name="Freeform 37">
                <a:extLst>
                  <a:ext uri="{FF2B5EF4-FFF2-40B4-BE49-F238E27FC236}">
                    <a16:creationId xmlns:a16="http://schemas.microsoft.com/office/drawing/2014/main" id="{2A5A5CF8-7EF7-C723-8804-89F2D8A725A1}"/>
                  </a:ext>
                </a:extLst>
              </p:cNvPr>
              <p:cNvSpPr/>
              <p:nvPr/>
            </p:nvSpPr>
            <p:spPr>
              <a:xfrm>
                <a:off x="45720" y="44450"/>
                <a:ext cx="2468880" cy="1183640"/>
              </a:xfrm>
              <a:custGeom>
                <a:avLst/>
                <a:gdLst/>
                <a:ahLst/>
                <a:cxnLst/>
                <a:rect l="l" t="t" r="r" b="b"/>
                <a:pathLst>
                  <a:path w="2468880" h="1183640">
                    <a:moveTo>
                      <a:pt x="389890" y="241300"/>
                    </a:moveTo>
                    <a:cubicBezTo>
                      <a:pt x="262890" y="499110"/>
                      <a:pt x="191770" y="628650"/>
                      <a:pt x="157480" y="657860"/>
                    </a:cubicBezTo>
                    <a:cubicBezTo>
                      <a:pt x="146050" y="666750"/>
                      <a:pt x="135890" y="670560"/>
                      <a:pt x="128270" y="669290"/>
                    </a:cubicBezTo>
                    <a:cubicBezTo>
                      <a:pt x="119380" y="666750"/>
                      <a:pt x="107950" y="655320"/>
                      <a:pt x="105410" y="645160"/>
                    </a:cubicBezTo>
                    <a:cubicBezTo>
                      <a:pt x="104140" y="632460"/>
                      <a:pt x="113030" y="615950"/>
                      <a:pt x="124460" y="599440"/>
                    </a:cubicBezTo>
                    <a:cubicBezTo>
                      <a:pt x="144780" y="570230"/>
                      <a:pt x="180340" y="534670"/>
                      <a:pt x="233680" y="504190"/>
                    </a:cubicBezTo>
                    <a:cubicBezTo>
                      <a:pt x="336550" y="444500"/>
                      <a:pt x="614680" y="361950"/>
                      <a:pt x="730250" y="330200"/>
                    </a:cubicBezTo>
                    <a:cubicBezTo>
                      <a:pt x="791210" y="314960"/>
                      <a:pt x="845820" y="294640"/>
                      <a:pt x="869950" y="304800"/>
                    </a:cubicBezTo>
                    <a:cubicBezTo>
                      <a:pt x="882650" y="308610"/>
                      <a:pt x="891540" y="323850"/>
                      <a:pt x="891540" y="331470"/>
                    </a:cubicBezTo>
                    <a:cubicBezTo>
                      <a:pt x="891540" y="337820"/>
                      <a:pt x="887730" y="341630"/>
                      <a:pt x="877570" y="347980"/>
                    </a:cubicBezTo>
                    <a:cubicBezTo>
                      <a:pt x="835660" y="381000"/>
                      <a:pt x="549910" y="476250"/>
                      <a:pt x="444500" y="530860"/>
                    </a:cubicBezTo>
                    <a:cubicBezTo>
                      <a:pt x="379730" y="563880"/>
                      <a:pt x="332740" y="586740"/>
                      <a:pt x="293370" y="622300"/>
                    </a:cubicBezTo>
                    <a:cubicBezTo>
                      <a:pt x="261620" y="652780"/>
                      <a:pt x="240030" y="690880"/>
                      <a:pt x="222250" y="723900"/>
                    </a:cubicBezTo>
                    <a:cubicBezTo>
                      <a:pt x="207010" y="749300"/>
                      <a:pt x="196850" y="774700"/>
                      <a:pt x="190500" y="798830"/>
                    </a:cubicBezTo>
                    <a:cubicBezTo>
                      <a:pt x="185420" y="819150"/>
                      <a:pt x="182880" y="836930"/>
                      <a:pt x="184150" y="855980"/>
                    </a:cubicBezTo>
                    <a:cubicBezTo>
                      <a:pt x="185420" y="873760"/>
                      <a:pt x="185420" y="904240"/>
                      <a:pt x="200660" y="910590"/>
                    </a:cubicBezTo>
                    <a:cubicBezTo>
                      <a:pt x="243840" y="927100"/>
                      <a:pt x="425450" y="796290"/>
                      <a:pt x="552450" y="715010"/>
                    </a:cubicBezTo>
                    <a:cubicBezTo>
                      <a:pt x="717550" y="609600"/>
                      <a:pt x="1038860" y="320040"/>
                      <a:pt x="1098550" y="318770"/>
                    </a:cubicBezTo>
                    <a:cubicBezTo>
                      <a:pt x="1109980" y="317500"/>
                      <a:pt x="1116330" y="325120"/>
                      <a:pt x="1118870" y="331470"/>
                    </a:cubicBezTo>
                    <a:cubicBezTo>
                      <a:pt x="1121410" y="337820"/>
                      <a:pt x="1120140" y="346710"/>
                      <a:pt x="1113790" y="354330"/>
                    </a:cubicBezTo>
                    <a:cubicBezTo>
                      <a:pt x="1090930" y="378460"/>
                      <a:pt x="974090" y="392430"/>
                      <a:pt x="889000" y="422910"/>
                    </a:cubicBezTo>
                    <a:cubicBezTo>
                      <a:pt x="770890" y="464820"/>
                      <a:pt x="584200" y="544830"/>
                      <a:pt x="473710" y="594360"/>
                    </a:cubicBezTo>
                    <a:cubicBezTo>
                      <a:pt x="400050" y="628650"/>
                      <a:pt x="337820" y="651510"/>
                      <a:pt x="289560" y="684530"/>
                    </a:cubicBezTo>
                    <a:cubicBezTo>
                      <a:pt x="252730" y="709930"/>
                      <a:pt x="220980" y="768350"/>
                      <a:pt x="204470" y="767080"/>
                    </a:cubicBezTo>
                    <a:cubicBezTo>
                      <a:pt x="195580" y="767080"/>
                      <a:pt x="185420" y="754380"/>
                      <a:pt x="187960" y="748030"/>
                    </a:cubicBezTo>
                    <a:cubicBezTo>
                      <a:pt x="195580" y="723900"/>
                      <a:pt x="368300" y="709930"/>
                      <a:pt x="501650" y="671830"/>
                    </a:cubicBezTo>
                    <a:cubicBezTo>
                      <a:pt x="741680" y="604520"/>
                      <a:pt x="1417320" y="339090"/>
                      <a:pt x="1499870" y="346710"/>
                    </a:cubicBezTo>
                    <a:cubicBezTo>
                      <a:pt x="1512570" y="347980"/>
                      <a:pt x="1517650" y="351790"/>
                      <a:pt x="1520190" y="358140"/>
                    </a:cubicBezTo>
                    <a:cubicBezTo>
                      <a:pt x="1524000" y="363220"/>
                      <a:pt x="1521460" y="372110"/>
                      <a:pt x="1517650" y="381000"/>
                    </a:cubicBezTo>
                    <a:cubicBezTo>
                      <a:pt x="1510030" y="397510"/>
                      <a:pt x="1489710" y="422910"/>
                      <a:pt x="1468120" y="443230"/>
                    </a:cubicBezTo>
                    <a:cubicBezTo>
                      <a:pt x="1441450" y="471170"/>
                      <a:pt x="1414780" y="491490"/>
                      <a:pt x="1367790" y="525780"/>
                    </a:cubicBezTo>
                    <a:cubicBezTo>
                      <a:pt x="1270000" y="595630"/>
                      <a:pt x="944880" y="831850"/>
                      <a:pt x="900430" y="820420"/>
                    </a:cubicBezTo>
                    <a:cubicBezTo>
                      <a:pt x="890270" y="817880"/>
                      <a:pt x="885190" y="802640"/>
                      <a:pt x="887730" y="795020"/>
                    </a:cubicBezTo>
                    <a:cubicBezTo>
                      <a:pt x="891540" y="782320"/>
                      <a:pt x="916940" y="775970"/>
                      <a:pt x="944880" y="760730"/>
                    </a:cubicBezTo>
                    <a:cubicBezTo>
                      <a:pt x="1013460" y="725170"/>
                      <a:pt x="1178560" y="646430"/>
                      <a:pt x="1322070" y="595630"/>
                    </a:cubicBezTo>
                    <a:cubicBezTo>
                      <a:pt x="1504950" y="533400"/>
                      <a:pt x="1888490" y="422910"/>
                      <a:pt x="1958340" y="429260"/>
                    </a:cubicBezTo>
                    <a:cubicBezTo>
                      <a:pt x="1973580" y="430530"/>
                      <a:pt x="1981200" y="435610"/>
                      <a:pt x="1985010" y="441960"/>
                    </a:cubicBezTo>
                    <a:cubicBezTo>
                      <a:pt x="1987550" y="448310"/>
                      <a:pt x="1986280" y="455930"/>
                      <a:pt x="1981200" y="464820"/>
                    </a:cubicBezTo>
                    <a:cubicBezTo>
                      <a:pt x="1968500" y="485140"/>
                      <a:pt x="1922780" y="510540"/>
                      <a:pt x="1871980" y="541020"/>
                    </a:cubicBezTo>
                    <a:cubicBezTo>
                      <a:pt x="1766570" y="604520"/>
                      <a:pt x="1485900" y="725170"/>
                      <a:pt x="1370330" y="795020"/>
                    </a:cubicBezTo>
                    <a:cubicBezTo>
                      <a:pt x="1304290" y="834390"/>
                      <a:pt x="1231900" y="905510"/>
                      <a:pt x="1223010" y="899160"/>
                    </a:cubicBezTo>
                    <a:cubicBezTo>
                      <a:pt x="1220470" y="896620"/>
                      <a:pt x="1224280" y="882650"/>
                      <a:pt x="1231900" y="873760"/>
                    </a:cubicBezTo>
                    <a:cubicBezTo>
                      <a:pt x="1249680" y="854710"/>
                      <a:pt x="1310640" y="844550"/>
                      <a:pt x="1365250" y="816610"/>
                    </a:cubicBezTo>
                    <a:cubicBezTo>
                      <a:pt x="1461770" y="769620"/>
                      <a:pt x="1638300" y="669290"/>
                      <a:pt x="1750060" y="598170"/>
                    </a:cubicBezTo>
                    <a:cubicBezTo>
                      <a:pt x="1841500" y="539750"/>
                      <a:pt x="1953260" y="430530"/>
                      <a:pt x="1991360" y="426720"/>
                    </a:cubicBezTo>
                    <a:cubicBezTo>
                      <a:pt x="2001520" y="425450"/>
                      <a:pt x="2009140" y="430530"/>
                      <a:pt x="2012950" y="436880"/>
                    </a:cubicBezTo>
                    <a:cubicBezTo>
                      <a:pt x="2016760" y="441960"/>
                      <a:pt x="2015490" y="449580"/>
                      <a:pt x="2011680" y="459740"/>
                    </a:cubicBezTo>
                    <a:cubicBezTo>
                      <a:pt x="2001520" y="486410"/>
                      <a:pt x="1940560" y="533400"/>
                      <a:pt x="1903730" y="582930"/>
                    </a:cubicBezTo>
                    <a:cubicBezTo>
                      <a:pt x="1855470" y="648970"/>
                      <a:pt x="1794510" y="806450"/>
                      <a:pt x="1757680" y="826770"/>
                    </a:cubicBezTo>
                    <a:cubicBezTo>
                      <a:pt x="1744980" y="834390"/>
                      <a:pt x="1728470" y="831850"/>
                      <a:pt x="1722120" y="826770"/>
                    </a:cubicBezTo>
                    <a:cubicBezTo>
                      <a:pt x="1718310" y="824230"/>
                      <a:pt x="1715770" y="815340"/>
                      <a:pt x="1720850" y="807720"/>
                    </a:cubicBezTo>
                    <a:cubicBezTo>
                      <a:pt x="1737360" y="778510"/>
                      <a:pt x="1954530" y="723900"/>
                      <a:pt x="2026920" y="689610"/>
                    </a:cubicBezTo>
                    <a:cubicBezTo>
                      <a:pt x="2070100" y="668020"/>
                      <a:pt x="2099310" y="650240"/>
                      <a:pt x="2127250" y="632460"/>
                    </a:cubicBezTo>
                    <a:cubicBezTo>
                      <a:pt x="2146300" y="621030"/>
                      <a:pt x="2176780" y="608330"/>
                      <a:pt x="2176780" y="598170"/>
                    </a:cubicBezTo>
                    <a:cubicBezTo>
                      <a:pt x="2176780" y="590550"/>
                      <a:pt x="2160270" y="580390"/>
                      <a:pt x="2147570" y="576580"/>
                    </a:cubicBezTo>
                    <a:cubicBezTo>
                      <a:pt x="2125980" y="570230"/>
                      <a:pt x="2096770" y="575310"/>
                      <a:pt x="2059940" y="579120"/>
                    </a:cubicBezTo>
                    <a:cubicBezTo>
                      <a:pt x="1998980" y="586740"/>
                      <a:pt x="1851660" y="635000"/>
                      <a:pt x="1813560" y="628650"/>
                    </a:cubicBezTo>
                    <a:cubicBezTo>
                      <a:pt x="1799590" y="626110"/>
                      <a:pt x="1791970" y="623570"/>
                      <a:pt x="1788160" y="614680"/>
                    </a:cubicBezTo>
                    <a:cubicBezTo>
                      <a:pt x="1781810" y="596900"/>
                      <a:pt x="1805940" y="549910"/>
                      <a:pt x="1827530" y="511810"/>
                    </a:cubicBezTo>
                    <a:cubicBezTo>
                      <a:pt x="1861820" y="450850"/>
                      <a:pt x="2015490" y="321310"/>
                      <a:pt x="2000250" y="298450"/>
                    </a:cubicBezTo>
                    <a:cubicBezTo>
                      <a:pt x="1983740" y="274320"/>
                      <a:pt x="1742440" y="398780"/>
                      <a:pt x="1697990" y="393700"/>
                    </a:cubicBezTo>
                    <a:cubicBezTo>
                      <a:pt x="1684020" y="392430"/>
                      <a:pt x="1675130" y="384810"/>
                      <a:pt x="1672590" y="378460"/>
                    </a:cubicBezTo>
                    <a:cubicBezTo>
                      <a:pt x="1671320" y="372110"/>
                      <a:pt x="1675130" y="361950"/>
                      <a:pt x="1685290" y="351790"/>
                    </a:cubicBezTo>
                    <a:cubicBezTo>
                      <a:pt x="1718310" y="321310"/>
                      <a:pt x="1946910" y="233680"/>
                      <a:pt x="1990090" y="238760"/>
                    </a:cubicBezTo>
                    <a:cubicBezTo>
                      <a:pt x="2001520" y="240030"/>
                      <a:pt x="2012950" y="250190"/>
                      <a:pt x="2011680" y="254000"/>
                    </a:cubicBezTo>
                    <a:cubicBezTo>
                      <a:pt x="2007870" y="267970"/>
                      <a:pt x="1750060" y="227330"/>
                      <a:pt x="1624330" y="227330"/>
                    </a:cubicBezTo>
                    <a:cubicBezTo>
                      <a:pt x="1507490" y="227330"/>
                      <a:pt x="1323340" y="265430"/>
                      <a:pt x="1282700" y="251460"/>
                    </a:cubicBezTo>
                    <a:cubicBezTo>
                      <a:pt x="1271270" y="247650"/>
                      <a:pt x="1266190" y="242570"/>
                      <a:pt x="1264920" y="236220"/>
                    </a:cubicBezTo>
                    <a:cubicBezTo>
                      <a:pt x="1263650" y="229870"/>
                      <a:pt x="1266190" y="220980"/>
                      <a:pt x="1273810" y="213360"/>
                    </a:cubicBezTo>
                    <a:cubicBezTo>
                      <a:pt x="1295400" y="194310"/>
                      <a:pt x="1414780" y="163830"/>
                      <a:pt x="1445260" y="166370"/>
                    </a:cubicBezTo>
                    <a:cubicBezTo>
                      <a:pt x="1456690" y="166370"/>
                      <a:pt x="1464310" y="170180"/>
                      <a:pt x="1468120" y="175260"/>
                    </a:cubicBezTo>
                    <a:cubicBezTo>
                      <a:pt x="1471930" y="181610"/>
                      <a:pt x="1473200" y="191770"/>
                      <a:pt x="1468120" y="199390"/>
                    </a:cubicBezTo>
                    <a:cubicBezTo>
                      <a:pt x="1456690" y="215900"/>
                      <a:pt x="1397000" y="223520"/>
                      <a:pt x="1371600" y="243840"/>
                    </a:cubicBezTo>
                    <a:cubicBezTo>
                      <a:pt x="1348740" y="262890"/>
                      <a:pt x="1315720" y="300990"/>
                      <a:pt x="1319530" y="312420"/>
                    </a:cubicBezTo>
                    <a:cubicBezTo>
                      <a:pt x="1322070" y="318770"/>
                      <a:pt x="1336040" y="318770"/>
                      <a:pt x="1352550" y="318770"/>
                    </a:cubicBezTo>
                    <a:cubicBezTo>
                      <a:pt x="1409700" y="318770"/>
                      <a:pt x="1621790" y="260350"/>
                      <a:pt x="1723390" y="233680"/>
                    </a:cubicBezTo>
                    <a:cubicBezTo>
                      <a:pt x="1794510" y="214630"/>
                      <a:pt x="1846580" y="200660"/>
                      <a:pt x="1903730" y="179070"/>
                    </a:cubicBezTo>
                    <a:cubicBezTo>
                      <a:pt x="1958340" y="158750"/>
                      <a:pt x="2059940" y="119380"/>
                      <a:pt x="2057400" y="109220"/>
                    </a:cubicBezTo>
                    <a:cubicBezTo>
                      <a:pt x="2057400" y="102870"/>
                      <a:pt x="2020570" y="96520"/>
                      <a:pt x="2002790" y="102870"/>
                    </a:cubicBezTo>
                    <a:cubicBezTo>
                      <a:pt x="1977390" y="110490"/>
                      <a:pt x="1948180" y="137160"/>
                      <a:pt x="1927860" y="166370"/>
                    </a:cubicBezTo>
                    <a:cubicBezTo>
                      <a:pt x="1901190" y="205740"/>
                      <a:pt x="1877060" y="283210"/>
                      <a:pt x="1868170" y="330200"/>
                    </a:cubicBezTo>
                    <a:cubicBezTo>
                      <a:pt x="1861820" y="363220"/>
                      <a:pt x="1855470" y="403860"/>
                      <a:pt x="1866900" y="419100"/>
                    </a:cubicBezTo>
                    <a:cubicBezTo>
                      <a:pt x="1874520" y="429260"/>
                      <a:pt x="1889760" y="431800"/>
                      <a:pt x="1906270" y="429260"/>
                    </a:cubicBezTo>
                    <a:cubicBezTo>
                      <a:pt x="1943100" y="424180"/>
                      <a:pt x="2024380" y="365760"/>
                      <a:pt x="2067560" y="328930"/>
                    </a:cubicBezTo>
                    <a:cubicBezTo>
                      <a:pt x="2104390" y="298450"/>
                      <a:pt x="2134870" y="262890"/>
                      <a:pt x="2159000" y="231140"/>
                    </a:cubicBezTo>
                    <a:cubicBezTo>
                      <a:pt x="2178050" y="207010"/>
                      <a:pt x="2209800" y="175260"/>
                      <a:pt x="2203450" y="160020"/>
                    </a:cubicBezTo>
                    <a:cubicBezTo>
                      <a:pt x="2197100" y="146050"/>
                      <a:pt x="2156460" y="143510"/>
                      <a:pt x="2132330" y="142240"/>
                    </a:cubicBezTo>
                    <a:cubicBezTo>
                      <a:pt x="2108200" y="140970"/>
                      <a:pt x="2082800" y="143510"/>
                      <a:pt x="2058670" y="153670"/>
                    </a:cubicBezTo>
                    <a:cubicBezTo>
                      <a:pt x="2029460" y="165100"/>
                      <a:pt x="1988820" y="193040"/>
                      <a:pt x="1972310" y="213360"/>
                    </a:cubicBezTo>
                    <a:cubicBezTo>
                      <a:pt x="1962150" y="226060"/>
                      <a:pt x="1959610" y="237490"/>
                      <a:pt x="1957070" y="252730"/>
                    </a:cubicBezTo>
                    <a:cubicBezTo>
                      <a:pt x="1953260" y="273050"/>
                      <a:pt x="1951990" y="309880"/>
                      <a:pt x="1957070" y="328930"/>
                    </a:cubicBezTo>
                    <a:cubicBezTo>
                      <a:pt x="1960880" y="341630"/>
                      <a:pt x="1963420" y="355600"/>
                      <a:pt x="1973580" y="359410"/>
                    </a:cubicBezTo>
                    <a:cubicBezTo>
                      <a:pt x="1988820" y="365760"/>
                      <a:pt x="2024380" y="349250"/>
                      <a:pt x="2049780" y="335280"/>
                    </a:cubicBezTo>
                    <a:cubicBezTo>
                      <a:pt x="2084070" y="316230"/>
                      <a:pt x="2133600" y="243840"/>
                      <a:pt x="2152650" y="246380"/>
                    </a:cubicBezTo>
                    <a:cubicBezTo>
                      <a:pt x="2162810" y="247650"/>
                      <a:pt x="2171700" y="264160"/>
                      <a:pt x="2170430" y="271780"/>
                    </a:cubicBezTo>
                    <a:cubicBezTo>
                      <a:pt x="2169160" y="279400"/>
                      <a:pt x="2148840" y="280670"/>
                      <a:pt x="2139950" y="292100"/>
                    </a:cubicBezTo>
                    <a:cubicBezTo>
                      <a:pt x="2124710" y="309880"/>
                      <a:pt x="2112010" y="354330"/>
                      <a:pt x="2109470" y="384810"/>
                    </a:cubicBezTo>
                    <a:cubicBezTo>
                      <a:pt x="2105660" y="415290"/>
                      <a:pt x="2114550" y="457200"/>
                      <a:pt x="2119630" y="478790"/>
                    </a:cubicBezTo>
                    <a:cubicBezTo>
                      <a:pt x="2122170" y="488950"/>
                      <a:pt x="2123440" y="501650"/>
                      <a:pt x="2129790" y="502920"/>
                    </a:cubicBezTo>
                    <a:cubicBezTo>
                      <a:pt x="2139950" y="506730"/>
                      <a:pt x="2170430" y="487680"/>
                      <a:pt x="2184400" y="471170"/>
                    </a:cubicBezTo>
                    <a:cubicBezTo>
                      <a:pt x="2199640" y="453390"/>
                      <a:pt x="2219960" y="406400"/>
                      <a:pt x="2212340" y="393700"/>
                    </a:cubicBezTo>
                    <a:cubicBezTo>
                      <a:pt x="2205990" y="383540"/>
                      <a:pt x="2181860" y="384810"/>
                      <a:pt x="2160270" y="387350"/>
                    </a:cubicBezTo>
                    <a:cubicBezTo>
                      <a:pt x="2123440" y="393700"/>
                      <a:pt x="2053590" y="422910"/>
                      <a:pt x="2014220" y="449580"/>
                    </a:cubicBezTo>
                    <a:cubicBezTo>
                      <a:pt x="1981200" y="473710"/>
                      <a:pt x="1960880" y="501650"/>
                      <a:pt x="1934210" y="534670"/>
                    </a:cubicBezTo>
                    <a:cubicBezTo>
                      <a:pt x="1901190" y="576580"/>
                      <a:pt x="1863090" y="681990"/>
                      <a:pt x="1838960" y="685800"/>
                    </a:cubicBezTo>
                    <a:cubicBezTo>
                      <a:pt x="1830070" y="687070"/>
                      <a:pt x="1818640" y="676910"/>
                      <a:pt x="1814830" y="665480"/>
                    </a:cubicBezTo>
                    <a:cubicBezTo>
                      <a:pt x="1804670" y="642620"/>
                      <a:pt x="1833880" y="574040"/>
                      <a:pt x="1831340" y="535940"/>
                    </a:cubicBezTo>
                    <a:cubicBezTo>
                      <a:pt x="1828800" y="501650"/>
                      <a:pt x="1817370" y="469900"/>
                      <a:pt x="1804670" y="444500"/>
                    </a:cubicBezTo>
                    <a:cubicBezTo>
                      <a:pt x="1793240" y="422910"/>
                      <a:pt x="1779270" y="403860"/>
                      <a:pt x="1762760" y="391160"/>
                    </a:cubicBezTo>
                    <a:cubicBezTo>
                      <a:pt x="1747520" y="378460"/>
                      <a:pt x="1732280" y="369570"/>
                      <a:pt x="1709420" y="364490"/>
                    </a:cubicBezTo>
                    <a:cubicBezTo>
                      <a:pt x="1676400" y="356870"/>
                      <a:pt x="1633220" y="360680"/>
                      <a:pt x="1582420" y="367030"/>
                    </a:cubicBezTo>
                    <a:cubicBezTo>
                      <a:pt x="1506220" y="377190"/>
                      <a:pt x="1372870" y="408940"/>
                      <a:pt x="1300480" y="434340"/>
                    </a:cubicBezTo>
                    <a:cubicBezTo>
                      <a:pt x="1252220" y="452120"/>
                      <a:pt x="1219200" y="469900"/>
                      <a:pt x="1184910" y="491490"/>
                    </a:cubicBezTo>
                    <a:cubicBezTo>
                      <a:pt x="1154430" y="509270"/>
                      <a:pt x="1127760" y="528320"/>
                      <a:pt x="1102360" y="551180"/>
                    </a:cubicBezTo>
                    <a:cubicBezTo>
                      <a:pt x="1075690" y="576580"/>
                      <a:pt x="1023620" y="623570"/>
                      <a:pt x="1027430" y="637540"/>
                    </a:cubicBezTo>
                    <a:cubicBezTo>
                      <a:pt x="1029970" y="643890"/>
                      <a:pt x="1049020" y="647700"/>
                      <a:pt x="1060450" y="643890"/>
                    </a:cubicBezTo>
                    <a:cubicBezTo>
                      <a:pt x="1082040" y="637540"/>
                      <a:pt x="1123950" y="593090"/>
                      <a:pt x="1132840" y="571500"/>
                    </a:cubicBezTo>
                    <a:cubicBezTo>
                      <a:pt x="1137920" y="560070"/>
                      <a:pt x="1136650" y="547370"/>
                      <a:pt x="1131570" y="539750"/>
                    </a:cubicBezTo>
                    <a:cubicBezTo>
                      <a:pt x="1125220" y="530860"/>
                      <a:pt x="1112520" y="528320"/>
                      <a:pt x="1094740" y="524510"/>
                    </a:cubicBezTo>
                    <a:cubicBezTo>
                      <a:pt x="1054100" y="515620"/>
                      <a:pt x="953770" y="510540"/>
                      <a:pt x="896620" y="515620"/>
                    </a:cubicBezTo>
                    <a:cubicBezTo>
                      <a:pt x="850900" y="519430"/>
                      <a:pt x="812800" y="530860"/>
                      <a:pt x="775970" y="542290"/>
                    </a:cubicBezTo>
                    <a:cubicBezTo>
                      <a:pt x="741680" y="552450"/>
                      <a:pt x="707390" y="562610"/>
                      <a:pt x="680720" y="579120"/>
                    </a:cubicBezTo>
                    <a:cubicBezTo>
                      <a:pt x="657860" y="594360"/>
                      <a:pt x="638810" y="609600"/>
                      <a:pt x="623570" y="632460"/>
                    </a:cubicBezTo>
                    <a:cubicBezTo>
                      <a:pt x="603250" y="660400"/>
                      <a:pt x="584200" y="708660"/>
                      <a:pt x="577850" y="740410"/>
                    </a:cubicBezTo>
                    <a:cubicBezTo>
                      <a:pt x="574040" y="765810"/>
                      <a:pt x="571500" y="805180"/>
                      <a:pt x="581660" y="808990"/>
                    </a:cubicBezTo>
                    <a:cubicBezTo>
                      <a:pt x="590550" y="814070"/>
                      <a:pt x="624840" y="775970"/>
                      <a:pt x="637540" y="756920"/>
                    </a:cubicBezTo>
                    <a:cubicBezTo>
                      <a:pt x="647700" y="742950"/>
                      <a:pt x="656590" y="725170"/>
                      <a:pt x="657860" y="711200"/>
                    </a:cubicBezTo>
                    <a:cubicBezTo>
                      <a:pt x="660400" y="699770"/>
                      <a:pt x="659130" y="687070"/>
                      <a:pt x="654050" y="679450"/>
                    </a:cubicBezTo>
                    <a:cubicBezTo>
                      <a:pt x="650240" y="673100"/>
                      <a:pt x="642620" y="669290"/>
                      <a:pt x="631190" y="665480"/>
                    </a:cubicBezTo>
                    <a:cubicBezTo>
                      <a:pt x="603250" y="657860"/>
                      <a:pt x="514350" y="650240"/>
                      <a:pt x="474980" y="666750"/>
                    </a:cubicBezTo>
                    <a:cubicBezTo>
                      <a:pt x="443230" y="681990"/>
                      <a:pt x="417830" y="713740"/>
                      <a:pt x="403860" y="742950"/>
                    </a:cubicBezTo>
                    <a:cubicBezTo>
                      <a:pt x="389890" y="770890"/>
                      <a:pt x="386080" y="808990"/>
                      <a:pt x="386080" y="836930"/>
                    </a:cubicBezTo>
                    <a:cubicBezTo>
                      <a:pt x="387350" y="858520"/>
                      <a:pt x="391160" y="881380"/>
                      <a:pt x="400050" y="894080"/>
                    </a:cubicBezTo>
                    <a:cubicBezTo>
                      <a:pt x="408940" y="905510"/>
                      <a:pt x="420370" y="913130"/>
                      <a:pt x="434340" y="916940"/>
                    </a:cubicBezTo>
                    <a:cubicBezTo>
                      <a:pt x="452120" y="922020"/>
                      <a:pt x="477520" y="920750"/>
                      <a:pt x="499110" y="918210"/>
                    </a:cubicBezTo>
                    <a:cubicBezTo>
                      <a:pt x="520700" y="914400"/>
                      <a:pt x="543560" y="904240"/>
                      <a:pt x="563880" y="894080"/>
                    </a:cubicBezTo>
                    <a:cubicBezTo>
                      <a:pt x="582930" y="883920"/>
                      <a:pt x="603250" y="869950"/>
                      <a:pt x="617220" y="854710"/>
                    </a:cubicBezTo>
                    <a:cubicBezTo>
                      <a:pt x="628650" y="840740"/>
                      <a:pt x="641350" y="822960"/>
                      <a:pt x="643890" y="807720"/>
                    </a:cubicBezTo>
                    <a:cubicBezTo>
                      <a:pt x="645160" y="795020"/>
                      <a:pt x="642620" y="781050"/>
                      <a:pt x="636270" y="770890"/>
                    </a:cubicBezTo>
                    <a:cubicBezTo>
                      <a:pt x="627380" y="759460"/>
                      <a:pt x="613410" y="753110"/>
                      <a:pt x="594360" y="745490"/>
                    </a:cubicBezTo>
                    <a:cubicBezTo>
                      <a:pt x="560070" y="731520"/>
                      <a:pt x="485140" y="715010"/>
                      <a:pt x="436880" y="709930"/>
                    </a:cubicBezTo>
                    <a:cubicBezTo>
                      <a:pt x="393700" y="707390"/>
                      <a:pt x="341630" y="708660"/>
                      <a:pt x="316230" y="716280"/>
                    </a:cubicBezTo>
                    <a:cubicBezTo>
                      <a:pt x="303530" y="721360"/>
                      <a:pt x="297180" y="725170"/>
                      <a:pt x="290830" y="736600"/>
                    </a:cubicBezTo>
                    <a:cubicBezTo>
                      <a:pt x="276860" y="755650"/>
                      <a:pt x="265430" y="802640"/>
                      <a:pt x="262890" y="835660"/>
                    </a:cubicBezTo>
                    <a:cubicBezTo>
                      <a:pt x="260350" y="867410"/>
                      <a:pt x="260350" y="908050"/>
                      <a:pt x="270510" y="928370"/>
                    </a:cubicBezTo>
                    <a:cubicBezTo>
                      <a:pt x="276860" y="941070"/>
                      <a:pt x="287020" y="947420"/>
                      <a:pt x="299720" y="953770"/>
                    </a:cubicBezTo>
                    <a:cubicBezTo>
                      <a:pt x="314960" y="961390"/>
                      <a:pt x="332740" y="966470"/>
                      <a:pt x="356870" y="969010"/>
                    </a:cubicBezTo>
                    <a:cubicBezTo>
                      <a:pt x="394970" y="972820"/>
                      <a:pt x="452120" y="967740"/>
                      <a:pt x="508000" y="960120"/>
                    </a:cubicBezTo>
                    <a:cubicBezTo>
                      <a:pt x="576580" y="951230"/>
                      <a:pt x="661670" y="935990"/>
                      <a:pt x="737870" y="913130"/>
                    </a:cubicBezTo>
                    <a:cubicBezTo>
                      <a:pt x="817880" y="889000"/>
                      <a:pt x="906780" y="855980"/>
                      <a:pt x="976630" y="816610"/>
                    </a:cubicBezTo>
                    <a:cubicBezTo>
                      <a:pt x="1038860" y="782320"/>
                      <a:pt x="1097280" y="732790"/>
                      <a:pt x="1139190" y="693420"/>
                    </a:cubicBezTo>
                    <a:cubicBezTo>
                      <a:pt x="1169670" y="664210"/>
                      <a:pt x="1207770" y="633730"/>
                      <a:pt x="1209040" y="608330"/>
                    </a:cubicBezTo>
                    <a:cubicBezTo>
                      <a:pt x="1209040" y="589280"/>
                      <a:pt x="1193800" y="570230"/>
                      <a:pt x="1172210" y="554990"/>
                    </a:cubicBezTo>
                    <a:cubicBezTo>
                      <a:pt x="1130300" y="527050"/>
                      <a:pt x="1010920" y="513080"/>
                      <a:pt x="938530" y="506730"/>
                    </a:cubicBezTo>
                    <a:cubicBezTo>
                      <a:pt x="875030" y="500380"/>
                      <a:pt x="796290" y="499110"/>
                      <a:pt x="760730" y="509270"/>
                    </a:cubicBezTo>
                    <a:cubicBezTo>
                      <a:pt x="744220" y="513080"/>
                      <a:pt x="735330" y="518160"/>
                      <a:pt x="727710" y="527050"/>
                    </a:cubicBezTo>
                    <a:cubicBezTo>
                      <a:pt x="720090" y="537210"/>
                      <a:pt x="715010" y="551180"/>
                      <a:pt x="715010" y="563880"/>
                    </a:cubicBezTo>
                    <a:cubicBezTo>
                      <a:pt x="715010" y="581660"/>
                      <a:pt x="720090" y="612140"/>
                      <a:pt x="731520" y="621030"/>
                    </a:cubicBezTo>
                    <a:cubicBezTo>
                      <a:pt x="742950" y="628650"/>
                      <a:pt x="763270" y="621030"/>
                      <a:pt x="779780" y="615950"/>
                    </a:cubicBezTo>
                    <a:cubicBezTo>
                      <a:pt x="801370" y="610870"/>
                      <a:pt x="822960" y="598170"/>
                      <a:pt x="844550" y="584200"/>
                    </a:cubicBezTo>
                    <a:cubicBezTo>
                      <a:pt x="869950" y="566420"/>
                      <a:pt x="922020" y="523240"/>
                      <a:pt x="919480" y="518160"/>
                    </a:cubicBezTo>
                    <a:cubicBezTo>
                      <a:pt x="918210" y="515620"/>
                      <a:pt x="900430" y="518160"/>
                      <a:pt x="890270" y="524510"/>
                    </a:cubicBezTo>
                    <a:cubicBezTo>
                      <a:pt x="871220" y="537210"/>
                      <a:pt x="843280" y="574040"/>
                      <a:pt x="826770" y="609600"/>
                    </a:cubicBezTo>
                    <a:cubicBezTo>
                      <a:pt x="805180" y="656590"/>
                      <a:pt x="772160" y="765810"/>
                      <a:pt x="788670" y="788670"/>
                    </a:cubicBezTo>
                    <a:cubicBezTo>
                      <a:pt x="796290" y="800100"/>
                      <a:pt x="812800" y="795020"/>
                      <a:pt x="835660" y="793750"/>
                    </a:cubicBezTo>
                    <a:cubicBezTo>
                      <a:pt x="887730" y="789940"/>
                      <a:pt x="1021080" y="749300"/>
                      <a:pt x="1106170" y="722630"/>
                    </a:cubicBezTo>
                    <a:cubicBezTo>
                      <a:pt x="1186180" y="697230"/>
                      <a:pt x="1332230" y="669290"/>
                      <a:pt x="1333500" y="640080"/>
                    </a:cubicBezTo>
                    <a:cubicBezTo>
                      <a:pt x="1336040" y="614680"/>
                      <a:pt x="1239520" y="579120"/>
                      <a:pt x="1182370" y="560070"/>
                    </a:cubicBezTo>
                    <a:cubicBezTo>
                      <a:pt x="1118870" y="537210"/>
                      <a:pt x="972820" y="505460"/>
                      <a:pt x="966470" y="519430"/>
                    </a:cubicBezTo>
                    <a:cubicBezTo>
                      <a:pt x="961390" y="528320"/>
                      <a:pt x="1009650" y="567690"/>
                      <a:pt x="1037590" y="581660"/>
                    </a:cubicBezTo>
                    <a:cubicBezTo>
                      <a:pt x="1065530" y="595630"/>
                      <a:pt x="1098550" y="596900"/>
                      <a:pt x="1131570" y="601980"/>
                    </a:cubicBezTo>
                    <a:cubicBezTo>
                      <a:pt x="1167130" y="607060"/>
                      <a:pt x="1200150" y="614680"/>
                      <a:pt x="1244600" y="612140"/>
                    </a:cubicBezTo>
                    <a:cubicBezTo>
                      <a:pt x="1308100" y="610870"/>
                      <a:pt x="1449070" y="558800"/>
                      <a:pt x="1477010" y="574040"/>
                    </a:cubicBezTo>
                    <a:cubicBezTo>
                      <a:pt x="1485900" y="579120"/>
                      <a:pt x="1489710" y="591820"/>
                      <a:pt x="1487170" y="599440"/>
                    </a:cubicBezTo>
                    <a:cubicBezTo>
                      <a:pt x="1484630" y="609600"/>
                      <a:pt x="1456690" y="610870"/>
                      <a:pt x="1447800" y="624840"/>
                    </a:cubicBezTo>
                    <a:cubicBezTo>
                      <a:pt x="1436370" y="642620"/>
                      <a:pt x="1435100" y="683260"/>
                      <a:pt x="1438910" y="708660"/>
                    </a:cubicBezTo>
                    <a:cubicBezTo>
                      <a:pt x="1442720" y="730250"/>
                      <a:pt x="1452880" y="759460"/>
                      <a:pt x="1466850" y="769620"/>
                    </a:cubicBezTo>
                    <a:cubicBezTo>
                      <a:pt x="1477010" y="778510"/>
                      <a:pt x="1493520" y="777240"/>
                      <a:pt x="1510030" y="774700"/>
                    </a:cubicBezTo>
                    <a:cubicBezTo>
                      <a:pt x="1536700" y="769620"/>
                      <a:pt x="1578610" y="746760"/>
                      <a:pt x="1611630" y="725170"/>
                    </a:cubicBezTo>
                    <a:cubicBezTo>
                      <a:pt x="1645920" y="703580"/>
                      <a:pt x="1681480" y="676910"/>
                      <a:pt x="1710690" y="642620"/>
                    </a:cubicBezTo>
                    <a:cubicBezTo>
                      <a:pt x="1742440" y="607060"/>
                      <a:pt x="1772920" y="556260"/>
                      <a:pt x="1793240" y="513080"/>
                    </a:cubicBezTo>
                    <a:cubicBezTo>
                      <a:pt x="1809750" y="474980"/>
                      <a:pt x="1824990" y="430530"/>
                      <a:pt x="1827530" y="400050"/>
                    </a:cubicBezTo>
                    <a:cubicBezTo>
                      <a:pt x="1828800" y="378460"/>
                      <a:pt x="1827530" y="358140"/>
                      <a:pt x="1817370" y="345440"/>
                    </a:cubicBezTo>
                    <a:cubicBezTo>
                      <a:pt x="1808480" y="331470"/>
                      <a:pt x="1790700" y="326390"/>
                      <a:pt x="1770380" y="320040"/>
                    </a:cubicBezTo>
                    <a:cubicBezTo>
                      <a:pt x="1733550" y="308610"/>
                      <a:pt x="1652270" y="303530"/>
                      <a:pt x="1615440" y="307340"/>
                    </a:cubicBezTo>
                    <a:cubicBezTo>
                      <a:pt x="1595120" y="309880"/>
                      <a:pt x="1578610" y="313690"/>
                      <a:pt x="1567180" y="322580"/>
                    </a:cubicBezTo>
                    <a:cubicBezTo>
                      <a:pt x="1557020" y="330200"/>
                      <a:pt x="1550670" y="337820"/>
                      <a:pt x="1544320" y="351790"/>
                    </a:cubicBezTo>
                    <a:cubicBezTo>
                      <a:pt x="1534160" y="375920"/>
                      <a:pt x="1526540" y="438150"/>
                      <a:pt x="1526540" y="468630"/>
                    </a:cubicBezTo>
                    <a:cubicBezTo>
                      <a:pt x="1526540" y="488950"/>
                      <a:pt x="1527810" y="500380"/>
                      <a:pt x="1534160" y="516890"/>
                    </a:cubicBezTo>
                    <a:cubicBezTo>
                      <a:pt x="1540510" y="537210"/>
                      <a:pt x="1553210" y="567690"/>
                      <a:pt x="1570990" y="579120"/>
                    </a:cubicBezTo>
                    <a:cubicBezTo>
                      <a:pt x="1587500" y="589280"/>
                      <a:pt x="1615440" y="591820"/>
                      <a:pt x="1635760" y="586740"/>
                    </a:cubicBezTo>
                    <a:cubicBezTo>
                      <a:pt x="1657350" y="580390"/>
                      <a:pt x="1681480" y="557530"/>
                      <a:pt x="1694180" y="541020"/>
                    </a:cubicBezTo>
                    <a:cubicBezTo>
                      <a:pt x="1704340" y="528320"/>
                      <a:pt x="1705610" y="505460"/>
                      <a:pt x="1715770" y="501650"/>
                    </a:cubicBezTo>
                    <a:cubicBezTo>
                      <a:pt x="1723390" y="499110"/>
                      <a:pt x="1744980" y="508000"/>
                      <a:pt x="1748790" y="514350"/>
                    </a:cubicBezTo>
                    <a:cubicBezTo>
                      <a:pt x="1751330" y="519430"/>
                      <a:pt x="1750060" y="527050"/>
                      <a:pt x="1746250" y="529590"/>
                    </a:cubicBezTo>
                    <a:cubicBezTo>
                      <a:pt x="1742440" y="534670"/>
                      <a:pt x="1724660" y="530860"/>
                      <a:pt x="1715770" y="535940"/>
                    </a:cubicBezTo>
                    <a:cubicBezTo>
                      <a:pt x="1706880" y="542290"/>
                      <a:pt x="1701800" y="551180"/>
                      <a:pt x="1695450" y="567690"/>
                    </a:cubicBezTo>
                    <a:cubicBezTo>
                      <a:pt x="1681480" y="601980"/>
                      <a:pt x="1681480" y="722630"/>
                      <a:pt x="1663700" y="749300"/>
                    </a:cubicBezTo>
                    <a:cubicBezTo>
                      <a:pt x="1656080" y="759460"/>
                      <a:pt x="1644650" y="765810"/>
                      <a:pt x="1638300" y="764540"/>
                    </a:cubicBezTo>
                    <a:cubicBezTo>
                      <a:pt x="1630680" y="763270"/>
                      <a:pt x="1619250" y="749300"/>
                      <a:pt x="1619250" y="741680"/>
                    </a:cubicBezTo>
                    <a:cubicBezTo>
                      <a:pt x="1619250" y="731520"/>
                      <a:pt x="1628140" y="725170"/>
                      <a:pt x="1640840" y="711200"/>
                    </a:cubicBezTo>
                    <a:cubicBezTo>
                      <a:pt x="1686560" y="661670"/>
                      <a:pt x="1985010" y="407670"/>
                      <a:pt x="1981200" y="403860"/>
                    </a:cubicBezTo>
                    <a:cubicBezTo>
                      <a:pt x="1981200" y="402590"/>
                      <a:pt x="1955800" y="417830"/>
                      <a:pt x="1945640" y="427990"/>
                    </a:cubicBezTo>
                    <a:cubicBezTo>
                      <a:pt x="1935480" y="439420"/>
                      <a:pt x="1927860" y="454660"/>
                      <a:pt x="1924050" y="472440"/>
                    </a:cubicBezTo>
                    <a:cubicBezTo>
                      <a:pt x="1917700" y="496570"/>
                      <a:pt x="1908810" y="547370"/>
                      <a:pt x="1924050" y="557530"/>
                    </a:cubicBezTo>
                    <a:cubicBezTo>
                      <a:pt x="1944370" y="570230"/>
                      <a:pt x="2033270" y="518160"/>
                      <a:pt x="2067560" y="488950"/>
                    </a:cubicBezTo>
                    <a:cubicBezTo>
                      <a:pt x="2092960" y="466090"/>
                      <a:pt x="2108200" y="407670"/>
                      <a:pt x="2119630" y="410210"/>
                    </a:cubicBezTo>
                    <a:cubicBezTo>
                      <a:pt x="2136140" y="415290"/>
                      <a:pt x="2136140" y="615950"/>
                      <a:pt x="2119630" y="648970"/>
                    </a:cubicBezTo>
                    <a:cubicBezTo>
                      <a:pt x="2114550" y="661670"/>
                      <a:pt x="2104390" y="668020"/>
                      <a:pt x="2096770" y="668020"/>
                    </a:cubicBezTo>
                    <a:cubicBezTo>
                      <a:pt x="2089150" y="666750"/>
                      <a:pt x="2077720" y="659130"/>
                      <a:pt x="2076450" y="647700"/>
                    </a:cubicBezTo>
                    <a:cubicBezTo>
                      <a:pt x="2068830" y="607060"/>
                      <a:pt x="2186940" y="360680"/>
                      <a:pt x="2226310" y="340360"/>
                    </a:cubicBezTo>
                    <a:cubicBezTo>
                      <a:pt x="2239010" y="334010"/>
                      <a:pt x="2251710" y="337820"/>
                      <a:pt x="2261870" y="346710"/>
                    </a:cubicBezTo>
                    <a:cubicBezTo>
                      <a:pt x="2278380" y="363220"/>
                      <a:pt x="2278380" y="458470"/>
                      <a:pt x="2289810" y="459740"/>
                    </a:cubicBezTo>
                    <a:cubicBezTo>
                      <a:pt x="2299970" y="459740"/>
                      <a:pt x="2322830" y="389890"/>
                      <a:pt x="2327910" y="358140"/>
                    </a:cubicBezTo>
                    <a:cubicBezTo>
                      <a:pt x="2331720" y="330200"/>
                      <a:pt x="2319020" y="276860"/>
                      <a:pt x="2322830" y="275590"/>
                    </a:cubicBezTo>
                    <a:cubicBezTo>
                      <a:pt x="2327910" y="275590"/>
                      <a:pt x="2382520" y="417830"/>
                      <a:pt x="2372360" y="440690"/>
                    </a:cubicBezTo>
                    <a:cubicBezTo>
                      <a:pt x="2368550" y="449580"/>
                      <a:pt x="2354580" y="454660"/>
                      <a:pt x="2346960" y="453390"/>
                    </a:cubicBezTo>
                    <a:cubicBezTo>
                      <a:pt x="2340610" y="453390"/>
                      <a:pt x="2332990" y="449580"/>
                      <a:pt x="2327910" y="440690"/>
                    </a:cubicBezTo>
                    <a:cubicBezTo>
                      <a:pt x="2316480" y="415290"/>
                      <a:pt x="2331720" y="265430"/>
                      <a:pt x="2350770" y="248920"/>
                    </a:cubicBezTo>
                    <a:cubicBezTo>
                      <a:pt x="2358390" y="242570"/>
                      <a:pt x="2368550" y="246380"/>
                      <a:pt x="2377440" y="250190"/>
                    </a:cubicBezTo>
                    <a:cubicBezTo>
                      <a:pt x="2390140" y="255270"/>
                      <a:pt x="2405380" y="269240"/>
                      <a:pt x="2416810" y="287020"/>
                    </a:cubicBezTo>
                    <a:cubicBezTo>
                      <a:pt x="2434590" y="312420"/>
                      <a:pt x="2467610" y="378460"/>
                      <a:pt x="2462530" y="396240"/>
                    </a:cubicBezTo>
                    <a:cubicBezTo>
                      <a:pt x="2459990" y="403860"/>
                      <a:pt x="2451100" y="408940"/>
                      <a:pt x="2444750" y="408940"/>
                    </a:cubicBezTo>
                    <a:cubicBezTo>
                      <a:pt x="2438400" y="410210"/>
                      <a:pt x="2432050" y="408940"/>
                      <a:pt x="2424430" y="402590"/>
                    </a:cubicBezTo>
                    <a:cubicBezTo>
                      <a:pt x="2405380" y="384810"/>
                      <a:pt x="2388870" y="307340"/>
                      <a:pt x="2357120" y="260350"/>
                    </a:cubicBezTo>
                    <a:cubicBezTo>
                      <a:pt x="2320290" y="204470"/>
                      <a:pt x="2223770" y="130810"/>
                      <a:pt x="2205990" y="95250"/>
                    </a:cubicBezTo>
                    <a:cubicBezTo>
                      <a:pt x="2199640" y="81280"/>
                      <a:pt x="2209800" y="69850"/>
                      <a:pt x="2200910" y="62230"/>
                    </a:cubicBezTo>
                    <a:cubicBezTo>
                      <a:pt x="2174240" y="44450"/>
                      <a:pt x="1996440" y="105410"/>
                      <a:pt x="1940560" y="109220"/>
                    </a:cubicBezTo>
                    <a:cubicBezTo>
                      <a:pt x="1913890" y="110490"/>
                      <a:pt x="1902460" y="110490"/>
                      <a:pt x="1882140" y="106680"/>
                    </a:cubicBezTo>
                    <a:cubicBezTo>
                      <a:pt x="1855470" y="101600"/>
                      <a:pt x="1832610" y="80010"/>
                      <a:pt x="1797050" y="77470"/>
                    </a:cubicBezTo>
                    <a:cubicBezTo>
                      <a:pt x="1737360" y="74930"/>
                      <a:pt x="1629410" y="121920"/>
                      <a:pt x="1559560" y="128270"/>
                    </a:cubicBezTo>
                    <a:cubicBezTo>
                      <a:pt x="1506220" y="132080"/>
                      <a:pt x="1456690" y="116840"/>
                      <a:pt x="1414780" y="119380"/>
                    </a:cubicBezTo>
                    <a:cubicBezTo>
                      <a:pt x="1383030" y="120650"/>
                      <a:pt x="1360170" y="116840"/>
                      <a:pt x="1330960" y="132080"/>
                    </a:cubicBezTo>
                    <a:cubicBezTo>
                      <a:pt x="1282700" y="154940"/>
                      <a:pt x="1220470" y="256540"/>
                      <a:pt x="1173480" y="285750"/>
                    </a:cubicBezTo>
                    <a:cubicBezTo>
                      <a:pt x="1141730" y="304800"/>
                      <a:pt x="1112520" y="311150"/>
                      <a:pt x="1085850" y="314960"/>
                    </a:cubicBezTo>
                    <a:cubicBezTo>
                      <a:pt x="1065530" y="318770"/>
                      <a:pt x="1041400" y="318770"/>
                      <a:pt x="1027430" y="314960"/>
                    </a:cubicBezTo>
                    <a:cubicBezTo>
                      <a:pt x="1017270" y="311150"/>
                      <a:pt x="1013460" y="308610"/>
                      <a:pt x="1004570" y="300990"/>
                    </a:cubicBezTo>
                    <a:cubicBezTo>
                      <a:pt x="982980" y="281940"/>
                      <a:pt x="955040" y="210820"/>
                      <a:pt x="910590" y="194310"/>
                    </a:cubicBezTo>
                    <a:cubicBezTo>
                      <a:pt x="852170" y="171450"/>
                      <a:pt x="740410" y="204470"/>
                      <a:pt x="665480" y="219710"/>
                    </a:cubicBezTo>
                    <a:cubicBezTo>
                      <a:pt x="599440" y="233680"/>
                      <a:pt x="537210" y="256540"/>
                      <a:pt x="482600" y="278130"/>
                    </a:cubicBezTo>
                    <a:cubicBezTo>
                      <a:pt x="435610" y="295910"/>
                      <a:pt x="402590" y="330200"/>
                      <a:pt x="354330" y="336550"/>
                    </a:cubicBezTo>
                    <a:cubicBezTo>
                      <a:pt x="294640" y="344170"/>
                      <a:pt x="187960" y="299720"/>
                      <a:pt x="149860" y="300990"/>
                    </a:cubicBezTo>
                    <a:cubicBezTo>
                      <a:pt x="135890" y="300990"/>
                      <a:pt x="130810" y="302260"/>
                      <a:pt x="119380" y="307340"/>
                    </a:cubicBezTo>
                    <a:cubicBezTo>
                      <a:pt x="102870" y="316230"/>
                      <a:pt x="72390" y="336550"/>
                      <a:pt x="63500" y="353060"/>
                    </a:cubicBezTo>
                    <a:cubicBezTo>
                      <a:pt x="58420" y="364490"/>
                      <a:pt x="59690" y="373380"/>
                      <a:pt x="60960" y="388620"/>
                    </a:cubicBezTo>
                    <a:cubicBezTo>
                      <a:pt x="63500" y="411480"/>
                      <a:pt x="85090" y="447040"/>
                      <a:pt x="91440" y="481330"/>
                    </a:cubicBezTo>
                    <a:cubicBezTo>
                      <a:pt x="97790" y="523240"/>
                      <a:pt x="83820" y="580390"/>
                      <a:pt x="90170" y="621030"/>
                    </a:cubicBezTo>
                    <a:cubicBezTo>
                      <a:pt x="96520" y="656590"/>
                      <a:pt x="121920" y="679450"/>
                      <a:pt x="121920" y="715010"/>
                    </a:cubicBezTo>
                    <a:cubicBezTo>
                      <a:pt x="123190" y="759460"/>
                      <a:pt x="78740" y="839470"/>
                      <a:pt x="76200" y="869950"/>
                    </a:cubicBezTo>
                    <a:cubicBezTo>
                      <a:pt x="76200" y="881380"/>
                      <a:pt x="77470" y="886460"/>
                      <a:pt x="81280" y="895350"/>
                    </a:cubicBezTo>
                    <a:cubicBezTo>
                      <a:pt x="86360" y="909320"/>
                      <a:pt x="99060" y="929640"/>
                      <a:pt x="113030" y="946150"/>
                    </a:cubicBezTo>
                    <a:cubicBezTo>
                      <a:pt x="129540" y="963930"/>
                      <a:pt x="146050" y="980440"/>
                      <a:pt x="176530" y="998220"/>
                    </a:cubicBezTo>
                    <a:cubicBezTo>
                      <a:pt x="232410" y="1027430"/>
                      <a:pt x="377190" y="1070610"/>
                      <a:pt x="431800" y="1080770"/>
                    </a:cubicBezTo>
                    <a:cubicBezTo>
                      <a:pt x="457200" y="1084580"/>
                      <a:pt x="469900" y="1088390"/>
                      <a:pt x="487680" y="1082040"/>
                    </a:cubicBezTo>
                    <a:cubicBezTo>
                      <a:pt x="511810" y="1074420"/>
                      <a:pt x="527050" y="1035050"/>
                      <a:pt x="556260" y="1024890"/>
                    </a:cubicBezTo>
                    <a:cubicBezTo>
                      <a:pt x="593090" y="1012190"/>
                      <a:pt x="651510" y="1038860"/>
                      <a:pt x="693420" y="1027430"/>
                    </a:cubicBezTo>
                    <a:cubicBezTo>
                      <a:pt x="732790" y="1016000"/>
                      <a:pt x="763270" y="972820"/>
                      <a:pt x="803910" y="961390"/>
                    </a:cubicBezTo>
                    <a:cubicBezTo>
                      <a:pt x="844550" y="948690"/>
                      <a:pt x="900430" y="970280"/>
                      <a:pt x="938530" y="955040"/>
                    </a:cubicBezTo>
                    <a:cubicBezTo>
                      <a:pt x="976630" y="939800"/>
                      <a:pt x="998220" y="894080"/>
                      <a:pt x="1033780" y="873760"/>
                    </a:cubicBezTo>
                    <a:cubicBezTo>
                      <a:pt x="1069340" y="853440"/>
                      <a:pt x="1117600" y="852170"/>
                      <a:pt x="1151890" y="833120"/>
                    </a:cubicBezTo>
                    <a:cubicBezTo>
                      <a:pt x="1182370" y="815340"/>
                      <a:pt x="1198880" y="778510"/>
                      <a:pt x="1230630" y="763270"/>
                    </a:cubicBezTo>
                    <a:cubicBezTo>
                      <a:pt x="1264920" y="745490"/>
                      <a:pt x="1314450" y="741680"/>
                      <a:pt x="1351280" y="737870"/>
                    </a:cubicBezTo>
                    <a:cubicBezTo>
                      <a:pt x="1380490" y="735330"/>
                      <a:pt x="1408430" y="728980"/>
                      <a:pt x="1430020" y="737870"/>
                    </a:cubicBezTo>
                    <a:cubicBezTo>
                      <a:pt x="1450340" y="745490"/>
                      <a:pt x="1464310" y="763270"/>
                      <a:pt x="1479550" y="782320"/>
                    </a:cubicBezTo>
                    <a:cubicBezTo>
                      <a:pt x="1501140" y="806450"/>
                      <a:pt x="1516380" y="859790"/>
                      <a:pt x="1541780" y="876300"/>
                    </a:cubicBezTo>
                    <a:cubicBezTo>
                      <a:pt x="1560830" y="889000"/>
                      <a:pt x="1584960" y="889000"/>
                      <a:pt x="1606550" y="889000"/>
                    </a:cubicBezTo>
                    <a:cubicBezTo>
                      <a:pt x="1625600" y="890270"/>
                      <a:pt x="1647190" y="887730"/>
                      <a:pt x="1663700" y="882650"/>
                    </a:cubicBezTo>
                    <a:cubicBezTo>
                      <a:pt x="1677670" y="877570"/>
                      <a:pt x="1682750" y="866140"/>
                      <a:pt x="1700530" y="859790"/>
                    </a:cubicBezTo>
                    <a:cubicBezTo>
                      <a:pt x="1736090" y="848360"/>
                      <a:pt x="1830070" y="864870"/>
                      <a:pt x="1874520" y="845820"/>
                    </a:cubicBezTo>
                    <a:cubicBezTo>
                      <a:pt x="1907540" y="831850"/>
                      <a:pt x="1921510" y="788670"/>
                      <a:pt x="1951990" y="781050"/>
                    </a:cubicBezTo>
                    <a:cubicBezTo>
                      <a:pt x="1982470" y="772160"/>
                      <a:pt x="2033270" y="805180"/>
                      <a:pt x="2058670" y="802640"/>
                    </a:cubicBezTo>
                    <a:cubicBezTo>
                      <a:pt x="2072640" y="800100"/>
                      <a:pt x="2080260" y="795020"/>
                      <a:pt x="2090420" y="786130"/>
                    </a:cubicBezTo>
                    <a:cubicBezTo>
                      <a:pt x="2106930" y="772160"/>
                      <a:pt x="2115820" y="730250"/>
                      <a:pt x="2134870" y="716280"/>
                    </a:cubicBezTo>
                    <a:cubicBezTo>
                      <a:pt x="2150110" y="704850"/>
                      <a:pt x="2175510" y="709930"/>
                      <a:pt x="2189480" y="701040"/>
                    </a:cubicBezTo>
                    <a:cubicBezTo>
                      <a:pt x="2200910" y="694690"/>
                      <a:pt x="2205990" y="689610"/>
                      <a:pt x="2214880" y="675640"/>
                    </a:cubicBezTo>
                    <a:cubicBezTo>
                      <a:pt x="2233930" y="647700"/>
                      <a:pt x="2249170" y="570230"/>
                      <a:pt x="2277110" y="528320"/>
                    </a:cubicBezTo>
                    <a:cubicBezTo>
                      <a:pt x="2302510" y="491490"/>
                      <a:pt x="2363470" y="458470"/>
                      <a:pt x="2369820" y="435610"/>
                    </a:cubicBezTo>
                    <a:cubicBezTo>
                      <a:pt x="2372360" y="425450"/>
                      <a:pt x="2371090" y="417830"/>
                      <a:pt x="2364740" y="410210"/>
                    </a:cubicBezTo>
                    <a:cubicBezTo>
                      <a:pt x="2350770" y="391160"/>
                      <a:pt x="2294890" y="368300"/>
                      <a:pt x="2260600" y="354330"/>
                    </a:cubicBezTo>
                    <a:cubicBezTo>
                      <a:pt x="2231390" y="341630"/>
                      <a:pt x="2204720" y="332740"/>
                      <a:pt x="2172970" y="326390"/>
                    </a:cubicBezTo>
                    <a:cubicBezTo>
                      <a:pt x="2136140" y="320040"/>
                      <a:pt x="2103120" y="314960"/>
                      <a:pt x="2053590" y="317500"/>
                    </a:cubicBezTo>
                    <a:cubicBezTo>
                      <a:pt x="1974850" y="320040"/>
                      <a:pt x="1845310" y="342900"/>
                      <a:pt x="1742440" y="363220"/>
                    </a:cubicBezTo>
                    <a:cubicBezTo>
                      <a:pt x="1639570" y="383540"/>
                      <a:pt x="1530350" y="422910"/>
                      <a:pt x="1436370" y="436880"/>
                    </a:cubicBezTo>
                    <a:cubicBezTo>
                      <a:pt x="1356360" y="449580"/>
                      <a:pt x="1309370" y="440690"/>
                      <a:pt x="1214120" y="452120"/>
                    </a:cubicBezTo>
                    <a:cubicBezTo>
                      <a:pt x="1033780" y="472440"/>
                      <a:pt x="575310" y="591820"/>
                      <a:pt x="444500" y="577850"/>
                    </a:cubicBezTo>
                    <a:cubicBezTo>
                      <a:pt x="397510" y="574040"/>
                      <a:pt x="375920" y="562610"/>
                      <a:pt x="351790" y="542290"/>
                    </a:cubicBezTo>
                    <a:cubicBezTo>
                      <a:pt x="327660" y="521970"/>
                      <a:pt x="309880" y="487680"/>
                      <a:pt x="300990" y="454660"/>
                    </a:cubicBezTo>
                    <a:cubicBezTo>
                      <a:pt x="292100" y="422910"/>
                      <a:pt x="293370" y="374650"/>
                      <a:pt x="299720" y="349250"/>
                    </a:cubicBezTo>
                    <a:cubicBezTo>
                      <a:pt x="303530" y="332740"/>
                      <a:pt x="311150" y="321310"/>
                      <a:pt x="321310" y="311150"/>
                    </a:cubicBezTo>
                    <a:cubicBezTo>
                      <a:pt x="335280" y="298450"/>
                      <a:pt x="355600" y="290830"/>
                      <a:pt x="381000" y="283210"/>
                    </a:cubicBezTo>
                    <a:cubicBezTo>
                      <a:pt x="422910" y="271780"/>
                      <a:pt x="491490" y="260350"/>
                      <a:pt x="553720" y="265430"/>
                    </a:cubicBezTo>
                    <a:cubicBezTo>
                      <a:pt x="628650" y="270510"/>
                      <a:pt x="725170" y="314960"/>
                      <a:pt x="798830" y="328930"/>
                    </a:cubicBezTo>
                    <a:cubicBezTo>
                      <a:pt x="855980" y="340360"/>
                      <a:pt x="894080" y="346710"/>
                      <a:pt x="956310" y="349250"/>
                    </a:cubicBezTo>
                    <a:cubicBezTo>
                      <a:pt x="1043940" y="353060"/>
                      <a:pt x="1186180" y="345440"/>
                      <a:pt x="1273810" y="337820"/>
                    </a:cubicBezTo>
                    <a:cubicBezTo>
                      <a:pt x="1337310" y="332740"/>
                      <a:pt x="1371600" y="321310"/>
                      <a:pt x="1435100" y="314960"/>
                    </a:cubicBezTo>
                    <a:cubicBezTo>
                      <a:pt x="1527810" y="306070"/>
                      <a:pt x="1699260" y="308610"/>
                      <a:pt x="1776730" y="297180"/>
                    </a:cubicBezTo>
                    <a:cubicBezTo>
                      <a:pt x="1816100" y="290830"/>
                      <a:pt x="1847850" y="283210"/>
                      <a:pt x="1866900" y="273050"/>
                    </a:cubicBezTo>
                    <a:cubicBezTo>
                      <a:pt x="1877060" y="266700"/>
                      <a:pt x="1882140" y="261620"/>
                      <a:pt x="1887220" y="252730"/>
                    </a:cubicBezTo>
                    <a:cubicBezTo>
                      <a:pt x="1893570" y="242570"/>
                      <a:pt x="1901190" y="222250"/>
                      <a:pt x="1897380" y="210820"/>
                    </a:cubicBezTo>
                    <a:cubicBezTo>
                      <a:pt x="1893570" y="201930"/>
                      <a:pt x="1883410" y="195580"/>
                      <a:pt x="1873250" y="190500"/>
                    </a:cubicBezTo>
                    <a:cubicBezTo>
                      <a:pt x="1861820" y="185420"/>
                      <a:pt x="1846580" y="185420"/>
                      <a:pt x="1827530" y="184150"/>
                    </a:cubicBezTo>
                    <a:cubicBezTo>
                      <a:pt x="1791970" y="181610"/>
                      <a:pt x="1742440" y="177800"/>
                      <a:pt x="1680210" y="186690"/>
                    </a:cubicBezTo>
                    <a:cubicBezTo>
                      <a:pt x="1570990" y="201930"/>
                      <a:pt x="1352550" y="287020"/>
                      <a:pt x="1228090" y="308610"/>
                    </a:cubicBezTo>
                    <a:cubicBezTo>
                      <a:pt x="1143000" y="323850"/>
                      <a:pt x="1080770" y="316230"/>
                      <a:pt x="1009650" y="326390"/>
                    </a:cubicBezTo>
                    <a:cubicBezTo>
                      <a:pt x="938530" y="335280"/>
                      <a:pt x="866140" y="360680"/>
                      <a:pt x="798830" y="369570"/>
                    </a:cubicBezTo>
                    <a:cubicBezTo>
                      <a:pt x="739140" y="377190"/>
                      <a:pt x="687070" y="367030"/>
                      <a:pt x="628650" y="377190"/>
                    </a:cubicBezTo>
                    <a:cubicBezTo>
                      <a:pt x="563880" y="387350"/>
                      <a:pt x="480060" y="414020"/>
                      <a:pt x="426720" y="434340"/>
                    </a:cubicBezTo>
                    <a:cubicBezTo>
                      <a:pt x="391160" y="448310"/>
                      <a:pt x="359410" y="454660"/>
                      <a:pt x="339090" y="478790"/>
                    </a:cubicBezTo>
                    <a:cubicBezTo>
                      <a:pt x="316230" y="502920"/>
                      <a:pt x="299720" y="560070"/>
                      <a:pt x="300990" y="582930"/>
                    </a:cubicBezTo>
                    <a:cubicBezTo>
                      <a:pt x="300990" y="595630"/>
                      <a:pt x="306070" y="601980"/>
                      <a:pt x="312420" y="610870"/>
                    </a:cubicBezTo>
                    <a:cubicBezTo>
                      <a:pt x="321310" y="621030"/>
                      <a:pt x="337820" y="632460"/>
                      <a:pt x="356870" y="640080"/>
                    </a:cubicBezTo>
                    <a:cubicBezTo>
                      <a:pt x="381000" y="650240"/>
                      <a:pt x="411480" y="657860"/>
                      <a:pt x="449580" y="661670"/>
                    </a:cubicBezTo>
                    <a:cubicBezTo>
                      <a:pt x="508000" y="666750"/>
                      <a:pt x="596900" y="659130"/>
                      <a:pt x="671830" y="652780"/>
                    </a:cubicBezTo>
                    <a:cubicBezTo>
                      <a:pt x="751840" y="645160"/>
                      <a:pt x="815340" y="636270"/>
                      <a:pt x="914400" y="619760"/>
                    </a:cubicBezTo>
                    <a:cubicBezTo>
                      <a:pt x="1073150" y="593090"/>
                      <a:pt x="1342390" y="520700"/>
                      <a:pt x="1529080" y="497840"/>
                    </a:cubicBezTo>
                    <a:cubicBezTo>
                      <a:pt x="1685290" y="477520"/>
                      <a:pt x="1910080" y="455930"/>
                      <a:pt x="1959610" y="474980"/>
                    </a:cubicBezTo>
                    <a:cubicBezTo>
                      <a:pt x="1973580" y="480060"/>
                      <a:pt x="1979930" y="487680"/>
                      <a:pt x="1981200" y="495300"/>
                    </a:cubicBezTo>
                    <a:cubicBezTo>
                      <a:pt x="1981200" y="502920"/>
                      <a:pt x="1974850" y="511810"/>
                      <a:pt x="1963420" y="518160"/>
                    </a:cubicBezTo>
                    <a:cubicBezTo>
                      <a:pt x="1911350" y="542290"/>
                      <a:pt x="1629410" y="500380"/>
                      <a:pt x="1465580" y="506730"/>
                    </a:cubicBezTo>
                    <a:cubicBezTo>
                      <a:pt x="1304290" y="513080"/>
                      <a:pt x="1141730" y="553720"/>
                      <a:pt x="989330" y="552450"/>
                    </a:cubicBezTo>
                    <a:cubicBezTo>
                      <a:pt x="848360" y="552450"/>
                      <a:pt x="712470" y="504190"/>
                      <a:pt x="582930" y="510540"/>
                    </a:cubicBezTo>
                    <a:cubicBezTo>
                      <a:pt x="462280" y="516890"/>
                      <a:pt x="336550" y="557530"/>
                      <a:pt x="238760" y="584200"/>
                    </a:cubicBezTo>
                    <a:cubicBezTo>
                      <a:pt x="163830" y="604520"/>
                      <a:pt x="77470" y="651510"/>
                      <a:pt x="44450" y="648970"/>
                    </a:cubicBezTo>
                    <a:cubicBezTo>
                      <a:pt x="34290" y="648970"/>
                      <a:pt x="26670" y="645160"/>
                      <a:pt x="24130" y="640080"/>
                    </a:cubicBezTo>
                    <a:cubicBezTo>
                      <a:pt x="20320" y="633730"/>
                      <a:pt x="19050" y="623570"/>
                      <a:pt x="25400" y="615950"/>
                    </a:cubicBezTo>
                    <a:cubicBezTo>
                      <a:pt x="52070" y="588010"/>
                      <a:pt x="276860" y="593090"/>
                      <a:pt x="393700" y="575310"/>
                    </a:cubicBezTo>
                    <a:cubicBezTo>
                      <a:pt x="500380" y="557530"/>
                      <a:pt x="571500" y="533400"/>
                      <a:pt x="697230" y="513080"/>
                    </a:cubicBezTo>
                    <a:cubicBezTo>
                      <a:pt x="901700" y="478790"/>
                      <a:pt x="1333500" y="439420"/>
                      <a:pt x="1507490" y="412750"/>
                    </a:cubicBezTo>
                    <a:cubicBezTo>
                      <a:pt x="1590040" y="400050"/>
                      <a:pt x="1635760" y="392430"/>
                      <a:pt x="1690370" y="378460"/>
                    </a:cubicBezTo>
                    <a:cubicBezTo>
                      <a:pt x="1737360" y="365760"/>
                      <a:pt x="1767840" y="345440"/>
                      <a:pt x="1817370" y="334010"/>
                    </a:cubicBezTo>
                    <a:cubicBezTo>
                      <a:pt x="1888490" y="318770"/>
                      <a:pt x="2035810" y="293370"/>
                      <a:pt x="2077720" y="302260"/>
                    </a:cubicBezTo>
                    <a:cubicBezTo>
                      <a:pt x="2092960" y="306070"/>
                      <a:pt x="2106930" y="316230"/>
                      <a:pt x="2105660" y="318770"/>
                    </a:cubicBezTo>
                    <a:cubicBezTo>
                      <a:pt x="2103120" y="327660"/>
                      <a:pt x="1963420" y="295910"/>
                      <a:pt x="1874520" y="292100"/>
                    </a:cubicBezTo>
                    <a:cubicBezTo>
                      <a:pt x="1753870" y="288290"/>
                      <a:pt x="1572260" y="299720"/>
                      <a:pt x="1446530" y="313690"/>
                    </a:cubicBezTo>
                    <a:cubicBezTo>
                      <a:pt x="1348740" y="323850"/>
                      <a:pt x="1275080" y="323850"/>
                      <a:pt x="1186180" y="358140"/>
                    </a:cubicBezTo>
                    <a:cubicBezTo>
                      <a:pt x="1080770" y="397510"/>
                      <a:pt x="902970" y="562610"/>
                      <a:pt x="863600" y="557530"/>
                    </a:cubicBezTo>
                    <a:cubicBezTo>
                      <a:pt x="853440" y="556260"/>
                      <a:pt x="848360" y="546100"/>
                      <a:pt x="847090" y="539750"/>
                    </a:cubicBezTo>
                    <a:cubicBezTo>
                      <a:pt x="845820" y="533400"/>
                      <a:pt x="849630" y="521970"/>
                      <a:pt x="858520" y="518160"/>
                    </a:cubicBezTo>
                    <a:cubicBezTo>
                      <a:pt x="873760" y="509270"/>
                      <a:pt x="909320" y="528320"/>
                      <a:pt x="955040" y="529590"/>
                    </a:cubicBezTo>
                    <a:cubicBezTo>
                      <a:pt x="1062990" y="533400"/>
                      <a:pt x="1333500" y="520700"/>
                      <a:pt x="1493520" y="502920"/>
                    </a:cubicBezTo>
                    <a:cubicBezTo>
                      <a:pt x="1624330" y="488950"/>
                      <a:pt x="1803400" y="433070"/>
                      <a:pt x="1846580" y="443230"/>
                    </a:cubicBezTo>
                    <a:cubicBezTo>
                      <a:pt x="1856740" y="445770"/>
                      <a:pt x="1861820" y="452120"/>
                      <a:pt x="1864360" y="457200"/>
                    </a:cubicBezTo>
                    <a:cubicBezTo>
                      <a:pt x="1866900" y="462280"/>
                      <a:pt x="1866900" y="469900"/>
                      <a:pt x="1861820" y="476250"/>
                    </a:cubicBezTo>
                    <a:cubicBezTo>
                      <a:pt x="1835150" y="501650"/>
                      <a:pt x="1586230" y="505460"/>
                      <a:pt x="1502410" y="523240"/>
                    </a:cubicBezTo>
                    <a:cubicBezTo>
                      <a:pt x="1457960" y="532130"/>
                      <a:pt x="1440180" y="538480"/>
                      <a:pt x="1399540" y="554990"/>
                    </a:cubicBezTo>
                    <a:cubicBezTo>
                      <a:pt x="1334770" y="579120"/>
                      <a:pt x="1233170" y="635000"/>
                      <a:pt x="1154430" y="666750"/>
                    </a:cubicBezTo>
                    <a:cubicBezTo>
                      <a:pt x="1085850" y="694690"/>
                      <a:pt x="996950" y="715010"/>
                      <a:pt x="953770" y="737870"/>
                    </a:cubicBezTo>
                    <a:cubicBezTo>
                      <a:pt x="932180" y="750570"/>
                      <a:pt x="923290" y="756920"/>
                      <a:pt x="908050" y="773430"/>
                    </a:cubicBezTo>
                    <a:cubicBezTo>
                      <a:pt x="886460" y="796290"/>
                      <a:pt x="875030" y="848360"/>
                      <a:pt x="845820" y="871220"/>
                    </a:cubicBezTo>
                    <a:cubicBezTo>
                      <a:pt x="816610" y="895350"/>
                      <a:pt x="774700" y="904240"/>
                      <a:pt x="732790" y="911860"/>
                    </a:cubicBezTo>
                    <a:cubicBezTo>
                      <a:pt x="684530" y="919480"/>
                      <a:pt x="621030" y="916940"/>
                      <a:pt x="571500" y="909320"/>
                    </a:cubicBezTo>
                    <a:cubicBezTo>
                      <a:pt x="529590" y="901700"/>
                      <a:pt x="485140" y="894080"/>
                      <a:pt x="455930" y="873760"/>
                    </a:cubicBezTo>
                    <a:cubicBezTo>
                      <a:pt x="429260" y="855980"/>
                      <a:pt x="414020" y="826770"/>
                      <a:pt x="397510" y="797560"/>
                    </a:cubicBezTo>
                    <a:cubicBezTo>
                      <a:pt x="377190" y="763270"/>
                      <a:pt x="356870" y="722630"/>
                      <a:pt x="345440" y="680720"/>
                    </a:cubicBezTo>
                    <a:cubicBezTo>
                      <a:pt x="332740" y="638810"/>
                      <a:pt x="323850" y="581660"/>
                      <a:pt x="326390" y="548640"/>
                    </a:cubicBezTo>
                    <a:cubicBezTo>
                      <a:pt x="327660" y="529590"/>
                      <a:pt x="332740" y="508000"/>
                      <a:pt x="340360" y="502920"/>
                    </a:cubicBezTo>
                    <a:cubicBezTo>
                      <a:pt x="345440" y="499110"/>
                      <a:pt x="355600" y="501650"/>
                      <a:pt x="360680" y="504190"/>
                    </a:cubicBezTo>
                    <a:cubicBezTo>
                      <a:pt x="365760" y="508000"/>
                      <a:pt x="370840" y="514350"/>
                      <a:pt x="370840" y="523240"/>
                    </a:cubicBezTo>
                    <a:cubicBezTo>
                      <a:pt x="369570" y="549910"/>
                      <a:pt x="281940" y="645160"/>
                      <a:pt x="259080" y="687070"/>
                    </a:cubicBezTo>
                    <a:cubicBezTo>
                      <a:pt x="246380" y="711200"/>
                      <a:pt x="234950" y="720090"/>
                      <a:pt x="234950" y="745490"/>
                    </a:cubicBezTo>
                    <a:cubicBezTo>
                      <a:pt x="236220" y="791210"/>
                      <a:pt x="299720" y="910590"/>
                      <a:pt x="321310" y="941070"/>
                    </a:cubicBezTo>
                    <a:cubicBezTo>
                      <a:pt x="330200" y="952500"/>
                      <a:pt x="332740" y="956310"/>
                      <a:pt x="342900" y="961390"/>
                    </a:cubicBezTo>
                    <a:cubicBezTo>
                      <a:pt x="363220" y="967740"/>
                      <a:pt x="402590" y="961390"/>
                      <a:pt x="439420" y="956310"/>
                    </a:cubicBezTo>
                    <a:cubicBezTo>
                      <a:pt x="487680" y="949960"/>
                      <a:pt x="566420" y="930910"/>
                      <a:pt x="609600" y="916940"/>
                    </a:cubicBezTo>
                    <a:cubicBezTo>
                      <a:pt x="637540" y="908050"/>
                      <a:pt x="651510" y="904240"/>
                      <a:pt x="678180" y="889000"/>
                    </a:cubicBezTo>
                    <a:cubicBezTo>
                      <a:pt x="718820" y="867410"/>
                      <a:pt x="782320" y="803910"/>
                      <a:pt x="825500" y="783590"/>
                    </a:cubicBezTo>
                    <a:cubicBezTo>
                      <a:pt x="852170" y="770890"/>
                      <a:pt x="864870" y="769620"/>
                      <a:pt x="897890" y="765810"/>
                    </a:cubicBezTo>
                    <a:cubicBezTo>
                      <a:pt x="962660" y="756920"/>
                      <a:pt x="1137920" y="753110"/>
                      <a:pt x="1192530" y="763270"/>
                    </a:cubicBezTo>
                    <a:cubicBezTo>
                      <a:pt x="1214120" y="767080"/>
                      <a:pt x="1229360" y="767080"/>
                      <a:pt x="1236980" y="778510"/>
                    </a:cubicBezTo>
                    <a:cubicBezTo>
                      <a:pt x="1247140" y="792480"/>
                      <a:pt x="1244600" y="822960"/>
                      <a:pt x="1240790" y="843280"/>
                    </a:cubicBezTo>
                    <a:cubicBezTo>
                      <a:pt x="1236980" y="862330"/>
                      <a:pt x="1224280" y="895350"/>
                      <a:pt x="1212850" y="899160"/>
                    </a:cubicBezTo>
                    <a:cubicBezTo>
                      <a:pt x="1202690" y="901700"/>
                      <a:pt x="1186180" y="892810"/>
                      <a:pt x="1179830" y="883920"/>
                    </a:cubicBezTo>
                    <a:cubicBezTo>
                      <a:pt x="1173480" y="871220"/>
                      <a:pt x="1178560" y="849630"/>
                      <a:pt x="1188720" y="822960"/>
                    </a:cubicBezTo>
                    <a:cubicBezTo>
                      <a:pt x="1211580" y="759460"/>
                      <a:pt x="1338580" y="561340"/>
                      <a:pt x="1383030" y="525780"/>
                    </a:cubicBezTo>
                    <a:cubicBezTo>
                      <a:pt x="1398270" y="514350"/>
                      <a:pt x="1409700" y="513080"/>
                      <a:pt x="1421130" y="511810"/>
                    </a:cubicBezTo>
                    <a:cubicBezTo>
                      <a:pt x="1431290" y="510540"/>
                      <a:pt x="1441450" y="510540"/>
                      <a:pt x="1451610" y="515620"/>
                    </a:cubicBezTo>
                    <a:cubicBezTo>
                      <a:pt x="1464310" y="523240"/>
                      <a:pt x="1474470" y="538480"/>
                      <a:pt x="1488440" y="563880"/>
                    </a:cubicBezTo>
                    <a:cubicBezTo>
                      <a:pt x="1521460" y="629920"/>
                      <a:pt x="1607820" y="900430"/>
                      <a:pt x="1606550" y="951230"/>
                    </a:cubicBezTo>
                    <a:cubicBezTo>
                      <a:pt x="1606550" y="963930"/>
                      <a:pt x="1604010" y="970280"/>
                      <a:pt x="1597660" y="974090"/>
                    </a:cubicBezTo>
                    <a:cubicBezTo>
                      <a:pt x="1593850" y="979170"/>
                      <a:pt x="1583690" y="979170"/>
                      <a:pt x="1577340" y="977900"/>
                    </a:cubicBezTo>
                    <a:cubicBezTo>
                      <a:pt x="1572260" y="975360"/>
                      <a:pt x="1564640" y="969010"/>
                      <a:pt x="1563370" y="962660"/>
                    </a:cubicBezTo>
                    <a:cubicBezTo>
                      <a:pt x="1562100" y="953770"/>
                      <a:pt x="1570990" y="942340"/>
                      <a:pt x="1579880" y="929640"/>
                    </a:cubicBezTo>
                    <a:cubicBezTo>
                      <a:pt x="1596390" y="902970"/>
                      <a:pt x="1642110" y="866140"/>
                      <a:pt x="1668780" y="822960"/>
                    </a:cubicBezTo>
                    <a:cubicBezTo>
                      <a:pt x="1701800" y="768350"/>
                      <a:pt x="1724660" y="633730"/>
                      <a:pt x="1752600" y="622300"/>
                    </a:cubicBezTo>
                    <a:cubicBezTo>
                      <a:pt x="1762760" y="618490"/>
                      <a:pt x="1775460" y="626110"/>
                      <a:pt x="1784350" y="637540"/>
                    </a:cubicBezTo>
                    <a:cubicBezTo>
                      <a:pt x="1804670" y="668020"/>
                      <a:pt x="1816100" y="835660"/>
                      <a:pt x="1799590" y="861060"/>
                    </a:cubicBezTo>
                    <a:cubicBezTo>
                      <a:pt x="1794510" y="869950"/>
                      <a:pt x="1784350" y="872490"/>
                      <a:pt x="1776730" y="871220"/>
                    </a:cubicBezTo>
                    <a:cubicBezTo>
                      <a:pt x="1770380" y="869950"/>
                      <a:pt x="1761490" y="862330"/>
                      <a:pt x="1760220" y="853440"/>
                    </a:cubicBezTo>
                    <a:cubicBezTo>
                      <a:pt x="1757680" y="833120"/>
                      <a:pt x="1798320" y="788670"/>
                      <a:pt x="1817370" y="746760"/>
                    </a:cubicBezTo>
                    <a:cubicBezTo>
                      <a:pt x="1840230" y="695960"/>
                      <a:pt x="1855470" y="584200"/>
                      <a:pt x="1880870" y="566420"/>
                    </a:cubicBezTo>
                    <a:cubicBezTo>
                      <a:pt x="1891030" y="558800"/>
                      <a:pt x="1903730" y="560070"/>
                      <a:pt x="1913890" y="566420"/>
                    </a:cubicBezTo>
                    <a:cubicBezTo>
                      <a:pt x="1932940" y="579120"/>
                      <a:pt x="1936750" y="668020"/>
                      <a:pt x="1958340" y="674370"/>
                    </a:cubicBezTo>
                    <a:cubicBezTo>
                      <a:pt x="1978660" y="680720"/>
                      <a:pt x="2010410" y="647700"/>
                      <a:pt x="2034540" y="624840"/>
                    </a:cubicBezTo>
                    <a:cubicBezTo>
                      <a:pt x="2063750" y="595630"/>
                      <a:pt x="2095500" y="516890"/>
                      <a:pt x="2117090" y="502920"/>
                    </a:cubicBezTo>
                    <a:cubicBezTo>
                      <a:pt x="2125980" y="496570"/>
                      <a:pt x="2132330" y="494030"/>
                      <a:pt x="2141220" y="497840"/>
                    </a:cubicBezTo>
                    <a:cubicBezTo>
                      <a:pt x="2157730" y="505460"/>
                      <a:pt x="2179320" y="557530"/>
                      <a:pt x="2193290" y="589280"/>
                    </a:cubicBezTo>
                    <a:cubicBezTo>
                      <a:pt x="2207260" y="621030"/>
                      <a:pt x="2227580" y="668020"/>
                      <a:pt x="2226310" y="690880"/>
                    </a:cubicBezTo>
                    <a:cubicBezTo>
                      <a:pt x="2225040" y="702310"/>
                      <a:pt x="2219960" y="713740"/>
                      <a:pt x="2213610" y="716280"/>
                    </a:cubicBezTo>
                    <a:cubicBezTo>
                      <a:pt x="2205990" y="718820"/>
                      <a:pt x="2192020" y="713740"/>
                      <a:pt x="2184400" y="702310"/>
                    </a:cubicBezTo>
                    <a:cubicBezTo>
                      <a:pt x="2157730" y="662940"/>
                      <a:pt x="2156460" y="459740"/>
                      <a:pt x="2152650" y="356870"/>
                    </a:cubicBezTo>
                    <a:cubicBezTo>
                      <a:pt x="2150110" y="273050"/>
                      <a:pt x="2143760" y="160020"/>
                      <a:pt x="2157730" y="129540"/>
                    </a:cubicBezTo>
                    <a:cubicBezTo>
                      <a:pt x="2162810" y="119380"/>
                      <a:pt x="2169160" y="114300"/>
                      <a:pt x="2176780" y="114300"/>
                    </a:cubicBezTo>
                    <a:cubicBezTo>
                      <a:pt x="2183130" y="114300"/>
                      <a:pt x="2194560" y="120650"/>
                      <a:pt x="2199640" y="130810"/>
                    </a:cubicBezTo>
                    <a:cubicBezTo>
                      <a:pt x="2207260" y="147320"/>
                      <a:pt x="2203450" y="210820"/>
                      <a:pt x="2192020" y="219710"/>
                    </a:cubicBezTo>
                    <a:cubicBezTo>
                      <a:pt x="2184400" y="224790"/>
                      <a:pt x="2165350" y="219710"/>
                      <a:pt x="2157730" y="212090"/>
                    </a:cubicBezTo>
                    <a:cubicBezTo>
                      <a:pt x="2148840" y="200660"/>
                      <a:pt x="2164080" y="149860"/>
                      <a:pt x="2155190" y="147320"/>
                    </a:cubicBezTo>
                    <a:cubicBezTo>
                      <a:pt x="2145030" y="142240"/>
                      <a:pt x="2110740" y="203200"/>
                      <a:pt x="2087880" y="214630"/>
                    </a:cubicBezTo>
                    <a:cubicBezTo>
                      <a:pt x="2072640" y="222250"/>
                      <a:pt x="2054860" y="227330"/>
                      <a:pt x="2042160" y="220980"/>
                    </a:cubicBezTo>
                    <a:cubicBezTo>
                      <a:pt x="2024380" y="212090"/>
                      <a:pt x="1997710" y="165100"/>
                      <a:pt x="1998980" y="146050"/>
                    </a:cubicBezTo>
                    <a:cubicBezTo>
                      <a:pt x="1998980" y="133350"/>
                      <a:pt x="2009140" y="119380"/>
                      <a:pt x="2016760" y="115570"/>
                    </a:cubicBezTo>
                    <a:cubicBezTo>
                      <a:pt x="2023110" y="113030"/>
                      <a:pt x="2034540" y="114300"/>
                      <a:pt x="2040890" y="120650"/>
                    </a:cubicBezTo>
                    <a:cubicBezTo>
                      <a:pt x="2053590" y="135890"/>
                      <a:pt x="2023110" y="229870"/>
                      <a:pt x="2044700" y="243840"/>
                    </a:cubicBezTo>
                    <a:cubicBezTo>
                      <a:pt x="2068830" y="260350"/>
                      <a:pt x="2159000" y="182880"/>
                      <a:pt x="2195830" y="181610"/>
                    </a:cubicBezTo>
                    <a:cubicBezTo>
                      <a:pt x="2217420" y="181610"/>
                      <a:pt x="2231390" y="184150"/>
                      <a:pt x="2246630" y="199390"/>
                    </a:cubicBezTo>
                    <a:cubicBezTo>
                      <a:pt x="2279650" y="233680"/>
                      <a:pt x="2326640" y="393700"/>
                      <a:pt x="2322830" y="441960"/>
                    </a:cubicBezTo>
                    <a:cubicBezTo>
                      <a:pt x="2321560" y="463550"/>
                      <a:pt x="2312670" y="480060"/>
                      <a:pt x="2302510" y="486410"/>
                    </a:cubicBezTo>
                    <a:cubicBezTo>
                      <a:pt x="2293620" y="491490"/>
                      <a:pt x="2284730" y="487680"/>
                      <a:pt x="2268220" y="482600"/>
                    </a:cubicBezTo>
                    <a:cubicBezTo>
                      <a:pt x="2217420" y="471170"/>
                      <a:pt x="2080260" y="400050"/>
                      <a:pt x="1972310" y="359410"/>
                    </a:cubicBezTo>
                    <a:cubicBezTo>
                      <a:pt x="1844040" y="312420"/>
                      <a:pt x="1685290" y="254000"/>
                      <a:pt x="1548130" y="224790"/>
                    </a:cubicBezTo>
                    <a:cubicBezTo>
                      <a:pt x="1423670" y="196850"/>
                      <a:pt x="1294130" y="185420"/>
                      <a:pt x="1188720" y="180340"/>
                    </a:cubicBezTo>
                    <a:cubicBezTo>
                      <a:pt x="1103630" y="176530"/>
                      <a:pt x="1037590" y="165100"/>
                      <a:pt x="961390" y="185420"/>
                    </a:cubicBezTo>
                    <a:cubicBezTo>
                      <a:pt x="873760" y="210820"/>
                      <a:pt x="759460" y="295910"/>
                      <a:pt x="698500" y="336550"/>
                    </a:cubicBezTo>
                    <a:cubicBezTo>
                      <a:pt x="662940" y="360680"/>
                      <a:pt x="648970" y="364490"/>
                      <a:pt x="619760" y="398780"/>
                    </a:cubicBezTo>
                    <a:cubicBezTo>
                      <a:pt x="551180" y="481330"/>
                      <a:pt x="421640" y="843280"/>
                      <a:pt x="365760" y="881380"/>
                    </a:cubicBezTo>
                    <a:cubicBezTo>
                      <a:pt x="350520" y="891540"/>
                      <a:pt x="337820" y="890270"/>
                      <a:pt x="327660" y="886460"/>
                    </a:cubicBezTo>
                    <a:cubicBezTo>
                      <a:pt x="316230" y="881380"/>
                      <a:pt x="312420" y="871220"/>
                      <a:pt x="300990" y="854710"/>
                    </a:cubicBezTo>
                    <a:cubicBezTo>
                      <a:pt x="275590" y="820420"/>
                      <a:pt x="200660" y="703580"/>
                      <a:pt x="191770" y="668020"/>
                    </a:cubicBezTo>
                    <a:cubicBezTo>
                      <a:pt x="187960" y="655320"/>
                      <a:pt x="187960" y="646430"/>
                      <a:pt x="193040" y="640080"/>
                    </a:cubicBezTo>
                    <a:cubicBezTo>
                      <a:pt x="195580" y="635000"/>
                      <a:pt x="205740" y="631190"/>
                      <a:pt x="210820" y="631190"/>
                    </a:cubicBezTo>
                    <a:cubicBezTo>
                      <a:pt x="217170" y="631190"/>
                      <a:pt x="224790" y="635000"/>
                      <a:pt x="229870" y="641350"/>
                    </a:cubicBezTo>
                    <a:cubicBezTo>
                      <a:pt x="237490" y="652780"/>
                      <a:pt x="241300" y="676910"/>
                      <a:pt x="243840" y="702310"/>
                    </a:cubicBezTo>
                    <a:cubicBezTo>
                      <a:pt x="247650" y="749300"/>
                      <a:pt x="246380" y="868680"/>
                      <a:pt x="232410" y="897890"/>
                    </a:cubicBezTo>
                    <a:cubicBezTo>
                      <a:pt x="227330" y="908050"/>
                      <a:pt x="219710" y="913130"/>
                      <a:pt x="212090" y="914400"/>
                    </a:cubicBezTo>
                    <a:cubicBezTo>
                      <a:pt x="205740" y="915670"/>
                      <a:pt x="199390" y="911860"/>
                      <a:pt x="191770" y="906780"/>
                    </a:cubicBezTo>
                    <a:cubicBezTo>
                      <a:pt x="181610" y="899160"/>
                      <a:pt x="167640" y="880110"/>
                      <a:pt x="160020" y="864870"/>
                    </a:cubicBezTo>
                    <a:cubicBezTo>
                      <a:pt x="151130" y="849630"/>
                      <a:pt x="139700" y="822960"/>
                      <a:pt x="143510" y="811530"/>
                    </a:cubicBezTo>
                    <a:cubicBezTo>
                      <a:pt x="146050" y="805180"/>
                      <a:pt x="154940" y="798830"/>
                      <a:pt x="161290" y="798830"/>
                    </a:cubicBezTo>
                    <a:cubicBezTo>
                      <a:pt x="168910" y="797560"/>
                      <a:pt x="180340" y="800100"/>
                      <a:pt x="186690" y="808990"/>
                    </a:cubicBezTo>
                    <a:cubicBezTo>
                      <a:pt x="203200" y="834390"/>
                      <a:pt x="212090" y="974090"/>
                      <a:pt x="195580" y="1007110"/>
                    </a:cubicBezTo>
                    <a:cubicBezTo>
                      <a:pt x="187960" y="1023620"/>
                      <a:pt x="171450" y="1031240"/>
                      <a:pt x="160020" y="1032510"/>
                    </a:cubicBezTo>
                    <a:cubicBezTo>
                      <a:pt x="151130" y="1033780"/>
                      <a:pt x="140970" y="1027430"/>
                      <a:pt x="133350" y="1022350"/>
                    </a:cubicBezTo>
                    <a:cubicBezTo>
                      <a:pt x="124460" y="1016000"/>
                      <a:pt x="111760" y="1008380"/>
                      <a:pt x="109220" y="999490"/>
                    </a:cubicBezTo>
                    <a:cubicBezTo>
                      <a:pt x="105410" y="990600"/>
                      <a:pt x="106680" y="975360"/>
                      <a:pt x="111760" y="970280"/>
                    </a:cubicBezTo>
                    <a:cubicBezTo>
                      <a:pt x="118110" y="963930"/>
                      <a:pt x="139700" y="960120"/>
                      <a:pt x="146050" y="965200"/>
                    </a:cubicBezTo>
                    <a:cubicBezTo>
                      <a:pt x="153670" y="971550"/>
                      <a:pt x="149860" y="990600"/>
                      <a:pt x="148590" y="1007110"/>
                    </a:cubicBezTo>
                    <a:cubicBezTo>
                      <a:pt x="147320" y="1032510"/>
                      <a:pt x="138430" y="1085850"/>
                      <a:pt x="127000" y="1106170"/>
                    </a:cubicBezTo>
                    <a:cubicBezTo>
                      <a:pt x="119380" y="1117600"/>
                      <a:pt x="100330" y="1122680"/>
                      <a:pt x="102870" y="1127760"/>
                    </a:cubicBezTo>
                    <a:cubicBezTo>
                      <a:pt x="105410" y="1134110"/>
                      <a:pt x="172720" y="1129030"/>
                      <a:pt x="200660" y="1122680"/>
                    </a:cubicBezTo>
                    <a:cubicBezTo>
                      <a:pt x="224790" y="1117600"/>
                      <a:pt x="251460" y="1094740"/>
                      <a:pt x="262890" y="1101090"/>
                    </a:cubicBezTo>
                    <a:cubicBezTo>
                      <a:pt x="270510" y="1103630"/>
                      <a:pt x="278130" y="1121410"/>
                      <a:pt x="274320" y="1129030"/>
                    </a:cubicBezTo>
                    <a:cubicBezTo>
                      <a:pt x="269240" y="1143000"/>
                      <a:pt x="226060" y="1167130"/>
                      <a:pt x="213360" y="1162050"/>
                    </a:cubicBezTo>
                    <a:cubicBezTo>
                      <a:pt x="204470" y="1159510"/>
                      <a:pt x="194310" y="1135380"/>
                      <a:pt x="198120" y="1126490"/>
                    </a:cubicBezTo>
                    <a:cubicBezTo>
                      <a:pt x="201930" y="1117600"/>
                      <a:pt x="220980" y="1117600"/>
                      <a:pt x="242570" y="1111250"/>
                    </a:cubicBezTo>
                    <a:cubicBezTo>
                      <a:pt x="298450" y="1096010"/>
                      <a:pt x="502920" y="1036320"/>
                      <a:pt x="544830" y="1047750"/>
                    </a:cubicBezTo>
                    <a:cubicBezTo>
                      <a:pt x="557530" y="1050290"/>
                      <a:pt x="565150" y="1059180"/>
                      <a:pt x="566420" y="1066800"/>
                    </a:cubicBezTo>
                    <a:cubicBezTo>
                      <a:pt x="567690" y="1073150"/>
                      <a:pt x="562610" y="1082040"/>
                      <a:pt x="556260" y="1088390"/>
                    </a:cubicBezTo>
                    <a:cubicBezTo>
                      <a:pt x="546100" y="1097280"/>
                      <a:pt x="523240" y="1108710"/>
                      <a:pt x="508000" y="1107440"/>
                    </a:cubicBezTo>
                    <a:cubicBezTo>
                      <a:pt x="494030" y="1104900"/>
                      <a:pt x="467360" y="1089660"/>
                      <a:pt x="468630" y="1079500"/>
                    </a:cubicBezTo>
                    <a:cubicBezTo>
                      <a:pt x="472440" y="1059180"/>
                      <a:pt x="699770" y="1023620"/>
                      <a:pt x="698500" y="1013460"/>
                    </a:cubicBezTo>
                    <a:cubicBezTo>
                      <a:pt x="698500" y="1009650"/>
                      <a:pt x="675640" y="1013460"/>
                      <a:pt x="671830" y="1007110"/>
                    </a:cubicBezTo>
                    <a:cubicBezTo>
                      <a:pt x="666750" y="1000760"/>
                      <a:pt x="669290" y="982980"/>
                      <a:pt x="674370" y="975360"/>
                    </a:cubicBezTo>
                    <a:cubicBezTo>
                      <a:pt x="680720" y="966470"/>
                      <a:pt x="693420" y="966470"/>
                      <a:pt x="709930" y="961390"/>
                    </a:cubicBezTo>
                    <a:cubicBezTo>
                      <a:pt x="753110" y="948690"/>
                      <a:pt x="897890" y="908050"/>
                      <a:pt x="934720" y="915670"/>
                    </a:cubicBezTo>
                    <a:cubicBezTo>
                      <a:pt x="947420" y="918210"/>
                      <a:pt x="956310" y="925830"/>
                      <a:pt x="957580" y="932180"/>
                    </a:cubicBezTo>
                    <a:cubicBezTo>
                      <a:pt x="960120" y="939800"/>
                      <a:pt x="953770" y="951230"/>
                      <a:pt x="943610" y="958850"/>
                    </a:cubicBezTo>
                    <a:cubicBezTo>
                      <a:pt x="916940" y="979170"/>
                      <a:pt x="781050" y="1014730"/>
                      <a:pt x="751840" y="1003300"/>
                    </a:cubicBezTo>
                    <a:cubicBezTo>
                      <a:pt x="739140" y="998220"/>
                      <a:pt x="732790" y="984250"/>
                      <a:pt x="734060" y="974090"/>
                    </a:cubicBezTo>
                    <a:cubicBezTo>
                      <a:pt x="735330" y="962660"/>
                      <a:pt x="750570" y="951230"/>
                      <a:pt x="770890" y="937260"/>
                    </a:cubicBezTo>
                    <a:cubicBezTo>
                      <a:pt x="821690" y="902970"/>
                      <a:pt x="994410" y="845820"/>
                      <a:pt x="1064260" y="812800"/>
                    </a:cubicBezTo>
                    <a:cubicBezTo>
                      <a:pt x="1104900" y="795020"/>
                      <a:pt x="1144270" y="781050"/>
                      <a:pt x="1158240" y="767080"/>
                    </a:cubicBezTo>
                    <a:cubicBezTo>
                      <a:pt x="1164590" y="759460"/>
                      <a:pt x="1163320" y="749300"/>
                      <a:pt x="1168400" y="748030"/>
                    </a:cubicBezTo>
                    <a:cubicBezTo>
                      <a:pt x="1174750" y="746760"/>
                      <a:pt x="1193800" y="762000"/>
                      <a:pt x="1195070" y="769620"/>
                    </a:cubicBezTo>
                    <a:cubicBezTo>
                      <a:pt x="1196340" y="774700"/>
                      <a:pt x="1192530" y="781050"/>
                      <a:pt x="1184910" y="786130"/>
                    </a:cubicBezTo>
                    <a:cubicBezTo>
                      <a:pt x="1154430" y="805180"/>
                      <a:pt x="946150" y="847090"/>
                      <a:pt x="905510" y="819150"/>
                    </a:cubicBezTo>
                    <a:cubicBezTo>
                      <a:pt x="885190" y="805180"/>
                      <a:pt x="900430" y="764540"/>
                      <a:pt x="886460" y="742950"/>
                    </a:cubicBezTo>
                    <a:cubicBezTo>
                      <a:pt x="869950" y="717550"/>
                      <a:pt x="849630" y="698500"/>
                      <a:pt x="808990" y="680720"/>
                    </a:cubicBezTo>
                    <a:cubicBezTo>
                      <a:pt x="721360" y="641350"/>
                      <a:pt x="408940" y="629920"/>
                      <a:pt x="342900" y="605790"/>
                    </a:cubicBezTo>
                    <a:cubicBezTo>
                      <a:pt x="323850" y="598170"/>
                      <a:pt x="317500" y="598170"/>
                      <a:pt x="307340" y="584200"/>
                    </a:cubicBezTo>
                    <a:cubicBezTo>
                      <a:pt x="287020" y="558800"/>
                      <a:pt x="274320" y="474980"/>
                      <a:pt x="259080" y="438150"/>
                    </a:cubicBezTo>
                    <a:cubicBezTo>
                      <a:pt x="248920" y="415290"/>
                      <a:pt x="242570" y="400050"/>
                      <a:pt x="229870" y="384810"/>
                    </a:cubicBezTo>
                    <a:cubicBezTo>
                      <a:pt x="217170" y="368300"/>
                      <a:pt x="198120" y="342900"/>
                      <a:pt x="185420" y="342900"/>
                    </a:cubicBezTo>
                    <a:cubicBezTo>
                      <a:pt x="176530" y="341630"/>
                      <a:pt x="167640" y="351790"/>
                      <a:pt x="162560" y="359410"/>
                    </a:cubicBezTo>
                    <a:cubicBezTo>
                      <a:pt x="157480" y="367030"/>
                      <a:pt x="157480" y="374650"/>
                      <a:pt x="156210" y="387350"/>
                    </a:cubicBezTo>
                    <a:cubicBezTo>
                      <a:pt x="153670" y="412750"/>
                      <a:pt x="179070" y="490220"/>
                      <a:pt x="166370" y="504190"/>
                    </a:cubicBezTo>
                    <a:cubicBezTo>
                      <a:pt x="158750" y="510540"/>
                      <a:pt x="139700" y="509270"/>
                      <a:pt x="129540" y="500380"/>
                    </a:cubicBezTo>
                    <a:cubicBezTo>
                      <a:pt x="113030" y="487680"/>
                      <a:pt x="88900" y="414020"/>
                      <a:pt x="96520" y="407670"/>
                    </a:cubicBezTo>
                    <a:cubicBezTo>
                      <a:pt x="100330" y="403860"/>
                      <a:pt x="115570" y="407670"/>
                      <a:pt x="121920" y="416560"/>
                    </a:cubicBezTo>
                    <a:cubicBezTo>
                      <a:pt x="132080" y="430530"/>
                      <a:pt x="125730" y="487680"/>
                      <a:pt x="118110" y="514350"/>
                    </a:cubicBezTo>
                    <a:cubicBezTo>
                      <a:pt x="113030" y="534670"/>
                      <a:pt x="101600" y="560070"/>
                      <a:pt x="90170" y="562610"/>
                    </a:cubicBezTo>
                    <a:cubicBezTo>
                      <a:pt x="80010" y="565150"/>
                      <a:pt x="60960" y="547370"/>
                      <a:pt x="53340" y="535940"/>
                    </a:cubicBezTo>
                    <a:cubicBezTo>
                      <a:pt x="45720" y="524510"/>
                      <a:pt x="39370" y="504190"/>
                      <a:pt x="41910" y="494030"/>
                    </a:cubicBezTo>
                    <a:cubicBezTo>
                      <a:pt x="45720" y="485140"/>
                      <a:pt x="57150" y="476250"/>
                      <a:pt x="66040" y="476250"/>
                    </a:cubicBezTo>
                    <a:cubicBezTo>
                      <a:pt x="73660" y="476250"/>
                      <a:pt x="82550" y="481330"/>
                      <a:pt x="90170" y="491490"/>
                    </a:cubicBezTo>
                    <a:cubicBezTo>
                      <a:pt x="109220" y="519430"/>
                      <a:pt x="142240" y="650240"/>
                      <a:pt x="133350" y="681990"/>
                    </a:cubicBezTo>
                    <a:cubicBezTo>
                      <a:pt x="129540" y="694690"/>
                      <a:pt x="119380" y="703580"/>
                      <a:pt x="111760" y="704850"/>
                    </a:cubicBezTo>
                    <a:cubicBezTo>
                      <a:pt x="104140" y="704850"/>
                      <a:pt x="86360" y="690880"/>
                      <a:pt x="87630" y="685800"/>
                    </a:cubicBezTo>
                    <a:cubicBezTo>
                      <a:pt x="88900" y="680720"/>
                      <a:pt x="125730" y="671830"/>
                      <a:pt x="130810" y="676910"/>
                    </a:cubicBezTo>
                    <a:cubicBezTo>
                      <a:pt x="133350" y="679450"/>
                      <a:pt x="129540" y="692150"/>
                      <a:pt x="124460" y="697230"/>
                    </a:cubicBezTo>
                    <a:cubicBezTo>
                      <a:pt x="120650" y="702310"/>
                      <a:pt x="110490" y="706120"/>
                      <a:pt x="104140" y="704850"/>
                    </a:cubicBezTo>
                    <a:cubicBezTo>
                      <a:pt x="97790" y="702310"/>
                      <a:pt x="86360" y="694690"/>
                      <a:pt x="85090" y="685800"/>
                    </a:cubicBezTo>
                    <a:cubicBezTo>
                      <a:pt x="82550" y="676910"/>
                      <a:pt x="93980" y="659130"/>
                      <a:pt x="102870" y="648970"/>
                    </a:cubicBezTo>
                    <a:cubicBezTo>
                      <a:pt x="113030" y="636270"/>
                      <a:pt x="121920" y="627380"/>
                      <a:pt x="144780" y="618490"/>
                    </a:cubicBezTo>
                    <a:cubicBezTo>
                      <a:pt x="203200" y="593090"/>
                      <a:pt x="421640" y="552450"/>
                      <a:pt x="490220" y="548640"/>
                    </a:cubicBezTo>
                    <a:cubicBezTo>
                      <a:pt x="516890" y="546100"/>
                      <a:pt x="525780" y="547370"/>
                      <a:pt x="548640" y="552450"/>
                    </a:cubicBezTo>
                    <a:cubicBezTo>
                      <a:pt x="588010" y="561340"/>
                      <a:pt x="654050" y="599440"/>
                      <a:pt x="694690" y="610870"/>
                    </a:cubicBezTo>
                    <a:cubicBezTo>
                      <a:pt x="723900" y="619760"/>
                      <a:pt x="732790" y="621030"/>
                      <a:pt x="768350" y="626110"/>
                    </a:cubicBezTo>
                    <a:cubicBezTo>
                      <a:pt x="867410" y="637540"/>
                      <a:pt x="1201420" y="656590"/>
                      <a:pt x="1327150" y="657860"/>
                    </a:cubicBezTo>
                    <a:cubicBezTo>
                      <a:pt x="1391920" y="657860"/>
                      <a:pt x="1473200" y="657860"/>
                      <a:pt x="1473200" y="652780"/>
                    </a:cubicBezTo>
                    <a:cubicBezTo>
                      <a:pt x="1474470" y="650240"/>
                      <a:pt x="1451610" y="645160"/>
                      <a:pt x="1451610" y="642620"/>
                    </a:cubicBezTo>
                    <a:cubicBezTo>
                      <a:pt x="1451610" y="640080"/>
                      <a:pt x="1464310" y="635000"/>
                      <a:pt x="1469390" y="635000"/>
                    </a:cubicBezTo>
                    <a:cubicBezTo>
                      <a:pt x="1475740" y="636270"/>
                      <a:pt x="1483360" y="641350"/>
                      <a:pt x="1485900" y="646430"/>
                    </a:cubicBezTo>
                    <a:cubicBezTo>
                      <a:pt x="1488440" y="651510"/>
                      <a:pt x="1487170" y="665480"/>
                      <a:pt x="1483360" y="669290"/>
                    </a:cubicBezTo>
                    <a:cubicBezTo>
                      <a:pt x="1477010" y="674370"/>
                      <a:pt x="1459230" y="674370"/>
                      <a:pt x="1452880" y="670560"/>
                    </a:cubicBezTo>
                    <a:cubicBezTo>
                      <a:pt x="1447800" y="668020"/>
                      <a:pt x="1445260" y="657860"/>
                      <a:pt x="1446530" y="652780"/>
                    </a:cubicBezTo>
                    <a:cubicBezTo>
                      <a:pt x="1449070" y="646430"/>
                      <a:pt x="1459230" y="636270"/>
                      <a:pt x="1465580" y="635000"/>
                    </a:cubicBezTo>
                    <a:cubicBezTo>
                      <a:pt x="1470660" y="635000"/>
                      <a:pt x="1479550" y="638810"/>
                      <a:pt x="1483360" y="642620"/>
                    </a:cubicBezTo>
                    <a:cubicBezTo>
                      <a:pt x="1487170" y="647700"/>
                      <a:pt x="1489710" y="656590"/>
                      <a:pt x="1487170" y="661670"/>
                    </a:cubicBezTo>
                    <a:cubicBezTo>
                      <a:pt x="1484630" y="668020"/>
                      <a:pt x="1473200" y="676910"/>
                      <a:pt x="1466850" y="676910"/>
                    </a:cubicBezTo>
                    <a:cubicBezTo>
                      <a:pt x="1460500" y="675640"/>
                      <a:pt x="1446530" y="661670"/>
                      <a:pt x="1446530" y="655320"/>
                    </a:cubicBezTo>
                    <a:cubicBezTo>
                      <a:pt x="1446530" y="647700"/>
                      <a:pt x="1470660" y="636270"/>
                      <a:pt x="1469390" y="635000"/>
                    </a:cubicBezTo>
                    <a:cubicBezTo>
                      <a:pt x="1469390" y="635000"/>
                      <a:pt x="1451610" y="641350"/>
                      <a:pt x="1451610" y="642620"/>
                    </a:cubicBezTo>
                    <a:cubicBezTo>
                      <a:pt x="1451610" y="643890"/>
                      <a:pt x="1473200" y="635000"/>
                      <a:pt x="1478280" y="638810"/>
                    </a:cubicBezTo>
                    <a:cubicBezTo>
                      <a:pt x="1484630" y="642620"/>
                      <a:pt x="1478280" y="661670"/>
                      <a:pt x="1483360" y="669290"/>
                    </a:cubicBezTo>
                    <a:cubicBezTo>
                      <a:pt x="1487170" y="676910"/>
                      <a:pt x="1503680" y="680720"/>
                      <a:pt x="1502410" y="685800"/>
                    </a:cubicBezTo>
                    <a:cubicBezTo>
                      <a:pt x="1498600" y="695960"/>
                      <a:pt x="1400810" y="695960"/>
                      <a:pt x="1325880" y="695960"/>
                    </a:cubicBezTo>
                    <a:cubicBezTo>
                      <a:pt x="1191260" y="695960"/>
                      <a:pt x="863600" y="676910"/>
                      <a:pt x="760730" y="664210"/>
                    </a:cubicBezTo>
                    <a:cubicBezTo>
                      <a:pt x="722630" y="659130"/>
                      <a:pt x="711200" y="656590"/>
                      <a:pt x="680720" y="647700"/>
                    </a:cubicBezTo>
                    <a:cubicBezTo>
                      <a:pt x="641350" y="635000"/>
                      <a:pt x="580390" y="599440"/>
                      <a:pt x="546100" y="591820"/>
                    </a:cubicBezTo>
                    <a:cubicBezTo>
                      <a:pt x="524510" y="586740"/>
                      <a:pt x="518160" y="586740"/>
                      <a:pt x="494030" y="588010"/>
                    </a:cubicBezTo>
                    <a:cubicBezTo>
                      <a:pt x="439420" y="590550"/>
                      <a:pt x="299720" y="612140"/>
                      <a:pt x="228600" y="636270"/>
                    </a:cubicBezTo>
                    <a:cubicBezTo>
                      <a:pt x="175260" y="654050"/>
                      <a:pt x="119380" y="707390"/>
                      <a:pt x="99060" y="702310"/>
                    </a:cubicBezTo>
                    <a:cubicBezTo>
                      <a:pt x="91440" y="701040"/>
                      <a:pt x="83820" y="690880"/>
                      <a:pt x="85090" y="685800"/>
                    </a:cubicBezTo>
                    <a:cubicBezTo>
                      <a:pt x="87630" y="679450"/>
                      <a:pt x="129540" y="671830"/>
                      <a:pt x="133350" y="675640"/>
                    </a:cubicBezTo>
                    <a:cubicBezTo>
                      <a:pt x="135890" y="679450"/>
                      <a:pt x="124460" y="701040"/>
                      <a:pt x="118110" y="703580"/>
                    </a:cubicBezTo>
                    <a:cubicBezTo>
                      <a:pt x="110490" y="706120"/>
                      <a:pt x="97790" y="701040"/>
                      <a:pt x="88900" y="692150"/>
                    </a:cubicBezTo>
                    <a:cubicBezTo>
                      <a:pt x="67310" y="666750"/>
                      <a:pt x="30480" y="530860"/>
                      <a:pt x="40640" y="499110"/>
                    </a:cubicBezTo>
                    <a:cubicBezTo>
                      <a:pt x="45720" y="485140"/>
                      <a:pt x="62230" y="476250"/>
                      <a:pt x="71120" y="477520"/>
                    </a:cubicBezTo>
                    <a:cubicBezTo>
                      <a:pt x="81280" y="478790"/>
                      <a:pt x="97790" y="502920"/>
                      <a:pt x="96520" y="510540"/>
                    </a:cubicBezTo>
                    <a:cubicBezTo>
                      <a:pt x="93980" y="515620"/>
                      <a:pt x="76200" y="524510"/>
                      <a:pt x="71120" y="520700"/>
                    </a:cubicBezTo>
                    <a:cubicBezTo>
                      <a:pt x="59690" y="513080"/>
                      <a:pt x="67310" y="415290"/>
                      <a:pt x="76200" y="392430"/>
                    </a:cubicBezTo>
                    <a:cubicBezTo>
                      <a:pt x="81280" y="381000"/>
                      <a:pt x="87630" y="375920"/>
                      <a:pt x="95250" y="372110"/>
                    </a:cubicBezTo>
                    <a:cubicBezTo>
                      <a:pt x="102870" y="368300"/>
                      <a:pt x="116840" y="365760"/>
                      <a:pt x="125730" y="370840"/>
                    </a:cubicBezTo>
                    <a:cubicBezTo>
                      <a:pt x="139700" y="377190"/>
                      <a:pt x="151130" y="402590"/>
                      <a:pt x="157480" y="422910"/>
                    </a:cubicBezTo>
                    <a:cubicBezTo>
                      <a:pt x="166370" y="444500"/>
                      <a:pt x="176530" y="485140"/>
                      <a:pt x="168910" y="499110"/>
                    </a:cubicBezTo>
                    <a:cubicBezTo>
                      <a:pt x="166370" y="506730"/>
                      <a:pt x="156210" y="510540"/>
                      <a:pt x="149860" y="510540"/>
                    </a:cubicBezTo>
                    <a:cubicBezTo>
                      <a:pt x="143510" y="510540"/>
                      <a:pt x="134620" y="508000"/>
                      <a:pt x="129540" y="500380"/>
                    </a:cubicBezTo>
                    <a:cubicBezTo>
                      <a:pt x="118110" y="487680"/>
                      <a:pt x="110490" y="445770"/>
                      <a:pt x="107950" y="420370"/>
                    </a:cubicBezTo>
                    <a:cubicBezTo>
                      <a:pt x="105410" y="397510"/>
                      <a:pt x="101600" y="372110"/>
                      <a:pt x="109220" y="353060"/>
                    </a:cubicBezTo>
                    <a:cubicBezTo>
                      <a:pt x="118110" y="334010"/>
                      <a:pt x="142240" y="316230"/>
                      <a:pt x="160020" y="308610"/>
                    </a:cubicBezTo>
                    <a:cubicBezTo>
                      <a:pt x="173990" y="302260"/>
                      <a:pt x="187960" y="298450"/>
                      <a:pt x="203200" y="303530"/>
                    </a:cubicBezTo>
                    <a:cubicBezTo>
                      <a:pt x="223520" y="311150"/>
                      <a:pt x="246380" y="336550"/>
                      <a:pt x="265430" y="365760"/>
                    </a:cubicBezTo>
                    <a:cubicBezTo>
                      <a:pt x="294640" y="411480"/>
                      <a:pt x="284480" y="516890"/>
                      <a:pt x="341630" y="562610"/>
                    </a:cubicBezTo>
                    <a:cubicBezTo>
                      <a:pt x="429260" y="635000"/>
                      <a:pt x="746760" y="614680"/>
                      <a:pt x="829310" y="643890"/>
                    </a:cubicBezTo>
                    <a:cubicBezTo>
                      <a:pt x="859790" y="654050"/>
                      <a:pt x="869950" y="661670"/>
                      <a:pt x="886460" y="676910"/>
                    </a:cubicBezTo>
                    <a:cubicBezTo>
                      <a:pt x="904240" y="690880"/>
                      <a:pt x="920750" y="712470"/>
                      <a:pt x="930910" y="731520"/>
                    </a:cubicBezTo>
                    <a:cubicBezTo>
                      <a:pt x="938530" y="746760"/>
                      <a:pt x="929640" y="768350"/>
                      <a:pt x="943610" y="778510"/>
                    </a:cubicBezTo>
                    <a:cubicBezTo>
                      <a:pt x="974090" y="797560"/>
                      <a:pt x="1137920" y="734060"/>
                      <a:pt x="1173480" y="746760"/>
                    </a:cubicBezTo>
                    <a:cubicBezTo>
                      <a:pt x="1186180" y="751840"/>
                      <a:pt x="1195070" y="760730"/>
                      <a:pt x="1195070" y="769620"/>
                    </a:cubicBezTo>
                    <a:cubicBezTo>
                      <a:pt x="1195070" y="782320"/>
                      <a:pt x="1176020" y="797560"/>
                      <a:pt x="1150620" y="814070"/>
                    </a:cubicBezTo>
                    <a:cubicBezTo>
                      <a:pt x="1087120" y="859790"/>
                      <a:pt x="817880" y="1000760"/>
                      <a:pt x="762000" y="1002030"/>
                    </a:cubicBezTo>
                    <a:cubicBezTo>
                      <a:pt x="748030" y="1003300"/>
                      <a:pt x="737870" y="996950"/>
                      <a:pt x="735330" y="990600"/>
                    </a:cubicBezTo>
                    <a:cubicBezTo>
                      <a:pt x="731520" y="984250"/>
                      <a:pt x="734060" y="970280"/>
                      <a:pt x="742950" y="961390"/>
                    </a:cubicBezTo>
                    <a:cubicBezTo>
                      <a:pt x="767080" y="939800"/>
                      <a:pt x="910590" y="904240"/>
                      <a:pt x="939800" y="915670"/>
                    </a:cubicBezTo>
                    <a:cubicBezTo>
                      <a:pt x="951230" y="920750"/>
                      <a:pt x="960120" y="934720"/>
                      <a:pt x="957580" y="943610"/>
                    </a:cubicBezTo>
                    <a:cubicBezTo>
                      <a:pt x="956310" y="953770"/>
                      <a:pt x="939800" y="961390"/>
                      <a:pt x="919480" y="969010"/>
                    </a:cubicBezTo>
                    <a:cubicBezTo>
                      <a:pt x="872490" y="988060"/>
                      <a:pt x="690880" y="1031240"/>
                      <a:pt x="659130" y="1013460"/>
                    </a:cubicBezTo>
                    <a:cubicBezTo>
                      <a:pt x="647700" y="1007110"/>
                      <a:pt x="643890" y="990600"/>
                      <a:pt x="646430" y="981710"/>
                    </a:cubicBezTo>
                    <a:cubicBezTo>
                      <a:pt x="648970" y="974090"/>
                      <a:pt x="661670" y="963930"/>
                      <a:pt x="673100" y="962660"/>
                    </a:cubicBezTo>
                    <a:cubicBezTo>
                      <a:pt x="690880" y="962660"/>
                      <a:pt x="736600" y="991870"/>
                      <a:pt x="742950" y="1007110"/>
                    </a:cubicBezTo>
                    <a:cubicBezTo>
                      <a:pt x="746760" y="1016000"/>
                      <a:pt x="744220" y="1024890"/>
                      <a:pt x="739140" y="1032510"/>
                    </a:cubicBezTo>
                    <a:cubicBezTo>
                      <a:pt x="728980" y="1046480"/>
                      <a:pt x="703580" y="1057910"/>
                      <a:pt x="676910" y="1070610"/>
                    </a:cubicBezTo>
                    <a:cubicBezTo>
                      <a:pt x="628650" y="1089660"/>
                      <a:pt x="506730" y="1131570"/>
                      <a:pt x="473710" y="1122680"/>
                    </a:cubicBezTo>
                    <a:cubicBezTo>
                      <a:pt x="461010" y="1120140"/>
                      <a:pt x="449580" y="1108710"/>
                      <a:pt x="450850" y="1099820"/>
                    </a:cubicBezTo>
                    <a:cubicBezTo>
                      <a:pt x="450850" y="1089660"/>
                      <a:pt x="476250" y="1073150"/>
                      <a:pt x="491490" y="1064260"/>
                    </a:cubicBezTo>
                    <a:cubicBezTo>
                      <a:pt x="506730" y="1056640"/>
                      <a:pt x="525780" y="1046480"/>
                      <a:pt x="539750" y="1047750"/>
                    </a:cubicBezTo>
                    <a:cubicBezTo>
                      <a:pt x="549910" y="1050290"/>
                      <a:pt x="565150" y="1059180"/>
                      <a:pt x="566420" y="1066800"/>
                    </a:cubicBezTo>
                    <a:cubicBezTo>
                      <a:pt x="567690" y="1073150"/>
                      <a:pt x="562610" y="1082040"/>
                      <a:pt x="551180" y="1089660"/>
                    </a:cubicBezTo>
                    <a:cubicBezTo>
                      <a:pt x="511810" y="1117600"/>
                      <a:pt x="271780" y="1167130"/>
                      <a:pt x="217170" y="1172210"/>
                    </a:cubicBezTo>
                    <a:cubicBezTo>
                      <a:pt x="199390" y="1173480"/>
                      <a:pt x="189230" y="1174750"/>
                      <a:pt x="181610" y="1168400"/>
                    </a:cubicBezTo>
                    <a:cubicBezTo>
                      <a:pt x="172720" y="1163320"/>
                      <a:pt x="165100" y="1146810"/>
                      <a:pt x="168910" y="1135380"/>
                    </a:cubicBezTo>
                    <a:cubicBezTo>
                      <a:pt x="173990" y="1118870"/>
                      <a:pt x="231140" y="1096010"/>
                      <a:pt x="252730" y="1089660"/>
                    </a:cubicBezTo>
                    <a:cubicBezTo>
                      <a:pt x="264160" y="1085850"/>
                      <a:pt x="274320" y="1080770"/>
                      <a:pt x="281940" y="1085850"/>
                    </a:cubicBezTo>
                    <a:cubicBezTo>
                      <a:pt x="292100" y="1090930"/>
                      <a:pt x="304800" y="1116330"/>
                      <a:pt x="302260" y="1127760"/>
                    </a:cubicBezTo>
                    <a:cubicBezTo>
                      <a:pt x="299720" y="1137920"/>
                      <a:pt x="287020" y="1146810"/>
                      <a:pt x="271780" y="1153160"/>
                    </a:cubicBezTo>
                    <a:cubicBezTo>
                      <a:pt x="242570" y="1168400"/>
                      <a:pt x="160020" y="1183640"/>
                      <a:pt x="123190" y="1179830"/>
                    </a:cubicBezTo>
                    <a:cubicBezTo>
                      <a:pt x="101600" y="1178560"/>
                      <a:pt x="85090" y="1172210"/>
                      <a:pt x="73660" y="1160780"/>
                    </a:cubicBezTo>
                    <a:cubicBezTo>
                      <a:pt x="60960" y="1149350"/>
                      <a:pt x="49530" y="1127760"/>
                      <a:pt x="50800" y="1112520"/>
                    </a:cubicBezTo>
                    <a:cubicBezTo>
                      <a:pt x="52070" y="1094740"/>
                      <a:pt x="74930" y="1079500"/>
                      <a:pt x="83820" y="1059180"/>
                    </a:cubicBezTo>
                    <a:cubicBezTo>
                      <a:pt x="95250" y="1035050"/>
                      <a:pt x="101600" y="975360"/>
                      <a:pt x="107950" y="975360"/>
                    </a:cubicBezTo>
                    <a:cubicBezTo>
                      <a:pt x="111760" y="975360"/>
                      <a:pt x="118110" y="1008380"/>
                      <a:pt x="116840" y="1008380"/>
                    </a:cubicBezTo>
                    <a:cubicBezTo>
                      <a:pt x="115570" y="1009650"/>
                      <a:pt x="105410" y="994410"/>
                      <a:pt x="105410" y="988060"/>
                    </a:cubicBezTo>
                    <a:cubicBezTo>
                      <a:pt x="105410" y="980440"/>
                      <a:pt x="110490" y="970280"/>
                      <a:pt x="116840" y="966470"/>
                    </a:cubicBezTo>
                    <a:cubicBezTo>
                      <a:pt x="121920" y="961390"/>
                      <a:pt x="134620" y="960120"/>
                      <a:pt x="140970" y="962660"/>
                    </a:cubicBezTo>
                    <a:cubicBezTo>
                      <a:pt x="146050" y="965200"/>
                      <a:pt x="147320" y="982980"/>
                      <a:pt x="149860" y="982980"/>
                    </a:cubicBezTo>
                    <a:cubicBezTo>
                      <a:pt x="156210" y="980440"/>
                      <a:pt x="129540" y="826770"/>
                      <a:pt x="147320" y="806450"/>
                    </a:cubicBezTo>
                    <a:cubicBezTo>
                      <a:pt x="154940" y="798830"/>
                      <a:pt x="171450" y="798830"/>
                      <a:pt x="182880" y="805180"/>
                    </a:cubicBezTo>
                    <a:cubicBezTo>
                      <a:pt x="201930" y="815340"/>
                      <a:pt x="234950" y="878840"/>
                      <a:pt x="232410" y="897890"/>
                    </a:cubicBezTo>
                    <a:cubicBezTo>
                      <a:pt x="229870" y="906780"/>
                      <a:pt x="219710" y="914400"/>
                      <a:pt x="212090" y="914400"/>
                    </a:cubicBezTo>
                    <a:cubicBezTo>
                      <a:pt x="204470" y="915670"/>
                      <a:pt x="193040" y="909320"/>
                      <a:pt x="186690" y="896620"/>
                    </a:cubicBezTo>
                    <a:cubicBezTo>
                      <a:pt x="168910" y="862330"/>
                      <a:pt x="175260" y="666750"/>
                      <a:pt x="193040" y="640080"/>
                    </a:cubicBezTo>
                    <a:cubicBezTo>
                      <a:pt x="196850" y="632460"/>
                      <a:pt x="205740" y="631190"/>
                      <a:pt x="210820" y="631190"/>
                    </a:cubicBezTo>
                    <a:cubicBezTo>
                      <a:pt x="217170" y="631190"/>
                      <a:pt x="222250" y="633730"/>
                      <a:pt x="229870" y="641350"/>
                    </a:cubicBezTo>
                    <a:cubicBezTo>
                      <a:pt x="254000" y="665480"/>
                      <a:pt x="302260" y="838200"/>
                      <a:pt x="344170" y="836930"/>
                    </a:cubicBezTo>
                    <a:cubicBezTo>
                      <a:pt x="401320" y="835660"/>
                      <a:pt x="492760" y="529590"/>
                      <a:pt x="539750" y="450850"/>
                    </a:cubicBezTo>
                    <a:cubicBezTo>
                      <a:pt x="561340" y="412750"/>
                      <a:pt x="571500" y="393700"/>
                      <a:pt x="594360" y="369570"/>
                    </a:cubicBezTo>
                    <a:cubicBezTo>
                      <a:pt x="617220" y="344170"/>
                      <a:pt x="641350" y="327660"/>
                      <a:pt x="678180" y="302260"/>
                    </a:cubicBezTo>
                    <a:cubicBezTo>
                      <a:pt x="737870" y="261620"/>
                      <a:pt x="836930" y="182880"/>
                      <a:pt x="924560" y="156210"/>
                    </a:cubicBezTo>
                    <a:cubicBezTo>
                      <a:pt x="1008380" y="129540"/>
                      <a:pt x="1096010" y="137160"/>
                      <a:pt x="1191260" y="140970"/>
                    </a:cubicBezTo>
                    <a:cubicBezTo>
                      <a:pt x="1304290" y="144780"/>
                      <a:pt x="1452880" y="163830"/>
                      <a:pt x="1558290" y="185420"/>
                    </a:cubicBezTo>
                    <a:cubicBezTo>
                      <a:pt x="1642110" y="201930"/>
                      <a:pt x="1696720" y="220980"/>
                      <a:pt x="1779270" y="247650"/>
                    </a:cubicBezTo>
                    <a:cubicBezTo>
                      <a:pt x="1888490" y="283210"/>
                      <a:pt x="2063750" y="339090"/>
                      <a:pt x="2153920" y="382270"/>
                    </a:cubicBezTo>
                    <a:cubicBezTo>
                      <a:pt x="2208530" y="408940"/>
                      <a:pt x="2265680" y="473710"/>
                      <a:pt x="2280920" y="461010"/>
                    </a:cubicBezTo>
                    <a:cubicBezTo>
                      <a:pt x="2301240" y="445770"/>
                      <a:pt x="2251710" y="248920"/>
                      <a:pt x="2207260" y="227330"/>
                    </a:cubicBezTo>
                    <a:cubicBezTo>
                      <a:pt x="2171700" y="209550"/>
                      <a:pt x="2098040" y="275590"/>
                      <a:pt x="2059940" y="280670"/>
                    </a:cubicBezTo>
                    <a:cubicBezTo>
                      <a:pt x="2038350" y="283210"/>
                      <a:pt x="2019300" y="283210"/>
                      <a:pt x="2007870" y="275590"/>
                    </a:cubicBezTo>
                    <a:cubicBezTo>
                      <a:pt x="1997710" y="269240"/>
                      <a:pt x="1993900" y="256540"/>
                      <a:pt x="1991360" y="241300"/>
                    </a:cubicBezTo>
                    <a:cubicBezTo>
                      <a:pt x="1987550" y="214630"/>
                      <a:pt x="1992630" y="138430"/>
                      <a:pt x="2005330" y="121920"/>
                    </a:cubicBezTo>
                    <a:cubicBezTo>
                      <a:pt x="2011680" y="115570"/>
                      <a:pt x="2021840" y="114300"/>
                      <a:pt x="2029460" y="115570"/>
                    </a:cubicBezTo>
                    <a:cubicBezTo>
                      <a:pt x="2038350" y="116840"/>
                      <a:pt x="2049780" y="123190"/>
                      <a:pt x="2057400" y="133350"/>
                    </a:cubicBezTo>
                    <a:cubicBezTo>
                      <a:pt x="2068830" y="147320"/>
                      <a:pt x="2085340" y="199390"/>
                      <a:pt x="2080260" y="201930"/>
                    </a:cubicBezTo>
                    <a:cubicBezTo>
                      <a:pt x="2077720" y="203200"/>
                      <a:pt x="2056130" y="189230"/>
                      <a:pt x="2056130" y="179070"/>
                    </a:cubicBezTo>
                    <a:cubicBezTo>
                      <a:pt x="2056130" y="160020"/>
                      <a:pt x="2136140" y="95250"/>
                      <a:pt x="2162810" y="92710"/>
                    </a:cubicBezTo>
                    <a:cubicBezTo>
                      <a:pt x="2176780" y="91440"/>
                      <a:pt x="2192020" y="102870"/>
                      <a:pt x="2198370" y="113030"/>
                    </a:cubicBezTo>
                    <a:cubicBezTo>
                      <a:pt x="2203450" y="121920"/>
                      <a:pt x="2202180" y="133350"/>
                      <a:pt x="2202180" y="147320"/>
                    </a:cubicBezTo>
                    <a:cubicBezTo>
                      <a:pt x="2202180" y="166370"/>
                      <a:pt x="2204720" y="205740"/>
                      <a:pt x="2195830" y="215900"/>
                    </a:cubicBezTo>
                    <a:cubicBezTo>
                      <a:pt x="2189480" y="223520"/>
                      <a:pt x="2176780" y="224790"/>
                      <a:pt x="2170430" y="222250"/>
                    </a:cubicBezTo>
                    <a:cubicBezTo>
                      <a:pt x="2164080" y="219710"/>
                      <a:pt x="2157730" y="210820"/>
                      <a:pt x="2155190" y="200660"/>
                    </a:cubicBezTo>
                    <a:cubicBezTo>
                      <a:pt x="2150110" y="184150"/>
                      <a:pt x="2151380" y="138430"/>
                      <a:pt x="2160270" y="124460"/>
                    </a:cubicBezTo>
                    <a:cubicBezTo>
                      <a:pt x="2165350" y="116840"/>
                      <a:pt x="2175510" y="113030"/>
                      <a:pt x="2181860" y="114300"/>
                    </a:cubicBezTo>
                    <a:cubicBezTo>
                      <a:pt x="2188210" y="115570"/>
                      <a:pt x="2194560" y="120650"/>
                      <a:pt x="2199640" y="130810"/>
                    </a:cubicBezTo>
                    <a:cubicBezTo>
                      <a:pt x="2212340" y="161290"/>
                      <a:pt x="2190750" y="271780"/>
                      <a:pt x="2193290" y="355600"/>
                    </a:cubicBezTo>
                    <a:cubicBezTo>
                      <a:pt x="2195830" y="459740"/>
                      <a:pt x="2247900" y="684530"/>
                      <a:pt x="2221230" y="709930"/>
                    </a:cubicBezTo>
                    <a:cubicBezTo>
                      <a:pt x="2213610" y="718820"/>
                      <a:pt x="2197100" y="716280"/>
                      <a:pt x="2185670" y="707390"/>
                    </a:cubicBezTo>
                    <a:cubicBezTo>
                      <a:pt x="2159000" y="685800"/>
                      <a:pt x="2108200" y="530860"/>
                      <a:pt x="2114550" y="506730"/>
                    </a:cubicBezTo>
                    <a:cubicBezTo>
                      <a:pt x="2115820" y="500380"/>
                      <a:pt x="2120900" y="497840"/>
                      <a:pt x="2125980" y="496570"/>
                    </a:cubicBezTo>
                    <a:cubicBezTo>
                      <a:pt x="2131060" y="495300"/>
                      <a:pt x="2141220" y="496570"/>
                      <a:pt x="2145030" y="500380"/>
                    </a:cubicBezTo>
                    <a:cubicBezTo>
                      <a:pt x="2150110" y="504190"/>
                      <a:pt x="2153920" y="513080"/>
                      <a:pt x="2152650" y="523240"/>
                    </a:cubicBezTo>
                    <a:cubicBezTo>
                      <a:pt x="2151380" y="542290"/>
                      <a:pt x="2128520" y="579120"/>
                      <a:pt x="2105660" y="608330"/>
                    </a:cubicBezTo>
                    <a:cubicBezTo>
                      <a:pt x="2076450" y="646430"/>
                      <a:pt x="2010410" y="707390"/>
                      <a:pt x="1982470" y="723900"/>
                    </a:cubicBezTo>
                    <a:cubicBezTo>
                      <a:pt x="1971040" y="731520"/>
                      <a:pt x="1962150" y="735330"/>
                      <a:pt x="1953260" y="734060"/>
                    </a:cubicBezTo>
                    <a:cubicBezTo>
                      <a:pt x="1944370" y="732790"/>
                      <a:pt x="1936750" y="726440"/>
                      <a:pt x="1929130" y="716280"/>
                    </a:cubicBezTo>
                    <a:cubicBezTo>
                      <a:pt x="1915160" y="697230"/>
                      <a:pt x="1907540" y="615950"/>
                      <a:pt x="1896110" y="615950"/>
                    </a:cubicBezTo>
                    <a:cubicBezTo>
                      <a:pt x="1882140" y="617220"/>
                      <a:pt x="1871980" y="725170"/>
                      <a:pt x="1854200" y="768350"/>
                    </a:cubicBezTo>
                    <a:cubicBezTo>
                      <a:pt x="1838960" y="803910"/>
                      <a:pt x="1817370" y="847090"/>
                      <a:pt x="1799590" y="861060"/>
                    </a:cubicBezTo>
                    <a:cubicBezTo>
                      <a:pt x="1791970" y="868680"/>
                      <a:pt x="1784350" y="872490"/>
                      <a:pt x="1776730" y="871220"/>
                    </a:cubicBezTo>
                    <a:cubicBezTo>
                      <a:pt x="1771650" y="869950"/>
                      <a:pt x="1765300" y="864870"/>
                      <a:pt x="1761490" y="858520"/>
                    </a:cubicBezTo>
                    <a:cubicBezTo>
                      <a:pt x="1755140" y="847090"/>
                      <a:pt x="1756410" y="830580"/>
                      <a:pt x="1753870" y="808990"/>
                    </a:cubicBezTo>
                    <a:cubicBezTo>
                      <a:pt x="1750060" y="769620"/>
                      <a:pt x="1732280" y="659130"/>
                      <a:pt x="1742440" y="635000"/>
                    </a:cubicBezTo>
                    <a:cubicBezTo>
                      <a:pt x="1746250" y="626110"/>
                      <a:pt x="1751330" y="622300"/>
                      <a:pt x="1756410" y="621030"/>
                    </a:cubicBezTo>
                    <a:cubicBezTo>
                      <a:pt x="1762760" y="619760"/>
                      <a:pt x="1771650" y="621030"/>
                      <a:pt x="1776730" y="624840"/>
                    </a:cubicBezTo>
                    <a:cubicBezTo>
                      <a:pt x="1781810" y="629920"/>
                      <a:pt x="1784350" y="636270"/>
                      <a:pt x="1783080" y="648970"/>
                    </a:cubicBezTo>
                    <a:cubicBezTo>
                      <a:pt x="1781810" y="681990"/>
                      <a:pt x="1732280" y="795020"/>
                      <a:pt x="1703070" y="845820"/>
                    </a:cubicBezTo>
                    <a:cubicBezTo>
                      <a:pt x="1682750" y="882650"/>
                      <a:pt x="1659890" y="911860"/>
                      <a:pt x="1637030" y="934720"/>
                    </a:cubicBezTo>
                    <a:cubicBezTo>
                      <a:pt x="1619250" y="953770"/>
                      <a:pt x="1597660" y="980440"/>
                      <a:pt x="1582420" y="979170"/>
                    </a:cubicBezTo>
                    <a:cubicBezTo>
                      <a:pt x="1569720" y="976630"/>
                      <a:pt x="1563370" y="955040"/>
                      <a:pt x="1551940" y="932180"/>
                    </a:cubicBezTo>
                    <a:cubicBezTo>
                      <a:pt x="1525270" y="876300"/>
                      <a:pt x="1485900" y="692150"/>
                      <a:pt x="1460500" y="627380"/>
                    </a:cubicBezTo>
                    <a:cubicBezTo>
                      <a:pt x="1447800" y="595630"/>
                      <a:pt x="1442720" y="560070"/>
                      <a:pt x="1424940" y="557530"/>
                    </a:cubicBezTo>
                    <a:cubicBezTo>
                      <a:pt x="1397000" y="554990"/>
                      <a:pt x="1329690" y="668020"/>
                      <a:pt x="1294130" y="726440"/>
                    </a:cubicBezTo>
                    <a:cubicBezTo>
                      <a:pt x="1259840" y="781050"/>
                      <a:pt x="1238250" y="890270"/>
                      <a:pt x="1212850" y="899160"/>
                    </a:cubicBezTo>
                    <a:cubicBezTo>
                      <a:pt x="1201420" y="902970"/>
                      <a:pt x="1186180" y="894080"/>
                      <a:pt x="1179830" y="883920"/>
                    </a:cubicBezTo>
                    <a:cubicBezTo>
                      <a:pt x="1172210" y="868680"/>
                      <a:pt x="1207770" y="820420"/>
                      <a:pt x="1192530" y="803910"/>
                    </a:cubicBezTo>
                    <a:cubicBezTo>
                      <a:pt x="1164590" y="770890"/>
                      <a:pt x="966470" y="801370"/>
                      <a:pt x="905510" y="808990"/>
                    </a:cubicBezTo>
                    <a:cubicBezTo>
                      <a:pt x="876300" y="812800"/>
                      <a:pt x="866140" y="812800"/>
                      <a:pt x="842010" y="824230"/>
                    </a:cubicBezTo>
                    <a:cubicBezTo>
                      <a:pt x="802640" y="842010"/>
                      <a:pt x="735330" y="904240"/>
                      <a:pt x="693420" y="927100"/>
                    </a:cubicBezTo>
                    <a:cubicBezTo>
                      <a:pt x="665480" y="942340"/>
                      <a:pt x="650240" y="947420"/>
                      <a:pt x="621030" y="957580"/>
                    </a:cubicBezTo>
                    <a:cubicBezTo>
                      <a:pt x="575310" y="972820"/>
                      <a:pt x="497840" y="994410"/>
                      <a:pt x="444500" y="1002030"/>
                    </a:cubicBezTo>
                    <a:cubicBezTo>
                      <a:pt x="400050" y="1007110"/>
                      <a:pt x="351790" y="1017270"/>
                      <a:pt x="322580" y="1005840"/>
                    </a:cubicBezTo>
                    <a:cubicBezTo>
                      <a:pt x="300990" y="996950"/>
                      <a:pt x="292100" y="981710"/>
                      <a:pt x="276860" y="958850"/>
                    </a:cubicBezTo>
                    <a:cubicBezTo>
                      <a:pt x="248920" y="918210"/>
                      <a:pt x="193040" y="821690"/>
                      <a:pt x="189230" y="767080"/>
                    </a:cubicBezTo>
                    <a:cubicBezTo>
                      <a:pt x="186690" y="727710"/>
                      <a:pt x="204470" y="701040"/>
                      <a:pt x="223520" y="664210"/>
                    </a:cubicBezTo>
                    <a:cubicBezTo>
                      <a:pt x="248920" y="614680"/>
                      <a:pt x="311150" y="509270"/>
                      <a:pt x="340360" y="502920"/>
                    </a:cubicBezTo>
                    <a:cubicBezTo>
                      <a:pt x="351790" y="500380"/>
                      <a:pt x="363220" y="506730"/>
                      <a:pt x="369570" y="516890"/>
                    </a:cubicBezTo>
                    <a:cubicBezTo>
                      <a:pt x="386080" y="539750"/>
                      <a:pt x="369570" y="615950"/>
                      <a:pt x="384810" y="665480"/>
                    </a:cubicBezTo>
                    <a:cubicBezTo>
                      <a:pt x="402590" y="721360"/>
                      <a:pt x="438150" y="803910"/>
                      <a:pt x="477520" y="835660"/>
                    </a:cubicBezTo>
                    <a:cubicBezTo>
                      <a:pt x="505460" y="858520"/>
                      <a:pt x="538480" y="861060"/>
                      <a:pt x="575310" y="866140"/>
                    </a:cubicBezTo>
                    <a:cubicBezTo>
                      <a:pt x="619760" y="872490"/>
                      <a:pt x="683260" y="868680"/>
                      <a:pt x="725170" y="863600"/>
                    </a:cubicBezTo>
                    <a:cubicBezTo>
                      <a:pt x="753110" y="859790"/>
                      <a:pt x="775970" y="861060"/>
                      <a:pt x="797560" y="845820"/>
                    </a:cubicBezTo>
                    <a:cubicBezTo>
                      <a:pt x="828040" y="825500"/>
                      <a:pt x="850900" y="764540"/>
                      <a:pt x="877570" y="739140"/>
                    </a:cubicBezTo>
                    <a:cubicBezTo>
                      <a:pt x="897890" y="720090"/>
                      <a:pt x="911860" y="712470"/>
                      <a:pt x="938530" y="699770"/>
                    </a:cubicBezTo>
                    <a:cubicBezTo>
                      <a:pt x="985520" y="676910"/>
                      <a:pt x="1069340" y="659130"/>
                      <a:pt x="1139190" y="631190"/>
                    </a:cubicBezTo>
                    <a:cubicBezTo>
                      <a:pt x="1217930" y="599440"/>
                      <a:pt x="1320800" y="542290"/>
                      <a:pt x="1388110" y="516890"/>
                    </a:cubicBezTo>
                    <a:cubicBezTo>
                      <a:pt x="1431290" y="500380"/>
                      <a:pt x="1451610" y="494030"/>
                      <a:pt x="1497330" y="483870"/>
                    </a:cubicBezTo>
                    <a:cubicBezTo>
                      <a:pt x="1570990" y="467360"/>
                      <a:pt x="1727200" y="440690"/>
                      <a:pt x="1789430" y="439420"/>
                    </a:cubicBezTo>
                    <a:cubicBezTo>
                      <a:pt x="1819910" y="438150"/>
                      <a:pt x="1845310" y="436880"/>
                      <a:pt x="1855470" y="445770"/>
                    </a:cubicBezTo>
                    <a:cubicBezTo>
                      <a:pt x="1863090" y="453390"/>
                      <a:pt x="1865630" y="468630"/>
                      <a:pt x="1861820" y="476250"/>
                    </a:cubicBezTo>
                    <a:cubicBezTo>
                      <a:pt x="1854200" y="488950"/>
                      <a:pt x="1824990" y="491490"/>
                      <a:pt x="1794510" y="499110"/>
                    </a:cubicBezTo>
                    <a:cubicBezTo>
                      <a:pt x="1731010" y="515620"/>
                      <a:pt x="1610360" y="532130"/>
                      <a:pt x="1496060" y="542290"/>
                    </a:cubicBezTo>
                    <a:cubicBezTo>
                      <a:pt x="1342390" y="557530"/>
                      <a:pt x="1056640" y="576580"/>
                      <a:pt x="952500" y="571500"/>
                    </a:cubicBezTo>
                    <a:cubicBezTo>
                      <a:pt x="910590" y="568960"/>
                      <a:pt x="881380" y="566420"/>
                      <a:pt x="863600" y="557530"/>
                    </a:cubicBezTo>
                    <a:cubicBezTo>
                      <a:pt x="854710" y="552450"/>
                      <a:pt x="848360" y="546100"/>
                      <a:pt x="847090" y="539750"/>
                    </a:cubicBezTo>
                    <a:cubicBezTo>
                      <a:pt x="847090" y="532130"/>
                      <a:pt x="852170" y="524510"/>
                      <a:pt x="862330" y="514350"/>
                    </a:cubicBezTo>
                    <a:cubicBezTo>
                      <a:pt x="899160" y="476250"/>
                      <a:pt x="1083310" y="356870"/>
                      <a:pt x="1177290" y="320040"/>
                    </a:cubicBezTo>
                    <a:cubicBezTo>
                      <a:pt x="1244600" y="293370"/>
                      <a:pt x="1283970" y="293370"/>
                      <a:pt x="1361440" y="283210"/>
                    </a:cubicBezTo>
                    <a:cubicBezTo>
                      <a:pt x="1489710" y="266700"/>
                      <a:pt x="1739900" y="248920"/>
                      <a:pt x="1875790" y="252730"/>
                    </a:cubicBezTo>
                    <a:cubicBezTo>
                      <a:pt x="1964690" y="254000"/>
                      <a:pt x="2054860" y="262890"/>
                      <a:pt x="2095500" y="274320"/>
                    </a:cubicBezTo>
                    <a:cubicBezTo>
                      <a:pt x="2112010" y="279400"/>
                      <a:pt x="2122170" y="283210"/>
                      <a:pt x="2128520" y="290830"/>
                    </a:cubicBezTo>
                    <a:cubicBezTo>
                      <a:pt x="2133600" y="298450"/>
                      <a:pt x="2136140" y="313690"/>
                      <a:pt x="2132330" y="321310"/>
                    </a:cubicBezTo>
                    <a:cubicBezTo>
                      <a:pt x="2129790" y="327660"/>
                      <a:pt x="2123440" y="331470"/>
                      <a:pt x="2110740" y="336550"/>
                    </a:cubicBezTo>
                    <a:cubicBezTo>
                      <a:pt x="2070100" y="353060"/>
                      <a:pt x="1924050" y="356870"/>
                      <a:pt x="1827530" y="374650"/>
                    </a:cubicBezTo>
                    <a:cubicBezTo>
                      <a:pt x="1724660" y="393700"/>
                      <a:pt x="1643380" y="426720"/>
                      <a:pt x="1512570" y="450850"/>
                    </a:cubicBezTo>
                    <a:cubicBezTo>
                      <a:pt x="1306830" y="488950"/>
                      <a:pt x="951230" y="514350"/>
                      <a:pt x="704850" y="551180"/>
                    </a:cubicBezTo>
                    <a:cubicBezTo>
                      <a:pt x="497840" y="582930"/>
                      <a:pt x="245110" y="643890"/>
                      <a:pt x="133350" y="651510"/>
                    </a:cubicBezTo>
                    <a:cubicBezTo>
                      <a:pt x="87630" y="655320"/>
                      <a:pt x="50800" y="660400"/>
                      <a:pt x="35560" y="648970"/>
                    </a:cubicBezTo>
                    <a:cubicBezTo>
                      <a:pt x="25400" y="641350"/>
                      <a:pt x="20320" y="626110"/>
                      <a:pt x="25400" y="615950"/>
                    </a:cubicBezTo>
                    <a:cubicBezTo>
                      <a:pt x="39370" y="590550"/>
                      <a:pt x="152400" y="567690"/>
                      <a:pt x="229870" y="547370"/>
                    </a:cubicBezTo>
                    <a:cubicBezTo>
                      <a:pt x="331470" y="519430"/>
                      <a:pt x="461010" y="478790"/>
                      <a:pt x="582930" y="472440"/>
                    </a:cubicBezTo>
                    <a:cubicBezTo>
                      <a:pt x="712470" y="466090"/>
                      <a:pt x="845820" y="514350"/>
                      <a:pt x="986790" y="514350"/>
                    </a:cubicBezTo>
                    <a:cubicBezTo>
                      <a:pt x="1139190" y="514350"/>
                      <a:pt x="1314450" y="474980"/>
                      <a:pt x="1466850" y="467360"/>
                    </a:cubicBezTo>
                    <a:cubicBezTo>
                      <a:pt x="1604010" y="459740"/>
                      <a:pt x="1769110" y="461010"/>
                      <a:pt x="1859280" y="466090"/>
                    </a:cubicBezTo>
                    <a:cubicBezTo>
                      <a:pt x="1907540" y="468630"/>
                      <a:pt x="1953260" y="466090"/>
                      <a:pt x="1969770" y="478790"/>
                    </a:cubicBezTo>
                    <a:cubicBezTo>
                      <a:pt x="1977390" y="483870"/>
                      <a:pt x="1981200" y="494030"/>
                      <a:pt x="1979930" y="500380"/>
                    </a:cubicBezTo>
                    <a:cubicBezTo>
                      <a:pt x="1978660" y="506730"/>
                      <a:pt x="1974850" y="513080"/>
                      <a:pt x="1963420" y="518160"/>
                    </a:cubicBezTo>
                    <a:cubicBezTo>
                      <a:pt x="1912620" y="541020"/>
                      <a:pt x="1638300" y="520700"/>
                      <a:pt x="1470660" y="542290"/>
                    </a:cubicBezTo>
                    <a:cubicBezTo>
                      <a:pt x="1291590" y="566420"/>
                      <a:pt x="1068070" y="632460"/>
                      <a:pt x="920750" y="659130"/>
                    </a:cubicBezTo>
                    <a:cubicBezTo>
                      <a:pt x="822960" y="675640"/>
                      <a:pt x="755650" y="685800"/>
                      <a:pt x="674370" y="693420"/>
                    </a:cubicBezTo>
                    <a:cubicBezTo>
                      <a:pt x="596900" y="701040"/>
                      <a:pt x="508000" y="709930"/>
                      <a:pt x="444500" y="704850"/>
                    </a:cubicBezTo>
                    <a:cubicBezTo>
                      <a:pt x="400050" y="701040"/>
                      <a:pt x="361950" y="694690"/>
                      <a:pt x="330200" y="679450"/>
                    </a:cubicBezTo>
                    <a:cubicBezTo>
                      <a:pt x="303530" y="665480"/>
                      <a:pt x="276860" y="640080"/>
                      <a:pt x="265430" y="624840"/>
                    </a:cubicBezTo>
                    <a:cubicBezTo>
                      <a:pt x="259080" y="615950"/>
                      <a:pt x="257810" y="610870"/>
                      <a:pt x="256540" y="600710"/>
                    </a:cubicBezTo>
                    <a:cubicBezTo>
                      <a:pt x="255270" y="582930"/>
                      <a:pt x="259080" y="554990"/>
                      <a:pt x="266700" y="532130"/>
                    </a:cubicBezTo>
                    <a:cubicBezTo>
                      <a:pt x="275590" y="502920"/>
                      <a:pt x="288290" y="466090"/>
                      <a:pt x="311150" y="443230"/>
                    </a:cubicBezTo>
                    <a:cubicBezTo>
                      <a:pt x="335280" y="417830"/>
                      <a:pt x="373380" y="406400"/>
                      <a:pt x="414020" y="391160"/>
                    </a:cubicBezTo>
                    <a:cubicBezTo>
                      <a:pt x="471170" y="368300"/>
                      <a:pt x="557530" y="341630"/>
                      <a:pt x="624840" y="331470"/>
                    </a:cubicBezTo>
                    <a:cubicBezTo>
                      <a:pt x="683260" y="322580"/>
                      <a:pt x="734060" y="331470"/>
                      <a:pt x="792480" y="325120"/>
                    </a:cubicBezTo>
                    <a:cubicBezTo>
                      <a:pt x="859790" y="317500"/>
                      <a:pt x="937260" y="292100"/>
                      <a:pt x="1004570" y="283210"/>
                    </a:cubicBezTo>
                    <a:cubicBezTo>
                      <a:pt x="1065530" y="275590"/>
                      <a:pt x="1104900" y="283210"/>
                      <a:pt x="1179830" y="271780"/>
                    </a:cubicBezTo>
                    <a:cubicBezTo>
                      <a:pt x="1311910" y="251460"/>
                      <a:pt x="1593850" y="147320"/>
                      <a:pt x="1728470" y="135890"/>
                    </a:cubicBezTo>
                    <a:cubicBezTo>
                      <a:pt x="1805940" y="129540"/>
                      <a:pt x="1879600" y="130810"/>
                      <a:pt x="1913890" y="148590"/>
                    </a:cubicBezTo>
                    <a:cubicBezTo>
                      <a:pt x="1931670" y="158750"/>
                      <a:pt x="1939290" y="173990"/>
                      <a:pt x="1944370" y="190500"/>
                    </a:cubicBezTo>
                    <a:cubicBezTo>
                      <a:pt x="1949450" y="208280"/>
                      <a:pt x="1944370" y="233680"/>
                      <a:pt x="1938020" y="252730"/>
                    </a:cubicBezTo>
                    <a:cubicBezTo>
                      <a:pt x="1932940" y="269240"/>
                      <a:pt x="1924050" y="285750"/>
                      <a:pt x="1910080" y="297180"/>
                    </a:cubicBezTo>
                    <a:cubicBezTo>
                      <a:pt x="1894840" y="311150"/>
                      <a:pt x="1873250" y="316230"/>
                      <a:pt x="1846580" y="323850"/>
                    </a:cubicBezTo>
                    <a:cubicBezTo>
                      <a:pt x="1809750" y="335280"/>
                      <a:pt x="1771650" y="341630"/>
                      <a:pt x="1704340" y="347980"/>
                    </a:cubicBezTo>
                    <a:cubicBezTo>
                      <a:pt x="1553210" y="365760"/>
                      <a:pt x="1112520" y="393700"/>
                      <a:pt x="952500" y="388620"/>
                    </a:cubicBezTo>
                    <a:cubicBezTo>
                      <a:pt x="877570" y="386080"/>
                      <a:pt x="848360" y="379730"/>
                      <a:pt x="788670" y="368300"/>
                    </a:cubicBezTo>
                    <a:cubicBezTo>
                      <a:pt x="717550" y="355600"/>
                      <a:pt x="624840" y="312420"/>
                      <a:pt x="554990" y="307340"/>
                    </a:cubicBezTo>
                    <a:cubicBezTo>
                      <a:pt x="497840" y="304800"/>
                      <a:pt x="434340" y="320040"/>
                      <a:pt x="397510" y="330200"/>
                    </a:cubicBezTo>
                    <a:cubicBezTo>
                      <a:pt x="377190" y="335280"/>
                      <a:pt x="360680" y="336550"/>
                      <a:pt x="351790" y="349250"/>
                    </a:cubicBezTo>
                    <a:cubicBezTo>
                      <a:pt x="339090" y="367030"/>
                      <a:pt x="342900" y="415290"/>
                      <a:pt x="346710" y="440690"/>
                    </a:cubicBezTo>
                    <a:cubicBezTo>
                      <a:pt x="350520" y="458470"/>
                      <a:pt x="354330" y="472440"/>
                      <a:pt x="365760" y="486410"/>
                    </a:cubicBezTo>
                    <a:cubicBezTo>
                      <a:pt x="382270" y="504190"/>
                      <a:pt x="414020" y="523240"/>
                      <a:pt x="444500" y="530860"/>
                    </a:cubicBezTo>
                    <a:cubicBezTo>
                      <a:pt x="481330" y="538480"/>
                      <a:pt x="528320" y="529590"/>
                      <a:pt x="571500" y="523240"/>
                    </a:cubicBezTo>
                    <a:cubicBezTo>
                      <a:pt x="621030" y="515620"/>
                      <a:pt x="670560" y="491490"/>
                      <a:pt x="725170" y="482600"/>
                    </a:cubicBezTo>
                    <a:cubicBezTo>
                      <a:pt x="783590" y="472440"/>
                      <a:pt x="838200" y="476250"/>
                      <a:pt x="910590" y="467360"/>
                    </a:cubicBezTo>
                    <a:cubicBezTo>
                      <a:pt x="1009650" y="454660"/>
                      <a:pt x="1169670" y="414020"/>
                      <a:pt x="1266190" y="402590"/>
                    </a:cubicBezTo>
                    <a:cubicBezTo>
                      <a:pt x="1329690" y="396240"/>
                      <a:pt x="1366520" y="405130"/>
                      <a:pt x="1428750" y="396240"/>
                    </a:cubicBezTo>
                    <a:cubicBezTo>
                      <a:pt x="1515110" y="384810"/>
                      <a:pt x="1633220" y="345440"/>
                      <a:pt x="1737360" y="325120"/>
                    </a:cubicBezTo>
                    <a:cubicBezTo>
                      <a:pt x="1841500" y="303530"/>
                      <a:pt x="1971040" y="276860"/>
                      <a:pt x="2053590" y="273050"/>
                    </a:cubicBezTo>
                    <a:cubicBezTo>
                      <a:pt x="2106930" y="270510"/>
                      <a:pt x="2138680" y="274320"/>
                      <a:pt x="2185670" y="283210"/>
                    </a:cubicBezTo>
                    <a:cubicBezTo>
                      <a:pt x="2241550" y="293370"/>
                      <a:pt x="2321560" y="317500"/>
                      <a:pt x="2364740" y="341630"/>
                    </a:cubicBezTo>
                    <a:cubicBezTo>
                      <a:pt x="2392680" y="358140"/>
                      <a:pt x="2416810" y="377190"/>
                      <a:pt x="2426970" y="396240"/>
                    </a:cubicBezTo>
                    <a:cubicBezTo>
                      <a:pt x="2434590" y="408940"/>
                      <a:pt x="2437130" y="420370"/>
                      <a:pt x="2433320" y="436880"/>
                    </a:cubicBezTo>
                    <a:cubicBezTo>
                      <a:pt x="2421890" y="473710"/>
                      <a:pt x="2322830" y="548640"/>
                      <a:pt x="2301240" y="591820"/>
                    </a:cubicBezTo>
                    <a:cubicBezTo>
                      <a:pt x="2289810" y="617220"/>
                      <a:pt x="2296160" y="638810"/>
                      <a:pt x="2288540" y="659130"/>
                    </a:cubicBezTo>
                    <a:cubicBezTo>
                      <a:pt x="2280920" y="679450"/>
                      <a:pt x="2268220" y="699770"/>
                      <a:pt x="2254250" y="716280"/>
                    </a:cubicBezTo>
                    <a:cubicBezTo>
                      <a:pt x="2240280" y="731520"/>
                      <a:pt x="2219960" y="751840"/>
                      <a:pt x="2205990" y="754380"/>
                    </a:cubicBezTo>
                    <a:cubicBezTo>
                      <a:pt x="2195830" y="755650"/>
                      <a:pt x="2189480" y="744220"/>
                      <a:pt x="2180590" y="748030"/>
                    </a:cubicBezTo>
                    <a:cubicBezTo>
                      <a:pt x="2165350" y="754380"/>
                      <a:pt x="2150110" y="802640"/>
                      <a:pt x="2132330" y="822960"/>
                    </a:cubicBezTo>
                    <a:cubicBezTo>
                      <a:pt x="2115820" y="839470"/>
                      <a:pt x="2103120" y="858520"/>
                      <a:pt x="2080260" y="863600"/>
                    </a:cubicBezTo>
                    <a:cubicBezTo>
                      <a:pt x="2049780" y="869950"/>
                      <a:pt x="1996440" y="829310"/>
                      <a:pt x="1960880" y="836930"/>
                    </a:cubicBezTo>
                    <a:cubicBezTo>
                      <a:pt x="1927860" y="843280"/>
                      <a:pt x="1910080" y="889000"/>
                      <a:pt x="1873250" y="901700"/>
                    </a:cubicBezTo>
                    <a:cubicBezTo>
                      <a:pt x="1830070" y="918210"/>
                      <a:pt x="1758950" y="901700"/>
                      <a:pt x="1714500" y="911860"/>
                    </a:cubicBezTo>
                    <a:cubicBezTo>
                      <a:pt x="1681480" y="918210"/>
                      <a:pt x="1657350" y="938530"/>
                      <a:pt x="1630680" y="942340"/>
                    </a:cubicBezTo>
                    <a:cubicBezTo>
                      <a:pt x="1609090" y="946150"/>
                      <a:pt x="1591310" y="943610"/>
                      <a:pt x="1570990" y="938530"/>
                    </a:cubicBezTo>
                    <a:cubicBezTo>
                      <a:pt x="1548130" y="934720"/>
                      <a:pt x="1522730" y="930910"/>
                      <a:pt x="1498600" y="914400"/>
                    </a:cubicBezTo>
                    <a:cubicBezTo>
                      <a:pt x="1465580" y="890270"/>
                      <a:pt x="1438910" y="801370"/>
                      <a:pt x="1405890" y="786130"/>
                    </a:cubicBezTo>
                    <a:cubicBezTo>
                      <a:pt x="1383030" y="777240"/>
                      <a:pt x="1361440" y="788670"/>
                      <a:pt x="1337310" y="792480"/>
                    </a:cubicBezTo>
                    <a:cubicBezTo>
                      <a:pt x="1310640" y="797560"/>
                      <a:pt x="1276350" y="800100"/>
                      <a:pt x="1250950" y="814070"/>
                    </a:cubicBezTo>
                    <a:cubicBezTo>
                      <a:pt x="1221740" y="828040"/>
                      <a:pt x="1203960" y="864870"/>
                      <a:pt x="1174750" y="881380"/>
                    </a:cubicBezTo>
                    <a:cubicBezTo>
                      <a:pt x="1146810" y="897890"/>
                      <a:pt x="1113790" y="897890"/>
                      <a:pt x="1080770" y="914400"/>
                    </a:cubicBezTo>
                    <a:cubicBezTo>
                      <a:pt x="1037590" y="937260"/>
                      <a:pt x="990600" y="993140"/>
                      <a:pt x="941070" y="1010920"/>
                    </a:cubicBezTo>
                    <a:cubicBezTo>
                      <a:pt x="896620" y="1028700"/>
                      <a:pt x="842010" y="1010920"/>
                      <a:pt x="797560" y="1024890"/>
                    </a:cubicBezTo>
                    <a:cubicBezTo>
                      <a:pt x="754380" y="1037590"/>
                      <a:pt x="718820" y="1083310"/>
                      <a:pt x="678180" y="1092200"/>
                    </a:cubicBezTo>
                    <a:cubicBezTo>
                      <a:pt x="642620" y="1099820"/>
                      <a:pt x="598170" y="1071880"/>
                      <a:pt x="568960" y="1080770"/>
                    </a:cubicBezTo>
                    <a:cubicBezTo>
                      <a:pt x="544830" y="1088390"/>
                      <a:pt x="535940" y="1121410"/>
                      <a:pt x="514350" y="1130300"/>
                    </a:cubicBezTo>
                    <a:cubicBezTo>
                      <a:pt x="490220" y="1140460"/>
                      <a:pt x="464820" y="1141730"/>
                      <a:pt x="427990" y="1137920"/>
                    </a:cubicBezTo>
                    <a:cubicBezTo>
                      <a:pt x="360680" y="1130300"/>
                      <a:pt x="212090" y="1084580"/>
                      <a:pt x="147320" y="1047750"/>
                    </a:cubicBezTo>
                    <a:cubicBezTo>
                      <a:pt x="107950" y="1026160"/>
                      <a:pt x="83820" y="1000760"/>
                      <a:pt x="62230" y="974090"/>
                    </a:cubicBezTo>
                    <a:cubicBezTo>
                      <a:pt x="43180" y="949960"/>
                      <a:pt x="26670" y="923290"/>
                      <a:pt x="20320" y="899160"/>
                    </a:cubicBezTo>
                    <a:cubicBezTo>
                      <a:pt x="15240" y="878840"/>
                      <a:pt x="19050" y="861060"/>
                      <a:pt x="22860" y="838200"/>
                    </a:cubicBezTo>
                    <a:cubicBezTo>
                      <a:pt x="29210" y="803910"/>
                      <a:pt x="63500" y="754380"/>
                      <a:pt x="63500" y="716280"/>
                    </a:cubicBezTo>
                    <a:cubicBezTo>
                      <a:pt x="63500" y="685800"/>
                      <a:pt x="38100" y="662940"/>
                      <a:pt x="33020" y="629920"/>
                    </a:cubicBezTo>
                    <a:cubicBezTo>
                      <a:pt x="26670" y="591820"/>
                      <a:pt x="41910" y="537210"/>
                      <a:pt x="35560" y="499110"/>
                    </a:cubicBezTo>
                    <a:cubicBezTo>
                      <a:pt x="30480" y="467360"/>
                      <a:pt x="10160" y="440690"/>
                      <a:pt x="5080" y="414020"/>
                    </a:cubicBezTo>
                    <a:cubicBezTo>
                      <a:pt x="1270" y="392430"/>
                      <a:pt x="0" y="369570"/>
                      <a:pt x="5080" y="350520"/>
                    </a:cubicBezTo>
                    <a:cubicBezTo>
                      <a:pt x="11430" y="331470"/>
                      <a:pt x="22860" y="314960"/>
                      <a:pt x="39370" y="298450"/>
                    </a:cubicBezTo>
                    <a:cubicBezTo>
                      <a:pt x="59690" y="278130"/>
                      <a:pt x="88900" y="251460"/>
                      <a:pt x="127000" y="243840"/>
                    </a:cubicBezTo>
                    <a:cubicBezTo>
                      <a:pt x="181610" y="232410"/>
                      <a:pt x="285750" y="289560"/>
                      <a:pt x="345440" y="280670"/>
                    </a:cubicBezTo>
                    <a:cubicBezTo>
                      <a:pt x="388620" y="273050"/>
                      <a:pt x="411480" y="242570"/>
                      <a:pt x="454660" y="224790"/>
                    </a:cubicBezTo>
                    <a:cubicBezTo>
                      <a:pt x="513080" y="201930"/>
                      <a:pt x="593090" y="173990"/>
                      <a:pt x="665480" y="160020"/>
                    </a:cubicBezTo>
                    <a:cubicBezTo>
                      <a:pt x="737870" y="146050"/>
                      <a:pt x="838200" y="138430"/>
                      <a:pt x="889000" y="142240"/>
                    </a:cubicBezTo>
                    <a:cubicBezTo>
                      <a:pt x="916940" y="143510"/>
                      <a:pt x="930910" y="143510"/>
                      <a:pt x="951230" y="154940"/>
                    </a:cubicBezTo>
                    <a:cubicBezTo>
                      <a:pt x="977900" y="171450"/>
                      <a:pt x="1008380" y="226060"/>
                      <a:pt x="1027430" y="243840"/>
                    </a:cubicBezTo>
                    <a:cubicBezTo>
                      <a:pt x="1037590" y="252730"/>
                      <a:pt x="1042670" y="259080"/>
                      <a:pt x="1051560" y="260350"/>
                    </a:cubicBezTo>
                    <a:cubicBezTo>
                      <a:pt x="1060450" y="262890"/>
                      <a:pt x="1068070" y="260350"/>
                      <a:pt x="1079500" y="257810"/>
                    </a:cubicBezTo>
                    <a:cubicBezTo>
                      <a:pt x="1094740" y="255270"/>
                      <a:pt x="1115060" y="254000"/>
                      <a:pt x="1135380" y="242570"/>
                    </a:cubicBezTo>
                    <a:cubicBezTo>
                      <a:pt x="1172210" y="219710"/>
                      <a:pt x="1229360" y="132080"/>
                      <a:pt x="1267460" y="104140"/>
                    </a:cubicBezTo>
                    <a:cubicBezTo>
                      <a:pt x="1289050" y="87630"/>
                      <a:pt x="1304290" y="80010"/>
                      <a:pt x="1327150" y="72390"/>
                    </a:cubicBezTo>
                    <a:cubicBezTo>
                      <a:pt x="1355090" y="64770"/>
                      <a:pt x="1391920" y="62230"/>
                      <a:pt x="1426210" y="62230"/>
                    </a:cubicBezTo>
                    <a:cubicBezTo>
                      <a:pt x="1465580" y="60960"/>
                      <a:pt x="1502410" y="76200"/>
                      <a:pt x="1550670" y="73660"/>
                    </a:cubicBezTo>
                    <a:cubicBezTo>
                      <a:pt x="1619250" y="69850"/>
                      <a:pt x="1728470" y="20320"/>
                      <a:pt x="1798320" y="20320"/>
                    </a:cubicBezTo>
                    <a:cubicBezTo>
                      <a:pt x="1851660" y="21590"/>
                      <a:pt x="1882140" y="52070"/>
                      <a:pt x="1935480" y="53340"/>
                    </a:cubicBezTo>
                    <a:cubicBezTo>
                      <a:pt x="2011680" y="55880"/>
                      <a:pt x="2169160" y="0"/>
                      <a:pt x="2213610" y="6350"/>
                    </a:cubicBezTo>
                    <a:cubicBezTo>
                      <a:pt x="2228850" y="8890"/>
                      <a:pt x="2235200" y="12700"/>
                      <a:pt x="2241550" y="21590"/>
                    </a:cubicBezTo>
                    <a:cubicBezTo>
                      <a:pt x="2250440" y="31750"/>
                      <a:pt x="2241550" y="53340"/>
                      <a:pt x="2251710" y="73660"/>
                    </a:cubicBezTo>
                    <a:cubicBezTo>
                      <a:pt x="2273300" y="115570"/>
                      <a:pt x="2362200" y="179070"/>
                      <a:pt x="2397760" y="234950"/>
                    </a:cubicBezTo>
                    <a:cubicBezTo>
                      <a:pt x="2429510" y="284480"/>
                      <a:pt x="2468880" y="364490"/>
                      <a:pt x="2463800" y="391160"/>
                    </a:cubicBezTo>
                    <a:cubicBezTo>
                      <a:pt x="2462530" y="401320"/>
                      <a:pt x="2452370" y="407670"/>
                      <a:pt x="2444750" y="408940"/>
                    </a:cubicBezTo>
                    <a:cubicBezTo>
                      <a:pt x="2438400" y="410210"/>
                      <a:pt x="2428240" y="406400"/>
                      <a:pt x="2420620" y="398780"/>
                    </a:cubicBezTo>
                    <a:cubicBezTo>
                      <a:pt x="2406650" y="383540"/>
                      <a:pt x="2396490" y="339090"/>
                      <a:pt x="2381250" y="316230"/>
                    </a:cubicBezTo>
                    <a:cubicBezTo>
                      <a:pt x="2369820" y="295910"/>
                      <a:pt x="2340610" y="279400"/>
                      <a:pt x="2340610" y="266700"/>
                    </a:cubicBezTo>
                    <a:cubicBezTo>
                      <a:pt x="2340610" y="259080"/>
                      <a:pt x="2349500" y="247650"/>
                      <a:pt x="2355850" y="246380"/>
                    </a:cubicBezTo>
                    <a:cubicBezTo>
                      <a:pt x="2363470" y="245110"/>
                      <a:pt x="2379980" y="251460"/>
                      <a:pt x="2386330" y="262890"/>
                    </a:cubicBezTo>
                    <a:cubicBezTo>
                      <a:pt x="2399030" y="289560"/>
                      <a:pt x="2385060" y="400050"/>
                      <a:pt x="2374900" y="429260"/>
                    </a:cubicBezTo>
                    <a:cubicBezTo>
                      <a:pt x="2371090" y="440690"/>
                      <a:pt x="2366010" y="449580"/>
                      <a:pt x="2358390" y="452120"/>
                    </a:cubicBezTo>
                    <a:cubicBezTo>
                      <a:pt x="2352040" y="454660"/>
                      <a:pt x="2340610" y="453390"/>
                      <a:pt x="2331720" y="445770"/>
                    </a:cubicBezTo>
                    <a:cubicBezTo>
                      <a:pt x="2315210" y="430530"/>
                      <a:pt x="2293620" y="373380"/>
                      <a:pt x="2288540" y="341630"/>
                    </a:cubicBezTo>
                    <a:cubicBezTo>
                      <a:pt x="2284730" y="317500"/>
                      <a:pt x="2287270" y="294640"/>
                      <a:pt x="2293620" y="275590"/>
                    </a:cubicBezTo>
                    <a:cubicBezTo>
                      <a:pt x="2298700" y="260350"/>
                      <a:pt x="2307590" y="237490"/>
                      <a:pt x="2319020" y="236220"/>
                    </a:cubicBezTo>
                    <a:cubicBezTo>
                      <a:pt x="2330450" y="233680"/>
                      <a:pt x="2355850" y="252730"/>
                      <a:pt x="2364740" y="270510"/>
                    </a:cubicBezTo>
                    <a:cubicBezTo>
                      <a:pt x="2377440" y="293370"/>
                      <a:pt x="2372360" y="341630"/>
                      <a:pt x="2368550" y="370840"/>
                    </a:cubicBezTo>
                    <a:cubicBezTo>
                      <a:pt x="2364740" y="393700"/>
                      <a:pt x="2359660" y="411480"/>
                      <a:pt x="2348230" y="431800"/>
                    </a:cubicBezTo>
                    <a:cubicBezTo>
                      <a:pt x="2335530" y="455930"/>
                      <a:pt x="2307590" y="501650"/>
                      <a:pt x="2287270" y="505460"/>
                    </a:cubicBezTo>
                    <a:cubicBezTo>
                      <a:pt x="2274570" y="508000"/>
                      <a:pt x="2258060" y="496570"/>
                      <a:pt x="2247900" y="482600"/>
                    </a:cubicBezTo>
                    <a:cubicBezTo>
                      <a:pt x="2231390" y="457200"/>
                      <a:pt x="2214880" y="356870"/>
                      <a:pt x="2226310" y="340360"/>
                    </a:cubicBezTo>
                    <a:cubicBezTo>
                      <a:pt x="2231390" y="334010"/>
                      <a:pt x="2245360" y="334010"/>
                      <a:pt x="2250440" y="336550"/>
                    </a:cubicBezTo>
                    <a:cubicBezTo>
                      <a:pt x="2256790" y="339090"/>
                      <a:pt x="2263140" y="349250"/>
                      <a:pt x="2261870" y="361950"/>
                    </a:cubicBezTo>
                    <a:cubicBezTo>
                      <a:pt x="2261870" y="402590"/>
                      <a:pt x="2172970" y="562610"/>
                      <a:pt x="2139950" y="614680"/>
                    </a:cubicBezTo>
                    <a:cubicBezTo>
                      <a:pt x="2123440" y="640080"/>
                      <a:pt x="2108200" y="668020"/>
                      <a:pt x="2096770" y="668020"/>
                    </a:cubicBezTo>
                    <a:cubicBezTo>
                      <a:pt x="2087880" y="666750"/>
                      <a:pt x="2078990" y="650240"/>
                      <a:pt x="2073910" y="633730"/>
                    </a:cubicBezTo>
                    <a:cubicBezTo>
                      <a:pt x="2063750" y="594360"/>
                      <a:pt x="2071370" y="466090"/>
                      <a:pt x="2082800" y="426720"/>
                    </a:cubicBezTo>
                    <a:cubicBezTo>
                      <a:pt x="2086610" y="410210"/>
                      <a:pt x="2090420" y="400050"/>
                      <a:pt x="2100580" y="392430"/>
                    </a:cubicBezTo>
                    <a:cubicBezTo>
                      <a:pt x="2113280" y="386080"/>
                      <a:pt x="2142490" y="382270"/>
                      <a:pt x="2151380" y="389890"/>
                    </a:cubicBezTo>
                    <a:cubicBezTo>
                      <a:pt x="2159000" y="396240"/>
                      <a:pt x="2160270" y="415290"/>
                      <a:pt x="2156460" y="430530"/>
                    </a:cubicBezTo>
                    <a:cubicBezTo>
                      <a:pt x="2150110" y="455930"/>
                      <a:pt x="2119630" y="496570"/>
                      <a:pt x="2090420" y="523240"/>
                    </a:cubicBezTo>
                    <a:cubicBezTo>
                      <a:pt x="2061210" y="551180"/>
                      <a:pt x="2007870" y="577850"/>
                      <a:pt x="1977390" y="590550"/>
                    </a:cubicBezTo>
                    <a:cubicBezTo>
                      <a:pt x="1958340" y="598170"/>
                      <a:pt x="1943100" y="603250"/>
                      <a:pt x="1929130" y="603250"/>
                    </a:cubicBezTo>
                    <a:cubicBezTo>
                      <a:pt x="1916430" y="601980"/>
                      <a:pt x="1902460" y="599440"/>
                      <a:pt x="1893570" y="589280"/>
                    </a:cubicBezTo>
                    <a:cubicBezTo>
                      <a:pt x="1880870" y="575310"/>
                      <a:pt x="1874520" y="537210"/>
                      <a:pt x="1873250" y="513080"/>
                    </a:cubicBezTo>
                    <a:cubicBezTo>
                      <a:pt x="1873250" y="492760"/>
                      <a:pt x="1874520" y="474980"/>
                      <a:pt x="1882140" y="455930"/>
                    </a:cubicBezTo>
                    <a:cubicBezTo>
                      <a:pt x="1892300" y="433070"/>
                      <a:pt x="1910080" y="400050"/>
                      <a:pt x="1931670" y="387350"/>
                    </a:cubicBezTo>
                    <a:cubicBezTo>
                      <a:pt x="1950720" y="377190"/>
                      <a:pt x="1987550" y="373380"/>
                      <a:pt x="2001520" y="382270"/>
                    </a:cubicBezTo>
                    <a:cubicBezTo>
                      <a:pt x="2011680" y="389890"/>
                      <a:pt x="2018030" y="406400"/>
                      <a:pt x="2012950" y="425450"/>
                    </a:cubicBezTo>
                    <a:cubicBezTo>
                      <a:pt x="1993900" y="488950"/>
                      <a:pt x="1682750" y="770890"/>
                      <a:pt x="1638300" y="764540"/>
                    </a:cubicBezTo>
                    <a:cubicBezTo>
                      <a:pt x="1625600" y="763270"/>
                      <a:pt x="1621790" y="749300"/>
                      <a:pt x="1617980" y="734060"/>
                    </a:cubicBezTo>
                    <a:cubicBezTo>
                      <a:pt x="1611630" y="698500"/>
                      <a:pt x="1631950" y="581660"/>
                      <a:pt x="1658620" y="542290"/>
                    </a:cubicBezTo>
                    <a:cubicBezTo>
                      <a:pt x="1673860" y="518160"/>
                      <a:pt x="1703070" y="500380"/>
                      <a:pt x="1719580" y="499110"/>
                    </a:cubicBezTo>
                    <a:cubicBezTo>
                      <a:pt x="1731010" y="499110"/>
                      <a:pt x="1744980" y="506730"/>
                      <a:pt x="1748790" y="514350"/>
                    </a:cubicBezTo>
                    <a:cubicBezTo>
                      <a:pt x="1752600" y="527050"/>
                      <a:pt x="1737360" y="553720"/>
                      <a:pt x="1723390" y="570230"/>
                    </a:cubicBezTo>
                    <a:cubicBezTo>
                      <a:pt x="1705610" y="591820"/>
                      <a:pt x="1666240" y="618490"/>
                      <a:pt x="1639570" y="627380"/>
                    </a:cubicBezTo>
                    <a:cubicBezTo>
                      <a:pt x="1620520" y="633730"/>
                      <a:pt x="1602740" y="632460"/>
                      <a:pt x="1586230" y="628650"/>
                    </a:cubicBezTo>
                    <a:cubicBezTo>
                      <a:pt x="1569720" y="624840"/>
                      <a:pt x="1554480" y="617220"/>
                      <a:pt x="1540510" y="604520"/>
                    </a:cubicBezTo>
                    <a:cubicBezTo>
                      <a:pt x="1522730" y="586740"/>
                      <a:pt x="1504950" y="548640"/>
                      <a:pt x="1496060" y="523240"/>
                    </a:cubicBezTo>
                    <a:cubicBezTo>
                      <a:pt x="1489710" y="502920"/>
                      <a:pt x="1487170" y="488950"/>
                      <a:pt x="1488440" y="466090"/>
                    </a:cubicBezTo>
                    <a:cubicBezTo>
                      <a:pt x="1488440" y="429260"/>
                      <a:pt x="1498600" y="356870"/>
                      <a:pt x="1515110" y="326390"/>
                    </a:cubicBezTo>
                    <a:cubicBezTo>
                      <a:pt x="1525270" y="307340"/>
                      <a:pt x="1536700" y="297180"/>
                      <a:pt x="1553210" y="288290"/>
                    </a:cubicBezTo>
                    <a:cubicBezTo>
                      <a:pt x="1569720" y="276860"/>
                      <a:pt x="1588770" y="271780"/>
                      <a:pt x="1615440" y="269240"/>
                    </a:cubicBezTo>
                    <a:cubicBezTo>
                      <a:pt x="1658620" y="264160"/>
                      <a:pt x="1747520" y="270510"/>
                      <a:pt x="1789430" y="285750"/>
                    </a:cubicBezTo>
                    <a:cubicBezTo>
                      <a:pt x="1817370" y="295910"/>
                      <a:pt x="1837690" y="309880"/>
                      <a:pt x="1850390" y="328930"/>
                    </a:cubicBezTo>
                    <a:cubicBezTo>
                      <a:pt x="1864360" y="350520"/>
                      <a:pt x="1866900" y="379730"/>
                      <a:pt x="1865630" y="408940"/>
                    </a:cubicBezTo>
                    <a:cubicBezTo>
                      <a:pt x="1863090" y="447040"/>
                      <a:pt x="1846580" y="492760"/>
                      <a:pt x="1827530" y="534670"/>
                    </a:cubicBezTo>
                    <a:cubicBezTo>
                      <a:pt x="1804670" y="581660"/>
                      <a:pt x="1771650" y="635000"/>
                      <a:pt x="1737360" y="674370"/>
                    </a:cubicBezTo>
                    <a:cubicBezTo>
                      <a:pt x="1705610" y="709930"/>
                      <a:pt x="1667510" y="739140"/>
                      <a:pt x="1629410" y="764540"/>
                    </a:cubicBezTo>
                    <a:cubicBezTo>
                      <a:pt x="1592580" y="787400"/>
                      <a:pt x="1544320" y="811530"/>
                      <a:pt x="1512570" y="817880"/>
                    </a:cubicBezTo>
                    <a:cubicBezTo>
                      <a:pt x="1492250" y="821690"/>
                      <a:pt x="1475740" y="821690"/>
                      <a:pt x="1460500" y="816610"/>
                    </a:cubicBezTo>
                    <a:cubicBezTo>
                      <a:pt x="1449070" y="811530"/>
                      <a:pt x="1440180" y="805180"/>
                      <a:pt x="1431290" y="793750"/>
                    </a:cubicBezTo>
                    <a:cubicBezTo>
                      <a:pt x="1416050" y="775970"/>
                      <a:pt x="1399540" y="740410"/>
                      <a:pt x="1395730" y="711200"/>
                    </a:cubicBezTo>
                    <a:cubicBezTo>
                      <a:pt x="1390650" y="680720"/>
                      <a:pt x="1397000" y="636270"/>
                      <a:pt x="1404620" y="614680"/>
                    </a:cubicBezTo>
                    <a:cubicBezTo>
                      <a:pt x="1409700" y="601980"/>
                      <a:pt x="1416050" y="594360"/>
                      <a:pt x="1426210" y="588010"/>
                    </a:cubicBezTo>
                    <a:cubicBezTo>
                      <a:pt x="1438910" y="579120"/>
                      <a:pt x="1466850" y="570230"/>
                      <a:pt x="1477010" y="574040"/>
                    </a:cubicBezTo>
                    <a:cubicBezTo>
                      <a:pt x="1483360" y="576580"/>
                      <a:pt x="1488440" y="584200"/>
                      <a:pt x="1488440" y="589280"/>
                    </a:cubicBezTo>
                    <a:cubicBezTo>
                      <a:pt x="1489710" y="595630"/>
                      <a:pt x="1485900" y="604520"/>
                      <a:pt x="1478280" y="610870"/>
                    </a:cubicBezTo>
                    <a:cubicBezTo>
                      <a:pt x="1460500" y="624840"/>
                      <a:pt x="1399540" y="633730"/>
                      <a:pt x="1358900" y="641350"/>
                    </a:cubicBezTo>
                    <a:cubicBezTo>
                      <a:pt x="1319530" y="647700"/>
                      <a:pt x="1280160" y="652780"/>
                      <a:pt x="1240790" y="652780"/>
                    </a:cubicBezTo>
                    <a:cubicBezTo>
                      <a:pt x="1201420" y="652780"/>
                      <a:pt x="1160780" y="648970"/>
                      <a:pt x="1122680" y="642620"/>
                    </a:cubicBezTo>
                    <a:cubicBezTo>
                      <a:pt x="1085850" y="636270"/>
                      <a:pt x="1043940" y="629920"/>
                      <a:pt x="1016000" y="618490"/>
                    </a:cubicBezTo>
                    <a:cubicBezTo>
                      <a:pt x="996950" y="610870"/>
                      <a:pt x="985520" y="604520"/>
                      <a:pt x="971550" y="591820"/>
                    </a:cubicBezTo>
                    <a:cubicBezTo>
                      <a:pt x="953770" y="576580"/>
                      <a:pt x="930910" y="551180"/>
                      <a:pt x="923290" y="530860"/>
                    </a:cubicBezTo>
                    <a:cubicBezTo>
                      <a:pt x="918210" y="515620"/>
                      <a:pt x="916940" y="492760"/>
                      <a:pt x="924560" y="483870"/>
                    </a:cubicBezTo>
                    <a:cubicBezTo>
                      <a:pt x="933450" y="476250"/>
                      <a:pt x="949960" y="480060"/>
                      <a:pt x="970280" y="481330"/>
                    </a:cubicBezTo>
                    <a:cubicBezTo>
                      <a:pt x="1017270" y="483870"/>
                      <a:pt x="1139190" y="505460"/>
                      <a:pt x="1197610" y="523240"/>
                    </a:cubicBezTo>
                    <a:cubicBezTo>
                      <a:pt x="1236980" y="534670"/>
                      <a:pt x="1263650" y="546100"/>
                      <a:pt x="1292860" y="561340"/>
                    </a:cubicBezTo>
                    <a:cubicBezTo>
                      <a:pt x="1319530" y="576580"/>
                      <a:pt x="1358900" y="591820"/>
                      <a:pt x="1367790" y="612140"/>
                    </a:cubicBezTo>
                    <a:cubicBezTo>
                      <a:pt x="1374140" y="627380"/>
                      <a:pt x="1369060" y="651510"/>
                      <a:pt x="1358900" y="666750"/>
                    </a:cubicBezTo>
                    <a:cubicBezTo>
                      <a:pt x="1344930" y="685800"/>
                      <a:pt x="1310640" y="695960"/>
                      <a:pt x="1278890" y="709930"/>
                    </a:cubicBezTo>
                    <a:cubicBezTo>
                      <a:pt x="1234440" y="728980"/>
                      <a:pt x="1178560" y="742950"/>
                      <a:pt x="1116330" y="760730"/>
                    </a:cubicBezTo>
                    <a:cubicBezTo>
                      <a:pt x="1036320" y="784860"/>
                      <a:pt x="895350" y="828040"/>
                      <a:pt x="836930" y="836930"/>
                    </a:cubicBezTo>
                    <a:cubicBezTo>
                      <a:pt x="811530" y="839470"/>
                      <a:pt x="796290" y="842010"/>
                      <a:pt x="782320" y="836930"/>
                    </a:cubicBezTo>
                    <a:cubicBezTo>
                      <a:pt x="770890" y="833120"/>
                      <a:pt x="760730" y="826770"/>
                      <a:pt x="755650" y="819150"/>
                    </a:cubicBezTo>
                    <a:cubicBezTo>
                      <a:pt x="749300" y="810260"/>
                      <a:pt x="748030" y="801370"/>
                      <a:pt x="748030" y="786130"/>
                    </a:cubicBezTo>
                    <a:cubicBezTo>
                      <a:pt x="748030" y="746760"/>
                      <a:pt x="765810" y="641350"/>
                      <a:pt x="791210" y="588010"/>
                    </a:cubicBezTo>
                    <a:cubicBezTo>
                      <a:pt x="812800" y="544830"/>
                      <a:pt x="849630" y="500380"/>
                      <a:pt x="876300" y="482600"/>
                    </a:cubicBezTo>
                    <a:cubicBezTo>
                      <a:pt x="891540" y="473710"/>
                      <a:pt x="908050" y="471170"/>
                      <a:pt x="920750" y="472440"/>
                    </a:cubicBezTo>
                    <a:cubicBezTo>
                      <a:pt x="933450" y="473710"/>
                      <a:pt x="946150" y="477520"/>
                      <a:pt x="953770" y="483870"/>
                    </a:cubicBezTo>
                    <a:cubicBezTo>
                      <a:pt x="960120" y="491490"/>
                      <a:pt x="965200" y="502920"/>
                      <a:pt x="963930" y="514350"/>
                    </a:cubicBezTo>
                    <a:cubicBezTo>
                      <a:pt x="961390" y="533400"/>
                      <a:pt x="939800" y="562610"/>
                      <a:pt x="918210" y="584200"/>
                    </a:cubicBezTo>
                    <a:cubicBezTo>
                      <a:pt x="889000" y="612140"/>
                      <a:pt x="829310" y="642620"/>
                      <a:pt x="795020" y="657860"/>
                    </a:cubicBezTo>
                    <a:cubicBezTo>
                      <a:pt x="773430" y="666750"/>
                      <a:pt x="756920" y="676910"/>
                      <a:pt x="740410" y="673100"/>
                    </a:cubicBezTo>
                    <a:cubicBezTo>
                      <a:pt x="722630" y="670560"/>
                      <a:pt x="702310" y="652780"/>
                      <a:pt x="690880" y="635000"/>
                    </a:cubicBezTo>
                    <a:cubicBezTo>
                      <a:pt x="678180" y="614680"/>
                      <a:pt x="670560" y="580390"/>
                      <a:pt x="674370" y="556260"/>
                    </a:cubicBezTo>
                    <a:cubicBezTo>
                      <a:pt x="676910" y="533400"/>
                      <a:pt x="693420" y="509270"/>
                      <a:pt x="708660" y="494030"/>
                    </a:cubicBezTo>
                    <a:cubicBezTo>
                      <a:pt x="721360" y="481330"/>
                      <a:pt x="735330" y="476250"/>
                      <a:pt x="756920" y="471170"/>
                    </a:cubicBezTo>
                    <a:cubicBezTo>
                      <a:pt x="798830" y="461010"/>
                      <a:pt x="886460" y="463550"/>
                      <a:pt x="944880" y="468630"/>
                    </a:cubicBezTo>
                    <a:cubicBezTo>
                      <a:pt x="994410" y="472440"/>
                      <a:pt x="1040130" y="481330"/>
                      <a:pt x="1084580" y="491490"/>
                    </a:cubicBezTo>
                    <a:cubicBezTo>
                      <a:pt x="1125220" y="501650"/>
                      <a:pt x="1173480" y="509270"/>
                      <a:pt x="1200150" y="530860"/>
                    </a:cubicBezTo>
                    <a:cubicBezTo>
                      <a:pt x="1221740" y="549910"/>
                      <a:pt x="1242060" y="577850"/>
                      <a:pt x="1240790" y="604520"/>
                    </a:cubicBezTo>
                    <a:cubicBezTo>
                      <a:pt x="1239520" y="640080"/>
                      <a:pt x="1197610" y="685800"/>
                      <a:pt x="1162050" y="723900"/>
                    </a:cubicBezTo>
                    <a:cubicBezTo>
                      <a:pt x="1118870" y="769620"/>
                      <a:pt x="1055370" y="815340"/>
                      <a:pt x="990600" y="852170"/>
                    </a:cubicBezTo>
                    <a:cubicBezTo>
                      <a:pt x="918210" y="892810"/>
                      <a:pt x="826770" y="925830"/>
                      <a:pt x="745490" y="951230"/>
                    </a:cubicBezTo>
                    <a:cubicBezTo>
                      <a:pt x="666750" y="974090"/>
                      <a:pt x="581660" y="989330"/>
                      <a:pt x="509270" y="998220"/>
                    </a:cubicBezTo>
                    <a:cubicBezTo>
                      <a:pt x="450850" y="1005840"/>
                      <a:pt x="389890" y="1012190"/>
                      <a:pt x="346710" y="1005840"/>
                    </a:cubicBezTo>
                    <a:cubicBezTo>
                      <a:pt x="317500" y="1002030"/>
                      <a:pt x="293370" y="994410"/>
                      <a:pt x="273050" y="982980"/>
                    </a:cubicBezTo>
                    <a:cubicBezTo>
                      <a:pt x="256540" y="971550"/>
                      <a:pt x="242570" y="957580"/>
                      <a:pt x="233680" y="938530"/>
                    </a:cubicBezTo>
                    <a:cubicBezTo>
                      <a:pt x="222250" y="911860"/>
                      <a:pt x="223520" y="861060"/>
                      <a:pt x="224790" y="829310"/>
                    </a:cubicBezTo>
                    <a:cubicBezTo>
                      <a:pt x="226060" y="803910"/>
                      <a:pt x="229870" y="782320"/>
                      <a:pt x="237490" y="762000"/>
                    </a:cubicBezTo>
                    <a:cubicBezTo>
                      <a:pt x="243840" y="741680"/>
                      <a:pt x="254000" y="718820"/>
                      <a:pt x="266700" y="704850"/>
                    </a:cubicBezTo>
                    <a:cubicBezTo>
                      <a:pt x="278130" y="693420"/>
                      <a:pt x="289560" y="685800"/>
                      <a:pt x="308610" y="679450"/>
                    </a:cubicBezTo>
                    <a:cubicBezTo>
                      <a:pt x="340360" y="669290"/>
                      <a:pt x="394970" y="668020"/>
                      <a:pt x="443230" y="671830"/>
                    </a:cubicBezTo>
                    <a:cubicBezTo>
                      <a:pt x="496570" y="676910"/>
                      <a:pt x="576580" y="694690"/>
                      <a:pt x="617220" y="713740"/>
                    </a:cubicBezTo>
                    <a:cubicBezTo>
                      <a:pt x="641350" y="726440"/>
                      <a:pt x="659130" y="739140"/>
                      <a:pt x="670560" y="756920"/>
                    </a:cubicBezTo>
                    <a:cubicBezTo>
                      <a:pt x="679450" y="774700"/>
                      <a:pt x="683260" y="800100"/>
                      <a:pt x="679450" y="821690"/>
                    </a:cubicBezTo>
                    <a:cubicBezTo>
                      <a:pt x="674370" y="843280"/>
                      <a:pt x="657860" y="867410"/>
                      <a:pt x="641350" y="886460"/>
                    </a:cubicBezTo>
                    <a:cubicBezTo>
                      <a:pt x="624840" y="905510"/>
                      <a:pt x="600710" y="920750"/>
                      <a:pt x="577850" y="932180"/>
                    </a:cubicBezTo>
                    <a:cubicBezTo>
                      <a:pt x="553720" y="944880"/>
                      <a:pt x="525780" y="956310"/>
                      <a:pt x="497840" y="958850"/>
                    </a:cubicBezTo>
                    <a:cubicBezTo>
                      <a:pt x="471170" y="962660"/>
                      <a:pt x="436880" y="961390"/>
                      <a:pt x="415290" y="955040"/>
                    </a:cubicBezTo>
                    <a:cubicBezTo>
                      <a:pt x="400050" y="949960"/>
                      <a:pt x="389890" y="942340"/>
                      <a:pt x="381000" y="933450"/>
                    </a:cubicBezTo>
                    <a:cubicBezTo>
                      <a:pt x="372110" y="925830"/>
                      <a:pt x="367030" y="919480"/>
                      <a:pt x="361950" y="908050"/>
                    </a:cubicBezTo>
                    <a:cubicBezTo>
                      <a:pt x="354330" y="890270"/>
                      <a:pt x="347980" y="861060"/>
                      <a:pt x="347980" y="834390"/>
                    </a:cubicBezTo>
                    <a:cubicBezTo>
                      <a:pt x="347980" y="800100"/>
                      <a:pt x="358140" y="750570"/>
                      <a:pt x="372110" y="721360"/>
                    </a:cubicBezTo>
                    <a:cubicBezTo>
                      <a:pt x="382270" y="697230"/>
                      <a:pt x="396240" y="679450"/>
                      <a:pt x="412750" y="664210"/>
                    </a:cubicBezTo>
                    <a:cubicBezTo>
                      <a:pt x="429260" y="650240"/>
                      <a:pt x="447040" y="636270"/>
                      <a:pt x="467360" y="628650"/>
                    </a:cubicBezTo>
                    <a:cubicBezTo>
                      <a:pt x="487680" y="621030"/>
                      <a:pt x="508000" y="618490"/>
                      <a:pt x="533400" y="617220"/>
                    </a:cubicBezTo>
                    <a:cubicBezTo>
                      <a:pt x="567690" y="615950"/>
                      <a:pt x="628650" y="618490"/>
                      <a:pt x="655320" y="632460"/>
                    </a:cubicBezTo>
                    <a:cubicBezTo>
                      <a:pt x="673100" y="641350"/>
                      <a:pt x="684530" y="652780"/>
                      <a:pt x="690880" y="668020"/>
                    </a:cubicBezTo>
                    <a:cubicBezTo>
                      <a:pt x="698500" y="683260"/>
                      <a:pt x="699770" y="706120"/>
                      <a:pt x="695960" y="725170"/>
                    </a:cubicBezTo>
                    <a:cubicBezTo>
                      <a:pt x="693420" y="745490"/>
                      <a:pt x="680720" y="769620"/>
                      <a:pt x="669290" y="786130"/>
                    </a:cubicBezTo>
                    <a:cubicBezTo>
                      <a:pt x="657860" y="802640"/>
                      <a:pt x="642620" y="817880"/>
                      <a:pt x="628650" y="828040"/>
                    </a:cubicBezTo>
                    <a:cubicBezTo>
                      <a:pt x="615950" y="836930"/>
                      <a:pt x="600710" y="845820"/>
                      <a:pt x="588010" y="847090"/>
                    </a:cubicBezTo>
                    <a:cubicBezTo>
                      <a:pt x="577850" y="848360"/>
                      <a:pt x="565150" y="847090"/>
                      <a:pt x="557530" y="842010"/>
                    </a:cubicBezTo>
                    <a:cubicBezTo>
                      <a:pt x="547370" y="834390"/>
                      <a:pt x="538480" y="820420"/>
                      <a:pt x="535940" y="803910"/>
                    </a:cubicBezTo>
                    <a:cubicBezTo>
                      <a:pt x="530860" y="773430"/>
                      <a:pt x="546100" y="711200"/>
                      <a:pt x="558800" y="675640"/>
                    </a:cubicBezTo>
                    <a:cubicBezTo>
                      <a:pt x="568960" y="647700"/>
                      <a:pt x="580390" y="626110"/>
                      <a:pt x="596900" y="604520"/>
                    </a:cubicBezTo>
                    <a:cubicBezTo>
                      <a:pt x="614680" y="581660"/>
                      <a:pt x="638810" y="560070"/>
                      <a:pt x="666750" y="543560"/>
                    </a:cubicBezTo>
                    <a:cubicBezTo>
                      <a:pt x="695960" y="525780"/>
                      <a:pt x="731520" y="515620"/>
                      <a:pt x="767080" y="504190"/>
                    </a:cubicBezTo>
                    <a:cubicBezTo>
                      <a:pt x="807720" y="492760"/>
                      <a:pt x="854710" y="481330"/>
                      <a:pt x="896620" y="476250"/>
                    </a:cubicBezTo>
                    <a:cubicBezTo>
                      <a:pt x="935990" y="472440"/>
                      <a:pt x="975360" y="473710"/>
                      <a:pt x="1012190" y="476250"/>
                    </a:cubicBezTo>
                    <a:cubicBezTo>
                      <a:pt x="1046480" y="478790"/>
                      <a:pt x="1085850" y="478790"/>
                      <a:pt x="1112520" y="488950"/>
                    </a:cubicBezTo>
                    <a:cubicBezTo>
                      <a:pt x="1132840" y="496570"/>
                      <a:pt x="1153160" y="505460"/>
                      <a:pt x="1162050" y="521970"/>
                    </a:cubicBezTo>
                    <a:cubicBezTo>
                      <a:pt x="1172210" y="538480"/>
                      <a:pt x="1173480" y="568960"/>
                      <a:pt x="1168400" y="589280"/>
                    </a:cubicBezTo>
                    <a:cubicBezTo>
                      <a:pt x="1162050" y="612140"/>
                      <a:pt x="1141730" y="633730"/>
                      <a:pt x="1126490" y="650240"/>
                    </a:cubicBezTo>
                    <a:cubicBezTo>
                      <a:pt x="1111250" y="665480"/>
                      <a:pt x="1092200" y="678180"/>
                      <a:pt x="1075690" y="685800"/>
                    </a:cubicBezTo>
                    <a:cubicBezTo>
                      <a:pt x="1060450" y="692150"/>
                      <a:pt x="1041400" y="698500"/>
                      <a:pt x="1028700" y="697230"/>
                    </a:cubicBezTo>
                    <a:cubicBezTo>
                      <a:pt x="1017270" y="695960"/>
                      <a:pt x="1005840" y="690880"/>
                      <a:pt x="999490" y="683260"/>
                    </a:cubicBezTo>
                    <a:cubicBezTo>
                      <a:pt x="991870" y="674370"/>
                      <a:pt x="986790" y="654050"/>
                      <a:pt x="986790" y="641350"/>
                    </a:cubicBezTo>
                    <a:cubicBezTo>
                      <a:pt x="986790" y="631190"/>
                      <a:pt x="989330" y="626110"/>
                      <a:pt x="995680" y="614680"/>
                    </a:cubicBezTo>
                    <a:cubicBezTo>
                      <a:pt x="1009650" y="591820"/>
                      <a:pt x="1050290" y="547370"/>
                      <a:pt x="1079500" y="520700"/>
                    </a:cubicBezTo>
                    <a:cubicBezTo>
                      <a:pt x="1107440" y="495300"/>
                      <a:pt x="1135380" y="476250"/>
                      <a:pt x="1168400" y="455930"/>
                    </a:cubicBezTo>
                    <a:cubicBezTo>
                      <a:pt x="1203960" y="434340"/>
                      <a:pt x="1245870" y="414020"/>
                      <a:pt x="1289050" y="397510"/>
                    </a:cubicBezTo>
                    <a:cubicBezTo>
                      <a:pt x="1334770" y="379730"/>
                      <a:pt x="1384300" y="365760"/>
                      <a:pt x="1432560" y="354330"/>
                    </a:cubicBezTo>
                    <a:cubicBezTo>
                      <a:pt x="1482090" y="342900"/>
                      <a:pt x="1532890" y="332740"/>
                      <a:pt x="1582420" y="328930"/>
                    </a:cubicBezTo>
                    <a:cubicBezTo>
                      <a:pt x="1630680" y="323850"/>
                      <a:pt x="1687830" y="318770"/>
                      <a:pt x="1725930" y="328930"/>
                    </a:cubicBezTo>
                    <a:cubicBezTo>
                      <a:pt x="1753870" y="336550"/>
                      <a:pt x="1774190" y="349250"/>
                      <a:pt x="1793240" y="365760"/>
                    </a:cubicBezTo>
                    <a:cubicBezTo>
                      <a:pt x="1813560" y="383540"/>
                      <a:pt x="1830070" y="406400"/>
                      <a:pt x="1842770" y="433070"/>
                    </a:cubicBezTo>
                    <a:cubicBezTo>
                      <a:pt x="1856740" y="462280"/>
                      <a:pt x="1869440" y="500380"/>
                      <a:pt x="1871980" y="537210"/>
                    </a:cubicBezTo>
                    <a:cubicBezTo>
                      <a:pt x="1875790" y="579120"/>
                      <a:pt x="1866900" y="654050"/>
                      <a:pt x="1855470" y="673100"/>
                    </a:cubicBezTo>
                    <a:cubicBezTo>
                      <a:pt x="1850390" y="680720"/>
                      <a:pt x="1845310" y="685800"/>
                      <a:pt x="1838960" y="685800"/>
                    </a:cubicBezTo>
                    <a:cubicBezTo>
                      <a:pt x="1831340" y="684530"/>
                      <a:pt x="1817370" y="671830"/>
                      <a:pt x="1814830" y="660400"/>
                    </a:cubicBezTo>
                    <a:cubicBezTo>
                      <a:pt x="1812290" y="641350"/>
                      <a:pt x="1833880" y="609600"/>
                      <a:pt x="1852930" y="580390"/>
                    </a:cubicBezTo>
                    <a:cubicBezTo>
                      <a:pt x="1883410" y="532130"/>
                      <a:pt x="1949450" y="448310"/>
                      <a:pt x="1995170" y="412750"/>
                    </a:cubicBezTo>
                    <a:cubicBezTo>
                      <a:pt x="2025650" y="388620"/>
                      <a:pt x="2053590" y="379730"/>
                      <a:pt x="2085340" y="367030"/>
                    </a:cubicBezTo>
                    <a:cubicBezTo>
                      <a:pt x="2120900" y="354330"/>
                      <a:pt x="2172970" y="335280"/>
                      <a:pt x="2199640" y="334010"/>
                    </a:cubicBezTo>
                    <a:cubicBezTo>
                      <a:pt x="2214880" y="334010"/>
                      <a:pt x="2225040" y="335280"/>
                      <a:pt x="2233930" y="342900"/>
                    </a:cubicBezTo>
                    <a:cubicBezTo>
                      <a:pt x="2245360" y="353060"/>
                      <a:pt x="2255520" y="379730"/>
                      <a:pt x="2255520" y="401320"/>
                    </a:cubicBezTo>
                    <a:cubicBezTo>
                      <a:pt x="2255520" y="430530"/>
                      <a:pt x="2233930" y="474980"/>
                      <a:pt x="2218690" y="501650"/>
                    </a:cubicBezTo>
                    <a:cubicBezTo>
                      <a:pt x="2205990" y="521970"/>
                      <a:pt x="2189480" y="539750"/>
                      <a:pt x="2174240" y="549910"/>
                    </a:cubicBezTo>
                    <a:cubicBezTo>
                      <a:pt x="2162810" y="557530"/>
                      <a:pt x="2152650" y="562610"/>
                      <a:pt x="2141220" y="561340"/>
                    </a:cubicBezTo>
                    <a:cubicBezTo>
                      <a:pt x="2124710" y="558800"/>
                      <a:pt x="2101850" y="539750"/>
                      <a:pt x="2089150" y="520700"/>
                    </a:cubicBezTo>
                    <a:cubicBezTo>
                      <a:pt x="2072640" y="495300"/>
                      <a:pt x="2062480" y="453390"/>
                      <a:pt x="2062480" y="416560"/>
                    </a:cubicBezTo>
                    <a:cubicBezTo>
                      <a:pt x="2062480" y="373380"/>
                      <a:pt x="2078990" y="307340"/>
                      <a:pt x="2098040" y="279400"/>
                    </a:cubicBezTo>
                    <a:cubicBezTo>
                      <a:pt x="2109470" y="261620"/>
                      <a:pt x="2129790" y="248920"/>
                      <a:pt x="2143760" y="247650"/>
                    </a:cubicBezTo>
                    <a:cubicBezTo>
                      <a:pt x="2151380" y="245110"/>
                      <a:pt x="2161540" y="247650"/>
                      <a:pt x="2166620" y="252730"/>
                    </a:cubicBezTo>
                    <a:cubicBezTo>
                      <a:pt x="2171700" y="259080"/>
                      <a:pt x="2170430" y="274320"/>
                      <a:pt x="2166620" y="285750"/>
                    </a:cubicBezTo>
                    <a:cubicBezTo>
                      <a:pt x="2161540" y="300990"/>
                      <a:pt x="2143760" y="318770"/>
                      <a:pt x="2124710" y="335280"/>
                    </a:cubicBezTo>
                    <a:cubicBezTo>
                      <a:pt x="2096770" y="356870"/>
                      <a:pt x="2038350" y="389890"/>
                      <a:pt x="2007870" y="398780"/>
                    </a:cubicBezTo>
                    <a:cubicBezTo>
                      <a:pt x="1992630" y="402590"/>
                      <a:pt x="1981200" y="405130"/>
                      <a:pt x="1968500" y="400050"/>
                    </a:cubicBezTo>
                    <a:cubicBezTo>
                      <a:pt x="1953260" y="394970"/>
                      <a:pt x="1936750" y="377190"/>
                      <a:pt x="1927860" y="364490"/>
                    </a:cubicBezTo>
                    <a:cubicBezTo>
                      <a:pt x="1921510" y="354330"/>
                      <a:pt x="1918970" y="346710"/>
                      <a:pt x="1917700" y="332740"/>
                    </a:cubicBezTo>
                    <a:cubicBezTo>
                      <a:pt x="1913890" y="309880"/>
                      <a:pt x="1915160" y="262890"/>
                      <a:pt x="1921510" y="237490"/>
                    </a:cubicBezTo>
                    <a:cubicBezTo>
                      <a:pt x="1925320" y="217170"/>
                      <a:pt x="1932940" y="201930"/>
                      <a:pt x="1944370" y="186690"/>
                    </a:cubicBezTo>
                    <a:cubicBezTo>
                      <a:pt x="1955800" y="170180"/>
                      <a:pt x="1971040" y="154940"/>
                      <a:pt x="1988820" y="143510"/>
                    </a:cubicBezTo>
                    <a:cubicBezTo>
                      <a:pt x="2006600" y="130810"/>
                      <a:pt x="2025650" y="121920"/>
                      <a:pt x="2052320" y="114300"/>
                    </a:cubicBezTo>
                    <a:cubicBezTo>
                      <a:pt x="2090420" y="104140"/>
                      <a:pt x="2170430" y="96520"/>
                      <a:pt x="2202180" y="101600"/>
                    </a:cubicBezTo>
                    <a:cubicBezTo>
                      <a:pt x="2218690" y="105410"/>
                      <a:pt x="2231390" y="106680"/>
                      <a:pt x="2237740" y="116840"/>
                    </a:cubicBezTo>
                    <a:cubicBezTo>
                      <a:pt x="2246630" y="130810"/>
                      <a:pt x="2242820" y="158750"/>
                      <a:pt x="2236470" y="180340"/>
                    </a:cubicBezTo>
                    <a:cubicBezTo>
                      <a:pt x="2228850" y="205740"/>
                      <a:pt x="2208530" y="231140"/>
                      <a:pt x="2186940" y="257810"/>
                    </a:cubicBezTo>
                    <a:cubicBezTo>
                      <a:pt x="2161540" y="292100"/>
                      <a:pt x="2125980" y="331470"/>
                      <a:pt x="2091690" y="361950"/>
                    </a:cubicBezTo>
                    <a:cubicBezTo>
                      <a:pt x="2057400" y="391160"/>
                      <a:pt x="2016760" y="419100"/>
                      <a:pt x="1982470" y="438150"/>
                    </a:cubicBezTo>
                    <a:cubicBezTo>
                      <a:pt x="1954530" y="453390"/>
                      <a:pt x="1929130" y="468630"/>
                      <a:pt x="1905000" y="471170"/>
                    </a:cubicBezTo>
                    <a:cubicBezTo>
                      <a:pt x="1887220" y="473710"/>
                      <a:pt x="1868170" y="471170"/>
                      <a:pt x="1855470" y="462280"/>
                    </a:cubicBezTo>
                    <a:cubicBezTo>
                      <a:pt x="1842770" y="454660"/>
                      <a:pt x="1833880" y="439420"/>
                      <a:pt x="1828800" y="426720"/>
                    </a:cubicBezTo>
                    <a:cubicBezTo>
                      <a:pt x="1823720" y="412750"/>
                      <a:pt x="1823720" y="400050"/>
                      <a:pt x="1824990" y="381000"/>
                    </a:cubicBezTo>
                    <a:cubicBezTo>
                      <a:pt x="1826260" y="346710"/>
                      <a:pt x="1838960" y="280670"/>
                      <a:pt x="1852930" y="238760"/>
                    </a:cubicBezTo>
                    <a:cubicBezTo>
                      <a:pt x="1864360" y="201930"/>
                      <a:pt x="1879600" y="167640"/>
                      <a:pt x="1897380" y="139700"/>
                    </a:cubicBezTo>
                    <a:cubicBezTo>
                      <a:pt x="1912620" y="116840"/>
                      <a:pt x="1930400" y="97790"/>
                      <a:pt x="1949450" y="83820"/>
                    </a:cubicBezTo>
                    <a:cubicBezTo>
                      <a:pt x="1964690" y="72390"/>
                      <a:pt x="1979930" y="63500"/>
                      <a:pt x="2000250" y="60960"/>
                    </a:cubicBezTo>
                    <a:cubicBezTo>
                      <a:pt x="2026920" y="57150"/>
                      <a:pt x="2080260" y="63500"/>
                      <a:pt x="2095500" y="77470"/>
                    </a:cubicBezTo>
                    <a:cubicBezTo>
                      <a:pt x="2104390" y="85090"/>
                      <a:pt x="2106930" y="97790"/>
                      <a:pt x="2104390" y="107950"/>
                    </a:cubicBezTo>
                    <a:cubicBezTo>
                      <a:pt x="2103120" y="119380"/>
                      <a:pt x="2092960" y="129540"/>
                      <a:pt x="2078990" y="142240"/>
                    </a:cubicBezTo>
                    <a:cubicBezTo>
                      <a:pt x="2048510" y="165100"/>
                      <a:pt x="1987550" y="191770"/>
                      <a:pt x="1915160" y="217170"/>
                    </a:cubicBezTo>
                    <a:cubicBezTo>
                      <a:pt x="1785620" y="264160"/>
                      <a:pt x="1456690" y="354330"/>
                      <a:pt x="1355090" y="361950"/>
                    </a:cubicBezTo>
                    <a:cubicBezTo>
                      <a:pt x="1318260" y="364490"/>
                      <a:pt x="1290320" y="365760"/>
                      <a:pt x="1277620" y="354330"/>
                    </a:cubicBezTo>
                    <a:cubicBezTo>
                      <a:pt x="1268730" y="346710"/>
                      <a:pt x="1268730" y="331470"/>
                      <a:pt x="1272540" y="314960"/>
                    </a:cubicBezTo>
                    <a:cubicBezTo>
                      <a:pt x="1278890" y="288290"/>
                      <a:pt x="1316990" y="233680"/>
                      <a:pt x="1347470" y="208280"/>
                    </a:cubicBezTo>
                    <a:cubicBezTo>
                      <a:pt x="1375410" y="185420"/>
                      <a:pt x="1423670" y="165100"/>
                      <a:pt x="1445260" y="166370"/>
                    </a:cubicBezTo>
                    <a:cubicBezTo>
                      <a:pt x="1456690" y="166370"/>
                      <a:pt x="1468120" y="172720"/>
                      <a:pt x="1470660" y="180340"/>
                    </a:cubicBezTo>
                    <a:cubicBezTo>
                      <a:pt x="1473200" y="186690"/>
                      <a:pt x="1469390" y="198120"/>
                      <a:pt x="1460500" y="207010"/>
                    </a:cubicBezTo>
                    <a:cubicBezTo>
                      <a:pt x="1436370" y="227330"/>
                      <a:pt x="1310640" y="257810"/>
                      <a:pt x="1282700" y="251460"/>
                    </a:cubicBezTo>
                    <a:cubicBezTo>
                      <a:pt x="1272540" y="248920"/>
                      <a:pt x="1266190" y="242570"/>
                      <a:pt x="1264920" y="236220"/>
                    </a:cubicBezTo>
                    <a:cubicBezTo>
                      <a:pt x="1263650" y="228600"/>
                      <a:pt x="1268730" y="217170"/>
                      <a:pt x="1277620" y="212090"/>
                    </a:cubicBezTo>
                    <a:cubicBezTo>
                      <a:pt x="1296670" y="198120"/>
                      <a:pt x="1347470" y="200660"/>
                      <a:pt x="1398270" y="196850"/>
                    </a:cubicBezTo>
                    <a:cubicBezTo>
                      <a:pt x="1485900" y="190500"/>
                      <a:pt x="1648460" y="184150"/>
                      <a:pt x="1760220" y="189230"/>
                    </a:cubicBezTo>
                    <a:cubicBezTo>
                      <a:pt x="1855470" y="194310"/>
                      <a:pt x="1998980" y="191770"/>
                      <a:pt x="2026920" y="219710"/>
                    </a:cubicBezTo>
                    <a:cubicBezTo>
                      <a:pt x="2038350" y="229870"/>
                      <a:pt x="2037080" y="248920"/>
                      <a:pt x="2032000" y="259080"/>
                    </a:cubicBezTo>
                    <a:cubicBezTo>
                      <a:pt x="2028190" y="267970"/>
                      <a:pt x="2019300" y="267970"/>
                      <a:pt x="2004060" y="275590"/>
                    </a:cubicBezTo>
                    <a:cubicBezTo>
                      <a:pt x="1958340" y="298450"/>
                      <a:pt x="1750060" y="393700"/>
                      <a:pt x="1703070" y="392430"/>
                    </a:cubicBezTo>
                    <a:cubicBezTo>
                      <a:pt x="1687830" y="391160"/>
                      <a:pt x="1676400" y="384810"/>
                      <a:pt x="1672590" y="378460"/>
                    </a:cubicBezTo>
                    <a:cubicBezTo>
                      <a:pt x="1670050" y="373380"/>
                      <a:pt x="1672590" y="364490"/>
                      <a:pt x="1676400" y="358140"/>
                    </a:cubicBezTo>
                    <a:cubicBezTo>
                      <a:pt x="1681480" y="351790"/>
                      <a:pt x="1690370" y="350520"/>
                      <a:pt x="1704340" y="344170"/>
                    </a:cubicBezTo>
                    <a:cubicBezTo>
                      <a:pt x="1746250" y="326390"/>
                      <a:pt x="1897380" y="273050"/>
                      <a:pt x="1958340" y="266700"/>
                    </a:cubicBezTo>
                    <a:cubicBezTo>
                      <a:pt x="1992630" y="264160"/>
                      <a:pt x="2028190" y="262890"/>
                      <a:pt x="2038350" y="275590"/>
                    </a:cubicBezTo>
                    <a:cubicBezTo>
                      <a:pt x="2045970" y="285750"/>
                      <a:pt x="2040890" y="302260"/>
                      <a:pt x="2033270" y="322580"/>
                    </a:cubicBezTo>
                    <a:cubicBezTo>
                      <a:pt x="2012950" y="368300"/>
                      <a:pt x="1899920" y="473710"/>
                      <a:pt x="1864360" y="530860"/>
                    </a:cubicBezTo>
                    <a:cubicBezTo>
                      <a:pt x="1842770" y="566420"/>
                      <a:pt x="1840230" y="615950"/>
                      <a:pt x="1822450" y="624840"/>
                    </a:cubicBezTo>
                    <a:cubicBezTo>
                      <a:pt x="1812290" y="628650"/>
                      <a:pt x="1793240" y="621030"/>
                      <a:pt x="1788160" y="614680"/>
                    </a:cubicBezTo>
                    <a:cubicBezTo>
                      <a:pt x="1785620" y="609600"/>
                      <a:pt x="1788160" y="600710"/>
                      <a:pt x="1791970" y="594360"/>
                    </a:cubicBezTo>
                    <a:cubicBezTo>
                      <a:pt x="1797050" y="588010"/>
                      <a:pt x="1807210" y="584200"/>
                      <a:pt x="1822450" y="579120"/>
                    </a:cubicBezTo>
                    <a:cubicBezTo>
                      <a:pt x="1863090" y="565150"/>
                      <a:pt x="1993900" y="543560"/>
                      <a:pt x="2057400" y="538480"/>
                    </a:cubicBezTo>
                    <a:cubicBezTo>
                      <a:pt x="2099310" y="534670"/>
                      <a:pt x="2134870" y="527050"/>
                      <a:pt x="2164080" y="537210"/>
                    </a:cubicBezTo>
                    <a:cubicBezTo>
                      <a:pt x="2186940" y="544830"/>
                      <a:pt x="2214880" y="565150"/>
                      <a:pt x="2218690" y="581660"/>
                    </a:cubicBezTo>
                    <a:cubicBezTo>
                      <a:pt x="2222500" y="595630"/>
                      <a:pt x="2211070" y="615950"/>
                      <a:pt x="2199640" y="629920"/>
                    </a:cubicBezTo>
                    <a:cubicBezTo>
                      <a:pt x="2188210" y="645160"/>
                      <a:pt x="2171700" y="652780"/>
                      <a:pt x="2146300" y="668020"/>
                    </a:cubicBezTo>
                    <a:cubicBezTo>
                      <a:pt x="2096770" y="697230"/>
                      <a:pt x="1982470" y="753110"/>
                      <a:pt x="1910080" y="782320"/>
                    </a:cubicBezTo>
                    <a:cubicBezTo>
                      <a:pt x="1851660" y="806450"/>
                      <a:pt x="1775460" y="836930"/>
                      <a:pt x="1744980" y="835660"/>
                    </a:cubicBezTo>
                    <a:cubicBezTo>
                      <a:pt x="1734820" y="835660"/>
                      <a:pt x="1725930" y="833120"/>
                      <a:pt x="1723390" y="826770"/>
                    </a:cubicBezTo>
                    <a:cubicBezTo>
                      <a:pt x="1717040" y="817880"/>
                      <a:pt x="1723390" y="798830"/>
                      <a:pt x="1731010" y="778510"/>
                    </a:cubicBezTo>
                    <a:cubicBezTo>
                      <a:pt x="1750060" y="730250"/>
                      <a:pt x="1824990" y="619760"/>
                      <a:pt x="1871980" y="557530"/>
                    </a:cubicBezTo>
                    <a:cubicBezTo>
                      <a:pt x="1911350" y="506730"/>
                      <a:pt x="1965960" y="431800"/>
                      <a:pt x="1991360" y="426720"/>
                    </a:cubicBezTo>
                    <a:cubicBezTo>
                      <a:pt x="2000250" y="425450"/>
                      <a:pt x="2010410" y="430530"/>
                      <a:pt x="2012950" y="436880"/>
                    </a:cubicBezTo>
                    <a:cubicBezTo>
                      <a:pt x="2016760" y="441960"/>
                      <a:pt x="2015490" y="452120"/>
                      <a:pt x="2007870" y="463550"/>
                    </a:cubicBezTo>
                    <a:cubicBezTo>
                      <a:pt x="1986280" y="499110"/>
                      <a:pt x="1865630" y="572770"/>
                      <a:pt x="1770380" y="632460"/>
                    </a:cubicBezTo>
                    <a:cubicBezTo>
                      <a:pt x="1639570" y="715010"/>
                      <a:pt x="1361440" y="866140"/>
                      <a:pt x="1282700" y="900430"/>
                    </a:cubicBezTo>
                    <a:cubicBezTo>
                      <a:pt x="1258570" y="911860"/>
                      <a:pt x="1249680" y="916940"/>
                      <a:pt x="1234440" y="916940"/>
                    </a:cubicBezTo>
                    <a:cubicBezTo>
                      <a:pt x="1219200" y="918210"/>
                      <a:pt x="1198880" y="913130"/>
                      <a:pt x="1191260" y="905510"/>
                    </a:cubicBezTo>
                    <a:cubicBezTo>
                      <a:pt x="1186180" y="897890"/>
                      <a:pt x="1184910" y="885190"/>
                      <a:pt x="1189990" y="875030"/>
                    </a:cubicBezTo>
                    <a:cubicBezTo>
                      <a:pt x="1198880" y="855980"/>
                      <a:pt x="1229360" y="839470"/>
                      <a:pt x="1268730" y="814070"/>
                    </a:cubicBezTo>
                    <a:cubicBezTo>
                      <a:pt x="1371600" y="748030"/>
                      <a:pt x="1729740" y="577850"/>
                      <a:pt x="1849120" y="508000"/>
                    </a:cubicBezTo>
                    <a:cubicBezTo>
                      <a:pt x="1905000" y="474980"/>
                      <a:pt x="1948180" y="429260"/>
                      <a:pt x="1969770" y="430530"/>
                    </a:cubicBezTo>
                    <a:cubicBezTo>
                      <a:pt x="1978660" y="431800"/>
                      <a:pt x="1985010" y="440690"/>
                      <a:pt x="1986280" y="447040"/>
                    </a:cubicBezTo>
                    <a:cubicBezTo>
                      <a:pt x="1987550" y="453390"/>
                      <a:pt x="1983740" y="462280"/>
                      <a:pt x="1973580" y="469900"/>
                    </a:cubicBezTo>
                    <a:cubicBezTo>
                      <a:pt x="1918970" y="511810"/>
                      <a:pt x="1527810" y="568960"/>
                      <a:pt x="1338580" y="633730"/>
                    </a:cubicBezTo>
                    <a:cubicBezTo>
                      <a:pt x="1176020" y="688340"/>
                      <a:pt x="943610" y="833120"/>
                      <a:pt x="900430" y="820420"/>
                    </a:cubicBezTo>
                    <a:cubicBezTo>
                      <a:pt x="891540" y="816610"/>
                      <a:pt x="887730" y="807720"/>
                      <a:pt x="887730" y="800100"/>
                    </a:cubicBezTo>
                    <a:cubicBezTo>
                      <a:pt x="886460" y="789940"/>
                      <a:pt x="892810" y="781050"/>
                      <a:pt x="906780" y="765810"/>
                    </a:cubicBezTo>
                    <a:cubicBezTo>
                      <a:pt x="955040" y="715010"/>
                      <a:pt x="1235710" y="576580"/>
                      <a:pt x="1342390" y="495300"/>
                    </a:cubicBezTo>
                    <a:cubicBezTo>
                      <a:pt x="1410970" y="441960"/>
                      <a:pt x="1470660" y="349250"/>
                      <a:pt x="1499870" y="346710"/>
                    </a:cubicBezTo>
                    <a:cubicBezTo>
                      <a:pt x="1510030" y="346710"/>
                      <a:pt x="1520190" y="355600"/>
                      <a:pt x="1522730" y="363220"/>
                    </a:cubicBezTo>
                    <a:cubicBezTo>
                      <a:pt x="1524000" y="368300"/>
                      <a:pt x="1521460" y="377190"/>
                      <a:pt x="1513840" y="383540"/>
                    </a:cubicBezTo>
                    <a:cubicBezTo>
                      <a:pt x="1493520" y="403860"/>
                      <a:pt x="1430020" y="416560"/>
                      <a:pt x="1356360" y="440690"/>
                    </a:cubicBezTo>
                    <a:cubicBezTo>
                      <a:pt x="1187450" y="499110"/>
                      <a:pt x="728980" y="651510"/>
                      <a:pt x="510540" y="711200"/>
                    </a:cubicBezTo>
                    <a:cubicBezTo>
                      <a:pt x="374650" y="748030"/>
                      <a:pt x="213360" y="810260"/>
                      <a:pt x="177800" y="788670"/>
                    </a:cubicBezTo>
                    <a:cubicBezTo>
                      <a:pt x="165100" y="779780"/>
                      <a:pt x="165100" y="756920"/>
                      <a:pt x="167640" y="745490"/>
                    </a:cubicBezTo>
                    <a:cubicBezTo>
                      <a:pt x="170180" y="734060"/>
                      <a:pt x="177800" y="727710"/>
                      <a:pt x="190500" y="716280"/>
                    </a:cubicBezTo>
                    <a:cubicBezTo>
                      <a:pt x="218440" y="690880"/>
                      <a:pt x="276860" y="648970"/>
                      <a:pt x="347980" y="610870"/>
                    </a:cubicBezTo>
                    <a:cubicBezTo>
                      <a:pt x="469900" y="543560"/>
                      <a:pt x="736600" y="434340"/>
                      <a:pt x="876300" y="384810"/>
                    </a:cubicBezTo>
                    <a:cubicBezTo>
                      <a:pt x="965200" y="351790"/>
                      <a:pt x="1064260" y="308610"/>
                      <a:pt x="1098550" y="318770"/>
                    </a:cubicBezTo>
                    <a:cubicBezTo>
                      <a:pt x="1111250" y="321310"/>
                      <a:pt x="1120140" y="332740"/>
                      <a:pt x="1120140" y="341630"/>
                    </a:cubicBezTo>
                    <a:cubicBezTo>
                      <a:pt x="1120140" y="351790"/>
                      <a:pt x="1107440" y="359410"/>
                      <a:pt x="1090930" y="375920"/>
                    </a:cubicBezTo>
                    <a:cubicBezTo>
                      <a:pt x="1024890" y="436880"/>
                      <a:pt x="689610" y="673100"/>
                      <a:pt x="574040" y="749300"/>
                    </a:cubicBezTo>
                    <a:cubicBezTo>
                      <a:pt x="518160" y="787400"/>
                      <a:pt x="496570" y="800100"/>
                      <a:pt x="445770" y="826770"/>
                    </a:cubicBezTo>
                    <a:cubicBezTo>
                      <a:pt x="374650" y="864870"/>
                      <a:pt x="228600" y="955040"/>
                      <a:pt x="185420" y="947420"/>
                    </a:cubicBezTo>
                    <a:cubicBezTo>
                      <a:pt x="168910" y="944880"/>
                      <a:pt x="162560" y="932180"/>
                      <a:pt x="154940" y="918210"/>
                    </a:cubicBezTo>
                    <a:cubicBezTo>
                      <a:pt x="144780" y="896620"/>
                      <a:pt x="139700" y="854710"/>
                      <a:pt x="144780" y="820420"/>
                    </a:cubicBezTo>
                    <a:cubicBezTo>
                      <a:pt x="148590" y="782320"/>
                      <a:pt x="168910" y="741680"/>
                      <a:pt x="189230" y="703580"/>
                    </a:cubicBezTo>
                    <a:cubicBezTo>
                      <a:pt x="209550" y="664210"/>
                      <a:pt x="242570" y="618490"/>
                      <a:pt x="270510" y="590550"/>
                    </a:cubicBezTo>
                    <a:cubicBezTo>
                      <a:pt x="292100" y="568960"/>
                      <a:pt x="307340" y="560070"/>
                      <a:pt x="336550" y="542290"/>
                    </a:cubicBezTo>
                    <a:cubicBezTo>
                      <a:pt x="382270" y="514350"/>
                      <a:pt x="453390" y="478790"/>
                      <a:pt x="523240" y="447040"/>
                    </a:cubicBezTo>
                    <a:cubicBezTo>
                      <a:pt x="608330" y="407670"/>
                      <a:pt x="750570" y="349250"/>
                      <a:pt x="811530" y="326390"/>
                    </a:cubicBezTo>
                    <a:cubicBezTo>
                      <a:pt x="838200" y="314960"/>
                      <a:pt x="855980" y="299720"/>
                      <a:pt x="869950" y="304800"/>
                    </a:cubicBezTo>
                    <a:cubicBezTo>
                      <a:pt x="880110" y="307340"/>
                      <a:pt x="891540" y="323850"/>
                      <a:pt x="891540" y="331470"/>
                    </a:cubicBezTo>
                    <a:cubicBezTo>
                      <a:pt x="891540" y="339090"/>
                      <a:pt x="883920" y="344170"/>
                      <a:pt x="872490" y="350520"/>
                    </a:cubicBezTo>
                    <a:cubicBezTo>
                      <a:pt x="838200" y="369570"/>
                      <a:pt x="718820" y="381000"/>
                      <a:pt x="633730" y="407670"/>
                    </a:cubicBezTo>
                    <a:cubicBezTo>
                      <a:pt x="533400" y="438150"/>
                      <a:pt x="382270" y="500380"/>
                      <a:pt x="313690" y="529590"/>
                    </a:cubicBezTo>
                    <a:cubicBezTo>
                      <a:pt x="280670" y="543560"/>
                      <a:pt x="264160" y="548640"/>
                      <a:pt x="242570" y="562610"/>
                    </a:cubicBezTo>
                    <a:cubicBezTo>
                      <a:pt x="222250" y="575310"/>
                      <a:pt x="203200" y="590550"/>
                      <a:pt x="187960" y="608330"/>
                    </a:cubicBezTo>
                    <a:cubicBezTo>
                      <a:pt x="173990" y="624840"/>
                      <a:pt x="166370" y="652780"/>
                      <a:pt x="153670" y="662940"/>
                    </a:cubicBezTo>
                    <a:cubicBezTo>
                      <a:pt x="144780" y="668020"/>
                      <a:pt x="134620" y="670560"/>
                      <a:pt x="128270" y="669290"/>
                    </a:cubicBezTo>
                    <a:cubicBezTo>
                      <a:pt x="120650" y="668020"/>
                      <a:pt x="110490" y="659130"/>
                      <a:pt x="107950" y="651510"/>
                    </a:cubicBezTo>
                    <a:cubicBezTo>
                      <a:pt x="104140" y="643890"/>
                      <a:pt x="106680" y="636270"/>
                      <a:pt x="111760" y="621030"/>
                    </a:cubicBezTo>
                    <a:cubicBezTo>
                      <a:pt x="127000" y="577850"/>
                      <a:pt x="231140" y="453390"/>
                      <a:pt x="273050" y="379730"/>
                    </a:cubicBezTo>
                    <a:cubicBezTo>
                      <a:pt x="304800" y="321310"/>
                      <a:pt x="318770" y="237490"/>
                      <a:pt x="345440" y="217170"/>
                    </a:cubicBezTo>
                    <a:cubicBezTo>
                      <a:pt x="356870" y="207010"/>
                      <a:pt x="374650" y="204470"/>
                      <a:pt x="382270" y="208280"/>
                    </a:cubicBezTo>
                    <a:cubicBezTo>
                      <a:pt x="389890" y="213360"/>
                      <a:pt x="389890" y="241300"/>
                      <a:pt x="389890" y="241300"/>
                    </a:cubicBezTo>
                  </a:path>
                </a:pathLst>
              </a:custGeom>
              <a:solidFill>
                <a:srgbClr val="92D050"/>
              </a:solidFill>
              <a:ln cap="sq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GB"/>
              </a:p>
            </p:txBody>
          </p:sp>
        </p:grpSp>
      </p:grpSp>
      <p:grpSp>
        <p:nvGrpSpPr>
          <p:cNvPr id="99" name="Group 98">
            <a:extLst>
              <a:ext uri="{FF2B5EF4-FFF2-40B4-BE49-F238E27FC236}">
                <a16:creationId xmlns:a16="http://schemas.microsoft.com/office/drawing/2014/main" id="{2495F350-4AF4-B37A-080E-5CDF959759A7}"/>
              </a:ext>
            </a:extLst>
          </p:cNvPr>
          <p:cNvGrpSpPr/>
          <p:nvPr/>
        </p:nvGrpSpPr>
        <p:grpSpPr>
          <a:xfrm>
            <a:off x="9622590" y="2051177"/>
            <a:ext cx="522015" cy="601027"/>
            <a:chOff x="6869385" y="2868193"/>
            <a:chExt cx="1971367" cy="2228634"/>
          </a:xfrm>
        </p:grpSpPr>
        <p:sp>
          <p:nvSpPr>
            <p:cNvPr id="100" name="Freeform 3">
              <a:extLst>
                <a:ext uri="{FF2B5EF4-FFF2-40B4-BE49-F238E27FC236}">
                  <a16:creationId xmlns:a16="http://schemas.microsoft.com/office/drawing/2014/main" id="{7ECC25CB-EE52-5F2A-5BFB-00A8CF90ADF2}"/>
                </a:ext>
              </a:extLst>
            </p:cNvPr>
            <p:cNvSpPr/>
            <p:nvPr/>
          </p:nvSpPr>
          <p:spPr>
            <a:xfrm>
              <a:off x="6869385" y="2868193"/>
              <a:ext cx="1971367" cy="2205726"/>
            </a:xfrm>
            <a:custGeom>
              <a:avLst/>
              <a:gdLst/>
              <a:ahLst/>
              <a:cxnLst/>
              <a:rect l="l" t="t" r="r" b="b"/>
              <a:pathLst>
                <a:path w="1971367" h="2205726">
                  <a:moveTo>
                    <a:pt x="0" y="0"/>
                  </a:moveTo>
                  <a:lnTo>
                    <a:pt x="1971367" y="0"/>
                  </a:lnTo>
                  <a:lnTo>
                    <a:pt x="1971367" y="2205726"/>
                  </a:lnTo>
                  <a:lnTo>
                    <a:pt x="0" y="2205726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4"/>
              <a:stretch>
                <a:fillRect/>
              </a:stretch>
            </a:blipFill>
            <a:ln cap="sq">
              <a:noFill/>
              <a:prstDash val="solid"/>
              <a:miter/>
            </a:ln>
          </p:spPr>
          <p:txBody>
            <a:bodyPr/>
            <a:lstStyle/>
            <a:p>
              <a:endParaRPr lang="en-GB"/>
            </a:p>
          </p:txBody>
        </p:sp>
        <p:grpSp>
          <p:nvGrpSpPr>
            <p:cNvPr id="101" name="Group 4">
              <a:extLst>
                <a:ext uri="{FF2B5EF4-FFF2-40B4-BE49-F238E27FC236}">
                  <a16:creationId xmlns:a16="http://schemas.microsoft.com/office/drawing/2014/main" id="{7150C19D-B7F1-6132-B2EA-DAA11575B090}"/>
                </a:ext>
              </a:extLst>
            </p:cNvPr>
            <p:cNvGrpSpPr/>
            <p:nvPr/>
          </p:nvGrpSpPr>
          <p:grpSpPr>
            <a:xfrm>
              <a:off x="7808595" y="3701415"/>
              <a:ext cx="109538" cy="180975"/>
              <a:chOff x="0" y="0"/>
              <a:chExt cx="146050" cy="241300"/>
            </a:xfrm>
          </p:grpSpPr>
          <p:sp>
            <p:nvSpPr>
              <p:cNvPr id="134" name="Freeform 5">
                <a:extLst>
                  <a:ext uri="{FF2B5EF4-FFF2-40B4-BE49-F238E27FC236}">
                    <a16:creationId xmlns:a16="http://schemas.microsoft.com/office/drawing/2014/main" id="{F178E12F-7729-F0F0-5CEC-95487B0B8197}"/>
                  </a:ext>
                </a:extLst>
              </p:cNvPr>
              <p:cNvSpPr/>
              <p:nvPr/>
            </p:nvSpPr>
            <p:spPr>
              <a:xfrm>
                <a:off x="43180" y="50800"/>
                <a:ext cx="58420" cy="142240"/>
              </a:xfrm>
              <a:custGeom>
                <a:avLst/>
                <a:gdLst/>
                <a:ahLst/>
                <a:cxnLst/>
                <a:rect l="l" t="t" r="r" b="b"/>
                <a:pathLst>
                  <a:path w="58420" h="142240">
                    <a:moveTo>
                      <a:pt x="19050" y="0"/>
                    </a:moveTo>
                    <a:cubicBezTo>
                      <a:pt x="49530" y="91440"/>
                      <a:pt x="58420" y="132080"/>
                      <a:pt x="52070" y="137160"/>
                    </a:cubicBezTo>
                    <a:cubicBezTo>
                      <a:pt x="49530" y="140970"/>
                      <a:pt x="39370" y="137160"/>
                      <a:pt x="39370" y="135890"/>
                    </a:cubicBezTo>
                    <a:cubicBezTo>
                      <a:pt x="39370" y="135890"/>
                      <a:pt x="52070" y="137160"/>
                      <a:pt x="52070" y="137160"/>
                    </a:cubicBezTo>
                    <a:cubicBezTo>
                      <a:pt x="52070" y="137160"/>
                      <a:pt x="43180" y="142240"/>
                      <a:pt x="39370" y="139700"/>
                    </a:cubicBezTo>
                    <a:cubicBezTo>
                      <a:pt x="26670" y="130810"/>
                      <a:pt x="0" y="16510"/>
                      <a:pt x="7620" y="3810"/>
                    </a:cubicBezTo>
                    <a:cubicBezTo>
                      <a:pt x="10160" y="0"/>
                      <a:pt x="19050" y="0"/>
                      <a:pt x="19050" y="0"/>
                    </a:cubicBezTo>
                  </a:path>
                </a:pathLst>
              </a:custGeom>
              <a:solidFill>
                <a:srgbClr val="E7191F"/>
              </a:solidFill>
              <a:ln cap="sq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GB"/>
              </a:p>
            </p:txBody>
          </p:sp>
        </p:grpSp>
        <p:grpSp>
          <p:nvGrpSpPr>
            <p:cNvPr id="102" name="Group 6">
              <a:extLst>
                <a:ext uri="{FF2B5EF4-FFF2-40B4-BE49-F238E27FC236}">
                  <a16:creationId xmlns:a16="http://schemas.microsoft.com/office/drawing/2014/main" id="{DF4A216B-2480-78FD-0B87-57AC4D35652B}"/>
                </a:ext>
              </a:extLst>
            </p:cNvPr>
            <p:cNvGrpSpPr/>
            <p:nvPr/>
          </p:nvGrpSpPr>
          <p:grpSpPr>
            <a:xfrm>
              <a:off x="7837170" y="3710940"/>
              <a:ext cx="124777" cy="240983"/>
              <a:chOff x="0" y="0"/>
              <a:chExt cx="166370" cy="321310"/>
            </a:xfrm>
          </p:grpSpPr>
          <p:sp>
            <p:nvSpPr>
              <p:cNvPr id="133" name="Freeform 7">
                <a:extLst>
                  <a:ext uri="{FF2B5EF4-FFF2-40B4-BE49-F238E27FC236}">
                    <a16:creationId xmlns:a16="http://schemas.microsoft.com/office/drawing/2014/main" id="{99EFFCAA-68A7-C9E0-E580-28721B90AF44}"/>
                  </a:ext>
                </a:extLst>
              </p:cNvPr>
              <p:cNvSpPr/>
              <p:nvPr/>
            </p:nvSpPr>
            <p:spPr>
              <a:xfrm>
                <a:off x="49530" y="49530"/>
                <a:ext cx="71120" cy="224790"/>
              </a:xfrm>
              <a:custGeom>
                <a:avLst/>
                <a:gdLst/>
                <a:ahLst/>
                <a:cxnLst/>
                <a:rect l="l" t="t" r="r" b="b"/>
                <a:pathLst>
                  <a:path w="71120" h="224790">
                    <a:moveTo>
                      <a:pt x="25400" y="8890"/>
                    </a:moveTo>
                    <a:cubicBezTo>
                      <a:pt x="68580" y="161290"/>
                      <a:pt x="71120" y="190500"/>
                      <a:pt x="62230" y="204470"/>
                    </a:cubicBezTo>
                    <a:cubicBezTo>
                      <a:pt x="57150" y="213360"/>
                      <a:pt x="41910" y="224790"/>
                      <a:pt x="35560" y="220980"/>
                    </a:cubicBezTo>
                    <a:cubicBezTo>
                      <a:pt x="20320" y="213360"/>
                      <a:pt x="12700" y="77470"/>
                      <a:pt x="26670" y="60960"/>
                    </a:cubicBezTo>
                    <a:cubicBezTo>
                      <a:pt x="31750" y="54610"/>
                      <a:pt x="48260" y="53340"/>
                      <a:pt x="50800" y="57150"/>
                    </a:cubicBezTo>
                    <a:cubicBezTo>
                      <a:pt x="53340" y="59690"/>
                      <a:pt x="49530" y="73660"/>
                      <a:pt x="45720" y="76200"/>
                    </a:cubicBezTo>
                    <a:cubicBezTo>
                      <a:pt x="41910" y="77470"/>
                      <a:pt x="27940" y="71120"/>
                      <a:pt x="26670" y="66040"/>
                    </a:cubicBezTo>
                    <a:cubicBezTo>
                      <a:pt x="25400" y="62230"/>
                      <a:pt x="30480" y="54610"/>
                      <a:pt x="34290" y="52070"/>
                    </a:cubicBezTo>
                    <a:cubicBezTo>
                      <a:pt x="38100" y="50800"/>
                      <a:pt x="45720" y="52070"/>
                      <a:pt x="49530" y="55880"/>
                    </a:cubicBezTo>
                    <a:cubicBezTo>
                      <a:pt x="57150" y="63500"/>
                      <a:pt x="59690" y="90170"/>
                      <a:pt x="62230" y="110490"/>
                    </a:cubicBezTo>
                    <a:cubicBezTo>
                      <a:pt x="63500" y="137160"/>
                      <a:pt x="66040" y="196850"/>
                      <a:pt x="55880" y="203200"/>
                    </a:cubicBezTo>
                    <a:cubicBezTo>
                      <a:pt x="50800" y="207010"/>
                      <a:pt x="40640" y="204470"/>
                      <a:pt x="35560" y="198120"/>
                    </a:cubicBezTo>
                    <a:cubicBezTo>
                      <a:pt x="25400" y="184150"/>
                      <a:pt x="40640" y="121920"/>
                      <a:pt x="34290" y="90170"/>
                    </a:cubicBezTo>
                    <a:cubicBezTo>
                      <a:pt x="27940" y="62230"/>
                      <a:pt x="0" y="30480"/>
                      <a:pt x="1270" y="15240"/>
                    </a:cubicBezTo>
                    <a:cubicBezTo>
                      <a:pt x="1270" y="8890"/>
                      <a:pt x="6350" y="2540"/>
                      <a:pt x="10160" y="1270"/>
                    </a:cubicBezTo>
                    <a:cubicBezTo>
                      <a:pt x="13970" y="0"/>
                      <a:pt x="25400" y="8890"/>
                      <a:pt x="25400" y="8890"/>
                    </a:cubicBezTo>
                  </a:path>
                </a:pathLst>
              </a:custGeom>
              <a:solidFill>
                <a:srgbClr val="E7191F"/>
              </a:solidFill>
              <a:ln cap="sq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GB"/>
              </a:p>
            </p:txBody>
          </p:sp>
        </p:grpSp>
        <p:grpSp>
          <p:nvGrpSpPr>
            <p:cNvPr id="103" name="Group 8">
              <a:extLst>
                <a:ext uri="{FF2B5EF4-FFF2-40B4-BE49-F238E27FC236}">
                  <a16:creationId xmlns:a16="http://schemas.microsoft.com/office/drawing/2014/main" id="{C9A295C0-747D-2EAD-A066-4ADEB3EAD187}"/>
                </a:ext>
              </a:extLst>
            </p:cNvPr>
            <p:cNvGrpSpPr/>
            <p:nvPr/>
          </p:nvGrpSpPr>
          <p:grpSpPr>
            <a:xfrm>
              <a:off x="7798118" y="3681412"/>
              <a:ext cx="328612" cy="1415415"/>
              <a:chOff x="0" y="0"/>
              <a:chExt cx="438150" cy="1887220"/>
            </a:xfrm>
          </p:grpSpPr>
          <p:sp>
            <p:nvSpPr>
              <p:cNvPr id="132" name="Freeform 9">
                <a:extLst>
                  <a:ext uri="{FF2B5EF4-FFF2-40B4-BE49-F238E27FC236}">
                    <a16:creationId xmlns:a16="http://schemas.microsoft.com/office/drawing/2014/main" id="{F314721D-077E-1A42-AA9C-DEBAD3153DBA}"/>
                  </a:ext>
                </a:extLst>
              </p:cNvPr>
              <p:cNvSpPr/>
              <p:nvPr/>
            </p:nvSpPr>
            <p:spPr>
              <a:xfrm>
                <a:off x="49530" y="45720"/>
                <a:ext cx="359410" cy="1791970"/>
              </a:xfrm>
              <a:custGeom>
                <a:avLst/>
                <a:gdLst/>
                <a:ahLst/>
                <a:cxnLst/>
                <a:rect l="l" t="t" r="r" b="b"/>
                <a:pathLst>
                  <a:path w="359410" h="1791970">
                    <a:moveTo>
                      <a:pt x="50800" y="31750"/>
                    </a:moveTo>
                    <a:cubicBezTo>
                      <a:pt x="99060" y="204470"/>
                      <a:pt x="88900" y="222250"/>
                      <a:pt x="78740" y="231140"/>
                    </a:cubicBezTo>
                    <a:cubicBezTo>
                      <a:pt x="71120" y="237490"/>
                      <a:pt x="55880" y="240030"/>
                      <a:pt x="48260" y="237490"/>
                    </a:cubicBezTo>
                    <a:cubicBezTo>
                      <a:pt x="40640" y="233680"/>
                      <a:pt x="31750" y="220980"/>
                      <a:pt x="30480" y="210820"/>
                    </a:cubicBezTo>
                    <a:cubicBezTo>
                      <a:pt x="30480" y="199390"/>
                      <a:pt x="48260" y="187960"/>
                      <a:pt x="52070" y="172720"/>
                    </a:cubicBezTo>
                    <a:cubicBezTo>
                      <a:pt x="57150" y="148590"/>
                      <a:pt x="44450" y="102870"/>
                      <a:pt x="46990" y="81280"/>
                    </a:cubicBezTo>
                    <a:cubicBezTo>
                      <a:pt x="48260" y="69850"/>
                      <a:pt x="49530" y="55880"/>
                      <a:pt x="54610" y="55880"/>
                    </a:cubicBezTo>
                    <a:cubicBezTo>
                      <a:pt x="58420" y="54610"/>
                      <a:pt x="72390" y="73660"/>
                      <a:pt x="69850" y="76200"/>
                    </a:cubicBezTo>
                    <a:cubicBezTo>
                      <a:pt x="68580" y="80010"/>
                      <a:pt x="39370" y="74930"/>
                      <a:pt x="30480" y="66040"/>
                    </a:cubicBezTo>
                    <a:cubicBezTo>
                      <a:pt x="22860" y="58420"/>
                      <a:pt x="20320" y="36830"/>
                      <a:pt x="22860" y="26670"/>
                    </a:cubicBezTo>
                    <a:cubicBezTo>
                      <a:pt x="26670" y="19050"/>
                      <a:pt x="33020" y="12700"/>
                      <a:pt x="43180" y="8890"/>
                    </a:cubicBezTo>
                    <a:cubicBezTo>
                      <a:pt x="55880" y="3810"/>
                      <a:pt x="85090" y="0"/>
                      <a:pt x="100330" y="5080"/>
                    </a:cubicBezTo>
                    <a:cubicBezTo>
                      <a:pt x="113030" y="8890"/>
                      <a:pt x="129540" y="20320"/>
                      <a:pt x="130810" y="30480"/>
                    </a:cubicBezTo>
                    <a:cubicBezTo>
                      <a:pt x="132080" y="45720"/>
                      <a:pt x="93980" y="72390"/>
                      <a:pt x="86360" y="88900"/>
                    </a:cubicBezTo>
                    <a:cubicBezTo>
                      <a:pt x="82550" y="99060"/>
                      <a:pt x="87630" y="114300"/>
                      <a:pt x="82550" y="115570"/>
                    </a:cubicBezTo>
                    <a:cubicBezTo>
                      <a:pt x="78740" y="118110"/>
                      <a:pt x="69850" y="100330"/>
                      <a:pt x="62230" y="100330"/>
                    </a:cubicBezTo>
                    <a:cubicBezTo>
                      <a:pt x="53340" y="100330"/>
                      <a:pt x="38100" y="116840"/>
                      <a:pt x="35560" y="114300"/>
                    </a:cubicBezTo>
                    <a:cubicBezTo>
                      <a:pt x="33020" y="110490"/>
                      <a:pt x="64770" y="54610"/>
                      <a:pt x="81280" y="49530"/>
                    </a:cubicBezTo>
                    <a:cubicBezTo>
                      <a:pt x="91440" y="45720"/>
                      <a:pt x="105410" y="53340"/>
                      <a:pt x="113030" y="60960"/>
                    </a:cubicBezTo>
                    <a:cubicBezTo>
                      <a:pt x="120650" y="72390"/>
                      <a:pt x="125730" y="111760"/>
                      <a:pt x="118110" y="118110"/>
                    </a:cubicBezTo>
                    <a:cubicBezTo>
                      <a:pt x="111760" y="124460"/>
                      <a:pt x="80010" y="114300"/>
                      <a:pt x="77470" y="105410"/>
                    </a:cubicBezTo>
                    <a:cubicBezTo>
                      <a:pt x="73660" y="95250"/>
                      <a:pt x="97790" y="64770"/>
                      <a:pt x="110490" y="58420"/>
                    </a:cubicBezTo>
                    <a:cubicBezTo>
                      <a:pt x="119380" y="54610"/>
                      <a:pt x="130810" y="54610"/>
                      <a:pt x="138430" y="59690"/>
                    </a:cubicBezTo>
                    <a:cubicBezTo>
                      <a:pt x="146050" y="64770"/>
                      <a:pt x="156210" y="85090"/>
                      <a:pt x="152400" y="90170"/>
                    </a:cubicBezTo>
                    <a:cubicBezTo>
                      <a:pt x="147320" y="96520"/>
                      <a:pt x="96520" y="87630"/>
                      <a:pt x="93980" y="80010"/>
                    </a:cubicBezTo>
                    <a:cubicBezTo>
                      <a:pt x="91440" y="74930"/>
                      <a:pt x="107950" y="57150"/>
                      <a:pt x="118110" y="55880"/>
                    </a:cubicBezTo>
                    <a:cubicBezTo>
                      <a:pt x="127000" y="54610"/>
                      <a:pt x="143510" y="62230"/>
                      <a:pt x="151130" y="76200"/>
                    </a:cubicBezTo>
                    <a:cubicBezTo>
                      <a:pt x="172720" y="111760"/>
                      <a:pt x="144780" y="241300"/>
                      <a:pt x="156210" y="321310"/>
                    </a:cubicBezTo>
                    <a:cubicBezTo>
                      <a:pt x="168910" y="401320"/>
                      <a:pt x="209550" y="483870"/>
                      <a:pt x="220980" y="556260"/>
                    </a:cubicBezTo>
                    <a:cubicBezTo>
                      <a:pt x="231140" y="617220"/>
                      <a:pt x="231140" y="669290"/>
                      <a:pt x="229870" y="725170"/>
                    </a:cubicBezTo>
                    <a:cubicBezTo>
                      <a:pt x="228600" y="781050"/>
                      <a:pt x="208280" y="842010"/>
                      <a:pt x="212090" y="891540"/>
                    </a:cubicBezTo>
                    <a:cubicBezTo>
                      <a:pt x="215900" y="932180"/>
                      <a:pt x="232410" y="947420"/>
                      <a:pt x="242570" y="1000760"/>
                    </a:cubicBezTo>
                    <a:cubicBezTo>
                      <a:pt x="269240" y="1140460"/>
                      <a:pt x="359410" y="1678940"/>
                      <a:pt x="337820" y="1760220"/>
                    </a:cubicBezTo>
                    <a:cubicBezTo>
                      <a:pt x="332740" y="1778000"/>
                      <a:pt x="325120" y="1786890"/>
                      <a:pt x="316230" y="1789430"/>
                    </a:cubicBezTo>
                    <a:cubicBezTo>
                      <a:pt x="307340" y="1791970"/>
                      <a:pt x="287020" y="1784350"/>
                      <a:pt x="281940" y="1775460"/>
                    </a:cubicBezTo>
                    <a:cubicBezTo>
                      <a:pt x="278130" y="1766570"/>
                      <a:pt x="285750" y="1739900"/>
                      <a:pt x="293370" y="1733550"/>
                    </a:cubicBezTo>
                    <a:cubicBezTo>
                      <a:pt x="300990" y="1728470"/>
                      <a:pt x="314960" y="1729740"/>
                      <a:pt x="322580" y="1733550"/>
                    </a:cubicBezTo>
                    <a:cubicBezTo>
                      <a:pt x="328930" y="1737360"/>
                      <a:pt x="337820" y="1748790"/>
                      <a:pt x="337820" y="1756410"/>
                    </a:cubicBezTo>
                    <a:cubicBezTo>
                      <a:pt x="337820" y="1766570"/>
                      <a:pt x="320040" y="1788160"/>
                      <a:pt x="309880" y="1789430"/>
                    </a:cubicBezTo>
                    <a:cubicBezTo>
                      <a:pt x="299720" y="1790700"/>
                      <a:pt x="289560" y="1785620"/>
                      <a:pt x="279400" y="1769110"/>
                    </a:cubicBezTo>
                    <a:cubicBezTo>
                      <a:pt x="236220" y="1697990"/>
                      <a:pt x="209550" y="1130300"/>
                      <a:pt x="180340" y="994410"/>
                    </a:cubicBezTo>
                    <a:cubicBezTo>
                      <a:pt x="170180" y="944880"/>
                      <a:pt x="156210" y="932180"/>
                      <a:pt x="152400" y="894080"/>
                    </a:cubicBezTo>
                    <a:cubicBezTo>
                      <a:pt x="147320" y="843280"/>
                      <a:pt x="168910" y="770890"/>
                      <a:pt x="170180" y="713740"/>
                    </a:cubicBezTo>
                    <a:cubicBezTo>
                      <a:pt x="171450" y="661670"/>
                      <a:pt x="172720" y="613410"/>
                      <a:pt x="162560" y="565150"/>
                    </a:cubicBezTo>
                    <a:cubicBezTo>
                      <a:pt x="153670" y="514350"/>
                      <a:pt x="124460" y="466090"/>
                      <a:pt x="111760" y="414020"/>
                    </a:cubicBezTo>
                    <a:cubicBezTo>
                      <a:pt x="99060" y="360680"/>
                      <a:pt x="90170" y="302260"/>
                      <a:pt x="86360" y="245110"/>
                    </a:cubicBezTo>
                    <a:cubicBezTo>
                      <a:pt x="83820" y="187960"/>
                      <a:pt x="80010" y="100330"/>
                      <a:pt x="96520" y="73660"/>
                    </a:cubicBezTo>
                    <a:cubicBezTo>
                      <a:pt x="102870" y="60960"/>
                      <a:pt x="115570" y="54610"/>
                      <a:pt x="124460" y="55880"/>
                    </a:cubicBezTo>
                    <a:cubicBezTo>
                      <a:pt x="134620" y="57150"/>
                      <a:pt x="154940" y="78740"/>
                      <a:pt x="152400" y="83820"/>
                    </a:cubicBezTo>
                    <a:cubicBezTo>
                      <a:pt x="149860" y="88900"/>
                      <a:pt x="97790" y="86360"/>
                      <a:pt x="93980" y="80010"/>
                    </a:cubicBezTo>
                    <a:cubicBezTo>
                      <a:pt x="91440" y="77470"/>
                      <a:pt x="95250" y="71120"/>
                      <a:pt x="99060" y="67310"/>
                    </a:cubicBezTo>
                    <a:cubicBezTo>
                      <a:pt x="105410" y="62230"/>
                      <a:pt x="123190" y="54610"/>
                      <a:pt x="132080" y="57150"/>
                    </a:cubicBezTo>
                    <a:cubicBezTo>
                      <a:pt x="140970" y="59690"/>
                      <a:pt x="149860" y="73660"/>
                      <a:pt x="152400" y="83820"/>
                    </a:cubicBezTo>
                    <a:cubicBezTo>
                      <a:pt x="154940" y="91440"/>
                      <a:pt x="152400" y="99060"/>
                      <a:pt x="148590" y="107950"/>
                    </a:cubicBezTo>
                    <a:cubicBezTo>
                      <a:pt x="140970" y="121920"/>
                      <a:pt x="118110" y="149860"/>
                      <a:pt x="102870" y="151130"/>
                    </a:cubicBezTo>
                    <a:cubicBezTo>
                      <a:pt x="88900" y="153670"/>
                      <a:pt x="66040" y="137160"/>
                      <a:pt x="58420" y="123190"/>
                    </a:cubicBezTo>
                    <a:cubicBezTo>
                      <a:pt x="50800" y="109220"/>
                      <a:pt x="54610" y="80010"/>
                      <a:pt x="59690" y="67310"/>
                    </a:cubicBezTo>
                    <a:cubicBezTo>
                      <a:pt x="63500" y="59690"/>
                      <a:pt x="67310" y="54610"/>
                      <a:pt x="73660" y="52070"/>
                    </a:cubicBezTo>
                    <a:cubicBezTo>
                      <a:pt x="82550" y="48260"/>
                      <a:pt x="100330" y="49530"/>
                      <a:pt x="107950" y="55880"/>
                    </a:cubicBezTo>
                    <a:cubicBezTo>
                      <a:pt x="114300" y="62230"/>
                      <a:pt x="118110" y="76200"/>
                      <a:pt x="115570" y="88900"/>
                    </a:cubicBezTo>
                    <a:cubicBezTo>
                      <a:pt x="113030" y="106680"/>
                      <a:pt x="96520" y="137160"/>
                      <a:pt x="81280" y="147320"/>
                    </a:cubicBezTo>
                    <a:cubicBezTo>
                      <a:pt x="69850" y="154940"/>
                      <a:pt x="48260" y="158750"/>
                      <a:pt x="38100" y="152400"/>
                    </a:cubicBezTo>
                    <a:cubicBezTo>
                      <a:pt x="29210" y="147320"/>
                      <a:pt x="24130" y="128270"/>
                      <a:pt x="24130" y="113030"/>
                    </a:cubicBezTo>
                    <a:cubicBezTo>
                      <a:pt x="22860" y="90170"/>
                      <a:pt x="34290" y="49530"/>
                      <a:pt x="49530" y="30480"/>
                    </a:cubicBezTo>
                    <a:cubicBezTo>
                      <a:pt x="62230" y="16510"/>
                      <a:pt x="87630" y="5080"/>
                      <a:pt x="100330" y="5080"/>
                    </a:cubicBezTo>
                    <a:cubicBezTo>
                      <a:pt x="110490" y="5080"/>
                      <a:pt x="120650" y="11430"/>
                      <a:pt x="125730" y="17780"/>
                    </a:cubicBezTo>
                    <a:cubicBezTo>
                      <a:pt x="129540" y="22860"/>
                      <a:pt x="132080" y="31750"/>
                      <a:pt x="130810" y="38100"/>
                    </a:cubicBezTo>
                    <a:cubicBezTo>
                      <a:pt x="129540" y="45720"/>
                      <a:pt x="121920" y="55880"/>
                      <a:pt x="114300" y="60960"/>
                    </a:cubicBezTo>
                    <a:cubicBezTo>
                      <a:pt x="107950" y="64770"/>
                      <a:pt x="97790" y="64770"/>
                      <a:pt x="90170" y="63500"/>
                    </a:cubicBezTo>
                    <a:cubicBezTo>
                      <a:pt x="81280" y="62230"/>
                      <a:pt x="72390" y="59690"/>
                      <a:pt x="66040" y="53340"/>
                    </a:cubicBezTo>
                    <a:cubicBezTo>
                      <a:pt x="59690" y="44450"/>
                      <a:pt x="50800" y="19050"/>
                      <a:pt x="54610" y="15240"/>
                    </a:cubicBezTo>
                    <a:cubicBezTo>
                      <a:pt x="58420" y="10160"/>
                      <a:pt x="74930" y="15240"/>
                      <a:pt x="83820" y="20320"/>
                    </a:cubicBezTo>
                    <a:cubicBezTo>
                      <a:pt x="93980" y="25400"/>
                      <a:pt x="109220" y="39370"/>
                      <a:pt x="114300" y="52070"/>
                    </a:cubicBezTo>
                    <a:cubicBezTo>
                      <a:pt x="118110" y="67310"/>
                      <a:pt x="102870" y="92710"/>
                      <a:pt x="104140" y="109220"/>
                    </a:cubicBezTo>
                    <a:cubicBezTo>
                      <a:pt x="105410" y="121920"/>
                      <a:pt x="115570" y="133350"/>
                      <a:pt x="116840" y="144780"/>
                    </a:cubicBezTo>
                    <a:cubicBezTo>
                      <a:pt x="118110" y="156210"/>
                      <a:pt x="116840" y="168910"/>
                      <a:pt x="111760" y="181610"/>
                    </a:cubicBezTo>
                    <a:cubicBezTo>
                      <a:pt x="106680" y="196850"/>
                      <a:pt x="91440" y="222250"/>
                      <a:pt x="78740" y="231140"/>
                    </a:cubicBezTo>
                    <a:cubicBezTo>
                      <a:pt x="69850" y="237490"/>
                      <a:pt x="55880" y="240030"/>
                      <a:pt x="48260" y="237490"/>
                    </a:cubicBezTo>
                    <a:cubicBezTo>
                      <a:pt x="40640" y="233680"/>
                      <a:pt x="33020" y="222250"/>
                      <a:pt x="30480" y="210820"/>
                    </a:cubicBezTo>
                    <a:cubicBezTo>
                      <a:pt x="27940" y="194310"/>
                      <a:pt x="45720" y="171450"/>
                      <a:pt x="44450" y="148590"/>
                    </a:cubicBezTo>
                    <a:cubicBezTo>
                      <a:pt x="40640" y="118110"/>
                      <a:pt x="0" y="66040"/>
                      <a:pt x="1270" y="44450"/>
                    </a:cubicBezTo>
                    <a:cubicBezTo>
                      <a:pt x="2540" y="33020"/>
                      <a:pt x="10160" y="21590"/>
                      <a:pt x="17780" y="20320"/>
                    </a:cubicBezTo>
                    <a:cubicBezTo>
                      <a:pt x="26670" y="16510"/>
                      <a:pt x="50800" y="31750"/>
                      <a:pt x="50800" y="31750"/>
                    </a:cubicBezTo>
                  </a:path>
                </a:pathLst>
              </a:custGeom>
              <a:solidFill>
                <a:srgbClr val="E7191F"/>
              </a:solidFill>
              <a:ln cap="sq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GB"/>
              </a:p>
            </p:txBody>
          </p:sp>
        </p:grpSp>
        <p:grpSp>
          <p:nvGrpSpPr>
            <p:cNvPr id="104" name="Group 10">
              <a:extLst>
                <a:ext uri="{FF2B5EF4-FFF2-40B4-BE49-F238E27FC236}">
                  <a16:creationId xmlns:a16="http://schemas.microsoft.com/office/drawing/2014/main" id="{5CEE487C-B220-EA1A-6E95-12968B816DAF}"/>
                </a:ext>
              </a:extLst>
            </p:cNvPr>
            <p:cNvGrpSpPr/>
            <p:nvPr/>
          </p:nvGrpSpPr>
          <p:grpSpPr>
            <a:xfrm>
              <a:off x="7796212" y="3682365"/>
              <a:ext cx="240983" cy="857250"/>
              <a:chOff x="0" y="0"/>
              <a:chExt cx="321310" cy="1143000"/>
            </a:xfrm>
          </p:grpSpPr>
          <p:sp>
            <p:nvSpPr>
              <p:cNvPr id="131" name="Freeform 11">
                <a:extLst>
                  <a:ext uri="{FF2B5EF4-FFF2-40B4-BE49-F238E27FC236}">
                    <a16:creationId xmlns:a16="http://schemas.microsoft.com/office/drawing/2014/main" id="{03FBD6DF-7799-A9A4-ABF8-24506D428FBB}"/>
                  </a:ext>
                </a:extLst>
              </p:cNvPr>
              <p:cNvSpPr/>
              <p:nvPr/>
            </p:nvSpPr>
            <p:spPr>
              <a:xfrm>
                <a:off x="41910" y="48260"/>
                <a:ext cx="236220" cy="1045210"/>
              </a:xfrm>
              <a:custGeom>
                <a:avLst/>
                <a:gdLst/>
                <a:ahLst/>
                <a:cxnLst/>
                <a:rect l="l" t="t" r="r" b="b"/>
                <a:pathLst>
                  <a:path w="236220" h="1045210">
                    <a:moveTo>
                      <a:pt x="63500" y="27940"/>
                    </a:moveTo>
                    <a:cubicBezTo>
                      <a:pt x="72390" y="195580"/>
                      <a:pt x="85090" y="203200"/>
                      <a:pt x="93980" y="232410"/>
                    </a:cubicBezTo>
                    <a:cubicBezTo>
                      <a:pt x="113030" y="287020"/>
                      <a:pt x="135890" y="394970"/>
                      <a:pt x="147320" y="482600"/>
                    </a:cubicBezTo>
                    <a:cubicBezTo>
                      <a:pt x="160020" y="577850"/>
                      <a:pt x="148590" y="690880"/>
                      <a:pt x="163830" y="782320"/>
                    </a:cubicBezTo>
                    <a:cubicBezTo>
                      <a:pt x="177800" y="864870"/>
                      <a:pt x="236220" y="970280"/>
                      <a:pt x="227330" y="1010920"/>
                    </a:cubicBezTo>
                    <a:cubicBezTo>
                      <a:pt x="223520" y="1028700"/>
                      <a:pt x="209550" y="1043940"/>
                      <a:pt x="199390" y="1043940"/>
                    </a:cubicBezTo>
                    <a:cubicBezTo>
                      <a:pt x="189230" y="1045210"/>
                      <a:pt x="167640" y="1024890"/>
                      <a:pt x="167640" y="1014730"/>
                    </a:cubicBezTo>
                    <a:cubicBezTo>
                      <a:pt x="166370" y="1004570"/>
                      <a:pt x="187960" y="984250"/>
                      <a:pt x="198120" y="984250"/>
                    </a:cubicBezTo>
                    <a:cubicBezTo>
                      <a:pt x="208280" y="984250"/>
                      <a:pt x="227330" y="1007110"/>
                      <a:pt x="227330" y="1017270"/>
                    </a:cubicBezTo>
                    <a:cubicBezTo>
                      <a:pt x="227330" y="1026160"/>
                      <a:pt x="212090" y="1042670"/>
                      <a:pt x="201930" y="1043940"/>
                    </a:cubicBezTo>
                    <a:cubicBezTo>
                      <a:pt x="193040" y="1045210"/>
                      <a:pt x="180340" y="1040130"/>
                      <a:pt x="170180" y="1027430"/>
                    </a:cubicBezTo>
                    <a:cubicBezTo>
                      <a:pt x="144780" y="995680"/>
                      <a:pt x="120650" y="883920"/>
                      <a:pt x="106680" y="798830"/>
                    </a:cubicBezTo>
                    <a:cubicBezTo>
                      <a:pt x="90170" y="698500"/>
                      <a:pt x="102870" y="552450"/>
                      <a:pt x="87630" y="463550"/>
                    </a:cubicBezTo>
                    <a:cubicBezTo>
                      <a:pt x="78740" y="403860"/>
                      <a:pt x="53340" y="354330"/>
                      <a:pt x="46990" y="313690"/>
                    </a:cubicBezTo>
                    <a:cubicBezTo>
                      <a:pt x="41910" y="288290"/>
                      <a:pt x="48260" y="271780"/>
                      <a:pt x="43180" y="247650"/>
                    </a:cubicBezTo>
                    <a:cubicBezTo>
                      <a:pt x="38100" y="218440"/>
                      <a:pt x="13970" y="187960"/>
                      <a:pt x="8890" y="152400"/>
                    </a:cubicBezTo>
                    <a:cubicBezTo>
                      <a:pt x="2540" y="111760"/>
                      <a:pt x="0" y="35560"/>
                      <a:pt x="15240" y="15240"/>
                    </a:cubicBezTo>
                    <a:cubicBezTo>
                      <a:pt x="22860" y="5080"/>
                      <a:pt x="39370" y="0"/>
                      <a:pt x="46990" y="2540"/>
                    </a:cubicBezTo>
                    <a:cubicBezTo>
                      <a:pt x="54610" y="5080"/>
                      <a:pt x="63500" y="27940"/>
                      <a:pt x="63500" y="27940"/>
                    </a:cubicBezTo>
                  </a:path>
                </a:pathLst>
              </a:custGeom>
              <a:solidFill>
                <a:srgbClr val="E7191F"/>
              </a:solidFill>
              <a:ln cap="sq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GB"/>
              </a:p>
            </p:txBody>
          </p:sp>
        </p:grpSp>
        <p:grpSp>
          <p:nvGrpSpPr>
            <p:cNvPr id="105" name="Group 12">
              <a:extLst>
                <a:ext uri="{FF2B5EF4-FFF2-40B4-BE49-F238E27FC236}">
                  <a16:creationId xmlns:a16="http://schemas.microsoft.com/office/drawing/2014/main" id="{AEAA5F16-E8DB-64C0-F305-5F4FB41C02CF}"/>
                </a:ext>
              </a:extLst>
            </p:cNvPr>
            <p:cNvGrpSpPr/>
            <p:nvPr/>
          </p:nvGrpSpPr>
          <p:grpSpPr>
            <a:xfrm>
              <a:off x="7831455" y="3915728"/>
              <a:ext cx="144780" cy="301942"/>
              <a:chOff x="0" y="0"/>
              <a:chExt cx="193040" cy="402590"/>
            </a:xfrm>
          </p:grpSpPr>
          <p:sp>
            <p:nvSpPr>
              <p:cNvPr id="130" name="Freeform 13">
                <a:extLst>
                  <a:ext uri="{FF2B5EF4-FFF2-40B4-BE49-F238E27FC236}">
                    <a16:creationId xmlns:a16="http://schemas.microsoft.com/office/drawing/2014/main" id="{153DB2F7-E358-7234-05D2-02D8B7193B46}"/>
                  </a:ext>
                </a:extLst>
              </p:cNvPr>
              <p:cNvSpPr/>
              <p:nvPr/>
            </p:nvSpPr>
            <p:spPr>
              <a:xfrm>
                <a:off x="48260" y="49530"/>
                <a:ext cx="92710" cy="304800"/>
              </a:xfrm>
              <a:custGeom>
                <a:avLst/>
                <a:gdLst/>
                <a:ahLst/>
                <a:cxnLst/>
                <a:rect l="l" t="t" r="r" b="b"/>
                <a:pathLst>
                  <a:path w="92710" h="304800">
                    <a:moveTo>
                      <a:pt x="74930" y="26670"/>
                    </a:moveTo>
                    <a:cubicBezTo>
                      <a:pt x="91440" y="259080"/>
                      <a:pt x="87630" y="287020"/>
                      <a:pt x="76200" y="297180"/>
                    </a:cubicBezTo>
                    <a:cubicBezTo>
                      <a:pt x="69850" y="303530"/>
                      <a:pt x="57150" y="303530"/>
                      <a:pt x="49530" y="300990"/>
                    </a:cubicBezTo>
                    <a:cubicBezTo>
                      <a:pt x="41910" y="298450"/>
                      <a:pt x="31750" y="289560"/>
                      <a:pt x="30480" y="281940"/>
                    </a:cubicBezTo>
                    <a:cubicBezTo>
                      <a:pt x="27940" y="273050"/>
                      <a:pt x="41910" y="250190"/>
                      <a:pt x="40640" y="250190"/>
                    </a:cubicBezTo>
                    <a:cubicBezTo>
                      <a:pt x="40640" y="250190"/>
                      <a:pt x="31750" y="275590"/>
                      <a:pt x="29210" y="274320"/>
                    </a:cubicBezTo>
                    <a:cubicBezTo>
                      <a:pt x="24130" y="274320"/>
                      <a:pt x="33020" y="199390"/>
                      <a:pt x="27940" y="166370"/>
                    </a:cubicBezTo>
                    <a:cubicBezTo>
                      <a:pt x="22860" y="138430"/>
                      <a:pt x="0" y="107950"/>
                      <a:pt x="2540" y="88900"/>
                    </a:cubicBezTo>
                    <a:cubicBezTo>
                      <a:pt x="3810" y="76200"/>
                      <a:pt x="11430" y="63500"/>
                      <a:pt x="20320" y="59690"/>
                    </a:cubicBezTo>
                    <a:cubicBezTo>
                      <a:pt x="29210" y="55880"/>
                      <a:pt x="46990" y="60960"/>
                      <a:pt x="54610" y="67310"/>
                    </a:cubicBezTo>
                    <a:cubicBezTo>
                      <a:pt x="59690" y="71120"/>
                      <a:pt x="63500" y="80010"/>
                      <a:pt x="62230" y="86360"/>
                    </a:cubicBezTo>
                    <a:cubicBezTo>
                      <a:pt x="60960" y="96520"/>
                      <a:pt x="46990" y="115570"/>
                      <a:pt x="36830" y="116840"/>
                    </a:cubicBezTo>
                    <a:cubicBezTo>
                      <a:pt x="27940" y="119380"/>
                      <a:pt x="8890" y="107950"/>
                      <a:pt x="5080" y="99060"/>
                    </a:cubicBezTo>
                    <a:cubicBezTo>
                      <a:pt x="1270" y="92710"/>
                      <a:pt x="2540" y="78740"/>
                      <a:pt x="6350" y="71120"/>
                    </a:cubicBezTo>
                    <a:cubicBezTo>
                      <a:pt x="11430" y="64770"/>
                      <a:pt x="22860" y="57150"/>
                      <a:pt x="31750" y="57150"/>
                    </a:cubicBezTo>
                    <a:cubicBezTo>
                      <a:pt x="40640" y="58420"/>
                      <a:pt x="58420" y="69850"/>
                      <a:pt x="60960" y="78740"/>
                    </a:cubicBezTo>
                    <a:cubicBezTo>
                      <a:pt x="63500" y="88900"/>
                      <a:pt x="49530" y="113030"/>
                      <a:pt x="39370" y="116840"/>
                    </a:cubicBezTo>
                    <a:cubicBezTo>
                      <a:pt x="31750" y="119380"/>
                      <a:pt x="17780" y="115570"/>
                      <a:pt x="12700" y="110490"/>
                    </a:cubicBezTo>
                    <a:cubicBezTo>
                      <a:pt x="6350" y="102870"/>
                      <a:pt x="7620" y="74930"/>
                      <a:pt x="5080" y="74930"/>
                    </a:cubicBezTo>
                    <a:cubicBezTo>
                      <a:pt x="3810" y="74930"/>
                      <a:pt x="1270" y="87630"/>
                      <a:pt x="2540" y="88900"/>
                    </a:cubicBezTo>
                    <a:cubicBezTo>
                      <a:pt x="5080" y="90170"/>
                      <a:pt x="17780" y="59690"/>
                      <a:pt x="27940" y="58420"/>
                    </a:cubicBezTo>
                    <a:cubicBezTo>
                      <a:pt x="36830" y="55880"/>
                      <a:pt x="52070" y="67310"/>
                      <a:pt x="60960" y="78740"/>
                    </a:cubicBezTo>
                    <a:cubicBezTo>
                      <a:pt x="74930" y="95250"/>
                      <a:pt x="83820" y="125730"/>
                      <a:pt x="87630" y="156210"/>
                    </a:cubicBezTo>
                    <a:cubicBezTo>
                      <a:pt x="92710" y="195580"/>
                      <a:pt x="91440" y="280670"/>
                      <a:pt x="76200" y="297180"/>
                    </a:cubicBezTo>
                    <a:cubicBezTo>
                      <a:pt x="69850" y="304800"/>
                      <a:pt x="57150" y="303530"/>
                      <a:pt x="49530" y="300990"/>
                    </a:cubicBezTo>
                    <a:cubicBezTo>
                      <a:pt x="41910" y="298450"/>
                      <a:pt x="34290" y="292100"/>
                      <a:pt x="30480" y="281940"/>
                    </a:cubicBezTo>
                    <a:cubicBezTo>
                      <a:pt x="22860" y="260350"/>
                      <a:pt x="43180" y="200660"/>
                      <a:pt x="39370" y="172720"/>
                    </a:cubicBezTo>
                    <a:cubicBezTo>
                      <a:pt x="36830" y="152400"/>
                      <a:pt x="24130" y="142240"/>
                      <a:pt x="20320" y="123190"/>
                    </a:cubicBezTo>
                    <a:cubicBezTo>
                      <a:pt x="16510" y="93980"/>
                      <a:pt x="13970" y="33020"/>
                      <a:pt x="25400" y="15240"/>
                    </a:cubicBezTo>
                    <a:cubicBezTo>
                      <a:pt x="31750" y="5080"/>
                      <a:pt x="43180" y="0"/>
                      <a:pt x="52070" y="1270"/>
                    </a:cubicBezTo>
                    <a:cubicBezTo>
                      <a:pt x="59690" y="2540"/>
                      <a:pt x="74930" y="26670"/>
                      <a:pt x="74930" y="26670"/>
                    </a:cubicBezTo>
                  </a:path>
                </a:pathLst>
              </a:custGeom>
              <a:solidFill>
                <a:srgbClr val="E7191F"/>
              </a:solidFill>
              <a:ln cap="sq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GB"/>
              </a:p>
            </p:txBody>
          </p:sp>
        </p:grpSp>
        <p:grpSp>
          <p:nvGrpSpPr>
            <p:cNvPr id="106" name="Group 14">
              <a:extLst>
                <a:ext uri="{FF2B5EF4-FFF2-40B4-BE49-F238E27FC236}">
                  <a16:creationId xmlns:a16="http://schemas.microsoft.com/office/drawing/2014/main" id="{0713CBA3-AE10-F355-1026-02379EE422FD}"/>
                </a:ext>
              </a:extLst>
            </p:cNvPr>
            <p:cNvGrpSpPr/>
            <p:nvPr/>
          </p:nvGrpSpPr>
          <p:grpSpPr>
            <a:xfrm>
              <a:off x="7875270" y="3810953"/>
              <a:ext cx="149542" cy="279082"/>
              <a:chOff x="0" y="0"/>
              <a:chExt cx="199390" cy="372110"/>
            </a:xfrm>
          </p:grpSpPr>
          <p:sp>
            <p:nvSpPr>
              <p:cNvPr id="129" name="Freeform 15">
                <a:extLst>
                  <a:ext uri="{FF2B5EF4-FFF2-40B4-BE49-F238E27FC236}">
                    <a16:creationId xmlns:a16="http://schemas.microsoft.com/office/drawing/2014/main" id="{E2497136-B814-8294-9989-FDB1CCA5531A}"/>
                  </a:ext>
                </a:extLst>
              </p:cNvPr>
              <p:cNvSpPr/>
              <p:nvPr/>
            </p:nvSpPr>
            <p:spPr>
              <a:xfrm>
                <a:off x="43180" y="49530"/>
                <a:ext cx="106680" cy="273050"/>
              </a:xfrm>
              <a:custGeom>
                <a:avLst/>
                <a:gdLst/>
                <a:ahLst/>
                <a:cxnLst/>
                <a:rect l="l" t="t" r="r" b="b"/>
                <a:pathLst>
                  <a:path w="106680" h="273050">
                    <a:moveTo>
                      <a:pt x="52070" y="246380"/>
                    </a:moveTo>
                    <a:cubicBezTo>
                      <a:pt x="45720" y="154940"/>
                      <a:pt x="0" y="60960"/>
                      <a:pt x="7620" y="29210"/>
                    </a:cubicBezTo>
                    <a:cubicBezTo>
                      <a:pt x="11430" y="15240"/>
                      <a:pt x="22860" y="2540"/>
                      <a:pt x="33020" y="1270"/>
                    </a:cubicBezTo>
                    <a:cubicBezTo>
                      <a:pt x="41910" y="0"/>
                      <a:pt x="63500" y="13970"/>
                      <a:pt x="64770" y="22860"/>
                    </a:cubicBezTo>
                    <a:cubicBezTo>
                      <a:pt x="64770" y="33020"/>
                      <a:pt x="35560" y="57150"/>
                      <a:pt x="25400" y="57150"/>
                    </a:cubicBezTo>
                    <a:cubicBezTo>
                      <a:pt x="19050" y="55880"/>
                      <a:pt x="10160" y="44450"/>
                      <a:pt x="8890" y="36830"/>
                    </a:cubicBezTo>
                    <a:cubicBezTo>
                      <a:pt x="6350" y="27940"/>
                      <a:pt x="10160" y="16510"/>
                      <a:pt x="15240" y="10160"/>
                    </a:cubicBezTo>
                    <a:cubicBezTo>
                      <a:pt x="20320" y="3810"/>
                      <a:pt x="33020" y="0"/>
                      <a:pt x="40640" y="1270"/>
                    </a:cubicBezTo>
                    <a:cubicBezTo>
                      <a:pt x="48260" y="2540"/>
                      <a:pt x="59690" y="10160"/>
                      <a:pt x="62230" y="17780"/>
                    </a:cubicBezTo>
                    <a:cubicBezTo>
                      <a:pt x="64770" y="26670"/>
                      <a:pt x="55880" y="53340"/>
                      <a:pt x="46990" y="55880"/>
                    </a:cubicBezTo>
                    <a:cubicBezTo>
                      <a:pt x="38100" y="59690"/>
                      <a:pt x="12700" y="48260"/>
                      <a:pt x="8890" y="39370"/>
                    </a:cubicBezTo>
                    <a:cubicBezTo>
                      <a:pt x="6350" y="30480"/>
                      <a:pt x="17780" y="6350"/>
                      <a:pt x="26670" y="2540"/>
                    </a:cubicBezTo>
                    <a:cubicBezTo>
                      <a:pt x="34290" y="0"/>
                      <a:pt x="52070" y="5080"/>
                      <a:pt x="62230" y="16510"/>
                    </a:cubicBezTo>
                    <a:cubicBezTo>
                      <a:pt x="83820" y="41910"/>
                      <a:pt x="101600" y="149860"/>
                      <a:pt x="104140" y="195580"/>
                    </a:cubicBezTo>
                    <a:cubicBezTo>
                      <a:pt x="106680" y="223520"/>
                      <a:pt x="106680" y="252730"/>
                      <a:pt x="97790" y="264160"/>
                    </a:cubicBezTo>
                    <a:cubicBezTo>
                      <a:pt x="91440" y="270510"/>
                      <a:pt x="76200" y="273050"/>
                      <a:pt x="68580" y="270510"/>
                    </a:cubicBezTo>
                    <a:cubicBezTo>
                      <a:pt x="60960" y="267970"/>
                      <a:pt x="52070" y="246380"/>
                      <a:pt x="52070" y="246380"/>
                    </a:cubicBezTo>
                  </a:path>
                </a:pathLst>
              </a:custGeom>
              <a:solidFill>
                <a:srgbClr val="E7191F"/>
              </a:solidFill>
              <a:ln cap="sq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GB"/>
              </a:p>
            </p:txBody>
          </p:sp>
        </p:grpSp>
        <p:grpSp>
          <p:nvGrpSpPr>
            <p:cNvPr id="107" name="Group 16">
              <a:extLst>
                <a:ext uri="{FF2B5EF4-FFF2-40B4-BE49-F238E27FC236}">
                  <a16:creationId xmlns:a16="http://schemas.microsoft.com/office/drawing/2014/main" id="{CFC4D4EF-41E0-5583-AEFA-A075ACC79B32}"/>
                </a:ext>
              </a:extLst>
            </p:cNvPr>
            <p:cNvGrpSpPr/>
            <p:nvPr/>
          </p:nvGrpSpPr>
          <p:grpSpPr>
            <a:xfrm>
              <a:off x="7887653" y="4020503"/>
              <a:ext cx="140970" cy="360997"/>
              <a:chOff x="0" y="0"/>
              <a:chExt cx="187960" cy="481330"/>
            </a:xfrm>
          </p:grpSpPr>
          <p:sp>
            <p:nvSpPr>
              <p:cNvPr id="128" name="Freeform 17">
                <a:extLst>
                  <a:ext uri="{FF2B5EF4-FFF2-40B4-BE49-F238E27FC236}">
                    <a16:creationId xmlns:a16="http://schemas.microsoft.com/office/drawing/2014/main" id="{A2265820-F58D-FA24-CFA6-B79588FC55BD}"/>
                  </a:ext>
                </a:extLst>
              </p:cNvPr>
              <p:cNvSpPr/>
              <p:nvPr/>
            </p:nvSpPr>
            <p:spPr>
              <a:xfrm>
                <a:off x="43180" y="49530"/>
                <a:ext cx="90170" cy="382270"/>
              </a:xfrm>
              <a:custGeom>
                <a:avLst/>
                <a:gdLst/>
                <a:ahLst/>
                <a:cxnLst/>
                <a:rect l="l" t="t" r="r" b="b"/>
                <a:pathLst>
                  <a:path w="90170" h="382270">
                    <a:moveTo>
                      <a:pt x="64770" y="27940"/>
                    </a:moveTo>
                    <a:cubicBezTo>
                      <a:pt x="90170" y="256540"/>
                      <a:pt x="69850" y="279400"/>
                      <a:pt x="66040" y="303530"/>
                    </a:cubicBezTo>
                    <a:cubicBezTo>
                      <a:pt x="63500" y="322580"/>
                      <a:pt x="72390" y="344170"/>
                      <a:pt x="67310" y="356870"/>
                    </a:cubicBezTo>
                    <a:cubicBezTo>
                      <a:pt x="64770" y="367030"/>
                      <a:pt x="58420" y="375920"/>
                      <a:pt x="50800" y="378460"/>
                    </a:cubicBezTo>
                    <a:cubicBezTo>
                      <a:pt x="43180" y="382270"/>
                      <a:pt x="30480" y="382270"/>
                      <a:pt x="24130" y="377190"/>
                    </a:cubicBezTo>
                    <a:cubicBezTo>
                      <a:pt x="16510" y="372110"/>
                      <a:pt x="8890" y="353060"/>
                      <a:pt x="10160" y="344170"/>
                    </a:cubicBezTo>
                    <a:cubicBezTo>
                      <a:pt x="12700" y="336550"/>
                      <a:pt x="21590" y="326390"/>
                      <a:pt x="30480" y="323850"/>
                    </a:cubicBezTo>
                    <a:cubicBezTo>
                      <a:pt x="38100" y="321310"/>
                      <a:pt x="50800" y="323850"/>
                      <a:pt x="57150" y="328930"/>
                    </a:cubicBezTo>
                    <a:cubicBezTo>
                      <a:pt x="63500" y="335280"/>
                      <a:pt x="68580" y="354330"/>
                      <a:pt x="66040" y="363220"/>
                    </a:cubicBezTo>
                    <a:cubicBezTo>
                      <a:pt x="63500" y="370840"/>
                      <a:pt x="53340" y="379730"/>
                      <a:pt x="44450" y="381000"/>
                    </a:cubicBezTo>
                    <a:cubicBezTo>
                      <a:pt x="36830" y="382270"/>
                      <a:pt x="25400" y="381000"/>
                      <a:pt x="19050" y="373380"/>
                    </a:cubicBezTo>
                    <a:cubicBezTo>
                      <a:pt x="8890" y="361950"/>
                      <a:pt x="5080" y="328930"/>
                      <a:pt x="7620" y="304800"/>
                    </a:cubicBezTo>
                    <a:cubicBezTo>
                      <a:pt x="10160" y="279400"/>
                      <a:pt x="31750" y="257810"/>
                      <a:pt x="35560" y="223520"/>
                    </a:cubicBezTo>
                    <a:cubicBezTo>
                      <a:pt x="41910" y="171450"/>
                      <a:pt x="0" y="52070"/>
                      <a:pt x="13970" y="21590"/>
                    </a:cubicBezTo>
                    <a:cubicBezTo>
                      <a:pt x="19050" y="8890"/>
                      <a:pt x="33020" y="0"/>
                      <a:pt x="41910" y="1270"/>
                    </a:cubicBezTo>
                    <a:cubicBezTo>
                      <a:pt x="50800" y="2540"/>
                      <a:pt x="64770" y="27940"/>
                      <a:pt x="64770" y="27940"/>
                    </a:cubicBezTo>
                  </a:path>
                </a:pathLst>
              </a:custGeom>
              <a:solidFill>
                <a:srgbClr val="E7191F"/>
              </a:solidFill>
              <a:ln cap="sq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GB"/>
              </a:p>
            </p:txBody>
          </p:sp>
        </p:grpSp>
        <p:grpSp>
          <p:nvGrpSpPr>
            <p:cNvPr id="108" name="Group 18">
              <a:extLst>
                <a:ext uri="{FF2B5EF4-FFF2-40B4-BE49-F238E27FC236}">
                  <a16:creationId xmlns:a16="http://schemas.microsoft.com/office/drawing/2014/main" id="{AA56B68A-EB12-6AF2-B9B1-633C42FFD2B6}"/>
                </a:ext>
              </a:extLst>
            </p:cNvPr>
            <p:cNvGrpSpPr/>
            <p:nvPr/>
          </p:nvGrpSpPr>
          <p:grpSpPr>
            <a:xfrm>
              <a:off x="7891462" y="4110990"/>
              <a:ext cx="132398" cy="219075"/>
              <a:chOff x="0" y="0"/>
              <a:chExt cx="176530" cy="292100"/>
            </a:xfrm>
          </p:grpSpPr>
          <p:sp>
            <p:nvSpPr>
              <p:cNvPr id="127" name="Freeform 19">
                <a:extLst>
                  <a:ext uri="{FF2B5EF4-FFF2-40B4-BE49-F238E27FC236}">
                    <a16:creationId xmlns:a16="http://schemas.microsoft.com/office/drawing/2014/main" id="{22CB5840-3E04-17BF-4626-5049BD5BC6B8}"/>
                  </a:ext>
                </a:extLst>
              </p:cNvPr>
              <p:cNvSpPr/>
              <p:nvPr/>
            </p:nvSpPr>
            <p:spPr>
              <a:xfrm>
                <a:off x="49530" y="48260"/>
                <a:ext cx="82550" cy="191770"/>
              </a:xfrm>
              <a:custGeom>
                <a:avLst/>
                <a:gdLst/>
                <a:ahLst/>
                <a:cxnLst/>
                <a:rect l="l" t="t" r="r" b="b"/>
                <a:pathLst>
                  <a:path w="82550" h="191770">
                    <a:moveTo>
                      <a:pt x="24130" y="170180"/>
                    </a:moveTo>
                    <a:cubicBezTo>
                      <a:pt x="6350" y="8890"/>
                      <a:pt x="15240" y="3810"/>
                      <a:pt x="22860" y="2540"/>
                    </a:cubicBezTo>
                    <a:cubicBezTo>
                      <a:pt x="30480" y="1270"/>
                      <a:pt x="41910" y="5080"/>
                      <a:pt x="46990" y="10160"/>
                    </a:cubicBezTo>
                    <a:cubicBezTo>
                      <a:pt x="52070" y="15240"/>
                      <a:pt x="55880" y="26670"/>
                      <a:pt x="53340" y="34290"/>
                    </a:cubicBezTo>
                    <a:cubicBezTo>
                      <a:pt x="52070" y="41910"/>
                      <a:pt x="44450" y="50800"/>
                      <a:pt x="38100" y="53340"/>
                    </a:cubicBezTo>
                    <a:cubicBezTo>
                      <a:pt x="31750" y="57150"/>
                      <a:pt x="19050" y="55880"/>
                      <a:pt x="12700" y="52070"/>
                    </a:cubicBezTo>
                    <a:cubicBezTo>
                      <a:pt x="6350" y="46990"/>
                      <a:pt x="0" y="36830"/>
                      <a:pt x="1270" y="29210"/>
                    </a:cubicBezTo>
                    <a:cubicBezTo>
                      <a:pt x="1270" y="21590"/>
                      <a:pt x="11430" y="6350"/>
                      <a:pt x="20320" y="3810"/>
                    </a:cubicBezTo>
                    <a:cubicBezTo>
                      <a:pt x="26670" y="0"/>
                      <a:pt x="38100" y="2540"/>
                      <a:pt x="44450" y="7620"/>
                    </a:cubicBezTo>
                    <a:cubicBezTo>
                      <a:pt x="54610" y="17780"/>
                      <a:pt x="58420" y="44450"/>
                      <a:pt x="63500" y="67310"/>
                    </a:cubicBezTo>
                    <a:cubicBezTo>
                      <a:pt x="69850" y="97790"/>
                      <a:pt x="82550" y="153670"/>
                      <a:pt x="74930" y="173990"/>
                    </a:cubicBezTo>
                    <a:cubicBezTo>
                      <a:pt x="69850" y="184150"/>
                      <a:pt x="59690" y="191770"/>
                      <a:pt x="52070" y="191770"/>
                    </a:cubicBezTo>
                    <a:cubicBezTo>
                      <a:pt x="43180" y="191770"/>
                      <a:pt x="24130" y="170180"/>
                      <a:pt x="24130" y="170180"/>
                    </a:cubicBezTo>
                  </a:path>
                </a:pathLst>
              </a:custGeom>
              <a:solidFill>
                <a:srgbClr val="E7191F"/>
              </a:solidFill>
              <a:ln cap="sq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GB"/>
              </a:p>
            </p:txBody>
          </p:sp>
        </p:grpSp>
        <p:grpSp>
          <p:nvGrpSpPr>
            <p:cNvPr id="109" name="Group 20">
              <a:extLst>
                <a:ext uri="{FF2B5EF4-FFF2-40B4-BE49-F238E27FC236}">
                  <a16:creationId xmlns:a16="http://schemas.microsoft.com/office/drawing/2014/main" id="{E9B97C90-7AAB-B067-F3B6-5F27651C595C}"/>
                </a:ext>
              </a:extLst>
            </p:cNvPr>
            <p:cNvGrpSpPr/>
            <p:nvPr/>
          </p:nvGrpSpPr>
          <p:grpSpPr>
            <a:xfrm>
              <a:off x="7914322" y="4411980"/>
              <a:ext cx="189548" cy="668655"/>
              <a:chOff x="0" y="0"/>
              <a:chExt cx="252730" cy="891540"/>
            </a:xfrm>
          </p:grpSpPr>
          <p:sp>
            <p:nvSpPr>
              <p:cNvPr id="126" name="Freeform 21">
                <a:extLst>
                  <a:ext uri="{FF2B5EF4-FFF2-40B4-BE49-F238E27FC236}">
                    <a16:creationId xmlns:a16="http://schemas.microsoft.com/office/drawing/2014/main" id="{D0409FD4-E6B2-689B-4DA4-C1032E0C58D0}"/>
                  </a:ext>
                </a:extLst>
              </p:cNvPr>
              <p:cNvSpPr/>
              <p:nvPr/>
            </p:nvSpPr>
            <p:spPr>
              <a:xfrm>
                <a:off x="49530" y="46990"/>
                <a:ext cx="161290" cy="793750"/>
              </a:xfrm>
              <a:custGeom>
                <a:avLst/>
                <a:gdLst/>
                <a:ahLst/>
                <a:cxnLst/>
                <a:rect l="l" t="t" r="r" b="b"/>
                <a:pathLst>
                  <a:path w="161290" h="793750">
                    <a:moveTo>
                      <a:pt x="67310" y="29210"/>
                    </a:moveTo>
                    <a:cubicBezTo>
                      <a:pt x="60960" y="287020"/>
                      <a:pt x="161290" y="693420"/>
                      <a:pt x="151130" y="762000"/>
                    </a:cubicBezTo>
                    <a:cubicBezTo>
                      <a:pt x="149860" y="775970"/>
                      <a:pt x="146050" y="782320"/>
                      <a:pt x="139700" y="787400"/>
                    </a:cubicBezTo>
                    <a:cubicBezTo>
                      <a:pt x="132080" y="792480"/>
                      <a:pt x="119380" y="793750"/>
                      <a:pt x="111760" y="791210"/>
                    </a:cubicBezTo>
                    <a:cubicBezTo>
                      <a:pt x="104140" y="789940"/>
                      <a:pt x="97790" y="783590"/>
                      <a:pt x="95250" y="777240"/>
                    </a:cubicBezTo>
                    <a:cubicBezTo>
                      <a:pt x="91440" y="769620"/>
                      <a:pt x="92710" y="749300"/>
                      <a:pt x="97790" y="742950"/>
                    </a:cubicBezTo>
                    <a:cubicBezTo>
                      <a:pt x="102870" y="735330"/>
                      <a:pt x="116840" y="731520"/>
                      <a:pt x="124460" y="732790"/>
                    </a:cubicBezTo>
                    <a:cubicBezTo>
                      <a:pt x="133350" y="732790"/>
                      <a:pt x="144780" y="741680"/>
                      <a:pt x="148590" y="748030"/>
                    </a:cubicBezTo>
                    <a:cubicBezTo>
                      <a:pt x="152400" y="755650"/>
                      <a:pt x="152400" y="769620"/>
                      <a:pt x="147320" y="777240"/>
                    </a:cubicBezTo>
                    <a:cubicBezTo>
                      <a:pt x="143510" y="784860"/>
                      <a:pt x="132080" y="793750"/>
                      <a:pt x="124460" y="792480"/>
                    </a:cubicBezTo>
                    <a:cubicBezTo>
                      <a:pt x="113030" y="792480"/>
                      <a:pt x="91440" y="773430"/>
                      <a:pt x="90170" y="763270"/>
                    </a:cubicBezTo>
                    <a:cubicBezTo>
                      <a:pt x="90170" y="753110"/>
                      <a:pt x="111760" y="731520"/>
                      <a:pt x="121920" y="731520"/>
                    </a:cubicBezTo>
                    <a:cubicBezTo>
                      <a:pt x="132080" y="731520"/>
                      <a:pt x="148590" y="765810"/>
                      <a:pt x="151130" y="764540"/>
                    </a:cubicBezTo>
                    <a:cubicBezTo>
                      <a:pt x="153670" y="763270"/>
                      <a:pt x="148590" y="746760"/>
                      <a:pt x="147320" y="748030"/>
                    </a:cubicBezTo>
                    <a:cubicBezTo>
                      <a:pt x="147320" y="748030"/>
                      <a:pt x="152400" y="768350"/>
                      <a:pt x="148590" y="775970"/>
                    </a:cubicBezTo>
                    <a:cubicBezTo>
                      <a:pt x="144780" y="783590"/>
                      <a:pt x="134620" y="791210"/>
                      <a:pt x="125730" y="792480"/>
                    </a:cubicBezTo>
                    <a:cubicBezTo>
                      <a:pt x="116840" y="793750"/>
                      <a:pt x="104140" y="788670"/>
                      <a:pt x="95250" y="777240"/>
                    </a:cubicBezTo>
                    <a:cubicBezTo>
                      <a:pt x="72390" y="748030"/>
                      <a:pt x="66040" y="650240"/>
                      <a:pt x="53340" y="567690"/>
                    </a:cubicBezTo>
                    <a:cubicBezTo>
                      <a:pt x="34290" y="453390"/>
                      <a:pt x="0" y="256540"/>
                      <a:pt x="1270" y="154940"/>
                    </a:cubicBezTo>
                    <a:cubicBezTo>
                      <a:pt x="1270" y="95250"/>
                      <a:pt x="2540" y="33020"/>
                      <a:pt x="20320" y="12700"/>
                    </a:cubicBezTo>
                    <a:cubicBezTo>
                      <a:pt x="27940" y="3810"/>
                      <a:pt x="44450" y="0"/>
                      <a:pt x="53340" y="3810"/>
                    </a:cubicBezTo>
                    <a:cubicBezTo>
                      <a:pt x="59690" y="6350"/>
                      <a:pt x="67310" y="29210"/>
                      <a:pt x="67310" y="29210"/>
                    </a:cubicBezTo>
                  </a:path>
                </a:pathLst>
              </a:custGeom>
              <a:solidFill>
                <a:srgbClr val="E7191F"/>
              </a:solidFill>
              <a:ln cap="sq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GB"/>
              </a:p>
            </p:txBody>
          </p:sp>
        </p:grpSp>
        <p:grpSp>
          <p:nvGrpSpPr>
            <p:cNvPr id="110" name="Group 22">
              <a:extLst>
                <a:ext uri="{FF2B5EF4-FFF2-40B4-BE49-F238E27FC236}">
                  <a16:creationId xmlns:a16="http://schemas.microsoft.com/office/drawing/2014/main" id="{45413D2F-9674-74E6-0227-015572826FA0}"/>
                </a:ext>
              </a:extLst>
            </p:cNvPr>
            <p:cNvGrpSpPr/>
            <p:nvPr/>
          </p:nvGrpSpPr>
          <p:grpSpPr>
            <a:xfrm>
              <a:off x="7920038" y="4161472"/>
              <a:ext cx="257175" cy="921068"/>
              <a:chOff x="0" y="0"/>
              <a:chExt cx="342900" cy="1228090"/>
            </a:xfrm>
          </p:grpSpPr>
          <p:sp>
            <p:nvSpPr>
              <p:cNvPr id="125" name="Freeform 23">
                <a:extLst>
                  <a:ext uri="{FF2B5EF4-FFF2-40B4-BE49-F238E27FC236}">
                    <a16:creationId xmlns:a16="http://schemas.microsoft.com/office/drawing/2014/main" id="{18A53BC8-C125-2C62-DA95-0B16A7E2EECA}"/>
                  </a:ext>
                </a:extLst>
              </p:cNvPr>
              <p:cNvSpPr/>
              <p:nvPr/>
            </p:nvSpPr>
            <p:spPr>
              <a:xfrm>
                <a:off x="44450" y="48260"/>
                <a:ext cx="248920" cy="1130300"/>
              </a:xfrm>
              <a:custGeom>
                <a:avLst/>
                <a:gdLst/>
                <a:ahLst/>
                <a:cxnLst/>
                <a:rect l="l" t="t" r="r" b="b"/>
                <a:pathLst>
                  <a:path w="248920" h="1130300">
                    <a:moveTo>
                      <a:pt x="60960" y="34290"/>
                    </a:moveTo>
                    <a:cubicBezTo>
                      <a:pt x="111760" y="288290"/>
                      <a:pt x="100330" y="392430"/>
                      <a:pt x="116840" y="508000"/>
                    </a:cubicBezTo>
                    <a:cubicBezTo>
                      <a:pt x="139700" y="665480"/>
                      <a:pt x="243840" y="965200"/>
                      <a:pt x="246380" y="1059180"/>
                    </a:cubicBezTo>
                    <a:cubicBezTo>
                      <a:pt x="247650" y="1089660"/>
                      <a:pt x="246380" y="1112520"/>
                      <a:pt x="236220" y="1121410"/>
                    </a:cubicBezTo>
                    <a:cubicBezTo>
                      <a:pt x="229870" y="1129030"/>
                      <a:pt x="217170" y="1130300"/>
                      <a:pt x="208280" y="1127760"/>
                    </a:cubicBezTo>
                    <a:cubicBezTo>
                      <a:pt x="200660" y="1125220"/>
                      <a:pt x="190500" y="1113790"/>
                      <a:pt x="187960" y="1104900"/>
                    </a:cubicBezTo>
                    <a:cubicBezTo>
                      <a:pt x="185420" y="1097280"/>
                      <a:pt x="189230" y="1083310"/>
                      <a:pt x="195580" y="1078230"/>
                    </a:cubicBezTo>
                    <a:cubicBezTo>
                      <a:pt x="200660" y="1071880"/>
                      <a:pt x="214630" y="1065530"/>
                      <a:pt x="222250" y="1068070"/>
                    </a:cubicBezTo>
                    <a:cubicBezTo>
                      <a:pt x="232410" y="1071880"/>
                      <a:pt x="248920" y="1094740"/>
                      <a:pt x="247650" y="1104900"/>
                    </a:cubicBezTo>
                    <a:cubicBezTo>
                      <a:pt x="246380" y="1113790"/>
                      <a:pt x="228600" y="1127760"/>
                      <a:pt x="219710" y="1129030"/>
                    </a:cubicBezTo>
                    <a:cubicBezTo>
                      <a:pt x="210820" y="1130300"/>
                      <a:pt x="198120" y="1123950"/>
                      <a:pt x="193040" y="1116330"/>
                    </a:cubicBezTo>
                    <a:cubicBezTo>
                      <a:pt x="187960" y="1108710"/>
                      <a:pt x="187960" y="1088390"/>
                      <a:pt x="193040" y="1080770"/>
                    </a:cubicBezTo>
                    <a:cubicBezTo>
                      <a:pt x="198120" y="1073150"/>
                      <a:pt x="210820" y="1068070"/>
                      <a:pt x="218440" y="1068070"/>
                    </a:cubicBezTo>
                    <a:cubicBezTo>
                      <a:pt x="227330" y="1068070"/>
                      <a:pt x="238760" y="1074420"/>
                      <a:pt x="242570" y="1082040"/>
                    </a:cubicBezTo>
                    <a:cubicBezTo>
                      <a:pt x="247650" y="1090930"/>
                      <a:pt x="247650" y="1109980"/>
                      <a:pt x="241300" y="1116330"/>
                    </a:cubicBezTo>
                    <a:cubicBezTo>
                      <a:pt x="236220" y="1123950"/>
                      <a:pt x="217170" y="1129030"/>
                      <a:pt x="208280" y="1127760"/>
                    </a:cubicBezTo>
                    <a:cubicBezTo>
                      <a:pt x="200660" y="1125220"/>
                      <a:pt x="195580" y="1120140"/>
                      <a:pt x="187960" y="1107440"/>
                    </a:cubicBezTo>
                    <a:cubicBezTo>
                      <a:pt x="154940" y="1047750"/>
                      <a:pt x="81280" y="638810"/>
                      <a:pt x="59690" y="524510"/>
                    </a:cubicBezTo>
                    <a:cubicBezTo>
                      <a:pt x="50800" y="476250"/>
                      <a:pt x="46990" y="462280"/>
                      <a:pt x="44450" y="422910"/>
                    </a:cubicBezTo>
                    <a:cubicBezTo>
                      <a:pt x="39370" y="363220"/>
                      <a:pt x="49530" y="270510"/>
                      <a:pt x="41910" y="203200"/>
                    </a:cubicBezTo>
                    <a:cubicBezTo>
                      <a:pt x="35560" y="144780"/>
                      <a:pt x="0" y="77470"/>
                      <a:pt x="6350" y="41910"/>
                    </a:cubicBezTo>
                    <a:cubicBezTo>
                      <a:pt x="10160" y="24130"/>
                      <a:pt x="21590" y="6350"/>
                      <a:pt x="31750" y="2540"/>
                    </a:cubicBezTo>
                    <a:cubicBezTo>
                      <a:pt x="38100" y="0"/>
                      <a:pt x="49530" y="5080"/>
                      <a:pt x="54610" y="10160"/>
                    </a:cubicBezTo>
                    <a:cubicBezTo>
                      <a:pt x="59690" y="15240"/>
                      <a:pt x="60960" y="34290"/>
                      <a:pt x="60960" y="34290"/>
                    </a:cubicBezTo>
                  </a:path>
                </a:pathLst>
              </a:custGeom>
              <a:solidFill>
                <a:srgbClr val="E7191F"/>
              </a:solidFill>
              <a:ln cap="sq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GB"/>
              </a:p>
            </p:txBody>
          </p:sp>
        </p:grpSp>
        <p:grpSp>
          <p:nvGrpSpPr>
            <p:cNvPr id="111" name="Group 24">
              <a:extLst>
                <a:ext uri="{FF2B5EF4-FFF2-40B4-BE49-F238E27FC236}">
                  <a16:creationId xmlns:a16="http://schemas.microsoft.com/office/drawing/2014/main" id="{972CD988-D82D-F4CB-A75D-B5579FA75BEC}"/>
                </a:ext>
              </a:extLst>
            </p:cNvPr>
            <p:cNvGrpSpPr/>
            <p:nvPr/>
          </p:nvGrpSpPr>
          <p:grpSpPr>
            <a:xfrm>
              <a:off x="7999095" y="4966335"/>
              <a:ext cx="146685" cy="117158"/>
              <a:chOff x="0" y="0"/>
              <a:chExt cx="195580" cy="156210"/>
            </a:xfrm>
          </p:grpSpPr>
          <p:sp>
            <p:nvSpPr>
              <p:cNvPr id="124" name="Freeform 25">
                <a:extLst>
                  <a:ext uri="{FF2B5EF4-FFF2-40B4-BE49-F238E27FC236}">
                    <a16:creationId xmlns:a16="http://schemas.microsoft.com/office/drawing/2014/main" id="{445D8F6D-484F-2A5E-1871-63D5358D1026}"/>
                  </a:ext>
                </a:extLst>
              </p:cNvPr>
              <p:cNvSpPr/>
              <p:nvPr/>
            </p:nvSpPr>
            <p:spPr>
              <a:xfrm>
                <a:off x="50800" y="50800"/>
                <a:ext cx="95250" cy="57150"/>
              </a:xfrm>
              <a:custGeom>
                <a:avLst/>
                <a:gdLst/>
                <a:ahLst/>
                <a:cxnLst/>
                <a:rect l="l" t="t" r="r" b="b"/>
                <a:pathLst>
                  <a:path w="95250" h="57150">
                    <a:moveTo>
                      <a:pt x="27940" y="0"/>
                    </a:moveTo>
                    <a:cubicBezTo>
                      <a:pt x="95250" y="24130"/>
                      <a:pt x="92710" y="39370"/>
                      <a:pt x="87630" y="45720"/>
                    </a:cubicBezTo>
                    <a:cubicBezTo>
                      <a:pt x="82550" y="52070"/>
                      <a:pt x="67310" y="55880"/>
                      <a:pt x="59690" y="53340"/>
                    </a:cubicBezTo>
                    <a:cubicBezTo>
                      <a:pt x="52070" y="52070"/>
                      <a:pt x="44450" y="43180"/>
                      <a:pt x="41910" y="35560"/>
                    </a:cubicBezTo>
                    <a:cubicBezTo>
                      <a:pt x="40640" y="27940"/>
                      <a:pt x="46990" y="11430"/>
                      <a:pt x="53340" y="6350"/>
                    </a:cubicBezTo>
                    <a:cubicBezTo>
                      <a:pt x="59690" y="2540"/>
                      <a:pt x="72390" y="2540"/>
                      <a:pt x="78740" y="5080"/>
                    </a:cubicBezTo>
                    <a:cubicBezTo>
                      <a:pt x="85090" y="8890"/>
                      <a:pt x="93980" y="25400"/>
                      <a:pt x="92710" y="33020"/>
                    </a:cubicBezTo>
                    <a:cubicBezTo>
                      <a:pt x="92710" y="40640"/>
                      <a:pt x="85090" y="49530"/>
                      <a:pt x="78740" y="52070"/>
                    </a:cubicBezTo>
                    <a:cubicBezTo>
                      <a:pt x="72390" y="55880"/>
                      <a:pt x="59690" y="55880"/>
                      <a:pt x="54610" y="50800"/>
                    </a:cubicBezTo>
                    <a:cubicBezTo>
                      <a:pt x="46990" y="46990"/>
                      <a:pt x="40640" y="30480"/>
                      <a:pt x="41910" y="21590"/>
                    </a:cubicBezTo>
                    <a:cubicBezTo>
                      <a:pt x="43180" y="15240"/>
                      <a:pt x="52070" y="6350"/>
                      <a:pt x="58420" y="5080"/>
                    </a:cubicBezTo>
                    <a:cubicBezTo>
                      <a:pt x="67310" y="2540"/>
                      <a:pt x="85090" y="8890"/>
                      <a:pt x="90170" y="16510"/>
                    </a:cubicBezTo>
                    <a:cubicBezTo>
                      <a:pt x="93980" y="22860"/>
                      <a:pt x="93980" y="39370"/>
                      <a:pt x="87630" y="45720"/>
                    </a:cubicBezTo>
                    <a:cubicBezTo>
                      <a:pt x="77470" y="54610"/>
                      <a:pt x="39370" y="57150"/>
                      <a:pt x="24130" y="52070"/>
                    </a:cubicBezTo>
                    <a:cubicBezTo>
                      <a:pt x="12700" y="46990"/>
                      <a:pt x="0" y="35560"/>
                      <a:pt x="0" y="26670"/>
                    </a:cubicBezTo>
                    <a:cubicBezTo>
                      <a:pt x="0" y="17780"/>
                      <a:pt x="27940" y="0"/>
                      <a:pt x="27940" y="0"/>
                    </a:cubicBezTo>
                  </a:path>
                </a:pathLst>
              </a:custGeom>
              <a:solidFill>
                <a:srgbClr val="E7191F"/>
              </a:solidFill>
              <a:ln cap="sq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GB"/>
              </a:p>
            </p:txBody>
          </p:sp>
        </p:grpSp>
        <p:grpSp>
          <p:nvGrpSpPr>
            <p:cNvPr id="112" name="Group 26">
              <a:extLst>
                <a:ext uri="{FF2B5EF4-FFF2-40B4-BE49-F238E27FC236}">
                  <a16:creationId xmlns:a16="http://schemas.microsoft.com/office/drawing/2014/main" id="{3641CFA8-27C2-A2B6-A8A8-0364DB35189C}"/>
                </a:ext>
              </a:extLst>
            </p:cNvPr>
            <p:cNvGrpSpPr/>
            <p:nvPr/>
          </p:nvGrpSpPr>
          <p:grpSpPr>
            <a:xfrm>
              <a:off x="8004810" y="4976812"/>
              <a:ext cx="114300" cy="112395"/>
              <a:chOff x="0" y="0"/>
              <a:chExt cx="152400" cy="149860"/>
            </a:xfrm>
          </p:grpSpPr>
          <p:sp>
            <p:nvSpPr>
              <p:cNvPr id="123" name="Freeform 27">
                <a:extLst>
                  <a:ext uri="{FF2B5EF4-FFF2-40B4-BE49-F238E27FC236}">
                    <a16:creationId xmlns:a16="http://schemas.microsoft.com/office/drawing/2014/main" id="{9BFF5C90-665D-A64D-B39F-6498F7F400DA}"/>
                  </a:ext>
                </a:extLst>
              </p:cNvPr>
              <p:cNvSpPr/>
              <p:nvPr/>
            </p:nvSpPr>
            <p:spPr>
              <a:xfrm>
                <a:off x="49530" y="46990"/>
                <a:ext cx="53340" cy="54610"/>
              </a:xfrm>
              <a:custGeom>
                <a:avLst/>
                <a:gdLst/>
                <a:ahLst/>
                <a:cxnLst/>
                <a:rect l="l" t="t" r="r" b="b"/>
                <a:pathLst>
                  <a:path w="53340" h="54610">
                    <a:moveTo>
                      <a:pt x="44450" y="46990"/>
                    </a:moveTo>
                    <a:cubicBezTo>
                      <a:pt x="1270" y="40640"/>
                      <a:pt x="0" y="29210"/>
                      <a:pt x="1270" y="22860"/>
                    </a:cubicBezTo>
                    <a:cubicBezTo>
                      <a:pt x="2540" y="15240"/>
                      <a:pt x="10160" y="6350"/>
                      <a:pt x="17780" y="3810"/>
                    </a:cubicBezTo>
                    <a:cubicBezTo>
                      <a:pt x="24130" y="2540"/>
                      <a:pt x="35560" y="3810"/>
                      <a:pt x="40640" y="7620"/>
                    </a:cubicBezTo>
                    <a:cubicBezTo>
                      <a:pt x="46990" y="11430"/>
                      <a:pt x="52070" y="21590"/>
                      <a:pt x="52070" y="29210"/>
                    </a:cubicBezTo>
                    <a:cubicBezTo>
                      <a:pt x="52070" y="35560"/>
                      <a:pt x="45720" y="45720"/>
                      <a:pt x="39370" y="49530"/>
                    </a:cubicBezTo>
                    <a:cubicBezTo>
                      <a:pt x="34290" y="53340"/>
                      <a:pt x="22860" y="54610"/>
                      <a:pt x="16510" y="52070"/>
                    </a:cubicBezTo>
                    <a:cubicBezTo>
                      <a:pt x="8890" y="49530"/>
                      <a:pt x="2540" y="40640"/>
                      <a:pt x="1270" y="33020"/>
                    </a:cubicBezTo>
                    <a:cubicBezTo>
                      <a:pt x="0" y="25400"/>
                      <a:pt x="5080" y="10160"/>
                      <a:pt x="12700" y="5080"/>
                    </a:cubicBezTo>
                    <a:cubicBezTo>
                      <a:pt x="20320" y="0"/>
                      <a:pt x="40640" y="0"/>
                      <a:pt x="46990" y="6350"/>
                    </a:cubicBezTo>
                    <a:cubicBezTo>
                      <a:pt x="53340" y="11430"/>
                      <a:pt x="50800" y="40640"/>
                      <a:pt x="50800" y="40640"/>
                    </a:cubicBezTo>
                  </a:path>
                </a:pathLst>
              </a:custGeom>
              <a:solidFill>
                <a:srgbClr val="E7191F"/>
              </a:solidFill>
              <a:ln cap="sq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GB"/>
              </a:p>
            </p:txBody>
          </p:sp>
        </p:grpSp>
        <p:grpSp>
          <p:nvGrpSpPr>
            <p:cNvPr id="113" name="Group 28">
              <a:extLst>
                <a:ext uri="{FF2B5EF4-FFF2-40B4-BE49-F238E27FC236}">
                  <a16:creationId xmlns:a16="http://schemas.microsoft.com/office/drawing/2014/main" id="{1692E713-827A-B64C-3A91-A107390831A2}"/>
                </a:ext>
              </a:extLst>
            </p:cNvPr>
            <p:cNvGrpSpPr/>
            <p:nvPr/>
          </p:nvGrpSpPr>
          <p:grpSpPr>
            <a:xfrm>
              <a:off x="7952422" y="4311968"/>
              <a:ext cx="179070" cy="570548"/>
              <a:chOff x="0" y="0"/>
              <a:chExt cx="238760" cy="760730"/>
            </a:xfrm>
          </p:grpSpPr>
          <p:sp>
            <p:nvSpPr>
              <p:cNvPr id="122" name="Freeform 29">
                <a:extLst>
                  <a:ext uri="{FF2B5EF4-FFF2-40B4-BE49-F238E27FC236}">
                    <a16:creationId xmlns:a16="http://schemas.microsoft.com/office/drawing/2014/main" id="{5BBBFD87-0FC7-581C-82A6-CBDC5946275E}"/>
                  </a:ext>
                </a:extLst>
              </p:cNvPr>
              <p:cNvSpPr/>
              <p:nvPr/>
            </p:nvSpPr>
            <p:spPr>
              <a:xfrm>
                <a:off x="50800" y="45720"/>
                <a:ext cx="138430" cy="666750"/>
              </a:xfrm>
              <a:custGeom>
                <a:avLst/>
                <a:gdLst/>
                <a:ahLst/>
                <a:cxnLst/>
                <a:rect l="l" t="t" r="r" b="b"/>
                <a:pathLst>
                  <a:path w="138430" h="666750">
                    <a:moveTo>
                      <a:pt x="87630" y="651510"/>
                    </a:moveTo>
                    <a:cubicBezTo>
                      <a:pt x="41910" y="454660"/>
                      <a:pt x="59690" y="414020"/>
                      <a:pt x="55880" y="360680"/>
                    </a:cubicBezTo>
                    <a:cubicBezTo>
                      <a:pt x="52070" y="289560"/>
                      <a:pt x="8890" y="167640"/>
                      <a:pt x="10160" y="116840"/>
                    </a:cubicBezTo>
                    <a:cubicBezTo>
                      <a:pt x="10160" y="92710"/>
                      <a:pt x="25400" y="78740"/>
                      <a:pt x="22860" y="63500"/>
                    </a:cubicBezTo>
                    <a:cubicBezTo>
                      <a:pt x="20320" y="52070"/>
                      <a:pt x="0" y="43180"/>
                      <a:pt x="0" y="34290"/>
                    </a:cubicBezTo>
                    <a:cubicBezTo>
                      <a:pt x="0" y="24130"/>
                      <a:pt x="13970" y="7620"/>
                      <a:pt x="22860" y="5080"/>
                    </a:cubicBezTo>
                    <a:cubicBezTo>
                      <a:pt x="33020" y="2540"/>
                      <a:pt x="53340" y="10160"/>
                      <a:pt x="57150" y="19050"/>
                    </a:cubicBezTo>
                    <a:cubicBezTo>
                      <a:pt x="62230" y="27940"/>
                      <a:pt x="53340" y="55880"/>
                      <a:pt x="44450" y="60960"/>
                    </a:cubicBezTo>
                    <a:cubicBezTo>
                      <a:pt x="38100" y="66040"/>
                      <a:pt x="24130" y="64770"/>
                      <a:pt x="16510" y="60960"/>
                    </a:cubicBezTo>
                    <a:cubicBezTo>
                      <a:pt x="8890" y="57150"/>
                      <a:pt x="1270" y="45720"/>
                      <a:pt x="0" y="36830"/>
                    </a:cubicBezTo>
                    <a:cubicBezTo>
                      <a:pt x="0" y="29210"/>
                      <a:pt x="5080" y="16510"/>
                      <a:pt x="11430" y="10160"/>
                    </a:cubicBezTo>
                    <a:cubicBezTo>
                      <a:pt x="17780" y="5080"/>
                      <a:pt x="30480" y="0"/>
                      <a:pt x="39370" y="5080"/>
                    </a:cubicBezTo>
                    <a:cubicBezTo>
                      <a:pt x="63500" y="20320"/>
                      <a:pt x="90170" y="160020"/>
                      <a:pt x="96520" y="214630"/>
                    </a:cubicBezTo>
                    <a:cubicBezTo>
                      <a:pt x="99060" y="248920"/>
                      <a:pt x="86360" y="274320"/>
                      <a:pt x="90170" y="299720"/>
                    </a:cubicBezTo>
                    <a:cubicBezTo>
                      <a:pt x="93980" y="321310"/>
                      <a:pt x="110490" y="332740"/>
                      <a:pt x="114300" y="358140"/>
                    </a:cubicBezTo>
                    <a:cubicBezTo>
                      <a:pt x="121920" y="402590"/>
                      <a:pt x="96520" y="496570"/>
                      <a:pt x="102870" y="547370"/>
                    </a:cubicBezTo>
                    <a:cubicBezTo>
                      <a:pt x="109220" y="582930"/>
                      <a:pt x="138430" y="617220"/>
                      <a:pt x="137160" y="638810"/>
                    </a:cubicBezTo>
                    <a:cubicBezTo>
                      <a:pt x="135890" y="648970"/>
                      <a:pt x="128270" y="660400"/>
                      <a:pt x="120650" y="662940"/>
                    </a:cubicBezTo>
                    <a:cubicBezTo>
                      <a:pt x="113030" y="666750"/>
                      <a:pt x="87630" y="651510"/>
                      <a:pt x="87630" y="651510"/>
                    </a:cubicBezTo>
                  </a:path>
                </a:pathLst>
              </a:custGeom>
              <a:solidFill>
                <a:srgbClr val="E7191F"/>
              </a:solidFill>
              <a:ln cap="sq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GB"/>
              </a:p>
            </p:txBody>
          </p:sp>
        </p:grpSp>
        <p:grpSp>
          <p:nvGrpSpPr>
            <p:cNvPr id="114" name="Group 30">
              <a:extLst>
                <a:ext uri="{FF2B5EF4-FFF2-40B4-BE49-F238E27FC236}">
                  <a16:creationId xmlns:a16="http://schemas.microsoft.com/office/drawing/2014/main" id="{B83DFC93-EF6A-9ADD-7C2E-E3779B82C1C4}"/>
                </a:ext>
              </a:extLst>
            </p:cNvPr>
            <p:cNvGrpSpPr/>
            <p:nvPr/>
          </p:nvGrpSpPr>
          <p:grpSpPr>
            <a:xfrm>
              <a:off x="7912418" y="4184333"/>
              <a:ext cx="157162" cy="258128"/>
              <a:chOff x="0" y="0"/>
              <a:chExt cx="209550" cy="344170"/>
            </a:xfrm>
          </p:grpSpPr>
          <p:sp>
            <p:nvSpPr>
              <p:cNvPr id="121" name="Freeform 31">
                <a:extLst>
                  <a:ext uri="{FF2B5EF4-FFF2-40B4-BE49-F238E27FC236}">
                    <a16:creationId xmlns:a16="http://schemas.microsoft.com/office/drawing/2014/main" id="{F9C114FA-FAC3-695D-04B4-65B9FBA21992}"/>
                  </a:ext>
                </a:extLst>
              </p:cNvPr>
              <p:cNvSpPr/>
              <p:nvPr/>
            </p:nvSpPr>
            <p:spPr>
              <a:xfrm>
                <a:off x="49530" y="49530"/>
                <a:ext cx="121920" cy="245110"/>
              </a:xfrm>
              <a:custGeom>
                <a:avLst/>
                <a:gdLst/>
                <a:ahLst/>
                <a:cxnLst/>
                <a:rect l="l" t="t" r="r" b="b"/>
                <a:pathLst>
                  <a:path w="121920" h="245110">
                    <a:moveTo>
                      <a:pt x="57150" y="218440"/>
                    </a:moveTo>
                    <a:cubicBezTo>
                      <a:pt x="33020" y="11430"/>
                      <a:pt x="43180" y="2540"/>
                      <a:pt x="52070" y="1270"/>
                    </a:cubicBezTo>
                    <a:cubicBezTo>
                      <a:pt x="62230" y="0"/>
                      <a:pt x="82550" y="10160"/>
                      <a:pt x="85090" y="20320"/>
                    </a:cubicBezTo>
                    <a:cubicBezTo>
                      <a:pt x="88900" y="35560"/>
                      <a:pt x="53340" y="86360"/>
                      <a:pt x="36830" y="90170"/>
                    </a:cubicBezTo>
                    <a:cubicBezTo>
                      <a:pt x="26670" y="93980"/>
                      <a:pt x="10160" y="85090"/>
                      <a:pt x="5080" y="77470"/>
                    </a:cubicBezTo>
                    <a:cubicBezTo>
                      <a:pt x="0" y="71120"/>
                      <a:pt x="0" y="58420"/>
                      <a:pt x="3810" y="50800"/>
                    </a:cubicBezTo>
                    <a:cubicBezTo>
                      <a:pt x="7620" y="43180"/>
                      <a:pt x="17780" y="35560"/>
                      <a:pt x="25400" y="34290"/>
                    </a:cubicBezTo>
                    <a:cubicBezTo>
                      <a:pt x="33020" y="33020"/>
                      <a:pt x="45720" y="38100"/>
                      <a:pt x="50800" y="43180"/>
                    </a:cubicBezTo>
                    <a:cubicBezTo>
                      <a:pt x="55880" y="49530"/>
                      <a:pt x="59690" y="60960"/>
                      <a:pt x="57150" y="69850"/>
                    </a:cubicBezTo>
                    <a:cubicBezTo>
                      <a:pt x="55880" y="77470"/>
                      <a:pt x="46990" y="86360"/>
                      <a:pt x="40640" y="90170"/>
                    </a:cubicBezTo>
                    <a:cubicBezTo>
                      <a:pt x="33020" y="92710"/>
                      <a:pt x="20320" y="91440"/>
                      <a:pt x="12700" y="86360"/>
                    </a:cubicBezTo>
                    <a:cubicBezTo>
                      <a:pt x="6350" y="82550"/>
                      <a:pt x="0" y="72390"/>
                      <a:pt x="1270" y="62230"/>
                    </a:cubicBezTo>
                    <a:cubicBezTo>
                      <a:pt x="2540" y="46990"/>
                      <a:pt x="29210" y="7620"/>
                      <a:pt x="45720" y="3810"/>
                    </a:cubicBezTo>
                    <a:cubicBezTo>
                      <a:pt x="58420" y="0"/>
                      <a:pt x="74930" y="7620"/>
                      <a:pt x="85090" y="20320"/>
                    </a:cubicBezTo>
                    <a:cubicBezTo>
                      <a:pt x="106680" y="50800"/>
                      <a:pt x="121920" y="193040"/>
                      <a:pt x="107950" y="223520"/>
                    </a:cubicBezTo>
                    <a:cubicBezTo>
                      <a:pt x="102870" y="236220"/>
                      <a:pt x="88900" y="245110"/>
                      <a:pt x="80010" y="243840"/>
                    </a:cubicBezTo>
                    <a:cubicBezTo>
                      <a:pt x="71120" y="242570"/>
                      <a:pt x="57150" y="218440"/>
                      <a:pt x="57150" y="218440"/>
                    </a:cubicBezTo>
                  </a:path>
                </a:pathLst>
              </a:custGeom>
              <a:solidFill>
                <a:srgbClr val="E7191F"/>
              </a:solidFill>
              <a:ln cap="sq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GB"/>
              </a:p>
            </p:txBody>
          </p:sp>
        </p:grpSp>
        <p:grpSp>
          <p:nvGrpSpPr>
            <p:cNvPr id="115" name="Group 32">
              <a:extLst>
                <a:ext uri="{FF2B5EF4-FFF2-40B4-BE49-F238E27FC236}">
                  <a16:creationId xmlns:a16="http://schemas.microsoft.com/office/drawing/2014/main" id="{9B6D0E4C-EE3C-9DD4-D313-0303ACAC8EA5}"/>
                </a:ext>
              </a:extLst>
            </p:cNvPr>
            <p:cNvGrpSpPr/>
            <p:nvPr/>
          </p:nvGrpSpPr>
          <p:grpSpPr>
            <a:xfrm>
              <a:off x="7991475" y="4596765"/>
              <a:ext cx="165735" cy="331470"/>
              <a:chOff x="0" y="0"/>
              <a:chExt cx="220980" cy="441960"/>
            </a:xfrm>
          </p:grpSpPr>
          <p:sp>
            <p:nvSpPr>
              <p:cNvPr id="120" name="Freeform 33">
                <a:extLst>
                  <a:ext uri="{FF2B5EF4-FFF2-40B4-BE49-F238E27FC236}">
                    <a16:creationId xmlns:a16="http://schemas.microsoft.com/office/drawing/2014/main" id="{275C8CEC-51C4-5E7E-9BFC-5F52630CAE47}"/>
                  </a:ext>
                </a:extLst>
              </p:cNvPr>
              <p:cNvSpPr/>
              <p:nvPr/>
            </p:nvSpPr>
            <p:spPr>
              <a:xfrm>
                <a:off x="49530" y="49530"/>
                <a:ext cx="121920" cy="345440"/>
              </a:xfrm>
              <a:custGeom>
                <a:avLst/>
                <a:gdLst/>
                <a:ahLst/>
                <a:cxnLst/>
                <a:rect l="l" t="t" r="r" b="b"/>
                <a:pathLst>
                  <a:path w="121920" h="345440">
                    <a:moveTo>
                      <a:pt x="72390" y="331470"/>
                    </a:moveTo>
                    <a:cubicBezTo>
                      <a:pt x="33020" y="207010"/>
                      <a:pt x="45720" y="123190"/>
                      <a:pt x="33020" y="85090"/>
                    </a:cubicBezTo>
                    <a:cubicBezTo>
                      <a:pt x="25400" y="60960"/>
                      <a:pt x="2540" y="45720"/>
                      <a:pt x="1270" y="33020"/>
                    </a:cubicBezTo>
                    <a:cubicBezTo>
                      <a:pt x="0" y="24130"/>
                      <a:pt x="3810" y="17780"/>
                      <a:pt x="7620" y="12700"/>
                    </a:cubicBezTo>
                    <a:cubicBezTo>
                      <a:pt x="12700" y="7620"/>
                      <a:pt x="25400" y="0"/>
                      <a:pt x="33020" y="1270"/>
                    </a:cubicBezTo>
                    <a:cubicBezTo>
                      <a:pt x="41910" y="3810"/>
                      <a:pt x="59690" y="20320"/>
                      <a:pt x="59690" y="29210"/>
                    </a:cubicBezTo>
                    <a:cubicBezTo>
                      <a:pt x="60960" y="39370"/>
                      <a:pt x="45720" y="58420"/>
                      <a:pt x="35560" y="59690"/>
                    </a:cubicBezTo>
                    <a:cubicBezTo>
                      <a:pt x="26670" y="62230"/>
                      <a:pt x="8890" y="52070"/>
                      <a:pt x="3810" y="43180"/>
                    </a:cubicBezTo>
                    <a:cubicBezTo>
                      <a:pt x="0" y="36830"/>
                      <a:pt x="1270" y="22860"/>
                      <a:pt x="5080" y="16510"/>
                    </a:cubicBezTo>
                    <a:cubicBezTo>
                      <a:pt x="10160" y="8890"/>
                      <a:pt x="21590" y="2540"/>
                      <a:pt x="29210" y="1270"/>
                    </a:cubicBezTo>
                    <a:cubicBezTo>
                      <a:pt x="36830" y="1270"/>
                      <a:pt x="49530" y="6350"/>
                      <a:pt x="54610" y="13970"/>
                    </a:cubicBezTo>
                    <a:cubicBezTo>
                      <a:pt x="59690" y="20320"/>
                      <a:pt x="60960" y="33020"/>
                      <a:pt x="58420" y="40640"/>
                    </a:cubicBezTo>
                    <a:cubicBezTo>
                      <a:pt x="55880" y="48260"/>
                      <a:pt x="46990" y="57150"/>
                      <a:pt x="39370" y="59690"/>
                    </a:cubicBezTo>
                    <a:cubicBezTo>
                      <a:pt x="30480" y="62230"/>
                      <a:pt x="17780" y="58420"/>
                      <a:pt x="11430" y="53340"/>
                    </a:cubicBezTo>
                    <a:cubicBezTo>
                      <a:pt x="5080" y="48260"/>
                      <a:pt x="1270" y="35560"/>
                      <a:pt x="1270" y="27940"/>
                    </a:cubicBezTo>
                    <a:cubicBezTo>
                      <a:pt x="2540" y="20320"/>
                      <a:pt x="17780" y="5080"/>
                      <a:pt x="16510" y="5080"/>
                    </a:cubicBezTo>
                    <a:cubicBezTo>
                      <a:pt x="16510" y="5080"/>
                      <a:pt x="1270" y="25400"/>
                      <a:pt x="2540" y="25400"/>
                    </a:cubicBezTo>
                    <a:cubicBezTo>
                      <a:pt x="2540" y="26670"/>
                      <a:pt x="16510" y="2540"/>
                      <a:pt x="25400" y="2540"/>
                    </a:cubicBezTo>
                    <a:cubicBezTo>
                      <a:pt x="39370" y="1270"/>
                      <a:pt x="66040" y="20320"/>
                      <a:pt x="78740" y="38100"/>
                    </a:cubicBezTo>
                    <a:cubicBezTo>
                      <a:pt x="93980" y="62230"/>
                      <a:pt x="97790" y="105410"/>
                      <a:pt x="100330" y="139700"/>
                    </a:cubicBezTo>
                    <a:cubicBezTo>
                      <a:pt x="102870" y="173990"/>
                      <a:pt x="88900" y="213360"/>
                      <a:pt x="93980" y="245110"/>
                    </a:cubicBezTo>
                    <a:cubicBezTo>
                      <a:pt x="97790" y="271780"/>
                      <a:pt x="121920" y="299720"/>
                      <a:pt x="120650" y="317500"/>
                    </a:cubicBezTo>
                    <a:cubicBezTo>
                      <a:pt x="119380" y="327660"/>
                      <a:pt x="111760" y="339090"/>
                      <a:pt x="104140" y="341630"/>
                    </a:cubicBezTo>
                    <a:cubicBezTo>
                      <a:pt x="96520" y="345440"/>
                      <a:pt x="72390" y="331470"/>
                      <a:pt x="72390" y="331470"/>
                    </a:cubicBezTo>
                  </a:path>
                </a:pathLst>
              </a:custGeom>
              <a:solidFill>
                <a:srgbClr val="E7191F"/>
              </a:solidFill>
              <a:ln cap="sq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GB"/>
              </a:p>
            </p:txBody>
          </p:sp>
        </p:grpSp>
        <p:grpSp>
          <p:nvGrpSpPr>
            <p:cNvPr id="116" name="Group 34">
              <a:extLst>
                <a:ext uri="{FF2B5EF4-FFF2-40B4-BE49-F238E27FC236}">
                  <a16:creationId xmlns:a16="http://schemas.microsoft.com/office/drawing/2014/main" id="{14A372E5-7257-7649-7127-F8BA187BC124}"/>
                </a:ext>
              </a:extLst>
            </p:cNvPr>
            <p:cNvGrpSpPr/>
            <p:nvPr/>
          </p:nvGrpSpPr>
          <p:grpSpPr>
            <a:xfrm>
              <a:off x="8036243" y="4962525"/>
              <a:ext cx="115252" cy="116205"/>
              <a:chOff x="0" y="0"/>
              <a:chExt cx="153670" cy="154940"/>
            </a:xfrm>
          </p:grpSpPr>
          <p:sp>
            <p:nvSpPr>
              <p:cNvPr id="119" name="Freeform 35">
                <a:extLst>
                  <a:ext uri="{FF2B5EF4-FFF2-40B4-BE49-F238E27FC236}">
                    <a16:creationId xmlns:a16="http://schemas.microsoft.com/office/drawing/2014/main" id="{3F4455A8-91FA-9E94-3011-76DC4EB8DC5B}"/>
                  </a:ext>
                </a:extLst>
              </p:cNvPr>
              <p:cNvSpPr/>
              <p:nvPr/>
            </p:nvSpPr>
            <p:spPr>
              <a:xfrm>
                <a:off x="48260" y="45720"/>
                <a:ext cx="54610" cy="59690"/>
              </a:xfrm>
              <a:custGeom>
                <a:avLst/>
                <a:gdLst/>
                <a:ahLst/>
                <a:cxnLst/>
                <a:rect l="l" t="t" r="r" b="b"/>
                <a:pathLst>
                  <a:path w="54610" h="59690">
                    <a:moveTo>
                      <a:pt x="50800" y="21590"/>
                    </a:moveTo>
                    <a:cubicBezTo>
                      <a:pt x="33020" y="59690"/>
                      <a:pt x="20320" y="58420"/>
                      <a:pt x="15240" y="54610"/>
                    </a:cubicBezTo>
                    <a:cubicBezTo>
                      <a:pt x="8890" y="50800"/>
                      <a:pt x="2540" y="40640"/>
                      <a:pt x="2540" y="33020"/>
                    </a:cubicBezTo>
                    <a:cubicBezTo>
                      <a:pt x="2540" y="26670"/>
                      <a:pt x="7620" y="15240"/>
                      <a:pt x="13970" y="11430"/>
                    </a:cubicBezTo>
                    <a:cubicBezTo>
                      <a:pt x="19050" y="7620"/>
                      <a:pt x="30480" y="6350"/>
                      <a:pt x="36830" y="8890"/>
                    </a:cubicBezTo>
                    <a:cubicBezTo>
                      <a:pt x="43180" y="10160"/>
                      <a:pt x="52070" y="19050"/>
                      <a:pt x="53340" y="26670"/>
                    </a:cubicBezTo>
                    <a:cubicBezTo>
                      <a:pt x="54610" y="33020"/>
                      <a:pt x="52070" y="44450"/>
                      <a:pt x="46990" y="49530"/>
                    </a:cubicBezTo>
                    <a:cubicBezTo>
                      <a:pt x="43180" y="54610"/>
                      <a:pt x="31750" y="59690"/>
                      <a:pt x="25400" y="58420"/>
                    </a:cubicBezTo>
                    <a:cubicBezTo>
                      <a:pt x="16510" y="55880"/>
                      <a:pt x="5080" y="46990"/>
                      <a:pt x="2540" y="38100"/>
                    </a:cubicBezTo>
                    <a:cubicBezTo>
                      <a:pt x="0" y="29210"/>
                      <a:pt x="5080" y="10160"/>
                      <a:pt x="11430" y="5080"/>
                    </a:cubicBezTo>
                    <a:cubicBezTo>
                      <a:pt x="19050" y="0"/>
                      <a:pt x="45720" y="11430"/>
                      <a:pt x="45720" y="11430"/>
                    </a:cubicBezTo>
                  </a:path>
                </a:pathLst>
              </a:custGeom>
              <a:solidFill>
                <a:srgbClr val="E7191F"/>
              </a:solidFill>
              <a:ln cap="sq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GB"/>
              </a:p>
            </p:txBody>
          </p:sp>
        </p:grpSp>
        <p:grpSp>
          <p:nvGrpSpPr>
            <p:cNvPr id="117" name="Group 36">
              <a:extLst>
                <a:ext uri="{FF2B5EF4-FFF2-40B4-BE49-F238E27FC236}">
                  <a16:creationId xmlns:a16="http://schemas.microsoft.com/office/drawing/2014/main" id="{C03AD2D5-A45A-97A1-E851-5E814F3F1232}"/>
                </a:ext>
              </a:extLst>
            </p:cNvPr>
            <p:cNvGrpSpPr/>
            <p:nvPr/>
          </p:nvGrpSpPr>
          <p:grpSpPr>
            <a:xfrm>
              <a:off x="6909435" y="2889885"/>
              <a:ext cx="1921192" cy="957262"/>
              <a:chOff x="0" y="0"/>
              <a:chExt cx="2561590" cy="1276350"/>
            </a:xfrm>
          </p:grpSpPr>
          <p:sp>
            <p:nvSpPr>
              <p:cNvPr id="118" name="Freeform 37">
                <a:extLst>
                  <a:ext uri="{FF2B5EF4-FFF2-40B4-BE49-F238E27FC236}">
                    <a16:creationId xmlns:a16="http://schemas.microsoft.com/office/drawing/2014/main" id="{AC16A1E5-441E-3CB9-CA1A-1AE04C32707A}"/>
                  </a:ext>
                </a:extLst>
              </p:cNvPr>
              <p:cNvSpPr/>
              <p:nvPr/>
            </p:nvSpPr>
            <p:spPr>
              <a:xfrm>
                <a:off x="45720" y="44450"/>
                <a:ext cx="2468880" cy="1183640"/>
              </a:xfrm>
              <a:custGeom>
                <a:avLst/>
                <a:gdLst/>
                <a:ahLst/>
                <a:cxnLst/>
                <a:rect l="l" t="t" r="r" b="b"/>
                <a:pathLst>
                  <a:path w="2468880" h="1183640">
                    <a:moveTo>
                      <a:pt x="389890" y="241300"/>
                    </a:moveTo>
                    <a:cubicBezTo>
                      <a:pt x="262890" y="499110"/>
                      <a:pt x="191770" y="628650"/>
                      <a:pt x="157480" y="657860"/>
                    </a:cubicBezTo>
                    <a:cubicBezTo>
                      <a:pt x="146050" y="666750"/>
                      <a:pt x="135890" y="670560"/>
                      <a:pt x="128270" y="669290"/>
                    </a:cubicBezTo>
                    <a:cubicBezTo>
                      <a:pt x="119380" y="666750"/>
                      <a:pt x="107950" y="655320"/>
                      <a:pt x="105410" y="645160"/>
                    </a:cubicBezTo>
                    <a:cubicBezTo>
                      <a:pt x="104140" y="632460"/>
                      <a:pt x="113030" y="615950"/>
                      <a:pt x="124460" y="599440"/>
                    </a:cubicBezTo>
                    <a:cubicBezTo>
                      <a:pt x="144780" y="570230"/>
                      <a:pt x="180340" y="534670"/>
                      <a:pt x="233680" y="504190"/>
                    </a:cubicBezTo>
                    <a:cubicBezTo>
                      <a:pt x="336550" y="444500"/>
                      <a:pt x="614680" y="361950"/>
                      <a:pt x="730250" y="330200"/>
                    </a:cubicBezTo>
                    <a:cubicBezTo>
                      <a:pt x="791210" y="314960"/>
                      <a:pt x="845820" y="294640"/>
                      <a:pt x="869950" y="304800"/>
                    </a:cubicBezTo>
                    <a:cubicBezTo>
                      <a:pt x="882650" y="308610"/>
                      <a:pt x="891540" y="323850"/>
                      <a:pt x="891540" y="331470"/>
                    </a:cubicBezTo>
                    <a:cubicBezTo>
                      <a:pt x="891540" y="337820"/>
                      <a:pt x="887730" y="341630"/>
                      <a:pt x="877570" y="347980"/>
                    </a:cubicBezTo>
                    <a:cubicBezTo>
                      <a:pt x="835660" y="381000"/>
                      <a:pt x="549910" y="476250"/>
                      <a:pt x="444500" y="530860"/>
                    </a:cubicBezTo>
                    <a:cubicBezTo>
                      <a:pt x="379730" y="563880"/>
                      <a:pt x="332740" y="586740"/>
                      <a:pt x="293370" y="622300"/>
                    </a:cubicBezTo>
                    <a:cubicBezTo>
                      <a:pt x="261620" y="652780"/>
                      <a:pt x="240030" y="690880"/>
                      <a:pt x="222250" y="723900"/>
                    </a:cubicBezTo>
                    <a:cubicBezTo>
                      <a:pt x="207010" y="749300"/>
                      <a:pt x="196850" y="774700"/>
                      <a:pt x="190500" y="798830"/>
                    </a:cubicBezTo>
                    <a:cubicBezTo>
                      <a:pt x="185420" y="819150"/>
                      <a:pt x="182880" y="836930"/>
                      <a:pt x="184150" y="855980"/>
                    </a:cubicBezTo>
                    <a:cubicBezTo>
                      <a:pt x="185420" y="873760"/>
                      <a:pt x="185420" y="904240"/>
                      <a:pt x="200660" y="910590"/>
                    </a:cubicBezTo>
                    <a:cubicBezTo>
                      <a:pt x="243840" y="927100"/>
                      <a:pt x="425450" y="796290"/>
                      <a:pt x="552450" y="715010"/>
                    </a:cubicBezTo>
                    <a:cubicBezTo>
                      <a:pt x="717550" y="609600"/>
                      <a:pt x="1038860" y="320040"/>
                      <a:pt x="1098550" y="318770"/>
                    </a:cubicBezTo>
                    <a:cubicBezTo>
                      <a:pt x="1109980" y="317500"/>
                      <a:pt x="1116330" y="325120"/>
                      <a:pt x="1118870" y="331470"/>
                    </a:cubicBezTo>
                    <a:cubicBezTo>
                      <a:pt x="1121410" y="337820"/>
                      <a:pt x="1120140" y="346710"/>
                      <a:pt x="1113790" y="354330"/>
                    </a:cubicBezTo>
                    <a:cubicBezTo>
                      <a:pt x="1090930" y="378460"/>
                      <a:pt x="974090" y="392430"/>
                      <a:pt x="889000" y="422910"/>
                    </a:cubicBezTo>
                    <a:cubicBezTo>
                      <a:pt x="770890" y="464820"/>
                      <a:pt x="584200" y="544830"/>
                      <a:pt x="473710" y="594360"/>
                    </a:cubicBezTo>
                    <a:cubicBezTo>
                      <a:pt x="400050" y="628650"/>
                      <a:pt x="337820" y="651510"/>
                      <a:pt x="289560" y="684530"/>
                    </a:cubicBezTo>
                    <a:cubicBezTo>
                      <a:pt x="252730" y="709930"/>
                      <a:pt x="220980" y="768350"/>
                      <a:pt x="204470" y="767080"/>
                    </a:cubicBezTo>
                    <a:cubicBezTo>
                      <a:pt x="195580" y="767080"/>
                      <a:pt x="185420" y="754380"/>
                      <a:pt x="187960" y="748030"/>
                    </a:cubicBezTo>
                    <a:cubicBezTo>
                      <a:pt x="195580" y="723900"/>
                      <a:pt x="368300" y="709930"/>
                      <a:pt x="501650" y="671830"/>
                    </a:cubicBezTo>
                    <a:cubicBezTo>
                      <a:pt x="741680" y="604520"/>
                      <a:pt x="1417320" y="339090"/>
                      <a:pt x="1499870" y="346710"/>
                    </a:cubicBezTo>
                    <a:cubicBezTo>
                      <a:pt x="1512570" y="347980"/>
                      <a:pt x="1517650" y="351790"/>
                      <a:pt x="1520190" y="358140"/>
                    </a:cubicBezTo>
                    <a:cubicBezTo>
                      <a:pt x="1524000" y="363220"/>
                      <a:pt x="1521460" y="372110"/>
                      <a:pt x="1517650" y="381000"/>
                    </a:cubicBezTo>
                    <a:cubicBezTo>
                      <a:pt x="1510030" y="397510"/>
                      <a:pt x="1489710" y="422910"/>
                      <a:pt x="1468120" y="443230"/>
                    </a:cubicBezTo>
                    <a:cubicBezTo>
                      <a:pt x="1441450" y="471170"/>
                      <a:pt x="1414780" y="491490"/>
                      <a:pt x="1367790" y="525780"/>
                    </a:cubicBezTo>
                    <a:cubicBezTo>
                      <a:pt x="1270000" y="595630"/>
                      <a:pt x="944880" y="831850"/>
                      <a:pt x="900430" y="820420"/>
                    </a:cubicBezTo>
                    <a:cubicBezTo>
                      <a:pt x="890270" y="817880"/>
                      <a:pt x="885190" y="802640"/>
                      <a:pt x="887730" y="795020"/>
                    </a:cubicBezTo>
                    <a:cubicBezTo>
                      <a:pt x="891540" y="782320"/>
                      <a:pt x="916940" y="775970"/>
                      <a:pt x="944880" y="760730"/>
                    </a:cubicBezTo>
                    <a:cubicBezTo>
                      <a:pt x="1013460" y="725170"/>
                      <a:pt x="1178560" y="646430"/>
                      <a:pt x="1322070" y="595630"/>
                    </a:cubicBezTo>
                    <a:cubicBezTo>
                      <a:pt x="1504950" y="533400"/>
                      <a:pt x="1888490" y="422910"/>
                      <a:pt x="1958340" y="429260"/>
                    </a:cubicBezTo>
                    <a:cubicBezTo>
                      <a:pt x="1973580" y="430530"/>
                      <a:pt x="1981200" y="435610"/>
                      <a:pt x="1985010" y="441960"/>
                    </a:cubicBezTo>
                    <a:cubicBezTo>
                      <a:pt x="1987550" y="448310"/>
                      <a:pt x="1986280" y="455930"/>
                      <a:pt x="1981200" y="464820"/>
                    </a:cubicBezTo>
                    <a:cubicBezTo>
                      <a:pt x="1968500" y="485140"/>
                      <a:pt x="1922780" y="510540"/>
                      <a:pt x="1871980" y="541020"/>
                    </a:cubicBezTo>
                    <a:cubicBezTo>
                      <a:pt x="1766570" y="604520"/>
                      <a:pt x="1485900" y="725170"/>
                      <a:pt x="1370330" y="795020"/>
                    </a:cubicBezTo>
                    <a:cubicBezTo>
                      <a:pt x="1304290" y="834390"/>
                      <a:pt x="1231900" y="905510"/>
                      <a:pt x="1223010" y="899160"/>
                    </a:cubicBezTo>
                    <a:cubicBezTo>
                      <a:pt x="1220470" y="896620"/>
                      <a:pt x="1224280" y="882650"/>
                      <a:pt x="1231900" y="873760"/>
                    </a:cubicBezTo>
                    <a:cubicBezTo>
                      <a:pt x="1249680" y="854710"/>
                      <a:pt x="1310640" y="844550"/>
                      <a:pt x="1365250" y="816610"/>
                    </a:cubicBezTo>
                    <a:cubicBezTo>
                      <a:pt x="1461770" y="769620"/>
                      <a:pt x="1638300" y="669290"/>
                      <a:pt x="1750060" y="598170"/>
                    </a:cubicBezTo>
                    <a:cubicBezTo>
                      <a:pt x="1841500" y="539750"/>
                      <a:pt x="1953260" y="430530"/>
                      <a:pt x="1991360" y="426720"/>
                    </a:cubicBezTo>
                    <a:cubicBezTo>
                      <a:pt x="2001520" y="425450"/>
                      <a:pt x="2009140" y="430530"/>
                      <a:pt x="2012950" y="436880"/>
                    </a:cubicBezTo>
                    <a:cubicBezTo>
                      <a:pt x="2016760" y="441960"/>
                      <a:pt x="2015490" y="449580"/>
                      <a:pt x="2011680" y="459740"/>
                    </a:cubicBezTo>
                    <a:cubicBezTo>
                      <a:pt x="2001520" y="486410"/>
                      <a:pt x="1940560" y="533400"/>
                      <a:pt x="1903730" y="582930"/>
                    </a:cubicBezTo>
                    <a:cubicBezTo>
                      <a:pt x="1855470" y="648970"/>
                      <a:pt x="1794510" y="806450"/>
                      <a:pt x="1757680" y="826770"/>
                    </a:cubicBezTo>
                    <a:cubicBezTo>
                      <a:pt x="1744980" y="834390"/>
                      <a:pt x="1728470" y="831850"/>
                      <a:pt x="1722120" y="826770"/>
                    </a:cubicBezTo>
                    <a:cubicBezTo>
                      <a:pt x="1718310" y="824230"/>
                      <a:pt x="1715770" y="815340"/>
                      <a:pt x="1720850" y="807720"/>
                    </a:cubicBezTo>
                    <a:cubicBezTo>
                      <a:pt x="1737360" y="778510"/>
                      <a:pt x="1954530" y="723900"/>
                      <a:pt x="2026920" y="689610"/>
                    </a:cubicBezTo>
                    <a:cubicBezTo>
                      <a:pt x="2070100" y="668020"/>
                      <a:pt x="2099310" y="650240"/>
                      <a:pt x="2127250" y="632460"/>
                    </a:cubicBezTo>
                    <a:cubicBezTo>
                      <a:pt x="2146300" y="621030"/>
                      <a:pt x="2176780" y="608330"/>
                      <a:pt x="2176780" y="598170"/>
                    </a:cubicBezTo>
                    <a:cubicBezTo>
                      <a:pt x="2176780" y="590550"/>
                      <a:pt x="2160270" y="580390"/>
                      <a:pt x="2147570" y="576580"/>
                    </a:cubicBezTo>
                    <a:cubicBezTo>
                      <a:pt x="2125980" y="570230"/>
                      <a:pt x="2096770" y="575310"/>
                      <a:pt x="2059940" y="579120"/>
                    </a:cubicBezTo>
                    <a:cubicBezTo>
                      <a:pt x="1998980" y="586740"/>
                      <a:pt x="1851660" y="635000"/>
                      <a:pt x="1813560" y="628650"/>
                    </a:cubicBezTo>
                    <a:cubicBezTo>
                      <a:pt x="1799590" y="626110"/>
                      <a:pt x="1791970" y="623570"/>
                      <a:pt x="1788160" y="614680"/>
                    </a:cubicBezTo>
                    <a:cubicBezTo>
                      <a:pt x="1781810" y="596900"/>
                      <a:pt x="1805940" y="549910"/>
                      <a:pt x="1827530" y="511810"/>
                    </a:cubicBezTo>
                    <a:cubicBezTo>
                      <a:pt x="1861820" y="450850"/>
                      <a:pt x="2015490" y="321310"/>
                      <a:pt x="2000250" y="298450"/>
                    </a:cubicBezTo>
                    <a:cubicBezTo>
                      <a:pt x="1983740" y="274320"/>
                      <a:pt x="1742440" y="398780"/>
                      <a:pt x="1697990" y="393700"/>
                    </a:cubicBezTo>
                    <a:cubicBezTo>
                      <a:pt x="1684020" y="392430"/>
                      <a:pt x="1675130" y="384810"/>
                      <a:pt x="1672590" y="378460"/>
                    </a:cubicBezTo>
                    <a:cubicBezTo>
                      <a:pt x="1671320" y="372110"/>
                      <a:pt x="1675130" y="361950"/>
                      <a:pt x="1685290" y="351790"/>
                    </a:cubicBezTo>
                    <a:cubicBezTo>
                      <a:pt x="1718310" y="321310"/>
                      <a:pt x="1946910" y="233680"/>
                      <a:pt x="1990090" y="238760"/>
                    </a:cubicBezTo>
                    <a:cubicBezTo>
                      <a:pt x="2001520" y="240030"/>
                      <a:pt x="2012950" y="250190"/>
                      <a:pt x="2011680" y="254000"/>
                    </a:cubicBezTo>
                    <a:cubicBezTo>
                      <a:pt x="2007870" y="267970"/>
                      <a:pt x="1750060" y="227330"/>
                      <a:pt x="1624330" y="227330"/>
                    </a:cubicBezTo>
                    <a:cubicBezTo>
                      <a:pt x="1507490" y="227330"/>
                      <a:pt x="1323340" y="265430"/>
                      <a:pt x="1282700" y="251460"/>
                    </a:cubicBezTo>
                    <a:cubicBezTo>
                      <a:pt x="1271270" y="247650"/>
                      <a:pt x="1266190" y="242570"/>
                      <a:pt x="1264920" y="236220"/>
                    </a:cubicBezTo>
                    <a:cubicBezTo>
                      <a:pt x="1263650" y="229870"/>
                      <a:pt x="1266190" y="220980"/>
                      <a:pt x="1273810" y="213360"/>
                    </a:cubicBezTo>
                    <a:cubicBezTo>
                      <a:pt x="1295400" y="194310"/>
                      <a:pt x="1414780" y="163830"/>
                      <a:pt x="1445260" y="166370"/>
                    </a:cubicBezTo>
                    <a:cubicBezTo>
                      <a:pt x="1456690" y="166370"/>
                      <a:pt x="1464310" y="170180"/>
                      <a:pt x="1468120" y="175260"/>
                    </a:cubicBezTo>
                    <a:cubicBezTo>
                      <a:pt x="1471930" y="181610"/>
                      <a:pt x="1473200" y="191770"/>
                      <a:pt x="1468120" y="199390"/>
                    </a:cubicBezTo>
                    <a:cubicBezTo>
                      <a:pt x="1456690" y="215900"/>
                      <a:pt x="1397000" y="223520"/>
                      <a:pt x="1371600" y="243840"/>
                    </a:cubicBezTo>
                    <a:cubicBezTo>
                      <a:pt x="1348740" y="262890"/>
                      <a:pt x="1315720" y="300990"/>
                      <a:pt x="1319530" y="312420"/>
                    </a:cubicBezTo>
                    <a:cubicBezTo>
                      <a:pt x="1322070" y="318770"/>
                      <a:pt x="1336040" y="318770"/>
                      <a:pt x="1352550" y="318770"/>
                    </a:cubicBezTo>
                    <a:cubicBezTo>
                      <a:pt x="1409700" y="318770"/>
                      <a:pt x="1621790" y="260350"/>
                      <a:pt x="1723390" y="233680"/>
                    </a:cubicBezTo>
                    <a:cubicBezTo>
                      <a:pt x="1794510" y="214630"/>
                      <a:pt x="1846580" y="200660"/>
                      <a:pt x="1903730" y="179070"/>
                    </a:cubicBezTo>
                    <a:cubicBezTo>
                      <a:pt x="1958340" y="158750"/>
                      <a:pt x="2059940" y="119380"/>
                      <a:pt x="2057400" y="109220"/>
                    </a:cubicBezTo>
                    <a:cubicBezTo>
                      <a:pt x="2057400" y="102870"/>
                      <a:pt x="2020570" y="96520"/>
                      <a:pt x="2002790" y="102870"/>
                    </a:cubicBezTo>
                    <a:cubicBezTo>
                      <a:pt x="1977390" y="110490"/>
                      <a:pt x="1948180" y="137160"/>
                      <a:pt x="1927860" y="166370"/>
                    </a:cubicBezTo>
                    <a:cubicBezTo>
                      <a:pt x="1901190" y="205740"/>
                      <a:pt x="1877060" y="283210"/>
                      <a:pt x="1868170" y="330200"/>
                    </a:cubicBezTo>
                    <a:cubicBezTo>
                      <a:pt x="1861820" y="363220"/>
                      <a:pt x="1855470" y="403860"/>
                      <a:pt x="1866900" y="419100"/>
                    </a:cubicBezTo>
                    <a:cubicBezTo>
                      <a:pt x="1874520" y="429260"/>
                      <a:pt x="1889760" y="431800"/>
                      <a:pt x="1906270" y="429260"/>
                    </a:cubicBezTo>
                    <a:cubicBezTo>
                      <a:pt x="1943100" y="424180"/>
                      <a:pt x="2024380" y="365760"/>
                      <a:pt x="2067560" y="328930"/>
                    </a:cubicBezTo>
                    <a:cubicBezTo>
                      <a:pt x="2104390" y="298450"/>
                      <a:pt x="2134870" y="262890"/>
                      <a:pt x="2159000" y="231140"/>
                    </a:cubicBezTo>
                    <a:cubicBezTo>
                      <a:pt x="2178050" y="207010"/>
                      <a:pt x="2209800" y="175260"/>
                      <a:pt x="2203450" y="160020"/>
                    </a:cubicBezTo>
                    <a:cubicBezTo>
                      <a:pt x="2197100" y="146050"/>
                      <a:pt x="2156460" y="143510"/>
                      <a:pt x="2132330" y="142240"/>
                    </a:cubicBezTo>
                    <a:cubicBezTo>
                      <a:pt x="2108200" y="140970"/>
                      <a:pt x="2082800" y="143510"/>
                      <a:pt x="2058670" y="153670"/>
                    </a:cubicBezTo>
                    <a:cubicBezTo>
                      <a:pt x="2029460" y="165100"/>
                      <a:pt x="1988820" y="193040"/>
                      <a:pt x="1972310" y="213360"/>
                    </a:cubicBezTo>
                    <a:cubicBezTo>
                      <a:pt x="1962150" y="226060"/>
                      <a:pt x="1959610" y="237490"/>
                      <a:pt x="1957070" y="252730"/>
                    </a:cubicBezTo>
                    <a:cubicBezTo>
                      <a:pt x="1953260" y="273050"/>
                      <a:pt x="1951990" y="309880"/>
                      <a:pt x="1957070" y="328930"/>
                    </a:cubicBezTo>
                    <a:cubicBezTo>
                      <a:pt x="1960880" y="341630"/>
                      <a:pt x="1963420" y="355600"/>
                      <a:pt x="1973580" y="359410"/>
                    </a:cubicBezTo>
                    <a:cubicBezTo>
                      <a:pt x="1988820" y="365760"/>
                      <a:pt x="2024380" y="349250"/>
                      <a:pt x="2049780" y="335280"/>
                    </a:cubicBezTo>
                    <a:cubicBezTo>
                      <a:pt x="2084070" y="316230"/>
                      <a:pt x="2133600" y="243840"/>
                      <a:pt x="2152650" y="246380"/>
                    </a:cubicBezTo>
                    <a:cubicBezTo>
                      <a:pt x="2162810" y="247650"/>
                      <a:pt x="2171700" y="264160"/>
                      <a:pt x="2170430" y="271780"/>
                    </a:cubicBezTo>
                    <a:cubicBezTo>
                      <a:pt x="2169160" y="279400"/>
                      <a:pt x="2148840" y="280670"/>
                      <a:pt x="2139950" y="292100"/>
                    </a:cubicBezTo>
                    <a:cubicBezTo>
                      <a:pt x="2124710" y="309880"/>
                      <a:pt x="2112010" y="354330"/>
                      <a:pt x="2109470" y="384810"/>
                    </a:cubicBezTo>
                    <a:cubicBezTo>
                      <a:pt x="2105660" y="415290"/>
                      <a:pt x="2114550" y="457200"/>
                      <a:pt x="2119630" y="478790"/>
                    </a:cubicBezTo>
                    <a:cubicBezTo>
                      <a:pt x="2122170" y="488950"/>
                      <a:pt x="2123440" y="501650"/>
                      <a:pt x="2129790" y="502920"/>
                    </a:cubicBezTo>
                    <a:cubicBezTo>
                      <a:pt x="2139950" y="506730"/>
                      <a:pt x="2170430" y="487680"/>
                      <a:pt x="2184400" y="471170"/>
                    </a:cubicBezTo>
                    <a:cubicBezTo>
                      <a:pt x="2199640" y="453390"/>
                      <a:pt x="2219960" y="406400"/>
                      <a:pt x="2212340" y="393700"/>
                    </a:cubicBezTo>
                    <a:cubicBezTo>
                      <a:pt x="2205990" y="383540"/>
                      <a:pt x="2181860" y="384810"/>
                      <a:pt x="2160270" y="387350"/>
                    </a:cubicBezTo>
                    <a:cubicBezTo>
                      <a:pt x="2123440" y="393700"/>
                      <a:pt x="2053590" y="422910"/>
                      <a:pt x="2014220" y="449580"/>
                    </a:cubicBezTo>
                    <a:cubicBezTo>
                      <a:pt x="1981200" y="473710"/>
                      <a:pt x="1960880" y="501650"/>
                      <a:pt x="1934210" y="534670"/>
                    </a:cubicBezTo>
                    <a:cubicBezTo>
                      <a:pt x="1901190" y="576580"/>
                      <a:pt x="1863090" y="681990"/>
                      <a:pt x="1838960" y="685800"/>
                    </a:cubicBezTo>
                    <a:cubicBezTo>
                      <a:pt x="1830070" y="687070"/>
                      <a:pt x="1818640" y="676910"/>
                      <a:pt x="1814830" y="665480"/>
                    </a:cubicBezTo>
                    <a:cubicBezTo>
                      <a:pt x="1804670" y="642620"/>
                      <a:pt x="1833880" y="574040"/>
                      <a:pt x="1831340" y="535940"/>
                    </a:cubicBezTo>
                    <a:cubicBezTo>
                      <a:pt x="1828800" y="501650"/>
                      <a:pt x="1817370" y="469900"/>
                      <a:pt x="1804670" y="444500"/>
                    </a:cubicBezTo>
                    <a:cubicBezTo>
                      <a:pt x="1793240" y="422910"/>
                      <a:pt x="1779270" y="403860"/>
                      <a:pt x="1762760" y="391160"/>
                    </a:cubicBezTo>
                    <a:cubicBezTo>
                      <a:pt x="1747520" y="378460"/>
                      <a:pt x="1732280" y="369570"/>
                      <a:pt x="1709420" y="364490"/>
                    </a:cubicBezTo>
                    <a:cubicBezTo>
                      <a:pt x="1676400" y="356870"/>
                      <a:pt x="1633220" y="360680"/>
                      <a:pt x="1582420" y="367030"/>
                    </a:cubicBezTo>
                    <a:cubicBezTo>
                      <a:pt x="1506220" y="377190"/>
                      <a:pt x="1372870" y="408940"/>
                      <a:pt x="1300480" y="434340"/>
                    </a:cubicBezTo>
                    <a:cubicBezTo>
                      <a:pt x="1252220" y="452120"/>
                      <a:pt x="1219200" y="469900"/>
                      <a:pt x="1184910" y="491490"/>
                    </a:cubicBezTo>
                    <a:cubicBezTo>
                      <a:pt x="1154430" y="509270"/>
                      <a:pt x="1127760" y="528320"/>
                      <a:pt x="1102360" y="551180"/>
                    </a:cubicBezTo>
                    <a:cubicBezTo>
                      <a:pt x="1075690" y="576580"/>
                      <a:pt x="1023620" y="623570"/>
                      <a:pt x="1027430" y="637540"/>
                    </a:cubicBezTo>
                    <a:cubicBezTo>
                      <a:pt x="1029970" y="643890"/>
                      <a:pt x="1049020" y="647700"/>
                      <a:pt x="1060450" y="643890"/>
                    </a:cubicBezTo>
                    <a:cubicBezTo>
                      <a:pt x="1082040" y="637540"/>
                      <a:pt x="1123950" y="593090"/>
                      <a:pt x="1132840" y="571500"/>
                    </a:cubicBezTo>
                    <a:cubicBezTo>
                      <a:pt x="1137920" y="560070"/>
                      <a:pt x="1136650" y="547370"/>
                      <a:pt x="1131570" y="539750"/>
                    </a:cubicBezTo>
                    <a:cubicBezTo>
                      <a:pt x="1125220" y="530860"/>
                      <a:pt x="1112520" y="528320"/>
                      <a:pt x="1094740" y="524510"/>
                    </a:cubicBezTo>
                    <a:cubicBezTo>
                      <a:pt x="1054100" y="515620"/>
                      <a:pt x="953770" y="510540"/>
                      <a:pt x="896620" y="515620"/>
                    </a:cubicBezTo>
                    <a:cubicBezTo>
                      <a:pt x="850900" y="519430"/>
                      <a:pt x="812800" y="530860"/>
                      <a:pt x="775970" y="542290"/>
                    </a:cubicBezTo>
                    <a:cubicBezTo>
                      <a:pt x="741680" y="552450"/>
                      <a:pt x="707390" y="562610"/>
                      <a:pt x="680720" y="579120"/>
                    </a:cubicBezTo>
                    <a:cubicBezTo>
                      <a:pt x="657860" y="594360"/>
                      <a:pt x="638810" y="609600"/>
                      <a:pt x="623570" y="632460"/>
                    </a:cubicBezTo>
                    <a:cubicBezTo>
                      <a:pt x="603250" y="660400"/>
                      <a:pt x="584200" y="708660"/>
                      <a:pt x="577850" y="740410"/>
                    </a:cubicBezTo>
                    <a:cubicBezTo>
                      <a:pt x="574040" y="765810"/>
                      <a:pt x="571500" y="805180"/>
                      <a:pt x="581660" y="808990"/>
                    </a:cubicBezTo>
                    <a:cubicBezTo>
                      <a:pt x="590550" y="814070"/>
                      <a:pt x="624840" y="775970"/>
                      <a:pt x="637540" y="756920"/>
                    </a:cubicBezTo>
                    <a:cubicBezTo>
                      <a:pt x="647700" y="742950"/>
                      <a:pt x="656590" y="725170"/>
                      <a:pt x="657860" y="711200"/>
                    </a:cubicBezTo>
                    <a:cubicBezTo>
                      <a:pt x="660400" y="699770"/>
                      <a:pt x="659130" y="687070"/>
                      <a:pt x="654050" y="679450"/>
                    </a:cubicBezTo>
                    <a:cubicBezTo>
                      <a:pt x="650240" y="673100"/>
                      <a:pt x="642620" y="669290"/>
                      <a:pt x="631190" y="665480"/>
                    </a:cubicBezTo>
                    <a:cubicBezTo>
                      <a:pt x="603250" y="657860"/>
                      <a:pt x="514350" y="650240"/>
                      <a:pt x="474980" y="666750"/>
                    </a:cubicBezTo>
                    <a:cubicBezTo>
                      <a:pt x="443230" y="681990"/>
                      <a:pt x="417830" y="713740"/>
                      <a:pt x="403860" y="742950"/>
                    </a:cubicBezTo>
                    <a:cubicBezTo>
                      <a:pt x="389890" y="770890"/>
                      <a:pt x="386080" y="808990"/>
                      <a:pt x="386080" y="836930"/>
                    </a:cubicBezTo>
                    <a:cubicBezTo>
                      <a:pt x="387350" y="858520"/>
                      <a:pt x="391160" y="881380"/>
                      <a:pt x="400050" y="894080"/>
                    </a:cubicBezTo>
                    <a:cubicBezTo>
                      <a:pt x="408940" y="905510"/>
                      <a:pt x="420370" y="913130"/>
                      <a:pt x="434340" y="916940"/>
                    </a:cubicBezTo>
                    <a:cubicBezTo>
                      <a:pt x="452120" y="922020"/>
                      <a:pt x="477520" y="920750"/>
                      <a:pt x="499110" y="918210"/>
                    </a:cubicBezTo>
                    <a:cubicBezTo>
                      <a:pt x="520700" y="914400"/>
                      <a:pt x="543560" y="904240"/>
                      <a:pt x="563880" y="894080"/>
                    </a:cubicBezTo>
                    <a:cubicBezTo>
                      <a:pt x="582930" y="883920"/>
                      <a:pt x="603250" y="869950"/>
                      <a:pt x="617220" y="854710"/>
                    </a:cubicBezTo>
                    <a:cubicBezTo>
                      <a:pt x="628650" y="840740"/>
                      <a:pt x="641350" y="822960"/>
                      <a:pt x="643890" y="807720"/>
                    </a:cubicBezTo>
                    <a:cubicBezTo>
                      <a:pt x="645160" y="795020"/>
                      <a:pt x="642620" y="781050"/>
                      <a:pt x="636270" y="770890"/>
                    </a:cubicBezTo>
                    <a:cubicBezTo>
                      <a:pt x="627380" y="759460"/>
                      <a:pt x="613410" y="753110"/>
                      <a:pt x="594360" y="745490"/>
                    </a:cubicBezTo>
                    <a:cubicBezTo>
                      <a:pt x="560070" y="731520"/>
                      <a:pt x="485140" y="715010"/>
                      <a:pt x="436880" y="709930"/>
                    </a:cubicBezTo>
                    <a:cubicBezTo>
                      <a:pt x="393700" y="707390"/>
                      <a:pt x="341630" y="708660"/>
                      <a:pt x="316230" y="716280"/>
                    </a:cubicBezTo>
                    <a:cubicBezTo>
                      <a:pt x="303530" y="721360"/>
                      <a:pt x="297180" y="725170"/>
                      <a:pt x="290830" y="736600"/>
                    </a:cubicBezTo>
                    <a:cubicBezTo>
                      <a:pt x="276860" y="755650"/>
                      <a:pt x="265430" y="802640"/>
                      <a:pt x="262890" y="835660"/>
                    </a:cubicBezTo>
                    <a:cubicBezTo>
                      <a:pt x="260350" y="867410"/>
                      <a:pt x="260350" y="908050"/>
                      <a:pt x="270510" y="928370"/>
                    </a:cubicBezTo>
                    <a:cubicBezTo>
                      <a:pt x="276860" y="941070"/>
                      <a:pt x="287020" y="947420"/>
                      <a:pt x="299720" y="953770"/>
                    </a:cubicBezTo>
                    <a:cubicBezTo>
                      <a:pt x="314960" y="961390"/>
                      <a:pt x="332740" y="966470"/>
                      <a:pt x="356870" y="969010"/>
                    </a:cubicBezTo>
                    <a:cubicBezTo>
                      <a:pt x="394970" y="972820"/>
                      <a:pt x="452120" y="967740"/>
                      <a:pt x="508000" y="960120"/>
                    </a:cubicBezTo>
                    <a:cubicBezTo>
                      <a:pt x="576580" y="951230"/>
                      <a:pt x="661670" y="935990"/>
                      <a:pt x="737870" y="913130"/>
                    </a:cubicBezTo>
                    <a:cubicBezTo>
                      <a:pt x="817880" y="889000"/>
                      <a:pt x="906780" y="855980"/>
                      <a:pt x="976630" y="816610"/>
                    </a:cubicBezTo>
                    <a:cubicBezTo>
                      <a:pt x="1038860" y="782320"/>
                      <a:pt x="1097280" y="732790"/>
                      <a:pt x="1139190" y="693420"/>
                    </a:cubicBezTo>
                    <a:cubicBezTo>
                      <a:pt x="1169670" y="664210"/>
                      <a:pt x="1207770" y="633730"/>
                      <a:pt x="1209040" y="608330"/>
                    </a:cubicBezTo>
                    <a:cubicBezTo>
                      <a:pt x="1209040" y="589280"/>
                      <a:pt x="1193800" y="570230"/>
                      <a:pt x="1172210" y="554990"/>
                    </a:cubicBezTo>
                    <a:cubicBezTo>
                      <a:pt x="1130300" y="527050"/>
                      <a:pt x="1010920" y="513080"/>
                      <a:pt x="938530" y="506730"/>
                    </a:cubicBezTo>
                    <a:cubicBezTo>
                      <a:pt x="875030" y="500380"/>
                      <a:pt x="796290" y="499110"/>
                      <a:pt x="760730" y="509270"/>
                    </a:cubicBezTo>
                    <a:cubicBezTo>
                      <a:pt x="744220" y="513080"/>
                      <a:pt x="735330" y="518160"/>
                      <a:pt x="727710" y="527050"/>
                    </a:cubicBezTo>
                    <a:cubicBezTo>
                      <a:pt x="720090" y="537210"/>
                      <a:pt x="715010" y="551180"/>
                      <a:pt x="715010" y="563880"/>
                    </a:cubicBezTo>
                    <a:cubicBezTo>
                      <a:pt x="715010" y="581660"/>
                      <a:pt x="720090" y="612140"/>
                      <a:pt x="731520" y="621030"/>
                    </a:cubicBezTo>
                    <a:cubicBezTo>
                      <a:pt x="742950" y="628650"/>
                      <a:pt x="763270" y="621030"/>
                      <a:pt x="779780" y="615950"/>
                    </a:cubicBezTo>
                    <a:cubicBezTo>
                      <a:pt x="801370" y="610870"/>
                      <a:pt x="822960" y="598170"/>
                      <a:pt x="844550" y="584200"/>
                    </a:cubicBezTo>
                    <a:cubicBezTo>
                      <a:pt x="869950" y="566420"/>
                      <a:pt x="922020" y="523240"/>
                      <a:pt x="919480" y="518160"/>
                    </a:cubicBezTo>
                    <a:cubicBezTo>
                      <a:pt x="918210" y="515620"/>
                      <a:pt x="900430" y="518160"/>
                      <a:pt x="890270" y="524510"/>
                    </a:cubicBezTo>
                    <a:cubicBezTo>
                      <a:pt x="871220" y="537210"/>
                      <a:pt x="843280" y="574040"/>
                      <a:pt x="826770" y="609600"/>
                    </a:cubicBezTo>
                    <a:cubicBezTo>
                      <a:pt x="805180" y="656590"/>
                      <a:pt x="772160" y="765810"/>
                      <a:pt x="788670" y="788670"/>
                    </a:cubicBezTo>
                    <a:cubicBezTo>
                      <a:pt x="796290" y="800100"/>
                      <a:pt x="812800" y="795020"/>
                      <a:pt x="835660" y="793750"/>
                    </a:cubicBezTo>
                    <a:cubicBezTo>
                      <a:pt x="887730" y="789940"/>
                      <a:pt x="1021080" y="749300"/>
                      <a:pt x="1106170" y="722630"/>
                    </a:cubicBezTo>
                    <a:cubicBezTo>
                      <a:pt x="1186180" y="697230"/>
                      <a:pt x="1332230" y="669290"/>
                      <a:pt x="1333500" y="640080"/>
                    </a:cubicBezTo>
                    <a:cubicBezTo>
                      <a:pt x="1336040" y="614680"/>
                      <a:pt x="1239520" y="579120"/>
                      <a:pt x="1182370" y="560070"/>
                    </a:cubicBezTo>
                    <a:cubicBezTo>
                      <a:pt x="1118870" y="537210"/>
                      <a:pt x="972820" y="505460"/>
                      <a:pt x="966470" y="519430"/>
                    </a:cubicBezTo>
                    <a:cubicBezTo>
                      <a:pt x="961390" y="528320"/>
                      <a:pt x="1009650" y="567690"/>
                      <a:pt x="1037590" y="581660"/>
                    </a:cubicBezTo>
                    <a:cubicBezTo>
                      <a:pt x="1065530" y="595630"/>
                      <a:pt x="1098550" y="596900"/>
                      <a:pt x="1131570" y="601980"/>
                    </a:cubicBezTo>
                    <a:cubicBezTo>
                      <a:pt x="1167130" y="607060"/>
                      <a:pt x="1200150" y="614680"/>
                      <a:pt x="1244600" y="612140"/>
                    </a:cubicBezTo>
                    <a:cubicBezTo>
                      <a:pt x="1308100" y="610870"/>
                      <a:pt x="1449070" y="558800"/>
                      <a:pt x="1477010" y="574040"/>
                    </a:cubicBezTo>
                    <a:cubicBezTo>
                      <a:pt x="1485900" y="579120"/>
                      <a:pt x="1489710" y="591820"/>
                      <a:pt x="1487170" y="599440"/>
                    </a:cubicBezTo>
                    <a:cubicBezTo>
                      <a:pt x="1484630" y="609600"/>
                      <a:pt x="1456690" y="610870"/>
                      <a:pt x="1447800" y="624840"/>
                    </a:cubicBezTo>
                    <a:cubicBezTo>
                      <a:pt x="1436370" y="642620"/>
                      <a:pt x="1435100" y="683260"/>
                      <a:pt x="1438910" y="708660"/>
                    </a:cubicBezTo>
                    <a:cubicBezTo>
                      <a:pt x="1442720" y="730250"/>
                      <a:pt x="1452880" y="759460"/>
                      <a:pt x="1466850" y="769620"/>
                    </a:cubicBezTo>
                    <a:cubicBezTo>
                      <a:pt x="1477010" y="778510"/>
                      <a:pt x="1493520" y="777240"/>
                      <a:pt x="1510030" y="774700"/>
                    </a:cubicBezTo>
                    <a:cubicBezTo>
                      <a:pt x="1536700" y="769620"/>
                      <a:pt x="1578610" y="746760"/>
                      <a:pt x="1611630" y="725170"/>
                    </a:cubicBezTo>
                    <a:cubicBezTo>
                      <a:pt x="1645920" y="703580"/>
                      <a:pt x="1681480" y="676910"/>
                      <a:pt x="1710690" y="642620"/>
                    </a:cubicBezTo>
                    <a:cubicBezTo>
                      <a:pt x="1742440" y="607060"/>
                      <a:pt x="1772920" y="556260"/>
                      <a:pt x="1793240" y="513080"/>
                    </a:cubicBezTo>
                    <a:cubicBezTo>
                      <a:pt x="1809750" y="474980"/>
                      <a:pt x="1824990" y="430530"/>
                      <a:pt x="1827530" y="400050"/>
                    </a:cubicBezTo>
                    <a:cubicBezTo>
                      <a:pt x="1828800" y="378460"/>
                      <a:pt x="1827530" y="358140"/>
                      <a:pt x="1817370" y="345440"/>
                    </a:cubicBezTo>
                    <a:cubicBezTo>
                      <a:pt x="1808480" y="331470"/>
                      <a:pt x="1790700" y="326390"/>
                      <a:pt x="1770380" y="320040"/>
                    </a:cubicBezTo>
                    <a:cubicBezTo>
                      <a:pt x="1733550" y="308610"/>
                      <a:pt x="1652270" y="303530"/>
                      <a:pt x="1615440" y="307340"/>
                    </a:cubicBezTo>
                    <a:cubicBezTo>
                      <a:pt x="1595120" y="309880"/>
                      <a:pt x="1578610" y="313690"/>
                      <a:pt x="1567180" y="322580"/>
                    </a:cubicBezTo>
                    <a:cubicBezTo>
                      <a:pt x="1557020" y="330200"/>
                      <a:pt x="1550670" y="337820"/>
                      <a:pt x="1544320" y="351790"/>
                    </a:cubicBezTo>
                    <a:cubicBezTo>
                      <a:pt x="1534160" y="375920"/>
                      <a:pt x="1526540" y="438150"/>
                      <a:pt x="1526540" y="468630"/>
                    </a:cubicBezTo>
                    <a:cubicBezTo>
                      <a:pt x="1526540" y="488950"/>
                      <a:pt x="1527810" y="500380"/>
                      <a:pt x="1534160" y="516890"/>
                    </a:cubicBezTo>
                    <a:cubicBezTo>
                      <a:pt x="1540510" y="537210"/>
                      <a:pt x="1553210" y="567690"/>
                      <a:pt x="1570990" y="579120"/>
                    </a:cubicBezTo>
                    <a:cubicBezTo>
                      <a:pt x="1587500" y="589280"/>
                      <a:pt x="1615440" y="591820"/>
                      <a:pt x="1635760" y="586740"/>
                    </a:cubicBezTo>
                    <a:cubicBezTo>
                      <a:pt x="1657350" y="580390"/>
                      <a:pt x="1681480" y="557530"/>
                      <a:pt x="1694180" y="541020"/>
                    </a:cubicBezTo>
                    <a:cubicBezTo>
                      <a:pt x="1704340" y="528320"/>
                      <a:pt x="1705610" y="505460"/>
                      <a:pt x="1715770" y="501650"/>
                    </a:cubicBezTo>
                    <a:cubicBezTo>
                      <a:pt x="1723390" y="499110"/>
                      <a:pt x="1744980" y="508000"/>
                      <a:pt x="1748790" y="514350"/>
                    </a:cubicBezTo>
                    <a:cubicBezTo>
                      <a:pt x="1751330" y="519430"/>
                      <a:pt x="1750060" y="527050"/>
                      <a:pt x="1746250" y="529590"/>
                    </a:cubicBezTo>
                    <a:cubicBezTo>
                      <a:pt x="1742440" y="534670"/>
                      <a:pt x="1724660" y="530860"/>
                      <a:pt x="1715770" y="535940"/>
                    </a:cubicBezTo>
                    <a:cubicBezTo>
                      <a:pt x="1706880" y="542290"/>
                      <a:pt x="1701800" y="551180"/>
                      <a:pt x="1695450" y="567690"/>
                    </a:cubicBezTo>
                    <a:cubicBezTo>
                      <a:pt x="1681480" y="601980"/>
                      <a:pt x="1681480" y="722630"/>
                      <a:pt x="1663700" y="749300"/>
                    </a:cubicBezTo>
                    <a:cubicBezTo>
                      <a:pt x="1656080" y="759460"/>
                      <a:pt x="1644650" y="765810"/>
                      <a:pt x="1638300" y="764540"/>
                    </a:cubicBezTo>
                    <a:cubicBezTo>
                      <a:pt x="1630680" y="763270"/>
                      <a:pt x="1619250" y="749300"/>
                      <a:pt x="1619250" y="741680"/>
                    </a:cubicBezTo>
                    <a:cubicBezTo>
                      <a:pt x="1619250" y="731520"/>
                      <a:pt x="1628140" y="725170"/>
                      <a:pt x="1640840" y="711200"/>
                    </a:cubicBezTo>
                    <a:cubicBezTo>
                      <a:pt x="1686560" y="661670"/>
                      <a:pt x="1985010" y="407670"/>
                      <a:pt x="1981200" y="403860"/>
                    </a:cubicBezTo>
                    <a:cubicBezTo>
                      <a:pt x="1981200" y="402590"/>
                      <a:pt x="1955800" y="417830"/>
                      <a:pt x="1945640" y="427990"/>
                    </a:cubicBezTo>
                    <a:cubicBezTo>
                      <a:pt x="1935480" y="439420"/>
                      <a:pt x="1927860" y="454660"/>
                      <a:pt x="1924050" y="472440"/>
                    </a:cubicBezTo>
                    <a:cubicBezTo>
                      <a:pt x="1917700" y="496570"/>
                      <a:pt x="1908810" y="547370"/>
                      <a:pt x="1924050" y="557530"/>
                    </a:cubicBezTo>
                    <a:cubicBezTo>
                      <a:pt x="1944370" y="570230"/>
                      <a:pt x="2033270" y="518160"/>
                      <a:pt x="2067560" y="488950"/>
                    </a:cubicBezTo>
                    <a:cubicBezTo>
                      <a:pt x="2092960" y="466090"/>
                      <a:pt x="2108200" y="407670"/>
                      <a:pt x="2119630" y="410210"/>
                    </a:cubicBezTo>
                    <a:cubicBezTo>
                      <a:pt x="2136140" y="415290"/>
                      <a:pt x="2136140" y="615950"/>
                      <a:pt x="2119630" y="648970"/>
                    </a:cubicBezTo>
                    <a:cubicBezTo>
                      <a:pt x="2114550" y="661670"/>
                      <a:pt x="2104390" y="668020"/>
                      <a:pt x="2096770" y="668020"/>
                    </a:cubicBezTo>
                    <a:cubicBezTo>
                      <a:pt x="2089150" y="666750"/>
                      <a:pt x="2077720" y="659130"/>
                      <a:pt x="2076450" y="647700"/>
                    </a:cubicBezTo>
                    <a:cubicBezTo>
                      <a:pt x="2068830" y="607060"/>
                      <a:pt x="2186940" y="360680"/>
                      <a:pt x="2226310" y="340360"/>
                    </a:cubicBezTo>
                    <a:cubicBezTo>
                      <a:pt x="2239010" y="334010"/>
                      <a:pt x="2251710" y="337820"/>
                      <a:pt x="2261870" y="346710"/>
                    </a:cubicBezTo>
                    <a:cubicBezTo>
                      <a:pt x="2278380" y="363220"/>
                      <a:pt x="2278380" y="458470"/>
                      <a:pt x="2289810" y="459740"/>
                    </a:cubicBezTo>
                    <a:cubicBezTo>
                      <a:pt x="2299970" y="459740"/>
                      <a:pt x="2322830" y="389890"/>
                      <a:pt x="2327910" y="358140"/>
                    </a:cubicBezTo>
                    <a:cubicBezTo>
                      <a:pt x="2331720" y="330200"/>
                      <a:pt x="2319020" y="276860"/>
                      <a:pt x="2322830" y="275590"/>
                    </a:cubicBezTo>
                    <a:cubicBezTo>
                      <a:pt x="2327910" y="275590"/>
                      <a:pt x="2382520" y="417830"/>
                      <a:pt x="2372360" y="440690"/>
                    </a:cubicBezTo>
                    <a:cubicBezTo>
                      <a:pt x="2368550" y="449580"/>
                      <a:pt x="2354580" y="454660"/>
                      <a:pt x="2346960" y="453390"/>
                    </a:cubicBezTo>
                    <a:cubicBezTo>
                      <a:pt x="2340610" y="453390"/>
                      <a:pt x="2332990" y="449580"/>
                      <a:pt x="2327910" y="440690"/>
                    </a:cubicBezTo>
                    <a:cubicBezTo>
                      <a:pt x="2316480" y="415290"/>
                      <a:pt x="2331720" y="265430"/>
                      <a:pt x="2350770" y="248920"/>
                    </a:cubicBezTo>
                    <a:cubicBezTo>
                      <a:pt x="2358390" y="242570"/>
                      <a:pt x="2368550" y="246380"/>
                      <a:pt x="2377440" y="250190"/>
                    </a:cubicBezTo>
                    <a:cubicBezTo>
                      <a:pt x="2390140" y="255270"/>
                      <a:pt x="2405380" y="269240"/>
                      <a:pt x="2416810" y="287020"/>
                    </a:cubicBezTo>
                    <a:cubicBezTo>
                      <a:pt x="2434590" y="312420"/>
                      <a:pt x="2467610" y="378460"/>
                      <a:pt x="2462530" y="396240"/>
                    </a:cubicBezTo>
                    <a:cubicBezTo>
                      <a:pt x="2459990" y="403860"/>
                      <a:pt x="2451100" y="408940"/>
                      <a:pt x="2444750" y="408940"/>
                    </a:cubicBezTo>
                    <a:cubicBezTo>
                      <a:pt x="2438400" y="410210"/>
                      <a:pt x="2432050" y="408940"/>
                      <a:pt x="2424430" y="402590"/>
                    </a:cubicBezTo>
                    <a:cubicBezTo>
                      <a:pt x="2405380" y="384810"/>
                      <a:pt x="2388870" y="307340"/>
                      <a:pt x="2357120" y="260350"/>
                    </a:cubicBezTo>
                    <a:cubicBezTo>
                      <a:pt x="2320290" y="204470"/>
                      <a:pt x="2223770" y="130810"/>
                      <a:pt x="2205990" y="95250"/>
                    </a:cubicBezTo>
                    <a:cubicBezTo>
                      <a:pt x="2199640" y="81280"/>
                      <a:pt x="2209800" y="69850"/>
                      <a:pt x="2200910" y="62230"/>
                    </a:cubicBezTo>
                    <a:cubicBezTo>
                      <a:pt x="2174240" y="44450"/>
                      <a:pt x="1996440" y="105410"/>
                      <a:pt x="1940560" y="109220"/>
                    </a:cubicBezTo>
                    <a:cubicBezTo>
                      <a:pt x="1913890" y="110490"/>
                      <a:pt x="1902460" y="110490"/>
                      <a:pt x="1882140" y="106680"/>
                    </a:cubicBezTo>
                    <a:cubicBezTo>
                      <a:pt x="1855470" y="101600"/>
                      <a:pt x="1832610" y="80010"/>
                      <a:pt x="1797050" y="77470"/>
                    </a:cubicBezTo>
                    <a:cubicBezTo>
                      <a:pt x="1737360" y="74930"/>
                      <a:pt x="1629410" y="121920"/>
                      <a:pt x="1559560" y="128270"/>
                    </a:cubicBezTo>
                    <a:cubicBezTo>
                      <a:pt x="1506220" y="132080"/>
                      <a:pt x="1456690" y="116840"/>
                      <a:pt x="1414780" y="119380"/>
                    </a:cubicBezTo>
                    <a:cubicBezTo>
                      <a:pt x="1383030" y="120650"/>
                      <a:pt x="1360170" y="116840"/>
                      <a:pt x="1330960" y="132080"/>
                    </a:cubicBezTo>
                    <a:cubicBezTo>
                      <a:pt x="1282700" y="154940"/>
                      <a:pt x="1220470" y="256540"/>
                      <a:pt x="1173480" y="285750"/>
                    </a:cubicBezTo>
                    <a:cubicBezTo>
                      <a:pt x="1141730" y="304800"/>
                      <a:pt x="1112520" y="311150"/>
                      <a:pt x="1085850" y="314960"/>
                    </a:cubicBezTo>
                    <a:cubicBezTo>
                      <a:pt x="1065530" y="318770"/>
                      <a:pt x="1041400" y="318770"/>
                      <a:pt x="1027430" y="314960"/>
                    </a:cubicBezTo>
                    <a:cubicBezTo>
                      <a:pt x="1017270" y="311150"/>
                      <a:pt x="1013460" y="308610"/>
                      <a:pt x="1004570" y="300990"/>
                    </a:cubicBezTo>
                    <a:cubicBezTo>
                      <a:pt x="982980" y="281940"/>
                      <a:pt x="955040" y="210820"/>
                      <a:pt x="910590" y="194310"/>
                    </a:cubicBezTo>
                    <a:cubicBezTo>
                      <a:pt x="852170" y="171450"/>
                      <a:pt x="740410" y="204470"/>
                      <a:pt x="665480" y="219710"/>
                    </a:cubicBezTo>
                    <a:cubicBezTo>
                      <a:pt x="599440" y="233680"/>
                      <a:pt x="537210" y="256540"/>
                      <a:pt x="482600" y="278130"/>
                    </a:cubicBezTo>
                    <a:cubicBezTo>
                      <a:pt x="435610" y="295910"/>
                      <a:pt x="402590" y="330200"/>
                      <a:pt x="354330" y="336550"/>
                    </a:cubicBezTo>
                    <a:cubicBezTo>
                      <a:pt x="294640" y="344170"/>
                      <a:pt x="187960" y="299720"/>
                      <a:pt x="149860" y="300990"/>
                    </a:cubicBezTo>
                    <a:cubicBezTo>
                      <a:pt x="135890" y="300990"/>
                      <a:pt x="130810" y="302260"/>
                      <a:pt x="119380" y="307340"/>
                    </a:cubicBezTo>
                    <a:cubicBezTo>
                      <a:pt x="102870" y="316230"/>
                      <a:pt x="72390" y="336550"/>
                      <a:pt x="63500" y="353060"/>
                    </a:cubicBezTo>
                    <a:cubicBezTo>
                      <a:pt x="58420" y="364490"/>
                      <a:pt x="59690" y="373380"/>
                      <a:pt x="60960" y="388620"/>
                    </a:cubicBezTo>
                    <a:cubicBezTo>
                      <a:pt x="63500" y="411480"/>
                      <a:pt x="85090" y="447040"/>
                      <a:pt x="91440" y="481330"/>
                    </a:cubicBezTo>
                    <a:cubicBezTo>
                      <a:pt x="97790" y="523240"/>
                      <a:pt x="83820" y="580390"/>
                      <a:pt x="90170" y="621030"/>
                    </a:cubicBezTo>
                    <a:cubicBezTo>
                      <a:pt x="96520" y="656590"/>
                      <a:pt x="121920" y="679450"/>
                      <a:pt x="121920" y="715010"/>
                    </a:cubicBezTo>
                    <a:cubicBezTo>
                      <a:pt x="123190" y="759460"/>
                      <a:pt x="78740" y="839470"/>
                      <a:pt x="76200" y="869950"/>
                    </a:cubicBezTo>
                    <a:cubicBezTo>
                      <a:pt x="76200" y="881380"/>
                      <a:pt x="77470" y="886460"/>
                      <a:pt x="81280" y="895350"/>
                    </a:cubicBezTo>
                    <a:cubicBezTo>
                      <a:pt x="86360" y="909320"/>
                      <a:pt x="99060" y="929640"/>
                      <a:pt x="113030" y="946150"/>
                    </a:cubicBezTo>
                    <a:cubicBezTo>
                      <a:pt x="129540" y="963930"/>
                      <a:pt x="146050" y="980440"/>
                      <a:pt x="176530" y="998220"/>
                    </a:cubicBezTo>
                    <a:cubicBezTo>
                      <a:pt x="232410" y="1027430"/>
                      <a:pt x="377190" y="1070610"/>
                      <a:pt x="431800" y="1080770"/>
                    </a:cubicBezTo>
                    <a:cubicBezTo>
                      <a:pt x="457200" y="1084580"/>
                      <a:pt x="469900" y="1088390"/>
                      <a:pt x="487680" y="1082040"/>
                    </a:cubicBezTo>
                    <a:cubicBezTo>
                      <a:pt x="511810" y="1074420"/>
                      <a:pt x="527050" y="1035050"/>
                      <a:pt x="556260" y="1024890"/>
                    </a:cubicBezTo>
                    <a:cubicBezTo>
                      <a:pt x="593090" y="1012190"/>
                      <a:pt x="651510" y="1038860"/>
                      <a:pt x="693420" y="1027430"/>
                    </a:cubicBezTo>
                    <a:cubicBezTo>
                      <a:pt x="732790" y="1016000"/>
                      <a:pt x="763270" y="972820"/>
                      <a:pt x="803910" y="961390"/>
                    </a:cubicBezTo>
                    <a:cubicBezTo>
                      <a:pt x="844550" y="948690"/>
                      <a:pt x="900430" y="970280"/>
                      <a:pt x="938530" y="955040"/>
                    </a:cubicBezTo>
                    <a:cubicBezTo>
                      <a:pt x="976630" y="939800"/>
                      <a:pt x="998220" y="894080"/>
                      <a:pt x="1033780" y="873760"/>
                    </a:cubicBezTo>
                    <a:cubicBezTo>
                      <a:pt x="1069340" y="853440"/>
                      <a:pt x="1117600" y="852170"/>
                      <a:pt x="1151890" y="833120"/>
                    </a:cubicBezTo>
                    <a:cubicBezTo>
                      <a:pt x="1182370" y="815340"/>
                      <a:pt x="1198880" y="778510"/>
                      <a:pt x="1230630" y="763270"/>
                    </a:cubicBezTo>
                    <a:cubicBezTo>
                      <a:pt x="1264920" y="745490"/>
                      <a:pt x="1314450" y="741680"/>
                      <a:pt x="1351280" y="737870"/>
                    </a:cubicBezTo>
                    <a:cubicBezTo>
                      <a:pt x="1380490" y="735330"/>
                      <a:pt x="1408430" y="728980"/>
                      <a:pt x="1430020" y="737870"/>
                    </a:cubicBezTo>
                    <a:cubicBezTo>
                      <a:pt x="1450340" y="745490"/>
                      <a:pt x="1464310" y="763270"/>
                      <a:pt x="1479550" y="782320"/>
                    </a:cubicBezTo>
                    <a:cubicBezTo>
                      <a:pt x="1501140" y="806450"/>
                      <a:pt x="1516380" y="859790"/>
                      <a:pt x="1541780" y="876300"/>
                    </a:cubicBezTo>
                    <a:cubicBezTo>
                      <a:pt x="1560830" y="889000"/>
                      <a:pt x="1584960" y="889000"/>
                      <a:pt x="1606550" y="889000"/>
                    </a:cubicBezTo>
                    <a:cubicBezTo>
                      <a:pt x="1625600" y="890270"/>
                      <a:pt x="1647190" y="887730"/>
                      <a:pt x="1663700" y="882650"/>
                    </a:cubicBezTo>
                    <a:cubicBezTo>
                      <a:pt x="1677670" y="877570"/>
                      <a:pt x="1682750" y="866140"/>
                      <a:pt x="1700530" y="859790"/>
                    </a:cubicBezTo>
                    <a:cubicBezTo>
                      <a:pt x="1736090" y="848360"/>
                      <a:pt x="1830070" y="864870"/>
                      <a:pt x="1874520" y="845820"/>
                    </a:cubicBezTo>
                    <a:cubicBezTo>
                      <a:pt x="1907540" y="831850"/>
                      <a:pt x="1921510" y="788670"/>
                      <a:pt x="1951990" y="781050"/>
                    </a:cubicBezTo>
                    <a:cubicBezTo>
                      <a:pt x="1982470" y="772160"/>
                      <a:pt x="2033270" y="805180"/>
                      <a:pt x="2058670" y="802640"/>
                    </a:cubicBezTo>
                    <a:cubicBezTo>
                      <a:pt x="2072640" y="800100"/>
                      <a:pt x="2080260" y="795020"/>
                      <a:pt x="2090420" y="786130"/>
                    </a:cubicBezTo>
                    <a:cubicBezTo>
                      <a:pt x="2106930" y="772160"/>
                      <a:pt x="2115820" y="730250"/>
                      <a:pt x="2134870" y="716280"/>
                    </a:cubicBezTo>
                    <a:cubicBezTo>
                      <a:pt x="2150110" y="704850"/>
                      <a:pt x="2175510" y="709930"/>
                      <a:pt x="2189480" y="701040"/>
                    </a:cubicBezTo>
                    <a:cubicBezTo>
                      <a:pt x="2200910" y="694690"/>
                      <a:pt x="2205990" y="689610"/>
                      <a:pt x="2214880" y="675640"/>
                    </a:cubicBezTo>
                    <a:cubicBezTo>
                      <a:pt x="2233930" y="647700"/>
                      <a:pt x="2249170" y="570230"/>
                      <a:pt x="2277110" y="528320"/>
                    </a:cubicBezTo>
                    <a:cubicBezTo>
                      <a:pt x="2302510" y="491490"/>
                      <a:pt x="2363470" y="458470"/>
                      <a:pt x="2369820" y="435610"/>
                    </a:cubicBezTo>
                    <a:cubicBezTo>
                      <a:pt x="2372360" y="425450"/>
                      <a:pt x="2371090" y="417830"/>
                      <a:pt x="2364740" y="410210"/>
                    </a:cubicBezTo>
                    <a:cubicBezTo>
                      <a:pt x="2350770" y="391160"/>
                      <a:pt x="2294890" y="368300"/>
                      <a:pt x="2260600" y="354330"/>
                    </a:cubicBezTo>
                    <a:cubicBezTo>
                      <a:pt x="2231390" y="341630"/>
                      <a:pt x="2204720" y="332740"/>
                      <a:pt x="2172970" y="326390"/>
                    </a:cubicBezTo>
                    <a:cubicBezTo>
                      <a:pt x="2136140" y="320040"/>
                      <a:pt x="2103120" y="314960"/>
                      <a:pt x="2053590" y="317500"/>
                    </a:cubicBezTo>
                    <a:cubicBezTo>
                      <a:pt x="1974850" y="320040"/>
                      <a:pt x="1845310" y="342900"/>
                      <a:pt x="1742440" y="363220"/>
                    </a:cubicBezTo>
                    <a:cubicBezTo>
                      <a:pt x="1639570" y="383540"/>
                      <a:pt x="1530350" y="422910"/>
                      <a:pt x="1436370" y="436880"/>
                    </a:cubicBezTo>
                    <a:cubicBezTo>
                      <a:pt x="1356360" y="449580"/>
                      <a:pt x="1309370" y="440690"/>
                      <a:pt x="1214120" y="452120"/>
                    </a:cubicBezTo>
                    <a:cubicBezTo>
                      <a:pt x="1033780" y="472440"/>
                      <a:pt x="575310" y="591820"/>
                      <a:pt x="444500" y="577850"/>
                    </a:cubicBezTo>
                    <a:cubicBezTo>
                      <a:pt x="397510" y="574040"/>
                      <a:pt x="375920" y="562610"/>
                      <a:pt x="351790" y="542290"/>
                    </a:cubicBezTo>
                    <a:cubicBezTo>
                      <a:pt x="327660" y="521970"/>
                      <a:pt x="309880" y="487680"/>
                      <a:pt x="300990" y="454660"/>
                    </a:cubicBezTo>
                    <a:cubicBezTo>
                      <a:pt x="292100" y="422910"/>
                      <a:pt x="293370" y="374650"/>
                      <a:pt x="299720" y="349250"/>
                    </a:cubicBezTo>
                    <a:cubicBezTo>
                      <a:pt x="303530" y="332740"/>
                      <a:pt x="311150" y="321310"/>
                      <a:pt x="321310" y="311150"/>
                    </a:cubicBezTo>
                    <a:cubicBezTo>
                      <a:pt x="335280" y="298450"/>
                      <a:pt x="355600" y="290830"/>
                      <a:pt x="381000" y="283210"/>
                    </a:cubicBezTo>
                    <a:cubicBezTo>
                      <a:pt x="422910" y="271780"/>
                      <a:pt x="491490" y="260350"/>
                      <a:pt x="553720" y="265430"/>
                    </a:cubicBezTo>
                    <a:cubicBezTo>
                      <a:pt x="628650" y="270510"/>
                      <a:pt x="725170" y="314960"/>
                      <a:pt x="798830" y="328930"/>
                    </a:cubicBezTo>
                    <a:cubicBezTo>
                      <a:pt x="855980" y="340360"/>
                      <a:pt x="894080" y="346710"/>
                      <a:pt x="956310" y="349250"/>
                    </a:cubicBezTo>
                    <a:cubicBezTo>
                      <a:pt x="1043940" y="353060"/>
                      <a:pt x="1186180" y="345440"/>
                      <a:pt x="1273810" y="337820"/>
                    </a:cubicBezTo>
                    <a:cubicBezTo>
                      <a:pt x="1337310" y="332740"/>
                      <a:pt x="1371600" y="321310"/>
                      <a:pt x="1435100" y="314960"/>
                    </a:cubicBezTo>
                    <a:cubicBezTo>
                      <a:pt x="1527810" y="306070"/>
                      <a:pt x="1699260" y="308610"/>
                      <a:pt x="1776730" y="297180"/>
                    </a:cubicBezTo>
                    <a:cubicBezTo>
                      <a:pt x="1816100" y="290830"/>
                      <a:pt x="1847850" y="283210"/>
                      <a:pt x="1866900" y="273050"/>
                    </a:cubicBezTo>
                    <a:cubicBezTo>
                      <a:pt x="1877060" y="266700"/>
                      <a:pt x="1882140" y="261620"/>
                      <a:pt x="1887220" y="252730"/>
                    </a:cubicBezTo>
                    <a:cubicBezTo>
                      <a:pt x="1893570" y="242570"/>
                      <a:pt x="1901190" y="222250"/>
                      <a:pt x="1897380" y="210820"/>
                    </a:cubicBezTo>
                    <a:cubicBezTo>
                      <a:pt x="1893570" y="201930"/>
                      <a:pt x="1883410" y="195580"/>
                      <a:pt x="1873250" y="190500"/>
                    </a:cubicBezTo>
                    <a:cubicBezTo>
                      <a:pt x="1861820" y="185420"/>
                      <a:pt x="1846580" y="185420"/>
                      <a:pt x="1827530" y="184150"/>
                    </a:cubicBezTo>
                    <a:cubicBezTo>
                      <a:pt x="1791970" y="181610"/>
                      <a:pt x="1742440" y="177800"/>
                      <a:pt x="1680210" y="186690"/>
                    </a:cubicBezTo>
                    <a:cubicBezTo>
                      <a:pt x="1570990" y="201930"/>
                      <a:pt x="1352550" y="287020"/>
                      <a:pt x="1228090" y="308610"/>
                    </a:cubicBezTo>
                    <a:cubicBezTo>
                      <a:pt x="1143000" y="323850"/>
                      <a:pt x="1080770" y="316230"/>
                      <a:pt x="1009650" y="326390"/>
                    </a:cubicBezTo>
                    <a:cubicBezTo>
                      <a:pt x="938530" y="335280"/>
                      <a:pt x="866140" y="360680"/>
                      <a:pt x="798830" y="369570"/>
                    </a:cubicBezTo>
                    <a:cubicBezTo>
                      <a:pt x="739140" y="377190"/>
                      <a:pt x="687070" y="367030"/>
                      <a:pt x="628650" y="377190"/>
                    </a:cubicBezTo>
                    <a:cubicBezTo>
                      <a:pt x="563880" y="387350"/>
                      <a:pt x="480060" y="414020"/>
                      <a:pt x="426720" y="434340"/>
                    </a:cubicBezTo>
                    <a:cubicBezTo>
                      <a:pt x="391160" y="448310"/>
                      <a:pt x="359410" y="454660"/>
                      <a:pt x="339090" y="478790"/>
                    </a:cubicBezTo>
                    <a:cubicBezTo>
                      <a:pt x="316230" y="502920"/>
                      <a:pt x="299720" y="560070"/>
                      <a:pt x="300990" y="582930"/>
                    </a:cubicBezTo>
                    <a:cubicBezTo>
                      <a:pt x="300990" y="595630"/>
                      <a:pt x="306070" y="601980"/>
                      <a:pt x="312420" y="610870"/>
                    </a:cubicBezTo>
                    <a:cubicBezTo>
                      <a:pt x="321310" y="621030"/>
                      <a:pt x="337820" y="632460"/>
                      <a:pt x="356870" y="640080"/>
                    </a:cubicBezTo>
                    <a:cubicBezTo>
                      <a:pt x="381000" y="650240"/>
                      <a:pt x="411480" y="657860"/>
                      <a:pt x="449580" y="661670"/>
                    </a:cubicBezTo>
                    <a:cubicBezTo>
                      <a:pt x="508000" y="666750"/>
                      <a:pt x="596900" y="659130"/>
                      <a:pt x="671830" y="652780"/>
                    </a:cubicBezTo>
                    <a:cubicBezTo>
                      <a:pt x="751840" y="645160"/>
                      <a:pt x="815340" y="636270"/>
                      <a:pt x="914400" y="619760"/>
                    </a:cubicBezTo>
                    <a:cubicBezTo>
                      <a:pt x="1073150" y="593090"/>
                      <a:pt x="1342390" y="520700"/>
                      <a:pt x="1529080" y="497840"/>
                    </a:cubicBezTo>
                    <a:cubicBezTo>
                      <a:pt x="1685290" y="477520"/>
                      <a:pt x="1910080" y="455930"/>
                      <a:pt x="1959610" y="474980"/>
                    </a:cubicBezTo>
                    <a:cubicBezTo>
                      <a:pt x="1973580" y="480060"/>
                      <a:pt x="1979930" y="487680"/>
                      <a:pt x="1981200" y="495300"/>
                    </a:cubicBezTo>
                    <a:cubicBezTo>
                      <a:pt x="1981200" y="502920"/>
                      <a:pt x="1974850" y="511810"/>
                      <a:pt x="1963420" y="518160"/>
                    </a:cubicBezTo>
                    <a:cubicBezTo>
                      <a:pt x="1911350" y="542290"/>
                      <a:pt x="1629410" y="500380"/>
                      <a:pt x="1465580" y="506730"/>
                    </a:cubicBezTo>
                    <a:cubicBezTo>
                      <a:pt x="1304290" y="513080"/>
                      <a:pt x="1141730" y="553720"/>
                      <a:pt x="989330" y="552450"/>
                    </a:cubicBezTo>
                    <a:cubicBezTo>
                      <a:pt x="848360" y="552450"/>
                      <a:pt x="712470" y="504190"/>
                      <a:pt x="582930" y="510540"/>
                    </a:cubicBezTo>
                    <a:cubicBezTo>
                      <a:pt x="462280" y="516890"/>
                      <a:pt x="336550" y="557530"/>
                      <a:pt x="238760" y="584200"/>
                    </a:cubicBezTo>
                    <a:cubicBezTo>
                      <a:pt x="163830" y="604520"/>
                      <a:pt x="77470" y="651510"/>
                      <a:pt x="44450" y="648970"/>
                    </a:cubicBezTo>
                    <a:cubicBezTo>
                      <a:pt x="34290" y="648970"/>
                      <a:pt x="26670" y="645160"/>
                      <a:pt x="24130" y="640080"/>
                    </a:cubicBezTo>
                    <a:cubicBezTo>
                      <a:pt x="20320" y="633730"/>
                      <a:pt x="19050" y="623570"/>
                      <a:pt x="25400" y="615950"/>
                    </a:cubicBezTo>
                    <a:cubicBezTo>
                      <a:pt x="52070" y="588010"/>
                      <a:pt x="276860" y="593090"/>
                      <a:pt x="393700" y="575310"/>
                    </a:cubicBezTo>
                    <a:cubicBezTo>
                      <a:pt x="500380" y="557530"/>
                      <a:pt x="571500" y="533400"/>
                      <a:pt x="697230" y="513080"/>
                    </a:cubicBezTo>
                    <a:cubicBezTo>
                      <a:pt x="901700" y="478790"/>
                      <a:pt x="1333500" y="439420"/>
                      <a:pt x="1507490" y="412750"/>
                    </a:cubicBezTo>
                    <a:cubicBezTo>
                      <a:pt x="1590040" y="400050"/>
                      <a:pt x="1635760" y="392430"/>
                      <a:pt x="1690370" y="378460"/>
                    </a:cubicBezTo>
                    <a:cubicBezTo>
                      <a:pt x="1737360" y="365760"/>
                      <a:pt x="1767840" y="345440"/>
                      <a:pt x="1817370" y="334010"/>
                    </a:cubicBezTo>
                    <a:cubicBezTo>
                      <a:pt x="1888490" y="318770"/>
                      <a:pt x="2035810" y="293370"/>
                      <a:pt x="2077720" y="302260"/>
                    </a:cubicBezTo>
                    <a:cubicBezTo>
                      <a:pt x="2092960" y="306070"/>
                      <a:pt x="2106930" y="316230"/>
                      <a:pt x="2105660" y="318770"/>
                    </a:cubicBezTo>
                    <a:cubicBezTo>
                      <a:pt x="2103120" y="327660"/>
                      <a:pt x="1963420" y="295910"/>
                      <a:pt x="1874520" y="292100"/>
                    </a:cubicBezTo>
                    <a:cubicBezTo>
                      <a:pt x="1753870" y="288290"/>
                      <a:pt x="1572260" y="299720"/>
                      <a:pt x="1446530" y="313690"/>
                    </a:cubicBezTo>
                    <a:cubicBezTo>
                      <a:pt x="1348740" y="323850"/>
                      <a:pt x="1275080" y="323850"/>
                      <a:pt x="1186180" y="358140"/>
                    </a:cubicBezTo>
                    <a:cubicBezTo>
                      <a:pt x="1080770" y="397510"/>
                      <a:pt x="902970" y="562610"/>
                      <a:pt x="863600" y="557530"/>
                    </a:cubicBezTo>
                    <a:cubicBezTo>
                      <a:pt x="853440" y="556260"/>
                      <a:pt x="848360" y="546100"/>
                      <a:pt x="847090" y="539750"/>
                    </a:cubicBezTo>
                    <a:cubicBezTo>
                      <a:pt x="845820" y="533400"/>
                      <a:pt x="849630" y="521970"/>
                      <a:pt x="858520" y="518160"/>
                    </a:cubicBezTo>
                    <a:cubicBezTo>
                      <a:pt x="873760" y="509270"/>
                      <a:pt x="909320" y="528320"/>
                      <a:pt x="955040" y="529590"/>
                    </a:cubicBezTo>
                    <a:cubicBezTo>
                      <a:pt x="1062990" y="533400"/>
                      <a:pt x="1333500" y="520700"/>
                      <a:pt x="1493520" y="502920"/>
                    </a:cubicBezTo>
                    <a:cubicBezTo>
                      <a:pt x="1624330" y="488950"/>
                      <a:pt x="1803400" y="433070"/>
                      <a:pt x="1846580" y="443230"/>
                    </a:cubicBezTo>
                    <a:cubicBezTo>
                      <a:pt x="1856740" y="445770"/>
                      <a:pt x="1861820" y="452120"/>
                      <a:pt x="1864360" y="457200"/>
                    </a:cubicBezTo>
                    <a:cubicBezTo>
                      <a:pt x="1866900" y="462280"/>
                      <a:pt x="1866900" y="469900"/>
                      <a:pt x="1861820" y="476250"/>
                    </a:cubicBezTo>
                    <a:cubicBezTo>
                      <a:pt x="1835150" y="501650"/>
                      <a:pt x="1586230" y="505460"/>
                      <a:pt x="1502410" y="523240"/>
                    </a:cubicBezTo>
                    <a:cubicBezTo>
                      <a:pt x="1457960" y="532130"/>
                      <a:pt x="1440180" y="538480"/>
                      <a:pt x="1399540" y="554990"/>
                    </a:cubicBezTo>
                    <a:cubicBezTo>
                      <a:pt x="1334770" y="579120"/>
                      <a:pt x="1233170" y="635000"/>
                      <a:pt x="1154430" y="666750"/>
                    </a:cubicBezTo>
                    <a:cubicBezTo>
                      <a:pt x="1085850" y="694690"/>
                      <a:pt x="996950" y="715010"/>
                      <a:pt x="953770" y="737870"/>
                    </a:cubicBezTo>
                    <a:cubicBezTo>
                      <a:pt x="932180" y="750570"/>
                      <a:pt x="923290" y="756920"/>
                      <a:pt x="908050" y="773430"/>
                    </a:cubicBezTo>
                    <a:cubicBezTo>
                      <a:pt x="886460" y="796290"/>
                      <a:pt x="875030" y="848360"/>
                      <a:pt x="845820" y="871220"/>
                    </a:cubicBezTo>
                    <a:cubicBezTo>
                      <a:pt x="816610" y="895350"/>
                      <a:pt x="774700" y="904240"/>
                      <a:pt x="732790" y="911860"/>
                    </a:cubicBezTo>
                    <a:cubicBezTo>
                      <a:pt x="684530" y="919480"/>
                      <a:pt x="621030" y="916940"/>
                      <a:pt x="571500" y="909320"/>
                    </a:cubicBezTo>
                    <a:cubicBezTo>
                      <a:pt x="529590" y="901700"/>
                      <a:pt x="485140" y="894080"/>
                      <a:pt x="455930" y="873760"/>
                    </a:cubicBezTo>
                    <a:cubicBezTo>
                      <a:pt x="429260" y="855980"/>
                      <a:pt x="414020" y="826770"/>
                      <a:pt x="397510" y="797560"/>
                    </a:cubicBezTo>
                    <a:cubicBezTo>
                      <a:pt x="377190" y="763270"/>
                      <a:pt x="356870" y="722630"/>
                      <a:pt x="345440" y="680720"/>
                    </a:cubicBezTo>
                    <a:cubicBezTo>
                      <a:pt x="332740" y="638810"/>
                      <a:pt x="323850" y="581660"/>
                      <a:pt x="326390" y="548640"/>
                    </a:cubicBezTo>
                    <a:cubicBezTo>
                      <a:pt x="327660" y="529590"/>
                      <a:pt x="332740" y="508000"/>
                      <a:pt x="340360" y="502920"/>
                    </a:cubicBezTo>
                    <a:cubicBezTo>
                      <a:pt x="345440" y="499110"/>
                      <a:pt x="355600" y="501650"/>
                      <a:pt x="360680" y="504190"/>
                    </a:cubicBezTo>
                    <a:cubicBezTo>
                      <a:pt x="365760" y="508000"/>
                      <a:pt x="370840" y="514350"/>
                      <a:pt x="370840" y="523240"/>
                    </a:cubicBezTo>
                    <a:cubicBezTo>
                      <a:pt x="369570" y="549910"/>
                      <a:pt x="281940" y="645160"/>
                      <a:pt x="259080" y="687070"/>
                    </a:cubicBezTo>
                    <a:cubicBezTo>
                      <a:pt x="246380" y="711200"/>
                      <a:pt x="234950" y="720090"/>
                      <a:pt x="234950" y="745490"/>
                    </a:cubicBezTo>
                    <a:cubicBezTo>
                      <a:pt x="236220" y="791210"/>
                      <a:pt x="299720" y="910590"/>
                      <a:pt x="321310" y="941070"/>
                    </a:cubicBezTo>
                    <a:cubicBezTo>
                      <a:pt x="330200" y="952500"/>
                      <a:pt x="332740" y="956310"/>
                      <a:pt x="342900" y="961390"/>
                    </a:cubicBezTo>
                    <a:cubicBezTo>
                      <a:pt x="363220" y="967740"/>
                      <a:pt x="402590" y="961390"/>
                      <a:pt x="439420" y="956310"/>
                    </a:cubicBezTo>
                    <a:cubicBezTo>
                      <a:pt x="487680" y="949960"/>
                      <a:pt x="566420" y="930910"/>
                      <a:pt x="609600" y="916940"/>
                    </a:cubicBezTo>
                    <a:cubicBezTo>
                      <a:pt x="637540" y="908050"/>
                      <a:pt x="651510" y="904240"/>
                      <a:pt x="678180" y="889000"/>
                    </a:cubicBezTo>
                    <a:cubicBezTo>
                      <a:pt x="718820" y="867410"/>
                      <a:pt x="782320" y="803910"/>
                      <a:pt x="825500" y="783590"/>
                    </a:cubicBezTo>
                    <a:cubicBezTo>
                      <a:pt x="852170" y="770890"/>
                      <a:pt x="864870" y="769620"/>
                      <a:pt x="897890" y="765810"/>
                    </a:cubicBezTo>
                    <a:cubicBezTo>
                      <a:pt x="962660" y="756920"/>
                      <a:pt x="1137920" y="753110"/>
                      <a:pt x="1192530" y="763270"/>
                    </a:cubicBezTo>
                    <a:cubicBezTo>
                      <a:pt x="1214120" y="767080"/>
                      <a:pt x="1229360" y="767080"/>
                      <a:pt x="1236980" y="778510"/>
                    </a:cubicBezTo>
                    <a:cubicBezTo>
                      <a:pt x="1247140" y="792480"/>
                      <a:pt x="1244600" y="822960"/>
                      <a:pt x="1240790" y="843280"/>
                    </a:cubicBezTo>
                    <a:cubicBezTo>
                      <a:pt x="1236980" y="862330"/>
                      <a:pt x="1224280" y="895350"/>
                      <a:pt x="1212850" y="899160"/>
                    </a:cubicBezTo>
                    <a:cubicBezTo>
                      <a:pt x="1202690" y="901700"/>
                      <a:pt x="1186180" y="892810"/>
                      <a:pt x="1179830" y="883920"/>
                    </a:cubicBezTo>
                    <a:cubicBezTo>
                      <a:pt x="1173480" y="871220"/>
                      <a:pt x="1178560" y="849630"/>
                      <a:pt x="1188720" y="822960"/>
                    </a:cubicBezTo>
                    <a:cubicBezTo>
                      <a:pt x="1211580" y="759460"/>
                      <a:pt x="1338580" y="561340"/>
                      <a:pt x="1383030" y="525780"/>
                    </a:cubicBezTo>
                    <a:cubicBezTo>
                      <a:pt x="1398270" y="514350"/>
                      <a:pt x="1409700" y="513080"/>
                      <a:pt x="1421130" y="511810"/>
                    </a:cubicBezTo>
                    <a:cubicBezTo>
                      <a:pt x="1431290" y="510540"/>
                      <a:pt x="1441450" y="510540"/>
                      <a:pt x="1451610" y="515620"/>
                    </a:cubicBezTo>
                    <a:cubicBezTo>
                      <a:pt x="1464310" y="523240"/>
                      <a:pt x="1474470" y="538480"/>
                      <a:pt x="1488440" y="563880"/>
                    </a:cubicBezTo>
                    <a:cubicBezTo>
                      <a:pt x="1521460" y="629920"/>
                      <a:pt x="1607820" y="900430"/>
                      <a:pt x="1606550" y="951230"/>
                    </a:cubicBezTo>
                    <a:cubicBezTo>
                      <a:pt x="1606550" y="963930"/>
                      <a:pt x="1604010" y="970280"/>
                      <a:pt x="1597660" y="974090"/>
                    </a:cubicBezTo>
                    <a:cubicBezTo>
                      <a:pt x="1593850" y="979170"/>
                      <a:pt x="1583690" y="979170"/>
                      <a:pt x="1577340" y="977900"/>
                    </a:cubicBezTo>
                    <a:cubicBezTo>
                      <a:pt x="1572260" y="975360"/>
                      <a:pt x="1564640" y="969010"/>
                      <a:pt x="1563370" y="962660"/>
                    </a:cubicBezTo>
                    <a:cubicBezTo>
                      <a:pt x="1562100" y="953770"/>
                      <a:pt x="1570990" y="942340"/>
                      <a:pt x="1579880" y="929640"/>
                    </a:cubicBezTo>
                    <a:cubicBezTo>
                      <a:pt x="1596390" y="902970"/>
                      <a:pt x="1642110" y="866140"/>
                      <a:pt x="1668780" y="822960"/>
                    </a:cubicBezTo>
                    <a:cubicBezTo>
                      <a:pt x="1701800" y="768350"/>
                      <a:pt x="1724660" y="633730"/>
                      <a:pt x="1752600" y="622300"/>
                    </a:cubicBezTo>
                    <a:cubicBezTo>
                      <a:pt x="1762760" y="618490"/>
                      <a:pt x="1775460" y="626110"/>
                      <a:pt x="1784350" y="637540"/>
                    </a:cubicBezTo>
                    <a:cubicBezTo>
                      <a:pt x="1804670" y="668020"/>
                      <a:pt x="1816100" y="835660"/>
                      <a:pt x="1799590" y="861060"/>
                    </a:cubicBezTo>
                    <a:cubicBezTo>
                      <a:pt x="1794510" y="869950"/>
                      <a:pt x="1784350" y="872490"/>
                      <a:pt x="1776730" y="871220"/>
                    </a:cubicBezTo>
                    <a:cubicBezTo>
                      <a:pt x="1770380" y="869950"/>
                      <a:pt x="1761490" y="862330"/>
                      <a:pt x="1760220" y="853440"/>
                    </a:cubicBezTo>
                    <a:cubicBezTo>
                      <a:pt x="1757680" y="833120"/>
                      <a:pt x="1798320" y="788670"/>
                      <a:pt x="1817370" y="746760"/>
                    </a:cubicBezTo>
                    <a:cubicBezTo>
                      <a:pt x="1840230" y="695960"/>
                      <a:pt x="1855470" y="584200"/>
                      <a:pt x="1880870" y="566420"/>
                    </a:cubicBezTo>
                    <a:cubicBezTo>
                      <a:pt x="1891030" y="558800"/>
                      <a:pt x="1903730" y="560070"/>
                      <a:pt x="1913890" y="566420"/>
                    </a:cubicBezTo>
                    <a:cubicBezTo>
                      <a:pt x="1932940" y="579120"/>
                      <a:pt x="1936750" y="668020"/>
                      <a:pt x="1958340" y="674370"/>
                    </a:cubicBezTo>
                    <a:cubicBezTo>
                      <a:pt x="1978660" y="680720"/>
                      <a:pt x="2010410" y="647700"/>
                      <a:pt x="2034540" y="624840"/>
                    </a:cubicBezTo>
                    <a:cubicBezTo>
                      <a:pt x="2063750" y="595630"/>
                      <a:pt x="2095500" y="516890"/>
                      <a:pt x="2117090" y="502920"/>
                    </a:cubicBezTo>
                    <a:cubicBezTo>
                      <a:pt x="2125980" y="496570"/>
                      <a:pt x="2132330" y="494030"/>
                      <a:pt x="2141220" y="497840"/>
                    </a:cubicBezTo>
                    <a:cubicBezTo>
                      <a:pt x="2157730" y="505460"/>
                      <a:pt x="2179320" y="557530"/>
                      <a:pt x="2193290" y="589280"/>
                    </a:cubicBezTo>
                    <a:cubicBezTo>
                      <a:pt x="2207260" y="621030"/>
                      <a:pt x="2227580" y="668020"/>
                      <a:pt x="2226310" y="690880"/>
                    </a:cubicBezTo>
                    <a:cubicBezTo>
                      <a:pt x="2225040" y="702310"/>
                      <a:pt x="2219960" y="713740"/>
                      <a:pt x="2213610" y="716280"/>
                    </a:cubicBezTo>
                    <a:cubicBezTo>
                      <a:pt x="2205990" y="718820"/>
                      <a:pt x="2192020" y="713740"/>
                      <a:pt x="2184400" y="702310"/>
                    </a:cubicBezTo>
                    <a:cubicBezTo>
                      <a:pt x="2157730" y="662940"/>
                      <a:pt x="2156460" y="459740"/>
                      <a:pt x="2152650" y="356870"/>
                    </a:cubicBezTo>
                    <a:cubicBezTo>
                      <a:pt x="2150110" y="273050"/>
                      <a:pt x="2143760" y="160020"/>
                      <a:pt x="2157730" y="129540"/>
                    </a:cubicBezTo>
                    <a:cubicBezTo>
                      <a:pt x="2162810" y="119380"/>
                      <a:pt x="2169160" y="114300"/>
                      <a:pt x="2176780" y="114300"/>
                    </a:cubicBezTo>
                    <a:cubicBezTo>
                      <a:pt x="2183130" y="114300"/>
                      <a:pt x="2194560" y="120650"/>
                      <a:pt x="2199640" y="130810"/>
                    </a:cubicBezTo>
                    <a:cubicBezTo>
                      <a:pt x="2207260" y="147320"/>
                      <a:pt x="2203450" y="210820"/>
                      <a:pt x="2192020" y="219710"/>
                    </a:cubicBezTo>
                    <a:cubicBezTo>
                      <a:pt x="2184400" y="224790"/>
                      <a:pt x="2165350" y="219710"/>
                      <a:pt x="2157730" y="212090"/>
                    </a:cubicBezTo>
                    <a:cubicBezTo>
                      <a:pt x="2148840" y="200660"/>
                      <a:pt x="2164080" y="149860"/>
                      <a:pt x="2155190" y="147320"/>
                    </a:cubicBezTo>
                    <a:cubicBezTo>
                      <a:pt x="2145030" y="142240"/>
                      <a:pt x="2110740" y="203200"/>
                      <a:pt x="2087880" y="214630"/>
                    </a:cubicBezTo>
                    <a:cubicBezTo>
                      <a:pt x="2072640" y="222250"/>
                      <a:pt x="2054860" y="227330"/>
                      <a:pt x="2042160" y="220980"/>
                    </a:cubicBezTo>
                    <a:cubicBezTo>
                      <a:pt x="2024380" y="212090"/>
                      <a:pt x="1997710" y="165100"/>
                      <a:pt x="1998980" y="146050"/>
                    </a:cubicBezTo>
                    <a:cubicBezTo>
                      <a:pt x="1998980" y="133350"/>
                      <a:pt x="2009140" y="119380"/>
                      <a:pt x="2016760" y="115570"/>
                    </a:cubicBezTo>
                    <a:cubicBezTo>
                      <a:pt x="2023110" y="113030"/>
                      <a:pt x="2034540" y="114300"/>
                      <a:pt x="2040890" y="120650"/>
                    </a:cubicBezTo>
                    <a:cubicBezTo>
                      <a:pt x="2053590" y="135890"/>
                      <a:pt x="2023110" y="229870"/>
                      <a:pt x="2044700" y="243840"/>
                    </a:cubicBezTo>
                    <a:cubicBezTo>
                      <a:pt x="2068830" y="260350"/>
                      <a:pt x="2159000" y="182880"/>
                      <a:pt x="2195830" y="181610"/>
                    </a:cubicBezTo>
                    <a:cubicBezTo>
                      <a:pt x="2217420" y="181610"/>
                      <a:pt x="2231390" y="184150"/>
                      <a:pt x="2246630" y="199390"/>
                    </a:cubicBezTo>
                    <a:cubicBezTo>
                      <a:pt x="2279650" y="233680"/>
                      <a:pt x="2326640" y="393700"/>
                      <a:pt x="2322830" y="441960"/>
                    </a:cubicBezTo>
                    <a:cubicBezTo>
                      <a:pt x="2321560" y="463550"/>
                      <a:pt x="2312670" y="480060"/>
                      <a:pt x="2302510" y="486410"/>
                    </a:cubicBezTo>
                    <a:cubicBezTo>
                      <a:pt x="2293620" y="491490"/>
                      <a:pt x="2284730" y="487680"/>
                      <a:pt x="2268220" y="482600"/>
                    </a:cubicBezTo>
                    <a:cubicBezTo>
                      <a:pt x="2217420" y="471170"/>
                      <a:pt x="2080260" y="400050"/>
                      <a:pt x="1972310" y="359410"/>
                    </a:cubicBezTo>
                    <a:cubicBezTo>
                      <a:pt x="1844040" y="312420"/>
                      <a:pt x="1685290" y="254000"/>
                      <a:pt x="1548130" y="224790"/>
                    </a:cubicBezTo>
                    <a:cubicBezTo>
                      <a:pt x="1423670" y="196850"/>
                      <a:pt x="1294130" y="185420"/>
                      <a:pt x="1188720" y="180340"/>
                    </a:cubicBezTo>
                    <a:cubicBezTo>
                      <a:pt x="1103630" y="176530"/>
                      <a:pt x="1037590" y="165100"/>
                      <a:pt x="961390" y="185420"/>
                    </a:cubicBezTo>
                    <a:cubicBezTo>
                      <a:pt x="873760" y="210820"/>
                      <a:pt x="759460" y="295910"/>
                      <a:pt x="698500" y="336550"/>
                    </a:cubicBezTo>
                    <a:cubicBezTo>
                      <a:pt x="662940" y="360680"/>
                      <a:pt x="648970" y="364490"/>
                      <a:pt x="619760" y="398780"/>
                    </a:cubicBezTo>
                    <a:cubicBezTo>
                      <a:pt x="551180" y="481330"/>
                      <a:pt x="421640" y="843280"/>
                      <a:pt x="365760" y="881380"/>
                    </a:cubicBezTo>
                    <a:cubicBezTo>
                      <a:pt x="350520" y="891540"/>
                      <a:pt x="337820" y="890270"/>
                      <a:pt x="327660" y="886460"/>
                    </a:cubicBezTo>
                    <a:cubicBezTo>
                      <a:pt x="316230" y="881380"/>
                      <a:pt x="312420" y="871220"/>
                      <a:pt x="300990" y="854710"/>
                    </a:cubicBezTo>
                    <a:cubicBezTo>
                      <a:pt x="275590" y="820420"/>
                      <a:pt x="200660" y="703580"/>
                      <a:pt x="191770" y="668020"/>
                    </a:cubicBezTo>
                    <a:cubicBezTo>
                      <a:pt x="187960" y="655320"/>
                      <a:pt x="187960" y="646430"/>
                      <a:pt x="193040" y="640080"/>
                    </a:cubicBezTo>
                    <a:cubicBezTo>
                      <a:pt x="195580" y="635000"/>
                      <a:pt x="205740" y="631190"/>
                      <a:pt x="210820" y="631190"/>
                    </a:cubicBezTo>
                    <a:cubicBezTo>
                      <a:pt x="217170" y="631190"/>
                      <a:pt x="224790" y="635000"/>
                      <a:pt x="229870" y="641350"/>
                    </a:cubicBezTo>
                    <a:cubicBezTo>
                      <a:pt x="237490" y="652780"/>
                      <a:pt x="241300" y="676910"/>
                      <a:pt x="243840" y="702310"/>
                    </a:cubicBezTo>
                    <a:cubicBezTo>
                      <a:pt x="247650" y="749300"/>
                      <a:pt x="246380" y="868680"/>
                      <a:pt x="232410" y="897890"/>
                    </a:cubicBezTo>
                    <a:cubicBezTo>
                      <a:pt x="227330" y="908050"/>
                      <a:pt x="219710" y="913130"/>
                      <a:pt x="212090" y="914400"/>
                    </a:cubicBezTo>
                    <a:cubicBezTo>
                      <a:pt x="205740" y="915670"/>
                      <a:pt x="199390" y="911860"/>
                      <a:pt x="191770" y="906780"/>
                    </a:cubicBezTo>
                    <a:cubicBezTo>
                      <a:pt x="181610" y="899160"/>
                      <a:pt x="167640" y="880110"/>
                      <a:pt x="160020" y="864870"/>
                    </a:cubicBezTo>
                    <a:cubicBezTo>
                      <a:pt x="151130" y="849630"/>
                      <a:pt x="139700" y="822960"/>
                      <a:pt x="143510" y="811530"/>
                    </a:cubicBezTo>
                    <a:cubicBezTo>
                      <a:pt x="146050" y="805180"/>
                      <a:pt x="154940" y="798830"/>
                      <a:pt x="161290" y="798830"/>
                    </a:cubicBezTo>
                    <a:cubicBezTo>
                      <a:pt x="168910" y="797560"/>
                      <a:pt x="180340" y="800100"/>
                      <a:pt x="186690" y="808990"/>
                    </a:cubicBezTo>
                    <a:cubicBezTo>
                      <a:pt x="203200" y="834390"/>
                      <a:pt x="212090" y="974090"/>
                      <a:pt x="195580" y="1007110"/>
                    </a:cubicBezTo>
                    <a:cubicBezTo>
                      <a:pt x="187960" y="1023620"/>
                      <a:pt x="171450" y="1031240"/>
                      <a:pt x="160020" y="1032510"/>
                    </a:cubicBezTo>
                    <a:cubicBezTo>
                      <a:pt x="151130" y="1033780"/>
                      <a:pt x="140970" y="1027430"/>
                      <a:pt x="133350" y="1022350"/>
                    </a:cubicBezTo>
                    <a:cubicBezTo>
                      <a:pt x="124460" y="1016000"/>
                      <a:pt x="111760" y="1008380"/>
                      <a:pt x="109220" y="999490"/>
                    </a:cubicBezTo>
                    <a:cubicBezTo>
                      <a:pt x="105410" y="990600"/>
                      <a:pt x="106680" y="975360"/>
                      <a:pt x="111760" y="970280"/>
                    </a:cubicBezTo>
                    <a:cubicBezTo>
                      <a:pt x="118110" y="963930"/>
                      <a:pt x="139700" y="960120"/>
                      <a:pt x="146050" y="965200"/>
                    </a:cubicBezTo>
                    <a:cubicBezTo>
                      <a:pt x="153670" y="971550"/>
                      <a:pt x="149860" y="990600"/>
                      <a:pt x="148590" y="1007110"/>
                    </a:cubicBezTo>
                    <a:cubicBezTo>
                      <a:pt x="147320" y="1032510"/>
                      <a:pt x="138430" y="1085850"/>
                      <a:pt x="127000" y="1106170"/>
                    </a:cubicBezTo>
                    <a:cubicBezTo>
                      <a:pt x="119380" y="1117600"/>
                      <a:pt x="100330" y="1122680"/>
                      <a:pt x="102870" y="1127760"/>
                    </a:cubicBezTo>
                    <a:cubicBezTo>
                      <a:pt x="105410" y="1134110"/>
                      <a:pt x="172720" y="1129030"/>
                      <a:pt x="200660" y="1122680"/>
                    </a:cubicBezTo>
                    <a:cubicBezTo>
                      <a:pt x="224790" y="1117600"/>
                      <a:pt x="251460" y="1094740"/>
                      <a:pt x="262890" y="1101090"/>
                    </a:cubicBezTo>
                    <a:cubicBezTo>
                      <a:pt x="270510" y="1103630"/>
                      <a:pt x="278130" y="1121410"/>
                      <a:pt x="274320" y="1129030"/>
                    </a:cubicBezTo>
                    <a:cubicBezTo>
                      <a:pt x="269240" y="1143000"/>
                      <a:pt x="226060" y="1167130"/>
                      <a:pt x="213360" y="1162050"/>
                    </a:cubicBezTo>
                    <a:cubicBezTo>
                      <a:pt x="204470" y="1159510"/>
                      <a:pt x="194310" y="1135380"/>
                      <a:pt x="198120" y="1126490"/>
                    </a:cubicBezTo>
                    <a:cubicBezTo>
                      <a:pt x="201930" y="1117600"/>
                      <a:pt x="220980" y="1117600"/>
                      <a:pt x="242570" y="1111250"/>
                    </a:cubicBezTo>
                    <a:cubicBezTo>
                      <a:pt x="298450" y="1096010"/>
                      <a:pt x="502920" y="1036320"/>
                      <a:pt x="544830" y="1047750"/>
                    </a:cubicBezTo>
                    <a:cubicBezTo>
                      <a:pt x="557530" y="1050290"/>
                      <a:pt x="565150" y="1059180"/>
                      <a:pt x="566420" y="1066800"/>
                    </a:cubicBezTo>
                    <a:cubicBezTo>
                      <a:pt x="567690" y="1073150"/>
                      <a:pt x="562610" y="1082040"/>
                      <a:pt x="556260" y="1088390"/>
                    </a:cubicBezTo>
                    <a:cubicBezTo>
                      <a:pt x="546100" y="1097280"/>
                      <a:pt x="523240" y="1108710"/>
                      <a:pt x="508000" y="1107440"/>
                    </a:cubicBezTo>
                    <a:cubicBezTo>
                      <a:pt x="494030" y="1104900"/>
                      <a:pt x="467360" y="1089660"/>
                      <a:pt x="468630" y="1079500"/>
                    </a:cubicBezTo>
                    <a:cubicBezTo>
                      <a:pt x="472440" y="1059180"/>
                      <a:pt x="699770" y="1023620"/>
                      <a:pt x="698500" y="1013460"/>
                    </a:cubicBezTo>
                    <a:cubicBezTo>
                      <a:pt x="698500" y="1009650"/>
                      <a:pt x="675640" y="1013460"/>
                      <a:pt x="671830" y="1007110"/>
                    </a:cubicBezTo>
                    <a:cubicBezTo>
                      <a:pt x="666750" y="1000760"/>
                      <a:pt x="669290" y="982980"/>
                      <a:pt x="674370" y="975360"/>
                    </a:cubicBezTo>
                    <a:cubicBezTo>
                      <a:pt x="680720" y="966470"/>
                      <a:pt x="693420" y="966470"/>
                      <a:pt x="709930" y="961390"/>
                    </a:cubicBezTo>
                    <a:cubicBezTo>
                      <a:pt x="753110" y="948690"/>
                      <a:pt x="897890" y="908050"/>
                      <a:pt x="934720" y="915670"/>
                    </a:cubicBezTo>
                    <a:cubicBezTo>
                      <a:pt x="947420" y="918210"/>
                      <a:pt x="956310" y="925830"/>
                      <a:pt x="957580" y="932180"/>
                    </a:cubicBezTo>
                    <a:cubicBezTo>
                      <a:pt x="960120" y="939800"/>
                      <a:pt x="953770" y="951230"/>
                      <a:pt x="943610" y="958850"/>
                    </a:cubicBezTo>
                    <a:cubicBezTo>
                      <a:pt x="916940" y="979170"/>
                      <a:pt x="781050" y="1014730"/>
                      <a:pt x="751840" y="1003300"/>
                    </a:cubicBezTo>
                    <a:cubicBezTo>
                      <a:pt x="739140" y="998220"/>
                      <a:pt x="732790" y="984250"/>
                      <a:pt x="734060" y="974090"/>
                    </a:cubicBezTo>
                    <a:cubicBezTo>
                      <a:pt x="735330" y="962660"/>
                      <a:pt x="750570" y="951230"/>
                      <a:pt x="770890" y="937260"/>
                    </a:cubicBezTo>
                    <a:cubicBezTo>
                      <a:pt x="821690" y="902970"/>
                      <a:pt x="994410" y="845820"/>
                      <a:pt x="1064260" y="812800"/>
                    </a:cubicBezTo>
                    <a:cubicBezTo>
                      <a:pt x="1104900" y="795020"/>
                      <a:pt x="1144270" y="781050"/>
                      <a:pt x="1158240" y="767080"/>
                    </a:cubicBezTo>
                    <a:cubicBezTo>
                      <a:pt x="1164590" y="759460"/>
                      <a:pt x="1163320" y="749300"/>
                      <a:pt x="1168400" y="748030"/>
                    </a:cubicBezTo>
                    <a:cubicBezTo>
                      <a:pt x="1174750" y="746760"/>
                      <a:pt x="1193800" y="762000"/>
                      <a:pt x="1195070" y="769620"/>
                    </a:cubicBezTo>
                    <a:cubicBezTo>
                      <a:pt x="1196340" y="774700"/>
                      <a:pt x="1192530" y="781050"/>
                      <a:pt x="1184910" y="786130"/>
                    </a:cubicBezTo>
                    <a:cubicBezTo>
                      <a:pt x="1154430" y="805180"/>
                      <a:pt x="946150" y="847090"/>
                      <a:pt x="905510" y="819150"/>
                    </a:cubicBezTo>
                    <a:cubicBezTo>
                      <a:pt x="885190" y="805180"/>
                      <a:pt x="900430" y="764540"/>
                      <a:pt x="886460" y="742950"/>
                    </a:cubicBezTo>
                    <a:cubicBezTo>
                      <a:pt x="869950" y="717550"/>
                      <a:pt x="849630" y="698500"/>
                      <a:pt x="808990" y="680720"/>
                    </a:cubicBezTo>
                    <a:cubicBezTo>
                      <a:pt x="721360" y="641350"/>
                      <a:pt x="408940" y="629920"/>
                      <a:pt x="342900" y="605790"/>
                    </a:cubicBezTo>
                    <a:cubicBezTo>
                      <a:pt x="323850" y="598170"/>
                      <a:pt x="317500" y="598170"/>
                      <a:pt x="307340" y="584200"/>
                    </a:cubicBezTo>
                    <a:cubicBezTo>
                      <a:pt x="287020" y="558800"/>
                      <a:pt x="274320" y="474980"/>
                      <a:pt x="259080" y="438150"/>
                    </a:cubicBezTo>
                    <a:cubicBezTo>
                      <a:pt x="248920" y="415290"/>
                      <a:pt x="242570" y="400050"/>
                      <a:pt x="229870" y="384810"/>
                    </a:cubicBezTo>
                    <a:cubicBezTo>
                      <a:pt x="217170" y="368300"/>
                      <a:pt x="198120" y="342900"/>
                      <a:pt x="185420" y="342900"/>
                    </a:cubicBezTo>
                    <a:cubicBezTo>
                      <a:pt x="176530" y="341630"/>
                      <a:pt x="167640" y="351790"/>
                      <a:pt x="162560" y="359410"/>
                    </a:cubicBezTo>
                    <a:cubicBezTo>
                      <a:pt x="157480" y="367030"/>
                      <a:pt x="157480" y="374650"/>
                      <a:pt x="156210" y="387350"/>
                    </a:cubicBezTo>
                    <a:cubicBezTo>
                      <a:pt x="153670" y="412750"/>
                      <a:pt x="179070" y="490220"/>
                      <a:pt x="166370" y="504190"/>
                    </a:cubicBezTo>
                    <a:cubicBezTo>
                      <a:pt x="158750" y="510540"/>
                      <a:pt x="139700" y="509270"/>
                      <a:pt x="129540" y="500380"/>
                    </a:cubicBezTo>
                    <a:cubicBezTo>
                      <a:pt x="113030" y="487680"/>
                      <a:pt x="88900" y="414020"/>
                      <a:pt x="96520" y="407670"/>
                    </a:cubicBezTo>
                    <a:cubicBezTo>
                      <a:pt x="100330" y="403860"/>
                      <a:pt x="115570" y="407670"/>
                      <a:pt x="121920" y="416560"/>
                    </a:cubicBezTo>
                    <a:cubicBezTo>
                      <a:pt x="132080" y="430530"/>
                      <a:pt x="125730" y="487680"/>
                      <a:pt x="118110" y="514350"/>
                    </a:cubicBezTo>
                    <a:cubicBezTo>
                      <a:pt x="113030" y="534670"/>
                      <a:pt x="101600" y="560070"/>
                      <a:pt x="90170" y="562610"/>
                    </a:cubicBezTo>
                    <a:cubicBezTo>
                      <a:pt x="80010" y="565150"/>
                      <a:pt x="60960" y="547370"/>
                      <a:pt x="53340" y="535940"/>
                    </a:cubicBezTo>
                    <a:cubicBezTo>
                      <a:pt x="45720" y="524510"/>
                      <a:pt x="39370" y="504190"/>
                      <a:pt x="41910" y="494030"/>
                    </a:cubicBezTo>
                    <a:cubicBezTo>
                      <a:pt x="45720" y="485140"/>
                      <a:pt x="57150" y="476250"/>
                      <a:pt x="66040" y="476250"/>
                    </a:cubicBezTo>
                    <a:cubicBezTo>
                      <a:pt x="73660" y="476250"/>
                      <a:pt x="82550" y="481330"/>
                      <a:pt x="90170" y="491490"/>
                    </a:cubicBezTo>
                    <a:cubicBezTo>
                      <a:pt x="109220" y="519430"/>
                      <a:pt x="142240" y="650240"/>
                      <a:pt x="133350" y="681990"/>
                    </a:cubicBezTo>
                    <a:cubicBezTo>
                      <a:pt x="129540" y="694690"/>
                      <a:pt x="119380" y="703580"/>
                      <a:pt x="111760" y="704850"/>
                    </a:cubicBezTo>
                    <a:cubicBezTo>
                      <a:pt x="104140" y="704850"/>
                      <a:pt x="86360" y="690880"/>
                      <a:pt x="87630" y="685800"/>
                    </a:cubicBezTo>
                    <a:cubicBezTo>
                      <a:pt x="88900" y="680720"/>
                      <a:pt x="125730" y="671830"/>
                      <a:pt x="130810" y="676910"/>
                    </a:cubicBezTo>
                    <a:cubicBezTo>
                      <a:pt x="133350" y="679450"/>
                      <a:pt x="129540" y="692150"/>
                      <a:pt x="124460" y="697230"/>
                    </a:cubicBezTo>
                    <a:cubicBezTo>
                      <a:pt x="120650" y="702310"/>
                      <a:pt x="110490" y="706120"/>
                      <a:pt x="104140" y="704850"/>
                    </a:cubicBezTo>
                    <a:cubicBezTo>
                      <a:pt x="97790" y="702310"/>
                      <a:pt x="86360" y="694690"/>
                      <a:pt x="85090" y="685800"/>
                    </a:cubicBezTo>
                    <a:cubicBezTo>
                      <a:pt x="82550" y="676910"/>
                      <a:pt x="93980" y="659130"/>
                      <a:pt x="102870" y="648970"/>
                    </a:cubicBezTo>
                    <a:cubicBezTo>
                      <a:pt x="113030" y="636270"/>
                      <a:pt x="121920" y="627380"/>
                      <a:pt x="144780" y="618490"/>
                    </a:cubicBezTo>
                    <a:cubicBezTo>
                      <a:pt x="203200" y="593090"/>
                      <a:pt x="421640" y="552450"/>
                      <a:pt x="490220" y="548640"/>
                    </a:cubicBezTo>
                    <a:cubicBezTo>
                      <a:pt x="516890" y="546100"/>
                      <a:pt x="525780" y="547370"/>
                      <a:pt x="548640" y="552450"/>
                    </a:cubicBezTo>
                    <a:cubicBezTo>
                      <a:pt x="588010" y="561340"/>
                      <a:pt x="654050" y="599440"/>
                      <a:pt x="694690" y="610870"/>
                    </a:cubicBezTo>
                    <a:cubicBezTo>
                      <a:pt x="723900" y="619760"/>
                      <a:pt x="732790" y="621030"/>
                      <a:pt x="768350" y="626110"/>
                    </a:cubicBezTo>
                    <a:cubicBezTo>
                      <a:pt x="867410" y="637540"/>
                      <a:pt x="1201420" y="656590"/>
                      <a:pt x="1327150" y="657860"/>
                    </a:cubicBezTo>
                    <a:cubicBezTo>
                      <a:pt x="1391920" y="657860"/>
                      <a:pt x="1473200" y="657860"/>
                      <a:pt x="1473200" y="652780"/>
                    </a:cubicBezTo>
                    <a:cubicBezTo>
                      <a:pt x="1474470" y="650240"/>
                      <a:pt x="1451610" y="645160"/>
                      <a:pt x="1451610" y="642620"/>
                    </a:cubicBezTo>
                    <a:cubicBezTo>
                      <a:pt x="1451610" y="640080"/>
                      <a:pt x="1464310" y="635000"/>
                      <a:pt x="1469390" y="635000"/>
                    </a:cubicBezTo>
                    <a:cubicBezTo>
                      <a:pt x="1475740" y="636270"/>
                      <a:pt x="1483360" y="641350"/>
                      <a:pt x="1485900" y="646430"/>
                    </a:cubicBezTo>
                    <a:cubicBezTo>
                      <a:pt x="1488440" y="651510"/>
                      <a:pt x="1487170" y="665480"/>
                      <a:pt x="1483360" y="669290"/>
                    </a:cubicBezTo>
                    <a:cubicBezTo>
                      <a:pt x="1477010" y="674370"/>
                      <a:pt x="1459230" y="674370"/>
                      <a:pt x="1452880" y="670560"/>
                    </a:cubicBezTo>
                    <a:cubicBezTo>
                      <a:pt x="1447800" y="668020"/>
                      <a:pt x="1445260" y="657860"/>
                      <a:pt x="1446530" y="652780"/>
                    </a:cubicBezTo>
                    <a:cubicBezTo>
                      <a:pt x="1449070" y="646430"/>
                      <a:pt x="1459230" y="636270"/>
                      <a:pt x="1465580" y="635000"/>
                    </a:cubicBezTo>
                    <a:cubicBezTo>
                      <a:pt x="1470660" y="635000"/>
                      <a:pt x="1479550" y="638810"/>
                      <a:pt x="1483360" y="642620"/>
                    </a:cubicBezTo>
                    <a:cubicBezTo>
                      <a:pt x="1487170" y="647700"/>
                      <a:pt x="1489710" y="656590"/>
                      <a:pt x="1487170" y="661670"/>
                    </a:cubicBezTo>
                    <a:cubicBezTo>
                      <a:pt x="1484630" y="668020"/>
                      <a:pt x="1473200" y="676910"/>
                      <a:pt x="1466850" y="676910"/>
                    </a:cubicBezTo>
                    <a:cubicBezTo>
                      <a:pt x="1460500" y="675640"/>
                      <a:pt x="1446530" y="661670"/>
                      <a:pt x="1446530" y="655320"/>
                    </a:cubicBezTo>
                    <a:cubicBezTo>
                      <a:pt x="1446530" y="647700"/>
                      <a:pt x="1470660" y="636270"/>
                      <a:pt x="1469390" y="635000"/>
                    </a:cubicBezTo>
                    <a:cubicBezTo>
                      <a:pt x="1469390" y="635000"/>
                      <a:pt x="1451610" y="641350"/>
                      <a:pt x="1451610" y="642620"/>
                    </a:cubicBezTo>
                    <a:cubicBezTo>
                      <a:pt x="1451610" y="643890"/>
                      <a:pt x="1473200" y="635000"/>
                      <a:pt x="1478280" y="638810"/>
                    </a:cubicBezTo>
                    <a:cubicBezTo>
                      <a:pt x="1484630" y="642620"/>
                      <a:pt x="1478280" y="661670"/>
                      <a:pt x="1483360" y="669290"/>
                    </a:cubicBezTo>
                    <a:cubicBezTo>
                      <a:pt x="1487170" y="676910"/>
                      <a:pt x="1503680" y="680720"/>
                      <a:pt x="1502410" y="685800"/>
                    </a:cubicBezTo>
                    <a:cubicBezTo>
                      <a:pt x="1498600" y="695960"/>
                      <a:pt x="1400810" y="695960"/>
                      <a:pt x="1325880" y="695960"/>
                    </a:cubicBezTo>
                    <a:cubicBezTo>
                      <a:pt x="1191260" y="695960"/>
                      <a:pt x="863600" y="676910"/>
                      <a:pt x="760730" y="664210"/>
                    </a:cubicBezTo>
                    <a:cubicBezTo>
                      <a:pt x="722630" y="659130"/>
                      <a:pt x="711200" y="656590"/>
                      <a:pt x="680720" y="647700"/>
                    </a:cubicBezTo>
                    <a:cubicBezTo>
                      <a:pt x="641350" y="635000"/>
                      <a:pt x="580390" y="599440"/>
                      <a:pt x="546100" y="591820"/>
                    </a:cubicBezTo>
                    <a:cubicBezTo>
                      <a:pt x="524510" y="586740"/>
                      <a:pt x="518160" y="586740"/>
                      <a:pt x="494030" y="588010"/>
                    </a:cubicBezTo>
                    <a:cubicBezTo>
                      <a:pt x="439420" y="590550"/>
                      <a:pt x="299720" y="612140"/>
                      <a:pt x="228600" y="636270"/>
                    </a:cubicBezTo>
                    <a:cubicBezTo>
                      <a:pt x="175260" y="654050"/>
                      <a:pt x="119380" y="707390"/>
                      <a:pt x="99060" y="702310"/>
                    </a:cubicBezTo>
                    <a:cubicBezTo>
                      <a:pt x="91440" y="701040"/>
                      <a:pt x="83820" y="690880"/>
                      <a:pt x="85090" y="685800"/>
                    </a:cubicBezTo>
                    <a:cubicBezTo>
                      <a:pt x="87630" y="679450"/>
                      <a:pt x="129540" y="671830"/>
                      <a:pt x="133350" y="675640"/>
                    </a:cubicBezTo>
                    <a:cubicBezTo>
                      <a:pt x="135890" y="679450"/>
                      <a:pt x="124460" y="701040"/>
                      <a:pt x="118110" y="703580"/>
                    </a:cubicBezTo>
                    <a:cubicBezTo>
                      <a:pt x="110490" y="706120"/>
                      <a:pt x="97790" y="701040"/>
                      <a:pt x="88900" y="692150"/>
                    </a:cubicBezTo>
                    <a:cubicBezTo>
                      <a:pt x="67310" y="666750"/>
                      <a:pt x="30480" y="530860"/>
                      <a:pt x="40640" y="499110"/>
                    </a:cubicBezTo>
                    <a:cubicBezTo>
                      <a:pt x="45720" y="485140"/>
                      <a:pt x="62230" y="476250"/>
                      <a:pt x="71120" y="477520"/>
                    </a:cubicBezTo>
                    <a:cubicBezTo>
                      <a:pt x="81280" y="478790"/>
                      <a:pt x="97790" y="502920"/>
                      <a:pt x="96520" y="510540"/>
                    </a:cubicBezTo>
                    <a:cubicBezTo>
                      <a:pt x="93980" y="515620"/>
                      <a:pt x="76200" y="524510"/>
                      <a:pt x="71120" y="520700"/>
                    </a:cubicBezTo>
                    <a:cubicBezTo>
                      <a:pt x="59690" y="513080"/>
                      <a:pt x="67310" y="415290"/>
                      <a:pt x="76200" y="392430"/>
                    </a:cubicBezTo>
                    <a:cubicBezTo>
                      <a:pt x="81280" y="381000"/>
                      <a:pt x="87630" y="375920"/>
                      <a:pt x="95250" y="372110"/>
                    </a:cubicBezTo>
                    <a:cubicBezTo>
                      <a:pt x="102870" y="368300"/>
                      <a:pt x="116840" y="365760"/>
                      <a:pt x="125730" y="370840"/>
                    </a:cubicBezTo>
                    <a:cubicBezTo>
                      <a:pt x="139700" y="377190"/>
                      <a:pt x="151130" y="402590"/>
                      <a:pt x="157480" y="422910"/>
                    </a:cubicBezTo>
                    <a:cubicBezTo>
                      <a:pt x="166370" y="444500"/>
                      <a:pt x="176530" y="485140"/>
                      <a:pt x="168910" y="499110"/>
                    </a:cubicBezTo>
                    <a:cubicBezTo>
                      <a:pt x="166370" y="506730"/>
                      <a:pt x="156210" y="510540"/>
                      <a:pt x="149860" y="510540"/>
                    </a:cubicBezTo>
                    <a:cubicBezTo>
                      <a:pt x="143510" y="510540"/>
                      <a:pt x="134620" y="508000"/>
                      <a:pt x="129540" y="500380"/>
                    </a:cubicBezTo>
                    <a:cubicBezTo>
                      <a:pt x="118110" y="487680"/>
                      <a:pt x="110490" y="445770"/>
                      <a:pt x="107950" y="420370"/>
                    </a:cubicBezTo>
                    <a:cubicBezTo>
                      <a:pt x="105410" y="397510"/>
                      <a:pt x="101600" y="372110"/>
                      <a:pt x="109220" y="353060"/>
                    </a:cubicBezTo>
                    <a:cubicBezTo>
                      <a:pt x="118110" y="334010"/>
                      <a:pt x="142240" y="316230"/>
                      <a:pt x="160020" y="308610"/>
                    </a:cubicBezTo>
                    <a:cubicBezTo>
                      <a:pt x="173990" y="302260"/>
                      <a:pt x="187960" y="298450"/>
                      <a:pt x="203200" y="303530"/>
                    </a:cubicBezTo>
                    <a:cubicBezTo>
                      <a:pt x="223520" y="311150"/>
                      <a:pt x="246380" y="336550"/>
                      <a:pt x="265430" y="365760"/>
                    </a:cubicBezTo>
                    <a:cubicBezTo>
                      <a:pt x="294640" y="411480"/>
                      <a:pt x="284480" y="516890"/>
                      <a:pt x="341630" y="562610"/>
                    </a:cubicBezTo>
                    <a:cubicBezTo>
                      <a:pt x="429260" y="635000"/>
                      <a:pt x="746760" y="614680"/>
                      <a:pt x="829310" y="643890"/>
                    </a:cubicBezTo>
                    <a:cubicBezTo>
                      <a:pt x="859790" y="654050"/>
                      <a:pt x="869950" y="661670"/>
                      <a:pt x="886460" y="676910"/>
                    </a:cubicBezTo>
                    <a:cubicBezTo>
                      <a:pt x="904240" y="690880"/>
                      <a:pt x="920750" y="712470"/>
                      <a:pt x="930910" y="731520"/>
                    </a:cubicBezTo>
                    <a:cubicBezTo>
                      <a:pt x="938530" y="746760"/>
                      <a:pt x="929640" y="768350"/>
                      <a:pt x="943610" y="778510"/>
                    </a:cubicBezTo>
                    <a:cubicBezTo>
                      <a:pt x="974090" y="797560"/>
                      <a:pt x="1137920" y="734060"/>
                      <a:pt x="1173480" y="746760"/>
                    </a:cubicBezTo>
                    <a:cubicBezTo>
                      <a:pt x="1186180" y="751840"/>
                      <a:pt x="1195070" y="760730"/>
                      <a:pt x="1195070" y="769620"/>
                    </a:cubicBezTo>
                    <a:cubicBezTo>
                      <a:pt x="1195070" y="782320"/>
                      <a:pt x="1176020" y="797560"/>
                      <a:pt x="1150620" y="814070"/>
                    </a:cubicBezTo>
                    <a:cubicBezTo>
                      <a:pt x="1087120" y="859790"/>
                      <a:pt x="817880" y="1000760"/>
                      <a:pt x="762000" y="1002030"/>
                    </a:cubicBezTo>
                    <a:cubicBezTo>
                      <a:pt x="748030" y="1003300"/>
                      <a:pt x="737870" y="996950"/>
                      <a:pt x="735330" y="990600"/>
                    </a:cubicBezTo>
                    <a:cubicBezTo>
                      <a:pt x="731520" y="984250"/>
                      <a:pt x="734060" y="970280"/>
                      <a:pt x="742950" y="961390"/>
                    </a:cubicBezTo>
                    <a:cubicBezTo>
                      <a:pt x="767080" y="939800"/>
                      <a:pt x="910590" y="904240"/>
                      <a:pt x="939800" y="915670"/>
                    </a:cubicBezTo>
                    <a:cubicBezTo>
                      <a:pt x="951230" y="920750"/>
                      <a:pt x="960120" y="934720"/>
                      <a:pt x="957580" y="943610"/>
                    </a:cubicBezTo>
                    <a:cubicBezTo>
                      <a:pt x="956310" y="953770"/>
                      <a:pt x="939800" y="961390"/>
                      <a:pt x="919480" y="969010"/>
                    </a:cubicBezTo>
                    <a:cubicBezTo>
                      <a:pt x="872490" y="988060"/>
                      <a:pt x="690880" y="1031240"/>
                      <a:pt x="659130" y="1013460"/>
                    </a:cubicBezTo>
                    <a:cubicBezTo>
                      <a:pt x="647700" y="1007110"/>
                      <a:pt x="643890" y="990600"/>
                      <a:pt x="646430" y="981710"/>
                    </a:cubicBezTo>
                    <a:cubicBezTo>
                      <a:pt x="648970" y="974090"/>
                      <a:pt x="661670" y="963930"/>
                      <a:pt x="673100" y="962660"/>
                    </a:cubicBezTo>
                    <a:cubicBezTo>
                      <a:pt x="690880" y="962660"/>
                      <a:pt x="736600" y="991870"/>
                      <a:pt x="742950" y="1007110"/>
                    </a:cubicBezTo>
                    <a:cubicBezTo>
                      <a:pt x="746760" y="1016000"/>
                      <a:pt x="744220" y="1024890"/>
                      <a:pt x="739140" y="1032510"/>
                    </a:cubicBezTo>
                    <a:cubicBezTo>
                      <a:pt x="728980" y="1046480"/>
                      <a:pt x="703580" y="1057910"/>
                      <a:pt x="676910" y="1070610"/>
                    </a:cubicBezTo>
                    <a:cubicBezTo>
                      <a:pt x="628650" y="1089660"/>
                      <a:pt x="506730" y="1131570"/>
                      <a:pt x="473710" y="1122680"/>
                    </a:cubicBezTo>
                    <a:cubicBezTo>
                      <a:pt x="461010" y="1120140"/>
                      <a:pt x="449580" y="1108710"/>
                      <a:pt x="450850" y="1099820"/>
                    </a:cubicBezTo>
                    <a:cubicBezTo>
                      <a:pt x="450850" y="1089660"/>
                      <a:pt x="476250" y="1073150"/>
                      <a:pt x="491490" y="1064260"/>
                    </a:cubicBezTo>
                    <a:cubicBezTo>
                      <a:pt x="506730" y="1056640"/>
                      <a:pt x="525780" y="1046480"/>
                      <a:pt x="539750" y="1047750"/>
                    </a:cubicBezTo>
                    <a:cubicBezTo>
                      <a:pt x="549910" y="1050290"/>
                      <a:pt x="565150" y="1059180"/>
                      <a:pt x="566420" y="1066800"/>
                    </a:cubicBezTo>
                    <a:cubicBezTo>
                      <a:pt x="567690" y="1073150"/>
                      <a:pt x="562610" y="1082040"/>
                      <a:pt x="551180" y="1089660"/>
                    </a:cubicBezTo>
                    <a:cubicBezTo>
                      <a:pt x="511810" y="1117600"/>
                      <a:pt x="271780" y="1167130"/>
                      <a:pt x="217170" y="1172210"/>
                    </a:cubicBezTo>
                    <a:cubicBezTo>
                      <a:pt x="199390" y="1173480"/>
                      <a:pt x="189230" y="1174750"/>
                      <a:pt x="181610" y="1168400"/>
                    </a:cubicBezTo>
                    <a:cubicBezTo>
                      <a:pt x="172720" y="1163320"/>
                      <a:pt x="165100" y="1146810"/>
                      <a:pt x="168910" y="1135380"/>
                    </a:cubicBezTo>
                    <a:cubicBezTo>
                      <a:pt x="173990" y="1118870"/>
                      <a:pt x="231140" y="1096010"/>
                      <a:pt x="252730" y="1089660"/>
                    </a:cubicBezTo>
                    <a:cubicBezTo>
                      <a:pt x="264160" y="1085850"/>
                      <a:pt x="274320" y="1080770"/>
                      <a:pt x="281940" y="1085850"/>
                    </a:cubicBezTo>
                    <a:cubicBezTo>
                      <a:pt x="292100" y="1090930"/>
                      <a:pt x="304800" y="1116330"/>
                      <a:pt x="302260" y="1127760"/>
                    </a:cubicBezTo>
                    <a:cubicBezTo>
                      <a:pt x="299720" y="1137920"/>
                      <a:pt x="287020" y="1146810"/>
                      <a:pt x="271780" y="1153160"/>
                    </a:cubicBezTo>
                    <a:cubicBezTo>
                      <a:pt x="242570" y="1168400"/>
                      <a:pt x="160020" y="1183640"/>
                      <a:pt x="123190" y="1179830"/>
                    </a:cubicBezTo>
                    <a:cubicBezTo>
                      <a:pt x="101600" y="1178560"/>
                      <a:pt x="85090" y="1172210"/>
                      <a:pt x="73660" y="1160780"/>
                    </a:cubicBezTo>
                    <a:cubicBezTo>
                      <a:pt x="60960" y="1149350"/>
                      <a:pt x="49530" y="1127760"/>
                      <a:pt x="50800" y="1112520"/>
                    </a:cubicBezTo>
                    <a:cubicBezTo>
                      <a:pt x="52070" y="1094740"/>
                      <a:pt x="74930" y="1079500"/>
                      <a:pt x="83820" y="1059180"/>
                    </a:cubicBezTo>
                    <a:cubicBezTo>
                      <a:pt x="95250" y="1035050"/>
                      <a:pt x="101600" y="975360"/>
                      <a:pt x="107950" y="975360"/>
                    </a:cubicBezTo>
                    <a:cubicBezTo>
                      <a:pt x="111760" y="975360"/>
                      <a:pt x="118110" y="1008380"/>
                      <a:pt x="116840" y="1008380"/>
                    </a:cubicBezTo>
                    <a:cubicBezTo>
                      <a:pt x="115570" y="1009650"/>
                      <a:pt x="105410" y="994410"/>
                      <a:pt x="105410" y="988060"/>
                    </a:cubicBezTo>
                    <a:cubicBezTo>
                      <a:pt x="105410" y="980440"/>
                      <a:pt x="110490" y="970280"/>
                      <a:pt x="116840" y="966470"/>
                    </a:cubicBezTo>
                    <a:cubicBezTo>
                      <a:pt x="121920" y="961390"/>
                      <a:pt x="134620" y="960120"/>
                      <a:pt x="140970" y="962660"/>
                    </a:cubicBezTo>
                    <a:cubicBezTo>
                      <a:pt x="146050" y="965200"/>
                      <a:pt x="147320" y="982980"/>
                      <a:pt x="149860" y="982980"/>
                    </a:cubicBezTo>
                    <a:cubicBezTo>
                      <a:pt x="156210" y="980440"/>
                      <a:pt x="129540" y="826770"/>
                      <a:pt x="147320" y="806450"/>
                    </a:cubicBezTo>
                    <a:cubicBezTo>
                      <a:pt x="154940" y="798830"/>
                      <a:pt x="171450" y="798830"/>
                      <a:pt x="182880" y="805180"/>
                    </a:cubicBezTo>
                    <a:cubicBezTo>
                      <a:pt x="201930" y="815340"/>
                      <a:pt x="234950" y="878840"/>
                      <a:pt x="232410" y="897890"/>
                    </a:cubicBezTo>
                    <a:cubicBezTo>
                      <a:pt x="229870" y="906780"/>
                      <a:pt x="219710" y="914400"/>
                      <a:pt x="212090" y="914400"/>
                    </a:cubicBezTo>
                    <a:cubicBezTo>
                      <a:pt x="204470" y="915670"/>
                      <a:pt x="193040" y="909320"/>
                      <a:pt x="186690" y="896620"/>
                    </a:cubicBezTo>
                    <a:cubicBezTo>
                      <a:pt x="168910" y="862330"/>
                      <a:pt x="175260" y="666750"/>
                      <a:pt x="193040" y="640080"/>
                    </a:cubicBezTo>
                    <a:cubicBezTo>
                      <a:pt x="196850" y="632460"/>
                      <a:pt x="205740" y="631190"/>
                      <a:pt x="210820" y="631190"/>
                    </a:cubicBezTo>
                    <a:cubicBezTo>
                      <a:pt x="217170" y="631190"/>
                      <a:pt x="222250" y="633730"/>
                      <a:pt x="229870" y="641350"/>
                    </a:cubicBezTo>
                    <a:cubicBezTo>
                      <a:pt x="254000" y="665480"/>
                      <a:pt x="302260" y="838200"/>
                      <a:pt x="344170" y="836930"/>
                    </a:cubicBezTo>
                    <a:cubicBezTo>
                      <a:pt x="401320" y="835660"/>
                      <a:pt x="492760" y="529590"/>
                      <a:pt x="539750" y="450850"/>
                    </a:cubicBezTo>
                    <a:cubicBezTo>
                      <a:pt x="561340" y="412750"/>
                      <a:pt x="571500" y="393700"/>
                      <a:pt x="594360" y="369570"/>
                    </a:cubicBezTo>
                    <a:cubicBezTo>
                      <a:pt x="617220" y="344170"/>
                      <a:pt x="641350" y="327660"/>
                      <a:pt x="678180" y="302260"/>
                    </a:cubicBezTo>
                    <a:cubicBezTo>
                      <a:pt x="737870" y="261620"/>
                      <a:pt x="836930" y="182880"/>
                      <a:pt x="924560" y="156210"/>
                    </a:cubicBezTo>
                    <a:cubicBezTo>
                      <a:pt x="1008380" y="129540"/>
                      <a:pt x="1096010" y="137160"/>
                      <a:pt x="1191260" y="140970"/>
                    </a:cubicBezTo>
                    <a:cubicBezTo>
                      <a:pt x="1304290" y="144780"/>
                      <a:pt x="1452880" y="163830"/>
                      <a:pt x="1558290" y="185420"/>
                    </a:cubicBezTo>
                    <a:cubicBezTo>
                      <a:pt x="1642110" y="201930"/>
                      <a:pt x="1696720" y="220980"/>
                      <a:pt x="1779270" y="247650"/>
                    </a:cubicBezTo>
                    <a:cubicBezTo>
                      <a:pt x="1888490" y="283210"/>
                      <a:pt x="2063750" y="339090"/>
                      <a:pt x="2153920" y="382270"/>
                    </a:cubicBezTo>
                    <a:cubicBezTo>
                      <a:pt x="2208530" y="408940"/>
                      <a:pt x="2265680" y="473710"/>
                      <a:pt x="2280920" y="461010"/>
                    </a:cubicBezTo>
                    <a:cubicBezTo>
                      <a:pt x="2301240" y="445770"/>
                      <a:pt x="2251710" y="248920"/>
                      <a:pt x="2207260" y="227330"/>
                    </a:cubicBezTo>
                    <a:cubicBezTo>
                      <a:pt x="2171700" y="209550"/>
                      <a:pt x="2098040" y="275590"/>
                      <a:pt x="2059940" y="280670"/>
                    </a:cubicBezTo>
                    <a:cubicBezTo>
                      <a:pt x="2038350" y="283210"/>
                      <a:pt x="2019300" y="283210"/>
                      <a:pt x="2007870" y="275590"/>
                    </a:cubicBezTo>
                    <a:cubicBezTo>
                      <a:pt x="1997710" y="269240"/>
                      <a:pt x="1993900" y="256540"/>
                      <a:pt x="1991360" y="241300"/>
                    </a:cubicBezTo>
                    <a:cubicBezTo>
                      <a:pt x="1987550" y="214630"/>
                      <a:pt x="1992630" y="138430"/>
                      <a:pt x="2005330" y="121920"/>
                    </a:cubicBezTo>
                    <a:cubicBezTo>
                      <a:pt x="2011680" y="115570"/>
                      <a:pt x="2021840" y="114300"/>
                      <a:pt x="2029460" y="115570"/>
                    </a:cubicBezTo>
                    <a:cubicBezTo>
                      <a:pt x="2038350" y="116840"/>
                      <a:pt x="2049780" y="123190"/>
                      <a:pt x="2057400" y="133350"/>
                    </a:cubicBezTo>
                    <a:cubicBezTo>
                      <a:pt x="2068830" y="147320"/>
                      <a:pt x="2085340" y="199390"/>
                      <a:pt x="2080260" y="201930"/>
                    </a:cubicBezTo>
                    <a:cubicBezTo>
                      <a:pt x="2077720" y="203200"/>
                      <a:pt x="2056130" y="189230"/>
                      <a:pt x="2056130" y="179070"/>
                    </a:cubicBezTo>
                    <a:cubicBezTo>
                      <a:pt x="2056130" y="160020"/>
                      <a:pt x="2136140" y="95250"/>
                      <a:pt x="2162810" y="92710"/>
                    </a:cubicBezTo>
                    <a:cubicBezTo>
                      <a:pt x="2176780" y="91440"/>
                      <a:pt x="2192020" y="102870"/>
                      <a:pt x="2198370" y="113030"/>
                    </a:cubicBezTo>
                    <a:cubicBezTo>
                      <a:pt x="2203450" y="121920"/>
                      <a:pt x="2202180" y="133350"/>
                      <a:pt x="2202180" y="147320"/>
                    </a:cubicBezTo>
                    <a:cubicBezTo>
                      <a:pt x="2202180" y="166370"/>
                      <a:pt x="2204720" y="205740"/>
                      <a:pt x="2195830" y="215900"/>
                    </a:cubicBezTo>
                    <a:cubicBezTo>
                      <a:pt x="2189480" y="223520"/>
                      <a:pt x="2176780" y="224790"/>
                      <a:pt x="2170430" y="222250"/>
                    </a:cubicBezTo>
                    <a:cubicBezTo>
                      <a:pt x="2164080" y="219710"/>
                      <a:pt x="2157730" y="210820"/>
                      <a:pt x="2155190" y="200660"/>
                    </a:cubicBezTo>
                    <a:cubicBezTo>
                      <a:pt x="2150110" y="184150"/>
                      <a:pt x="2151380" y="138430"/>
                      <a:pt x="2160270" y="124460"/>
                    </a:cubicBezTo>
                    <a:cubicBezTo>
                      <a:pt x="2165350" y="116840"/>
                      <a:pt x="2175510" y="113030"/>
                      <a:pt x="2181860" y="114300"/>
                    </a:cubicBezTo>
                    <a:cubicBezTo>
                      <a:pt x="2188210" y="115570"/>
                      <a:pt x="2194560" y="120650"/>
                      <a:pt x="2199640" y="130810"/>
                    </a:cubicBezTo>
                    <a:cubicBezTo>
                      <a:pt x="2212340" y="161290"/>
                      <a:pt x="2190750" y="271780"/>
                      <a:pt x="2193290" y="355600"/>
                    </a:cubicBezTo>
                    <a:cubicBezTo>
                      <a:pt x="2195830" y="459740"/>
                      <a:pt x="2247900" y="684530"/>
                      <a:pt x="2221230" y="709930"/>
                    </a:cubicBezTo>
                    <a:cubicBezTo>
                      <a:pt x="2213610" y="718820"/>
                      <a:pt x="2197100" y="716280"/>
                      <a:pt x="2185670" y="707390"/>
                    </a:cubicBezTo>
                    <a:cubicBezTo>
                      <a:pt x="2159000" y="685800"/>
                      <a:pt x="2108200" y="530860"/>
                      <a:pt x="2114550" y="506730"/>
                    </a:cubicBezTo>
                    <a:cubicBezTo>
                      <a:pt x="2115820" y="500380"/>
                      <a:pt x="2120900" y="497840"/>
                      <a:pt x="2125980" y="496570"/>
                    </a:cubicBezTo>
                    <a:cubicBezTo>
                      <a:pt x="2131060" y="495300"/>
                      <a:pt x="2141220" y="496570"/>
                      <a:pt x="2145030" y="500380"/>
                    </a:cubicBezTo>
                    <a:cubicBezTo>
                      <a:pt x="2150110" y="504190"/>
                      <a:pt x="2153920" y="513080"/>
                      <a:pt x="2152650" y="523240"/>
                    </a:cubicBezTo>
                    <a:cubicBezTo>
                      <a:pt x="2151380" y="542290"/>
                      <a:pt x="2128520" y="579120"/>
                      <a:pt x="2105660" y="608330"/>
                    </a:cubicBezTo>
                    <a:cubicBezTo>
                      <a:pt x="2076450" y="646430"/>
                      <a:pt x="2010410" y="707390"/>
                      <a:pt x="1982470" y="723900"/>
                    </a:cubicBezTo>
                    <a:cubicBezTo>
                      <a:pt x="1971040" y="731520"/>
                      <a:pt x="1962150" y="735330"/>
                      <a:pt x="1953260" y="734060"/>
                    </a:cubicBezTo>
                    <a:cubicBezTo>
                      <a:pt x="1944370" y="732790"/>
                      <a:pt x="1936750" y="726440"/>
                      <a:pt x="1929130" y="716280"/>
                    </a:cubicBezTo>
                    <a:cubicBezTo>
                      <a:pt x="1915160" y="697230"/>
                      <a:pt x="1907540" y="615950"/>
                      <a:pt x="1896110" y="615950"/>
                    </a:cubicBezTo>
                    <a:cubicBezTo>
                      <a:pt x="1882140" y="617220"/>
                      <a:pt x="1871980" y="725170"/>
                      <a:pt x="1854200" y="768350"/>
                    </a:cubicBezTo>
                    <a:cubicBezTo>
                      <a:pt x="1838960" y="803910"/>
                      <a:pt x="1817370" y="847090"/>
                      <a:pt x="1799590" y="861060"/>
                    </a:cubicBezTo>
                    <a:cubicBezTo>
                      <a:pt x="1791970" y="868680"/>
                      <a:pt x="1784350" y="872490"/>
                      <a:pt x="1776730" y="871220"/>
                    </a:cubicBezTo>
                    <a:cubicBezTo>
                      <a:pt x="1771650" y="869950"/>
                      <a:pt x="1765300" y="864870"/>
                      <a:pt x="1761490" y="858520"/>
                    </a:cubicBezTo>
                    <a:cubicBezTo>
                      <a:pt x="1755140" y="847090"/>
                      <a:pt x="1756410" y="830580"/>
                      <a:pt x="1753870" y="808990"/>
                    </a:cubicBezTo>
                    <a:cubicBezTo>
                      <a:pt x="1750060" y="769620"/>
                      <a:pt x="1732280" y="659130"/>
                      <a:pt x="1742440" y="635000"/>
                    </a:cubicBezTo>
                    <a:cubicBezTo>
                      <a:pt x="1746250" y="626110"/>
                      <a:pt x="1751330" y="622300"/>
                      <a:pt x="1756410" y="621030"/>
                    </a:cubicBezTo>
                    <a:cubicBezTo>
                      <a:pt x="1762760" y="619760"/>
                      <a:pt x="1771650" y="621030"/>
                      <a:pt x="1776730" y="624840"/>
                    </a:cubicBezTo>
                    <a:cubicBezTo>
                      <a:pt x="1781810" y="629920"/>
                      <a:pt x="1784350" y="636270"/>
                      <a:pt x="1783080" y="648970"/>
                    </a:cubicBezTo>
                    <a:cubicBezTo>
                      <a:pt x="1781810" y="681990"/>
                      <a:pt x="1732280" y="795020"/>
                      <a:pt x="1703070" y="845820"/>
                    </a:cubicBezTo>
                    <a:cubicBezTo>
                      <a:pt x="1682750" y="882650"/>
                      <a:pt x="1659890" y="911860"/>
                      <a:pt x="1637030" y="934720"/>
                    </a:cubicBezTo>
                    <a:cubicBezTo>
                      <a:pt x="1619250" y="953770"/>
                      <a:pt x="1597660" y="980440"/>
                      <a:pt x="1582420" y="979170"/>
                    </a:cubicBezTo>
                    <a:cubicBezTo>
                      <a:pt x="1569720" y="976630"/>
                      <a:pt x="1563370" y="955040"/>
                      <a:pt x="1551940" y="932180"/>
                    </a:cubicBezTo>
                    <a:cubicBezTo>
                      <a:pt x="1525270" y="876300"/>
                      <a:pt x="1485900" y="692150"/>
                      <a:pt x="1460500" y="627380"/>
                    </a:cubicBezTo>
                    <a:cubicBezTo>
                      <a:pt x="1447800" y="595630"/>
                      <a:pt x="1442720" y="560070"/>
                      <a:pt x="1424940" y="557530"/>
                    </a:cubicBezTo>
                    <a:cubicBezTo>
                      <a:pt x="1397000" y="554990"/>
                      <a:pt x="1329690" y="668020"/>
                      <a:pt x="1294130" y="726440"/>
                    </a:cubicBezTo>
                    <a:cubicBezTo>
                      <a:pt x="1259840" y="781050"/>
                      <a:pt x="1238250" y="890270"/>
                      <a:pt x="1212850" y="899160"/>
                    </a:cubicBezTo>
                    <a:cubicBezTo>
                      <a:pt x="1201420" y="902970"/>
                      <a:pt x="1186180" y="894080"/>
                      <a:pt x="1179830" y="883920"/>
                    </a:cubicBezTo>
                    <a:cubicBezTo>
                      <a:pt x="1172210" y="868680"/>
                      <a:pt x="1207770" y="820420"/>
                      <a:pt x="1192530" y="803910"/>
                    </a:cubicBezTo>
                    <a:cubicBezTo>
                      <a:pt x="1164590" y="770890"/>
                      <a:pt x="966470" y="801370"/>
                      <a:pt x="905510" y="808990"/>
                    </a:cubicBezTo>
                    <a:cubicBezTo>
                      <a:pt x="876300" y="812800"/>
                      <a:pt x="866140" y="812800"/>
                      <a:pt x="842010" y="824230"/>
                    </a:cubicBezTo>
                    <a:cubicBezTo>
                      <a:pt x="802640" y="842010"/>
                      <a:pt x="735330" y="904240"/>
                      <a:pt x="693420" y="927100"/>
                    </a:cubicBezTo>
                    <a:cubicBezTo>
                      <a:pt x="665480" y="942340"/>
                      <a:pt x="650240" y="947420"/>
                      <a:pt x="621030" y="957580"/>
                    </a:cubicBezTo>
                    <a:cubicBezTo>
                      <a:pt x="575310" y="972820"/>
                      <a:pt x="497840" y="994410"/>
                      <a:pt x="444500" y="1002030"/>
                    </a:cubicBezTo>
                    <a:cubicBezTo>
                      <a:pt x="400050" y="1007110"/>
                      <a:pt x="351790" y="1017270"/>
                      <a:pt x="322580" y="1005840"/>
                    </a:cubicBezTo>
                    <a:cubicBezTo>
                      <a:pt x="300990" y="996950"/>
                      <a:pt x="292100" y="981710"/>
                      <a:pt x="276860" y="958850"/>
                    </a:cubicBezTo>
                    <a:cubicBezTo>
                      <a:pt x="248920" y="918210"/>
                      <a:pt x="193040" y="821690"/>
                      <a:pt x="189230" y="767080"/>
                    </a:cubicBezTo>
                    <a:cubicBezTo>
                      <a:pt x="186690" y="727710"/>
                      <a:pt x="204470" y="701040"/>
                      <a:pt x="223520" y="664210"/>
                    </a:cubicBezTo>
                    <a:cubicBezTo>
                      <a:pt x="248920" y="614680"/>
                      <a:pt x="311150" y="509270"/>
                      <a:pt x="340360" y="502920"/>
                    </a:cubicBezTo>
                    <a:cubicBezTo>
                      <a:pt x="351790" y="500380"/>
                      <a:pt x="363220" y="506730"/>
                      <a:pt x="369570" y="516890"/>
                    </a:cubicBezTo>
                    <a:cubicBezTo>
                      <a:pt x="386080" y="539750"/>
                      <a:pt x="369570" y="615950"/>
                      <a:pt x="384810" y="665480"/>
                    </a:cubicBezTo>
                    <a:cubicBezTo>
                      <a:pt x="402590" y="721360"/>
                      <a:pt x="438150" y="803910"/>
                      <a:pt x="477520" y="835660"/>
                    </a:cubicBezTo>
                    <a:cubicBezTo>
                      <a:pt x="505460" y="858520"/>
                      <a:pt x="538480" y="861060"/>
                      <a:pt x="575310" y="866140"/>
                    </a:cubicBezTo>
                    <a:cubicBezTo>
                      <a:pt x="619760" y="872490"/>
                      <a:pt x="683260" y="868680"/>
                      <a:pt x="725170" y="863600"/>
                    </a:cubicBezTo>
                    <a:cubicBezTo>
                      <a:pt x="753110" y="859790"/>
                      <a:pt x="775970" y="861060"/>
                      <a:pt x="797560" y="845820"/>
                    </a:cubicBezTo>
                    <a:cubicBezTo>
                      <a:pt x="828040" y="825500"/>
                      <a:pt x="850900" y="764540"/>
                      <a:pt x="877570" y="739140"/>
                    </a:cubicBezTo>
                    <a:cubicBezTo>
                      <a:pt x="897890" y="720090"/>
                      <a:pt x="911860" y="712470"/>
                      <a:pt x="938530" y="699770"/>
                    </a:cubicBezTo>
                    <a:cubicBezTo>
                      <a:pt x="985520" y="676910"/>
                      <a:pt x="1069340" y="659130"/>
                      <a:pt x="1139190" y="631190"/>
                    </a:cubicBezTo>
                    <a:cubicBezTo>
                      <a:pt x="1217930" y="599440"/>
                      <a:pt x="1320800" y="542290"/>
                      <a:pt x="1388110" y="516890"/>
                    </a:cubicBezTo>
                    <a:cubicBezTo>
                      <a:pt x="1431290" y="500380"/>
                      <a:pt x="1451610" y="494030"/>
                      <a:pt x="1497330" y="483870"/>
                    </a:cubicBezTo>
                    <a:cubicBezTo>
                      <a:pt x="1570990" y="467360"/>
                      <a:pt x="1727200" y="440690"/>
                      <a:pt x="1789430" y="439420"/>
                    </a:cubicBezTo>
                    <a:cubicBezTo>
                      <a:pt x="1819910" y="438150"/>
                      <a:pt x="1845310" y="436880"/>
                      <a:pt x="1855470" y="445770"/>
                    </a:cubicBezTo>
                    <a:cubicBezTo>
                      <a:pt x="1863090" y="453390"/>
                      <a:pt x="1865630" y="468630"/>
                      <a:pt x="1861820" y="476250"/>
                    </a:cubicBezTo>
                    <a:cubicBezTo>
                      <a:pt x="1854200" y="488950"/>
                      <a:pt x="1824990" y="491490"/>
                      <a:pt x="1794510" y="499110"/>
                    </a:cubicBezTo>
                    <a:cubicBezTo>
                      <a:pt x="1731010" y="515620"/>
                      <a:pt x="1610360" y="532130"/>
                      <a:pt x="1496060" y="542290"/>
                    </a:cubicBezTo>
                    <a:cubicBezTo>
                      <a:pt x="1342390" y="557530"/>
                      <a:pt x="1056640" y="576580"/>
                      <a:pt x="952500" y="571500"/>
                    </a:cubicBezTo>
                    <a:cubicBezTo>
                      <a:pt x="910590" y="568960"/>
                      <a:pt x="881380" y="566420"/>
                      <a:pt x="863600" y="557530"/>
                    </a:cubicBezTo>
                    <a:cubicBezTo>
                      <a:pt x="854710" y="552450"/>
                      <a:pt x="848360" y="546100"/>
                      <a:pt x="847090" y="539750"/>
                    </a:cubicBezTo>
                    <a:cubicBezTo>
                      <a:pt x="847090" y="532130"/>
                      <a:pt x="852170" y="524510"/>
                      <a:pt x="862330" y="514350"/>
                    </a:cubicBezTo>
                    <a:cubicBezTo>
                      <a:pt x="899160" y="476250"/>
                      <a:pt x="1083310" y="356870"/>
                      <a:pt x="1177290" y="320040"/>
                    </a:cubicBezTo>
                    <a:cubicBezTo>
                      <a:pt x="1244600" y="293370"/>
                      <a:pt x="1283970" y="293370"/>
                      <a:pt x="1361440" y="283210"/>
                    </a:cubicBezTo>
                    <a:cubicBezTo>
                      <a:pt x="1489710" y="266700"/>
                      <a:pt x="1739900" y="248920"/>
                      <a:pt x="1875790" y="252730"/>
                    </a:cubicBezTo>
                    <a:cubicBezTo>
                      <a:pt x="1964690" y="254000"/>
                      <a:pt x="2054860" y="262890"/>
                      <a:pt x="2095500" y="274320"/>
                    </a:cubicBezTo>
                    <a:cubicBezTo>
                      <a:pt x="2112010" y="279400"/>
                      <a:pt x="2122170" y="283210"/>
                      <a:pt x="2128520" y="290830"/>
                    </a:cubicBezTo>
                    <a:cubicBezTo>
                      <a:pt x="2133600" y="298450"/>
                      <a:pt x="2136140" y="313690"/>
                      <a:pt x="2132330" y="321310"/>
                    </a:cubicBezTo>
                    <a:cubicBezTo>
                      <a:pt x="2129790" y="327660"/>
                      <a:pt x="2123440" y="331470"/>
                      <a:pt x="2110740" y="336550"/>
                    </a:cubicBezTo>
                    <a:cubicBezTo>
                      <a:pt x="2070100" y="353060"/>
                      <a:pt x="1924050" y="356870"/>
                      <a:pt x="1827530" y="374650"/>
                    </a:cubicBezTo>
                    <a:cubicBezTo>
                      <a:pt x="1724660" y="393700"/>
                      <a:pt x="1643380" y="426720"/>
                      <a:pt x="1512570" y="450850"/>
                    </a:cubicBezTo>
                    <a:cubicBezTo>
                      <a:pt x="1306830" y="488950"/>
                      <a:pt x="951230" y="514350"/>
                      <a:pt x="704850" y="551180"/>
                    </a:cubicBezTo>
                    <a:cubicBezTo>
                      <a:pt x="497840" y="582930"/>
                      <a:pt x="245110" y="643890"/>
                      <a:pt x="133350" y="651510"/>
                    </a:cubicBezTo>
                    <a:cubicBezTo>
                      <a:pt x="87630" y="655320"/>
                      <a:pt x="50800" y="660400"/>
                      <a:pt x="35560" y="648970"/>
                    </a:cubicBezTo>
                    <a:cubicBezTo>
                      <a:pt x="25400" y="641350"/>
                      <a:pt x="20320" y="626110"/>
                      <a:pt x="25400" y="615950"/>
                    </a:cubicBezTo>
                    <a:cubicBezTo>
                      <a:pt x="39370" y="590550"/>
                      <a:pt x="152400" y="567690"/>
                      <a:pt x="229870" y="547370"/>
                    </a:cubicBezTo>
                    <a:cubicBezTo>
                      <a:pt x="331470" y="519430"/>
                      <a:pt x="461010" y="478790"/>
                      <a:pt x="582930" y="472440"/>
                    </a:cubicBezTo>
                    <a:cubicBezTo>
                      <a:pt x="712470" y="466090"/>
                      <a:pt x="845820" y="514350"/>
                      <a:pt x="986790" y="514350"/>
                    </a:cubicBezTo>
                    <a:cubicBezTo>
                      <a:pt x="1139190" y="514350"/>
                      <a:pt x="1314450" y="474980"/>
                      <a:pt x="1466850" y="467360"/>
                    </a:cubicBezTo>
                    <a:cubicBezTo>
                      <a:pt x="1604010" y="459740"/>
                      <a:pt x="1769110" y="461010"/>
                      <a:pt x="1859280" y="466090"/>
                    </a:cubicBezTo>
                    <a:cubicBezTo>
                      <a:pt x="1907540" y="468630"/>
                      <a:pt x="1953260" y="466090"/>
                      <a:pt x="1969770" y="478790"/>
                    </a:cubicBezTo>
                    <a:cubicBezTo>
                      <a:pt x="1977390" y="483870"/>
                      <a:pt x="1981200" y="494030"/>
                      <a:pt x="1979930" y="500380"/>
                    </a:cubicBezTo>
                    <a:cubicBezTo>
                      <a:pt x="1978660" y="506730"/>
                      <a:pt x="1974850" y="513080"/>
                      <a:pt x="1963420" y="518160"/>
                    </a:cubicBezTo>
                    <a:cubicBezTo>
                      <a:pt x="1912620" y="541020"/>
                      <a:pt x="1638300" y="520700"/>
                      <a:pt x="1470660" y="542290"/>
                    </a:cubicBezTo>
                    <a:cubicBezTo>
                      <a:pt x="1291590" y="566420"/>
                      <a:pt x="1068070" y="632460"/>
                      <a:pt x="920750" y="659130"/>
                    </a:cubicBezTo>
                    <a:cubicBezTo>
                      <a:pt x="822960" y="675640"/>
                      <a:pt x="755650" y="685800"/>
                      <a:pt x="674370" y="693420"/>
                    </a:cubicBezTo>
                    <a:cubicBezTo>
                      <a:pt x="596900" y="701040"/>
                      <a:pt x="508000" y="709930"/>
                      <a:pt x="444500" y="704850"/>
                    </a:cubicBezTo>
                    <a:cubicBezTo>
                      <a:pt x="400050" y="701040"/>
                      <a:pt x="361950" y="694690"/>
                      <a:pt x="330200" y="679450"/>
                    </a:cubicBezTo>
                    <a:cubicBezTo>
                      <a:pt x="303530" y="665480"/>
                      <a:pt x="276860" y="640080"/>
                      <a:pt x="265430" y="624840"/>
                    </a:cubicBezTo>
                    <a:cubicBezTo>
                      <a:pt x="259080" y="615950"/>
                      <a:pt x="257810" y="610870"/>
                      <a:pt x="256540" y="600710"/>
                    </a:cubicBezTo>
                    <a:cubicBezTo>
                      <a:pt x="255270" y="582930"/>
                      <a:pt x="259080" y="554990"/>
                      <a:pt x="266700" y="532130"/>
                    </a:cubicBezTo>
                    <a:cubicBezTo>
                      <a:pt x="275590" y="502920"/>
                      <a:pt x="288290" y="466090"/>
                      <a:pt x="311150" y="443230"/>
                    </a:cubicBezTo>
                    <a:cubicBezTo>
                      <a:pt x="335280" y="417830"/>
                      <a:pt x="373380" y="406400"/>
                      <a:pt x="414020" y="391160"/>
                    </a:cubicBezTo>
                    <a:cubicBezTo>
                      <a:pt x="471170" y="368300"/>
                      <a:pt x="557530" y="341630"/>
                      <a:pt x="624840" y="331470"/>
                    </a:cubicBezTo>
                    <a:cubicBezTo>
                      <a:pt x="683260" y="322580"/>
                      <a:pt x="734060" y="331470"/>
                      <a:pt x="792480" y="325120"/>
                    </a:cubicBezTo>
                    <a:cubicBezTo>
                      <a:pt x="859790" y="317500"/>
                      <a:pt x="937260" y="292100"/>
                      <a:pt x="1004570" y="283210"/>
                    </a:cubicBezTo>
                    <a:cubicBezTo>
                      <a:pt x="1065530" y="275590"/>
                      <a:pt x="1104900" y="283210"/>
                      <a:pt x="1179830" y="271780"/>
                    </a:cubicBezTo>
                    <a:cubicBezTo>
                      <a:pt x="1311910" y="251460"/>
                      <a:pt x="1593850" y="147320"/>
                      <a:pt x="1728470" y="135890"/>
                    </a:cubicBezTo>
                    <a:cubicBezTo>
                      <a:pt x="1805940" y="129540"/>
                      <a:pt x="1879600" y="130810"/>
                      <a:pt x="1913890" y="148590"/>
                    </a:cubicBezTo>
                    <a:cubicBezTo>
                      <a:pt x="1931670" y="158750"/>
                      <a:pt x="1939290" y="173990"/>
                      <a:pt x="1944370" y="190500"/>
                    </a:cubicBezTo>
                    <a:cubicBezTo>
                      <a:pt x="1949450" y="208280"/>
                      <a:pt x="1944370" y="233680"/>
                      <a:pt x="1938020" y="252730"/>
                    </a:cubicBezTo>
                    <a:cubicBezTo>
                      <a:pt x="1932940" y="269240"/>
                      <a:pt x="1924050" y="285750"/>
                      <a:pt x="1910080" y="297180"/>
                    </a:cubicBezTo>
                    <a:cubicBezTo>
                      <a:pt x="1894840" y="311150"/>
                      <a:pt x="1873250" y="316230"/>
                      <a:pt x="1846580" y="323850"/>
                    </a:cubicBezTo>
                    <a:cubicBezTo>
                      <a:pt x="1809750" y="335280"/>
                      <a:pt x="1771650" y="341630"/>
                      <a:pt x="1704340" y="347980"/>
                    </a:cubicBezTo>
                    <a:cubicBezTo>
                      <a:pt x="1553210" y="365760"/>
                      <a:pt x="1112520" y="393700"/>
                      <a:pt x="952500" y="388620"/>
                    </a:cubicBezTo>
                    <a:cubicBezTo>
                      <a:pt x="877570" y="386080"/>
                      <a:pt x="848360" y="379730"/>
                      <a:pt x="788670" y="368300"/>
                    </a:cubicBezTo>
                    <a:cubicBezTo>
                      <a:pt x="717550" y="355600"/>
                      <a:pt x="624840" y="312420"/>
                      <a:pt x="554990" y="307340"/>
                    </a:cubicBezTo>
                    <a:cubicBezTo>
                      <a:pt x="497840" y="304800"/>
                      <a:pt x="434340" y="320040"/>
                      <a:pt x="397510" y="330200"/>
                    </a:cubicBezTo>
                    <a:cubicBezTo>
                      <a:pt x="377190" y="335280"/>
                      <a:pt x="360680" y="336550"/>
                      <a:pt x="351790" y="349250"/>
                    </a:cubicBezTo>
                    <a:cubicBezTo>
                      <a:pt x="339090" y="367030"/>
                      <a:pt x="342900" y="415290"/>
                      <a:pt x="346710" y="440690"/>
                    </a:cubicBezTo>
                    <a:cubicBezTo>
                      <a:pt x="350520" y="458470"/>
                      <a:pt x="354330" y="472440"/>
                      <a:pt x="365760" y="486410"/>
                    </a:cubicBezTo>
                    <a:cubicBezTo>
                      <a:pt x="382270" y="504190"/>
                      <a:pt x="414020" y="523240"/>
                      <a:pt x="444500" y="530860"/>
                    </a:cubicBezTo>
                    <a:cubicBezTo>
                      <a:pt x="481330" y="538480"/>
                      <a:pt x="528320" y="529590"/>
                      <a:pt x="571500" y="523240"/>
                    </a:cubicBezTo>
                    <a:cubicBezTo>
                      <a:pt x="621030" y="515620"/>
                      <a:pt x="670560" y="491490"/>
                      <a:pt x="725170" y="482600"/>
                    </a:cubicBezTo>
                    <a:cubicBezTo>
                      <a:pt x="783590" y="472440"/>
                      <a:pt x="838200" y="476250"/>
                      <a:pt x="910590" y="467360"/>
                    </a:cubicBezTo>
                    <a:cubicBezTo>
                      <a:pt x="1009650" y="454660"/>
                      <a:pt x="1169670" y="414020"/>
                      <a:pt x="1266190" y="402590"/>
                    </a:cubicBezTo>
                    <a:cubicBezTo>
                      <a:pt x="1329690" y="396240"/>
                      <a:pt x="1366520" y="405130"/>
                      <a:pt x="1428750" y="396240"/>
                    </a:cubicBezTo>
                    <a:cubicBezTo>
                      <a:pt x="1515110" y="384810"/>
                      <a:pt x="1633220" y="345440"/>
                      <a:pt x="1737360" y="325120"/>
                    </a:cubicBezTo>
                    <a:cubicBezTo>
                      <a:pt x="1841500" y="303530"/>
                      <a:pt x="1971040" y="276860"/>
                      <a:pt x="2053590" y="273050"/>
                    </a:cubicBezTo>
                    <a:cubicBezTo>
                      <a:pt x="2106930" y="270510"/>
                      <a:pt x="2138680" y="274320"/>
                      <a:pt x="2185670" y="283210"/>
                    </a:cubicBezTo>
                    <a:cubicBezTo>
                      <a:pt x="2241550" y="293370"/>
                      <a:pt x="2321560" y="317500"/>
                      <a:pt x="2364740" y="341630"/>
                    </a:cubicBezTo>
                    <a:cubicBezTo>
                      <a:pt x="2392680" y="358140"/>
                      <a:pt x="2416810" y="377190"/>
                      <a:pt x="2426970" y="396240"/>
                    </a:cubicBezTo>
                    <a:cubicBezTo>
                      <a:pt x="2434590" y="408940"/>
                      <a:pt x="2437130" y="420370"/>
                      <a:pt x="2433320" y="436880"/>
                    </a:cubicBezTo>
                    <a:cubicBezTo>
                      <a:pt x="2421890" y="473710"/>
                      <a:pt x="2322830" y="548640"/>
                      <a:pt x="2301240" y="591820"/>
                    </a:cubicBezTo>
                    <a:cubicBezTo>
                      <a:pt x="2289810" y="617220"/>
                      <a:pt x="2296160" y="638810"/>
                      <a:pt x="2288540" y="659130"/>
                    </a:cubicBezTo>
                    <a:cubicBezTo>
                      <a:pt x="2280920" y="679450"/>
                      <a:pt x="2268220" y="699770"/>
                      <a:pt x="2254250" y="716280"/>
                    </a:cubicBezTo>
                    <a:cubicBezTo>
                      <a:pt x="2240280" y="731520"/>
                      <a:pt x="2219960" y="751840"/>
                      <a:pt x="2205990" y="754380"/>
                    </a:cubicBezTo>
                    <a:cubicBezTo>
                      <a:pt x="2195830" y="755650"/>
                      <a:pt x="2189480" y="744220"/>
                      <a:pt x="2180590" y="748030"/>
                    </a:cubicBezTo>
                    <a:cubicBezTo>
                      <a:pt x="2165350" y="754380"/>
                      <a:pt x="2150110" y="802640"/>
                      <a:pt x="2132330" y="822960"/>
                    </a:cubicBezTo>
                    <a:cubicBezTo>
                      <a:pt x="2115820" y="839470"/>
                      <a:pt x="2103120" y="858520"/>
                      <a:pt x="2080260" y="863600"/>
                    </a:cubicBezTo>
                    <a:cubicBezTo>
                      <a:pt x="2049780" y="869950"/>
                      <a:pt x="1996440" y="829310"/>
                      <a:pt x="1960880" y="836930"/>
                    </a:cubicBezTo>
                    <a:cubicBezTo>
                      <a:pt x="1927860" y="843280"/>
                      <a:pt x="1910080" y="889000"/>
                      <a:pt x="1873250" y="901700"/>
                    </a:cubicBezTo>
                    <a:cubicBezTo>
                      <a:pt x="1830070" y="918210"/>
                      <a:pt x="1758950" y="901700"/>
                      <a:pt x="1714500" y="911860"/>
                    </a:cubicBezTo>
                    <a:cubicBezTo>
                      <a:pt x="1681480" y="918210"/>
                      <a:pt x="1657350" y="938530"/>
                      <a:pt x="1630680" y="942340"/>
                    </a:cubicBezTo>
                    <a:cubicBezTo>
                      <a:pt x="1609090" y="946150"/>
                      <a:pt x="1591310" y="943610"/>
                      <a:pt x="1570990" y="938530"/>
                    </a:cubicBezTo>
                    <a:cubicBezTo>
                      <a:pt x="1548130" y="934720"/>
                      <a:pt x="1522730" y="930910"/>
                      <a:pt x="1498600" y="914400"/>
                    </a:cubicBezTo>
                    <a:cubicBezTo>
                      <a:pt x="1465580" y="890270"/>
                      <a:pt x="1438910" y="801370"/>
                      <a:pt x="1405890" y="786130"/>
                    </a:cubicBezTo>
                    <a:cubicBezTo>
                      <a:pt x="1383030" y="777240"/>
                      <a:pt x="1361440" y="788670"/>
                      <a:pt x="1337310" y="792480"/>
                    </a:cubicBezTo>
                    <a:cubicBezTo>
                      <a:pt x="1310640" y="797560"/>
                      <a:pt x="1276350" y="800100"/>
                      <a:pt x="1250950" y="814070"/>
                    </a:cubicBezTo>
                    <a:cubicBezTo>
                      <a:pt x="1221740" y="828040"/>
                      <a:pt x="1203960" y="864870"/>
                      <a:pt x="1174750" y="881380"/>
                    </a:cubicBezTo>
                    <a:cubicBezTo>
                      <a:pt x="1146810" y="897890"/>
                      <a:pt x="1113790" y="897890"/>
                      <a:pt x="1080770" y="914400"/>
                    </a:cubicBezTo>
                    <a:cubicBezTo>
                      <a:pt x="1037590" y="937260"/>
                      <a:pt x="990600" y="993140"/>
                      <a:pt x="941070" y="1010920"/>
                    </a:cubicBezTo>
                    <a:cubicBezTo>
                      <a:pt x="896620" y="1028700"/>
                      <a:pt x="842010" y="1010920"/>
                      <a:pt x="797560" y="1024890"/>
                    </a:cubicBezTo>
                    <a:cubicBezTo>
                      <a:pt x="754380" y="1037590"/>
                      <a:pt x="718820" y="1083310"/>
                      <a:pt x="678180" y="1092200"/>
                    </a:cubicBezTo>
                    <a:cubicBezTo>
                      <a:pt x="642620" y="1099820"/>
                      <a:pt x="598170" y="1071880"/>
                      <a:pt x="568960" y="1080770"/>
                    </a:cubicBezTo>
                    <a:cubicBezTo>
                      <a:pt x="544830" y="1088390"/>
                      <a:pt x="535940" y="1121410"/>
                      <a:pt x="514350" y="1130300"/>
                    </a:cubicBezTo>
                    <a:cubicBezTo>
                      <a:pt x="490220" y="1140460"/>
                      <a:pt x="464820" y="1141730"/>
                      <a:pt x="427990" y="1137920"/>
                    </a:cubicBezTo>
                    <a:cubicBezTo>
                      <a:pt x="360680" y="1130300"/>
                      <a:pt x="212090" y="1084580"/>
                      <a:pt x="147320" y="1047750"/>
                    </a:cubicBezTo>
                    <a:cubicBezTo>
                      <a:pt x="107950" y="1026160"/>
                      <a:pt x="83820" y="1000760"/>
                      <a:pt x="62230" y="974090"/>
                    </a:cubicBezTo>
                    <a:cubicBezTo>
                      <a:pt x="43180" y="949960"/>
                      <a:pt x="26670" y="923290"/>
                      <a:pt x="20320" y="899160"/>
                    </a:cubicBezTo>
                    <a:cubicBezTo>
                      <a:pt x="15240" y="878840"/>
                      <a:pt x="19050" y="861060"/>
                      <a:pt x="22860" y="838200"/>
                    </a:cubicBezTo>
                    <a:cubicBezTo>
                      <a:pt x="29210" y="803910"/>
                      <a:pt x="63500" y="754380"/>
                      <a:pt x="63500" y="716280"/>
                    </a:cubicBezTo>
                    <a:cubicBezTo>
                      <a:pt x="63500" y="685800"/>
                      <a:pt x="38100" y="662940"/>
                      <a:pt x="33020" y="629920"/>
                    </a:cubicBezTo>
                    <a:cubicBezTo>
                      <a:pt x="26670" y="591820"/>
                      <a:pt x="41910" y="537210"/>
                      <a:pt x="35560" y="499110"/>
                    </a:cubicBezTo>
                    <a:cubicBezTo>
                      <a:pt x="30480" y="467360"/>
                      <a:pt x="10160" y="440690"/>
                      <a:pt x="5080" y="414020"/>
                    </a:cubicBezTo>
                    <a:cubicBezTo>
                      <a:pt x="1270" y="392430"/>
                      <a:pt x="0" y="369570"/>
                      <a:pt x="5080" y="350520"/>
                    </a:cubicBezTo>
                    <a:cubicBezTo>
                      <a:pt x="11430" y="331470"/>
                      <a:pt x="22860" y="314960"/>
                      <a:pt x="39370" y="298450"/>
                    </a:cubicBezTo>
                    <a:cubicBezTo>
                      <a:pt x="59690" y="278130"/>
                      <a:pt x="88900" y="251460"/>
                      <a:pt x="127000" y="243840"/>
                    </a:cubicBezTo>
                    <a:cubicBezTo>
                      <a:pt x="181610" y="232410"/>
                      <a:pt x="285750" y="289560"/>
                      <a:pt x="345440" y="280670"/>
                    </a:cubicBezTo>
                    <a:cubicBezTo>
                      <a:pt x="388620" y="273050"/>
                      <a:pt x="411480" y="242570"/>
                      <a:pt x="454660" y="224790"/>
                    </a:cubicBezTo>
                    <a:cubicBezTo>
                      <a:pt x="513080" y="201930"/>
                      <a:pt x="593090" y="173990"/>
                      <a:pt x="665480" y="160020"/>
                    </a:cubicBezTo>
                    <a:cubicBezTo>
                      <a:pt x="737870" y="146050"/>
                      <a:pt x="838200" y="138430"/>
                      <a:pt x="889000" y="142240"/>
                    </a:cubicBezTo>
                    <a:cubicBezTo>
                      <a:pt x="916940" y="143510"/>
                      <a:pt x="930910" y="143510"/>
                      <a:pt x="951230" y="154940"/>
                    </a:cubicBezTo>
                    <a:cubicBezTo>
                      <a:pt x="977900" y="171450"/>
                      <a:pt x="1008380" y="226060"/>
                      <a:pt x="1027430" y="243840"/>
                    </a:cubicBezTo>
                    <a:cubicBezTo>
                      <a:pt x="1037590" y="252730"/>
                      <a:pt x="1042670" y="259080"/>
                      <a:pt x="1051560" y="260350"/>
                    </a:cubicBezTo>
                    <a:cubicBezTo>
                      <a:pt x="1060450" y="262890"/>
                      <a:pt x="1068070" y="260350"/>
                      <a:pt x="1079500" y="257810"/>
                    </a:cubicBezTo>
                    <a:cubicBezTo>
                      <a:pt x="1094740" y="255270"/>
                      <a:pt x="1115060" y="254000"/>
                      <a:pt x="1135380" y="242570"/>
                    </a:cubicBezTo>
                    <a:cubicBezTo>
                      <a:pt x="1172210" y="219710"/>
                      <a:pt x="1229360" y="132080"/>
                      <a:pt x="1267460" y="104140"/>
                    </a:cubicBezTo>
                    <a:cubicBezTo>
                      <a:pt x="1289050" y="87630"/>
                      <a:pt x="1304290" y="80010"/>
                      <a:pt x="1327150" y="72390"/>
                    </a:cubicBezTo>
                    <a:cubicBezTo>
                      <a:pt x="1355090" y="64770"/>
                      <a:pt x="1391920" y="62230"/>
                      <a:pt x="1426210" y="62230"/>
                    </a:cubicBezTo>
                    <a:cubicBezTo>
                      <a:pt x="1465580" y="60960"/>
                      <a:pt x="1502410" y="76200"/>
                      <a:pt x="1550670" y="73660"/>
                    </a:cubicBezTo>
                    <a:cubicBezTo>
                      <a:pt x="1619250" y="69850"/>
                      <a:pt x="1728470" y="20320"/>
                      <a:pt x="1798320" y="20320"/>
                    </a:cubicBezTo>
                    <a:cubicBezTo>
                      <a:pt x="1851660" y="21590"/>
                      <a:pt x="1882140" y="52070"/>
                      <a:pt x="1935480" y="53340"/>
                    </a:cubicBezTo>
                    <a:cubicBezTo>
                      <a:pt x="2011680" y="55880"/>
                      <a:pt x="2169160" y="0"/>
                      <a:pt x="2213610" y="6350"/>
                    </a:cubicBezTo>
                    <a:cubicBezTo>
                      <a:pt x="2228850" y="8890"/>
                      <a:pt x="2235200" y="12700"/>
                      <a:pt x="2241550" y="21590"/>
                    </a:cubicBezTo>
                    <a:cubicBezTo>
                      <a:pt x="2250440" y="31750"/>
                      <a:pt x="2241550" y="53340"/>
                      <a:pt x="2251710" y="73660"/>
                    </a:cubicBezTo>
                    <a:cubicBezTo>
                      <a:pt x="2273300" y="115570"/>
                      <a:pt x="2362200" y="179070"/>
                      <a:pt x="2397760" y="234950"/>
                    </a:cubicBezTo>
                    <a:cubicBezTo>
                      <a:pt x="2429510" y="284480"/>
                      <a:pt x="2468880" y="364490"/>
                      <a:pt x="2463800" y="391160"/>
                    </a:cubicBezTo>
                    <a:cubicBezTo>
                      <a:pt x="2462530" y="401320"/>
                      <a:pt x="2452370" y="407670"/>
                      <a:pt x="2444750" y="408940"/>
                    </a:cubicBezTo>
                    <a:cubicBezTo>
                      <a:pt x="2438400" y="410210"/>
                      <a:pt x="2428240" y="406400"/>
                      <a:pt x="2420620" y="398780"/>
                    </a:cubicBezTo>
                    <a:cubicBezTo>
                      <a:pt x="2406650" y="383540"/>
                      <a:pt x="2396490" y="339090"/>
                      <a:pt x="2381250" y="316230"/>
                    </a:cubicBezTo>
                    <a:cubicBezTo>
                      <a:pt x="2369820" y="295910"/>
                      <a:pt x="2340610" y="279400"/>
                      <a:pt x="2340610" y="266700"/>
                    </a:cubicBezTo>
                    <a:cubicBezTo>
                      <a:pt x="2340610" y="259080"/>
                      <a:pt x="2349500" y="247650"/>
                      <a:pt x="2355850" y="246380"/>
                    </a:cubicBezTo>
                    <a:cubicBezTo>
                      <a:pt x="2363470" y="245110"/>
                      <a:pt x="2379980" y="251460"/>
                      <a:pt x="2386330" y="262890"/>
                    </a:cubicBezTo>
                    <a:cubicBezTo>
                      <a:pt x="2399030" y="289560"/>
                      <a:pt x="2385060" y="400050"/>
                      <a:pt x="2374900" y="429260"/>
                    </a:cubicBezTo>
                    <a:cubicBezTo>
                      <a:pt x="2371090" y="440690"/>
                      <a:pt x="2366010" y="449580"/>
                      <a:pt x="2358390" y="452120"/>
                    </a:cubicBezTo>
                    <a:cubicBezTo>
                      <a:pt x="2352040" y="454660"/>
                      <a:pt x="2340610" y="453390"/>
                      <a:pt x="2331720" y="445770"/>
                    </a:cubicBezTo>
                    <a:cubicBezTo>
                      <a:pt x="2315210" y="430530"/>
                      <a:pt x="2293620" y="373380"/>
                      <a:pt x="2288540" y="341630"/>
                    </a:cubicBezTo>
                    <a:cubicBezTo>
                      <a:pt x="2284730" y="317500"/>
                      <a:pt x="2287270" y="294640"/>
                      <a:pt x="2293620" y="275590"/>
                    </a:cubicBezTo>
                    <a:cubicBezTo>
                      <a:pt x="2298700" y="260350"/>
                      <a:pt x="2307590" y="237490"/>
                      <a:pt x="2319020" y="236220"/>
                    </a:cubicBezTo>
                    <a:cubicBezTo>
                      <a:pt x="2330450" y="233680"/>
                      <a:pt x="2355850" y="252730"/>
                      <a:pt x="2364740" y="270510"/>
                    </a:cubicBezTo>
                    <a:cubicBezTo>
                      <a:pt x="2377440" y="293370"/>
                      <a:pt x="2372360" y="341630"/>
                      <a:pt x="2368550" y="370840"/>
                    </a:cubicBezTo>
                    <a:cubicBezTo>
                      <a:pt x="2364740" y="393700"/>
                      <a:pt x="2359660" y="411480"/>
                      <a:pt x="2348230" y="431800"/>
                    </a:cubicBezTo>
                    <a:cubicBezTo>
                      <a:pt x="2335530" y="455930"/>
                      <a:pt x="2307590" y="501650"/>
                      <a:pt x="2287270" y="505460"/>
                    </a:cubicBezTo>
                    <a:cubicBezTo>
                      <a:pt x="2274570" y="508000"/>
                      <a:pt x="2258060" y="496570"/>
                      <a:pt x="2247900" y="482600"/>
                    </a:cubicBezTo>
                    <a:cubicBezTo>
                      <a:pt x="2231390" y="457200"/>
                      <a:pt x="2214880" y="356870"/>
                      <a:pt x="2226310" y="340360"/>
                    </a:cubicBezTo>
                    <a:cubicBezTo>
                      <a:pt x="2231390" y="334010"/>
                      <a:pt x="2245360" y="334010"/>
                      <a:pt x="2250440" y="336550"/>
                    </a:cubicBezTo>
                    <a:cubicBezTo>
                      <a:pt x="2256790" y="339090"/>
                      <a:pt x="2263140" y="349250"/>
                      <a:pt x="2261870" y="361950"/>
                    </a:cubicBezTo>
                    <a:cubicBezTo>
                      <a:pt x="2261870" y="402590"/>
                      <a:pt x="2172970" y="562610"/>
                      <a:pt x="2139950" y="614680"/>
                    </a:cubicBezTo>
                    <a:cubicBezTo>
                      <a:pt x="2123440" y="640080"/>
                      <a:pt x="2108200" y="668020"/>
                      <a:pt x="2096770" y="668020"/>
                    </a:cubicBezTo>
                    <a:cubicBezTo>
                      <a:pt x="2087880" y="666750"/>
                      <a:pt x="2078990" y="650240"/>
                      <a:pt x="2073910" y="633730"/>
                    </a:cubicBezTo>
                    <a:cubicBezTo>
                      <a:pt x="2063750" y="594360"/>
                      <a:pt x="2071370" y="466090"/>
                      <a:pt x="2082800" y="426720"/>
                    </a:cubicBezTo>
                    <a:cubicBezTo>
                      <a:pt x="2086610" y="410210"/>
                      <a:pt x="2090420" y="400050"/>
                      <a:pt x="2100580" y="392430"/>
                    </a:cubicBezTo>
                    <a:cubicBezTo>
                      <a:pt x="2113280" y="386080"/>
                      <a:pt x="2142490" y="382270"/>
                      <a:pt x="2151380" y="389890"/>
                    </a:cubicBezTo>
                    <a:cubicBezTo>
                      <a:pt x="2159000" y="396240"/>
                      <a:pt x="2160270" y="415290"/>
                      <a:pt x="2156460" y="430530"/>
                    </a:cubicBezTo>
                    <a:cubicBezTo>
                      <a:pt x="2150110" y="455930"/>
                      <a:pt x="2119630" y="496570"/>
                      <a:pt x="2090420" y="523240"/>
                    </a:cubicBezTo>
                    <a:cubicBezTo>
                      <a:pt x="2061210" y="551180"/>
                      <a:pt x="2007870" y="577850"/>
                      <a:pt x="1977390" y="590550"/>
                    </a:cubicBezTo>
                    <a:cubicBezTo>
                      <a:pt x="1958340" y="598170"/>
                      <a:pt x="1943100" y="603250"/>
                      <a:pt x="1929130" y="603250"/>
                    </a:cubicBezTo>
                    <a:cubicBezTo>
                      <a:pt x="1916430" y="601980"/>
                      <a:pt x="1902460" y="599440"/>
                      <a:pt x="1893570" y="589280"/>
                    </a:cubicBezTo>
                    <a:cubicBezTo>
                      <a:pt x="1880870" y="575310"/>
                      <a:pt x="1874520" y="537210"/>
                      <a:pt x="1873250" y="513080"/>
                    </a:cubicBezTo>
                    <a:cubicBezTo>
                      <a:pt x="1873250" y="492760"/>
                      <a:pt x="1874520" y="474980"/>
                      <a:pt x="1882140" y="455930"/>
                    </a:cubicBezTo>
                    <a:cubicBezTo>
                      <a:pt x="1892300" y="433070"/>
                      <a:pt x="1910080" y="400050"/>
                      <a:pt x="1931670" y="387350"/>
                    </a:cubicBezTo>
                    <a:cubicBezTo>
                      <a:pt x="1950720" y="377190"/>
                      <a:pt x="1987550" y="373380"/>
                      <a:pt x="2001520" y="382270"/>
                    </a:cubicBezTo>
                    <a:cubicBezTo>
                      <a:pt x="2011680" y="389890"/>
                      <a:pt x="2018030" y="406400"/>
                      <a:pt x="2012950" y="425450"/>
                    </a:cubicBezTo>
                    <a:cubicBezTo>
                      <a:pt x="1993900" y="488950"/>
                      <a:pt x="1682750" y="770890"/>
                      <a:pt x="1638300" y="764540"/>
                    </a:cubicBezTo>
                    <a:cubicBezTo>
                      <a:pt x="1625600" y="763270"/>
                      <a:pt x="1621790" y="749300"/>
                      <a:pt x="1617980" y="734060"/>
                    </a:cubicBezTo>
                    <a:cubicBezTo>
                      <a:pt x="1611630" y="698500"/>
                      <a:pt x="1631950" y="581660"/>
                      <a:pt x="1658620" y="542290"/>
                    </a:cubicBezTo>
                    <a:cubicBezTo>
                      <a:pt x="1673860" y="518160"/>
                      <a:pt x="1703070" y="500380"/>
                      <a:pt x="1719580" y="499110"/>
                    </a:cubicBezTo>
                    <a:cubicBezTo>
                      <a:pt x="1731010" y="499110"/>
                      <a:pt x="1744980" y="506730"/>
                      <a:pt x="1748790" y="514350"/>
                    </a:cubicBezTo>
                    <a:cubicBezTo>
                      <a:pt x="1752600" y="527050"/>
                      <a:pt x="1737360" y="553720"/>
                      <a:pt x="1723390" y="570230"/>
                    </a:cubicBezTo>
                    <a:cubicBezTo>
                      <a:pt x="1705610" y="591820"/>
                      <a:pt x="1666240" y="618490"/>
                      <a:pt x="1639570" y="627380"/>
                    </a:cubicBezTo>
                    <a:cubicBezTo>
                      <a:pt x="1620520" y="633730"/>
                      <a:pt x="1602740" y="632460"/>
                      <a:pt x="1586230" y="628650"/>
                    </a:cubicBezTo>
                    <a:cubicBezTo>
                      <a:pt x="1569720" y="624840"/>
                      <a:pt x="1554480" y="617220"/>
                      <a:pt x="1540510" y="604520"/>
                    </a:cubicBezTo>
                    <a:cubicBezTo>
                      <a:pt x="1522730" y="586740"/>
                      <a:pt x="1504950" y="548640"/>
                      <a:pt x="1496060" y="523240"/>
                    </a:cubicBezTo>
                    <a:cubicBezTo>
                      <a:pt x="1489710" y="502920"/>
                      <a:pt x="1487170" y="488950"/>
                      <a:pt x="1488440" y="466090"/>
                    </a:cubicBezTo>
                    <a:cubicBezTo>
                      <a:pt x="1488440" y="429260"/>
                      <a:pt x="1498600" y="356870"/>
                      <a:pt x="1515110" y="326390"/>
                    </a:cubicBezTo>
                    <a:cubicBezTo>
                      <a:pt x="1525270" y="307340"/>
                      <a:pt x="1536700" y="297180"/>
                      <a:pt x="1553210" y="288290"/>
                    </a:cubicBezTo>
                    <a:cubicBezTo>
                      <a:pt x="1569720" y="276860"/>
                      <a:pt x="1588770" y="271780"/>
                      <a:pt x="1615440" y="269240"/>
                    </a:cubicBezTo>
                    <a:cubicBezTo>
                      <a:pt x="1658620" y="264160"/>
                      <a:pt x="1747520" y="270510"/>
                      <a:pt x="1789430" y="285750"/>
                    </a:cubicBezTo>
                    <a:cubicBezTo>
                      <a:pt x="1817370" y="295910"/>
                      <a:pt x="1837690" y="309880"/>
                      <a:pt x="1850390" y="328930"/>
                    </a:cubicBezTo>
                    <a:cubicBezTo>
                      <a:pt x="1864360" y="350520"/>
                      <a:pt x="1866900" y="379730"/>
                      <a:pt x="1865630" y="408940"/>
                    </a:cubicBezTo>
                    <a:cubicBezTo>
                      <a:pt x="1863090" y="447040"/>
                      <a:pt x="1846580" y="492760"/>
                      <a:pt x="1827530" y="534670"/>
                    </a:cubicBezTo>
                    <a:cubicBezTo>
                      <a:pt x="1804670" y="581660"/>
                      <a:pt x="1771650" y="635000"/>
                      <a:pt x="1737360" y="674370"/>
                    </a:cubicBezTo>
                    <a:cubicBezTo>
                      <a:pt x="1705610" y="709930"/>
                      <a:pt x="1667510" y="739140"/>
                      <a:pt x="1629410" y="764540"/>
                    </a:cubicBezTo>
                    <a:cubicBezTo>
                      <a:pt x="1592580" y="787400"/>
                      <a:pt x="1544320" y="811530"/>
                      <a:pt x="1512570" y="817880"/>
                    </a:cubicBezTo>
                    <a:cubicBezTo>
                      <a:pt x="1492250" y="821690"/>
                      <a:pt x="1475740" y="821690"/>
                      <a:pt x="1460500" y="816610"/>
                    </a:cubicBezTo>
                    <a:cubicBezTo>
                      <a:pt x="1449070" y="811530"/>
                      <a:pt x="1440180" y="805180"/>
                      <a:pt x="1431290" y="793750"/>
                    </a:cubicBezTo>
                    <a:cubicBezTo>
                      <a:pt x="1416050" y="775970"/>
                      <a:pt x="1399540" y="740410"/>
                      <a:pt x="1395730" y="711200"/>
                    </a:cubicBezTo>
                    <a:cubicBezTo>
                      <a:pt x="1390650" y="680720"/>
                      <a:pt x="1397000" y="636270"/>
                      <a:pt x="1404620" y="614680"/>
                    </a:cubicBezTo>
                    <a:cubicBezTo>
                      <a:pt x="1409700" y="601980"/>
                      <a:pt x="1416050" y="594360"/>
                      <a:pt x="1426210" y="588010"/>
                    </a:cubicBezTo>
                    <a:cubicBezTo>
                      <a:pt x="1438910" y="579120"/>
                      <a:pt x="1466850" y="570230"/>
                      <a:pt x="1477010" y="574040"/>
                    </a:cubicBezTo>
                    <a:cubicBezTo>
                      <a:pt x="1483360" y="576580"/>
                      <a:pt x="1488440" y="584200"/>
                      <a:pt x="1488440" y="589280"/>
                    </a:cubicBezTo>
                    <a:cubicBezTo>
                      <a:pt x="1489710" y="595630"/>
                      <a:pt x="1485900" y="604520"/>
                      <a:pt x="1478280" y="610870"/>
                    </a:cubicBezTo>
                    <a:cubicBezTo>
                      <a:pt x="1460500" y="624840"/>
                      <a:pt x="1399540" y="633730"/>
                      <a:pt x="1358900" y="641350"/>
                    </a:cubicBezTo>
                    <a:cubicBezTo>
                      <a:pt x="1319530" y="647700"/>
                      <a:pt x="1280160" y="652780"/>
                      <a:pt x="1240790" y="652780"/>
                    </a:cubicBezTo>
                    <a:cubicBezTo>
                      <a:pt x="1201420" y="652780"/>
                      <a:pt x="1160780" y="648970"/>
                      <a:pt x="1122680" y="642620"/>
                    </a:cubicBezTo>
                    <a:cubicBezTo>
                      <a:pt x="1085850" y="636270"/>
                      <a:pt x="1043940" y="629920"/>
                      <a:pt x="1016000" y="618490"/>
                    </a:cubicBezTo>
                    <a:cubicBezTo>
                      <a:pt x="996950" y="610870"/>
                      <a:pt x="985520" y="604520"/>
                      <a:pt x="971550" y="591820"/>
                    </a:cubicBezTo>
                    <a:cubicBezTo>
                      <a:pt x="953770" y="576580"/>
                      <a:pt x="930910" y="551180"/>
                      <a:pt x="923290" y="530860"/>
                    </a:cubicBezTo>
                    <a:cubicBezTo>
                      <a:pt x="918210" y="515620"/>
                      <a:pt x="916940" y="492760"/>
                      <a:pt x="924560" y="483870"/>
                    </a:cubicBezTo>
                    <a:cubicBezTo>
                      <a:pt x="933450" y="476250"/>
                      <a:pt x="949960" y="480060"/>
                      <a:pt x="970280" y="481330"/>
                    </a:cubicBezTo>
                    <a:cubicBezTo>
                      <a:pt x="1017270" y="483870"/>
                      <a:pt x="1139190" y="505460"/>
                      <a:pt x="1197610" y="523240"/>
                    </a:cubicBezTo>
                    <a:cubicBezTo>
                      <a:pt x="1236980" y="534670"/>
                      <a:pt x="1263650" y="546100"/>
                      <a:pt x="1292860" y="561340"/>
                    </a:cubicBezTo>
                    <a:cubicBezTo>
                      <a:pt x="1319530" y="576580"/>
                      <a:pt x="1358900" y="591820"/>
                      <a:pt x="1367790" y="612140"/>
                    </a:cubicBezTo>
                    <a:cubicBezTo>
                      <a:pt x="1374140" y="627380"/>
                      <a:pt x="1369060" y="651510"/>
                      <a:pt x="1358900" y="666750"/>
                    </a:cubicBezTo>
                    <a:cubicBezTo>
                      <a:pt x="1344930" y="685800"/>
                      <a:pt x="1310640" y="695960"/>
                      <a:pt x="1278890" y="709930"/>
                    </a:cubicBezTo>
                    <a:cubicBezTo>
                      <a:pt x="1234440" y="728980"/>
                      <a:pt x="1178560" y="742950"/>
                      <a:pt x="1116330" y="760730"/>
                    </a:cubicBezTo>
                    <a:cubicBezTo>
                      <a:pt x="1036320" y="784860"/>
                      <a:pt x="895350" y="828040"/>
                      <a:pt x="836930" y="836930"/>
                    </a:cubicBezTo>
                    <a:cubicBezTo>
                      <a:pt x="811530" y="839470"/>
                      <a:pt x="796290" y="842010"/>
                      <a:pt x="782320" y="836930"/>
                    </a:cubicBezTo>
                    <a:cubicBezTo>
                      <a:pt x="770890" y="833120"/>
                      <a:pt x="760730" y="826770"/>
                      <a:pt x="755650" y="819150"/>
                    </a:cubicBezTo>
                    <a:cubicBezTo>
                      <a:pt x="749300" y="810260"/>
                      <a:pt x="748030" y="801370"/>
                      <a:pt x="748030" y="786130"/>
                    </a:cubicBezTo>
                    <a:cubicBezTo>
                      <a:pt x="748030" y="746760"/>
                      <a:pt x="765810" y="641350"/>
                      <a:pt x="791210" y="588010"/>
                    </a:cubicBezTo>
                    <a:cubicBezTo>
                      <a:pt x="812800" y="544830"/>
                      <a:pt x="849630" y="500380"/>
                      <a:pt x="876300" y="482600"/>
                    </a:cubicBezTo>
                    <a:cubicBezTo>
                      <a:pt x="891540" y="473710"/>
                      <a:pt x="908050" y="471170"/>
                      <a:pt x="920750" y="472440"/>
                    </a:cubicBezTo>
                    <a:cubicBezTo>
                      <a:pt x="933450" y="473710"/>
                      <a:pt x="946150" y="477520"/>
                      <a:pt x="953770" y="483870"/>
                    </a:cubicBezTo>
                    <a:cubicBezTo>
                      <a:pt x="960120" y="491490"/>
                      <a:pt x="965200" y="502920"/>
                      <a:pt x="963930" y="514350"/>
                    </a:cubicBezTo>
                    <a:cubicBezTo>
                      <a:pt x="961390" y="533400"/>
                      <a:pt x="939800" y="562610"/>
                      <a:pt x="918210" y="584200"/>
                    </a:cubicBezTo>
                    <a:cubicBezTo>
                      <a:pt x="889000" y="612140"/>
                      <a:pt x="829310" y="642620"/>
                      <a:pt x="795020" y="657860"/>
                    </a:cubicBezTo>
                    <a:cubicBezTo>
                      <a:pt x="773430" y="666750"/>
                      <a:pt x="756920" y="676910"/>
                      <a:pt x="740410" y="673100"/>
                    </a:cubicBezTo>
                    <a:cubicBezTo>
                      <a:pt x="722630" y="670560"/>
                      <a:pt x="702310" y="652780"/>
                      <a:pt x="690880" y="635000"/>
                    </a:cubicBezTo>
                    <a:cubicBezTo>
                      <a:pt x="678180" y="614680"/>
                      <a:pt x="670560" y="580390"/>
                      <a:pt x="674370" y="556260"/>
                    </a:cubicBezTo>
                    <a:cubicBezTo>
                      <a:pt x="676910" y="533400"/>
                      <a:pt x="693420" y="509270"/>
                      <a:pt x="708660" y="494030"/>
                    </a:cubicBezTo>
                    <a:cubicBezTo>
                      <a:pt x="721360" y="481330"/>
                      <a:pt x="735330" y="476250"/>
                      <a:pt x="756920" y="471170"/>
                    </a:cubicBezTo>
                    <a:cubicBezTo>
                      <a:pt x="798830" y="461010"/>
                      <a:pt x="886460" y="463550"/>
                      <a:pt x="944880" y="468630"/>
                    </a:cubicBezTo>
                    <a:cubicBezTo>
                      <a:pt x="994410" y="472440"/>
                      <a:pt x="1040130" y="481330"/>
                      <a:pt x="1084580" y="491490"/>
                    </a:cubicBezTo>
                    <a:cubicBezTo>
                      <a:pt x="1125220" y="501650"/>
                      <a:pt x="1173480" y="509270"/>
                      <a:pt x="1200150" y="530860"/>
                    </a:cubicBezTo>
                    <a:cubicBezTo>
                      <a:pt x="1221740" y="549910"/>
                      <a:pt x="1242060" y="577850"/>
                      <a:pt x="1240790" y="604520"/>
                    </a:cubicBezTo>
                    <a:cubicBezTo>
                      <a:pt x="1239520" y="640080"/>
                      <a:pt x="1197610" y="685800"/>
                      <a:pt x="1162050" y="723900"/>
                    </a:cubicBezTo>
                    <a:cubicBezTo>
                      <a:pt x="1118870" y="769620"/>
                      <a:pt x="1055370" y="815340"/>
                      <a:pt x="990600" y="852170"/>
                    </a:cubicBezTo>
                    <a:cubicBezTo>
                      <a:pt x="918210" y="892810"/>
                      <a:pt x="826770" y="925830"/>
                      <a:pt x="745490" y="951230"/>
                    </a:cubicBezTo>
                    <a:cubicBezTo>
                      <a:pt x="666750" y="974090"/>
                      <a:pt x="581660" y="989330"/>
                      <a:pt x="509270" y="998220"/>
                    </a:cubicBezTo>
                    <a:cubicBezTo>
                      <a:pt x="450850" y="1005840"/>
                      <a:pt x="389890" y="1012190"/>
                      <a:pt x="346710" y="1005840"/>
                    </a:cubicBezTo>
                    <a:cubicBezTo>
                      <a:pt x="317500" y="1002030"/>
                      <a:pt x="293370" y="994410"/>
                      <a:pt x="273050" y="982980"/>
                    </a:cubicBezTo>
                    <a:cubicBezTo>
                      <a:pt x="256540" y="971550"/>
                      <a:pt x="242570" y="957580"/>
                      <a:pt x="233680" y="938530"/>
                    </a:cubicBezTo>
                    <a:cubicBezTo>
                      <a:pt x="222250" y="911860"/>
                      <a:pt x="223520" y="861060"/>
                      <a:pt x="224790" y="829310"/>
                    </a:cubicBezTo>
                    <a:cubicBezTo>
                      <a:pt x="226060" y="803910"/>
                      <a:pt x="229870" y="782320"/>
                      <a:pt x="237490" y="762000"/>
                    </a:cubicBezTo>
                    <a:cubicBezTo>
                      <a:pt x="243840" y="741680"/>
                      <a:pt x="254000" y="718820"/>
                      <a:pt x="266700" y="704850"/>
                    </a:cubicBezTo>
                    <a:cubicBezTo>
                      <a:pt x="278130" y="693420"/>
                      <a:pt x="289560" y="685800"/>
                      <a:pt x="308610" y="679450"/>
                    </a:cubicBezTo>
                    <a:cubicBezTo>
                      <a:pt x="340360" y="669290"/>
                      <a:pt x="394970" y="668020"/>
                      <a:pt x="443230" y="671830"/>
                    </a:cubicBezTo>
                    <a:cubicBezTo>
                      <a:pt x="496570" y="676910"/>
                      <a:pt x="576580" y="694690"/>
                      <a:pt x="617220" y="713740"/>
                    </a:cubicBezTo>
                    <a:cubicBezTo>
                      <a:pt x="641350" y="726440"/>
                      <a:pt x="659130" y="739140"/>
                      <a:pt x="670560" y="756920"/>
                    </a:cubicBezTo>
                    <a:cubicBezTo>
                      <a:pt x="679450" y="774700"/>
                      <a:pt x="683260" y="800100"/>
                      <a:pt x="679450" y="821690"/>
                    </a:cubicBezTo>
                    <a:cubicBezTo>
                      <a:pt x="674370" y="843280"/>
                      <a:pt x="657860" y="867410"/>
                      <a:pt x="641350" y="886460"/>
                    </a:cubicBezTo>
                    <a:cubicBezTo>
                      <a:pt x="624840" y="905510"/>
                      <a:pt x="600710" y="920750"/>
                      <a:pt x="577850" y="932180"/>
                    </a:cubicBezTo>
                    <a:cubicBezTo>
                      <a:pt x="553720" y="944880"/>
                      <a:pt x="525780" y="956310"/>
                      <a:pt x="497840" y="958850"/>
                    </a:cubicBezTo>
                    <a:cubicBezTo>
                      <a:pt x="471170" y="962660"/>
                      <a:pt x="436880" y="961390"/>
                      <a:pt x="415290" y="955040"/>
                    </a:cubicBezTo>
                    <a:cubicBezTo>
                      <a:pt x="400050" y="949960"/>
                      <a:pt x="389890" y="942340"/>
                      <a:pt x="381000" y="933450"/>
                    </a:cubicBezTo>
                    <a:cubicBezTo>
                      <a:pt x="372110" y="925830"/>
                      <a:pt x="367030" y="919480"/>
                      <a:pt x="361950" y="908050"/>
                    </a:cubicBezTo>
                    <a:cubicBezTo>
                      <a:pt x="354330" y="890270"/>
                      <a:pt x="347980" y="861060"/>
                      <a:pt x="347980" y="834390"/>
                    </a:cubicBezTo>
                    <a:cubicBezTo>
                      <a:pt x="347980" y="800100"/>
                      <a:pt x="358140" y="750570"/>
                      <a:pt x="372110" y="721360"/>
                    </a:cubicBezTo>
                    <a:cubicBezTo>
                      <a:pt x="382270" y="697230"/>
                      <a:pt x="396240" y="679450"/>
                      <a:pt x="412750" y="664210"/>
                    </a:cubicBezTo>
                    <a:cubicBezTo>
                      <a:pt x="429260" y="650240"/>
                      <a:pt x="447040" y="636270"/>
                      <a:pt x="467360" y="628650"/>
                    </a:cubicBezTo>
                    <a:cubicBezTo>
                      <a:pt x="487680" y="621030"/>
                      <a:pt x="508000" y="618490"/>
                      <a:pt x="533400" y="617220"/>
                    </a:cubicBezTo>
                    <a:cubicBezTo>
                      <a:pt x="567690" y="615950"/>
                      <a:pt x="628650" y="618490"/>
                      <a:pt x="655320" y="632460"/>
                    </a:cubicBezTo>
                    <a:cubicBezTo>
                      <a:pt x="673100" y="641350"/>
                      <a:pt x="684530" y="652780"/>
                      <a:pt x="690880" y="668020"/>
                    </a:cubicBezTo>
                    <a:cubicBezTo>
                      <a:pt x="698500" y="683260"/>
                      <a:pt x="699770" y="706120"/>
                      <a:pt x="695960" y="725170"/>
                    </a:cubicBezTo>
                    <a:cubicBezTo>
                      <a:pt x="693420" y="745490"/>
                      <a:pt x="680720" y="769620"/>
                      <a:pt x="669290" y="786130"/>
                    </a:cubicBezTo>
                    <a:cubicBezTo>
                      <a:pt x="657860" y="802640"/>
                      <a:pt x="642620" y="817880"/>
                      <a:pt x="628650" y="828040"/>
                    </a:cubicBezTo>
                    <a:cubicBezTo>
                      <a:pt x="615950" y="836930"/>
                      <a:pt x="600710" y="845820"/>
                      <a:pt x="588010" y="847090"/>
                    </a:cubicBezTo>
                    <a:cubicBezTo>
                      <a:pt x="577850" y="848360"/>
                      <a:pt x="565150" y="847090"/>
                      <a:pt x="557530" y="842010"/>
                    </a:cubicBezTo>
                    <a:cubicBezTo>
                      <a:pt x="547370" y="834390"/>
                      <a:pt x="538480" y="820420"/>
                      <a:pt x="535940" y="803910"/>
                    </a:cubicBezTo>
                    <a:cubicBezTo>
                      <a:pt x="530860" y="773430"/>
                      <a:pt x="546100" y="711200"/>
                      <a:pt x="558800" y="675640"/>
                    </a:cubicBezTo>
                    <a:cubicBezTo>
                      <a:pt x="568960" y="647700"/>
                      <a:pt x="580390" y="626110"/>
                      <a:pt x="596900" y="604520"/>
                    </a:cubicBezTo>
                    <a:cubicBezTo>
                      <a:pt x="614680" y="581660"/>
                      <a:pt x="638810" y="560070"/>
                      <a:pt x="666750" y="543560"/>
                    </a:cubicBezTo>
                    <a:cubicBezTo>
                      <a:pt x="695960" y="525780"/>
                      <a:pt x="731520" y="515620"/>
                      <a:pt x="767080" y="504190"/>
                    </a:cubicBezTo>
                    <a:cubicBezTo>
                      <a:pt x="807720" y="492760"/>
                      <a:pt x="854710" y="481330"/>
                      <a:pt x="896620" y="476250"/>
                    </a:cubicBezTo>
                    <a:cubicBezTo>
                      <a:pt x="935990" y="472440"/>
                      <a:pt x="975360" y="473710"/>
                      <a:pt x="1012190" y="476250"/>
                    </a:cubicBezTo>
                    <a:cubicBezTo>
                      <a:pt x="1046480" y="478790"/>
                      <a:pt x="1085850" y="478790"/>
                      <a:pt x="1112520" y="488950"/>
                    </a:cubicBezTo>
                    <a:cubicBezTo>
                      <a:pt x="1132840" y="496570"/>
                      <a:pt x="1153160" y="505460"/>
                      <a:pt x="1162050" y="521970"/>
                    </a:cubicBezTo>
                    <a:cubicBezTo>
                      <a:pt x="1172210" y="538480"/>
                      <a:pt x="1173480" y="568960"/>
                      <a:pt x="1168400" y="589280"/>
                    </a:cubicBezTo>
                    <a:cubicBezTo>
                      <a:pt x="1162050" y="612140"/>
                      <a:pt x="1141730" y="633730"/>
                      <a:pt x="1126490" y="650240"/>
                    </a:cubicBezTo>
                    <a:cubicBezTo>
                      <a:pt x="1111250" y="665480"/>
                      <a:pt x="1092200" y="678180"/>
                      <a:pt x="1075690" y="685800"/>
                    </a:cubicBezTo>
                    <a:cubicBezTo>
                      <a:pt x="1060450" y="692150"/>
                      <a:pt x="1041400" y="698500"/>
                      <a:pt x="1028700" y="697230"/>
                    </a:cubicBezTo>
                    <a:cubicBezTo>
                      <a:pt x="1017270" y="695960"/>
                      <a:pt x="1005840" y="690880"/>
                      <a:pt x="999490" y="683260"/>
                    </a:cubicBezTo>
                    <a:cubicBezTo>
                      <a:pt x="991870" y="674370"/>
                      <a:pt x="986790" y="654050"/>
                      <a:pt x="986790" y="641350"/>
                    </a:cubicBezTo>
                    <a:cubicBezTo>
                      <a:pt x="986790" y="631190"/>
                      <a:pt x="989330" y="626110"/>
                      <a:pt x="995680" y="614680"/>
                    </a:cubicBezTo>
                    <a:cubicBezTo>
                      <a:pt x="1009650" y="591820"/>
                      <a:pt x="1050290" y="547370"/>
                      <a:pt x="1079500" y="520700"/>
                    </a:cubicBezTo>
                    <a:cubicBezTo>
                      <a:pt x="1107440" y="495300"/>
                      <a:pt x="1135380" y="476250"/>
                      <a:pt x="1168400" y="455930"/>
                    </a:cubicBezTo>
                    <a:cubicBezTo>
                      <a:pt x="1203960" y="434340"/>
                      <a:pt x="1245870" y="414020"/>
                      <a:pt x="1289050" y="397510"/>
                    </a:cubicBezTo>
                    <a:cubicBezTo>
                      <a:pt x="1334770" y="379730"/>
                      <a:pt x="1384300" y="365760"/>
                      <a:pt x="1432560" y="354330"/>
                    </a:cubicBezTo>
                    <a:cubicBezTo>
                      <a:pt x="1482090" y="342900"/>
                      <a:pt x="1532890" y="332740"/>
                      <a:pt x="1582420" y="328930"/>
                    </a:cubicBezTo>
                    <a:cubicBezTo>
                      <a:pt x="1630680" y="323850"/>
                      <a:pt x="1687830" y="318770"/>
                      <a:pt x="1725930" y="328930"/>
                    </a:cubicBezTo>
                    <a:cubicBezTo>
                      <a:pt x="1753870" y="336550"/>
                      <a:pt x="1774190" y="349250"/>
                      <a:pt x="1793240" y="365760"/>
                    </a:cubicBezTo>
                    <a:cubicBezTo>
                      <a:pt x="1813560" y="383540"/>
                      <a:pt x="1830070" y="406400"/>
                      <a:pt x="1842770" y="433070"/>
                    </a:cubicBezTo>
                    <a:cubicBezTo>
                      <a:pt x="1856740" y="462280"/>
                      <a:pt x="1869440" y="500380"/>
                      <a:pt x="1871980" y="537210"/>
                    </a:cubicBezTo>
                    <a:cubicBezTo>
                      <a:pt x="1875790" y="579120"/>
                      <a:pt x="1866900" y="654050"/>
                      <a:pt x="1855470" y="673100"/>
                    </a:cubicBezTo>
                    <a:cubicBezTo>
                      <a:pt x="1850390" y="680720"/>
                      <a:pt x="1845310" y="685800"/>
                      <a:pt x="1838960" y="685800"/>
                    </a:cubicBezTo>
                    <a:cubicBezTo>
                      <a:pt x="1831340" y="684530"/>
                      <a:pt x="1817370" y="671830"/>
                      <a:pt x="1814830" y="660400"/>
                    </a:cubicBezTo>
                    <a:cubicBezTo>
                      <a:pt x="1812290" y="641350"/>
                      <a:pt x="1833880" y="609600"/>
                      <a:pt x="1852930" y="580390"/>
                    </a:cubicBezTo>
                    <a:cubicBezTo>
                      <a:pt x="1883410" y="532130"/>
                      <a:pt x="1949450" y="448310"/>
                      <a:pt x="1995170" y="412750"/>
                    </a:cubicBezTo>
                    <a:cubicBezTo>
                      <a:pt x="2025650" y="388620"/>
                      <a:pt x="2053590" y="379730"/>
                      <a:pt x="2085340" y="367030"/>
                    </a:cubicBezTo>
                    <a:cubicBezTo>
                      <a:pt x="2120900" y="354330"/>
                      <a:pt x="2172970" y="335280"/>
                      <a:pt x="2199640" y="334010"/>
                    </a:cubicBezTo>
                    <a:cubicBezTo>
                      <a:pt x="2214880" y="334010"/>
                      <a:pt x="2225040" y="335280"/>
                      <a:pt x="2233930" y="342900"/>
                    </a:cubicBezTo>
                    <a:cubicBezTo>
                      <a:pt x="2245360" y="353060"/>
                      <a:pt x="2255520" y="379730"/>
                      <a:pt x="2255520" y="401320"/>
                    </a:cubicBezTo>
                    <a:cubicBezTo>
                      <a:pt x="2255520" y="430530"/>
                      <a:pt x="2233930" y="474980"/>
                      <a:pt x="2218690" y="501650"/>
                    </a:cubicBezTo>
                    <a:cubicBezTo>
                      <a:pt x="2205990" y="521970"/>
                      <a:pt x="2189480" y="539750"/>
                      <a:pt x="2174240" y="549910"/>
                    </a:cubicBezTo>
                    <a:cubicBezTo>
                      <a:pt x="2162810" y="557530"/>
                      <a:pt x="2152650" y="562610"/>
                      <a:pt x="2141220" y="561340"/>
                    </a:cubicBezTo>
                    <a:cubicBezTo>
                      <a:pt x="2124710" y="558800"/>
                      <a:pt x="2101850" y="539750"/>
                      <a:pt x="2089150" y="520700"/>
                    </a:cubicBezTo>
                    <a:cubicBezTo>
                      <a:pt x="2072640" y="495300"/>
                      <a:pt x="2062480" y="453390"/>
                      <a:pt x="2062480" y="416560"/>
                    </a:cubicBezTo>
                    <a:cubicBezTo>
                      <a:pt x="2062480" y="373380"/>
                      <a:pt x="2078990" y="307340"/>
                      <a:pt x="2098040" y="279400"/>
                    </a:cubicBezTo>
                    <a:cubicBezTo>
                      <a:pt x="2109470" y="261620"/>
                      <a:pt x="2129790" y="248920"/>
                      <a:pt x="2143760" y="247650"/>
                    </a:cubicBezTo>
                    <a:cubicBezTo>
                      <a:pt x="2151380" y="245110"/>
                      <a:pt x="2161540" y="247650"/>
                      <a:pt x="2166620" y="252730"/>
                    </a:cubicBezTo>
                    <a:cubicBezTo>
                      <a:pt x="2171700" y="259080"/>
                      <a:pt x="2170430" y="274320"/>
                      <a:pt x="2166620" y="285750"/>
                    </a:cubicBezTo>
                    <a:cubicBezTo>
                      <a:pt x="2161540" y="300990"/>
                      <a:pt x="2143760" y="318770"/>
                      <a:pt x="2124710" y="335280"/>
                    </a:cubicBezTo>
                    <a:cubicBezTo>
                      <a:pt x="2096770" y="356870"/>
                      <a:pt x="2038350" y="389890"/>
                      <a:pt x="2007870" y="398780"/>
                    </a:cubicBezTo>
                    <a:cubicBezTo>
                      <a:pt x="1992630" y="402590"/>
                      <a:pt x="1981200" y="405130"/>
                      <a:pt x="1968500" y="400050"/>
                    </a:cubicBezTo>
                    <a:cubicBezTo>
                      <a:pt x="1953260" y="394970"/>
                      <a:pt x="1936750" y="377190"/>
                      <a:pt x="1927860" y="364490"/>
                    </a:cubicBezTo>
                    <a:cubicBezTo>
                      <a:pt x="1921510" y="354330"/>
                      <a:pt x="1918970" y="346710"/>
                      <a:pt x="1917700" y="332740"/>
                    </a:cubicBezTo>
                    <a:cubicBezTo>
                      <a:pt x="1913890" y="309880"/>
                      <a:pt x="1915160" y="262890"/>
                      <a:pt x="1921510" y="237490"/>
                    </a:cubicBezTo>
                    <a:cubicBezTo>
                      <a:pt x="1925320" y="217170"/>
                      <a:pt x="1932940" y="201930"/>
                      <a:pt x="1944370" y="186690"/>
                    </a:cubicBezTo>
                    <a:cubicBezTo>
                      <a:pt x="1955800" y="170180"/>
                      <a:pt x="1971040" y="154940"/>
                      <a:pt x="1988820" y="143510"/>
                    </a:cubicBezTo>
                    <a:cubicBezTo>
                      <a:pt x="2006600" y="130810"/>
                      <a:pt x="2025650" y="121920"/>
                      <a:pt x="2052320" y="114300"/>
                    </a:cubicBezTo>
                    <a:cubicBezTo>
                      <a:pt x="2090420" y="104140"/>
                      <a:pt x="2170430" y="96520"/>
                      <a:pt x="2202180" y="101600"/>
                    </a:cubicBezTo>
                    <a:cubicBezTo>
                      <a:pt x="2218690" y="105410"/>
                      <a:pt x="2231390" y="106680"/>
                      <a:pt x="2237740" y="116840"/>
                    </a:cubicBezTo>
                    <a:cubicBezTo>
                      <a:pt x="2246630" y="130810"/>
                      <a:pt x="2242820" y="158750"/>
                      <a:pt x="2236470" y="180340"/>
                    </a:cubicBezTo>
                    <a:cubicBezTo>
                      <a:pt x="2228850" y="205740"/>
                      <a:pt x="2208530" y="231140"/>
                      <a:pt x="2186940" y="257810"/>
                    </a:cubicBezTo>
                    <a:cubicBezTo>
                      <a:pt x="2161540" y="292100"/>
                      <a:pt x="2125980" y="331470"/>
                      <a:pt x="2091690" y="361950"/>
                    </a:cubicBezTo>
                    <a:cubicBezTo>
                      <a:pt x="2057400" y="391160"/>
                      <a:pt x="2016760" y="419100"/>
                      <a:pt x="1982470" y="438150"/>
                    </a:cubicBezTo>
                    <a:cubicBezTo>
                      <a:pt x="1954530" y="453390"/>
                      <a:pt x="1929130" y="468630"/>
                      <a:pt x="1905000" y="471170"/>
                    </a:cubicBezTo>
                    <a:cubicBezTo>
                      <a:pt x="1887220" y="473710"/>
                      <a:pt x="1868170" y="471170"/>
                      <a:pt x="1855470" y="462280"/>
                    </a:cubicBezTo>
                    <a:cubicBezTo>
                      <a:pt x="1842770" y="454660"/>
                      <a:pt x="1833880" y="439420"/>
                      <a:pt x="1828800" y="426720"/>
                    </a:cubicBezTo>
                    <a:cubicBezTo>
                      <a:pt x="1823720" y="412750"/>
                      <a:pt x="1823720" y="400050"/>
                      <a:pt x="1824990" y="381000"/>
                    </a:cubicBezTo>
                    <a:cubicBezTo>
                      <a:pt x="1826260" y="346710"/>
                      <a:pt x="1838960" y="280670"/>
                      <a:pt x="1852930" y="238760"/>
                    </a:cubicBezTo>
                    <a:cubicBezTo>
                      <a:pt x="1864360" y="201930"/>
                      <a:pt x="1879600" y="167640"/>
                      <a:pt x="1897380" y="139700"/>
                    </a:cubicBezTo>
                    <a:cubicBezTo>
                      <a:pt x="1912620" y="116840"/>
                      <a:pt x="1930400" y="97790"/>
                      <a:pt x="1949450" y="83820"/>
                    </a:cubicBezTo>
                    <a:cubicBezTo>
                      <a:pt x="1964690" y="72390"/>
                      <a:pt x="1979930" y="63500"/>
                      <a:pt x="2000250" y="60960"/>
                    </a:cubicBezTo>
                    <a:cubicBezTo>
                      <a:pt x="2026920" y="57150"/>
                      <a:pt x="2080260" y="63500"/>
                      <a:pt x="2095500" y="77470"/>
                    </a:cubicBezTo>
                    <a:cubicBezTo>
                      <a:pt x="2104390" y="85090"/>
                      <a:pt x="2106930" y="97790"/>
                      <a:pt x="2104390" y="107950"/>
                    </a:cubicBezTo>
                    <a:cubicBezTo>
                      <a:pt x="2103120" y="119380"/>
                      <a:pt x="2092960" y="129540"/>
                      <a:pt x="2078990" y="142240"/>
                    </a:cubicBezTo>
                    <a:cubicBezTo>
                      <a:pt x="2048510" y="165100"/>
                      <a:pt x="1987550" y="191770"/>
                      <a:pt x="1915160" y="217170"/>
                    </a:cubicBezTo>
                    <a:cubicBezTo>
                      <a:pt x="1785620" y="264160"/>
                      <a:pt x="1456690" y="354330"/>
                      <a:pt x="1355090" y="361950"/>
                    </a:cubicBezTo>
                    <a:cubicBezTo>
                      <a:pt x="1318260" y="364490"/>
                      <a:pt x="1290320" y="365760"/>
                      <a:pt x="1277620" y="354330"/>
                    </a:cubicBezTo>
                    <a:cubicBezTo>
                      <a:pt x="1268730" y="346710"/>
                      <a:pt x="1268730" y="331470"/>
                      <a:pt x="1272540" y="314960"/>
                    </a:cubicBezTo>
                    <a:cubicBezTo>
                      <a:pt x="1278890" y="288290"/>
                      <a:pt x="1316990" y="233680"/>
                      <a:pt x="1347470" y="208280"/>
                    </a:cubicBezTo>
                    <a:cubicBezTo>
                      <a:pt x="1375410" y="185420"/>
                      <a:pt x="1423670" y="165100"/>
                      <a:pt x="1445260" y="166370"/>
                    </a:cubicBezTo>
                    <a:cubicBezTo>
                      <a:pt x="1456690" y="166370"/>
                      <a:pt x="1468120" y="172720"/>
                      <a:pt x="1470660" y="180340"/>
                    </a:cubicBezTo>
                    <a:cubicBezTo>
                      <a:pt x="1473200" y="186690"/>
                      <a:pt x="1469390" y="198120"/>
                      <a:pt x="1460500" y="207010"/>
                    </a:cubicBezTo>
                    <a:cubicBezTo>
                      <a:pt x="1436370" y="227330"/>
                      <a:pt x="1310640" y="257810"/>
                      <a:pt x="1282700" y="251460"/>
                    </a:cubicBezTo>
                    <a:cubicBezTo>
                      <a:pt x="1272540" y="248920"/>
                      <a:pt x="1266190" y="242570"/>
                      <a:pt x="1264920" y="236220"/>
                    </a:cubicBezTo>
                    <a:cubicBezTo>
                      <a:pt x="1263650" y="228600"/>
                      <a:pt x="1268730" y="217170"/>
                      <a:pt x="1277620" y="212090"/>
                    </a:cubicBezTo>
                    <a:cubicBezTo>
                      <a:pt x="1296670" y="198120"/>
                      <a:pt x="1347470" y="200660"/>
                      <a:pt x="1398270" y="196850"/>
                    </a:cubicBezTo>
                    <a:cubicBezTo>
                      <a:pt x="1485900" y="190500"/>
                      <a:pt x="1648460" y="184150"/>
                      <a:pt x="1760220" y="189230"/>
                    </a:cubicBezTo>
                    <a:cubicBezTo>
                      <a:pt x="1855470" y="194310"/>
                      <a:pt x="1998980" y="191770"/>
                      <a:pt x="2026920" y="219710"/>
                    </a:cubicBezTo>
                    <a:cubicBezTo>
                      <a:pt x="2038350" y="229870"/>
                      <a:pt x="2037080" y="248920"/>
                      <a:pt x="2032000" y="259080"/>
                    </a:cubicBezTo>
                    <a:cubicBezTo>
                      <a:pt x="2028190" y="267970"/>
                      <a:pt x="2019300" y="267970"/>
                      <a:pt x="2004060" y="275590"/>
                    </a:cubicBezTo>
                    <a:cubicBezTo>
                      <a:pt x="1958340" y="298450"/>
                      <a:pt x="1750060" y="393700"/>
                      <a:pt x="1703070" y="392430"/>
                    </a:cubicBezTo>
                    <a:cubicBezTo>
                      <a:pt x="1687830" y="391160"/>
                      <a:pt x="1676400" y="384810"/>
                      <a:pt x="1672590" y="378460"/>
                    </a:cubicBezTo>
                    <a:cubicBezTo>
                      <a:pt x="1670050" y="373380"/>
                      <a:pt x="1672590" y="364490"/>
                      <a:pt x="1676400" y="358140"/>
                    </a:cubicBezTo>
                    <a:cubicBezTo>
                      <a:pt x="1681480" y="351790"/>
                      <a:pt x="1690370" y="350520"/>
                      <a:pt x="1704340" y="344170"/>
                    </a:cubicBezTo>
                    <a:cubicBezTo>
                      <a:pt x="1746250" y="326390"/>
                      <a:pt x="1897380" y="273050"/>
                      <a:pt x="1958340" y="266700"/>
                    </a:cubicBezTo>
                    <a:cubicBezTo>
                      <a:pt x="1992630" y="264160"/>
                      <a:pt x="2028190" y="262890"/>
                      <a:pt x="2038350" y="275590"/>
                    </a:cubicBezTo>
                    <a:cubicBezTo>
                      <a:pt x="2045970" y="285750"/>
                      <a:pt x="2040890" y="302260"/>
                      <a:pt x="2033270" y="322580"/>
                    </a:cubicBezTo>
                    <a:cubicBezTo>
                      <a:pt x="2012950" y="368300"/>
                      <a:pt x="1899920" y="473710"/>
                      <a:pt x="1864360" y="530860"/>
                    </a:cubicBezTo>
                    <a:cubicBezTo>
                      <a:pt x="1842770" y="566420"/>
                      <a:pt x="1840230" y="615950"/>
                      <a:pt x="1822450" y="624840"/>
                    </a:cubicBezTo>
                    <a:cubicBezTo>
                      <a:pt x="1812290" y="628650"/>
                      <a:pt x="1793240" y="621030"/>
                      <a:pt x="1788160" y="614680"/>
                    </a:cubicBezTo>
                    <a:cubicBezTo>
                      <a:pt x="1785620" y="609600"/>
                      <a:pt x="1788160" y="600710"/>
                      <a:pt x="1791970" y="594360"/>
                    </a:cubicBezTo>
                    <a:cubicBezTo>
                      <a:pt x="1797050" y="588010"/>
                      <a:pt x="1807210" y="584200"/>
                      <a:pt x="1822450" y="579120"/>
                    </a:cubicBezTo>
                    <a:cubicBezTo>
                      <a:pt x="1863090" y="565150"/>
                      <a:pt x="1993900" y="543560"/>
                      <a:pt x="2057400" y="538480"/>
                    </a:cubicBezTo>
                    <a:cubicBezTo>
                      <a:pt x="2099310" y="534670"/>
                      <a:pt x="2134870" y="527050"/>
                      <a:pt x="2164080" y="537210"/>
                    </a:cubicBezTo>
                    <a:cubicBezTo>
                      <a:pt x="2186940" y="544830"/>
                      <a:pt x="2214880" y="565150"/>
                      <a:pt x="2218690" y="581660"/>
                    </a:cubicBezTo>
                    <a:cubicBezTo>
                      <a:pt x="2222500" y="595630"/>
                      <a:pt x="2211070" y="615950"/>
                      <a:pt x="2199640" y="629920"/>
                    </a:cubicBezTo>
                    <a:cubicBezTo>
                      <a:pt x="2188210" y="645160"/>
                      <a:pt x="2171700" y="652780"/>
                      <a:pt x="2146300" y="668020"/>
                    </a:cubicBezTo>
                    <a:cubicBezTo>
                      <a:pt x="2096770" y="697230"/>
                      <a:pt x="1982470" y="753110"/>
                      <a:pt x="1910080" y="782320"/>
                    </a:cubicBezTo>
                    <a:cubicBezTo>
                      <a:pt x="1851660" y="806450"/>
                      <a:pt x="1775460" y="836930"/>
                      <a:pt x="1744980" y="835660"/>
                    </a:cubicBezTo>
                    <a:cubicBezTo>
                      <a:pt x="1734820" y="835660"/>
                      <a:pt x="1725930" y="833120"/>
                      <a:pt x="1723390" y="826770"/>
                    </a:cubicBezTo>
                    <a:cubicBezTo>
                      <a:pt x="1717040" y="817880"/>
                      <a:pt x="1723390" y="798830"/>
                      <a:pt x="1731010" y="778510"/>
                    </a:cubicBezTo>
                    <a:cubicBezTo>
                      <a:pt x="1750060" y="730250"/>
                      <a:pt x="1824990" y="619760"/>
                      <a:pt x="1871980" y="557530"/>
                    </a:cubicBezTo>
                    <a:cubicBezTo>
                      <a:pt x="1911350" y="506730"/>
                      <a:pt x="1965960" y="431800"/>
                      <a:pt x="1991360" y="426720"/>
                    </a:cubicBezTo>
                    <a:cubicBezTo>
                      <a:pt x="2000250" y="425450"/>
                      <a:pt x="2010410" y="430530"/>
                      <a:pt x="2012950" y="436880"/>
                    </a:cubicBezTo>
                    <a:cubicBezTo>
                      <a:pt x="2016760" y="441960"/>
                      <a:pt x="2015490" y="452120"/>
                      <a:pt x="2007870" y="463550"/>
                    </a:cubicBezTo>
                    <a:cubicBezTo>
                      <a:pt x="1986280" y="499110"/>
                      <a:pt x="1865630" y="572770"/>
                      <a:pt x="1770380" y="632460"/>
                    </a:cubicBezTo>
                    <a:cubicBezTo>
                      <a:pt x="1639570" y="715010"/>
                      <a:pt x="1361440" y="866140"/>
                      <a:pt x="1282700" y="900430"/>
                    </a:cubicBezTo>
                    <a:cubicBezTo>
                      <a:pt x="1258570" y="911860"/>
                      <a:pt x="1249680" y="916940"/>
                      <a:pt x="1234440" y="916940"/>
                    </a:cubicBezTo>
                    <a:cubicBezTo>
                      <a:pt x="1219200" y="918210"/>
                      <a:pt x="1198880" y="913130"/>
                      <a:pt x="1191260" y="905510"/>
                    </a:cubicBezTo>
                    <a:cubicBezTo>
                      <a:pt x="1186180" y="897890"/>
                      <a:pt x="1184910" y="885190"/>
                      <a:pt x="1189990" y="875030"/>
                    </a:cubicBezTo>
                    <a:cubicBezTo>
                      <a:pt x="1198880" y="855980"/>
                      <a:pt x="1229360" y="839470"/>
                      <a:pt x="1268730" y="814070"/>
                    </a:cubicBezTo>
                    <a:cubicBezTo>
                      <a:pt x="1371600" y="748030"/>
                      <a:pt x="1729740" y="577850"/>
                      <a:pt x="1849120" y="508000"/>
                    </a:cubicBezTo>
                    <a:cubicBezTo>
                      <a:pt x="1905000" y="474980"/>
                      <a:pt x="1948180" y="429260"/>
                      <a:pt x="1969770" y="430530"/>
                    </a:cubicBezTo>
                    <a:cubicBezTo>
                      <a:pt x="1978660" y="431800"/>
                      <a:pt x="1985010" y="440690"/>
                      <a:pt x="1986280" y="447040"/>
                    </a:cubicBezTo>
                    <a:cubicBezTo>
                      <a:pt x="1987550" y="453390"/>
                      <a:pt x="1983740" y="462280"/>
                      <a:pt x="1973580" y="469900"/>
                    </a:cubicBezTo>
                    <a:cubicBezTo>
                      <a:pt x="1918970" y="511810"/>
                      <a:pt x="1527810" y="568960"/>
                      <a:pt x="1338580" y="633730"/>
                    </a:cubicBezTo>
                    <a:cubicBezTo>
                      <a:pt x="1176020" y="688340"/>
                      <a:pt x="943610" y="833120"/>
                      <a:pt x="900430" y="820420"/>
                    </a:cubicBezTo>
                    <a:cubicBezTo>
                      <a:pt x="891540" y="816610"/>
                      <a:pt x="887730" y="807720"/>
                      <a:pt x="887730" y="800100"/>
                    </a:cubicBezTo>
                    <a:cubicBezTo>
                      <a:pt x="886460" y="789940"/>
                      <a:pt x="892810" y="781050"/>
                      <a:pt x="906780" y="765810"/>
                    </a:cubicBezTo>
                    <a:cubicBezTo>
                      <a:pt x="955040" y="715010"/>
                      <a:pt x="1235710" y="576580"/>
                      <a:pt x="1342390" y="495300"/>
                    </a:cubicBezTo>
                    <a:cubicBezTo>
                      <a:pt x="1410970" y="441960"/>
                      <a:pt x="1470660" y="349250"/>
                      <a:pt x="1499870" y="346710"/>
                    </a:cubicBezTo>
                    <a:cubicBezTo>
                      <a:pt x="1510030" y="346710"/>
                      <a:pt x="1520190" y="355600"/>
                      <a:pt x="1522730" y="363220"/>
                    </a:cubicBezTo>
                    <a:cubicBezTo>
                      <a:pt x="1524000" y="368300"/>
                      <a:pt x="1521460" y="377190"/>
                      <a:pt x="1513840" y="383540"/>
                    </a:cubicBezTo>
                    <a:cubicBezTo>
                      <a:pt x="1493520" y="403860"/>
                      <a:pt x="1430020" y="416560"/>
                      <a:pt x="1356360" y="440690"/>
                    </a:cubicBezTo>
                    <a:cubicBezTo>
                      <a:pt x="1187450" y="499110"/>
                      <a:pt x="728980" y="651510"/>
                      <a:pt x="510540" y="711200"/>
                    </a:cubicBezTo>
                    <a:cubicBezTo>
                      <a:pt x="374650" y="748030"/>
                      <a:pt x="213360" y="810260"/>
                      <a:pt x="177800" y="788670"/>
                    </a:cubicBezTo>
                    <a:cubicBezTo>
                      <a:pt x="165100" y="779780"/>
                      <a:pt x="165100" y="756920"/>
                      <a:pt x="167640" y="745490"/>
                    </a:cubicBezTo>
                    <a:cubicBezTo>
                      <a:pt x="170180" y="734060"/>
                      <a:pt x="177800" y="727710"/>
                      <a:pt x="190500" y="716280"/>
                    </a:cubicBezTo>
                    <a:cubicBezTo>
                      <a:pt x="218440" y="690880"/>
                      <a:pt x="276860" y="648970"/>
                      <a:pt x="347980" y="610870"/>
                    </a:cubicBezTo>
                    <a:cubicBezTo>
                      <a:pt x="469900" y="543560"/>
                      <a:pt x="736600" y="434340"/>
                      <a:pt x="876300" y="384810"/>
                    </a:cubicBezTo>
                    <a:cubicBezTo>
                      <a:pt x="965200" y="351790"/>
                      <a:pt x="1064260" y="308610"/>
                      <a:pt x="1098550" y="318770"/>
                    </a:cubicBezTo>
                    <a:cubicBezTo>
                      <a:pt x="1111250" y="321310"/>
                      <a:pt x="1120140" y="332740"/>
                      <a:pt x="1120140" y="341630"/>
                    </a:cubicBezTo>
                    <a:cubicBezTo>
                      <a:pt x="1120140" y="351790"/>
                      <a:pt x="1107440" y="359410"/>
                      <a:pt x="1090930" y="375920"/>
                    </a:cubicBezTo>
                    <a:cubicBezTo>
                      <a:pt x="1024890" y="436880"/>
                      <a:pt x="689610" y="673100"/>
                      <a:pt x="574040" y="749300"/>
                    </a:cubicBezTo>
                    <a:cubicBezTo>
                      <a:pt x="518160" y="787400"/>
                      <a:pt x="496570" y="800100"/>
                      <a:pt x="445770" y="826770"/>
                    </a:cubicBezTo>
                    <a:cubicBezTo>
                      <a:pt x="374650" y="864870"/>
                      <a:pt x="228600" y="955040"/>
                      <a:pt x="185420" y="947420"/>
                    </a:cubicBezTo>
                    <a:cubicBezTo>
                      <a:pt x="168910" y="944880"/>
                      <a:pt x="162560" y="932180"/>
                      <a:pt x="154940" y="918210"/>
                    </a:cubicBezTo>
                    <a:cubicBezTo>
                      <a:pt x="144780" y="896620"/>
                      <a:pt x="139700" y="854710"/>
                      <a:pt x="144780" y="820420"/>
                    </a:cubicBezTo>
                    <a:cubicBezTo>
                      <a:pt x="148590" y="782320"/>
                      <a:pt x="168910" y="741680"/>
                      <a:pt x="189230" y="703580"/>
                    </a:cubicBezTo>
                    <a:cubicBezTo>
                      <a:pt x="209550" y="664210"/>
                      <a:pt x="242570" y="618490"/>
                      <a:pt x="270510" y="590550"/>
                    </a:cubicBezTo>
                    <a:cubicBezTo>
                      <a:pt x="292100" y="568960"/>
                      <a:pt x="307340" y="560070"/>
                      <a:pt x="336550" y="542290"/>
                    </a:cubicBezTo>
                    <a:cubicBezTo>
                      <a:pt x="382270" y="514350"/>
                      <a:pt x="453390" y="478790"/>
                      <a:pt x="523240" y="447040"/>
                    </a:cubicBezTo>
                    <a:cubicBezTo>
                      <a:pt x="608330" y="407670"/>
                      <a:pt x="750570" y="349250"/>
                      <a:pt x="811530" y="326390"/>
                    </a:cubicBezTo>
                    <a:cubicBezTo>
                      <a:pt x="838200" y="314960"/>
                      <a:pt x="855980" y="299720"/>
                      <a:pt x="869950" y="304800"/>
                    </a:cubicBezTo>
                    <a:cubicBezTo>
                      <a:pt x="880110" y="307340"/>
                      <a:pt x="891540" y="323850"/>
                      <a:pt x="891540" y="331470"/>
                    </a:cubicBezTo>
                    <a:cubicBezTo>
                      <a:pt x="891540" y="339090"/>
                      <a:pt x="883920" y="344170"/>
                      <a:pt x="872490" y="350520"/>
                    </a:cubicBezTo>
                    <a:cubicBezTo>
                      <a:pt x="838200" y="369570"/>
                      <a:pt x="718820" y="381000"/>
                      <a:pt x="633730" y="407670"/>
                    </a:cubicBezTo>
                    <a:cubicBezTo>
                      <a:pt x="533400" y="438150"/>
                      <a:pt x="382270" y="500380"/>
                      <a:pt x="313690" y="529590"/>
                    </a:cubicBezTo>
                    <a:cubicBezTo>
                      <a:pt x="280670" y="543560"/>
                      <a:pt x="264160" y="548640"/>
                      <a:pt x="242570" y="562610"/>
                    </a:cubicBezTo>
                    <a:cubicBezTo>
                      <a:pt x="222250" y="575310"/>
                      <a:pt x="203200" y="590550"/>
                      <a:pt x="187960" y="608330"/>
                    </a:cubicBezTo>
                    <a:cubicBezTo>
                      <a:pt x="173990" y="624840"/>
                      <a:pt x="166370" y="652780"/>
                      <a:pt x="153670" y="662940"/>
                    </a:cubicBezTo>
                    <a:cubicBezTo>
                      <a:pt x="144780" y="668020"/>
                      <a:pt x="134620" y="670560"/>
                      <a:pt x="128270" y="669290"/>
                    </a:cubicBezTo>
                    <a:cubicBezTo>
                      <a:pt x="120650" y="668020"/>
                      <a:pt x="110490" y="659130"/>
                      <a:pt x="107950" y="651510"/>
                    </a:cubicBezTo>
                    <a:cubicBezTo>
                      <a:pt x="104140" y="643890"/>
                      <a:pt x="106680" y="636270"/>
                      <a:pt x="111760" y="621030"/>
                    </a:cubicBezTo>
                    <a:cubicBezTo>
                      <a:pt x="127000" y="577850"/>
                      <a:pt x="231140" y="453390"/>
                      <a:pt x="273050" y="379730"/>
                    </a:cubicBezTo>
                    <a:cubicBezTo>
                      <a:pt x="304800" y="321310"/>
                      <a:pt x="318770" y="237490"/>
                      <a:pt x="345440" y="217170"/>
                    </a:cubicBezTo>
                    <a:cubicBezTo>
                      <a:pt x="356870" y="207010"/>
                      <a:pt x="374650" y="204470"/>
                      <a:pt x="382270" y="208280"/>
                    </a:cubicBezTo>
                    <a:cubicBezTo>
                      <a:pt x="389890" y="213360"/>
                      <a:pt x="389890" y="241300"/>
                      <a:pt x="389890" y="241300"/>
                    </a:cubicBezTo>
                  </a:path>
                </a:pathLst>
              </a:custGeom>
              <a:solidFill>
                <a:srgbClr val="92D050"/>
              </a:solidFill>
              <a:ln cap="sq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GB"/>
              </a:p>
            </p:txBody>
          </p:sp>
        </p:grpSp>
      </p:grpSp>
      <p:grpSp>
        <p:nvGrpSpPr>
          <p:cNvPr id="135" name="Group 134">
            <a:extLst>
              <a:ext uri="{FF2B5EF4-FFF2-40B4-BE49-F238E27FC236}">
                <a16:creationId xmlns:a16="http://schemas.microsoft.com/office/drawing/2014/main" id="{194259CA-2072-B466-C103-866D68B5959F}"/>
              </a:ext>
            </a:extLst>
          </p:cNvPr>
          <p:cNvGrpSpPr/>
          <p:nvPr/>
        </p:nvGrpSpPr>
        <p:grpSpPr>
          <a:xfrm>
            <a:off x="9985543" y="2217604"/>
            <a:ext cx="522015" cy="601027"/>
            <a:chOff x="6869385" y="2868193"/>
            <a:chExt cx="1971367" cy="2228634"/>
          </a:xfrm>
        </p:grpSpPr>
        <p:sp>
          <p:nvSpPr>
            <p:cNvPr id="136" name="Freeform 3">
              <a:extLst>
                <a:ext uri="{FF2B5EF4-FFF2-40B4-BE49-F238E27FC236}">
                  <a16:creationId xmlns:a16="http://schemas.microsoft.com/office/drawing/2014/main" id="{19EDEF2A-0B20-1AE0-08BC-3A925848DA46}"/>
                </a:ext>
              </a:extLst>
            </p:cNvPr>
            <p:cNvSpPr/>
            <p:nvPr/>
          </p:nvSpPr>
          <p:spPr>
            <a:xfrm>
              <a:off x="6869385" y="2868193"/>
              <a:ext cx="1971367" cy="2205726"/>
            </a:xfrm>
            <a:custGeom>
              <a:avLst/>
              <a:gdLst/>
              <a:ahLst/>
              <a:cxnLst/>
              <a:rect l="l" t="t" r="r" b="b"/>
              <a:pathLst>
                <a:path w="1971367" h="2205726">
                  <a:moveTo>
                    <a:pt x="0" y="0"/>
                  </a:moveTo>
                  <a:lnTo>
                    <a:pt x="1971367" y="0"/>
                  </a:lnTo>
                  <a:lnTo>
                    <a:pt x="1971367" y="2205726"/>
                  </a:lnTo>
                  <a:lnTo>
                    <a:pt x="0" y="2205726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4"/>
              <a:stretch>
                <a:fillRect/>
              </a:stretch>
            </a:blipFill>
            <a:ln cap="sq">
              <a:noFill/>
              <a:prstDash val="solid"/>
              <a:miter/>
            </a:ln>
          </p:spPr>
          <p:txBody>
            <a:bodyPr/>
            <a:lstStyle/>
            <a:p>
              <a:endParaRPr lang="en-GB"/>
            </a:p>
          </p:txBody>
        </p:sp>
        <p:grpSp>
          <p:nvGrpSpPr>
            <p:cNvPr id="137" name="Group 4">
              <a:extLst>
                <a:ext uri="{FF2B5EF4-FFF2-40B4-BE49-F238E27FC236}">
                  <a16:creationId xmlns:a16="http://schemas.microsoft.com/office/drawing/2014/main" id="{DC334265-5E60-8F74-7720-D184666AB59A}"/>
                </a:ext>
              </a:extLst>
            </p:cNvPr>
            <p:cNvGrpSpPr/>
            <p:nvPr/>
          </p:nvGrpSpPr>
          <p:grpSpPr>
            <a:xfrm>
              <a:off x="7808595" y="3701415"/>
              <a:ext cx="109538" cy="180975"/>
              <a:chOff x="0" y="0"/>
              <a:chExt cx="146050" cy="241300"/>
            </a:xfrm>
          </p:grpSpPr>
          <p:sp>
            <p:nvSpPr>
              <p:cNvPr id="170" name="Freeform 5">
                <a:extLst>
                  <a:ext uri="{FF2B5EF4-FFF2-40B4-BE49-F238E27FC236}">
                    <a16:creationId xmlns:a16="http://schemas.microsoft.com/office/drawing/2014/main" id="{5C80AD29-E49B-DD4E-F3F6-5A1ED4BF46A5}"/>
                  </a:ext>
                </a:extLst>
              </p:cNvPr>
              <p:cNvSpPr/>
              <p:nvPr/>
            </p:nvSpPr>
            <p:spPr>
              <a:xfrm>
                <a:off x="43180" y="50800"/>
                <a:ext cx="58420" cy="142240"/>
              </a:xfrm>
              <a:custGeom>
                <a:avLst/>
                <a:gdLst/>
                <a:ahLst/>
                <a:cxnLst/>
                <a:rect l="l" t="t" r="r" b="b"/>
                <a:pathLst>
                  <a:path w="58420" h="142240">
                    <a:moveTo>
                      <a:pt x="19050" y="0"/>
                    </a:moveTo>
                    <a:cubicBezTo>
                      <a:pt x="49530" y="91440"/>
                      <a:pt x="58420" y="132080"/>
                      <a:pt x="52070" y="137160"/>
                    </a:cubicBezTo>
                    <a:cubicBezTo>
                      <a:pt x="49530" y="140970"/>
                      <a:pt x="39370" y="137160"/>
                      <a:pt x="39370" y="135890"/>
                    </a:cubicBezTo>
                    <a:cubicBezTo>
                      <a:pt x="39370" y="135890"/>
                      <a:pt x="52070" y="137160"/>
                      <a:pt x="52070" y="137160"/>
                    </a:cubicBezTo>
                    <a:cubicBezTo>
                      <a:pt x="52070" y="137160"/>
                      <a:pt x="43180" y="142240"/>
                      <a:pt x="39370" y="139700"/>
                    </a:cubicBezTo>
                    <a:cubicBezTo>
                      <a:pt x="26670" y="130810"/>
                      <a:pt x="0" y="16510"/>
                      <a:pt x="7620" y="3810"/>
                    </a:cubicBezTo>
                    <a:cubicBezTo>
                      <a:pt x="10160" y="0"/>
                      <a:pt x="19050" y="0"/>
                      <a:pt x="19050" y="0"/>
                    </a:cubicBezTo>
                  </a:path>
                </a:pathLst>
              </a:custGeom>
              <a:solidFill>
                <a:srgbClr val="E7191F"/>
              </a:solidFill>
              <a:ln cap="sq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GB"/>
              </a:p>
            </p:txBody>
          </p:sp>
        </p:grpSp>
        <p:grpSp>
          <p:nvGrpSpPr>
            <p:cNvPr id="138" name="Group 6">
              <a:extLst>
                <a:ext uri="{FF2B5EF4-FFF2-40B4-BE49-F238E27FC236}">
                  <a16:creationId xmlns:a16="http://schemas.microsoft.com/office/drawing/2014/main" id="{63A9FBD4-3EE6-D963-DB52-5D55E0F02EFB}"/>
                </a:ext>
              </a:extLst>
            </p:cNvPr>
            <p:cNvGrpSpPr/>
            <p:nvPr/>
          </p:nvGrpSpPr>
          <p:grpSpPr>
            <a:xfrm>
              <a:off x="7837170" y="3710940"/>
              <a:ext cx="124777" cy="240983"/>
              <a:chOff x="0" y="0"/>
              <a:chExt cx="166370" cy="321310"/>
            </a:xfrm>
          </p:grpSpPr>
          <p:sp>
            <p:nvSpPr>
              <p:cNvPr id="169" name="Freeform 7">
                <a:extLst>
                  <a:ext uri="{FF2B5EF4-FFF2-40B4-BE49-F238E27FC236}">
                    <a16:creationId xmlns:a16="http://schemas.microsoft.com/office/drawing/2014/main" id="{B02B1E8D-462B-3DB8-5008-F5DE34386ADB}"/>
                  </a:ext>
                </a:extLst>
              </p:cNvPr>
              <p:cNvSpPr/>
              <p:nvPr/>
            </p:nvSpPr>
            <p:spPr>
              <a:xfrm>
                <a:off x="49530" y="49530"/>
                <a:ext cx="71120" cy="224790"/>
              </a:xfrm>
              <a:custGeom>
                <a:avLst/>
                <a:gdLst/>
                <a:ahLst/>
                <a:cxnLst/>
                <a:rect l="l" t="t" r="r" b="b"/>
                <a:pathLst>
                  <a:path w="71120" h="224790">
                    <a:moveTo>
                      <a:pt x="25400" y="8890"/>
                    </a:moveTo>
                    <a:cubicBezTo>
                      <a:pt x="68580" y="161290"/>
                      <a:pt x="71120" y="190500"/>
                      <a:pt x="62230" y="204470"/>
                    </a:cubicBezTo>
                    <a:cubicBezTo>
                      <a:pt x="57150" y="213360"/>
                      <a:pt x="41910" y="224790"/>
                      <a:pt x="35560" y="220980"/>
                    </a:cubicBezTo>
                    <a:cubicBezTo>
                      <a:pt x="20320" y="213360"/>
                      <a:pt x="12700" y="77470"/>
                      <a:pt x="26670" y="60960"/>
                    </a:cubicBezTo>
                    <a:cubicBezTo>
                      <a:pt x="31750" y="54610"/>
                      <a:pt x="48260" y="53340"/>
                      <a:pt x="50800" y="57150"/>
                    </a:cubicBezTo>
                    <a:cubicBezTo>
                      <a:pt x="53340" y="59690"/>
                      <a:pt x="49530" y="73660"/>
                      <a:pt x="45720" y="76200"/>
                    </a:cubicBezTo>
                    <a:cubicBezTo>
                      <a:pt x="41910" y="77470"/>
                      <a:pt x="27940" y="71120"/>
                      <a:pt x="26670" y="66040"/>
                    </a:cubicBezTo>
                    <a:cubicBezTo>
                      <a:pt x="25400" y="62230"/>
                      <a:pt x="30480" y="54610"/>
                      <a:pt x="34290" y="52070"/>
                    </a:cubicBezTo>
                    <a:cubicBezTo>
                      <a:pt x="38100" y="50800"/>
                      <a:pt x="45720" y="52070"/>
                      <a:pt x="49530" y="55880"/>
                    </a:cubicBezTo>
                    <a:cubicBezTo>
                      <a:pt x="57150" y="63500"/>
                      <a:pt x="59690" y="90170"/>
                      <a:pt x="62230" y="110490"/>
                    </a:cubicBezTo>
                    <a:cubicBezTo>
                      <a:pt x="63500" y="137160"/>
                      <a:pt x="66040" y="196850"/>
                      <a:pt x="55880" y="203200"/>
                    </a:cubicBezTo>
                    <a:cubicBezTo>
                      <a:pt x="50800" y="207010"/>
                      <a:pt x="40640" y="204470"/>
                      <a:pt x="35560" y="198120"/>
                    </a:cubicBezTo>
                    <a:cubicBezTo>
                      <a:pt x="25400" y="184150"/>
                      <a:pt x="40640" y="121920"/>
                      <a:pt x="34290" y="90170"/>
                    </a:cubicBezTo>
                    <a:cubicBezTo>
                      <a:pt x="27940" y="62230"/>
                      <a:pt x="0" y="30480"/>
                      <a:pt x="1270" y="15240"/>
                    </a:cubicBezTo>
                    <a:cubicBezTo>
                      <a:pt x="1270" y="8890"/>
                      <a:pt x="6350" y="2540"/>
                      <a:pt x="10160" y="1270"/>
                    </a:cubicBezTo>
                    <a:cubicBezTo>
                      <a:pt x="13970" y="0"/>
                      <a:pt x="25400" y="8890"/>
                      <a:pt x="25400" y="8890"/>
                    </a:cubicBezTo>
                  </a:path>
                </a:pathLst>
              </a:custGeom>
              <a:solidFill>
                <a:srgbClr val="E7191F"/>
              </a:solidFill>
              <a:ln cap="sq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GB"/>
              </a:p>
            </p:txBody>
          </p:sp>
        </p:grpSp>
        <p:grpSp>
          <p:nvGrpSpPr>
            <p:cNvPr id="139" name="Group 8">
              <a:extLst>
                <a:ext uri="{FF2B5EF4-FFF2-40B4-BE49-F238E27FC236}">
                  <a16:creationId xmlns:a16="http://schemas.microsoft.com/office/drawing/2014/main" id="{7DE4FC73-73C2-FA9F-70EF-27ABDBE188A2}"/>
                </a:ext>
              </a:extLst>
            </p:cNvPr>
            <p:cNvGrpSpPr/>
            <p:nvPr/>
          </p:nvGrpSpPr>
          <p:grpSpPr>
            <a:xfrm>
              <a:off x="7798118" y="3681412"/>
              <a:ext cx="328612" cy="1415415"/>
              <a:chOff x="0" y="0"/>
              <a:chExt cx="438150" cy="1887220"/>
            </a:xfrm>
          </p:grpSpPr>
          <p:sp>
            <p:nvSpPr>
              <p:cNvPr id="168" name="Freeform 9">
                <a:extLst>
                  <a:ext uri="{FF2B5EF4-FFF2-40B4-BE49-F238E27FC236}">
                    <a16:creationId xmlns:a16="http://schemas.microsoft.com/office/drawing/2014/main" id="{46E54058-C62B-7F3D-9578-B5E2031EB25D}"/>
                  </a:ext>
                </a:extLst>
              </p:cNvPr>
              <p:cNvSpPr/>
              <p:nvPr/>
            </p:nvSpPr>
            <p:spPr>
              <a:xfrm>
                <a:off x="49530" y="45720"/>
                <a:ext cx="359410" cy="1791970"/>
              </a:xfrm>
              <a:custGeom>
                <a:avLst/>
                <a:gdLst/>
                <a:ahLst/>
                <a:cxnLst/>
                <a:rect l="l" t="t" r="r" b="b"/>
                <a:pathLst>
                  <a:path w="359410" h="1791970">
                    <a:moveTo>
                      <a:pt x="50800" y="31750"/>
                    </a:moveTo>
                    <a:cubicBezTo>
                      <a:pt x="99060" y="204470"/>
                      <a:pt x="88900" y="222250"/>
                      <a:pt x="78740" y="231140"/>
                    </a:cubicBezTo>
                    <a:cubicBezTo>
                      <a:pt x="71120" y="237490"/>
                      <a:pt x="55880" y="240030"/>
                      <a:pt x="48260" y="237490"/>
                    </a:cubicBezTo>
                    <a:cubicBezTo>
                      <a:pt x="40640" y="233680"/>
                      <a:pt x="31750" y="220980"/>
                      <a:pt x="30480" y="210820"/>
                    </a:cubicBezTo>
                    <a:cubicBezTo>
                      <a:pt x="30480" y="199390"/>
                      <a:pt x="48260" y="187960"/>
                      <a:pt x="52070" y="172720"/>
                    </a:cubicBezTo>
                    <a:cubicBezTo>
                      <a:pt x="57150" y="148590"/>
                      <a:pt x="44450" y="102870"/>
                      <a:pt x="46990" y="81280"/>
                    </a:cubicBezTo>
                    <a:cubicBezTo>
                      <a:pt x="48260" y="69850"/>
                      <a:pt x="49530" y="55880"/>
                      <a:pt x="54610" y="55880"/>
                    </a:cubicBezTo>
                    <a:cubicBezTo>
                      <a:pt x="58420" y="54610"/>
                      <a:pt x="72390" y="73660"/>
                      <a:pt x="69850" y="76200"/>
                    </a:cubicBezTo>
                    <a:cubicBezTo>
                      <a:pt x="68580" y="80010"/>
                      <a:pt x="39370" y="74930"/>
                      <a:pt x="30480" y="66040"/>
                    </a:cubicBezTo>
                    <a:cubicBezTo>
                      <a:pt x="22860" y="58420"/>
                      <a:pt x="20320" y="36830"/>
                      <a:pt x="22860" y="26670"/>
                    </a:cubicBezTo>
                    <a:cubicBezTo>
                      <a:pt x="26670" y="19050"/>
                      <a:pt x="33020" y="12700"/>
                      <a:pt x="43180" y="8890"/>
                    </a:cubicBezTo>
                    <a:cubicBezTo>
                      <a:pt x="55880" y="3810"/>
                      <a:pt x="85090" y="0"/>
                      <a:pt x="100330" y="5080"/>
                    </a:cubicBezTo>
                    <a:cubicBezTo>
                      <a:pt x="113030" y="8890"/>
                      <a:pt x="129540" y="20320"/>
                      <a:pt x="130810" y="30480"/>
                    </a:cubicBezTo>
                    <a:cubicBezTo>
                      <a:pt x="132080" y="45720"/>
                      <a:pt x="93980" y="72390"/>
                      <a:pt x="86360" y="88900"/>
                    </a:cubicBezTo>
                    <a:cubicBezTo>
                      <a:pt x="82550" y="99060"/>
                      <a:pt x="87630" y="114300"/>
                      <a:pt x="82550" y="115570"/>
                    </a:cubicBezTo>
                    <a:cubicBezTo>
                      <a:pt x="78740" y="118110"/>
                      <a:pt x="69850" y="100330"/>
                      <a:pt x="62230" y="100330"/>
                    </a:cubicBezTo>
                    <a:cubicBezTo>
                      <a:pt x="53340" y="100330"/>
                      <a:pt x="38100" y="116840"/>
                      <a:pt x="35560" y="114300"/>
                    </a:cubicBezTo>
                    <a:cubicBezTo>
                      <a:pt x="33020" y="110490"/>
                      <a:pt x="64770" y="54610"/>
                      <a:pt x="81280" y="49530"/>
                    </a:cubicBezTo>
                    <a:cubicBezTo>
                      <a:pt x="91440" y="45720"/>
                      <a:pt x="105410" y="53340"/>
                      <a:pt x="113030" y="60960"/>
                    </a:cubicBezTo>
                    <a:cubicBezTo>
                      <a:pt x="120650" y="72390"/>
                      <a:pt x="125730" y="111760"/>
                      <a:pt x="118110" y="118110"/>
                    </a:cubicBezTo>
                    <a:cubicBezTo>
                      <a:pt x="111760" y="124460"/>
                      <a:pt x="80010" y="114300"/>
                      <a:pt x="77470" y="105410"/>
                    </a:cubicBezTo>
                    <a:cubicBezTo>
                      <a:pt x="73660" y="95250"/>
                      <a:pt x="97790" y="64770"/>
                      <a:pt x="110490" y="58420"/>
                    </a:cubicBezTo>
                    <a:cubicBezTo>
                      <a:pt x="119380" y="54610"/>
                      <a:pt x="130810" y="54610"/>
                      <a:pt x="138430" y="59690"/>
                    </a:cubicBezTo>
                    <a:cubicBezTo>
                      <a:pt x="146050" y="64770"/>
                      <a:pt x="156210" y="85090"/>
                      <a:pt x="152400" y="90170"/>
                    </a:cubicBezTo>
                    <a:cubicBezTo>
                      <a:pt x="147320" y="96520"/>
                      <a:pt x="96520" y="87630"/>
                      <a:pt x="93980" y="80010"/>
                    </a:cubicBezTo>
                    <a:cubicBezTo>
                      <a:pt x="91440" y="74930"/>
                      <a:pt x="107950" y="57150"/>
                      <a:pt x="118110" y="55880"/>
                    </a:cubicBezTo>
                    <a:cubicBezTo>
                      <a:pt x="127000" y="54610"/>
                      <a:pt x="143510" y="62230"/>
                      <a:pt x="151130" y="76200"/>
                    </a:cubicBezTo>
                    <a:cubicBezTo>
                      <a:pt x="172720" y="111760"/>
                      <a:pt x="144780" y="241300"/>
                      <a:pt x="156210" y="321310"/>
                    </a:cubicBezTo>
                    <a:cubicBezTo>
                      <a:pt x="168910" y="401320"/>
                      <a:pt x="209550" y="483870"/>
                      <a:pt x="220980" y="556260"/>
                    </a:cubicBezTo>
                    <a:cubicBezTo>
                      <a:pt x="231140" y="617220"/>
                      <a:pt x="231140" y="669290"/>
                      <a:pt x="229870" y="725170"/>
                    </a:cubicBezTo>
                    <a:cubicBezTo>
                      <a:pt x="228600" y="781050"/>
                      <a:pt x="208280" y="842010"/>
                      <a:pt x="212090" y="891540"/>
                    </a:cubicBezTo>
                    <a:cubicBezTo>
                      <a:pt x="215900" y="932180"/>
                      <a:pt x="232410" y="947420"/>
                      <a:pt x="242570" y="1000760"/>
                    </a:cubicBezTo>
                    <a:cubicBezTo>
                      <a:pt x="269240" y="1140460"/>
                      <a:pt x="359410" y="1678940"/>
                      <a:pt x="337820" y="1760220"/>
                    </a:cubicBezTo>
                    <a:cubicBezTo>
                      <a:pt x="332740" y="1778000"/>
                      <a:pt x="325120" y="1786890"/>
                      <a:pt x="316230" y="1789430"/>
                    </a:cubicBezTo>
                    <a:cubicBezTo>
                      <a:pt x="307340" y="1791970"/>
                      <a:pt x="287020" y="1784350"/>
                      <a:pt x="281940" y="1775460"/>
                    </a:cubicBezTo>
                    <a:cubicBezTo>
                      <a:pt x="278130" y="1766570"/>
                      <a:pt x="285750" y="1739900"/>
                      <a:pt x="293370" y="1733550"/>
                    </a:cubicBezTo>
                    <a:cubicBezTo>
                      <a:pt x="300990" y="1728470"/>
                      <a:pt x="314960" y="1729740"/>
                      <a:pt x="322580" y="1733550"/>
                    </a:cubicBezTo>
                    <a:cubicBezTo>
                      <a:pt x="328930" y="1737360"/>
                      <a:pt x="337820" y="1748790"/>
                      <a:pt x="337820" y="1756410"/>
                    </a:cubicBezTo>
                    <a:cubicBezTo>
                      <a:pt x="337820" y="1766570"/>
                      <a:pt x="320040" y="1788160"/>
                      <a:pt x="309880" y="1789430"/>
                    </a:cubicBezTo>
                    <a:cubicBezTo>
                      <a:pt x="299720" y="1790700"/>
                      <a:pt x="289560" y="1785620"/>
                      <a:pt x="279400" y="1769110"/>
                    </a:cubicBezTo>
                    <a:cubicBezTo>
                      <a:pt x="236220" y="1697990"/>
                      <a:pt x="209550" y="1130300"/>
                      <a:pt x="180340" y="994410"/>
                    </a:cubicBezTo>
                    <a:cubicBezTo>
                      <a:pt x="170180" y="944880"/>
                      <a:pt x="156210" y="932180"/>
                      <a:pt x="152400" y="894080"/>
                    </a:cubicBezTo>
                    <a:cubicBezTo>
                      <a:pt x="147320" y="843280"/>
                      <a:pt x="168910" y="770890"/>
                      <a:pt x="170180" y="713740"/>
                    </a:cubicBezTo>
                    <a:cubicBezTo>
                      <a:pt x="171450" y="661670"/>
                      <a:pt x="172720" y="613410"/>
                      <a:pt x="162560" y="565150"/>
                    </a:cubicBezTo>
                    <a:cubicBezTo>
                      <a:pt x="153670" y="514350"/>
                      <a:pt x="124460" y="466090"/>
                      <a:pt x="111760" y="414020"/>
                    </a:cubicBezTo>
                    <a:cubicBezTo>
                      <a:pt x="99060" y="360680"/>
                      <a:pt x="90170" y="302260"/>
                      <a:pt x="86360" y="245110"/>
                    </a:cubicBezTo>
                    <a:cubicBezTo>
                      <a:pt x="83820" y="187960"/>
                      <a:pt x="80010" y="100330"/>
                      <a:pt x="96520" y="73660"/>
                    </a:cubicBezTo>
                    <a:cubicBezTo>
                      <a:pt x="102870" y="60960"/>
                      <a:pt x="115570" y="54610"/>
                      <a:pt x="124460" y="55880"/>
                    </a:cubicBezTo>
                    <a:cubicBezTo>
                      <a:pt x="134620" y="57150"/>
                      <a:pt x="154940" y="78740"/>
                      <a:pt x="152400" y="83820"/>
                    </a:cubicBezTo>
                    <a:cubicBezTo>
                      <a:pt x="149860" y="88900"/>
                      <a:pt x="97790" y="86360"/>
                      <a:pt x="93980" y="80010"/>
                    </a:cubicBezTo>
                    <a:cubicBezTo>
                      <a:pt x="91440" y="77470"/>
                      <a:pt x="95250" y="71120"/>
                      <a:pt x="99060" y="67310"/>
                    </a:cubicBezTo>
                    <a:cubicBezTo>
                      <a:pt x="105410" y="62230"/>
                      <a:pt x="123190" y="54610"/>
                      <a:pt x="132080" y="57150"/>
                    </a:cubicBezTo>
                    <a:cubicBezTo>
                      <a:pt x="140970" y="59690"/>
                      <a:pt x="149860" y="73660"/>
                      <a:pt x="152400" y="83820"/>
                    </a:cubicBezTo>
                    <a:cubicBezTo>
                      <a:pt x="154940" y="91440"/>
                      <a:pt x="152400" y="99060"/>
                      <a:pt x="148590" y="107950"/>
                    </a:cubicBezTo>
                    <a:cubicBezTo>
                      <a:pt x="140970" y="121920"/>
                      <a:pt x="118110" y="149860"/>
                      <a:pt x="102870" y="151130"/>
                    </a:cubicBezTo>
                    <a:cubicBezTo>
                      <a:pt x="88900" y="153670"/>
                      <a:pt x="66040" y="137160"/>
                      <a:pt x="58420" y="123190"/>
                    </a:cubicBezTo>
                    <a:cubicBezTo>
                      <a:pt x="50800" y="109220"/>
                      <a:pt x="54610" y="80010"/>
                      <a:pt x="59690" y="67310"/>
                    </a:cubicBezTo>
                    <a:cubicBezTo>
                      <a:pt x="63500" y="59690"/>
                      <a:pt x="67310" y="54610"/>
                      <a:pt x="73660" y="52070"/>
                    </a:cubicBezTo>
                    <a:cubicBezTo>
                      <a:pt x="82550" y="48260"/>
                      <a:pt x="100330" y="49530"/>
                      <a:pt x="107950" y="55880"/>
                    </a:cubicBezTo>
                    <a:cubicBezTo>
                      <a:pt x="114300" y="62230"/>
                      <a:pt x="118110" y="76200"/>
                      <a:pt x="115570" y="88900"/>
                    </a:cubicBezTo>
                    <a:cubicBezTo>
                      <a:pt x="113030" y="106680"/>
                      <a:pt x="96520" y="137160"/>
                      <a:pt x="81280" y="147320"/>
                    </a:cubicBezTo>
                    <a:cubicBezTo>
                      <a:pt x="69850" y="154940"/>
                      <a:pt x="48260" y="158750"/>
                      <a:pt x="38100" y="152400"/>
                    </a:cubicBezTo>
                    <a:cubicBezTo>
                      <a:pt x="29210" y="147320"/>
                      <a:pt x="24130" y="128270"/>
                      <a:pt x="24130" y="113030"/>
                    </a:cubicBezTo>
                    <a:cubicBezTo>
                      <a:pt x="22860" y="90170"/>
                      <a:pt x="34290" y="49530"/>
                      <a:pt x="49530" y="30480"/>
                    </a:cubicBezTo>
                    <a:cubicBezTo>
                      <a:pt x="62230" y="16510"/>
                      <a:pt x="87630" y="5080"/>
                      <a:pt x="100330" y="5080"/>
                    </a:cubicBezTo>
                    <a:cubicBezTo>
                      <a:pt x="110490" y="5080"/>
                      <a:pt x="120650" y="11430"/>
                      <a:pt x="125730" y="17780"/>
                    </a:cubicBezTo>
                    <a:cubicBezTo>
                      <a:pt x="129540" y="22860"/>
                      <a:pt x="132080" y="31750"/>
                      <a:pt x="130810" y="38100"/>
                    </a:cubicBezTo>
                    <a:cubicBezTo>
                      <a:pt x="129540" y="45720"/>
                      <a:pt x="121920" y="55880"/>
                      <a:pt x="114300" y="60960"/>
                    </a:cubicBezTo>
                    <a:cubicBezTo>
                      <a:pt x="107950" y="64770"/>
                      <a:pt x="97790" y="64770"/>
                      <a:pt x="90170" y="63500"/>
                    </a:cubicBezTo>
                    <a:cubicBezTo>
                      <a:pt x="81280" y="62230"/>
                      <a:pt x="72390" y="59690"/>
                      <a:pt x="66040" y="53340"/>
                    </a:cubicBezTo>
                    <a:cubicBezTo>
                      <a:pt x="59690" y="44450"/>
                      <a:pt x="50800" y="19050"/>
                      <a:pt x="54610" y="15240"/>
                    </a:cubicBezTo>
                    <a:cubicBezTo>
                      <a:pt x="58420" y="10160"/>
                      <a:pt x="74930" y="15240"/>
                      <a:pt x="83820" y="20320"/>
                    </a:cubicBezTo>
                    <a:cubicBezTo>
                      <a:pt x="93980" y="25400"/>
                      <a:pt x="109220" y="39370"/>
                      <a:pt x="114300" y="52070"/>
                    </a:cubicBezTo>
                    <a:cubicBezTo>
                      <a:pt x="118110" y="67310"/>
                      <a:pt x="102870" y="92710"/>
                      <a:pt x="104140" y="109220"/>
                    </a:cubicBezTo>
                    <a:cubicBezTo>
                      <a:pt x="105410" y="121920"/>
                      <a:pt x="115570" y="133350"/>
                      <a:pt x="116840" y="144780"/>
                    </a:cubicBezTo>
                    <a:cubicBezTo>
                      <a:pt x="118110" y="156210"/>
                      <a:pt x="116840" y="168910"/>
                      <a:pt x="111760" y="181610"/>
                    </a:cubicBezTo>
                    <a:cubicBezTo>
                      <a:pt x="106680" y="196850"/>
                      <a:pt x="91440" y="222250"/>
                      <a:pt x="78740" y="231140"/>
                    </a:cubicBezTo>
                    <a:cubicBezTo>
                      <a:pt x="69850" y="237490"/>
                      <a:pt x="55880" y="240030"/>
                      <a:pt x="48260" y="237490"/>
                    </a:cubicBezTo>
                    <a:cubicBezTo>
                      <a:pt x="40640" y="233680"/>
                      <a:pt x="33020" y="222250"/>
                      <a:pt x="30480" y="210820"/>
                    </a:cubicBezTo>
                    <a:cubicBezTo>
                      <a:pt x="27940" y="194310"/>
                      <a:pt x="45720" y="171450"/>
                      <a:pt x="44450" y="148590"/>
                    </a:cubicBezTo>
                    <a:cubicBezTo>
                      <a:pt x="40640" y="118110"/>
                      <a:pt x="0" y="66040"/>
                      <a:pt x="1270" y="44450"/>
                    </a:cubicBezTo>
                    <a:cubicBezTo>
                      <a:pt x="2540" y="33020"/>
                      <a:pt x="10160" y="21590"/>
                      <a:pt x="17780" y="20320"/>
                    </a:cubicBezTo>
                    <a:cubicBezTo>
                      <a:pt x="26670" y="16510"/>
                      <a:pt x="50800" y="31750"/>
                      <a:pt x="50800" y="31750"/>
                    </a:cubicBezTo>
                  </a:path>
                </a:pathLst>
              </a:custGeom>
              <a:solidFill>
                <a:srgbClr val="E7191F"/>
              </a:solidFill>
              <a:ln cap="sq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GB"/>
              </a:p>
            </p:txBody>
          </p:sp>
        </p:grpSp>
        <p:grpSp>
          <p:nvGrpSpPr>
            <p:cNvPr id="140" name="Group 10">
              <a:extLst>
                <a:ext uri="{FF2B5EF4-FFF2-40B4-BE49-F238E27FC236}">
                  <a16:creationId xmlns:a16="http://schemas.microsoft.com/office/drawing/2014/main" id="{B7403ECC-331B-8731-E48A-016F91054D05}"/>
                </a:ext>
              </a:extLst>
            </p:cNvPr>
            <p:cNvGrpSpPr/>
            <p:nvPr/>
          </p:nvGrpSpPr>
          <p:grpSpPr>
            <a:xfrm>
              <a:off x="7796212" y="3682365"/>
              <a:ext cx="240983" cy="857250"/>
              <a:chOff x="0" y="0"/>
              <a:chExt cx="321310" cy="1143000"/>
            </a:xfrm>
          </p:grpSpPr>
          <p:sp>
            <p:nvSpPr>
              <p:cNvPr id="167" name="Freeform 11">
                <a:extLst>
                  <a:ext uri="{FF2B5EF4-FFF2-40B4-BE49-F238E27FC236}">
                    <a16:creationId xmlns:a16="http://schemas.microsoft.com/office/drawing/2014/main" id="{0D8818CF-E21C-BFD7-63FD-A485C4154514}"/>
                  </a:ext>
                </a:extLst>
              </p:cNvPr>
              <p:cNvSpPr/>
              <p:nvPr/>
            </p:nvSpPr>
            <p:spPr>
              <a:xfrm>
                <a:off x="41910" y="48260"/>
                <a:ext cx="236220" cy="1045210"/>
              </a:xfrm>
              <a:custGeom>
                <a:avLst/>
                <a:gdLst/>
                <a:ahLst/>
                <a:cxnLst/>
                <a:rect l="l" t="t" r="r" b="b"/>
                <a:pathLst>
                  <a:path w="236220" h="1045210">
                    <a:moveTo>
                      <a:pt x="63500" y="27940"/>
                    </a:moveTo>
                    <a:cubicBezTo>
                      <a:pt x="72390" y="195580"/>
                      <a:pt x="85090" y="203200"/>
                      <a:pt x="93980" y="232410"/>
                    </a:cubicBezTo>
                    <a:cubicBezTo>
                      <a:pt x="113030" y="287020"/>
                      <a:pt x="135890" y="394970"/>
                      <a:pt x="147320" y="482600"/>
                    </a:cubicBezTo>
                    <a:cubicBezTo>
                      <a:pt x="160020" y="577850"/>
                      <a:pt x="148590" y="690880"/>
                      <a:pt x="163830" y="782320"/>
                    </a:cubicBezTo>
                    <a:cubicBezTo>
                      <a:pt x="177800" y="864870"/>
                      <a:pt x="236220" y="970280"/>
                      <a:pt x="227330" y="1010920"/>
                    </a:cubicBezTo>
                    <a:cubicBezTo>
                      <a:pt x="223520" y="1028700"/>
                      <a:pt x="209550" y="1043940"/>
                      <a:pt x="199390" y="1043940"/>
                    </a:cubicBezTo>
                    <a:cubicBezTo>
                      <a:pt x="189230" y="1045210"/>
                      <a:pt x="167640" y="1024890"/>
                      <a:pt x="167640" y="1014730"/>
                    </a:cubicBezTo>
                    <a:cubicBezTo>
                      <a:pt x="166370" y="1004570"/>
                      <a:pt x="187960" y="984250"/>
                      <a:pt x="198120" y="984250"/>
                    </a:cubicBezTo>
                    <a:cubicBezTo>
                      <a:pt x="208280" y="984250"/>
                      <a:pt x="227330" y="1007110"/>
                      <a:pt x="227330" y="1017270"/>
                    </a:cubicBezTo>
                    <a:cubicBezTo>
                      <a:pt x="227330" y="1026160"/>
                      <a:pt x="212090" y="1042670"/>
                      <a:pt x="201930" y="1043940"/>
                    </a:cubicBezTo>
                    <a:cubicBezTo>
                      <a:pt x="193040" y="1045210"/>
                      <a:pt x="180340" y="1040130"/>
                      <a:pt x="170180" y="1027430"/>
                    </a:cubicBezTo>
                    <a:cubicBezTo>
                      <a:pt x="144780" y="995680"/>
                      <a:pt x="120650" y="883920"/>
                      <a:pt x="106680" y="798830"/>
                    </a:cubicBezTo>
                    <a:cubicBezTo>
                      <a:pt x="90170" y="698500"/>
                      <a:pt x="102870" y="552450"/>
                      <a:pt x="87630" y="463550"/>
                    </a:cubicBezTo>
                    <a:cubicBezTo>
                      <a:pt x="78740" y="403860"/>
                      <a:pt x="53340" y="354330"/>
                      <a:pt x="46990" y="313690"/>
                    </a:cubicBezTo>
                    <a:cubicBezTo>
                      <a:pt x="41910" y="288290"/>
                      <a:pt x="48260" y="271780"/>
                      <a:pt x="43180" y="247650"/>
                    </a:cubicBezTo>
                    <a:cubicBezTo>
                      <a:pt x="38100" y="218440"/>
                      <a:pt x="13970" y="187960"/>
                      <a:pt x="8890" y="152400"/>
                    </a:cubicBezTo>
                    <a:cubicBezTo>
                      <a:pt x="2540" y="111760"/>
                      <a:pt x="0" y="35560"/>
                      <a:pt x="15240" y="15240"/>
                    </a:cubicBezTo>
                    <a:cubicBezTo>
                      <a:pt x="22860" y="5080"/>
                      <a:pt x="39370" y="0"/>
                      <a:pt x="46990" y="2540"/>
                    </a:cubicBezTo>
                    <a:cubicBezTo>
                      <a:pt x="54610" y="5080"/>
                      <a:pt x="63500" y="27940"/>
                      <a:pt x="63500" y="27940"/>
                    </a:cubicBezTo>
                  </a:path>
                </a:pathLst>
              </a:custGeom>
              <a:solidFill>
                <a:srgbClr val="E7191F"/>
              </a:solidFill>
              <a:ln cap="sq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GB"/>
              </a:p>
            </p:txBody>
          </p:sp>
        </p:grpSp>
        <p:grpSp>
          <p:nvGrpSpPr>
            <p:cNvPr id="141" name="Group 12">
              <a:extLst>
                <a:ext uri="{FF2B5EF4-FFF2-40B4-BE49-F238E27FC236}">
                  <a16:creationId xmlns:a16="http://schemas.microsoft.com/office/drawing/2014/main" id="{C018DF25-D22C-49BC-017A-452E6C823C28}"/>
                </a:ext>
              </a:extLst>
            </p:cNvPr>
            <p:cNvGrpSpPr/>
            <p:nvPr/>
          </p:nvGrpSpPr>
          <p:grpSpPr>
            <a:xfrm>
              <a:off x="7831455" y="3915728"/>
              <a:ext cx="144780" cy="301942"/>
              <a:chOff x="0" y="0"/>
              <a:chExt cx="193040" cy="402590"/>
            </a:xfrm>
          </p:grpSpPr>
          <p:sp>
            <p:nvSpPr>
              <p:cNvPr id="166" name="Freeform 13">
                <a:extLst>
                  <a:ext uri="{FF2B5EF4-FFF2-40B4-BE49-F238E27FC236}">
                    <a16:creationId xmlns:a16="http://schemas.microsoft.com/office/drawing/2014/main" id="{4B15D3B5-E01C-1430-D46A-B16008E52FE1}"/>
                  </a:ext>
                </a:extLst>
              </p:cNvPr>
              <p:cNvSpPr/>
              <p:nvPr/>
            </p:nvSpPr>
            <p:spPr>
              <a:xfrm>
                <a:off x="48260" y="49530"/>
                <a:ext cx="92710" cy="304800"/>
              </a:xfrm>
              <a:custGeom>
                <a:avLst/>
                <a:gdLst/>
                <a:ahLst/>
                <a:cxnLst/>
                <a:rect l="l" t="t" r="r" b="b"/>
                <a:pathLst>
                  <a:path w="92710" h="304800">
                    <a:moveTo>
                      <a:pt x="74930" y="26670"/>
                    </a:moveTo>
                    <a:cubicBezTo>
                      <a:pt x="91440" y="259080"/>
                      <a:pt x="87630" y="287020"/>
                      <a:pt x="76200" y="297180"/>
                    </a:cubicBezTo>
                    <a:cubicBezTo>
                      <a:pt x="69850" y="303530"/>
                      <a:pt x="57150" y="303530"/>
                      <a:pt x="49530" y="300990"/>
                    </a:cubicBezTo>
                    <a:cubicBezTo>
                      <a:pt x="41910" y="298450"/>
                      <a:pt x="31750" y="289560"/>
                      <a:pt x="30480" y="281940"/>
                    </a:cubicBezTo>
                    <a:cubicBezTo>
                      <a:pt x="27940" y="273050"/>
                      <a:pt x="41910" y="250190"/>
                      <a:pt x="40640" y="250190"/>
                    </a:cubicBezTo>
                    <a:cubicBezTo>
                      <a:pt x="40640" y="250190"/>
                      <a:pt x="31750" y="275590"/>
                      <a:pt x="29210" y="274320"/>
                    </a:cubicBezTo>
                    <a:cubicBezTo>
                      <a:pt x="24130" y="274320"/>
                      <a:pt x="33020" y="199390"/>
                      <a:pt x="27940" y="166370"/>
                    </a:cubicBezTo>
                    <a:cubicBezTo>
                      <a:pt x="22860" y="138430"/>
                      <a:pt x="0" y="107950"/>
                      <a:pt x="2540" y="88900"/>
                    </a:cubicBezTo>
                    <a:cubicBezTo>
                      <a:pt x="3810" y="76200"/>
                      <a:pt x="11430" y="63500"/>
                      <a:pt x="20320" y="59690"/>
                    </a:cubicBezTo>
                    <a:cubicBezTo>
                      <a:pt x="29210" y="55880"/>
                      <a:pt x="46990" y="60960"/>
                      <a:pt x="54610" y="67310"/>
                    </a:cubicBezTo>
                    <a:cubicBezTo>
                      <a:pt x="59690" y="71120"/>
                      <a:pt x="63500" y="80010"/>
                      <a:pt x="62230" y="86360"/>
                    </a:cubicBezTo>
                    <a:cubicBezTo>
                      <a:pt x="60960" y="96520"/>
                      <a:pt x="46990" y="115570"/>
                      <a:pt x="36830" y="116840"/>
                    </a:cubicBezTo>
                    <a:cubicBezTo>
                      <a:pt x="27940" y="119380"/>
                      <a:pt x="8890" y="107950"/>
                      <a:pt x="5080" y="99060"/>
                    </a:cubicBezTo>
                    <a:cubicBezTo>
                      <a:pt x="1270" y="92710"/>
                      <a:pt x="2540" y="78740"/>
                      <a:pt x="6350" y="71120"/>
                    </a:cubicBezTo>
                    <a:cubicBezTo>
                      <a:pt x="11430" y="64770"/>
                      <a:pt x="22860" y="57150"/>
                      <a:pt x="31750" y="57150"/>
                    </a:cubicBezTo>
                    <a:cubicBezTo>
                      <a:pt x="40640" y="58420"/>
                      <a:pt x="58420" y="69850"/>
                      <a:pt x="60960" y="78740"/>
                    </a:cubicBezTo>
                    <a:cubicBezTo>
                      <a:pt x="63500" y="88900"/>
                      <a:pt x="49530" y="113030"/>
                      <a:pt x="39370" y="116840"/>
                    </a:cubicBezTo>
                    <a:cubicBezTo>
                      <a:pt x="31750" y="119380"/>
                      <a:pt x="17780" y="115570"/>
                      <a:pt x="12700" y="110490"/>
                    </a:cubicBezTo>
                    <a:cubicBezTo>
                      <a:pt x="6350" y="102870"/>
                      <a:pt x="7620" y="74930"/>
                      <a:pt x="5080" y="74930"/>
                    </a:cubicBezTo>
                    <a:cubicBezTo>
                      <a:pt x="3810" y="74930"/>
                      <a:pt x="1270" y="87630"/>
                      <a:pt x="2540" y="88900"/>
                    </a:cubicBezTo>
                    <a:cubicBezTo>
                      <a:pt x="5080" y="90170"/>
                      <a:pt x="17780" y="59690"/>
                      <a:pt x="27940" y="58420"/>
                    </a:cubicBezTo>
                    <a:cubicBezTo>
                      <a:pt x="36830" y="55880"/>
                      <a:pt x="52070" y="67310"/>
                      <a:pt x="60960" y="78740"/>
                    </a:cubicBezTo>
                    <a:cubicBezTo>
                      <a:pt x="74930" y="95250"/>
                      <a:pt x="83820" y="125730"/>
                      <a:pt x="87630" y="156210"/>
                    </a:cubicBezTo>
                    <a:cubicBezTo>
                      <a:pt x="92710" y="195580"/>
                      <a:pt x="91440" y="280670"/>
                      <a:pt x="76200" y="297180"/>
                    </a:cubicBezTo>
                    <a:cubicBezTo>
                      <a:pt x="69850" y="304800"/>
                      <a:pt x="57150" y="303530"/>
                      <a:pt x="49530" y="300990"/>
                    </a:cubicBezTo>
                    <a:cubicBezTo>
                      <a:pt x="41910" y="298450"/>
                      <a:pt x="34290" y="292100"/>
                      <a:pt x="30480" y="281940"/>
                    </a:cubicBezTo>
                    <a:cubicBezTo>
                      <a:pt x="22860" y="260350"/>
                      <a:pt x="43180" y="200660"/>
                      <a:pt x="39370" y="172720"/>
                    </a:cubicBezTo>
                    <a:cubicBezTo>
                      <a:pt x="36830" y="152400"/>
                      <a:pt x="24130" y="142240"/>
                      <a:pt x="20320" y="123190"/>
                    </a:cubicBezTo>
                    <a:cubicBezTo>
                      <a:pt x="16510" y="93980"/>
                      <a:pt x="13970" y="33020"/>
                      <a:pt x="25400" y="15240"/>
                    </a:cubicBezTo>
                    <a:cubicBezTo>
                      <a:pt x="31750" y="5080"/>
                      <a:pt x="43180" y="0"/>
                      <a:pt x="52070" y="1270"/>
                    </a:cubicBezTo>
                    <a:cubicBezTo>
                      <a:pt x="59690" y="2540"/>
                      <a:pt x="74930" y="26670"/>
                      <a:pt x="74930" y="26670"/>
                    </a:cubicBezTo>
                  </a:path>
                </a:pathLst>
              </a:custGeom>
              <a:solidFill>
                <a:srgbClr val="E7191F"/>
              </a:solidFill>
              <a:ln cap="sq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GB"/>
              </a:p>
            </p:txBody>
          </p:sp>
        </p:grpSp>
        <p:grpSp>
          <p:nvGrpSpPr>
            <p:cNvPr id="142" name="Group 14">
              <a:extLst>
                <a:ext uri="{FF2B5EF4-FFF2-40B4-BE49-F238E27FC236}">
                  <a16:creationId xmlns:a16="http://schemas.microsoft.com/office/drawing/2014/main" id="{60B49BBD-9CCD-045D-1B50-966ED344B57A}"/>
                </a:ext>
              </a:extLst>
            </p:cNvPr>
            <p:cNvGrpSpPr/>
            <p:nvPr/>
          </p:nvGrpSpPr>
          <p:grpSpPr>
            <a:xfrm>
              <a:off x="7875270" y="3810953"/>
              <a:ext cx="149542" cy="279082"/>
              <a:chOff x="0" y="0"/>
              <a:chExt cx="199390" cy="372110"/>
            </a:xfrm>
          </p:grpSpPr>
          <p:sp>
            <p:nvSpPr>
              <p:cNvPr id="165" name="Freeform 15">
                <a:extLst>
                  <a:ext uri="{FF2B5EF4-FFF2-40B4-BE49-F238E27FC236}">
                    <a16:creationId xmlns:a16="http://schemas.microsoft.com/office/drawing/2014/main" id="{D3403419-CBC7-5D13-8D7D-F14A5935DED5}"/>
                  </a:ext>
                </a:extLst>
              </p:cNvPr>
              <p:cNvSpPr/>
              <p:nvPr/>
            </p:nvSpPr>
            <p:spPr>
              <a:xfrm>
                <a:off x="43180" y="49530"/>
                <a:ext cx="106680" cy="273050"/>
              </a:xfrm>
              <a:custGeom>
                <a:avLst/>
                <a:gdLst/>
                <a:ahLst/>
                <a:cxnLst/>
                <a:rect l="l" t="t" r="r" b="b"/>
                <a:pathLst>
                  <a:path w="106680" h="273050">
                    <a:moveTo>
                      <a:pt x="52070" y="246380"/>
                    </a:moveTo>
                    <a:cubicBezTo>
                      <a:pt x="45720" y="154940"/>
                      <a:pt x="0" y="60960"/>
                      <a:pt x="7620" y="29210"/>
                    </a:cubicBezTo>
                    <a:cubicBezTo>
                      <a:pt x="11430" y="15240"/>
                      <a:pt x="22860" y="2540"/>
                      <a:pt x="33020" y="1270"/>
                    </a:cubicBezTo>
                    <a:cubicBezTo>
                      <a:pt x="41910" y="0"/>
                      <a:pt x="63500" y="13970"/>
                      <a:pt x="64770" y="22860"/>
                    </a:cubicBezTo>
                    <a:cubicBezTo>
                      <a:pt x="64770" y="33020"/>
                      <a:pt x="35560" y="57150"/>
                      <a:pt x="25400" y="57150"/>
                    </a:cubicBezTo>
                    <a:cubicBezTo>
                      <a:pt x="19050" y="55880"/>
                      <a:pt x="10160" y="44450"/>
                      <a:pt x="8890" y="36830"/>
                    </a:cubicBezTo>
                    <a:cubicBezTo>
                      <a:pt x="6350" y="27940"/>
                      <a:pt x="10160" y="16510"/>
                      <a:pt x="15240" y="10160"/>
                    </a:cubicBezTo>
                    <a:cubicBezTo>
                      <a:pt x="20320" y="3810"/>
                      <a:pt x="33020" y="0"/>
                      <a:pt x="40640" y="1270"/>
                    </a:cubicBezTo>
                    <a:cubicBezTo>
                      <a:pt x="48260" y="2540"/>
                      <a:pt x="59690" y="10160"/>
                      <a:pt x="62230" y="17780"/>
                    </a:cubicBezTo>
                    <a:cubicBezTo>
                      <a:pt x="64770" y="26670"/>
                      <a:pt x="55880" y="53340"/>
                      <a:pt x="46990" y="55880"/>
                    </a:cubicBezTo>
                    <a:cubicBezTo>
                      <a:pt x="38100" y="59690"/>
                      <a:pt x="12700" y="48260"/>
                      <a:pt x="8890" y="39370"/>
                    </a:cubicBezTo>
                    <a:cubicBezTo>
                      <a:pt x="6350" y="30480"/>
                      <a:pt x="17780" y="6350"/>
                      <a:pt x="26670" y="2540"/>
                    </a:cubicBezTo>
                    <a:cubicBezTo>
                      <a:pt x="34290" y="0"/>
                      <a:pt x="52070" y="5080"/>
                      <a:pt x="62230" y="16510"/>
                    </a:cubicBezTo>
                    <a:cubicBezTo>
                      <a:pt x="83820" y="41910"/>
                      <a:pt x="101600" y="149860"/>
                      <a:pt x="104140" y="195580"/>
                    </a:cubicBezTo>
                    <a:cubicBezTo>
                      <a:pt x="106680" y="223520"/>
                      <a:pt x="106680" y="252730"/>
                      <a:pt x="97790" y="264160"/>
                    </a:cubicBezTo>
                    <a:cubicBezTo>
                      <a:pt x="91440" y="270510"/>
                      <a:pt x="76200" y="273050"/>
                      <a:pt x="68580" y="270510"/>
                    </a:cubicBezTo>
                    <a:cubicBezTo>
                      <a:pt x="60960" y="267970"/>
                      <a:pt x="52070" y="246380"/>
                      <a:pt x="52070" y="246380"/>
                    </a:cubicBezTo>
                  </a:path>
                </a:pathLst>
              </a:custGeom>
              <a:solidFill>
                <a:srgbClr val="E7191F"/>
              </a:solidFill>
              <a:ln cap="sq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GB"/>
              </a:p>
            </p:txBody>
          </p:sp>
        </p:grpSp>
        <p:grpSp>
          <p:nvGrpSpPr>
            <p:cNvPr id="143" name="Group 16">
              <a:extLst>
                <a:ext uri="{FF2B5EF4-FFF2-40B4-BE49-F238E27FC236}">
                  <a16:creationId xmlns:a16="http://schemas.microsoft.com/office/drawing/2014/main" id="{138EA563-5FE2-7DD5-AC63-FFA19E96C5EF}"/>
                </a:ext>
              </a:extLst>
            </p:cNvPr>
            <p:cNvGrpSpPr/>
            <p:nvPr/>
          </p:nvGrpSpPr>
          <p:grpSpPr>
            <a:xfrm>
              <a:off x="7887653" y="4020503"/>
              <a:ext cx="140970" cy="360997"/>
              <a:chOff x="0" y="0"/>
              <a:chExt cx="187960" cy="481330"/>
            </a:xfrm>
          </p:grpSpPr>
          <p:sp>
            <p:nvSpPr>
              <p:cNvPr id="164" name="Freeform 17">
                <a:extLst>
                  <a:ext uri="{FF2B5EF4-FFF2-40B4-BE49-F238E27FC236}">
                    <a16:creationId xmlns:a16="http://schemas.microsoft.com/office/drawing/2014/main" id="{1DB1AE6A-20B3-5A46-9BDD-3F38B4884480}"/>
                  </a:ext>
                </a:extLst>
              </p:cNvPr>
              <p:cNvSpPr/>
              <p:nvPr/>
            </p:nvSpPr>
            <p:spPr>
              <a:xfrm>
                <a:off x="43180" y="49530"/>
                <a:ext cx="90170" cy="382270"/>
              </a:xfrm>
              <a:custGeom>
                <a:avLst/>
                <a:gdLst/>
                <a:ahLst/>
                <a:cxnLst/>
                <a:rect l="l" t="t" r="r" b="b"/>
                <a:pathLst>
                  <a:path w="90170" h="382270">
                    <a:moveTo>
                      <a:pt x="64770" y="27940"/>
                    </a:moveTo>
                    <a:cubicBezTo>
                      <a:pt x="90170" y="256540"/>
                      <a:pt x="69850" y="279400"/>
                      <a:pt x="66040" y="303530"/>
                    </a:cubicBezTo>
                    <a:cubicBezTo>
                      <a:pt x="63500" y="322580"/>
                      <a:pt x="72390" y="344170"/>
                      <a:pt x="67310" y="356870"/>
                    </a:cubicBezTo>
                    <a:cubicBezTo>
                      <a:pt x="64770" y="367030"/>
                      <a:pt x="58420" y="375920"/>
                      <a:pt x="50800" y="378460"/>
                    </a:cubicBezTo>
                    <a:cubicBezTo>
                      <a:pt x="43180" y="382270"/>
                      <a:pt x="30480" y="382270"/>
                      <a:pt x="24130" y="377190"/>
                    </a:cubicBezTo>
                    <a:cubicBezTo>
                      <a:pt x="16510" y="372110"/>
                      <a:pt x="8890" y="353060"/>
                      <a:pt x="10160" y="344170"/>
                    </a:cubicBezTo>
                    <a:cubicBezTo>
                      <a:pt x="12700" y="336550"/>
                      <a:pt x="21590" y="326390"/>
                      <a:pt x="30480" y="323850"/>
                    </a:cubicBezTo>
                    <a:cubicBezTo>
                      <a:pt x="38100" y="321310"/>
                      <a:pt x="50800" y="323850"/>
                      <a:pt x="57150" y="328930"/>
                    </a:cubicBezTo>
                    <a:cubicBezTo>
                      <a:pt x="63500" y="335280"/>
                      <a:pt x="68580" y="354330"/>
                      <a:pt x="66040" y="363220"/>
                    </a:cubicBezTo>
                    <a:cubicBezTo>
                      <a:pt x="63500" y="370840"/>
                      <a:pt x="53340" y="379730"/>
                      <a:pt x="44450" y="381000"/>
                    </a:cubicBezTo>
                    <a:cubicBezTo>
                      <a:pt x="36830" y="382270"/>
                      <a:pt x="25400" y="381000"/>
                      <a:pt x="19050" y="373380"/>
                    </a:cubicBezTo>
                    <a:cubicBezTo>
                      <a:pt x="8890" y="361950"/>
                      <a:pt x="5080" y="328930"/>
                      <a:pt x="7620" y="304800"/>
                    </a:cubicBezTo>
                    <a:cubicBezTo>
                      <a:pt x="10160" y="279400"/>
                      <a:pt x="31750" y="257810"/>
                      <a:pt x="35560" y="223520"/>
                    </a:cubicBezTo>
                    <a:cubicBezTo>
                      <a:pt x="41910" y="171450"/>
                      <a:pt x="0" y="52070"/>
                      <a:pt x="13970" y="21590"/>
                    </a:cubicBezTo>
                    <a:cubicBezTo>
                      <a:pt x="19050" y="8890"/>
                      <a:pt x="33020" y="0"/>
                      <a:pt x="41910" y="1270"/>
                    </a:cubicBezTo>
                    <a:cubicBezTo>
                      <a:pt x="50800" y="2540"/>
                      <a:pt x="64770" y="27940"/>
                      <a:pt x="64770" y="27940"/>
                    </a:cubicBezTo>
                  </a:path>
                </a:pathLst>
              </a:custGeom>
              <a:solidFill>
                <a:srgbClr val="E7191F"/>
              </a:solidFill>
              <a:ln cap="sq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GB"/>
              </a:p>
            </p:txBody>
          </p:sp>
        </p:grpSp>
        <p:grpSp>
          <p:nvGrpSpPr>
            <p:cNvPr id="144" name="Group 18">
              <a:extLst>
                <a:ext uri="{FF2B5EF4-FFF2-40B4-BE49-F238E27FC236}">
                  <a16:creationId xmlns:a16="http://schemas.microsoft.com/office/drawing/2014/main" id="{1331696A-A32D-1E03-FD07-BDF4A8F42E7E}"/>
                </a:ext>
              </a:extLst>
            </p:cNvPr>
            <p:cNvGrpSpPr/>
            <p:nvPr/>
          </p:nvGrpSpPr>
          <p:grpSpPr>
            <a:xfrm>
              <a:off x="7891462" y="4110990"/>
              <a:ext cx="132398" cy="219075"/>
              <a:chOff x="0" y="0"/>
              <a:chExt cx="176530" cy="292100"/>
            </a:xfrm>
          </p:grpSpPr>
          <p:sp>
            <p:nvSpPr>
              <p:cNvPr id="163" name="Freeform 19">
                <a:extLst>
                  <a:ext uri="{FF2B5EF4-FFF2-40B4-BE49-F238E27FC236}">
                    <a16:creationId xmlns:a16="http://schemas.microsoft.com/office/drawing/2014/main" id="{091EFE35-750F-9372-7D2E-CF93FD20B4B1}"/>
                  </a:ext>
                </a:extLst>
              </p:cNvPr>
              <p:cNvSpPr/>
              <p:nvPr/>
            </p:nvSpPr>
            <p:spPr>
              <a:xfrm>
                <a:off x="49530" y="48260"/>
                <a:ext cx="82550" cy="191770"/>
              </a:xfrm>
              <a:custGeom>
                <a:avLst/>
                <a:gdLst/>
                <a:ahLst/>
                <a:cxnLst/>
                <a:rect l="l" t="t" r="r" b="b"/>
                <a:pathLst>
                  <a:path w="82550" h="191770">
                    <a:moveTo>
                      <a:pt x="24130" y="170180"/>
                    </a:moveTo>
                    <a:cubicBezTo>
                      <a:pt x="6350" y="8890"/>
                      <a:pt x="15240" y="3810"/>
                      <a:pt x="22860" y="2540"/>
                    </a:cubicBezTo>
                    <a:cubicBezTo>
                      <a:pt x="30480" y="1270"/>
                      <a:pt x="41910" y="5080"/>
                      <a:pt x="46990" y="10160"/>
                    </a:cubicBezTo>
                    <a:cubicBezTo>
                      <a:pt x="52070" y="15240"/>
                      <a:pt x="55880" y="26670"/>
                      <a:pt x="53340" y="34290"/>
                    </a:cubicBezTo>
                    <a:cubicBezTo>
                      <a:pt x="52070" y="41910"/>
                      <a:pt x="44450" y="50800"/>
                      <a:pt x="38100" y="53340"/>
                    </a:cubicBezTo>
                    <a:cubicBezTo>
                      <a:pt x="31750" y="57150"/>
                      <a:pt x="19050" y="55880"/>
                      <a:pt x="12700" y="52070"/>
                    </a:cubicBezTo>
                    <a:cubicBezTo>
                      <a:pt x="6350" y="46990"/>
                      <a:pt x="0" y="36830"/>
                      <a:pt x="1270" y="29210"/>
                    </a:cubicBezTo>
                    <a:cubicBezTo>
                      <a:pt x="1270" y="21590"/>
                      <a:pt x="11430" y="6350"/>
                      <a:pt x="20320" y="3810"/>
                    </a:cubicBezTo>
                    <a:cubicBezTo>
                      <a:pt x="26670" y="0"/>
                      <a:pt x="38100" y="2540"/>
                      <a:pt x="44450" y="7620"/>
                    </a:cubicBezTo>
                    <a:cubicBezTo>
                      <a:pt x="54610" y="17780"/>
                      <a:pt x="58420" y="44450"/>
                      <a:pt x="63500" y="67310"/>
                    </a:cubicBezTo>
                    <a:cubicBezTo>
                      <a:pt x="69850" y="97790"/>
                      <a:pt x="82550" y="153670"/>
                      <a:pt x="74930" y="173990"/>
                    </a:cubicBezTo>
                    <a:cubicBezTo>
                      <a:pt x="69850" y="184150"/>
                      <a:pt x="59690" y="191770"/>
                      <a:pt x="52070" y="191770"/>
                    </a:cubicBezTo>
                    <a:cubicBezTo>
                      <a:pt x="43180" y="191770"/>
                      <a:pt x="24130" y="170180"/>
                      <a:pt x="24130" y="170180"/>
                    </a:cubicBezTo>
                  </a:path>
                </a:pathLst>
              </a:custGeom>
              <a:solidFill>
                <a:srgbClr val="E7191F"/>
              </a:solidFill>
              <a:ln cap="sq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GB"/>
              </a:p>
            </p:txBody>
          </p:sp>
        </p:grpSp>
        <p:grpSp>
          <p:nvGrpSpPr>
            <p:cNvPr id="145" name="Group 20">
              <a:extLst>
                <a:ext uri="{FF2B5EF4-FFF2-40B4-BE49-F238E27FC236}">
                  <a16:creationId xmlns:a16="http://schemas.microsoft.com/office/drawing/2014/main" id="{E4E0399A-4B29-76BE-2C0B-02523F098C47}"/>
                </a:ext>
              </a:extLst>
            </p:cNvPr>
            <p:cNvGrpSpPr/>
            <p:nvPr/>
          </p:nvGrpSpPr>
          <p:grpSpPr>
            <a:xfrm>
              <a:off x="7914322" y="4411980"/>
              <a:ext cx="189548" cy="668655"/>
              <a:chOff x="0" y="0"/>
              <a:chExt cx="252730" cy="891540"/>
            </a:xfrm>
          </p:grpSpPr>
          <p:sp>
            <p:nvSpPr>
              <p:cNvPr id="162" name="Freeform 21">
                <a:extLst>
                  <a:ext uri="{FF2B5EF4-FFF2-40B4-BE49-F238E27FC236}">
                    <a16:creationId xmlns:a16="http://schemas.microsoft.com/office/drawing/2014/main" id="{00E6AE08-58AB-A4A1-BD25-8E198ACDF9C1}"/>
                  </a:ext>
                </a:extLst>
              </p:cNvPr>
              <p:cNvSpPr/>
              <p:nvPr/>
            </p:nvSpPr>
            <p:spPr>
              <a:xfrm>
                <a:off x="49530" y="46990"/>
                <a:ext cx="161290" cy="793750"/>
              </a:xfrm>
              <a:custGeom>
                <a:avLst/>
                <a:gdLst/>
                <a:ahLst/>
                <a:cxnLst/>
                <a:rect l="l" t="t" r="r" b="b"/>
                <a:pathLst>
                  <a:path w="161290" h="793750">
                    <a:moveTo>
                      <a:pt x="67310" y="29210"/>
                    </a:moveTo>
                    <a:cubicBezTo>
                      <a:pt x="60960" y="287020"/>
                      <a:pt x="161290" y="693420"/>
                      <a:pt x="151130" y="762000"/>
                    </a:cubicBezTo>
                    <a:cubicBezTo>
                      <a:pt x="149860" y="775970"/>
                      <a:pt x="146050" y="782320"/>
                      <a:pt x="139700" y="787400"/>
                    </a:cubicBezTo>
                    <a:cubicBezTo>
                      <a:pt x="132080" y="792480"/>
                      <a:pt x="119380" y="793750"/>
                      <a:pt x="111760" y="791210"/>
                    </a:cubicBezTo>
                    <a:cubicBezTo>
                      <a:pt x="104140" y="789940"/>
                      <a:pt x="97790" y="783590"/>
                      <a:pt x="95250" y="777240"/>
                    </a:cubicBezTo>
                    <a:cubicBezTo>
                      <a:pt x="91440" y="769620"/>
                      <a:pt x="92710" y="749300"/>
                      <a:pt x="97790" y="742950"/>
                    </a:cubicBezTo>
                    <a:cubicBezTo>
                      <a:pt x="102870" y="735330"/>
                      <a:pt x="116840" y="731520"/>
                      <a:pt x="124460" y="732790"/>
                    </a:cubicBezTo>
                    <a:cubicBezTo>
                      <a:pt x="133350" y="732790"/>
                      <a:pt x="144780" y="741680"/>
                      <a:pt x="148590" y="748030"/>
                    </a:cubicBezTo>
                    <a:cubicBezTo>
                      <a:pt x="152400" y="755650"/>
                      <a:pt x="152400" y="769620"/>
                      <a:pt x="147320" y="777240"/>
                    </a:cubicBezTo>
                    <a:cubicBezTo>
                      <a:pt x="143510" y="784860"/>
                      <a:pt x="132080" y="793750"/>
                      <a:pt x="124460" y="792480"/>
                    </a:cubicBezTo>
                    <a:cubicBezTo>
                      <a:pt x="113030" y="792480"/>
                      <a:pt x="91440" y="773430"/>
                      <a:pt x="90170" y="763270"/>
                    </a:cubicBezTo>
                    <a:cubicBezTo>
                      <a:pt x="90170" y="753110"/>
                      <a:pt x="111760" y="731520"/>
                      <a:pt x="121920" y="731520"/>
                    </a:cubicBezTo>
                    <a:cubicBezTo>
                      <a:pt x="132080" y="731520"/>
                      <a:pt x="148590" y="765810"/>
                      <a:pt x="151130" y="764540"/>
                    </a:cubicBezTo>
                    <a:cubicBezTo>
                      <a:pt x="153670" y="763270"/>
                      <a:pt x="148590" y="746760"/>
                      <a:pt x="147320" y="748030"/>
                    </a:cubicBezTo>
                    <a:cubicBezTo>
                      <a:pt x="147320" y="748030"/>
                      <a:pt x="152400" y="768350"/>
                      <a:pt x="148590" y="775970"/>
                    </a:cubicBezTo>
                    <a:cubicBezTo>
                      <a:pt x="144780" y="783590"/>
                      <a:pt x="134620" y="791210"/>
                      <a:pt x="125730" y="792480"/>
                    </a:cubicBezTo>
                    <a:cubicBezTo>
                      <a:pt x="116840" y="793750"/>
                      <a:pt x="104140" y="788670"/>
                      <a:pt x="95250" y="777240"/>
                    </a:cubicBezTo>
                    <a:cubicBezTo>
                      <a:pt x="72390" y="748030"/>
                      <a:pt x="66040" y="650240"/>
                      <a:pt x="53340" y="567690"/>
                    </a:cubicBezTo>
                    <a:cubicBezTo>
                      <a:pt x="34290" y="453390"/>
                      <a:pt x="0" y="256540"/>
                      <a:pt x="1270" y="154940"/>
                    </a:cubicBezTo>
                    <a:cubicBezTo>
                      <a:pt x="1270" y="95250"/>
                      <a:pt x="2540" y="33020"/>
                      <a:pt x="20320" y="12700"/>
                    </a:cubicBezTo>
                    <a:cubicBezTo>
                      <a:pt x="27940" y="3810"/>
                      <a:pt x="44450" y="0"/>
                      <a:pt x="53340" y="3810"/>
                    </a:cubicBezTo>
                    <a:cubicBezTo>
                      <a:pt x="59690" y="6350"/>
                      <a:pt x="67310" y="29210"/>
                      <a:pt x="67310" y="29210"/>
                    </a:cubicBezTo>
                  </a:path>
                </a:pathLst>
              </a:custGeom>
              <a:solidFill>
                <a:srgbClr val="E7191F"/>
              </a:solidFill>
              <a:ln cap="sq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GB"/>
              </a:p>
            </p:txBody>
          </p:sp>
        </p:grpSp>
        <p:grpSp>
          <p:nvGrpSpPr>
            <p:cNvPr id="146" name="Group 22">
              <a:extLst>
                <a:ext uri="{FF2B5EF4-FFF2-40B4-BE49-F238E27FC236}">
                  <a16:creationId xmlns:a16="http://schemas.microsoft.com/office/drawing/2014/main" id="{24927189-478E-EF97-5233-41A1619F944C}"/>
                </a:ext>
              </a:extLst>
            </p:cNvPr>
            <p:cNvGrpSpPr/>
            <p:nvPr/>
          </p:nvGrpSpPr>
          <p:grpSpPr>
            <a:xfrm>
              <a:off x="7920038" y="4161472"/>
              <a:ext cx="257175" cy="921068"/>
              <a:chOff x="0" y="0"/>
              <a:chExt cx="342900" cy="1228090"/>
            </a:xfrm>
          </p:grpSpPr>
          <p:sp>
            <p:nvSpPr>
              <p:cNvPr id="161" name="Freeform 23">
                <a:extLst>
                  <a:ext uri="{FF2B5EF4-FFF2-40B4-BE49-F238E27FC236}">
                    <a16:creationId xmlns:a16="http://schemas.microsoft.com/office/drawing/2014/main" id="{927F54BA-05B7-85C4-0C24-6D17D15792DF}"/>
                  </a:ext>
                </a:extLst>
              </p:cNvPr>
              <p:cNvSpPr/>
              <p:nvPr/>
            </p:nvSpPr>
            <p:spPr>
              <a:xfrm>
                <a:off x="44450" y="48260"/>
                <a:ext cx="248920" cy="1130300"/>
              </a:xfrm>
              <a:custGeom>
                <a:avLst/>
                <a:gdLst/>
                <a:ahLst/>
                <a:cxnLst/>
                <a:rect l="l" t="t" r="r" b="b"/>
                <a:pathLst>
                  <a:path w="248920" h="1130300">
                    <a:moveTo>
                      <a:pt x="60960" y="34290"/>
                    </a:moveTo>
                    <a:cubicBezTo>
                      <a:pt x="111760" y="288290"/>
                      <a:pt x="100330" y="392430"/>
                      <a:pt x="116840" y="508000"/>
                    </a:cubicBezTo>
                    <a:cubicBezTo>
                      <a:pt x="139700" y="665480"/>
                      <a:pt x="243840" y="965200"/>
                      <a:pt x="246380" y="1059180"/>
                    </a:cubicBezTo>
                    <a:cubicBezTo>
                      <a:pt x="247650" y="1089660"/>
                      <a:pt x="246380" y="1112520"/>
                      <a:pt x="236220" y="1121410"/>
                    </a:cubicBezTo>
                    <a:cubicBezTo>
                      <a:pt x="229870" y="1129030"/>
                      <a:pt x="217170" y="1130300"/>
                      <a:pt x="208280" y="1127760"/>
                    </a:cubicBezTo>
                    <a:cubicBezTo>
                      <a:pt x="200660" y="1125220"/>
                      <a:pt x="190500" y="1113790"/>
                      <a:pt x="187960" y="1104900"/>
                    </a:cubicBezTo>
                    <a:cubicBezTo>
                      <a:pt x="185420" y="1097280"/>
                      <a:pt x="189230" y="1083310"/>
                      <a:pt x="195580" y="1078230"/>
                    </a:cubicBezTo>
                    <a:cubicBezTo>
                      <a:pt x="200660" y="1071880"/>
                      <a:pt x="214630" y="1065530"/>
                      <a:pt x="222250" y="1068070"/>
                    </a:cubicBezTo>
                    <a:cubicBezTo>
                      <a:pt x="232410" y="1071880"/>
                      <a:pt x="248920" y="1094740"/>
                      <a:pt x="247650" y="1104900"/>
                    </a:cubicBezTo>
                    <a:cubicBezTo>
                      <a:pt x="246380" y="1113790"/>
                      <a:pt x="228600" y="1127760"/>
                      <a:pt x="219710" y="1129030"/>
                    </a:cubicBezTo>
                    <a:cubicBezTo>
                      <a:pt x="210820" y="1130300"/>
                      <a:pt x="198120" y="1123950"/>
                      <a:pt x="193040" y="1116330"/>
                    </a:cubicBezTo>
                    <a:cubicBezTo>
                      <a:pt x="187960" y="1108710"/>
                      <a:pt x="187960" y="1088390"/>
                      <a:pt x="193040" y="1080770"/>
                    </a:cubicBezTo>
                    <a:cubicBezTo>
                      <a:pt x="198120" y="1073150"/>
                      <a:pt x="210820" y="1068070"/>
                      <a:pt x="218440" y="1068070"/>
                    </a:cubicBezTo>
                    <a:cubicBezTo>
                      <a:pt x="227330" y="1068070"/>
                      <a:pt x="238760" y="1074420"/>
                      <a:pt x="242570" y="1082040"/>
                    </a:cubicBezTo>
                    <a:cubicBezTo>
                      <a:pt x="247650" y="1090930"/>
                      <a:pt x="247650" y="1109980"/>
                      <a:pt x="241300" y="1116330"/>
                    </a:cubicBezTo>
                    <a:cubicBezTo>
                      <a:pt x="236220" y="1123950"/>
                      <a:pt x="217170" y="1129030"/>
                      <a:pt x="208280" y="1127760"/>
                    </a:cubicBezTo>
                    <a:cubicBezTo>
                      <a:pt x="200660" y="1125220"/>
                      <a:pt x="195580" y="1120140"/>
                      <a:pt x="187960" y="1107440"/>
                    </a:cubicBezTo>
                    <a:cubicBezTo>
                      <a:pt x="154940" y="1047750"/>
                      <a:pt x="81280" y="638810"/>
                      <a:pt x="59690" y="524510"/>
                    </a:cubicBezTo>
                    <a:cubicBezTo>
                      <a:pt x="50800" y="476250"/>
                      <a:pt x="46990" y="462280"/>
                      <a:pt x="44450" y="422910"/>
                    </a:cubicBezTo>
                    <a:cubicBezTo>
                      <a:pt x="39370" y="363220"/>
                      <a:pt x="49530" y="270510"/>
                      <a:pt x="41910" y="203200"/>
                    </a:cubicBezTo>
                    <a:cubicBezTo>
                      <a:pt x="35560" y="144780"/>
                      <a:pt x="0" y="77470"/>
                      <a:pt x="6350" y="41910"/>
                    </a:cubicBezTo>
                    <a:cubicBezTo>
                      <a:pt x="10160" y="24130"/>
                      <a:pt x="21590" y="6350"/>
                      <a:pt x="31750" y="2540"/>
                    </a:cubicBezTo>
                    <a:cubicBezTo>
                      <a:pt x="38100" y="0"/>
                      <a:pt x="49530" y="5080"/>
                      <a:pt x="54610" y="10160"/>
                    </a:cubicBezTo>
                    <a:cubicBezTo>
                      <a:pt x="59690" y="15240"/>
                      <a:pt x="60960" y="34290"/>
                      <a:pt x="60960" y="34290"/>
                    </a:cubicBezTo>
                  </a:path>
                </a:pathLst>
              </a:custGeom>
              <a:solidFill>
                <a:srgbClr val="E7191F"/>
              </a:solidFill>
              <a:ln cap="sq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GB"/>
              </a:p>
            </p:txBody>
          </p:sp>
        </p:grpSp>
        <p:grpSp>
          <p:nvGrpSpPr>
            <p:cNvPr id="147" name="Group 24">
              <a:extLst>
                <a:ext uri="{FF2B5EF4-FFF2-40B4-BE49-F238E27FC236}">
                  <a16:creationId xmlns:a16="http://schemas.microsoft.com/office/drawing/2014/main" id="{22B8C65C-AD96-6E18-2CE4-B95B9DF25CB1}"/>
                </a:ext>
              </a:extLst>
            </p:cNvPr>
            <p:cNvGrpSpPr/>
            <p:nvPr/>
          </p:nvGrpSpPr>
          <p:grpSpPr>
            <a:xfrm>
              <a:off x="7999095" y="4966335"/>
              <a:ext cx="146685" cy="117158"/>
              <a:chOff x="0" y="0"/>
              <a:chExt cx="195580" cy="156210"/>
            </a:xfrm>
          </p:grpSpPr>
          <p:sp>
            <p:nvSpPr>
              <p:cNvPr id="160" name="Freeform 25">
                <a:extLst>
                  <a:ext uri="{FF2B5EF4-FFF2-40B4-BE49-F238E27FC236}">
                    <a16:creationId xmlns:a16="http://schemas.microsoft.com/office/drawing/2014/main" id="{6719C24A-27D0-3BD3-B0CF-95225507AC1A}"/>
                  </a:ext>
                </a:extLst>
              </p:cNvPr>
              <p:cNvSpPr/>
              <p:nvPr/>
            </p:nvSpPr>
            <p:spPr>
              <a:xfrm>
                <a:off x="50800" y="50800"/>
                <a:ext cx="95250" cy="57150"/>
              </a:xfrm>
              <a:custGeom>
                <a:avLst/>
                <a:gdLst/>
                <a:ahLst/>
                <a:cxnLst/>
                <a:rect l="l" t="t" r="r" b="b"/>
                <a:pathLst>
                  <a:path w="95250" h="57150">
                    <a:moveTo>
                      <a:pt x="27940" y="0"/>
                    </a:moveTo>
                    <a:cubicBezTo>
                      <a:pt x="95250" y="24130"/>
                      <a:pt x="92710" y="39370"/>
                      <a:pt x="87630" y="45720"/>
                    </a:cubicBezTo>
                    <a:cubicBezTo>
                      <a:pt x="82550" y="52070"/>
                      <a:pt x="67310" y="55880"/>
                      <a:pt x="59690" y="53340"/>
                    </a:cubicBezTo>
                    <a:cubicBezTo>
                      <a:pt x="52070" y="52070"/>
                      <a:pt x="44450" y="43180"/>
                      <a:pt x="41910" y="35560"/>
                    </a:cubicBezTo>
                    <a:cubicBezTo>
                      <a:pt x="40640" y="27940"/>
                      <a:pt x="46990" y="11430"/>
                      <a:pt x="53340" y="6350"/>
                    </a:cubicBezTo>
                    <a:cubicBezTo>
                      <a:pt x="59690" y="2540"/>
                      <a:pt x="72390" y="2540"/>
                      <a:pt x="78740" y="5080"/>
                    </a:cubicBezTo>
                    <a:cubicBezTo>
                      <a:pt x="85090" y="8890"/>
                      <a:pt x="93980" y="25400"/>
                      <a:pt x="92710" y="33020"/>
                    </a:cubicBezTo>
                    <a:cubicBezTo>
                      <a:pt x="92710" y="40640"/>
                      <a:pt x="85090" y="49530"/>
                      <a:pt x="78740" y="52070"/>
                    </a:cubicBezTo>
                    <a:cubicBezTo>
                      <a:pt x="72390" y="55880"/>
                      <a:pt x="59690" y="55880"/>
                      <a:pt x="54610" y="50800"/>
                    </a:cubicBezTo>
                    <a:cubicBezTo>
                      <a:pt x="46990" y="46990"/>
                      <a:pt x="40640" y="30480"/>
                      <a:pt x="41910" y="21590"/>
                    </a:cubicBezTo>
                    <a:cubicBezTo>
                      <a:pt x="43180" y="15240"/>
                      <a:pt x="52070" y="6350"/>
                      <a:pt x="58420" y="5080"/>
                    </a:cubicBezTo>
                    <a:cubicBezTo>
                      <a:pt x="67310" y="2540"/>
                      <a:pt x="85090" y="8890"/>
                      <a:pt x="90170" y="16510"/>
                    </a:cubicBezTo>
                    <a:cubicBezTo>
                      <a:pt x="93980" y="22860"/>
                      <a:pt x="93980" y="39370"/>
                      <a:pt x="87630" y="45720"/>
                    </a:cubicBezTo>
                    <a:cubicBezTo>
                      <a:pt x="77470" y="54610"/>
                      <a:pt x="39370" y="57150"/>
                      <a:pt x="24130" y="52070"/>
                    </a:cubicBezTo>
                    <a:cubicBezTo>
                      <a:pt x="12700" y="46990"/>
                      <a:pt x="0" y="35560"/>
                      <a:pt x="0" y="26670"/>
                    </a:cubicBezTo>
                    <a:cubicBezTo>
                      <a:pt x="0" y="17780"/>
                      <a:pt x="27940" y="0"/>
                      <a:pt x="27940" y="0"/>
                    </a:cubicBezTo>
                  </a:path>
                </a:pathLst>
              </a:custGeom>
              <a:solidFill>
                <a:srgbClr val="E7191F"/>
              </a:solidFill>
              <a:ln cap="sq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GB"/>
              </a:p>
            </p:txBody>
          </p:sp>
        </p:grpSp>
        <p:grpSp>
          <p:nvGrpSpPr>
            <p:cNvPr id="148" name="Group 26">
              <a:extLst>
                <a:ext uri="{FF2B5EF4-FFF2-40B4-BE49-F238E27FC236}">
                  <a16:creationId xmlns:a16="http://schemas.microsoft.com/office/drawing/2014/main" id="{16A4CE47-5B78-8EDB-4D0A-8878D5821771}"/>
                </a:ext>
              </a:extLst>
            </p:cNvPr>
            <p:cNvGrpSpPr/>
            <p:nvPr/>
          </p:nvGrpSpPr>
          <p:grpSpPr>
            <a:xfrm>
              <a:off x="8004810" y="4976812"/>
              <a:ext cx="114300" cy="112395"/>
              <a:chOff x="0" y="0"/>
              <a:chExt cx="152400" cy="149860"/>
            </a:xfrm>
          </p:grpSpPr>
          <p:sp>
            <p:nvSpPr>
              <p:cNvPr id="159" name="Freeform 27">
                <a:extLst>
                  <a:ext uri="{FF2B5EF4-FFF2-40B4-BE49-F238E27FC236}">
                    <a16:creationId xmlns:a16="http://schemas.microsoft.com/office/drawing/2014/main" id="{B789A661-0698-20B9-E3E1-327AAE4B8C71}"/>
                  </a:ext>
                </a:extLst>
              </p:cNvPr>
              <p:cNvSpPr/>
              <p:nvPr/>
            </p:nvSpPr>
            <p:spPr>
              <a:xfrm>
                <a:off x="49530" y="46990"/>
                <a:ext cx="53340" cy="54610"/>
              </a:xfrm>
              <a:custGeom>
                <a:avLst/>
                <a:gdLst/>
                <a:ahLst/>
                <a:cxnLst/>
                <a:rect l="l" t="t" r="r" b="b"/>
                <a:pathLst>
                  <a:path w="53340" h="54610">
                    <a:moveTo>
                      <a:pt x="44450" y="46990"/>
                    </a:moveTo>
                    <a:cubicBezTo>
                      <a:pt x="1270" y="40640"/>
                      <a:pt x="0" y="29210"/>
                      <a:pt x="1270" y="22860"/>
                    </a:cubicBezTo>
                    <a:cubicBezTo>
                      <a:pt x="2540" y="15240"/>
                      <a:pt x="10160" y="6350"/>
                      <a:pt x="17780" y="3810"/>
                    </a:cubicBezTo>
                    <a:cubicBezTo>
                      <a:pt x="24130" y="2540"/>
                      <a:pt x="35560" y="3810"/>
                      <a:pt x="40640" y="7620"/>
                    </a:cubicBezTo>
                    <a:cubicBezTo>
                      <a:pt x="46990" y="11430"/>
                      <a:pt x="52070" y="21590"/>
                      <a:pt x="52070" y="29210"/>
                    </a:cubicBezTo>
                    <a:cubicBezTo>
                      <a:pt x="52070" y="35560"/>
                      <a:pt x="45720" y="45720"/>
                      <a:pt x="39370" y="49530"/>
                    </a:cubicBezTo>
                    <a:cubicBezTo>
                      <a:pt x="34290" y="53340"/>
                      <a:pt x="22860" y="54610"/>
                      <a:pt x="16510" y="52070"/>
                    </a:cubicBezTo>
                    <a:cubicBezTo>
                      <a:pt x="8890" y="49530"/>
                      <a:pt x="2540" y="40640"/>
                      <a:pt x="1270" y="33020"/>
                    </a:cubicBezTo>
                    <a:cubicBezTo>
                      <a:pt x="0" y="25400"/>
                      <a:pt x="5080" y="10160"/>
                      <a:pt x="12700" y="5080"/>
                    </a:cubicBezTo>
                    <a:cubicBezTo>
                      <a:pt x="20320" y="0"/>
                      <a:pt x="40640" y="0"/>
                      <a:pt x="46990" y="6350"/>
                    </a:cubicBezTo>
                    <a:cubicBezTo>
                      <a:pt x="53340" y="11430"/>
                      <a:pt x="50800" y="40640"/>
                      <a:pt x="50800" y="40640"/>
                    </a:cubicBezTo>
                  </a:path>
                </a:pathLst>
              </a:custGeom>
              <a:solidFill>
                <a:srgbClr val="E7191F"/>
              </a:solidFill>
              <a:ln cap="sq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GB"/>
              </a:p>
            </p:txBody>
          </p:sp>
        </p:grpSp>
        <p:grpSp>
          <p:nvGrpSpPr>
            <p:cNvPr id="149" name="Group 28">
              <a:extLst>
                <a:ext uri="{FF2B5EF4-FFF2-40B4-BE49-F238E27FC236}">
                  <a16:creationId xmlns:a16="http://schemas.microsoft.com/office/drawing/2014/main" id="{78C0196A-3431-796F-D2D9-CA51C796950B}"/>
                </a:ext>
              </a:extLst>
            </p:cNvPr>
            <p:cNvGrpSpPr/>
            <p:nvPr/>
          </p:nvGrpSpPr>
          <p:grpSpPr>
            <a:xfrm>
              <a:off x="7952422" y="4311968"/>
              <a:ext cx="179070" cy="570548"/>
              <a:chOff x="0" y="0"/>
              <a:chExt cx="238760" cy="760730"/>
            </a:xfrm>
          </p:grpSpPr>
          <p:sp>
            <p:nvSpPr>
              <p:cNvPr id="158" name="Freeform 29">
                <a:extLst>
                  <a:ext uri="{FF2B5EF4-FFF2-40B4-BE49-F238E27FC236}">
                    <a16:creationId xmlns:a16="http://schemas.microsoft.com/office/drawing/2014/main" id="{608A6398-1522-3537-8A47-ADD7BCC2F4DB}"/>
                  </a:ext>
                </a:extLst>
              </p:cNvPr>
              <p:cNvSpPr/>
              <p:nvPr/>
            </p:nvSpPr>
            <p:spPr>
              <a:xfrm>
                <a:off x="50800" y="45720"/>
                <a:ext cx="138430" cy="666750"/>
              </a:xfrm>
              <a:custGeom>
                <a:avLst/>
                <a:gdLst/>
                <a:ahLst/>
                <a:cxnLst/>
                <a:rect l="l" t="t" r="r" b="b"/>
                <a:pathLst>
                  <a:path w="138430" h="666750">
                    <a:moveTo>
                      <a:pt x="87630" y="651510"/>
                    </a:moveTo>
                    <a:cubicBezTo>
                      <a:pt x="41910" y="454660"/>
                      <a:pt x="59690" y="414020"/>
                      <a:pt x="55880" y="360680"/>
                    </a:cubicBezTo>
                    <a:cubicBezTo>
                      <a:pt x="52070" y="289560"/>
                      <a:pt x="8890" y="167640"/>
                      <a:pt x="10160" y="116840"/>
                    </a:cubicBezTo>
                    <a:cubicBezTo>
                      <a:pt x="10160" y="92710"/>
                      <a:pt x="25400" y="78740"/>
                      <a:pt x="22860" y="63500"/>
                    </a:cubicBezTo>
                    <a:cubicBezTo>
                      <a:pt x="20320" y="52070"/>
                      <a:pt x="0" y="43180"/>
                      <a:pt x="0" y="34290"/>
                    </a:cubicBezTo>
                    <a:cubicBezTo>
                      <a:pt x="0" y="24130"/>
                      <a:pt x="13970" y="7620"/>
                      <a:pt x="22860" y="5080"/>
                    </a:cubicBezTo>
                    <a:cubicBezTo>
                      <a:pt x="33020" y="2540"/>
                      <a:pt x="53340" y="10160"/>
                      <a:pt x="57150" y="19050"/>
                    </a:cubicBezTo>
                    <a:cubicBezTo>
                      <a:pt x="62230" y="27940"/>
                      <a:pt x="53340" y="55880"/>
                      <a:pt x="44450" y="60960"/>
                    </a:cubicBezTo>
                    <a:cubicBezTo>
                      <a:pt x="38100" y="66040"/>
                      <a:pt x="24130" y="64770"/>
                      <a:pt x="16510" y="60960"/>
                    </a:cubicBezTo>
                    <a:cubicBezTo>
                      <a:pt x="8890" y="57150"/>
                      <a:pt x="1270" y="45720"/>
                      <a:pt x="0" y="36830"/>
                    </a:cubicBezTo>
                    <a:cubicBezTo>
                      <a:pt x="0" y="29210"/>
                      <a:pt x="5080" y="16510"/>
                      <a:pt x="11430" y="10160"/>
                    </a:cubicBezTo>
                    <a:cubicBezTo>
                      <a:pt x="17780" y="5080"/>
                      <a:pt x="30480" y="0"/>
                      <a:pt x="39370" y="5080"/>
                    </a:cubicBezTo>
                    <a:cubicBezTo>
                      <a:pt x="63500" y="20320"/>
                      <a:pt x="90170" y="160020"/>
                      <a:pt x="96520" y="214630"/>
                    </a:cubicBezTo>
                    <a:cubicBezTo>
                      <a:pt x="99060" y="248920"/>
                      <a:pt x="86360" y="274320"/>
                      <a:pt x="90170" y="299720"/>
                    </a:cubicBezTo>
                    <a:cubicBezTo>
                      <a:pt x="93980" y="321310"/>
                      <a:pt x="110490" y="332740"/>
                      <a:pt x="114300" y="358140"/>
                    </a:cubicBezTo>
                    <a:cubicBezTo>
                      <a:pt x="121920" y="402590"/>
                      <a:pt x="96520" y="496570"/>
                      <a:pt x="102870" y="547370"/>
                    </a:cubicBezTo>
                    <a:cubicBezTo>
                      <a:pt x="109220" y="582930"/>
                      <a:pt x="138430" y="617220"/>
                      <a:pt x="137160" y="638810"/>
                    </a:cubicBezTo>
                    <a:cubicBezTo>
                      <a:pt x="135890" y="648970"/>
                      <a:pt x="128270" y="660400"/>
                      <a:pt x="120650" y="662940"/>
                    </a:cubicBezTo>
                    <a:cubicBezTo>
                      <a:pt x="113030" y="666750"/>
                      <a:pt x="87630" y="651510"/>
                      <a:pt x="87630" y="651510"/>
                    </a:cubicBezTo>
                  </a:path>
                </a:pathLst>
              </a:custGeom>
              <a:solidFill>
                <a:srgbClr val="E7191F"/>
              </a:solidFill>
              <a:ln cap="sq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GB"/>
              </a:p>
            </p:txBody>
          </p:sp>
        </p:grpSp>
        <p:grpSp>
          <p:nvGrpSpPr>
            <p:cNvPr id="150" name="Group 30">
              <a:extLst>
                <a:ext uri="{FF2B5EF4-FFF2-40B4-BE49-F238E27FC236}">
                  <a16:creationId xmlns:a16="http://schemas.microsoft.com/office/drawing/2014/main" id="{92A683E2-B57B-43E0-B702-03A66FD114B1}"/>
                </a:ext>
              </a:extLst>
            </p:cNvPr>
            <p:cNvGrpSpPr/>
            <p:nvPr/>
          </p:nvGrpSpPr>
          <p:grpSpPr>
            <a:xfrm>
              <a:off x="7912418" y="4184333"/>
              <a:ext cx="157162" cy="258128"/>
              <a:chOff x="0" y="0"/>
              <a:chExt cx="209550" cy="344170"/>
            </a:xfrm>
          </p:grpSpPr>
          <p:sp>
            <p:nvSpPr>
              <p:cNvPr id="157" name="Freeform 31">
                <a:extLst>
                  <a:ext uri="{FF2B5EF4-FFF2-40B4-BE49-F238E27FC236}">
                    <a16:creationId xmlns:a16="http://schemas.microsoft.com/office/drawing/2014/main" id="{E6FACEE9-B1EB-96DA-3682-41B70EA6DA42}"/>
                  </a:ext>
                </a:extLst>
              </p:cNvPr>
              <p:cNvSpPr/>
              <p:nvPr/>
            </p:nvSpPr>
            <p:spPr>
              <a:xfrm>
                <a:off x="49530" y="49530"/>
                <a:ext cx="121920" cy="245110"/>
              </a:xfrm>
              <a:custGeom>
                <a:avLst/>
                <a:gdLst/>
                <a:ahLst/>
                <a:cxnLst/>
                <a:rect l="l" t="t" r="r" b="b"/>
                <a:pathLst>
                  <a:path w="121920" h="245110">
                    <a:moveTo>
                      <a:pt x="57150" y="218440"/>
                    </a:moveTo>
                    <a:cubicBezTo>
                      <a:pt x="33020" y="11430"/>
                      <a:pt x="43180" y="2540"/>
                      <a:pt x="52070" y="1270"/>
                    </a:cubicBezTo>
                    <a:cubicBezTo>
                      <a:pt x="62230" y="0"/>
                      <a:pt x="82550" y="10160"/>
                      <a:pt x="85090" y="20320"/>
                    </a:cubicBezTo>
                    <a:cubicBezTo>
                      <a:pt x="88900" y="35560"/>
                      <a:pt x="53340" y="86360"/>
                      <a:pt x="36830" y="90170"/>
                    </a:cubicBezTo>
                    <a:cubicBezTo>
                      <a:pt x="26670" y="93980"/>
                      <a:pt x="10160" y="85090"/>
                      <a:pt x="5080" y="77470"/>
                    </a:cubicBezTo>
                    <a:cubicBezTo>
                      <a:pt x="0" y="71120"/>
                      <a:pt x="0" y="58420"/>
                      <a:pt x="3810" y="50800"/>
                    </a:cubicBezTo>
                    <a:cubicBezTo>
                      <a:pt x="7620" y="43180"/>
                      <a:pt x="17780" y="35560"/>
                      <a:pt x="25400" y="34290"/>
                    </a:cubicBezTo>
                    <a:cubicBezTo>
                      <a:pt x="33020" y="33020"/>
                      <a:pt x="45720" y="38100"/>
                      <a:pt x="50800" y="43180"/>
                    </a:cubicBezTo>
                    <a:cubicBezTo>
                      <a:pt x="55880" y="49530"/>
                      <a:pt x="59690" y="60960"/>
                      <a:pt x="57150" y="69850"/>
                    </a:cubicBezTo>
                    <a:cubicBezTo>
                      <a:pt x="55880" y="77470"/>
                      <a:pt x="46990" y="86360"/>
                      <a:pt x="40640" y="90170"/>
                    </a:cubicBezTo>
                    <a:cubicBezTo>
                      <a:pt x="33020" y="92710"/>
                      <a:pt x="20320" y="91440"/>
                      <a:pt x="12700" y="86360"/>
                    </a:cubicBezTo>
                    <a:cubicBezTo>
                      <a:pt x="6350" y="82550"/>
                      <a:pt x="0" y="72390"/>
                      <a:pt x="1270" y="62230"/>
                    </a:cubicBezTo>
                    <a:cubicBezTo>
                      <a:pt x="2540" y="46990"/>
                      <a:pt x="29210" y="7620"/>
                      <a:pt x="45720" y="3810"/>
                    </a:cubicBezTo>
                    <a:cubicBezTo>
                      <a:pt x="58420" y="0"/>
                      <a:pt x="74930" y="7620"/>
                      <a:pt x="85090" y="20320"/>
                    </a:cubicBezTo>
                    <a:cubicBezTo>
                      <a:pt x="106680" y="50800"/>
                      <a:pt x="121920" y="193040"/>
                      <a:pt x="107950" y="223520"/>
                    </a:cubicBezTo>
                    <a:cubicBezTo>
                      <a:pt x="102870" y="236220"/>
                      <a:pt x="88900" y="245110"/>
                      <a:pt x="80010" y="243840"/>
                    </a:cubicBezTo>
                    <a:cubicBezTo>
                      <a:pt x="71120" y="242570"/>
                      <a:pt x="57150" y="218440"/>
                      <a:pt x="57150" y="218440"/>
                    </a:cubicBezTo>
                  </a:path>
                </a:pathLst>
              </a:custGeom>
              <a:solidFill>
                <a:srgbClr val="E7191F"/>
              </a:solidFill>
              <a:ln cap="sq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GB"/>
              </a:p>
            </p:txBody>
          </p:sp>
        </p:grpSp>
        <p:grpSp>
          <p:nvGrpSpPr>
            <p:cNvPr id="151" name="Group 32">
              <a:extLst>
                <a:ext uri="{FF2B5EF4-FFF2-40B4-BE49-F238E27FC236}">
                  <a16:creationId xmlns:a16="http://schemas.microsoft.com/office/drawing/2014/main" id="{F65C4CD1-091D-3BA4-F8CB-63818CFE5968}"/>
                </a:ext>
              </a:extLst>
            </p:cNvPr>
            <p:cNvGrpSpPr/>
            <p:nvPr/>
          </p:nvGrpSpPr>
          <p:grpSpPr>
            <a:xfrm>
              <a:off x="7991475" y="4596765"/>
              <a:ext cx="165735" cy="331470"/>
              <a:chOff x="0" y="0"/>
              <a:chExt cx="220980" cy="441960"/>
            </a:xfrm>
          </p:grpSpPr>
          <p:sp>
            <p:nvSpPr>
              <p:cNvPr id="156" name="Freeform 33">
                <a:extLst>
                  <a:ext uri="{FF2B5EF4-FFF2-40B4-BE49-F238E27FC236}">
                    <a16:creationId xmlns:a16="http://schemas.microsoft.com/office/drawing/2014/main" id="{5BD903EC-55B4-E317-DCAE-0E4601207131}"/>
                  </a:ext>
                </a:extLst>
              </p:cNvPr>
              <p:cNvSpPr/>
              <p:nvPr/>
            </p:nvSpPr>
            <p:spPr>
              <a:xfrm>
                <a:off x="49530" y="49530"/>
                <a:ext cx="121920" cy="345440"/>
              </a:xfrm>
              <a:custGeom>
                <a:avLst/>
                <a:gdLst/>
                <a:ahLst/>
                <a:cxnLst/>
                <a:rect l="l" t="t" r="r" b="b"/>
                <a:pathLst>
                  <a:path w="121920" h="345440">
                    <a:moveTo>
                      <a:pt x="72390" y="331470"/>
                    </a:moveTo>
                    <a:cubicBezTo>
                      <a:pt x="33020" y="207010"/>
                      <a:pt x="45720" y="123190"/>
                      <a:pt x="33020" y="85090"/>
                    </a:cubicBezTo>
                    <a:cubicBezTo>
                      <a:pt x="25400" y="60960"/>
                      <a:pt x="2540" y="45720"/>
                      <a:pt x="1270" y="33020"/>
                    </a:cubicBezTo>
                    <a:cubicBezTo>
                      <a:pt x="0" y="24130"/>
                      <a:pt x="3810" y="17780"/>
                      <a:pt x="7620" y="12700"/>
                    </a:cubicBezTo>
                    <a:cubicBezTo>
                      <a:pt x="12700" y="7620"/>
                      <a:pt x="25400" y="0"/>
                      <a:pt x="33020" y="1270"/>
                    </a:cubicBezTo>
                    <a:cubicBezTo>
                      <a:pt x="41910" y="3810"/>
                      <a:pt x="59690" y="20320"/>
                      <a:pt x="59690" y="29210"/>
                    </a:cubicBezTo>
                    <a:cubicBezTo>
                      <a:pt x="60960" y="39370"/>
                      <a:pt x="45720" y="58420"/>
                      <a:pt x="35560" y="59690"/>
                    </a:cubicBezTo>
                    <a:cubicBezTo>
                      <a:pt x="26670" y="62230"/>
                      <a:pt x="8890" y="52070"/>
                      <a:pt x="3810" y="43180"/>
                    </a:cubicBezTo>
                    <a:cubicBezTo>
                      <a:pt x="0" y="36830"/>
                      <a:pt x="1270" y="22860"/>
                      <a:pt x="5080" y="16510"/>
                    </a:cubicBezTo>
                    <a:cubicBezTo>
                      <a:pt x="10160" y="8890"/>
                      <a:pt x="21590" y="2540"/>
                      <a:pt x="29210" y="1270"/>
                    </a:cubicBezTo>
                    <a:cubicBezTo>
                      <a:pt x="36830" y="1270"/>
                      <a:pt x="49530" y="6350"/>
                      <a:pt x="54610" y="13970"/>
                    </a:cubicBezTo>
                    <a:cubicBezTo>
                      <a:pt x="59690" y="20320"/>
                      <a:pt x="60960" y="33020"/>
                      <a:pt x="58420" y="40640"/>
                    </a:cubicBezTo>
                    <a:cubicBezTo>
                      <a:pt x="55880" y="48260"/>
                      <a:pt x="46990" y="57150"/>
                      <a:pt x="39370" y="59690"/>
                    </a:cubicBezTo>
                    <a:cubicBezTo>
                      <a:pt x="30480" y="62230"/>
                      <a:pt x="17780" y="58420"/>
                      <a:pt x="11430" y="53340"/>
                    </a:cubicBezTo>
                    <a:cubicBezTo>
                      <a:pt x="5080" y="48260"/>
                      <a:pt x="1270" y="35560"/>
                      <a:pt x="1270" y="27940"/>
                    </a:cubicBezTo>
                    <a:cubicBezTo>
                      <a:pt x="2540" y="20320"/>
                      <a:pt x="17780" y="5080"/>
                      <a:pt x="16510" y="5080"/>
                    </a:cubicBezTo>
                    <a:cubicBezTo>
                      <a:pt x="16510" y="5080"/>
                      <a:pt x="1270" y="25400"/>
                      <a:pt x="2540" y="25400"/>
                    </a:cubicBezTo>
                    <a:cubicBezTo>
                      <a:pt x="2540" y="26670"/>
                      <a:pt x="16510" y="2540"/>
                      <a:pt x="25400" y="2540"/>
                    </a:cubicBezTo>
                    <a:cubicBezTo>
                      <a:pt x="39370" y="1270"/>
                      <a:pt x="66040" y="20320"/>
                      <a:pt x="78740" y="38100"/>
                    </a:cubicBezTo>
                    <a:cubicBezTo>
                      <a:pt x="93980" y="62230"/>
                      <a:pt x="97790" y="105410"/>
                      <a:pt x="100330" y="139700"/>
                    </a:cubicBezTo>
                    <a:cubicBezTo>
                      <a:pt x="102870" y="173990"/>
                      <a:pt x="88900" y="213360"/>
                      <a:pt x="93980" y="245110"/>
                    </a:cubicBezTo>
                    <a:cubicBezTo>
                      <a:pt x="97790" y="271780"/>
                      <a:pt x="121920" y="299720"/>
                      <a:pt x="120650" y="317500"/>
                    </a:cubicBezTo>
                    <a:cubicBezTo>
                      <a:pt x="119380" y="327660"/>
                      <a:pt x="111760" y="339090"/>
                      <a:pt x="104140" y="341630"/>
                    </a:cubicBezTo>
                    <a:cubicBezTo>
                      <a:pt x="96520" y="345440"/>
                      <a:pt x="72390" y="331470"/>
                      <a:pt x="72390" y="331470"/>
                    </a:cubicBezTo>
                  </a:path>
                </a:pathLst>
              </a:custGeom>
              <a:solidFill>
                <a:srgbClr val="E7191F"/>
              </a:solidFill>
              <a:ln cap="sq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GB"/>
              </a:p>
            </p:txBody>
          </p:sp>
        </p:grpSp>
        <p:grpSp>
          <p:nvGrpSpPr>
            <p:cNvPr id="152" name="Group 34">
              <a:extLst>
                <a:ext uri="{FF2B5EF4-FFF2-40B4-BE49-F238E27FC236}">
                  <a16:creationId xmlns:a16="http://schemas.microsoft.com/office/drawing/2014/main" id="{E0B42F1D-18F0-1E7A-55FF-E1F978CCCE27}"/>
                </a:ext>
              </a:extLst>
            </p:cNvPr>
            <p:cNvGrpSpPr/>
            <p:nvPr/>
          </p:nvGrpSpPr>
          <p:grpSpPr>
            <a:xfrm>
              <a:off x="8036243" y="4962525"/>
              <a:ext cx="115252" cy="116205"/>
              <a:chOff x="0" y="0"/>
              <a:chExt cx="153670" cy="154940"/>
            </a:xfrm>
          </p:grpSpPr>
          <p:sp>
            <p:nvSpPr>
              <p:cNvPr id="155" name="Freeform 35">
                <a:extLst>
                  <a:ext uri="{FF2B5EF4-FFF2-40B4-BE49-F238E27FC236}">
                    <a16:creationId xmlns:a16="http://schemas.microsoft.com/office/drawing/2014/main" id="{B96BA592-62CB-9BDB-7C70-DD9AB5E9C8E5}"/>
                  </a:ext>
                </a:extLst>
              </p:cNvPr>
              <p:cNvSpPr/>
              <p:nvPr/>
            </p:nvSpPr>
            <p:spPr>
              <a:xfrm>
                <a:off x="48260" y="45720"/>
                <a:ext cx="54610" cy="59690"/>
              </a:xfrm>
              <a:custGeom>
                <a:avLst/>
                <a:gdLst/>
                <a:ahLst/>
                <a:cxnLst/>
                <a:rect l="l" t="t" r="r" b="b"/>
                <a:pathLst>
                  <a:path w="54610" h="59690">
                    <a:moveTo>
                      <a:pt x="50800" y="21590"/>
                    </a:moveTo>
                    <a:cubicBezTo>
                      <a:pt x="33020" y="59690"/>
                      <a:pt x="20320" y="58420"/>
                      <a:pt x="15240" y="54610"/>
                    </a:cubicBezTo>
                    <a:cubicBezTo>
                      <a:pt x="8890" y="50800"/>
                      <a:pt x="2540" y="40640"/>
                      <a:pt x="2540" y="33020"/>
                    </a:cubicBezTo>
                    <a:cubicBezTo>
                      <a:pt x="2540" y="26670"/>
                      <a:pt x="7620" y="15240"/>
                      <a:pt x="13970" y="11430"/>
                    </a:cubicBezTo>
                    <a:cubicBezTo>
                      <a:pt x="19050" y="7620"/>
                      <a:pt x="30480" y="6350"/>
                      <a:pt x="36830" y="8890"/>
                    </a:cubicBezTo>
                    <a:cubicBezTo>
                      <a:pt x="43180" y="10160"/>
                      <a:pt x="52070" y="19050"/>
                      <a:pt x="53340" y="26670"/>
                    </a:cubicBezTo>
                    <a:cubicBezTo>
                      <a:pt x="54610" y="33020"/>
                      <a:pt x="52070" y="44450"/>
                      <a:pt x="46990" y="49530"/>
                    </a:cubicBezTo>
                    <a:cubicBezTo>
                      <a:pt x="43180" y="54610"/>
                      <a:pt x="31750" y="59690"/>
                      <a:pt x="25400" y="58420"/>
                    </a:cubicBezTo>
                    <a:cubicBezTo>
                      <a:pt x="16510" y="55880"/>
                      <a:pt x="5080" y="46990"/>
                      <a:pt x="2540" y="38100"/>
                    </a:cubicBezTo>
                    <a:cubicBezTo>
                      <a:pt x="0" y="29210"/>
                      <a:pt x="5080" y="10160"/>
                      <a:pt x="11430" y="5080"/>
                    </a:cubicBezTo>
                    <a:cubicBezTo>
                      <a:pt x="19050" y="0"/>
                      <a:pt x="45720" y="11430"/>
                      <a:pt x="45720" y="11430"/>
                    </a:cubicBezTo>
                  </a:path>
                </a:pathLst>
              </a:custGeom>
              <a:solidFill>
                <a:srgbClr val="E7191F"/>
              </a:solidFill>
              <a:ln cap="sq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GB"/>
              </a:p>
            </p:txBody>
          </p:sp>
        </p:grpSp>
        <p:grpSp>
          <p:nvGrpSpPr>
            <p:cNvPr id="153" name="Group 36">
              <a:extLst>
                <a:ext uri="{FF2B5EF4-FFF2-40B4-BE49-F238E27FC236}">
                  <a16:creationId xmlns:a16="http://schemas.microsoft.com/office/drawing/2014/main" id="{0C78688F-AA00-8ADB-5476-73115082D35A}"/>
                </a:ext>
              </a:extLst>
            </p:cNvPr>
            <p:cNvGrpSpPr/>
            <p:nvPr/>
          </p:nvGrpSpPr>
          <p:grpSpPr>
            <a:xfrm>
              <a:off x="6909435" y="2889885"/>
              <a:ext cx="1921192" cy="957262"/>
              <a:chOff x="0" y="0"/>
              <a:chExt cx="2561590" cy="1276350"/>
            </a:xfrm>
          </p:grpSpPr>
          <p:sp>
            <p:nvSpPr>
              <p:cNvPr id="154" name="Freeform 37">
                <a:extLst>
                  <a:ext uri="{FF2B5EF4-FFF2-40B4-BE49-F238E27FC236}">
                    <a16:creationId xmlns:a16="http://schemas.microsoft.com/office/drawing/2014/main" id="{B120EB53-E2F6-C154-245B-C3CBD7DD76B0}"/>
                  </a:ext>
                </a:extLst>
              </p:cNvPr>
              <p:cNvSpPr/>
              <p:nvPr/>
            </p:nvSpPr>
            <p:spPr>
              <a:xfrm>
                <a:off x="45720" y="44450"/>
                <a:ext cx="2468880" cy="1183640"/>
              </a:xfrm>
              <a:custGeom>
                <a:avLst/>
                <a:gdLst/>
                <a:ahLst/>
                <a:cxnLst/>
                <a:rect l="l" t="t" r="r" b="b"/>
                <a:pathLst>
                  <a:path w="2468880" h="1183640">
                    <a:moveTo>
                      <a:pt x="389890" y="241300"/>
                    </a:moveTo>
                    <a:cubicBezTo>
                      <a:pt x="262890" y="499110"/>
                      <a:pt x="191770" y="628650"/>
                      <a:pt x="157480" y="657860"/>
                    </a:cubicBezTo>
                    <a:cubicBezTo>
                      <a:pt x="146050" y="666750"/>
                      <a:pt x="135890" y="670560"/>
                      <a:pt x="128270" y="669290"/>
                    </a:cubicBezTo>
                    <a:cubicBezTo>
                      <a:pt x="119380" y="666750"/>
                      <a:pt x="107950" y="655320"/>
                      <a:pt x="105410" y="645160"/>
                    </a:cubicBezTo>
                    <a:cubicBezTo>
                      <a:pt x="104140" y="632460"/>
                      <a:pt x="113030" y="615950"/>
                      <a:pt x="124460" y="599440"/>
                    </a:cubicBezTo>
                    <a:cubicBezTo>
                      <a:pt x="144780" y="570230"/>
                      <a:pt x="180340" y="534670"/>
                      <a:pt x="233680" y="504190"/>
                    </a:cubicBezTo>
                    <a:cubicBezTo>
                      <a:pt x="336550" y="444500"/>
                      <a:pt x="614680" y="361950"/>
                      <a:pt x="730250" y="330200"/>
                    </a:cubicBezTo>
                    <a:cubicBezTo>
                      <a:pt x="791210" y="314960"/>
                      <a:pt x="845820" y="294640"/>
                      <a:pt x="869950" y="304800"/>
                    </a:cubicBezTo>
                    <a:cubicBezTo>
                      <a:pt x="882650" y="308610"/>
                      <a:pt x="891540" y="323850"/>
                      <a:pt x="891540" y="331470"/>
                    </a:cubicBezTo>
                    <a:cubicBezTo>
                      <a:pt x="891540" y="337820"/>
                      <a:pt x="887730" y="341630"/>
                      <a:pt x="877570" y="347980"/>
                    </a:cubicBezTo>
                    <a:cubicBezTo>
                      <a:pt x="835660" y="381000"/>
                      <a:pt x="549910" y="476250"/>
                      <a:pt x="444500" y="530860"/>
                    </a:cubicBezTo>
                    <a:cubicBezTo>
                      <a:pt x="379730" y="563880"/>
                      <a:pt x="332740" y="586740"/>
                      <a:pt x="293370" y="622300"/>
                    </a:cubicBezTo>
                    <a:cubicBezTo>
                      <a:pt x="261620" y="652780"/>
                      <a:pt x="240030" y="690880"/>
                      <a:pt x="222250" y="723900"/>
                    </a:cubicBezTo>
                    <a:cubicBezTo>
                      <a:pt x="207010" y="749300"/>
                      <a:pt x="196850" y="774700"/>
                      <a:pt x="190500" y="798830"/>
                    </a:cubicBezTo>
                    <a:cubicBezTo>
                      <a:pt x="185420" y="819150"/>
                      <a:pt x="182880" y="836930"/>
                      <a:pt x="184150" y="855980"/>
                    </a:cubicBezTo>
                    <a:cubicBezTo>
                      <a:pt x="185420" y="873760"/>
                      <a:pt x="185420" y="904240"/>
                      <a:pt x="200660" y="910590"/>
                    </a:cubicBezTo>
                    <a:cubicBezTo>
                      <a:pt x="243840" y="927100"/>
                      <a:pt x="425450" y="796290"/>
                      <a:pt x="552450" y="715010"/>
                    </a:cubicBezTo>
                    <a:cubicBezTo>
                      <a:pt x="717550" y="609600"/>
                      <a:pt x="1038860" y="320040"/>
                      <a:pt x="1098550" y="318770"/>
                    </a:cubicBezTo>
                    <a:cubicBezTo>
                      <a:pt x="1109980" y="317500"/>
                      <a:pt x="1116330" y="325120"/>
                      <a:pt x="1118870" y="331470"/>
                    </a:cubicBezTo>
                    <a:cubicBezTo>
                      <a:pt x="1121410" y="337820"/>
                      <a:pt x="1120140" y="346710"/>
                      <a:pt x="1113790" y="354330"/>
                    </a:cubicBezTo>
                    <a:cubicBezTo>
                      <a:pt x="1090930" y="378460"/>
                      <a:pt x="974090" y="392430"/>
                      <a:pt x="889000" y="422910"/>
                    </a:cubicBezTo>
                    <a:cubicBezTo>
                      <a:pt x="770890" y="464820"/>
                      <a:pt x="584200" y="544830"/>
                      <a:pt x="473710" y="594360"/>
                    </a:cubicBezTo>
                    <a:cubicBezTo>
                      <a:pt x="400050" y="628650"/>
                      <a:pt x="337820" y="651510"/>
                      <a:pt x="289560" y="684530"/>
                    </a:cubicBezTo>
                    <a:cubicBezTo>
                      <a:pt x="252730" y="709930"/>
                      <a:pt x="220980" y="768350"/>
                      <a:pt x="204470" y="767080"/>
                    </a:cubicBezTo>
                    <a:cubicBezTo>
                      <a:pt x="195580" y="767080"/>
                      <a:pt x="185420" y="754380"/>
                      <a:pt x="187960" y="748030"/>
                    </a:cubicBezTo>
                    <a:cubicBezTo>
                      <a:pt x="195580" y="723900"/>
                      <a:pt x="368300" y="709930"/>
                      <a:pt x="501650" y="671830"/>
                    </a:cubicBezTo>
                    <a:cubicBezTo>
                      <a:pt x="741680" y="604520"/>
                      <a:pt x="1417320" y="339090"/>
                      <a:pt x="1499870" y="346710"/>
                    </a:cubicBezTo>
                    <a:cubicBezTo>
                      <a:pt x="1512570" y="347980"/>
                      <a:pt x="1517650" y="351790"/>
                      <a:pt x="1520190" y="358140"/>
                    </a:cubicBezTo>
                    <a:cubicBezTo>
                      <a:pt x="1524000" y="363220"/>
                      <a:pt x="1521460" y="372110"/>
                      <a:pt x="1517650" y="381000"/>
                    </a:cubicBezTo>
                    <a:cubicBezTo>
                      <a:pt x="1510030" y="397510"/>
                      <a:pt x="1489710" y="422910"/>
                      <a:pt x="1468120" y="443230"/>
                    </a:cubicBezTo>
                    <a:cubicBezTo>
                      <a:pt x="1441450" y="471170"/>
                      <a:pt x="1414780" y="491490"/>
                      <a:pt x="1367790" y="525780"/>
                    </a:cubicBezTo>
                    <a:cubicBezTo>
                      <a:pt x="1270000" y="595630"/>
                      <a:pt x="944880" y="831850"/>
                      <a:pt x="900430" y="820420"/>
                    </a:cubicBezTo>
                    <a:cubicBezTo>
                      <a:pt x="890270" y="817880"/>
                      <a:pt x="885190" y="802640"/>
                      <a:pt x="887730" y="795020"/>
                    </a:cubicBezTo>
                    <a:cubicBezTo>
                      <a:pt x="891540" y="782320"/>
                      <a:pt x="916940" y="775970"/>
                      <a:pt x="944880" y="760730"/>
                    </a:cubicBezTo>
                    <a:cubicBezTo>
                      <a:pt x="1013460" y="725170"/>
                      <a:pt x="1178560" y="646430"/>
                      <a:pt x="1322070" y="595630"/>
                    </a:cubicBezTo>
                    <a:cubicBezTo>
                      <a:pt x="1504950" y="533400"/>
                      <a:pt x="1888490" y="422910"/>
                      <a:pt x="1958340" y="429260"/>
                    </a:cubicBezTo>
                    <a:cubicBezTo>
                      <a:pt x="1973580" y="430530"/>
                      <a:pt x="1981200" y="435610"/>
                      <a:pt x="1985010" y="441960"/>
                    </a:cubicBezTo>
                    <a:cubicBezTo>
                      <a:pt x="1987550" y="448310"/>
                      <a:pt x="1986280" y="455930"/>
                      <a:pt x="1981200" y="464820"/>
                    </a:cubicBezTo>
                    <a:cubicBezTo>
                      <a:pt x="1968500" y="485140"/>
                      <a:pt x="1922780" y="510540"/>
                      <a:pt x="1871980" y="541020"/>
                    </a:cubicBezTo>
                    <a:cubicBezTo>
                      <a:pt x="1766570" y="604520"/>
                      <a:pt x="1485900" y="725170"/>
                      <a:pt x="1370330" y="795020"/>
                    </a:cubicBezTo>
                    <a:cubicBezTo>
                      <a:pt x="1304290" y="834390"/>
                      <a:pt x="1231900" y="905510"/>
                      <a:pt x="1223010" y="899160"/>
                    </a:cubicBezTo>
                    <a:cubicBezTo>
                      <a:pt x="1220470" y="896620"/>
                      <a:pt x="1224280" y="882650"/>
                      <a:pt x="1231900" y="873760"/>
                    </a:cubicBezTo>
                    <a:cubicBezTo>
                      <a:pt x="1249680" y="854710"/>
                      <a:pt x="1310640" y="844550"/>
                      <a:pt x="1365250" y="816610"/>
                    </a:cubicBezTo>
                    <a:cubicBezTo>
                      <a:pt x="1461770" y="769620"/>
                      <a:pt x="1638300" y="669290"/>
                      <a:pt x="1750060" y="598170"/>
                    </a:cubicBezTo>
                    <a:cubicBezTo>
                      <a:pt x="1841500" y="539750"/>
                      <a:pt x="1953260" y="430530"/>
                      <a:pt x="1991360" y="426720"/>
                    </a:cubicBezTo>
                    <a:cubicBezTo>
                      <a:pt x="2001520" y="425450"/>
                      <a:pt x="2009140" y="430530"/>
                      <a:pt x="2012950" y="436880"/>
                    </a:cubicBezTo>
                    <a:cubicBezTo>
                      <a:pt x="2016760" y="441960"/>
                      <a:pt x="2015490" y="449580"/>
                      <a:pt x="2011680" y="459740"/>
                    </a:cubicBezTo>
                    <a:cubicBezTo>
                      <a:pt x="2001520" y="486410"/>
                      <a:pt x="1940560" y="533400"/>
                      <a:pt x="1903730" y="582930"/>
                    </a:cubicBezTo>
                    <a:cubicBezTo>
                      <a:pt x="1855470" y="648970"/>
                      <a:pt x="1794510" y="806450"/>
                      <a:pt x="1757680" y="826770"/>
                    </a:cubicBezTo>
                    <a:cubicBezTo>
                      <a:pt x="1744980" y="834390"/>
                      <a:pt x="1728470" y="831850"/>
                      <a:pt x="1722120" y="826770"/>
                    </a:cubicBezTo>
                    <a:cubicBezTo>
                      <a:pt x="1718310" y="824230"/>
                      <a:pt x="1715770" y="815340"/>
                      <a:pt x="1720850" y="807720"/>
                    </a:cubicBezTo>
                    <a:cubicBezTo>
                      <a:pt x="1737360" y="778510"/>
                      <a:pt x="1954530" y="723900"/>
                      <a:pt x="2026920" y="689610"/>
                    </a:cubicBezTo>
                    <a:cubicBezTo>
                      <a:pt x="2070100" y="668020"/>
                      <a:pt x="2099310" y="650240"/>
                      <a:pt x="2127250" y="632460"/>
                    </a:cubicBezTo>
                    <a:cubicBezTo>
                      <a:pt x="2146300" y="621030"/>
                      <a:pt x="2176780" y="608330"/>
                      <a:pt x="2176780" y="598170"/>
                    </a:cubicBezTo>
                    <a:cubicBezTo>
                      <a:pt x="2176780" y="590550"/>
                      <a:pt x="2160270" y="580390"/>
                      <a:pt x="2147570" y="576580"/>
                    </a:cubicBezTo>
                    <a:cubicBezTo>
                      <a:pt x="2125980" y="570230"/>
                      <a:pt x="2096770" y="575310"/>
                      <a:pt x="2059940" y="579120"/>
                    </a:cubicBezTo>
                    <a:cubicBezTo>
                      <a:pt x="1998980" y="586740"/>
                      <a:pt x="1851660" y="635000"/>
                      <a:pt x="1813560" y="628650"/>
                    </a:cubicBezTo>
                    <a:cubicBezTo>
                      <a:pt x="1799590" y="626110"/>
                      <a:pt x="1791970" y="623570"/>
                      <a:pt x="1788160" y="614680"/>
                    </a:cubicBezTo>
                    <a:cubicBezTo>
                      <a:pt x="1781810" y="596900"/>
                      <a:pt x="1805940" y="549910"/>
                      <a:pt x="1827530" y="511810"/>
                    </a:cubicBezTo>
                    <a:cubicBezTo>
                      <a:pt x="1861820" y="450850"/>
                      <a:pt x="2015490" y="321310"/>
                      <a:pt x="2000250" y="298450"/>
                    </a:cubicBezTo>
                    <a:cubicBezTo>
                      <a:pt x="1983740" y="274320"/>
                      <a:pt x="1742440" y="398780"/>
                      <a:pt x="1697990" y="393700"/>
                    </a:cubicBezTo>
                    <a:cubicBezTo>
                      <a:pt x="1684020" y="392430"/>
                      <a:pt x="1675130" y="384810"/>
                      <a:pt x="1672590" y="378460"/>
                    </a:cubicBezTo>
                    <a:cubicBezTo>
                      <a:pt x="1671320" y="372110"/>
                      <a:pt x="1675130" y="361950"/>
                      <a:pt x="1685290" y="351790"/>
                    </a:cubicBezTo>
                    <a:cubicBezTo>
                      <a:pt x="1718310" y="321310"/>
                      <a:pt x="1946910" y="233680"/>
                      <a:pt x="1990090" y="238760"/>
                    </a:cubicBezTo>
                    <a:cubicBezTo>
                      <a:pt x="2001520" y="240030"/>
                      <a:pt x="2012950" y="250190"/>
                      <a:pt x="2011680" y="254000"/>
                    </a:cubicBezTo>
                    <a:cubicBezTo>
                      <a:pt x="2007870" y="267970"/>
                      <a:pt x="1750060" y="227330"/>
                      <a:pt x="1624330" y="227330"/>
                    </a:cubicBezTo>
                    <a:cubicBezTo>
                      <a:pt x="1507490" y="227330"/>
                      <a:pt x="1323340" y="265430"/>
                      <a:pt x="1282700" y="251460"/>
                    </a:cubicBezTo>
                    <a:cubicBezTo>
                      <a:pt x="1271270" y="247650"/>
                      <a:pt x="1266190" y="242570"/>
                      <a:pt x="1264920" y="236220"/>
                    </a:cubicBezTo>
                    <a:cubicBezTo>
                      <a:pt x="1263650" y="229870"/>
                      <a:pt x="1266190" y="220980"/>
                      <a:pt x="1273810" y="213360"/>
                    </a:cubicBezTo>
                    <a:cubicBezTo>
                      <a:pt x="1295400" y="194310"/>
                      <a:pt x="1414780" y="163830"/>
                      <a:pt x="1445260" y="166370"/>
                    </a:cubicBezTo>
                    <a:cubicBezTo>
                      <a:pt x="1456690" y="166370"/>
                      <a:pt x="1464310" y="170180"/>
                      <a:pt x="1468120" y="175260"/>
                    </a:cubicBezTo>
                    <a:cubicBezTo>
                      <a:pt x="1471930" y="181610"/>
                      <a:pt x="1473200" y="191770"/>
                      <a:pt x="1468120" y="199390"/>
                    </a:cubicBezTo>
                    <a:cubicBezTo>
                      <a:pt x="1456690" y="215900"/>
                      <a:pt x="1397000" y="223520"/>
                      <a:pt x="1371600" y="243840"/>
                    </a:cubicBezTo>
                    <a:cubicBezTo>
                      <a:pt x="1348740" y="262890"/>
                      <a:pt x="1315720" y="300990"/>
                      <a:pt x="1319530" y="312420"/>
                    </a:cubicBezTo>
                    <a:cubicBezTo>
                      <a:pt x="1322070" y="318770"/>
                      <a:pt x="1336040" y="318770"/>
                      <a:pt x="1352550" y="318770"/>
                    </a:cubicBezTo>
                    <a:cubicBezTo>
                      <a:pt x="1409700" y="318770"/>
                      <a:pt x="1621790" y="260350"/>
                      <a:pt x="1723390" y="233680"/>
                    </a:cubicBezTo>
                    <a:cubicBezTo>
                      <a:pt x="1794510" y="214630"/>
                      <a:pt x="1846580" y="200660"/>
                      <a:pt x="1903730" y="179070"/>
                    </a:cubicBezTo>
                    <a:cubicBezTo>
                      <a:pt x="1958340" y="158750"/>
                      <a:pt x="2059940" y="119380"/>
                      <a:pt x="2057400" y="109220"/>
                    </a:cubicBezTo>
                    <a:cubicBezTo>
                      <a:pt x="2057400" y="102870"/>
                      <a:pt x="2020570" y="96520"/>
                      <a:pt x="2002790" y="102870"/>
                    </a:cubicBezTo>
                    <a:cubicBezTo>
                      <a:pt x="1977390" y="110490"/>
                      <a:pt x="1948180" y="137160"/>
                      <a:pt x="1927860" y="166370"/>
                    </a:cubicBezTo>
                    <a:cubicBezTo>
                      <a:pt x="1901190" y="205740"/>
                      <a:pt x="1877060" y="283210"/>
                      <a:pt x="1868170" y="330200"/>
                    </a:cubicBezTo>
                    <a:cubicBezTo>
                      <a:pt x="1861820" y="363220"/>
                      <a:pt x="1855470" y="403860"/>
                      <a:pt x="1866900" y="419100"/>
                    </a:cubicBezTo>
                    <a:cubicBezTo>
                      <a:pt x="1874520" y="429260"/>
                      <a:pt x="1889760" y="431800"/>
                      <a:pt x="1906270" y="429260"/>
                    </a:cubicBezTo>
                    <a:cubicBezTo>
                      <a:pt x="1943100" y="424180"/>
                      <a:pt x="2024380" y="365760"/>
                      <a:pt x="2067560" y="328930"/>
                    </a:cubicBezTo>
                    <a:cubicBezTo>
                      <a:pt x="2104390" y="298450"/>
                      <a:pt x="2134870" y="262890"/>
                      <a:pt x="2159000" y="231140"/>
                    </a:cubicBezTo>
                    <a:cubicBezTo>
                      <a:pt x="2178050" y="207010"/>
                      <a:pt x="2209800" y="175260"/>
                      <a:pt x="2203450" y="160020"/>
                    </a:cubicBezTo>
                    <a:cubicBezTo>
                      <a:pt x="2197100" y="146050"/>
                      <a:pt x="2156460" y="143510"/>
                      <a:pt x="2132330" y="142240"/>
                    </a:cubicBezTo>
                    <a:cubicBezTo>
                      <a:pt x="2108200" y="140970"/>
                      <a:pt x="2082800" y="143510"/>
                      <a:pt x="2058670" y="153670"/>
                    </a:cubicBezTo>
                    <a:cubicBezTo>
                      <a:pt x="2029460" y="165100"/>
                      <a:pt x="1988820" y="193040"/>
                      <a:pt x="1972310" y="213360"/>
                    </a:cubicBezTo>
                    <a:cubicBezTo>
                      <a:pt x="1962150" y="226060"/>
                      <a:pt x="1959610" y="237490"/>
                      <a:pt x="1957070" y="252730"/>
                    </a:cubicBezTo>
                    <a:cubicBezTo>
                      <a:pt x="1953260" y="273050"/>
                      <a:pt x="1951990" y="309880"/>
                      <a:pt x="1957070" y="328930"/>
                    </a:cubicBezTo>
                    <a:cubicBezTo>
                      <a:pt x="1960880" y="341630"/>
                      <a:pt x="1963420" y="355600"/>
                      <a:pt x="1973580" y="359410"/>
                    </a:cubicBezTo>
                    <a:cubicBezTo>
                      <a:pt x="1988820" y="365760"/>
                      <a:pt x="2024380" y="349250"/>
                      <a:pt x="2049780" y="335280"/>
                    </a:cubicBezTo>
                    <a:cubicBezTo>
                      <a:pt x="2084070" y="316230"/>
                      <a:pt x="2133600" y="243840"/>
                      <a:pt x="2152650" y="246380"/>
                    </a:cubicBezTo>
                    <a:cubicBezTo>
                      <a:pt x="2162810" y="247650"/>
                      <a:pt x="2171700" y="264160"/>
                      <a:pt x="2170430" y="271780"/>
                    </a:cubicBezTo>
                    <a:cubicBezTo>
                      <a:pt x="2169160" y="279400"/>
                      <a:pt x="2148840" y="280670"/>
                      <a:pt x="2139950" y="292100"/>
                    </a:cubicBezTo>
                    <a:cubicBezTo>
                      <a:pt x="2124710" y="309880"/>
                      <a:pt x="2112010" y="354330"/>
                      <a:pt x="2109470" y="384810"/>
                    </a:cubicBezTo>
                    <a:cubicBezTo>
                      <a:pt x="2105660" y="415290"/>
                      <a:pt x="2114550" y="457200"/>
                      <a:pt x="2119630" y="478790"/>
                    </a:cubicBezTo>
                    <a:cubicBezTo>
                      <a:pt x="2122170" y="488950"/>
                      <a:pt x="2123440" y="501650"/>
                      <a:pt x="2129790" y="502920"/>
                    </a:cubicBezTo>
                    <a:cubicBezTo>
                      <a:pt x="2139950" y="506730"/>
                      <a:pt x="2170430" y="487680"/>
                      <a:pt x="2184400" y="471170"/>
                    </a:cubicBezTo>
                    <a:cubicBezTo>
                      <a:pt x="2199640" y="453390"/>
                      <a:pt x="2219960" y="406400"/>
                      <a:pt x="2212340" y="393700"/>
                    </a:cubicBezTo>
                    <a:cubicBezTo>
                      <a:pt x="2205990" y="383540"/>
                      <a:pt x="2181860" y="384810"/>
                      <a:pt x="2160270" y="387350"/>
                    </a:cubicBezTo>
                    <a:cubicBezTo>
                      <a:pt x="2123440" y="393700"/>
                      <a:pt x="2053590" y="422910"/>
                      <a:pt x="2014220" y="449580"/>
                    </a:cubicBezTo>
                    <a:cubicBezTo>
                      <a:pt x="1981200" y="473710"/>
                      <a:pt x="1960880" y="501650"/>
                      <a:pt x="1934210" y="534670"/>
                    </a:cubicBezTo>
                    <a:cubicBezTo>
                      <a:pt x="1901190" y="576580"/>
                      <a:pt x="1863090" y="681990"/>
                      <a:pt x="1838960" y="685800"/>
                    </a:cubicBezTo>
                    <a:cubicBezTo>
                      <a:pt x="1830070" y="687070"/>
                      <a:pt x="1818640" y="676910"/>
                      <a:pt x="1814830" y="665480"/>
                    </a:cubicBezTo>
                    <a:cubicBezTo>
                      <a:pt x="1804670" y="642620"/>
                      <a:pt x="1833880" y="574040"/>
                      <a:pt x="1831340" y="535940"/>
                    </a:cubicBezTo>
                    <a:cubicBezTo>
                      <a:pt x="1828800" y="501650"/>
                      <a:pt x="1817370" y="469900"/>
                      <a:pt x="1804670" y="444500"/>
                    </a:cubicBezTo>
                    <a:cubicBezTo>
                      <a:pt x="1793240" y="422910"/>
                      <a:pt x="1779270" y="403860"/>
                      <a:pt x="1762760" y="391160"/>
                    </a:cubicBezTo>
                    <a:cubicBezTo>
                      <a:pt x="1747520" y="378460"/>
                      <a:pt x="1732280" y="369570"/>
                      <a:pt x="1709420" y="364490"/>
                    </a:cubicBezTo>
                    <a:cubicBezTo>
                      <a:pt x="1676400" y="356870"/>
                      <a:pt x="1633220" y="360680"/>
                      <a:pt x="1582420" y="367030"/>
                    </a:cubicBezTo>
                    <a:cubicBezTo>
                      <a:pt x="1506220" y="377190"/>
                      <a:pt x="1372870" y="408940"/>
                      <a:pt x="1300480" y="434340"/>
                    </a:cubicBezTo>
                    <a:cubicBezTo>
                      <a:pt x="1252220" y="452120"/>
                      <a:pt x="1219200" y="469900"/>
                      <a:pt x="1184910" y="491490"/>
                    </a:cubicBezTo>
                    <a:cubicBezTo>
                      <a:pt x="1154430" y="509270"/>
                      <a:pt x="1127760" y="528320"/>
                      <a:pt x="1102360" y="551180"/>
                    </a:cubicBezTo>
                    <a:cubicBezTo>
                      <a:pt x="1075690" y="576580"/>
                      <a:pt x="1023620" y="623570"/>
                      <a:pt x="1027430" y="637540"/>
                    </a:cubicBezTo>
                    <a:cubicBezTo>
                      <a:pt x="1029970" y="643890"/>
                      <a:pt x="1049020" y="647700"/>
                      <a:pt x="1060450" y="643890"/>
                    </a:cubicBezTo>
                    <a:cubicBezTo>
                      <a:pt x="1082040" y="637540"/>
                      <a:pt x="1123950" y="593090"/>
                      <a:pt x="1132840" y="571500"/>
                    </a:cubicBezTo>
                    <a:cubicBezTo>
                      <a:pt x="1137920" y="560070"/>
                      <a:pt x="1136650" y="547370"/>
                      <a:pt x="1131570" y="539750"/>
                    </a:cubicBezTo>
                    <a:cubicBezTo>
                      <a:pt x="1125220" y="530860"/>
                      <a:pt x="1112520" y="528320"/>
                      <a:pt x="1094740" y="524510"/>
                    </a:cubicBezTo>
                    <a:cubicBezTo>
                      <a:pt x="1054100" y="515620"/>
                      <a:pt x="953770" y="510540"/>
                      <a:pt x="896620" y="515620"/>
                    </a:cubicBezTo>
                    <a:cubicBezTo>
                      <a:pt x="850900" y="519430"/>
                      <a:pt x="812800" y="530860"/>
                      <a:pt x="775970" y="542290"/>
                    </a:cubicBezTo>
                    <a:cubicBezTo>
                      <a:pt x="741680" y="552450"/>
                      <a:pt x="707390" y="562610"/>
                      <a:pt x="680720" y="579120"/>
                    </a:cubicBezTo>
                    <a:cubicBezTo>
                      <a:pt x="657860" y="594360"/>
                      <a:pt x="638810" y="609600"/>
                      <a:pt x="623570" y="632460"/>
                    </a:cubicBezTo>
                    <a:cubicBezTo>
                      <a:pt x="603250" y="660400"/>
                      <a:pt x="584200" y="708660"/>
                      <a:pt x="577850" y="740410"/>
                    </a:cubicBezTo>
                    <a:cubicBezTo>
                      <a:pt x="574040" y="765810"/>
                      <a:pt x="571500" y="805180"/>
                      <a:pt x="581660" y="808990"/>
                    </a:cubicBezTo>
                    <a:cubicBezTo>
                      <a:pt x="590550" y="814070"/>
                      <a:pt x="624840" y="775970"/>
                      <a:pt x="637540" y="756920"/>
                    </a:cubicBezTo>
                    <a:cubicBezTo>
                      <a:pt x="647700" y="742950"/>
                      <a:pt x="656590" y="725170"/>
                      <a:pt x="657860" y="711200"/>
                    </a:cubicBezTo>
                    <a:cubicBezTo>
                      <a:pt x="660400" y="699770"/>
                      <a:pt x="659130" y="687070"/>
                      <a:pt x="654050" y="679450"/>
                    </a:cubicBezTo>
                    <a:cubicBezTo>
                      <a:pt x="650240" y="673100"/>
                      <a:pt x="642620" y="669290"/>
                      <a:pt x="631190" y="665480"/>
                    </a:cubicBezTo>
                    <a:cubicBezTo>
                      <a:pt x="603250" y="657860"/>
                      <a:pt x="514350" y="650240"/>
                      <a:pt x="474980" y="666750"/>
                    </a:cubicBezTo>
                    <a:cubicBezTo>
                      <a:pt x="443230" y="681990"/>
                      <a:pt x="417830" y="713740"/>
                      <a:pt x="403860" y="742950"/>
                    </a:cubicBezTo>
                    <a:cubicBezTo>
                      <a:pt x="389890" y="770890"/>
                      <a:pt x="386080" y="808990"/>
                      <a:pt x="386080" y="836930"/>
                    </a:cubicBezTo>
                    <a:cubicBezTo>
                      <a:pt x="387350" y="858520"/>
                      <a:pt x="391160" y="881380"/>
                      <a:pt x="400050" y="894080"/>
                    </a:cubicBezTo>
                    <a:cubicBezTo>
                      <a:pt x="408940" y="905510"/>
                      <a:pt x="420370" y="913130"/>
                      <a:pt x="434340" y="916940"/>
                    </a:cubicBezTo>
                    <a:cubicBezTo>
                      <a:pt x="452120" y="922020"/>
                      <a:pt x="477520" y="920750"/>
                      <a:pt x="499110" y="918210"/>
                    </a:cubicBezTo>
                    <a:cubicBezTo>
                      <a:pt x="520700" y="914400"/>
                      <a:pt x="543560" y="904240"/>
                      <a:pt x="563880" y="894080"/>
                    </a:cubicBezTo>
                    <a:cubicBezTo>
                      <a:pt x="582930" y="883920"/>
                      <a:pt x="603250" y="869950"/>
                      <a:pt x="617220" y="854710"/>
                    </a:cubicBezTo>
                    <a:cubicBezTo>
                      <a:pt x="628650" y="840740"/>
                      <a:pt x="641350" y="822960"/>
                      <a:pt x="643890" y="807720"/>
                    </a:cubicBezTo>
                    <a:cubicBezTo>
                      <a:pt x="645160" y="795020"/>
                      <a:pt x="642620" y="781050"/>
                      <a:pt x="636270" y="770890"/>
                    </a:cubicBezTo>
                    <a:cubicBezTo>
                      <a:pt x="627380" y="759460"/>
                      <a:pt x="613410" y="753110"/>
                      <a:pt x="594360" y="745490"/>
                    </a:cubicBezTo>
                    <a:cubicBezTo>
                      <a:pt x="560070" y="731520"/>
                      <a:pt x="485140" y="715010"/>
                      <a:pt x="436880" y="709930"/>
                    </a:cubicBezTo>
                    <a:cubicBezTo>
                      <a:pt x="393700" y="707390"/>
                      <a:pt x="341630" y="708660"/>
                      <a:pt x="316230" y="716280"/>
                    </a:cubicBezTo>
                    <a:cubicBezTo>
                      <a:pt x="303530" y="721360"/>
                      <a:pt x="297180" y="725170"/>
                      <a:pt x="290830" y="736600"/>
                    </a:cubicBezTo>
                    <a:cubicBezTo>
                      <a:pt x="276860" y="755650"/>
                      <a:pt x="265430" y="802640"/>
                      <a:pt x="262890" y="835660"/>
                    </a:cubicBezTo>
                    <a:cubicBezTo>
                      <a:pt x="260350" y="867410"/>
                      <a:pt x="260350" y="908050"/>
                      <a:pt x="270510" y="928370"/>
                    </a:cubicBezTo>
                    <a:cubicBezTo>
                      <a:pt x="276860" y="941070"/>
                      <a:pt x="287020" y="947420"/>
                      <a:pt x="299720" y="953770"/>
                    </a:cubicBezTo>
                    <a:cubicBezTo>
                      <a:pt x="314960" y="961390"/>
                      <a:pt x="332740" y="966470"/>
                      <a:pt x="356870" y="969010"/>
                    </a:cubicBezTo>
                    <a:cubicBezTo>
                      <a:pt x="394970" y="972820"/>
                      <a:pt x="452120" y="967740"/>
                      <a:pt x="508000" y="960120"/>
                    </a:cubicBezTo>
                    <a:cubicBezTo>
                      <a:pt x="576580" y="951230"/>
                      <a:pt x="661670" y="935990"/>
                      <a:pt x="737870" y="913130"/>
                    </a:cubicBezTo>
                    <a:cubicBezTo>
                      <a:pt x="817880" y="889000"/>
                      <a:pt x="906780" y="855980"/>
                      <a:pt x="976630" y="816610"/>
                    </a:cubicBezTo>
                    <a:cubicBezTo>
                      <a:pt x="1038860" y="782320"/>
                      <a:pt x="1097280" y="732790"/>
                      <a:pt x="1139190" y="693420"/>
                    </a:cubicBezTo>
                    <a:cubicBezTo>
                      <a:pt x="1169670" y="664210"/>
                      <a:pt x="1207770" y="633730"/>
                      <a:pt x="1209040" y="608330"/>
                    </a:cubicBezTo>
                    <a:cubicBezTo>
                      <a:pt x="1209040" y="589280"/>
                      <a:pt x="1193800" y="570230"/>
                      <a:pt x="1172210" y="554990"/>
                    </a:cubicBezTo>
                    <a:cubicBezTo>
                      <a:pt x="1130300" y="527050"/>
                      <a:pt x="1010920" y="513080"/>
                      <a:pt x="938530" y="506730"/>
                    </a:cubicBezTo>
                    <a:cubicBezTo>
                      <a:pt x="875030" y="500380"/>
                      <a:pt x="796290" y="499110"/>
                      <a:pt x="760730" y="509270"/>
                    </a:cubicBezTo>
                    <a:cubicBezTo>
                      <a:pt x="744220" y="513080"/>
                      <a:pt x="735330" y="518160"/>
                      <a:pt x="727710" y="527050"/>
                    </a:cubicBezTo>
                    <a:cubicBezTo>
                      <a:pt x="720090" y="537210"/>
                      <a:pt x="715010" y="551180"/>
                      <a:pt x="715010" y="563880"/>
                    </a:cubicBezTo>
                    <a:cubicBezTo>
                      <a:pt x="715010" y="581660"/>
                      <a:pt x="720090" y="612140"/>
                      <a:pt x="731520" y="621030"/>
                    </a:cubicBezTo>
                    <a:cubicBezTo>
                      <a:pt x="742950" y="628650"/>
                      <a:pt x="763270" y="621030"/>
                      <a:pt x="779780" y="615950"/>
                    </a:cubicBezTo>
                    <a:cubicBezTo>
                      <a:pt x="801370" y="610870"/>
                      <a:pt x="822960" y="598170"/>
                      <a:pt x="844550" y="584200"/>
                    </a:cubicBezTo>
                    <a:cubicBezTo>
                      <a:pt x="869950" y="566420"/>
                      <a:pt x="922020" y="523240"/>
                      <a:pt x="919480" y="518160"/>
                    </a:cubicBezTo>
                    <a:cubicBezTo>
                      <a:pt x="918210" y="515620"/>
                      <a:pt x="900430" y="518160"/>
                      <a:pt x="890270" y="524510"/>
                    </a:cubicBezTo>
                    <a:cubicBezTo>
                      <a:pt x="871220" y="537210"/>
                      <a:pt x="843280" y="574040"/>
                      <a:pt x="826770" y="609600"/>
                    </a:cubicBezTo>
                    <a:cubicBezTo>
                      <a:pt x="805180" y="656590"/>
                      <a:pt x="772160" y="765810"/>
                      <a:pt x="788670" y="788670"/>
                    </a:cubicBezTo>
                    <a:cubicBezTo>
                      <a:pt x="796290" y="800100"/>
                      <a:pt x="812800" y="795020"/>
                      <a:pt x="835660" y="793750"/>
                    </a:cubicBezTo>
                    <a:cubicBezTo>
                      <a:pt x="887730" y="789940"/>
                      <a:pt x="1021080" y="749300"/>
                      <a:pt x="1106170" y="722630"/>
                    </a:cubicBezTo>
                    <a:cubicBezTo>
                      <a:pt x="1186180" y="697230"/>
                      <a:pt x="1332230" y="669290"/>
                      <a:pt x="1333500" y="640080"/>
                    </a:cubicBezTo>
                    <a:cubicBezTo>
                      <a:pt x="1336040" y="614680"/>
                      <a:pt x="1239520" y="579120"/>
                      <a:pt x="1182370" y="560070"/>
                    </a:cubicBezTo>
                    <a:cubicBezTo>
                      <a:pt x="1118870" y="537210"/>
                      <a:pt x="972820" y="505460"/>
                      <a:pt x="966470" y="519430"/>
                    </a:cubicBezTo>
                    <a:cubicBezTo>
                      <a:pt x="961390" y="528320"/>
                      <a:pt x="1009650" y="567690"/>
                      <a:pt x="1037590" y="581660"/>
                    </a:cubicBezTo>
                    <a:cubicBezTo>
                      <a:pt x="1065530" y="595630"/>
                      <a:pt x="1098550" y="596900"/>
                      <a:pt x="1131570" y="601980"/>
                    </a:cubicBezTo>
                    <a:cubicBezTo>
                      <a:pt x="1167130" y="607060"/>
                      <a:pt x="1200150" y="614680"/>
                      <a:pt x="1244600" y="612140"/>
                    </a:cubicBezTo>
                    <a:cubicBezTo>
                      <a:pt x="1308100" y="610870"/>
                      <a:pt x="1449070" y="558800"/>
                      <a:pt x="1477010" y="574040"/>
                    </a:cubicBezTo>
                    <a:cubicBezTo>
                      <a:pt x="1485900" y="579120"/>
                      <a:pt x="1489710" y="591820"/>
                      <a:pt x="1487170" y="599440"/>
                    </a:cubicBezTo>
                    <a:cubicBezTo>
                      <a:pt x="1484630" y="609600"/>
                      <a:pt x="1456690" y="610870"/>
                      <a:pt x="1447800" y="624840"/>
                    </a:cubicBezTo>
                    <a:cubicBezTo>
                      <a:pt x="1436370" y="642620"/>
                      <a:pt x="1435100" y="683260"/>
                      <a:pt x="1438910" y="708660"/>
                    </a:cubicBezTo>
                    <a:cubicBezTo>
                      <a:pt x="1442720" y="730250"/>
                      <a:pt x="1452880" y="759460"/>
                      <a:pt x="1466850" y="769620"/>
                    </a:cubicBezTo>
                    <a:cubicBezTo>
                      <a:pt x="1477010" y="778510"/>
                      <a:pt x="1493520" y="777240"/>
                      <a:pt x="1510030" y="774700"/>
                    </a:cubicBezTo>
                    <a:cubicBezTo>
                      <a:pt x="1536700" y="769620"/>
                      <a:pt x="1578610" y="746760"/>
                      <a:pt x="1611630" y="725170"/>
                    </a:cubicBezTo>
                    <a:cubicBezTo>
                      <a:pt x="1645920" y="703580"/>
                      <a:pt x="1681480" y="676910"/>
                      <a:pt x="1710690" y="642620"/>
                    </a:cubicBezTo>
                    <a:cubicBezTo>
                      <a:pt x="1742440" y="607060"/>
                      <a:pt x="1772920" y="556260"/>
                      <a:pt x="1793240" y="513080"/>
                    </a:cubicBezTo>
                    <a:cubicBezTo>
                      <a:pt x="1809750" y="474980"/>
                      <a:pt x="1824990" y="430530"/>
                      <a:pt x="1827530" y="400050"/>
                    </a:cubicBezTo>
                    <a:cubicBezTo>
                      <a:pt x="1828800" y="378460"/>
                      <a:pt x="1827530" y="358140"/>
                      <a:pt x="1817370" y="345440"/>
                    </a:cubicBezTo>
                    <a:cubicBezTo>
                      <a:pt x="1808480" y="331470"/>
                      <a:pt x="1790700" y="326390"/>
                      <a:pt x="1770380" y="320040"/>
                    </a:cubicBezTo>
                    <a:cubicBezTo>
                      <a:pt x="1733550" y="308610"/>
                      <a:pt x="1652270" y="303530"/>
                      <a:pt x="1615440" y="307340"/>
                    </a:cubicBezTo>
                    <a:cubicBezTo>
                      <a:pt x="1595120" y="309880"/>
                      <a:pt x="1578610" y="313690"/>
                      <a:pt x="1567180" y="322580"/>
                    </a:cubicBezTo>
                    <a:cubicBezTo>
                      <a:pt x="1557020" y="330200"/>
                      <a:pt x="1550670" y="337820"/>
                      <a:pt x="1544320" y="351790"/>
                    </a:cubicBezTo>
                    <a:cubicBezTo>
                      <a:pt x="1534160" y="375920"/>
                      <a:pt x="1526540" y="438150"/>
                      <a:pt x="1526540" y="468630"/>
                    </a:cubicBezTo>
                    <a:cubicBezTo>
                      <a:pt x="1526540" y="488950"/>
                      <a:pt x="1527810" y="500380"/>
                      <a:pt x="1534160" y="516890"/>
                    </a:cubicBezTo>
                    <a:cubicBezTo>
                      <a:pt x="1540510" y="537210"/>
                      <a:pt x="1553210" y="567690"/>
                      <a:pt x="1570990" y="579120"/>
                    </a:cubicBezTo>
                    <a:cubicBezTo>
                      <a:pt x="1587500" y="589280"/>
                      <a:pt x="1615440" y="591820"/>
                      <a:pt x="1635760" y="586740"/>
                    </a:cubicBezTo>
                    <a:cubicBezTo>
                      <a:pt x="1657350" y="580390"/>
                      <a:pt x="1681480" y="557530"/>
                      <a:pt x="1694180" y="541020"/>
                    </a:cubicBezTo>
                    <a:cubicBezTo>
                      <a:pt x="1704340" y="528320"/>
                      <a:pt x="1705610" y="505460"/>
                      <a:pt x="1715770" y="501650"/>
                    </a:cubicBezTo>
                    <a:cubicBezTo>
                      <a:pt x="1723390" y="499110"/>
                      <a:pt x="1744980" y="508000"/>
                      <a:pt x="1748790" y="514350"/>
                    </a:cubicBezTo>
                    <a:cubicBezTo>
                      <a:pt x="1751330" y="519430"/>
                      <a:pt x="1750060" y="527050"/>
                      <a:pt x="1746250" y="529590"/>
                    </a:cubicBezTo>
                    <a:cubicBezTo>
                      <a:pt x="1742440" y="534670"/>
                      <a:pt x="1724660" y="530860"/>
                      <a:pt x="1715770" y="535940"/>
                    </a:cubicBezTo>
                    <a:cubicBezTo>
                      <a:pt x="1706880" y="542290"/>
                      <a:pt x="1701800" y="551180"/>
                      <a:pt x="1695450" y="567690"/>
                    </a:cubicBezTo>
                    <a:cubicBezTo>
                      <a:pt x="1681480" y="601980"/>
                      <a:pt x="1681480" y="722630"/>
                      <a:pt x="1663700" y="749300"/>
                    </a:cubicBezTo>
                    <a:cubicBezTo>
                      <a:pt x="1656080" y="759460"/>
                      <a:pt x="1644650" y="765810"/>
                      <a:pt x="1638300" y="764540"/>
                    </a:cubicBezTo>
                    <a:cubicBezTo>
                      <a:pt x="1630680" y="763270"/>
                      <a:pt x="1619250" y="749300"/>
                      <a:pt x="1619250" y="741680"/>
                    </a:cubicBezTo>
                    <a:cubicBezTo>
                      <a:pt x="1619250" y="731520"/>
                      <a:pt x="1628140" y="725170"/>
                      <a:pt x="1640840" y="711200"/>
                    </a:cubicBezTo>
                    <a:cubicBezTo>
                      <a:pt x="1686560" y="661670"/>
                      <a:pt x="1985010" y="407670"/>
                      <a:pt x="1981200" y="403860"/>
                    </a:cubicBezTo>
                    <a:cubicBezTo>
                      <a:pt x="1981200" y="402590"/>
                      <a:pt x="1955800" y="417830"/>
                      <a:pt x="1945640" y="427990"/>
                    </a:cubicBezTo>
                    <a:cubicBezTo>
                      <a:pt x="1935480" y="439420"/>
                      <a:pt x="1927860" y="454660"/>
                      <a:pt x="1924050" y="472440"/>
                    </a:cubicBezTo>
                    <a:cubicBezTo>
                      <a:pt x="1917700" y="496570"/>
                      <a:pt x="1908810" y="547370"/>
                      <a:pt x="1924050" y="557530"/>
                    </a:cubicBezTo>
                    <a:cubicBezTo>
                      <a:pt x="1944370" y="570230"/>
                      <a:pt x="2033270" y="518160"/>
                      <a:pt x="2067560" y="488950"/>
                    </a:cubicBezTo>
                    <a:cubicBezTo>
                      <a:pt x="2092960" y="466090"/>
                      <a:pt x="2108200" y="407670"/>
                      <a:pt x="2119630" y="410210"/>
                    </a:cubicBezTo>
                    <a:cubicBezTo>
                      <a:pt x="2136140" y="415290"/>
                      <a:pt x="2136140" y="615950"/>
                      <a:pt x="2119630" y="648970"/>
                    </a:cubicBezTo>
                    <a:cubicBezTo>
                      <a:pt x="2114550" y="661670"/>
                      <a:pt x="2104390" y="668020"/>
                      <a:pt x="2096770" y="668020"/>
                    </a:cubicBezTo>
                    <a:cubicBezTo>
                      <a:pt x="2089150" y="666750"/>
                      <a:pt x="2077720" y="659130"/>
                      <a:pt x="2076450" y="647700"/>
                    </a:cubicBezTo>
                    <a:cubicBezTo>
                      <a:pt x="2068830" y="607060"/>
                      <a:pt x="2186940" y="360680"/>
                      <a:pt x="2226310" y="340360"/>
                    </a:cubicBezTo>
                    <a:cubicBezTo>
                      <a:pt x="2239010" y="334010"/>
                      <a:pt x="2251710" y="337820"/>
                      <a:pt x="2261870" y="346710"/>
                    </a:cubicBezTo>
                    <a:cubicBezTo>
                      <a:pt x="2278380" y="363220"/>
                      <a:pt x="2278380" y="458470"/>
                      <a:pt x="2289810" y="459740"/>
                    </a:cubicBezTo>
                    <a:cubicBezTo>
                      <a:pt x="2299970" y="459740"/>
                      <a:pt x="2322830" y="389890"/>
                      <a:pt x="2327910" y="358140"/>
                    </a:cubicBezTo>
                    <a:cubicBezTo>
                      <a:pt x="2331720" y="330200"/>
                      <a:pt x="2319020" y="276860"/>
                      <a:pt x="2322830" y="275590"/>
                    </a:cubicBezTo>
                    <a:cubicBezTo>
                      <a:pt x="2327910" y="275590"/>
                      <a:pt x="2382520" y="417830"/>
                      <a:pt x="2372360" y="440690"/>
                    </a:cubicBezTo>
                    <a:cubicBezTo>
                      <a:pt x="2368550" y="449580"/>
                      <a:pt x="2354580" y="454660"/>
                      <a:pt x="2346960" y="453390"/>
                    </a:cubicBezTo>
                    <a:cubicBezTo>
                      <a:pt x="2340610" y="453390"/>
                      <a:pt x="2332990" y="449580"/>
                      <a:pt x="2327910" y="440690"/>
                    </a:cubicBezTo>
                    <a:cubicBezTo>
                      <a:pt x="2316480" y="415290"/>
                      <a:pt x="2331720" y="265430"/>
                      <a:pt x="2350770" y="248920"/>
                    </a:cubicBezTo>
                    <a:cubicBezTo>
                      <a:pt x="2358390" y="242570"/>
                      <a:pt x="2368550" y="246380"/>
                      <a:pt x="2377440" y="250190"/>
                    </a:cubicBezTo>
                    <a:cubicBezTo>
                      <a:pt x="2390140" y="255270"/>
                      <a:pt x="2405380" y="269240"/>
                      <a:pt x="2416810" y="287020"/>
                    </a:cubicBezTo>
                    <a:cubicBezTo>
                      <a:pt x="2434590" y="312420"/>
                      <a:pt x="2467610" y="378460"/>
                      <a:pt x="2462530" y="396240"/>
                    </a:cubicBezTo>
                    <a:cubicBezTo>
                      <a:pt x="2459990" y="403860"/>
                      <a:pt x="2451100" y="408940"/>
                      <a:pt x="2444750" y="408940"/>
                    </a:cubicBezTo>
                    <a:cubicBezTo>
                      <a:pt x="2438400" y="410210"/>
                      <a:pt x="2432050" y="408940"/>
                      <a:pt x="2424430" y="402590"/>
                    </a:cubicBezTo>
                    <a:cubicBezTo>
                      <a:pt x="2405380" y="384810"/>
                      <a:pt x="2388870" y="307340"/>
                      <a:pt x="2357120" y="260350"/>
                    </a:cubicBezTo>
                    <a:cubicBezTo>
                      <a:pt x="2320290" y="204470"/>
                      <a:pt x="2223770" y="130810"/>
                      <a:pt x="2205990" y="95250"/>
                    </a:cubicBezTo>
                    <a:cubicBezTo>
                      <a:pt x="2199640" y="81280"/>
                      <a:pt x="2209800" y="69850"/>
                      <a:pt x="2200910" y="62230"/>
                    </a:cubicBezTo>
                    <a:cubicBezTo>
                      <a:pt x="2174240" y="44450"/>
                      <a:pt x="1996440" y="105410"/>
                      <a:pt x="1940560" y="109220"/>
                    </a:cubicBezTo>
                    <a:cubicBezTo>
                      <a:pt x="1913890" y="110490"/>
                      <a:pt x="1902460" y="110490"/>
                      <a:pt x="1882140" y="106680"/>
                    </a:cubicBezTo>
                    <a:cubicBezTo>
                      <a:pt x="1855470" y="101600"/>
                      <a:pt x="1832610" y="80010"/>
                      <a:pt x="1797050" y="77470"/>
                    </a:cubicBezTo>
                    <a:cubicBezTo>
                      <a:pt x="1737360" y="74930"/>
                      <a:pt x="1629410" y="121920"/>
                      <a:pt x="1559560" y="128270"/>
                    </a:cubicBezTo>
                    <a:cubicBezTo>
                      <a:pt x="1506220" y="132080"/>
                      <a:pt x="1456690" y="116840"/>
                      <a:pt x="1414780" y="119380"/>
                    </a:cubicBezTo>
                    <a:cubicBezTo>
                      <a:pt x="1383030" y="120650"/>
                      <a:pt x="1360170" y="116840"/>
                      <a:pt x="1330960" y="132080"/>
                    </a:cubicBezTo>
                    <a:cubicBezTo>
                      <a:pt x="1282700" y="154940"/>
                      <a:pt x="1220470" y="256540"/>
                      <a:pt x="1173480" y="285750"/>
                    </a:cubicBezTo>
                    <a:cubicBezTo>
                      <a:pt x="1141730" y="304800"/>
                      <a:pt x="1112520" y="311150"/>
                      <a:pt x="1085850" y="314960"/>
                    </a:cubicBezTo>
                    <a:cubicBezTo>
                      <a:pt x="1065530" y="318770"/>
                      <a:pt x="1041400" y="318770"/>
                      <a:pt x="1027430" y="314960"/>
                    </a:cubicBezTo>
                    <a:cubicBezTo>
                      <a:pt x="1017270" y="311150"/>
                      <a:pt x="1013460" y="308610"/>
                      <a:pt x="1004570" y="300990"/>
                    </a:cubicBezTo>
                    <a:cubicBezTo>
                      <a:pt x="982980" y="281940"/>
                      <a:pt x="955040" y="210820"/>
                      <a:pt x="910590" y="194310"/>
                    </a:cubicBezTo>
                    <a:cubicBezTo>
                      <a:pt x="852170" y="171450"/>
                      <a:pt x="740410" y="204470"/>
                      <a:pt x="665480" y="219710"/>
                    </a:cubicBezTo>
                    <a:cubicBezTo>
                      <a:pt x="599440" y="233680"/>
                      <a:pt x="537210" y="256540"/>
                      <a:pt x="482600" y="278130"/>
                    </a:cubicBezTo>
                    <a:cubicBezTo>
                      <a:pt x="435610" y="295910"/>
                      <a:pt x="402590" y="330200"/>
                      <a:pt x="354330" y="336550"/>
                    </a:cubicBezTo>
                    <a:cubicBezTo>
                      <a:pt x="294640" y="344170"/>
                      <a:pt x="187960" y="299720"/>
                      <a:pt x="149860" y="300990"/>
                    </a:cubicBezTo>
                    <a:cubicBezTo>
                      <a:pt x="135890" y="300990"/>
                      <a:pt x="130810" y="302260"/>
                      <a:pt x="119380" y="307340"/>
                    </a:cubicBezTo>
                    <a:cubicBezTo>
                      <a:pt x="102870" y="316230"/>
                      <a:pt x="72390" y="336550"/>
                      <a:pt x="63500" y="353060"/>
                    </a:cubicBezTo>
                    <a:cubicBezTo>
                      <a:pt x="58420" y="364490"/>
                      <a:pt x="59690" y="373380"/>
                      <a:pt x="60960" y="388620"/>
                    </a:cubicBezTo>
                    <a:cubicBezTo>
                      <a:pt x="63500" y="411480"/>
                      <a:pt x="85090" y="447040"/>
                      <a:pt x="91440" y="481330"/>
                    </a:cubicBezTo>
                    <a:cubicBezTo>
                      <a:pt x="97790" y="523240"/>
                      <a:pt x="83820" y="580390"/>
                      <a:pt x="90170" y="621030"/>
                    </a:cubicBezTo>
                    <a:cubicBezTo>
                      <a:pt x="96520" y="656590"/>
                      <a:pt x="121920" y="679450"/>
                      <a:pt x="121920" y="715010"/>
                    </a:cubicBezTo>
                    <a:cubicBezTo>
                      <a:pt x="123190" y="759460"/>
                      <a:pt x="78740" y="839470"/>
                      <a:pt x="76200" y="869950"/>
                    </a:cubicBezTo>
                    <a:cubicBezTo>
                      <a:pt x="76200" y="881380"/>
                      <a:pt x="77470" y="886460"/>
                      <a:pt x="81280" y="895350"/>
                    </a:cubicBezTo>
                    <a:cubicBezTo>
                      <a:pt x="86360" y="909320"/>
                      <a:pt x="99060" y="929640"/>
                      <a:pt x="113030" y="946150"/>
                    </a:cubicBezTo>
                    <a:cubicBezTo>
                      <a:pt x="129540" y="963930"/>
                      <a:pt x="146050" y="980440"/>
                      <a:pt x="176530" y="998220"/>
                    </a:cubicBezTo>
                    <a:cubicBezTo>
                      <a:pt x="232410" y="1027430"/>
                      <a:pt x="377190" y="1070610"/>
                      <a:pt x="431800" y="1080770"/>
                    </a:cubicBezTo>
                    <a:cubicBezTo>
                      <a:pt x="457200" y="1084580"/>
                      <a:pt x="469900" y="1088390"/>
                      <a:pt x="487680" y="1082040"/>
                    </a:cubicBezTo>
                    <a:cubicBezTo>
                      <a:pt x="511810" y="1074420"/>
                      <a:pt x="527050" y="1035050"/>
                      <a:pt x="556260" y="1024890"/>
                    </a:cubicBezTo>
                    <a:cubicBezTo>
                      <a:pt x="593090" y="1012190"/>
                      <a:pt x="651510" y="1038860"/>
                      <a:pt x="693420" y="1027430"/>
                    </a:cubicBezTo>
                    <a:cubicBezTo>
                      <a:pt x="732790" y="1016000"/>
                      <a:pt x="763270" y="972820"/>
                      <a:pt x="803910" y="961390"/>
                    </a:cubicBezTo>
                    <a:cubicBezTo>
                      <a:pt x="844550" y="948690"/>
                      <a:pt x="900430" y="970280"/>
                      <a:pt x="938530" y="955040"/>
                    </a:cubicBezTo>
                    <a:cubicBezTo>
                      <a:pt x="976630" y="939800"/>
                      <a:pt x="998220" y="894080"/>
                      <a:pt x="1033780" y="873760"/>
                    </a:cubicBezTo>
                    <a:cubicBezTo>
                      <a:pt x="1069340" y="853440"/>
                      <a:pt x="1117600" y="852170"/>
                      <a:pt x="1151890" y="833120"/>
                    </a:cubicBezTo>
                    <a:cubicBezTo>
                      <a:pt x="1182370" y="815340"/>
                      <a:pt x="1198880" y="778510"/>
                      <a:pt x="1230630" y="763270"/>
                    </a:cubicBezTo>
                    <a:cubicBezTo>
                      <a:pt x="1264920" y="745490"/>
                      <a:pt x="1314450" y="741680"/>
                      <a:pt x="1351280" y="737870"/>
                    </a:cubicBezTo>
                    <a:cubicBezTo>
                      <a:pt x="1380490" y="735330"/>
                      <a:pt x="1408430" y="728980"/>
                      <a:pt x="1430020" y="737870"/>
                    </a:cubicBezTo>
                    <a:cubicBezTo>
                      <a:pt x="1450340" y="745490"/>
                      <a:pt x="1464310" y="763270"/>
                      <a:pt x="1479550" y="782320"/>
                    </a:cubicBezTo>
                    <a:cubicBezTo>
                      <a:pt x="1501140" y="806450"/>
                      <a:pt x="1516380" y="859790"/>
                      <a:pt x="1541780" y="876300"/>
                    </a:cubicBezTo>
                    <a:cubicBezTo>
                      <a:pt x="1560830" y="889000"/>
                      <a:pt x="1584960" y="889000"/>
                      <a:pt x="1606550" y="889000"/>
                    </a:cubicBezTo>
                    <a:cubicBezTo>
                      <a:pt x="1625600" y="890270"/>
                      <a:pt x="1647190" y="887730"/>
                      <a:pt x="1663700" y="882650"/>
                    </a:cubicBezTo>
                    <a:cubicBezTo>
                      <a:pt x="1677670" y="877570"/>
                      <a:pt x="1682750" y="866140"/>
                      <a:pt x="1700530" y="859790"/>
                    </a:cubicBezTo>
                    <a:cubicBezTo>
                      <a:pt x="1736090" y="848360"/>
                      <a:pt x="1830070" y="864870"/>
                      <a:pt x="1874520" y="845820"/>
                    </a:cubicBezTo>
                    <a:cubicBezTo>
                      <a:pt x="1907540" y="831850"/>
                      <a:pt x="1921510" y="788670"/>
                      <a:pt x="1951990" y="781050"/>
                    </a:cubicBezTo>
                    <a:cubicBezTo>
                      <a:pt x="1982470" y="772160"/>
                      <a:pt x="2033270" y="805180"/>
                      <a:pt x="2058670" y="802640"/>
                    </a:cubicBezTo>
                    <a:cubicBezTo>
                      <a:pt x="2072640" y="800100"/>
                      <a:pt x="2080260" y="795020"/>
                      <a:pt x="2090420" y="786130"/>
                    </a:cubicBezTo>
                    <a:cubicBezTo>
                      <a:pt x="2106930" y="772160"/>
                      <a:pt x="2115820" y="730250"/>
                      <a:pt x="2134870" y="716280"/>
                    </a:cubicBezTo>
                    <a:cubicBezTo>
                      <a:pt x="2150110" y="704850"/>
                      <a:pt x="2175510" y="709930"/>
                      <a:pt x="2189480" y="701040"/>
                    </a:cubicBezTo>
                    <a:cubicBezTo>
                      <a:pt x="2200910" y="694690"/>
                      <a:pt x="2205990" y="689610"/>
                      <a:pt x="2214880" y="675640"/>
                    </a:cubicBezTo>
                    <a:cubicBezTo>
                      <a:pt x="2233930" y="647700"/>
                      <a:pt x="2249170" y="570230"/>
                      <a:pt x="2277110" y="528320"/>
                    </a:cubicBezTo>
                    <a:cubicBezTo>
                      <a:pt x="2302510" y="491490"/>
                      <a:pt x="2363470" y="458470"/>
                      <a:pt x="2369820" y="435610"/>
                    </a:cubicBezTo>
                    <a:cubicBezTo>
                      <a:pt x="2372360" y="425450"/>
                      <a:pt x="2371090" y="417830"/>
                      <a:pt x="2364740" y="410210"/>
                    </a:cubicBezTo>
                    <a:cubicBezTo>
                      <a:pt x="2350770" y="391160"/>
                      <a:pt x="2294890" y="368300"/>
                      <a:pt x="2260600" y="354330"/>
                    </a:cubicBezTo>
                    <a:cubicBezTo>
                      <a:pt x="2231390" y="341630"/>
                      <a:pt x="2204720" y="332740"/>
                      <a:pt x="2172970" y="326390"/>
                    </a:cubicBezTo>
                    <a:cubicBezTo>
                      <a:pt x="2136140" y="320040"/>
                      <a:pt x="2103120" y="314960"/>
                      <a:pt x="2053590" y="317500"/>
                    </a:cubicBezTo>
                    <a:cubicBezTo>
                      <a:pt x="1974850" y="320040"/>
                      <a:pt x="1845310" y="342900"/>
                      <a:pt x="1742440" y="363220"/>
                    </a:cubicBezTo>
                    <a:cubicBezTo>
                      <a:pt x="1639570" y="383540"/>
                      <a:pt x="1530350" y="422910"/>
                      <a:pt x="1436370" y="436880"/>
                    </a:cubicBezTo>
                    <a:cubicBezTo>
                      <a:pt x="1356360" y="449580"/>
                      <a:pt x="1309370" y="440690"/>
                      <a:pt x="1214120" y="452120"/>
                    </a:cubicBezTo>
                    <a:cubicBezTo>
                      <a:pt x="1033780" y="472440"/>
                      <a:pt x="575310" y="591820"/>
                      <a:pt x="444500" y="577850"/>
                    </a:cubicBezTo>
                    <a:cubicBezTo>
                      <a:pt x="397510" y="574040"/>
                      <a:pt x="375920" y="562610"/>
                      <a:pt x="351790" y="542290"/>
                    </a:cubicBezTo>
                    <a:cubicBezTo>
                      <a:pt x="327660" y="521970"/>
                      <a:pt x="309880" y="487680"/>
                      <a:pt x="300990" y="454660"/>
                    </a:cubicBezTo>
                    <a:cubicBezTo>
                      <a:pt x="292100" y="422910"/>
                      <a:pt x="293370" y="374650"/>
                      <a:pt x="299720" y="349250"/>
                    </a:cubicBezTo>
                    <a:cubicBezTo>
                      <a:pt x="303530" y="332740"/>
                      <a:pt x="311150" y="321310"/>
                      <a:pt x="321310" y="311150"/>
                    </a:cubicBezTo>
                    <a:cubicBezTo>
                      <a:pt x="335280" y="298450"/>
                      <a:pt x="355600" y="290830"/>
                      <a:pt x="381000" y="283210"/>
                    </a:cubicBezTo>
                    <a:cubicBezTo>
                      <a:pt x="422910" y="271780"/>
                      <a:pt x="491490" y="260350"/>
                      <a:pt x="553720" y="265430"/>
                    </a:cubicBezTo>
                    <a:cubicBezTo>
                      <a:pt x="628650" y="270510"/>
                      <a:pt x="725170" y="314960"/>
                      <a:pt x="798830" y="328930"/>
                    </a:cubicBezTo>
                    <a:cubicBezTo>
                      <a:pt x="855980" y="340360"/>
                      <a:pt x="894080" y="346710"/>
                      <a:pt x="956310" y="349250"/>
                    </a:cubicBezTo>
                    <a:cubicBezTo>
                      <a:pt x="1043940" y="353060"/>
                      <a:pt x="1186180" y="345440"/>
                      <a:pt x="1273810" y="337820"/>
                    </a:cubicBezTo>
                    <a:cubicBezTo>
                      <a:pt x="1337310" y="332740"/>
                      <a:pt x="1371600" y="321310"/>
                      <a:pt x="1435100" y="314960"/>
                    </a:cubicBezTo>
                    <a:cubicBezTo>
                      <a:pt x="1527810" y="306070"/>
                      <a:pt x="1699260" y="308610"/>
                      <a:pt x="1776730" y="297180"/>
                    </a:cubicBezTo>
                    <a:cubicBezTo>
                      <a:pt x="1816100" y="290830"/>
                      <a:pt x="1847850" y="283210"/>
                      <a:pt x="1866900" y="273050"/>
                    </a:cubicBezTo>
                    <a:cubicBezTo>
                      <a:pt x="1877060" y="266700"/>
                      <a:pt x="1882140" y="261620"/>
                      <a:pt x="1887220" y="252730"/>
                    </a:cubicBezTo>
                    <a:cubicBezTo>
                      <a:pt x="1893570" y="242570"/>
                      <a:pt x="1901190" y="222250"/>
                      <a:pt x="1897380" y="210820"/>
                    </a:cubicBezTo>
                    <a:cubicBezTo>
                      <a:pt x="1893570" y="201930"/>
                      <a:pt x="1883410" y="195580"/>
                      <a:pt x="1873250" y="190500"/>
                    </a:cubicBezTo>
                    <a:cubicBezTo>
                      <a:pt x="1861820" y="185420"/>
                      <a:pt x="1846580" y="185420"/>
                      <a:pt x="1827530" y="184150"/>
                    </a:cubicBezTo>
                    <a:cubicBezTo>
                      <a:pt x="1791970" y="181610"/>
                      <a:pt x="1742440" y="177800"/>
                      <a:pt x="1680210" y="186690"/>
                    </a:cubicBezTo>
                    <a:cubicBezTo>
                      <a:pt x="1570990" y="201930"/>
                      <a:pt x="1352550" y="287020"/>
                      <a:pt x="1228090" y="308610"/>
                    </a:cubicBezTo>
                    <a:cubicBezTo>
                      <a:pt x="1143000" y="323850"/>
                      <a:pt x="1080770" y="316230"/>
                      <a:pt x="1009650" y="326390"/>
                    </a:cubicBezTo>
                    <a:cubicBezTo>
                      <a:pt x="938530" y="335280"/>
                      <a:pt x="866140" y="360680"/>
                      <a:pt x="798830" y="369570"/>
                    </a:cubicBezTo>
                    <a:cubicBezTo>
                      <a:pt x="739140" y="377190"/>
                      <a:pt x="687070" y="367030"/>
                      <a:pt x="628650" y="377190"/>
                    </a:cubicBezTo>
                    <a:cubicBezTo>
                      <a:pt x="563880" y="387350"/>
                      <a:pt x="480060" y="414020"/>
                      <a:pt x="426720" y="434340"/>
                    </a:cubicBezTo>
                    <a:cubicBezTo>
                      <a:pt x="391160" y="448310"/>
                      <a:pt x="359410" y="454660"/>
                      <a:pt x="339090" y="478790"/>
                    </a:cubicBezTo>
                    <a:cubicBezTo>
                      <a:pt x="316230" y="502920"/>
                      <a:pt x="299720" y="560070"/>
                      <a:pt x="300990" y="582930"/>
                    </a:cubicBezTo>
                    <a:cubicBezTo>
                      <a:pt x="300990" y="595630"/>
                      <a:pt x="306070" y="601980"/>
                      <a:pt x="312420" y="610870"/>
                    </a:cubicBezTo>
                    <a:cubicBezTo>
                      <a:pt x="321310" y="621030"/>
                      <a:pt x="337820" y="632460"/>
                      <a:pt x="356870" y="640080"/>
                    </a:cubicBezTo>
                    <a:cubicBezTo>
                      <a:pt x="381000" y="650240"/>
                      <a:pt x="411480" y="657860"/>
                      <a:pt x="449580" y="661670"/>
                    </a:cubicBezTo>
                    <a:cubicBezTo>
                      <a:pt x="508000" y="666750"/>
                      <a:pt x="596900" y="659130"/>
                      <a:pt x="671830" y="652780"/>
                    </a:cubicBezTo>
                    <a:cubicBezTo>
                      <a:pt x="751840" y="645160"/>
                      <a:pt x="815340" y="636270"/>
                      <a:pt x="914400" y="619760"/>
                    </a:cubicBezTo>
                    <a:cubicBezTo>
                      <a:pt x="1073150" y="593090"/>
                      <a:pt x="1342390" y="520700"/>
                      <a:pt x="1529080" y="497840"/>
                    </a:cubicBezTo>
                    <a:cubicBezTo>
                      <a:pt x="1685290" y="477520"/>
                      <a:pt x="1910080" y="455930"/>
                      <a:pt x="1959610" y="474980"/>
                    </a:cubicBezTo>
                    <a:cubicBezTo>
                      <a:pt x="1973580" y="480060"/>
                      <a:pt x="1979930" y="487680"/>
                      <a:pt x="1981200" y="495300"/>
                    </a:cubicBezTo>
                    <a:cubicBezTo>
                      <a:pt x="1981200" y="502920"/>
                      <a:pt x="1974850" y="511810"/>
                      <a:pt x="1963420" y="518160"/>
                    </a:cubicBezTo>
                    <a:cubicBezTo>
                      <a:pt x="1911350" y="542290"/>
                      <a:pt x="1629410" y="500380"/>
                      <a:pt x="1465580" y="506730"/>
                    </a:cubicBezTo>
                    <a:cubicBezTo>
                      <a:pt x="1304290" y="513080"/>
                      <a:pt x="1141730" y="553720"/>
                      <a:pt x="989330" y="552450"/>
                    </a:cubicBezTo>
                    <a:cubicBezTo>
                      <a:pt x="848360" y="552450"/>
                      <a:pt x="712470" y="504190"/>
                      <a:pt x="582930" y="510540"/>
                    </a:cubicBezTo>
                    <a:cubicBezTo>
                      <a:pt x="462280" y="516890"/>
                      <a:pt x="336550" y="557530"/>
                      <a:pt x="238760" y="584200"/>
                    </a:cubicBezTo>
                    <a:cubicBezTo>
                      <a:pt x="163830" y="604520"/>
                      <a:pt x="77470" y="651510"/>
                      <a:pt x="44450" y="648970"/>
                    </a:cubicBezTo>
                    <a:cubicBezTo>
                      <a:pt x="34290" y="648970"/>
                      <a:pt x="26670" y="645160"/>
                      <a:pt x="24130" y="640080"/>
                    </a:cubicBezTo>
                    <a:cubicBezTo>
                      <a:pt x="20320" y="633730"/>
                      <a:pt x="19050" y="623570"/>
                      <a:pt x="25400" y="615950"/>
                    </a:cubicBezTo>
                    <a:cubicBezTo>
                      <a:pt x="52070" y="588010"/>
                      <a:pt x="276860" y="593090"/>
                      <a:pt x="393700" y="575310"/>
                    </a:cubicBezTo>
                    <a:cubicBezTo>
                      <a:pt x="500380" y="557530"/>
                      <a:pt x="571500" y="533400"/>
                      <a:pt x="697230" y="513080"/>
                    </a:cubicBezTo>
                    <a:cubicBezTo>
                      <a:pt x="901700" y="478790"/>
                      <a:pt x="1333500" y="439420"/>
                      <a:pt x="1507490" y="412750"/>
                    </a:cubicBezTo>
                    <a:cubicBezTo>
                      <a:pt x="1590040" y="400050"/>
                      <a:pt x="1635760" y="392430"/>
                      <a:pt x="1690370" y="378460"/>
                    </a:cubicBezTo>
                    <a:cubicBezTo>
                      <a:pt x="1737360" y="365760"/>
                      <a:pt x="1767840" y="345440"/>
                      <a:pt x="1817370" y="334010"/>
                    </a:cubicBezTo>
                    <a:cubicBezTo>
                      <a:pt x="1888490" y="318770"/>
                      <a:pt x="2035810" y="293370"/>
                      <a:pt x="2077720" y="302260"/>
                    </a:cubicBezTo>
                    <a:cubicBezTo>
                      <a:pt x="2092960" y="306070"/>
                      <a:pt x="2106930" y="316230"/>
                      <a:pt x="2105660" y="318770"/>
                    </a:cubicBezTo>
                    <a:cubicBezTo>
                      <a:pt x="2103120" y="327660"/>
                      <a:pt x="1963420" y="295910"/>
                      <a:pt x="1874520" y="292100"/>
                    </a:cubicBezTo>
                    <a:cubicBezTo>
                      <a:pt x="1753870" y="288290"/>
                      <a:pt x="1572260" y="299720"/>
                      <a:pt x="1446530" y="313690"/>
                    </a:cubicBezTo>
                    <a:cubicBezTo>
                      <a:pt x="1348740" y="323850"/>
                      <a:pt x="1275080" y="323850"/>
                      <a:pt x="1186180" y="358140"/>
                    </a:cubicBezTo>
                    <a:cubicBezTo>
                      <a:pt x="1080770" y="397510"/>
                      <a:pt x="902970" y="562610"/>
                      <a:pt x="863600" y="557530"/>
                    </a:cubicBezTo>
                    <a:cubicBezTo>
                      <a:pt x="853440" y="556260"/>
                      <a:pt x="848360" y="546100"/>
                      <a:pt x="847090" y="539750"/>
                    </a:cubicBezTo>
                    <a:cubicBezTo>
                      <a:pt x="845820" y="533400"/>
                      <a:pt x="849630" y="521970"/>
                      <a:pt x="858520" y="518160"/>
                    </a:cubicBezTo>
                    <a:cubicBezTo>
                      <a:pt x="873760" y="509270"/>
                      <a:pt x="909320" y="528320"/>
                      <a:pt x="955040" y="529590"/>
                    </a:cubicBezTo>
                    <a:cubicBezTo>
                      <a:pt x="1062990" y="533400"/>
                      <a:pt x="1333500" y="520700"/>
                      <a:pt x="1493520" y="502920"/>
                    </a:cubicBezTo>
                    <a:cubicBezTo>
                      <a:pt x="1624330" y="488950"/>
                      <a:pt x="1803400" y="433070"/>
                      <a:pt x="1846580" y="443230"/>
                    </a:cubicBezTo>
                    <a:cubicBezTo>
                      <a:pt x="1856740" y="445770"/>
                      <a:pt x="1861820" y="452120"/>
                      <a:pt x="1864360" y="457200"/>
                    </a:cubicBezTo>
                    <a:cubicBezTo>
                      <a:pt x="1866900" y="462280"/>
                      <a:pt x="1866900" y="469900"/>
                      <a:pt x="1861820" y="476250"/>
                    </a:cubicBezTo>
                    <a:cubicBezTo>
                      <a:pt x="1835150" y="501650"/>
                      <a:pt x="1586230" y="505460"/>
                      <a:pt x="1502410" y="523240"/>
                    </a:cubicBezTo>
                    <a:cubicBezTo>
                      <a:pt x="1457960" y="532130"/>
                      <a:pt x="1440180" y="538480"/>
                      <a:pt x="1399540" y="554990"/>
                    </a:cubicBezTo>
                    <a:cubicBezTo>
                      <a:pt x="1334770" y="579120"/>
                      <a:pt x="1233170" y="635000"/>
                      <a:pt x="1154430" y="666750"/>
                    </a:cubicBezTo>
                    <a:cubicBezTo>
                      <a:pt x="1085850" y="694690"/>
                      <a:pt x="996950" y="715010"/>
                      <a:pt x="953770" y="737870"/>
                    </a:cubicBezTo>
                    <a:cubicBezTo>
                      <a:pt x="932180" y="750570"/>
                      <a:pt x="923290" y="756920"/>
                      <a:pt x="908050" y="773430"/>
                    </a:cubicBezTo>
                    <a:cubicBezTo>
                      <a:pt x="886460" y="796290"/>
                      <a:pt x="875030" y="848360"/>
                      <a:pt x="845820" y="871220"/>
                    </a:cubicBezTo>
                    <a:cubicBezTo>
                      <a:pt x="816610" y="895350"/>
                      <a:pt x="774700" y="904240"/>
                      <a:pt x="732790" y="911860"/>
                    </a:cubicBezTo>
                    <a:cubicBezTo>
                      <a:pt x="684530" y="919480"/>
                      <a:pt x="621030" y="916940"/>
                      <a:pt x="571500" y="909320"/>
                    </a:cubicBezTo>
                    <a:cubicBezTo>
                      <a:pt x="529590" y="901700"/>
                      <a:pt x="485140" y="894080"/>
                      <a:pt x="455930" y="873760"/>
                    </a:cubicBezTo>
                    <a:cubicBezTo>
                      <a:pt x="429260" y="855980"/>
                      <a:pt x="414020" y="826770"/>
                      <a:pt x="397510" y="797560"/>
                    </a:cubicBezTo>
                    <a:cubicBezTo>
                      <a:pt x="377190" y="763270"/>
                      <a:pt x="356870" y="722630"/>
                      <a:pt x="345440" y="680720"/>
                    </a:cubicBezTo>
                    <a:cubicBezTo>
                      <a:pt x="332740" y="638810"/>
                      <a:pt x="323850" y="581660"/>
                      <a:pt x="326390" y="548640"/>
                    </a:cubicBezTo>
                    <a:cubicBezTo>
                      <a:pt x="327660" y="529590"/>
                      <a:pt x="332740" y="508000"/>
                      <a:pt x="340360" y="502920"/>
                    </a:cubicBezTo>
                    <a:cubicBezTo>
                      <a:pt x="345440" y="499110"/>
                      <a:pt x="355600" y="501650"/>
                      <a:pt x="360680" y="504190"/>
                    </a:cubicBezTo>
                    <a:cubicBezTo>
                      <a:pt x="365760" y="508000"/>
                      <a:pt x="370840" y="514350"/>
                      <a:pt x="370840" y="523240"/>
                    </a:cubicBezTo>
                    <a:cubicBezTo>
                      <a:pt x="369570" y="549910"/>
                      <a:pt x="281940" y="645160"/>
                      <a:pt x="259080" y="687070"/>
                    </a:cubicBezTo>
                    <a:cubicBezTo>
                      <a:pt x="246380" y="711200"/>
                      <a:pt x="234950" y="720090"/>
                      <a:pt x="234950" y="745490"/>
                    </a:cubicBezTo>
                    <a:cubicBezTo>
                      <a:pt x="236220" y="791210"/>
                      <a:pt x="299720" y="910590"/>
                      <a:pt x="321310" y="941070"/>
                    </a:cubicBezTo>
                    <a:cubicBezTo>
                      <a:pt x="330200" y="952500"/>
                      <a:pt x="332740" y="956310"/>
                      <a:pt x="342900" y="961390"/>
                    </a:cubicBezTo>
                    <a:cubicBezTo>
                      <a:pt x="363220" y="967740"/>
                      <a:pt x="402590" y="961390"/>
                      <a:pt x="439420" y="956310"/>
                    </a:cubicBezTo>
                    <a:cubicBezTo>
                      <a:pt x="487680" y="949960"/>
                      <a:pt x="566420" y="930910"/>
                      <a:pt x="609600" y="916940"/>
                    </a:cubicBezTo>
                    <a:cubicBezTo>
                      <a:pt x="637540" y="908050"/>
                      <a:pt x="651510" y="904240"/>
                      <a:pt x="678180" y="889000"/>
                    </a:cubicBezTo>
                    <a:cubicBezTo>
                      <a:pt x="718820" y="867410"/>
                      <a:pt x="782320" y="803910"/>
                      <a:pt x="825500" y="783590"/>
                    </a:cubicBezTo>
                    <a:cubicBezTo>
                      <a:pt x="852170" y="770890"/>
                      <a:pt x="864870" y="769620"/>
                      <a:pt x="897890" y="765810"/>
                    </a:cubicBezTo>
                    <a:cubicBezTo>
                      <a:pt x="962660" y="756920"/>
                      <a:pt x="1137920" y="753110"/>
                      <a:pt x="1192530" y="763270"/>
                    </a:cubicBezTo>
                    <a:cubicBezTo>
                      <a:pt x="1214120" y="767080"/>
                      <a:pt x="1229360" y="767080"/>
                      <a:pt x="1236980" y="778510"/>
                    </a:cubicBezTo>
                    <a:cubicBezTo>
                      <a:pt x="1247140" y="792480"/>
                      <a:pt x="1244600" y="822960"/>
                      <a:pt x="1240790" y="843280"/>
                    </a:cubicBezTo>
                    <a:cubicBezTo>
                      <a:pt x="1236980" y="862330"/>
                      <a:pt x="1224280" y="895350"/>
                      <a:pt x="1212850" y="899160"/>
                    </a:cubicBezTo>
                    <a:cubicBezTo>
                      <a:pt x="1202690" y="901700"/>
                      <a:pt x="1186180" y="892810"/>
                      <a:pt x="1179830" y="883920"/>
                    </a:cubicBezTo>
                    <a:cubicBezTo>
                      <a:pt x="1173480" y="871220"/>
                      <a:pt x="1178560" y="849630"/>
                      <a:pt x="1188720" y="822960"/>
                    </a:cubicBezTo>
                    <a:cubicBezTo>
                      <a:pt x="1211580" y="759460"/>
                      <a:pt x="1338580" y="561340"/>
                      <a:pt x="1383030" y="525780"/>
                    </a:cubicBezTo>
                    <a:cubicBezTo>
                      <a:pt x="1398270" y="514350"/>
                      <a:pt x="1409700" y="513080"/>
                      <a:pt x="1421130" y="511810"/>
                    </a:cubicBezTo>
                    <a:cubicBezTo>
                      <a:pt x="1431290" y="510540"/>
                      <a:pt x="1441450" y="510540"/>
                      <a:pt x="1451610" y="515620"/>
                    </a:cubicBezTo>
                    <a:cubicBezTo>
                      <a:pt x="1464310" y="523240"/>
                      <a:pt x="1474470" y="538480"/>
                      <a:pt x="1488440" y="563880"/>
                    </a:cubicBezTo>
                    <a:cubicBezTo>
                      <a:pt x="1521460" y="629920"/>
                      <a:pt x="1607820" y="900430"/>
                      <a:pt x="1606550" y="951230"/>
                    </a:cubicBezTo>
                    <a:cubicBezTo>
                      <a:pt x="1606550" y="963930"/>
                      <a:pt x="1604010" y="970280"/>
                      <a:pt x="1597660" y="974090"/>
                    </a:cubicBezTo>
                    <a:cubicBezTo>
                      <a:pt x="1593850" y="979170"/>
                      <a:pt x="1583690" y="979170"/>
                      <a:pt x="1577340" y="977900"/>
                    </a:cubicBezTo>
                    <a:cubicBezTo>
                      <a:pt x="1572260" y="975360"/>
                      <a:pt x="1564640" y="969010"/>
                      <a:pt x="1563370" y="962660"/>
                    </a:cubicBezTo>
                    <a:cubicBezTo>
                      <a:pt x="1562100" y="953770"/>
                      <a:pt x="1570990" y="942340"/>
                      <a:pt x="1579880" y="929640"/>
                    </a:cubicBezTo>
                    <a:cubicBezTo>
                      <a:pt x="1596390" y="902970"/>
                      <a:pt x="1642110" y="866140"/>
                      <a:pt x="1668780" y="822960"/>
                    </a:cubicBezTo>
                    <a:cubicBezTo>
                      <a:pt x="1701800" y="768350"/>
                      <a:pt x="1724660" y="633730"/>
                      <a:pt x="1752600" y="622300"/>
                    </a:cubicBezTo>
                    <a:cubicBezTo>
                      <a:pt x="1762760" y="618490"/>
                      <a:pt x="1775460" y="626110"/>
                      <a:pt x="1784350" y="637540"/>
                    </a:cubicBezTo>
                    <a:cubicBezTo>
                      <a:pt x="1804670" y="668020"/>
                      <a:pt x="1816100" y="835660"/>
                      <a:pt x="1799590" y="861060"/>
                    </a:cubicBezTo>
                    <a:cubicBezTo>
                      <a:pt x="1794510" y="869950"/>
                      <a:pt x="1784350" y="872490"/>
                      <a:pt x="1776730" y="871220"/>
                    </a:cubicBezTo>
                    <a:cubicBezTo>
                      <a:pt x="1770380" y="869950"/>
                      <a:pt x="1761490" y="862330"/>
                      <a:pt x="1760220" y="853440"/>
                    </a:cubicBezTo>
                    <a:cubicBezTo>
                      <a:pt x="1757680" y="833120"/>
                      <a:pt x="1798320" y="788670"/>
                      <a:pt x="1817370" y="746760"/>
                    </a:cubicBezTo>
                    <a:cubicBezTo>
                      <a:pt x="1840230" y="695960"/>
                      <a:pt x="1855470" y="584200"/>
                      <a:pt x="1880870" y="566420"/>
                    </a:cubicBezTo>
                    <a:cubicBezTo>
                      <a:pt x="1891030" y="558800"/>
                      <a:pt x="1903730" y="560070"/>
                      <a:pt x="1913890" y="566420"/>
                    </a:cubicBezTo>
                    <a:cubicBezTo>
                      <a:pt x="1932940" y="579120"/>
                      <a:pt x="1936750" y="668020"/>
                      <a:pt x="1958340" y="674370"/>
                    </a:cubicBezTo>
                    <a:cubicBezTo>
                      <a:pt x="1978660" y="680720"/>
                      <a:pt x="2010410" y="647700"/>
                      <a:pt x="2034540" y="624840"/>
                    </a:cubicBezTo>
                    <a:cubicBezTo>
                      <a:pt x="2063750" y="595630"/>
                      <a:pt x="2095500" y="516890"/>
                      <a:pt x="2117090" y="502920"/>
                    </a:cubicBezTo>
                    <a:cubicBezTo>
                      <a:pt x="2125980" y="496570"/>
                      <a:pt x="2132330" y="494030"/>
                      <a:pt x="2141220" y="497840"/>
                    </a:cubicBezTo>
                    <a:cubicBezTo>
                      <a:pt x="2157730" y="505460"/>
                      <a:pt x="2179320" y="557530"/>
                      <a:pt x="2193290" y="589280"/>
                    </a:cubicBezTo>
                    <a:cubicBezTo>
                      <a:pt x="2207260" y="621030"/>
                      <a:pt x="2227580" y="668020"/>
                      <a:pt x="2226310" y="690880"/>
                    </a:cubicBezTo>
                    <a:cubicBezTo>
                      <a:pt x="2225040" y="702310"/>
                      <a:pt x="2219960" y="713740"/>
                      <a:pt x="2213610" y="716280"/>
                    </a:cubicBezTo>
                    <a:cubicBezTo>
                      <a:pt x="2205990" y="718820"/>
                      <a:pt x="2192020" y="713740"/>
                      <a:pt x="2184400" y="702310"/>
                    </a:cubicBezTo>
                    <a:cubicBezTo>
                      <a:pt x="2157730" y="662940"/>
                      <a:pt x="2156460" y="459740"/>
                      <a:pt x="2152650" y="356870"/>
                    </a:cubicBezTo>
                    <a:cubicBezTo>
                      <a:pt x="2150110" y="273050"/>
                      <a:pt x="2143760" y="160020"/>
                      <a:pt x="2157730" y="129540"/>
                    </a:cubicBezTo>
                    <a:cubicBezTo>
                      <a:pt x="2162810" y="119380"/>
                      <a:pt x="2169160" y="114300"/>
                      <a:pt x="2176780" y="114300"/>
                    </a:cubicBezTo>
                    <a:cubicBezTo>
                      <a:pt x="2183130" y="114300"/>
                      <a:pt x="2194560" y="120650"/>
                      <a:pt x="2199640" y="130810"/>
                    </a:cubicBezTo>
                    <a:cubicBezTo>
                      <a:pt x="2207260" y="147320"/>
                      <a:pt x="2203450" y="210820"/>
                      <a:pt x="2192020" y="219710"/>
                    </a:cubicBezTo>
                    <a:cubicBezTo>
                      <a:pt x="2184400" y="224790"/>
                      <a:pt x="2165350" y="219710"/>
                      <a:pt x="2157730" y="212090"/>
                    </a:cubicBezTo>
                    <a:cubicBezTo>
                      <a:pt x="2148840" y="200660"/>
                      <a:pt x="2164080" y="149860"/>
                      <a:pt x="2155190" y="147320"/>
                    </a:cubicBezTo>
                    <a:cubicBezTo>
                      <a:pt x="2145030" y="142240"/>
                      <a:pt x="2110740" y="203200"/>
                      <a:pt x="2087880" y="214630"/>
                    </a:cubicBezTo>
                    <a:cubicBezTo>
                      <a:pt x="2072640" y="222250"/>
                      <a:pt x="2054860" y="227330"/>
                      <a:pt x="2042160" y="220980"/>
                    </a:cubicBezTo>
                    <a:cubicBezTo>
                      <a:pt x="2024380" y="212090"/>
                      <a:pt x="1997710" y="165100"/>
                      <a:pt x="1998980" y="146050"/>
                    </a:cubicBezTo>
                    <a:cubicBezTo>
                      <a:pt x="1998980" y="133350"/>
                      <a:pt x="2009140" y="119380"/>
                      <a:pt x="2016760" y="115570"/>
                    </a:cubicBezTo>
                    <a:cubicBezTo>
                      <a:pt x="2023110" y="113030"/>
                      <a:pt x="2034540" y="114300"/>
                      <a:pt x="2040890" y="120650"/>
                    </a:cubicBezTo>
                    <a:cubicBezTo>
                      <a:pt x="2053590" y="135890"/>
                      <a:pt x="2023110" y="229870"/>
                      <a:pt x="2044700" y="243840"/>
                    </a:cubicBezTo>
                    <a:cubicBezTo>
                      <a:pt x="2068830" y="260350"/>
                      <a:pt x="2159000" y="182880"/>
                      <a:pt x="2195830" y="181610"/>
                    </a:cubicBezTo>
                    <a:cubicBezTo>
                      <a:pt x="2217420" y="181610"/>
                      <a:pt x="2231390" y="184150"/>
                      <a:pt x="2246630" y="199390"/>
                    </a:cubicBezTo>
                    <a:cubicBezTo>
                      <a:pt x="2279650" y="233680"/>
                      <a:pt x="2326640" y="393700"/>
                      <a:pt x="2322830" y="441960"/>
                    </a:cubicBezTo>
                    <a:cubicBezTo>
                      <a:pt x="2321560" y="463550"/>
                      <a:pt x="2312670" y="480060"/>
                      <a:pt x="2302510" y="486410"/>
                    </a:cubicBezTo>
                    <a:cubicBezTo>
                      <a:pt x="2293620" y="491490"/>
                      <a:pt x="2284730" y="487680"/>
                      <a:pt x="2268220" y="482600"/>
                    </a:cubicBezTo>
                    <a:cubicBezTo>
                      <a:pt x="2217420" y="471170"/>
                      <a:pt x="2080260" y="400050"/>
                      <a:pt x="1972310" y="359410"/>
                    </a:cubicBezTo>
                    <a:cubicBezTo>
                      <a:pt x="1844040" y="312420"/>
                      <a:pt x="1685290" y="254000"/>
                      <a:pt x="1548130" y="224790"/>
                    </a:cubicBezTo>
                    <a:cubicBezTo>
                      <a:pt x="1423670" y="196850"/>
                      <a:pt x="1294130" y="185420"/>
                      <a:pt x="1188720" y="180340"/>
                    </a:cubicBezTo>
                    <a:cubicBezTo>
                      <a:pt x="1103630" y="176530"/>
                      <a:pt x="1037590" y="165100"/>
                      <a:pt x="961390" y="185420"/>
                    </a:cubicBezTo>
                    <a:cubicBezTo>
                      <a:pt x="873760" y="210820"/>
                      <a:pt x="759460" y="295910"/>
                      <a:pt x="698500" y="336550"/>
                    </a:cubicBezTo>
                    <a:cubicBezTo>
                      <a:pt x="662940" y="360680"/>
                      <a:pt x="648970" y="364490"/>
                      <a:pt x="619760" y="398780"/>
                    </a:cubicBezTo>
                    <a:cubicBezTo>
                      <a:pt x="551180" y="481330"/>
                      <a:pt x="421640" y="843280"/>
                      <a:pt x="365760" y="881380"/>
                    </a:cubicBezTo>
                    <a:cubicBezTo>
                      <a:pt x="350520" y="891540"/>
                      <a:pt x="337820" y="890270"/>
                      <a:pt x="327660" y="886460"/>
                    </a:cubicBezTo>
                    <a:cubicBezTo>
                      <a:pt x="316230" y="881380"/>
                      <a:pt x="312420" y="871220"/>
                      <a:pt x="300990" y="854710"/>
                    </a:cubicBezTo>
                    <a:cubicBezTo>
                      <a:pt x="275590" y="820420"/>
                      <a:pt x="200660" y="703580"/>
                      <a:pt x="191770" y="668020"/>
                    </a:cubicBezTo>
                    <a:cubicBezTo>
                      <a:pt x="187960" y="655320"/>
                      <a:pt x="187960" y="646430"/>
                      <a:pt x="193040" y="640080"/>
                    </a:cubicBezTo>
                    <a:cubicBezTo>
                      <a:pt x="195580" y="635000"/>
                      <a:pt x="205740" y="631190"/>
                      <a:pt x="210820" y="631190"/>
                    </a:cubicBezTo>
                    <a:cubicBezTo>
                      <a:pt x="217170" y="631190"/>
                      <a:pt x="224790" y="635000"/>
                      <a:pt x="229870" y="641350"/>
                    </a:cubicBezTo>
                    <a:cubicBezTo>
                      <a:pt x="237490" y="652780"/>
                      <a:pt x="241300" y="676910"/>
                      <a:pt x="243840" y="702310"/>
                    </a:cubicBezTo>
                    <a:cubicBezTo>
                      <a:pt x="247650" y="749300"/>
                      <a:pt x="246380" y="868680"/>
                      <a:pt x="232410" y="897890"/>
                    </a:cubicBezTo>
                    <a:cubicBezTo>
                      <a:pt x="227330" y="908050"/>
                      <a:pt x="219710" y="913130"/>
                      <a:pt x="212090" y="914400"/>
                    </a:cubicBezTo>
                    <a:cubicBezTo>
                      <a:pt x="205740" y="915670"/>
                      <a:pt x="199390" y="911860"/>
                      <a:pt x="191770" y="906780"/>
                    </a:cubicBezTo>
                    <a:cubicBezTo>
                      <a:pt x="181610" y="899160"/>
                      <a:pt x="167640" y="880110"/>
                      <a:pt x="160020" y="864870"/>
                    </a:cubicBezTo>
                    <a:cubicBezTo>
                      <a:pt x="151130" y="849630"/>
                      <a:pt x="139700" y="822960"/>
                      <a:pt x="143510" y="811530"/>
                    </a:cubicBezTo>
                    <a:cubicBezTo>
                      <a:pt x="146050" y="805180"/>
                      <a:pt x="154940" y="798830"/>
                      <a:pt x="161290" y="798830"/>
                    </a:cubicBezTo>
                    <a:cubicBezTo>
                      <a:pt x="168910" y="797560"/>
                      <a:pt x="180340" y="800100"/>
                      <a:pt x="186690" y="808990"/>
                    </a:cubicBezTo>
                    <a:cubicBezTo>
                      <a:pt x="203200" y="834390"/>
                      <a:pt x="212090" y="974090"/>
                      <a:pt x="195580" y="1007110"/>
                    </a:cubicBezTo>
                    <a:cubicBezTo>
                      <a:pt x="187960" y="1023620"/>
                      <a:pt x="171450" y="1031240"/>
                      <a:pt x="160020" y="1032510"/>
                    </a:cubicBezTo>
                    <a:cubicBezTo>
                      <a:pt x="151130" y="1033780"/>
                      <a:pt x="140970" y="1027430"/>
                      <a:pt x="133350" y="1022350"/>
                    </a:cubicBezTo>
                    <a:cubicBezTo>
                      <a:pt x="124460" y="1016000"/>
                      <a:pt x="111760" y="1008380"/>
                      <a:pt x="109220" y="999490"/>
                    </a:cubicBezTo>
                    <a:cubicBezTo>
                      <a:pt x="105410" y="990600"/>
                      <a:pt x="106680" y="975360"/>
                      <a:pt x="111760" y="970280"/>
                    </a:cubicBezTo>
                    <a:cubicBezTo>
                      <a:pt x="118110" y="963930"/>
                      <a:pt x="139700" y="960120"/>
                      <a:pt x="146050" y="965200"/>
                    </a:cubicBezTo>
                    <a:cubicBezTo>
                      <a:pt x="153670" y="971550"/>
                      <a:pt x="149860" y="990600"/>
                      <a:pt x="148590" y="1007110"/>
                    </a:cubicBezTo>
                    <a:cubicBezTo>
                      <a:pt x="147320" y="1032510"/>
                      <a:pt x="138430" y="1085850"/>
                      <a:pt x="127000" y="1106170"/>
                    </a:cubicBezTo>
                    <a:cubicBezTo>
                      <a:pt x="119380" y="1117600"/>
                      <a:pt x="100330" y="1122680"/>
                      <a:pt x="102870" y="1127760"/>
                    </a:cubicBezTo>
                    <a:cubicBezTo>
                      <a:pt x="105410" y="1134110"/>
                      <a:pt x="172720" y="1129030"/>
                      <a:pt x="200660" y="1122680"/>
                    </a:cubicBezTo>
                    <a:cubicBezTo>
                      <a:pt x="224790" y="1117600"/>
                      <a:pt x="251460" y="1094740"/>
                      <a:pt x="262890" y="1101090"/>
                    </a:cubicBezTo>
                    <a:cubicBezTo>
                      <a:pt x="270510" y="1103630"/>
                      <a:pt x="278130" y="1121410"/>
                      <a:pt x="274320" y="1129030"/>
                    </a:cubicBezTo>
                    <a:cubicBezTo>
                      <a:pt x="269240" y="1143000"/>
                      <a:pt x="226060" y="1167130"/>
                      <a:pt x="213360" y="1162050"/>
                    </a:cubicBezTo>
                    <a:cubicBezTo>
                      <a:pt x="204470" y="1159510"/>
                      <a:pt x="194310" y="1135380"/>
                      <a:pt x="198120" y="1126490"/>
                    </a:cubicBezTo>
                    <a:cubicBezTo>
                      <a:pt x="201930" y="1117600"/>
                      <a:pt x="220980" y="1117600"/>
                      <a:pt x="242570" y="1111250"/>
                    </a:cubicBezTo>
                    <a:cubicBezTo>
                      <a:pt x="298450" y="1096010"/>
                      <a:pt x="502920" y="1036320"/>
                      <a:pt x="544830" y="1047750"/>
                    </a:cubicBezTo>
                    <a:cubicBezTo>
                      <a:pt x="557530" y="1050290"/>
                      <a:pt x="565150" y="1059180"/>
                      <a:pt x="566420" y="1066800"/>
                    </a:cubicBezTo>
                    <a:cubicBezTo>
                      <a:pt x="567690" y="1073150"/>
                      <a:pt x="562610" y="1082040"/>
                      <a:pt x="556260" y="1088390"/>
                    </a:cubicBezTo>
                    <a:cubicBezTo>
                      <a:pt x="546100" y="1097280"/>
                      <a:pt x="523240" y="1108710"/>
                      <a:pt x="508000" y="1107440"/>
                    </a:cubicBezTo>
                    <a:cubicBezTo>
                      <a:pt x="494030" y="1104900"/>
                      <a:pt x="467360" y="1089660"/>
                      <a:pt x="468630" y="1079500"/>
                    </a:cubicBezTo>
                    <a:cubicBezTo>
                      <a:pt x="472440" y="1059180"/>
                      <a:pt x="699770" y="1023620"/>
                      <a:pt x="698500" y="1013460"/>
                    </a:cubicBezTo>
                    <a:cubicBezTo>
                      <a:pt x="698500" y="1009650"/>
                      <a:pt x="675640" y="1013460"/>
                      <a:pt x="671830" y="1007110"/>
                    </a:cubicBezTo>
                    <a:cubicBezTo>
                      <a:pt x="666750" y="1000760"/>
                      <a:pt x="669290" y="982980"/>
                      <a:pt x="674370" y="975360"/>
                    </a:cubicBezTo>
                    <a:cubicBezTo>
                      <a:pt x="680720" y="966470"/>
                      <a:pt x="693420" y="966470"/>
                      <a:pt x="709930" y="961390"/>
                    </a:cubicBezTo>
                    <a:cubicBezTo>
                      <a:pt x="753110" y="948690"/>
                      <a:pt x="897890" y="908050"/>
                      <a:pt x="934720" y="915670"/>
                    </a:cubicBezTo>
                    <a:cubicBezTo>
                      <a:pt x="947420" y="918210"/>
                      <a:pt x="956310" y="925830"/>
                      <a:pt x="957580" y="932180"/>
                    </a:cubicBezTo>
                    <a:cubicBezTo>
                      <a:pt x="960120" y="939800"/>
                      <a:pt x="953770" y="951230"/>
                      <a:pt x="943610" y="958850"/>
                    </a:cubicBezTo>
                    <a:cubicBezTo>
                      <a:pt x="916940" y="979170"/>
                      <a:pt x="781050" y="1014730"/>
                      <a:pt x="751840" y="1003300"/>
                    </a:cubicBezTo>
                    <a:cubicBezTo>
                      <a:pt x="739140" y="998220"/>
                      <a:pt x="732790" y="984250"/>
                      <a:pt x="734060" y="974090"/>
                    </a:cubicBezTo>
                    <a:cubicBezTo>
                      <a:pt x="735330" y="962660"/>
                      <a:pt x="750570" y="951230"/>
                      <a:pt x="770890" y="937260"/>
                    </a:cubicBezTo>
                    <a:cubicBezTo>
                      <a:pt x="821690" y="902970"/>
                      <a:pt x="994410" y="845820"/>
                      <a:pt x="1064260" y="812800"/>
                    </a:cubicBezTo>
                    <a:cubicBezTo>
                      <a:pt x="1104900" y="795020"/>
                      <a:pt x="1144270" y="781050"/>
                      <a:pt x="1158240" y="767080"/>
                    </a:cubicBezTo>
                    <a:cubicBezTo>
                      <a:pt x="1164590" y="759460"/>
                      <a:pt x="1163320" y="749300"/>
                      <a:pt x="1168400" y="748030"/>
                    </a:cubicBezTo>
                    <a:cubicBezTo>
                      <a:pt x="1174750" y="746760"/>
                      <a:pt x="1193800" y="762000"/>
                      <a:pt x="1195070" y="769620"/>
                    </a:cubicBezTo>
                    <a:cubicBezTo>
                      <a:pt x="1196340" y="774700"/>
                      <a:pt x="1192530" y="781050"/>
                      <a:pt x="1184910" y="786130"/>
                    </a:cubicBezTo>
                    <a:cubicBezTo>
                      <a:pt x="1154430" y="805180"/>
                      <a:pt x="946150" y="847090"/>
                      <a:pt x="905510" y="819150"/>
                    </a:cubicBezTo>
                    <a:cubicBezTo>
                      <a:pt x="885190" y="805180"/>
                      <a:pt x="900430" y="764540"/>
                      <a:pt x="886460" y="742950"/>
                    </a:cubicBezTo>
                    <a:cubicBezTo>
                      <a:pt x="869950" y="717550"/>
                      <a:pt x="849630" y="698500"/>
                      <a:pt x="808990" y="680720"/>
                    </a:cubicBezTo>
                    <a:cubicBezTo>
                      <a:pt x="721360" y="641350"/>
                      <a:pt x="408940" y="629920"/>
                      <a:pt x="342900" y="605790"/>
                    </a:cubicBezTo>
                    <a:cubicBezTo>
                      <a:pt x="323850" y="598170"/>
                      <a:pt x="317500" y="598170"/>
                      <a:pt x="307340" y="584200"/>
                    </a:cubicBezTo>
                    <a:cubicBezTo>
                      <a:pt x="287020" y="558800"/>
                      <a:pt x="274320" y="474980"/>
                      <a:pt x="259080" y="438150"/>
                    </a:cubicBezTo>
                    <a:cubicBezTo>
                      <a:pt x="248920" y="415290"/>
                      <a:pt x="242570" y="400050"/>
                      <a:pt x="229870" y="384810"/>
                    </a:cubicBezTo>
                    <a:cubicBezTo>
                      <a:pt x="217170" y="368300"/>
                      <a:pt x="198120" y="342900"/>
                      <a:pt x="185420" y="342900"/>
                    </a:cubicBezTo>
                    <a:cubicBezTo>
                      <a:pt x="176530" y="341630"/>
                      <a:pt x="167640" y="351790"/>
                      <a:pt x="162560" y="359410"/>
                    </a:cubicBezTo>
                    <a:cubicBezTo>
                      <a:pt x="157480" y="367030"/>
                      <a:pt x="157480" y="374650"/>
                      <a:pt x="156210" y="387350"/>
                    </a:cubicBezTo>
                    <a:cubicBezTo>
                      <a:pt x="153670" y="412750"/>
                      <a:pt x="179070" y="490220"/>
                      <a:pt x="166370" y="504190"/>
                    </a:cubicBezTo>
                    <a:cubicBezTo>
                      <a:pt x="158750" y="510540"/>
                      <a:pt x="139700" y="509270"/>
                      <a:pt x="129540" y="500380"/>
                    </a:cubicBezTo>
                    <a:cubicBezTo>
                      <a:pt x="113030" y="487680"/>
                      <a:pt x="88900" y="414020"/>
                      <a:pt x="96520" y="407670"/>
                    </a:cubicBezTo>
                    <a:cubicBezTo>
                      <a:pt x="100330" y="403860"/>
                      <a:pt x="115570" y="407670"/>
                      <a:pt x="121920" y="416560"/>
                    </a:cubicBezTo>
                    <a:cubicBezTo>
                      <a:pt x="132080" y="430530"/>
                      <a:pt x="125730" y="487680"/>
                      <a:pt x="118110" y="514350"/>
                    </a:cubicBezTo>
                    <a:cubicBezTo>
                      <a:pt x="113030" y="534670"/>
                      <a:pt x="101600" y="560070"/>
                      <a:pt x="90170" y="562610"/>
                    </a:cubicBezTo>
                    <a:cubicBezTo>
                      <a:pt x="80010" y="565150"/>
                      <a:pt x="60960" y="547370"/>
                      <a:pt x="53340" y="535940"/>
                    </a:cubicBezTo>
                    <a:cubicBezTo>
                      <a:pt x="45720" y="524510"/>
                      <a:pt x="39370" y="504190"/>
                      <a:pt x="41910" y="494030"/>
                    </a:cubicBezTo>
                    <a:cubicBezTo>
                      <a:pt x="45720" y="485140"/>
                      <a:pt x="57150" y="476250"/>
                      <a:pt x="66040" y="476250"/>
                    </a:cubicBezTo>
                    <a:cubicBezTo>
                      <a:pt x="73660" y="476250"/>
                      <a:pt x="82550" y="481330"/>
                      <a:pt x="90170" y="491490"/>
                    </a:cubicBezTo>
                    <a:cubicBezTo>
                      <a:pt x="109220" y="519430"/>
                      <a:pt x="142240" y="650240"/>
                      <a:pt x="133350" y="681990"/>
                    </a:cubicBezTo>
                    <a:cubicBezTo>
                      <a:pt x="129540" y="694690"/>
                      <a:pt x="119380" y="703580"/>
                      <a:pt x="111760" y="704850"/>
                    </a:cubicBezTo>
                    <a:cubicBezTo>
                      <a:pt x="104140" y="704850"/>
                      <a:pt x="86360" y="690880"/>
                      <a:pt x="87630" y="685800"/>
                    </a:cubicBezTo>
                    <a:cubicBezTo>
                      <a:pt x="88900" y="680720"/>
                      <a:pt x="125730" y="671830"/>
                      <a:pt x="130810" y="676910"/>
                    </a:cubicBezTo>
                    <a:cubicBezTo>
                      <a:pt x="133350" y="679450"/>
                      <a:pt x="129540" y="692150"/>
                      <a:pt x="124460" y="697230"/>
                    </a:cubicBezTo>
                    <a:cubicBezTo>
                      <a:pt x="120650" y="702310"/>
                      <a:pt x="110490" y="706120"/>
                      <a:pt x="104140" y="704850"/>
                    </a:cubicBezTo>
                    <a:cubicBezTo>
                      <a:pt x="97790" y="702310"/>
                      <a:pt x="86360" y="694690"/>
                      <a:pt x="85090" y="685800"/>
                    </a:cubicBezTo>
                    <a:cubicBezTo>
                      <a:pt x="82550" y="676910"/>
                      <a:pt x="93980" y="659130"/>
                      <a:pt x="102870" y="648970"/>
                    </a:cubicBezTo>
                    <a:cubicBezTo>
                      <a:pt x="113030" y="636270"/>
                      <a:pt x="121920" y="627380"/>
                      <a:pt x="144780" y="618490"/>
                    </a:cubicBezTo>
                    <a:cubicBezTo>
                      <a:pt x="203200" y="593090"/>
                      <a:pt x="421640" y="552450"/>
                      <a:pt x="490220" y="548640"/>
                    </a:cubicBezTo>
                    <a:cubicBezTo>
                      <a:pt x="516890" y="546100"/>
                      <a:pt x="525780" y="547370"/>
                      <a:pt x="548640" y="552450"/>
                    </a:cubicBezTo>
                    <a:cubicBezTo>
                      <a:pt x="588010" y="561340"/>
                      <a:pt x="654050" y="599440"/>
                      <a:pt x="694690" y="610870"/>
                    </a:cubicBezTo>
                    <a:cubicBezTo>
                      <a:pt x="723900" y="619760"/>
                      <a:pt x="732790" y="621030"/>
                      <a:pt x="768350" y="626110"/>
                    </a:cubicBezTo>
                    <a:cubicBezTo>
                      <a:pt x="867410" y="637540"/>
                      <a:pt x="1201420" y="656590"/>
                      <a:pt x="1327150" y="657860"/>
                    </a:cubicBezTo>
                    <a:cubicBezTo>
                      <a:pt x="1391920" y="657860"/>
                      <a:pt x="1473200" y="657860"/>
                      <a:pt x="1473200" y="652780"/>
                    </a:cubicBezTo>
                    <a:cubicBezTo>
                      <a:pt x="1474470" y="650240"/>
                      <a:pt x="1451610" y="645160"/>
                      <a:pt x="1451610" y="642620"/>
                    </a:cubicBezTo>
                    <a:cubicBezTo>
                      <a:pt x="1451610" y="640080"/>
                      <a:pt x="1464310" y="635000"/>
                      <a:pt x="1469390" y="635000"/>
                    </a:cubicBezTo>
                    <a:cubicBezTo>
                      <a:pt x="1475740" y="636270"/>
                      <a:pt x="1483360" y="641350"/>
                      <a:pt x="1485900" y="646430"/>
                    </a:cubicBezTo>
                    <a:cubicBezTo>
                      <a:pt x="1488440" y="651510"/>
                      <a:pt x="1487170" y="665480"/>
                      <a:pt x="1483360" y="669290"/>
                    </a:cubicBezTo>
                    <a:cubicBezTo>
                      <a:pt x="1477010" y="674370"/>
                      <a:pt x="1459230" y="674370"/>
                      <a:pt x="1452880" y="670560"/>
                    </a:cubicBezTo>
                    <a:cubicBezTo>
                      <a:pt x="1447800" y="668020"/>
                      <a:pt x="1445260" y="657860"/>
                      <a:pt x="1446530" y="652780"/>
                    </a:cubicBezTo>
                    <a:cubicBezTo>
                      <a:pt x="1449070" y="646430"/>
                      <a:pt x="1459230" y="636270"/>
                      <a:pt x="1465580" y="635000"/>
                    </a:cubicBezTo>
                    <a:cubicBezTo>
                      <a:pt x="1470660" y="635000"/>
                      <a:pt x="1479550" y="638810"/>
                      <a:pt x="1483360" y="642620"/>
                    </a:cubicBezTo>
                    <a:cubicBezTo>
                      <a:pt x="1487170" y="647700"/>
                      <a:pt x="1489710" y="656590"/>
                      <a:pt x="1487170" y="661670"/>
                    </a:cubicBezTo>
                    <a:cubicBezTo>
                      <a:pt x="1484630" y="668020"/>
                      <a:pt x="1473200" y="676910"/>
                      <a:pt x="1466850" y="676910"/>
                    </a:cubicBezTo>
                    <a:cubicBezTo>
                      <a:pt x="1460500" y="675640"/>
                      <a:pt x="1446530" y="661670"/>
                      <a:pt x="1446530" y="655320"/>
                    </a:cubicBezTo>
                    <a:cubicBezTo>
                      <a:pt x="1446530" y="647700"/>
                      <a:pt x="1470660" y="636270"/>
                      <a:pt x="1469390" y="635000"/>
                    </a:cubicBezTo>
                    <a:cubicBezTo>
                      <a:pt x="1469390" y="635000"/>
                      <a:pt x="1451610" y="641350"/>
                      <a:pt x="1451610" y="642620"/>
                    </a:cubicBezTo>
                    <a:cubicBezTo>
                      <a:pt x="1451610" y="643890"/>
                      <a:pt x="1473200" y="635000"/>
                      <a:pt x="1478280" y="638810"/>
                    </a:cubicBezTo>
                    <a:cubicBezTo>
                      <a:pt x="1484630" y="642620"/>
                      <a:pt x="1478280" y="661670"/>
                      <a:pt x="1483360" y="669290"/>
                    </a:cubicBezTo>
                    <a:cubicBezTo>
                      <a:pt x="1487170" y="676910"/>
                      <a:pt x="1503680" y="680720"/>
                      <a:pt x="1502410" y="685800"/>
                    </a:cubicBezTo>
                    <a:cubicBezTo>
                      <a:pt x="1498600" y="695960"/>
                      <a:pt x="1400810" y="695960"/>
                      <a:pt x="1325880" y="695960"/>
                    </a:cubicBezTo>
                    <a:cubicBezTo>
                      <a:pt x="1191260" y="695960"/>
                      <a:pt x="863600" y="676910"/>
                      <a:pt x="760730" y="664210"/>
                    </a:cubicBezTo>
                    <a:cubicBezTo>
                      <a:pt x="722630" y="659130"/>
                      <a:pt x="711200" y="656590"/>
                      <a:pt x="680720" y="647700"/>
                    </a:cubicBezTo>
                    <a:cubicBezTo>
                      <a:pt x="641350" y="635000"/>
                      <a:pt x="580390" y="599440"/>
                      <a:pt x="546100" y="591820"/>
                    </a:cubicBezTo>
                    <a:cubicBezTo>
                      <a:pt x="524510" y="586740"/>
                      <a:pt x="518160" y="586740"/>
                      <a:pt x="494030" y="588010"/>
                    </a:cubicBezTo>
                    <a:cubicBezTo>
                      <a:pt x="439420" y="590550"/>
                      <a:pt x="299720" y="612140"/>
                      <a:pt x="228600" y="636270"/>
                    </a:cubicBezTo>
                    <a:cubicBezTo>
                      <a:pt x="175260" y="654050"/>
                      <a:pt x="119380" y="707390"/>
                      <a:pt x="99060" y="702310"/>
                    </a:cubicBezTo>
                    <a:cubicBezTo>
                      <a:pt x="91440" y="701040"/>
                      <a:pt x="83820" y="690880"/>
                      <a:pt x="85090" y="685800"/>
                    </a:cubicBezTo>
                    <a:cubicBezTo>
                      <a:pt x="87630" y="679450"/>
                      <a:pt x="129540" y="671830"/>
                      <a:pt x="133350" y="675640"/>
                    </a:cubicBezTo>
                    <a:cubicBezTo>
                      <a:pt x="135890" y="679450"/>
                      <a:pt x="124460" y="701040"/>
                      <a:pt x="118110" y="703580"/>
                    </a:cubicBezTo>
                    <a:cubicBezTo>
                      <a:pt x="110490" y="706120"/>
                      <a:pt x="97790" y="701040"/>
                      <a:pt x="88900" y="692150"/>
                    </a:cubicBezTo>
                    <a:cubicBezTo>
                      <a:pt x="67310" y="666750"/>
                      <a:pt x="30480" y="530860"/>
                      <a:pt x="40640" y="499110"/>
                    </a:cubicBezTo>
                    <a:cubicBezTo>
                      <a:pt x="45720" y="485140"/>
                      <a:pt x="62230" y="476250"/>
                      <a:pt x="71120" y="477520"/>
                    </a:cubicBezTo>
                    <a:cubicBezTo>
                      <a:pt x="81280" y="478790"/>
                      <a:pt x="97790" y="502920"/>
                      <a:pt x="96520" y="510540"/>
                    </a:cubicBezTo>
                    <a:cubicBezTo>
                      <a:pt x="93980" y="515620"/>
                      <a:pt x="76200" y="524510"/>
                      <a:pt x="71120" y="520700"/>
                    </a:cubicBezTo>
                    <a:cubicBezTo>
                      <a:pt x="59690" y="513080"/>
                      <a:pt x="67310" y="415290"/>
                      <a:pt x="76200" y="392430"/>
                    </a:cubicBezTo>
                    <a:cubicBezTo>
                      <a:pt x="81280" y="381000"/>
                      <a:pt x="87630" y="375920"/>
                      <a:pt x="95250" y="372110"/>
                    </a:cubicBezTo>
                    <a:cubicBezTo>
                      <a:pt x="102870" y="368300"/>
                      <a:pt x="116840" y="365760"/>
                      <a:pt x="125730" y="370840"/>
                    </a:cubicBezTo>
                    <a:cubicBezTo>
                      <a:pt x="139700" y="377190"/>
                      <a:pt x="151130" y="402590"/>
                      <a:pt x="157480" y="422910"/>
                    </a:cubicBezTo>
                    <a:cubicBezTo>
                      <a:pt x="166370" y="444500"/>
                      <a:pt x="176530" y="485140"/>
                      <a:pt x="168910" y="499110"/>
                    </a:cubicBezTo>
                    <a:cubicBezTo>
                      <a:pt x="166370" y="506730"/>
                      <a:pt x="156210" y="510540"/>
                      <a:pt x="149860" y="510540"/>
                    </a:cubicBezTo>
                    <a:cubicBezTo>
                      <a:pt x="143510" y="510540"/>
                      <a:pt x="134620" y="508000"/>
                      <a:pt x="129540" y="500380"/>
                    </a:cubicBezTo>
                    <a:cubicBezTo>
                      <a:pt x="118110" y="487680"/>
                      <a:pt x="110490" y="445770"/>
                      <a:pt x="107950" y="420370"/>
                    </a:cubicBezTo>
                    <a:cubicBezTo>
                      <a:pt x="105410" y="397510"/>
                      <a:pt x="101600" y="372110"/>
                      <a:pt x="109220" y="353060"/>
                    </a:cubicBezTo>
                    <a:cubicBezTo>
                      <a:pt x="118110" y="334010"/>
                      <a:pt x="142240" y="316230"/>
                      <a:pt x="160020" y="308610"/>
                    </a:cubicBezTo>
                    <a:cubicBezTo>
                      <a:pt x="173990" y="302260"/>
                      <a:pt x="187960" y="298450"/>
                      <a:pt x="203200" y="303530"/>
                    </a:cubicBezTo>
                    <a:cubicBezTo>
                      <a:pt x="223520" y="311150"/>
                      <a:pt x="246380" y="336550"/>
                      <a:pt x="265430" y="365760"/>
                    </a:cubicBezTo>
                    <a:cubicBezTo>
                      <a:pt x="294640" y="411480"/>
                      <a:pt x="284480" y="516890"/>
                      <a:pt x="341630" y="562610"/>
                    </a:cubicBezTo>
                    <a:cubicBezTo>
                      <a:pt x="429260" y="635000"/>
                      <a:pt x="746760" y="614680"/>
                      <a:pt x="829310" y="643890"/>
                    </a:cubicBezTo>
                    <a:cubicBezTo>
                      <a:pt x="859790" y="654050"/>
                      <a:pt x="869950" y="661670"/>
                      <a:pt x="886460" y="676910"/>
                    </a:cubicBezTo>
                    <a:cubicBezTo>
                      <a:pt x="904240" y="690880"/>
                      <a:pt x="920750" y="712470"/>
                      <a:pt x="930910" y="731520"/>
                    </a:cubicBezTo>
                    <a:cubicBezTo>
                      <a:pt x="938530" y="746760"/>
                      <a:pt x="929640" y="768350"/>
                      <a:pt x="943610" y="778510"/>
                    </a:cubicBezTo>
                    <a:cubicBezTo>
                      <a:pt x="974090" y="797560"/>
                      <a:pt x="1137920" y="734060"/>
                      <a:pt x="1173480" y="746760"/>
                    </a:cubicBezTo>
                    <a:cubicBezTo>
                      <a:pt x="1186180" y="751840"/>
                      <a:pt x="1195070" y="760730"/>
                      <a:pt x="1195070" y="769620"/>
                    </a:cubicBezTo>
                    <a:cubicBezTo>
                      <a:pt x="1195070" y="782320"/>
                      <a:pt x="1176020" y="797560"/>
                      <a:pt x="1150620" y="814070"/>
                    </a:cubicBezTo>
                    <a:cubicBezTo>
                      <a:pt x="1087120" y="859790"/>
                      <a:pt x="817880" y="1000760"/>
                      <a:pt x="762000" y="1002030"/>
                    </a:cubicBezTo>
                    <a:cubicBezTo>
                      <a:pt x="748030" y="1003300"/>
                      <a:pt x="737870" y="996950"/>
                      <a:pt x="735330" y="990600"/>
                    </a:cubicBezTo>
                    <a:cubicBezTo>
                      <a:pt x="731520" y="984250"/>
                      <a:pt x="734060" y="970280"/>
                      <a:pt x="742950" y="961390"/>
                    </a:cubicBezTo>
                    <a:cubicBezTo>
                      <a:pt x="767080" y="939800"/>
                      <a:pt x="910590" y="904240"/>
                      <a:pt x="939800" y="915670"/>
                    </a:cubicBezTo>
                    <a:cubicBezTo>
                      <a:pt x="951230" y="920750"/>
                      <a:pt x="960120" y="934720"/>
                      <a:pt x="957580" y="943610"/>
                    </a:cubicBezTo>
                    <a:cubicBezTo>
                      <a:pt x="956310" y="953770"/>
                      <a:pt x="939800" y="961390"/>
                      <a:pt x="919480" y="969010"/>
                    </a:cubicBezTo>
                    <a:cubicBezTo>
                      <a:pt x="872490" y="988060"/>
                      <a:pt x="690880" y="1031240"/>
                      <a:pt x="659130" y="1013460"/>
                    </a:cubicBezTo>
                    <a:cubicBezTo>
                      <a:pt x="647700" y="1007110"/>
                      <a:pt x="643890" y="990600"/>
                      <a:pt x="646430" y="981710"/>
                    </a:cubicBezTo>
                    <a:cubicBezTo>
                      <a:pt x="648970" y="974090"/>
                      <a:pt x="661670" y="963930"/>
                      <a:pt x="673100" y="962660"/>
                    </a:cubicBezTo>
                    <a:cubicBezTo>
                      <a:pt x="690880" y="962660"/>
                      <a:pt x="736600" y="991870"/>
                      <a:pt x="742950" y="1007110"/>
                    </a:cubicBezTo>
                    <a:cubicBezTo>
                      <a:pt x="746760" y="1016000"/>
                      <a:pt x="744220" y="1024890"/>
                      <a:pt x="739140" y="1032510"/>
                    </a:cubicBezTo>
                    <a:cubicBezTo>
                      <a:pt x="728980" y="1046480"/>
                      <a:pt x="703580" y="1057910"/>
                      <a:pt x="676910" y="1070610"/>
                    </a:cubicBezTo>
                    <a:cubicBezTo>
                      <a:pt x="628650" y="1089660"/>
                      <a:pt x="506730" y="1131570"/>
                      <a:pt x="473710" y="1122680"/>
                    </a:cubicBezTo>
                    <a:cubicBezTo>
                      <a:pt x="461010" y="1120140"/>
                      <a:pt x="449580" y="1108710"/>
                      <a:pt x="450850" y="1099820"/>
                    </a:cubicBezTo>
                    <a:cubicBezTo>
                      <a:pt x="450850" y="1089660"/>
                      <a:pt x="476250" y="1073150"/>
                      <a:pt x="491490" y="1064260"/>
                    </a:cubicBezTo>
                    <a:cubicBezTo>
                      <a:pt x="506730" y="1056640"/>
                      <a:pt x="525780" y="1046480"/>
                      <a:pt x="539750" y="1047750"/>
                    </a:cubicBezTo>
                    <a:cubicBezTo>
                      <a:pt x="549910" y="1050290"/>
                      <a:pt x="565150" y="1059180"/>
                      <a:pt x="566420" y="1066800"/>
                    </a:cubicBezTo>
                    <a:cubicBezTo>
                      <a:pt x="567690" y="1073150"/>
                      <a:pt x="562610" y="1082040"/>
                      <a:pt x="551180" y="1089660"/>
                    </a:cubicBezTo>
                    <a:cubicBezTo>
                      <a:pt x="511810" y="1117600"/>
                      <a:pt x="271780" y="1167130"/>
                      <a:pt x="217170" y="1172210"/>
                    </a:cubicBezTo>
                    <a:cubicBezTo>
                      <a:pt x="199390" y="1173480"/>
                      <a:pt x="189230" y="1174750"/>
                      <a:pt x="181610" y="1168400"/>
                    </a:cubicBezTo>
                    <a:cubicBezTo>
                      <a:pt x="172720" y="1163320"/>
                      <a:pt x="165100" y="1146810"/>
                      <a:pt x="168910" y="1135380"/>
                    </a:cubicBezTo>
                    <a:cubicBezTo>
                      <a:pt x="173990" y="1118870"/>
                      <a:pt x="231140" y="1096010"/>
                      <a:pt x="252730" y="1089660"/>
                    </a:cubicBezTo>
                    <a:cubicBezTo>
                      <a:pt x="264160" y="1085850"/>
                      <a:pt x="274320" y="1080770"/>
                      <a:pt x="281940" y="1085850"/>
                    </a:cubicBezTo>
                    <a:cubicBezTo>
                      <a:pt x="292100" y="1090930"/>
                      <a:pt x="304800" y="1116330"/>
                      <a:pt x="302260" y="1127760"/>
                    </a:cubicBezTo>
                    <a:cubicBezTo>
                      <a:pt x="299720" y="1137920"/>
                      <a:pt x="287020" y="1146810"/>
                      <a:pt x="271780" y="1153160"/>
                    </a:cubicBezTo>
                    <a:cubicBezTo>
                      <a:pt x="242570" y="1168400"/>
                      <a:pt x="160020" y="1183640"/>
                      <a:pt x="123190" y="1179830"/>
                    </a:cubicBezTo>
                    <a:cubicBezTo>
                      <a:pt x="101600" y="1178560"/>
                      <a:pt x="85090" y="1172210"/>
                      <a:pt x="73660" y="1160780"/>
                    </a:cubicBezTo>
                    <a:cubicBezTo>
                      <a:pt x="60960" y="1149350"/>
                      <a:pt x="49530" y="1127760"/>
                      <a:pt x="50800" y="1112520"/>
                    </a:cubicBezTo>
                    <a:cubicBezTo>
                      <a:pt x="52070" y="1094740"/>
                      <a:pt x="74930" y="1079500"/>
                      <a:pt x="83820" y="1059180"/>
                    </a:cubicBezTo>
                    <a:cubicBezTo>
                      <a:pt x="95250" y="1035050"/>
                      <a:pt x="101600" y="975360"/>
                      <a:pt x="107950" y="975360"/>
                    </a:cubicBezTo>
                    <a:cubicBezTo>
                      <a:pt x="111760" y="975360"/>
                      <a:pt x="118110" y="1008380"/>
                      <a:pt x="116840" y="1008380"/>
                    </a:cubicBezTo>
                    <a:cubicBezTo>
                      <a:pt x="115570" y="1009650"/>
                      <a:pt x="105410" y="994410"/>
                      <a:pt x="105410" y="988060"/>
                    </a:cubicBezTo>
                    <a:cubicBezTo>
                      <a:pt x="105410" y="980440"/>
                      <a:pt x="110490" y="970280"/>
                      <a:pt x="116840" y="966470"/>
                    </a:cubicBezTo>
                    <a:cubicBezTo>
                      <a:pt x="121920" y="961390"/>
                      <a:pt x="134620" y="960120"/>
                      <a:pt x="140970" y="962660"/>
                    </a:cubicBezTo>
                    <a:cubicBezTo>
                      <a:pt x="146050" y="965200"/>
                      <a:pt x="147320" y="982980"/>
                      <a:pt x="149860" y="982980"/>
                    </a:cubicBezTo>
                    <a:cubicBezTo>
                      <a:pt x="156210" y="980440"/>
                      <a:pt x="129540" y="826770"/>
                      <a:pt x="147320" y="806450"/>
                    </a:cubicBezTo>
                    <a:cubicBezTo>
                      <a:pt x="154940" y="798830"/>
                      <a:pt x="171450" y="798830"/>
                      <a:pt x="182880" y="805180"/>
                    </a:cubicBezTo>
                    <a:cubicBezTo>
                      <a:pt x="201930" y="815340"/>
                      <a:pt x="234950" y="878840"/>
                      <a:pt x="232410" y="897890"/>
                    </a:cubicBezTo>
                    <a:cubicBezTo>
                      <a:pt x="229870" y="906780"/>
                      <a:pt x="219710" y="914400"/>
                      <a:pt x="212090" y="914400"/>
                    </a:cubicBezTo>
                    <a:cubicBezTo>
                      <a:pt x="204470" y="915670"/>
                      <a:pt x="193040" y="909320"/>
                      <a:pt x="186690" y="896620"/>
                    </a:cubicBezTo>
                    <a:cubicBezTo>
                      <a:pt x="168910" y="862330"/>
                      <a:pt x="175260" y="666750"/>
                      <a:pt x="193040" y="640080"/>
                    </a:cubicBezTo>
                    <a:cubicBezTo>
                      <a:pt x="196850" y="632460"/>
                      <a:pt x="205740" y="631190"/>
                      <a:pt x="210820" y="631190"/>
                    </a:cubicBezTo>
                    <a:cubicBezTo>
                      <a:pt x="217170" y="631190"/>
                      <a:pt x="222250" y="633730"/>
                      <a:pt x="229870" y="641350"/>
                    </a:cubicBezTo>
                    <a:cubicBezTo>
                      <a:pt x="254000" y="665480"/>
                      <a:pt x="302260" y="838200"/>
                      <a:pt x="344170" y="836930"/>
                    </a:cubicBezTo>
                    <a:cubicBezTo>
                      <a:pt x="401320" y="835660"/>
                      <a:pt x="492760" y="529590"/>
                      <a:pt x="539750" y="450850"/>
                    </a:cubicBezTo>
                    <a:cubicBezTo>
                      <a:pt x="561340" y="412750"/>
                      <a:pt x="571500" y="393700"/>
                      <a:pt x="594360" y="369570"/>
                    </a:cubicBezTo>
                    <a:cubicBezTo>
                      <a:pt x="617220" y="344170"/>
                      <a:pt x="641350" y="327660"/>
                      <a:pt x="678180" y="302260"/>
                    </a:cubicBezTo>
                    <a:cubicBezTo>
                      <a:pt x="737870" y="261620"/>
                      <a:pt x="836930" y="182880"/>
                      <a:pt x="924560" y="156210"/>
                    </a:cubicBezTo>
                    <a:cubicBezTo>
                      <a:pt x="1008380" y="129540"/>
                      <a:pt x="1096010" y="137160"/>
                      <a:pt x="1191260" y="140970"/>
                    </a:cubicBezTo>
                    <a:cubicBezTo>
                      <a:pt x="1304290" y="144780"/>
                      <a:pt x="1452880" y="163830"/>
                      <a:pt x="1558290" y="185420"/>
                    </a:cubicBezTo>
                    <a:cubicBezTo>
                      <a:pt x="1642110" y="201930"/>
                      <a:pt x="1696720" y="220980"/>
                      <a:pt x="1779270" y="247650"/>
                    </a:cubicBezTo>
                    <a:cubicBezTo>
                      <a:pt x="1888490" y="283210"/>
                      <a:pt x="2063750" y="339090"/>
                      <a:pt x="2153920" y="382270"/>
                    </a:cubicBezTo>
                    <a:cubicBezTo>
                      <a:pt x="2208530" y="408940"/>
                      <a:pt x="2265680" y="473710"/>
                      <a:pt x="2280920" y="461010"/>
                    </a:cubicBezTo>
                    <a:cubicBezTo>
                      <a:pt x="2301240" y="445770"/>
                      <a:pt x="2251710" y="248920"/>
                      <a:pt x="2207260" y="227330"/>
                    </a:cubicBezTo>
                    <a:cubicBezTo>
                      <a:pt x="2171700" y="209550"/>
                      <a:pt x="2098040" y="275590"/>
                      <a:pt x="2059940" y="280670"/>
                    </a:cubicBezTo>
                    <a:cubicBezTo>
                      <a:pt x="2038350" y="283210"/>
                      <a:pt x="2019300" y="283210"/>
                      <a:pt x="2007870" y="275590"/>
                    </a:cubicBezTo>
                    <a:cubicBezTo>
                      <a:pt x="1997710" y="269240"/>
                      <a:pt x="1993900" y="256540"/>
                      <a:pt x="1991360" y="241300"/>
                    </a:cubicBezTo>
                    <a:cubicBezTo>
                      <a:pt x="1987550" y="214630"/>
                      <a:pt x="1992630" y="138430"/>
                      <a:pt x="2005330" y="121920"/>
                    </a:cubicBezTo>
                    <a:cubicBezTo>
                      <a:pt x="2011680" y="115570"/>
                      <a:pt x="2021840" y="114300"/>
                      <a:pt x="2029460" y="115570"/>
                    </a:cubicBezTo>
                    <a:cubicBezTo>
                      <a:pt x="2038350" y="116840"/>
                      <a:pt x="2049780" y="123190"/>
                      <a:pt x="2057400" y="133350"/>
                    </a:cubicBezTo>
                    <a:cubicBezTo>
                      <a:pt x="2068830" y="147320"/>
                      <a:pt x="2085340" y="199390"/>
                      <a:pt x="2080260" y="201930"/>
                    </a:cubicBezTo>
                    <a:cubicBezTo>
                      <a:pt x="2077720" y="203200"/>
                      <a:pt x="2056130" y="189230"/>
                      <a:pt x="2056130" y="179070"/>
                    </a:cubicBezTo>
                    <a:cubicBezTo>
                      <a:pt x="2056130" y="160020"/>
                      <a:pt x="2136140" y="95250"/>
                      <a:pt x="2162810" y="92710"/>
                    </a:cubicBezTo>
                    <a:cubicBezTo>
                      <a:pt x="2176780" y="91440"/>
                      <a:pt x="2192020" y="102870"/>
                      <a:pt x="2198370" y="113030"/>
                    </a:cubicBezTo>
                    <a:cubicBezTo>
                      <a:pt x="2203450" y="121920"/>
                      <a:pt x="2202180" y="133350"/>
                      <a:pt x="2202180" y="147320"/>
                    </a:cubicBezTo>
                    <a:cubicBezTo>
                      <a:pt x="2202180" y="166370"/>
                      <a:pt x="2204720" y="205740"/>
                      <a:pt x="2195830" y="215900"/>
                    </a:cubicBezTo>
                    <a:cubicBezTo>
                      <a:pt x="2189480" y="223520"/>
                      <a:pt x="2176780" y="224790"/>
                      <a:pt x="2170430" y="222250"/>
                    </a:cubicBezTo>
                    <a:cubicBezTo>
                      <a:pt x="2164080" y="219710"/>
                      <a:pt x="2157730" y="210820"/>
                      <a:pt x="2155190" y="200660"/>
                    </a:cubicBezTo>
                    <a:cubicBezTo>
                      <a:pt x="2150110" y="184150"/>
                      <a:pt x="2151380" y="138430"/>
                      <a:pt x="2160270" y="124460"/>
                    </a:cubicBezTo>
                    <a:cubicBezTo>
                      <a:pt x="2165350" y="116840"/>
                      <a:pt x="2175510" y="113030"/>
                      <a:pt x="2181860" y="114300"/>
                    </a:cubicBezTo>
                    <a:cubicBezTo>
                      <a:pt x="2188210" y="115570"/>
                      <a:pt x="2194560" y="120650"/>
                      <a:pt x="2199640" y="130810"/>
                    </a:cubicBezTo>
                    <a:cubicBezTo>
                      <a:pt x="2212340" y="161290"/>
                      <a:pt x="2190750" y="271780"/>
                      <a:pt x="2193290" y="355600"/>
                    </a:cubicBezTo>
                    <a:cubicBezTo>
                      <a:pt x="2195830" y="459740"/>
                      <a:pt x="2247900" y="684530"/>
                      <a:pt x="2221230" y="709930"/>
                    </a:cubicBezTo>
                    <a:cubicBezTo>
                      <a:pt x="2213610" y="718820"/>
                      <a:pt x="2197100" y="716280"/>
                      <a:pt x="2185670" y="707390"/>
                    </a:cubicBezTo>
                    <a:cubicBezTo>
                      <a:pt x="2159000" y="685800"/>
                      <a:pt x="2108200" y="530860"/>
                      <a:pt x="2114550" y="506730"/>
                    </a:cubicBezTo>
                    <a:cubicBezTo>
                      <a:pt x="2115820" y="500380"/>
                      <a:pt x="2120900" y="497840"/>
                      <a:pt x="2125980" y="496570"/>
                    </a:cubicBezTo>
                    <a:cubicBezTo>
                      <a:pt x="2131060" y="495300"/>
                      <a:pt x="2141220" y="496570"/>
                      <a:pt x="2145030" y="500380"/>
                    </a:cubicBezTo>
                    <a:cubicBezTo>
                      <a:pt x="2150110" y="504190"/>
                      <a:pt x="2153920" y="513080"/>
                      <a:pt x="2152650" y="523240"/>
                    </a:cubicBezTo>
                    <a:cubicBezTo>
                      <a:pt x="2151380" y="542290"/>
                      <a:pt x="2128520" y="579120"/>
                      <a:pt x="2105660" y="608330"/>
                    </a:cubicBezTo>
                    <a:cubicBezTo>
                      <a:pt x="2076450" y="646430"/>
                      <a:pt x="2010410" y="707390"/>
                      <a:pt x="1982470" y="723900"/>
                    </a:cubicBezTo>
                    <a:cubicBezTo>
                      <a:pt x="1971040" y="731520"/>
                      <a:pt x="1962150" y="735330"/>
                      <a:pt x="1953260" y="734060"/>
                    </a:cubicBezTo>
                    <a:cubicBezTo>
                      <a:pt x="1944370" y="732790"/>
                      <a:pt x="1936750" y="726440"/>
                      <a:pt x="1929130" y="716280"/>
                    </a:cubicBezTo>
                    <a:cubicBezTo>
                      <a:pt x="1915160" y="697230"/>
                      <a:pt x="1907540" y="615950"/>
                      <a:pt x="1896110" y="615950"/>
                    </a:cubicBezTo>
                    <a:cubicBezTo>
                      <a:pt x="1882140" y="617220"/>
                      <a:pt x="1871980" y="725170"/>
                      <a:pt x="1854200" y="768350"/>
                    </a:cubicBezTo>
                    <a:cubicBezTo>
                      <a:pt x="1838960" y="803910"/>
                      <a:pt x="1817370" y="847090"/>
                      <a:pt x="1799590" y="861060"/>
                    </a:cubicBezTo>
                    <a:cubicBezTo>
                      <a:pt x="1791970" y="868680"/>
                      <a:pt x="1784350" y="872490"/>
                      <a:pt x="1776730" y="871220"/>
                    </a:cubicBezTo>
                    <a:cubicBezTo>
                      <a:pt x="1771650" y="869950"/>
                      <a:pt x="1765300" y="864870"/>
                      <a:pt x="1761490" y="858520"/>
                    </a:cubicBezTo>
                    <a:cubicBezTo>
                      <a:pt x="1755140" y="847090"/>
                      <a:pt x="1756410" y="830580"/>
                      <a:pt x="1753870" y="808990"/>
                    </a:cubicBezTo>
                    <a:cubicBezTo>
                      <a:pt x="1750060" y="769620"/>
                      <a:pt x="1732280" y="659130"/>
                      <a:pt x="1742440" y="635000"/>
                    </a:cubicBezTo>
                    <a:cubicBezTo>
                      <a:pt x="1746250" y="626110"/>
                      <a:pt x="1751330" y="622300"/>
                      <a:pt x="1756410" y="621030"/>
                    </a:cubicBezTo>
                    <a:cubicBezTo>
                      <a:pt x="1762760" y="619760"/>
                      <a:pt x="1771650" y="621030"/>
                      <a:pt x="1776730" y="624840"/>
                    </a:cubicBezTo>
                    <a:cubicBezTo>
                      <a:pt x="1781810" y="629920"/>
                      <a:pt x="1784350" y="636270"/>
                      <a:pt x="1783080" y="648970"/>
                    </a:cubicBezTo>
                    <a:cubicBezTo>
                      <a:pt x="1781810" y="681990"/>
                      <a:pt x="1732280" y="795020"/>
                      <a:pt x="1703070" y="845820"/>
                    </a:cubicBezTo>
                    <a:cubicBezTo>
                      <a:pt x="1682750" y="882650"/>
                      <a:pt x="1659890" y="911860"/>
                      <a:pt x="1637030" y="934720"/>
                    </a:cubicBezTo>
                    <a:cubicBezTo>
                      <a:pt x="1619250" y="953770"/>
                      <a:pt x="1597660" y="980440"/>
                      <a:pt x="1582420" y="979170"/>
                    </a:cubicBezTo>
                    <a:cubicBezTo>
                      <a:pt x="1569720" y="976630"/>
                      <a:pt x="1563370" y="955040"/>
                      <a:pt x="1551940" y="932180"/>
                    </a:cubicBezTo>
                    <a:cubicBezTo>
                      <a:pt x="1525270" y="876300"/>
                      <a:pt x="1485900" y="692150"/>
                      <a:pt x="1460500" y="627380"/>
                    </a:cubicBezTo>
                    <a:cubicBezTo>
                      <a:pt x="1447800" y="595630"/>
                      <a:pt x="1442720" y="560070"/>
                      <a:pt x="1424940" y="557530"/>
                    </a:cubicBezTo>
                    <a:cubicBezTo>
                      <a:pt x="1397000" y="554990"/>
                      <a:pt x="1329690" y="668020"/>
                      <a:pt x="1294130" y="726440"/>
                    </a:cubicBezTo>
                    <a:cubicBezTo>
                      <a:pt x="1259840" y="781050"/>
                      <a:pt x="1238250" y="890270"/>
                      <a:pt x="1212850" y="899160"/>
                    </a:cubicBezTo>
                    <a:cubicBezTo>
                      <a:pt x="1201420" y="902970"/>
                      <a:pt x="1186180" y="894080"/>
                      <a:pt x="1179830" y="883920"/>
                    </a:cubicBezTo>
                    <a:cubicBezTo>
                      <a:pt x="1172210" y="868680"/>
                      <a:pt x="1207770" y="820420"/>
                      <a:pt x="1192530" y="803910"/>
                    </a:cubicBezTo>
                    <a:cubicBezTo>
                      <a:pt x="1164590" y="770890"/>
                      <a:pt x="966470" y="801370"/>
                      <a:pt x="905510" y="808990"/>
                    </a:cubicBezTo>
                    <a:cubicBezTo>
                      <a:pt x="876300" y="812800"/>
                      <a:pt x="866140" y="812800"/>
                      <a:pt x="842010" y="824230"/>
                    </a:cubicBezTo>
                    <a:cubicBezTo>
                      <a:pt x="802640" y="842010"/>
                      <a:pt x="735330" y="904240"/>
                      <a:pt x="693420" y="927100"/>
                    </a:cubicBezTo>
                    <a:cubicBezTo>
                      <a:pt x="665480" y="942340"/>
                      <a:pt x="650240" y="947420"/>
                      <a:pt x="621030" y="957580"/>
                    </a:cubicBezTo>
                    <a:cubicBezTo>
                      <a:pt x="575310" y="972820"/>
                      <a:pt x="497840" y="994410"/>
                      <a:pt x="444500" y="1002030"/>
                    </a:cubicBezTo>
                    <a:cubicBezTo>
                      <a:pt x="400050" y="1007110"/>
                      <a:pt x="351790" y="1017270"/>
                      <a:pt x="322580" y="1005840"/>
                    </a:cubicBezTo>
                    <a:cubicBezTo>
                      <a:pt x="300990" y="996950"/>
                      <a:pt x="292100" y="981710"/>
                      <a:pt x="276860" y="958850"/>
                    </a:cubicBezTo>
                    <a:cubicBezTo>
                      <a:pt x="248920" y="918210"/>
                      <a:pt x="193040" y="821690"/>
                      <a:pt x="189230" y="767080"/>
                    </a:cubicBezTo>
                    <a:cubicBezTo>
                      <a:pt x="186690" y="727710"/>
                      <a:pt x="204470" y="701040"/>
                      <a:pt x="223520" y="664210"/>
                    </a:cubicBezTo>
                    <a:cubicBezTo>
                      <a:pt x="248920" y="614680"/>
                      <a:pt x="311150" y="509270"/>
                      <a:pt x="340360" y="502920"/>
                    </a:cubicBezTo>
                    <a:cubicBezTo>
                      <a:pt x="351790" y="500380"/>
                      <a:pt x="363220" y="506730"/>
                      <a:pt x="369570" y="516890"/>
                    </a:cubicBezTo>
                    <a:cubicBezTo>
                      <a:pt x="386080" y="539750"/>
                      <a:pt x="369570" y="615950"/>
                      <a:pt x="384810" y="665480"/>
                    </a:cubicBezTo>
                    <a:cubicBezTo>
                      <a:pt x="402590" y="721360"/>
                      <a:pt x="438150" y="803910"/>
                      <a:pt x="477520" y="835660"/>
                    </a:cubicBezTo>
                    <a:cubicBezTo>
                      <a:pt x="505460" y="858520"/>
                      <a:pt x="538480" y="861060"/>
                      <a:pt x="575310" y="866140"/>
                    </a:cubicBezTo>
                    <a:cubicBezTo>
                      <a:pt x="619760" y="872490"/>
                      <a:pt x="683260" y="868680"/>
                      <a:pt x="725170" y="863600"/>
                    </a:cubicBezTo>
                    <a:cubicBezTo>
                      <a:pt x="753110" y="859790"/>
                      <a:pt x="775970" y="861060"/>
                      <a:pt x="797560" y="845820"/>
                    </a:cubicBezTo>
                    <a:cubicBezTo>
                      <a:pt x="828040" y="825500"/>
                      <a:pt x="850900" y="764540"/>
                      <a:pt x="877570" y="739140"/>
                    </a:cubicBezTo>
                    <a:cubicBezTo>
                      <a:pt x="897890" y="720090"/>
                      <a:pt x="911860" y="712470"/>
                      <a:pt x="938530" y="699770"/>
                    </a:cubicBezTo>
                    <a:cubicBezTo>
                      <a:pt x="985520" y="676910"/>
                      <a:pt x="1069340" y="659130"/>
                      <a:pt x="1139190" y="631190"/>
                    </a:cubicBezTo>
                    <a:cubicBezTo>
                      <a:pt x="1217930" y="599440"/>
                      <a:pt x="1320800" y="542290"/>
                      <a:pt x="1388110" y="516890"/>
                    </a:cubicBezTo>
                    <a:cubicBezTo>
                      <a:pt x="1431290" y="500380"/>
                      <a:pt x="1451610" y="494030"/>
                      <a:pt x="1497330" y="483870"/>
                    </a:cubicBezTo>
                    <a:cubicBezTo>
                      <a:pt x="1570990" y="467360"/>
                      <a:pt x="1727200" y="440690"/>
                      <a:pt x="1789430" y="439420"/>
                    </a:cubicBezTo>
                    <a:cubicBezTo>
                      <a:pt x="1819910" y="438150"/>
                      <a:pt x="1845310" y="436880"/>
                      <a:pt x="1855470" y="445770"/>
                    </a:cubicBezTo>
                    <a:cubicBezTo>
                      <a:pt x="1863090" y="453390"/>
                      <a:pt x="1865630" y="468630"/>
                      <a:pt x="1861820" y="476250"/>
                    </a:cubicBezTo>
                    <a:cubicBezTo>
                      <a:pt x="1854200" y="488950"/>
                      <a:pt x="1824990" y="491490"/>
                      <a:pt x="1794510" y="499110"/>
                    </a:cubicBezTo>
                    <a:cubicBezTo>
                      <a:pt x="1731010" y="515620"/>
                      <a:pt x="1610360" y="532130"/>
                      <a:pt x="1496060" y="542290"/>
                    </a:cubicBezTo>
                    <a:cubicBezTo>
                      <a:pt x="1342390" y="557530"/>
                      <a:pt x="1056640" y="576580"/>
                      <a:pt x="952500" y="571500"/>
                    </a:cubicBezTo>
                    <a:cubicBezTo>
                      <a:pt x="910590" y="568960"/>
                      <a:pt x="881380" y="566420"/>
                      <a:pt x="863600" y="557530"/>
                    </a:cubicBezTo>
                    <a:cubicBezTo>
                      <a:pt x="854710" y="552450"/>
                      <a:pt x="848360" y="546100"/>
                      <a:pt x="847090" y="539750"/>
                    </a:cubicBezTo>
                    <a:cubicBezTo>
                      <a:pt x="847090" y="532130"/>
                      <a:pt x="852170" y="524510"/>
                      <a:pt x="862330" y="514350"/>
                    </a:cubicBezTo>
                    <a:cubicBezTo>
                      <a:pt x="899160" y="476250"/>
                      <a:pt x="1083310" y="356870"/>
                      <a:pt x="1177290" y="320040"/>
                    </a:cubicBezTo>
                    <a:cubicBezTo>
                      <a:pt x="1244600" y="293370"/>
                      <a:pt x="1283970" y="293370"/>
                      <a:pt x="1361440" y="283210"/>
                    </a:cubicBezTo>
                    <a:cubicBezTo>
                      <a:pt x="1489710" y="266700"/>
                      <a:pt x="1739900" y="248920"/>
                      <a:pt x="1875790" y="252730"/>
                    </a:cubicBezTo>
                    <a:cubicBezTo>
                      <a:pt x="1964690" y="254000"/>
                      <a:pt x="2054860" y="262890"/>
                      <a:pt x="2095500" y="274320"/>
                    </a:cubicBezTo>
                    <a:cubicBezTo>
                      <a:pt x="2112010" y="279400"/>
                      <a:pt x="2122170" y="283210"/>
                      <a:pt x="2128520" y="290830"/>
                    </a:cubicBezTo>
                    <a:cubicBezTo>
                      <a:pt x="2133600" y="298450"/>
                      <a:pt x="2136140" y="313690"/>
                      <a:pt x="2132330" y="321310"/>
                    </a:cubicBezTo>
                    <a:cubicBezTo>
                      <a:pt x="2129790" y="327660"/>
                      <a:pt x="2123440" y="331470"/>
                      <a:pt x="2110740" y="336550"/>
                    </a:cubicBezTo>
                    <a:cubicBezTo>
                      <a:pt x="2070100" y="353060"/>
                      <a:pt x="1924050" y="356870"/>
                      <a:pt x="1827530" y="374650"/>
                    </a:cubicBezTo>
                    <a:cubicBezTo>
                      <a:pt x="1724660" y="393700"/>
                      <a:pt x="1643380" y="426720"/>
                      <a:pt x="1512570" y="450850"/>
                    </a:cubicBezTo>
                    <a:cubicBezTo>
                      <a:pt x="1306830" y="488950"/>
                      <a:pt x="951230" y="514350"/>
                      <a:pt x="704850" y="551180"/>
                    </a:cubicBezTo>
                    <a:cubicBezTo>
                      <a:pt x="497840" y="582930"/>
                      <a:pt x="245110" y="643890"/>
                      <a:pt x="133350" y="651510"/>
                    </a:cubicBezTo>
                    <a:cubicBezTo>
                      <a:pt x="87630" y="655320"/>
                      <a:pt x="50800" y="660400"/>
                      <a:pt x="35560" y="648970"/>
                    </a:cubicBezTo>
                    <a:cubicBezTo>
                      <a:pt x="25400" y="641350"/>
                      <a:pt x="20320" y="626110"/>
                      <a:pt x="25400" y="615950"/>
                    </a:cubicBezTo>
                    <a:cubicBezTo>
                      <a:pt x="39370" y="590550"/>
                      <a:pt x="152400" y="567690"/>
                      <a:pt x="229870" y="547370"/>
                    </a:cubicBezTo>
                    <a:cubicBezTo>
                      <a:pt x="331470" y="519430"/>
                      <a:pt x="461010" y="478790"/>
                      <a:pt x="582930" y="472440"/>
                    </a:cubicBezTo>
                    <a:cubicBezTo>
                      <a:pt x="712470" y="466090"/>
                      <a:pt x="845820" y="514350"/>
                      <a:pt x="986790" y="514350"/>
                    </a:cubicBezTo>
                    <a:cubicBezTo>
                      <a:pt x="1139190" y="514350"/>
                      <a:pt x="1314450" y="474980"/>
                      <a:pt x="1466850" y="467360"/>
                    </a:cubicBezTo>
                    <a:cubicBezTo>
                      <a:pt x="1604010" y="459740"/>
                      <a:pt x="1769110" y="461010"/>
                      <a:pt x="1859280" y="466090"/>
                    </a:cubicBezTo>
                    <a:cubicBezTo>
                      <a:pt x="1907540" y="468630"/>
                      <a:pt x="1953260" y="466090"/>
                      <a:pt x="1969770" y="478790"/>
                    </a:cubicBezTo>
                    <a:cubicBezTo>
                      <a:pt x="1977390" y="483870"/>
                      <a:pt x="1981200" y="494030"/>
                      <a:pt x="1979930" y="500380"/>
                    </a:cubicBezTo>
                    <a:cubicBezTo>
                      <a:pt x="1978660" y="506730"/>
                      <a:pt x="1974850" y="513080"/>
                      <a:pt x="1963420" y="518160"/>
                    </a:cubicBezTo>
                    <a:cubicBezTo>
                      <a:pt x="1912620" y="541020"/>
                      <a:pt x="1638300" y="520700"/>
                      <a:pt x="1470660" y="542290"/>
                    </a:cubicBezTo>
                    <a:cubicBezTo>
                      <a:pt x="1291590" y="566420"/>
                      <a:pt x="1068070" y="632460"/>
                      <a:pt x="920750" y="659130"/>
                    </a:cubicBezTo>
                    <a:cubicBezTo>
                      <a:pt x="822960" y="675640"/>
                      <a:pt x="755650" y="685800"/>
                      <a:pt x="674370" y="693420"/>
                    </a:cubicBezTo>
                    <a:cubicBezTo>
                      <a:pt x="596900" y="701040"/>
                      <a:pt x="508000" y="709930"/>
                      <a:pt x="444500" y="704850"/>
                    </a:cubicBezTo>
                    <a:cubicBezTo>
                      <a:pt x="400050" y="701040"/>
                      <a:pt x="361950" y="694690"/>
                      <a:pt x="330200" y="679450"/>
                    </a:cubicBezTo>
                    <a:cubicBezTo>
                      <a:pt x="303530" y="665480"/>
                      <a:pt x="276860" y="640080"/>
                      <a:pt x="265430" y="624840"/>
                    </a:cubicBezTo>
                    <a:cubicBezTo>
                      <a:pt x="259080" y="615950"/>
                      <a:pt x="257810" y="610870"/>
                      <a:pt x="256540" y="600710"/>
                    </a:cubicBezTo>
                    <a:cubicBezTo>
                      <a:pt x="255270" y="582930"/>
                      <a:pt x="259080" y="554990"/>
                      <a:pt x="266700" y="532130"/>
                    </a:cubicBezTo>
                    <a:cubicBezTo>
                      <a:pt x="275590" y="502920"/>
                      <a:pt x="288290" y="466090"/>
                      <a:pt x="311150" y="443230"/>
                    </a:cubicBezTo>
                    <a:cubicBezTo>
                      <a:pt x="335280" y="417830"/>
                      <a:pt x="373380" y="406400"/>
                      <a:pt x="414020" y="391160"/>
                    </a:cubicBezTo>
                    <a:cubicBezTo>
                      <a:pt x="471170" y="368300"/>
                      <a:pt x="557530" y="341630"/>
                      <a:pt x="624840" y="331470"/>
                    </a:cubicBezTo>
                    <a:cubicBezTo>
                      <a:pt x="683260" y="322580"/>
                      <a:pt x="734060" y="331470"/>
                      <a:pt x="792480" y="325120"/>
                    </a:cubicBezTo>
                    <a:cubicBezTo>
                      <a:pt x="859790" y="317500"/>
                      <a:pt x="937260" y="292100"/>
                      <a:pt x="1004570" y="283210"/>
                    </a:cubicBezTo>
                    <a:cubicBezTo>
                      <a:pt x="1065530" y="275590"/>
                      <a:pt x="1104900" y="283210"/>
                      <a:pt x="1179830" y="271780"/>
                    </a:cubicBezTo>
                    <a:cubicBezTo>
                      <a:pt x="1311910" y="251460"/>
                      <a:pt x="1593850" y="147320"/>
                      <a:pt x="1728470" y="135890"/>
                    </a:cubicBezTo>
                    <a:cubicBezTo>
                      <a:pt x="1805940" y="129540"/>
                      <a:pt x="1879600" y="130810"/>
                      <a:pt x="1913890" y="148590"/>
                    </a:cubicBezTo>
                    <a:cubicBezTo>
                      <a:pt x="1931670" y="158750"/>
                      <a:pt x="1939290" y="173990"/>
                      <a:pt x="1944370" y="190500"/>
                    </a:cubicBezTo>
                    <a:cubicBezTo>
                      <a:pt x="1949450" y="208280"/>
                      <a:pt x="1944370" y="233680"/>
                      <a:pt x="1938020" y="252730"/>
                    </a:cubicBezTo>
                    <a:cubicBezTo>
                      <a:pt x="1932940" y="269240"/>
                      <a:pt x="1924050" y="285750"/>
                      <a:pt x="1910080" y="297180"/>
                    </a:cubicBezTo>
                    <a:cubicBezTo>
                      <a:pt x="1894840" y="311150"/>
                      <a:pt x="1873250" y="316230"/>
                      <a:pt x="1846580" y="323850"/>
                    </a:cubicBezTo>
                    <a:cubicBezTo>
                      <a:pt x="1809750" y="335280"/>
                      <a:pt x="1771650" y="341630"/>
                      <a:pt x="1704340" y="347980"/>
                    </a:cubicBezTo>
                    <a:cubicBezTo>
                      <a:pt x="1553210" y="365760"/>
                      <a:pt x="1112520" y="393700"/>
                      <a:pt x="952500" y="388620"/>
                    </a:cubicBezTo>
                    <a:cubicBezTo>
                      <a:pt x="877570" y="386080"/>
                      <a:pt x="848360" y="379730"/>
                      <a:pt x="788670" y="368300"/>
                    </a:cubicBezTo>
                    <a:cubicBezTo>
                      <a:pt x="717550" y="355600"/>
                      <a:pt x="624840" y="312420"/>
                      <a:pt x="554990" y="307340"/>
                    </a:cubicBezTo>
                    <a:cubicBezTo>
                      <a:pt x="497840" y="304800"/>
                      <a:pt x="434340" y="320040"/>
                      <a:pt x="397510" y="330200"/>
                    </a:cubicBezTo>
                    <a:cubicBezTo>
                      <a:pt x="377190" y="335280"/>
                      <a:pt x="360680" y="336550"/>
                      <a:pt x="351790" y="349250"/>
                    </a:cubicBezTo>
                    <a:cubicBezTo>
                      <a:pt x="339090" y="367030"/>
                      <a:pt x="342900" y="415290"/>
                      <a:pt x="346710" y="440690"/>
                    </a:cubicBezTo>
                    <a:cubicBezTo>
                      <a:pt x="350520" y="458470"/>
                      <a:pt x="354330" y="472440"/>
                      <a:pt x="365760" y="486410"/>
                    </a:cubicBezTo>
                    <a:cubicBezTo>
                      <a:pt x="382270" y="504190"/>
                      <a:pt x="414020" y="523240"/>
                      <a:pt x="444500" y="530860"/>
                    </a:cubicBezTo>
                    <a:cubicBezTo>
                      <a:pt x="481330" y="538480"/>
                      <a:pt x="528320" y="529590"/>
                      <a:pt x="571500" y="523240"/>
                    </a:cubicBezTo>
                    <a:cubicBezTo>
                      <a:pt x="621030" y="515620"/>
                      <a:pt x="670560" y="491490"/>
                      <a:pt x="725170" y="482600"/>
                    </a:cubicBezTo>
                    <a:cubicBezTo>
                      <a:pt x="783590" y="472440"/>
                      <a:pt x="838200" y="476250"/>
                      <a:pt x="910590" y="467360"/>
                    </a:cubicBezTo>
                    <a:cubicBezTo>
                      <a:pt x="1009650" y="454660"/>
                      <a:pt x="1169670" y="414020"/>
                      <a:pt x="1266190" y="402590"/>
                    </a:cubicBezTo>
                    <a:cubicBezTo>
                      <a:pt x="1329690" y="396240"/>
                      <a:pt x="1366520" y="405130"/>
                      <a:pt x="1428750" y="396240"/>
                    </a:cubicBezTo>
                    <a:cubicBezTo>
                      <a:pt x="1515110" y="384810"/>
                      <a:pt x="1633220" y="345440"/>
                      <a:pt x="1737360" y="325120"/>
                    </a:cubicBezTo>
                    <a:cubicBezTo>
                      <a:pt x="1841500" y="303530"/>
                      <a:pt x="1971040" y="276860"/>
                      <a:pt x="2053590" y="273050"/>
                    </a:cubicBezTo>
                    <a:cubicBezTo>
                      <a:pt x="2106930" y="270510"/>
                      <a:pt x="2138680" y="274320"/>
                      <a:pt x="2185670" y="283210"/>
                    </a:cubicBezTo>
                    <a:cubicBezTo>
                      <a:pt x="2241550" y="293370"/>
                      <a:pt x="2321560" y="317500"/>
                      <a:pt x="2364740" y="341630"/>
                    </a:cubicBezTo>
                    <a:cubicBezTo>
                      <a:pt x="2392680" y="358140"/>
                      <a:pt x="2416810" y="377190"/>
                      <a:pt x="2426970" y="396240"/>
                    </a:cubicBezTo>
                    <a:cubicBezTo>
                      <a:pt x="2434590" y="408940"/>
                      <a:pt x="2437130" y="420370"/>
                      <a:pt x="2433320" y="436880"/>
                    </a:cubicBezTo>
                    <a:cubicBezTo>
                      <a:pt x="2421890" y="473710"/>
                      <a:pt x="2322830" y="548640"/>
                      <a:pt x="2301240" y="591820"/>
                    </a:cubicBezTo>
                    <a:cubicBezTo>
                      <a:pt x="2289810" y="617220"/>
                      <a:pt x="2296160" y="638810"/>
                      <a:pt x="2288540" y="659130"/>
                    </a:cubicBezTo>
                    <a:cubicBezTo>
                      <a:pt x="2280920" y="679450"/>
                      <a:pt x="2268220" y="699770"/>
                      <a:pt x="2254250" y="716280"/>
                    </a:cubicBezTo>
                    <a:cubicBezTo>
                      <a:pt x="2240280" y="731520"/>
                      <a:pt x="2219960" y="751840"/>
                      <a:pt x="2205990" y="754380"/>
                    </a:cubicBezTo>
                    <a:cubicBezTo>
                      <a:pt x="2195830" y="755650"/>
                      <a:pt x="2189480" y="744220"/>
                      <a:pt x="2180590" y="748030"/>
                    </a:cubicBezTo>
                    <a:cubicBezTo>
                      <a:pt x="2165350" y="754380"/>
                      <a:pt x="2150110" y="802640"/>
                      <a:pt x="2132330" y="822960"/>
                    </a:cubicBezTo>
                    <a:cubicBezTo>
                      <a:pt x="2115820" y="839470"/>
                      <a:pt x="2103120" y="858520"/>
                      <a:pt x="2080260" y="863600"/>
                    </a:cubicBezTo>
                    <a:cubicBezTo>
                      <a:pt x="2049780" y="869950"/>
                      <a:pt x="1996440" y="829310"/>
                      <a:pt x="1960880" y="836930"/>
                    </a:cubicBezTo>
                    <a:cubicBezTo>
                      <a:pt x="1927860" y="843280"/>
                      <a:pt x="1910080" y="889000"/>
                      <a:pt x="1873250" y="901700"/>
                    </a:cubicBezTo>
                    <a:cubicBezTo>
                      <a:pt x="1830070" y="918210"/>
                      <a:pt x="1758950" y="901700"/>
                      <a:pt x="1714500" y="911860"/>
                    </a:cubicBezTo>
                    <a:cubicBezTo>
                      <a:pt x="1681480" y="918210"/>
                      <a:pt x="1657350" y="938530"/>
                      <a:pt x="1630680" y="942340"/>
                    </a:cubicBezTo>
                    <a:cubicBezTo>
                      <a:pt x="1609090" y="946150"/>
                      <a:pt x="1591310" y="943610"/>
                      <a:pt x="1570990" y="938530"/>
                    </a:cubicBezTo>
                    <a:cubicBezTo>
                      <a:pt x="1548130" y="934720"/>
                      <a:pt x="1522730" y="930910"/>
                      <a:pt x="1498600" y="914400"/>
                    </a:cubicBezTo>
                    <a:cubicBezTo>
                      <a:pt x="1465580" y="890270"/>
                      <a:pt x="1438910" y="801370"/>
                      <a:pt x="1405890" y="786130"/>
                    </a:cubicBezTo>
                    <a:cubicBezTo>
                      <a:pt x="1383030" y="777240"/>
                      <a:pt x="1361440" y="788670"/>
                      <a:pt x="1337310" y="792480"/>
                    </a:cubicBezTo>
                    <a:cubicBezTo>
                      <a:pt x="1310640" y="797560"/>
                      <a:pt x="1276350" y="800100"/>
                      <a:pt x="1250950" y="814070"/>
                    </a:cubicBezTo>
                    <a:cubicBezTo>
                      <a:pt x="1221740" y="828040"/>
                      <a:pt x="1203960" y="864870"/>
                      <a:pt x="1174750" y="881380"/>
                    </a:cubicBezTo>
                    <a:cubicBezTo>
                      <a:pt x="1146810" y="897890"/>
                      <a:pt x="1113790" y="897890"/>
                      <a:pt x="1080770" y="914400"/>
                    </a:cubicBezTo>
                    <a:cubicBezTo>
                      <a:pt x="1037590" y="937260"/>
                      <a:pt x="990600" y="993140"/>
                      <a:pt x="941070" y="1010920"/>
                    </a:cubicBezTo>
                    <a:cubicBezTo>
                      <a:pt x="896620" y="1028700"/>
                      <a:pt x="842010" y="1010920"/>
                      <a:pt x="797560" y="1024890"/>
                    </a:cubicBezTo>
                    <a:cubicBezTo>
                      <a:pt x="754380" y="1037590"/>
                      <a:pt x="718820" y="1083310"/>
                      <a:pt x="678180" y="1092200"/>
                    </a:cubicBezTo>
                    <a:cubicBezTo>
                      <a:pt x="642620" y="1099820"/>
                      <a:pt x="598170" y="1071880"/>
                      <a:pt x="568960" y="1080770"/>
                    </a:cubicBezTo>
                    <a:cubicBezTo>
                      <a:pt x="544830" y="1088390"/>
                      <a:pt x="535940" y="1121410"/>
                      <a:pt x="514350" y="1130300"/>
                    </a:cubicBezTo>
                    <a:cubicBezTo>
                      <a:pt x="490220" y="1140460"/>
                      <a:pt x="464820" y="1141730"/>
                      <a:pt x="427990" y="1137920"/>
                    </a:cubicBezTo>
                    <a:cubicBezTo>
                      <a:pt x="360680" y="1130300"/>
                      <a:pt x="212090" y="1084580"/>
                      <a:pt x="147320" y="1047750"/>
                    </a:cubicBezTo>
                    <a:cubicBezTo>
                      <a:pt x="107950" y="1026160"/>
                      <a:pt x="83820" y="1000760"/>
                      <a:pt x="62230" y="974090"/>
                    </a:cubicBezTo>
                    <a:cubicBezTo>
                      <a:pt x="43180" y="949960"/>
                      <a:pt x="26670" y="923290"/>
                      <a:pt x="20320" y="899160"/>
                    </a:cubicBezTo>
                    <a:cubicBezTo>
                      <a:pt x="15240" y="878840"/>
                      <a:pt x="19050" y="861060"/>
                      <a:pt x="22860" y="838200"/>
                    </a:cubicBezTo>
                    <a:cubicBezTo>
                      <a:pt x="29210" y="803910"/>
                      <a:pt x="63500" y="754380"/>
                      <a:pt x="63500" y="716280"/>
                    </a:cubicBezTo>
                    <a:cubicBezTo>
                      <a:pt x="63500" y="685800"/>
                      <a:pt x="38100" y="662940"/>
                      <a:pt x="33020" y="629920"/>
                    </a:cubicBezTo>
                    <a:cubicBezTo>
                      <a:pt x="26670" y="591820"/>
                      <a:pt x="41910" y="537210"/>
                      <a:pt x="35560" y="499110"/>
                    </a:cubicBezTo>
                    <a:cubicBezTo>
                      <a:pt x="30480" y="467360"/>
                      <a:pt x="10160" y="440690"/>
                      <a:pt x="5080" y="414020"/>
                    </a:cubicBezTo>
                    <a:cubicBezTo>
                      <a:pt x="1270" y="392430"/>
                      <a:pt x="0" y="369570"/>
                      <a:pt x="5080" y="350520"/>
                    </a:cubicBezTo>
                    <a:cubicBezTo>
                      <a:pt x="11430" y="331470"/>
                      <a:pt x="22860" y="314960"/>
                      <a:pt x="39370" y="298450"/>
                    </a:cubicBezTo>
                    <a:cubicBezTo>
                      <a:pt x="59690" y="278130"/>
                      <a:pt x="88900" y="251460"/>
                      <a:pt x="127000" y="243840"/>
                    </a:cubicBezTo>
                    <a:cubicBezTo>
                      <a:pt x="181610" y="232410"/>
                      <a:pt x="285750" y="289560"/>
                      <a:pt x="345440" y="280670"/>
                    </a:cubicBezTo>
                    <a:cubicBezTo>
                      <a:pt x="388620" y="273050"/>
                      <a:pt x="411480" y="242570"/>
                      <a:pt x="454660" y="224790"/>
                    </a:cubicBezTo>
                    <a:cubicBezTo>
                      <a:pt x="513080" y="201930"/>
                      <a:pt x="593090" y="173990"/>
                      <a:pt x="665480" y="160020"/>
                    </a:cubicBezTo>
                    <a:cubicBezTo>
                      <a:pt x="737870" y="146050"/>
                      <a:pt x="838200" y="138430"/>
                      <a:pt x="889000" y="142240"/>
                    </a:cubicBezTo>
                    <a:cubicBezTo>
                      <a:pt x="916940" y="143510"/>
                      <a:pt x="930910" y="143510"/>
                      <a:pt x="951230" y="154940"/>
                    </a:cubicBezTo>
                    <a:cubicBezTo>
                      <a:pt x="977900" y="171450"/>
                      <a:pt x="1008380" y="226060"/>
                      <a:pt x="1027430" y="243840"/>
                    </a:cubicBezTo>
                    <a:cubicBezTo>
                      <a:pt x="1037590" y="252730"/>
                      <a:pt x="1042670" y="259080"/>
                      <a:pt x="1051560" y="260350"/>
                    </a:cubicBezTo>
                    <a:cubicBezTo>
                      <a:pt x="1060450" y="262890"/>
                      <a:pt x="1068070" y="260350"/>
                      <a:pt x="1079500" y="257810"/>
                    </a:cubicBezTo>
                    <a:cubicBezTo>
                      <a:pt x="1094740" y="255270"/>
                      <a:pt x="1115060" y="254000"/>
                      <a:pt x="1135380" y="242570"/>
                    </a:cubicBezTo>
                    <a:cubicBezTo>
                      <a:pt x="1172210" y="219710"/>
                      <a:pt x="1229360" y="132080"/>
                      <a:pt x="1267460" y="104140"/>
                    </a:cubicBezTo>
                    <a:cubicBezTo>
                      <a:pt x="1289050" y="87630"/>
                      <a:pt x="1304290" y="80010"/>
                      <a:pt x="1327150" y="72390"/>
                    </a:cubicBezTo>
                    <a:cubicBezTo>
                      <a:pt x="1355090" y="64770"/>
                      <a:pt x="1391920" y="62230"/>
                      <a:pt x="1426210" y="62230"/>
                    </a:cubicBezTo>
                    <a:cubicBezTo>
                      <a:pt x="1465580" y="60960"/>
                      <a:pt x="1502410" y="76200"/>
                      <a:pt x="1550670" y="73660"/>
                    </a:cubicBezTo>
                    <a:cubicBezTo>
                      <a:pt x="1619250" y="69850"/>
                      <a:pt x="1728470" y="20320"/>
                      <a:pt x="1798320" y="20320"/>
                    </a:cubicBezTo>
                    <a:cubicBezTo>
                      <a:pt x="1851660" y="21590"/>
                      <a:pt x="1882140" y="52070"/>
                      <a:pt x="1935480" y="53340"/>
                    </a:cubicBezTo>
                    <a:cubicBezTo>
                      <a:pt x="2011680" y="55880"/>
                      <a:pt x="2169160" y="0"/>
                      <a:pt x="2213610" y="6350"/>
                    </a:cubicBezTo>
                    <a:cubicBezTo>
                      <a:pt x="2228850" y="8890"/>
                      <a:pt x="2235200" y="12700"/>
                      <a:pt x="2241550" y="21590"/>
                    </a:cubicBezTo>
                    <a:cubicBezTo>
                      <a:pt x="2250440" y="31750"/>
                      <a:pt x="2241550" y="53340"/>
                      <a:pt x="2251710" y="73660"/>
                    </a:cubicBezTo>
                    <a:cubicBezTo>
                      <a:pt x="2273300" y="115570"/>
                      <a:pt x="2362200" y="179070"/>
                      <a:pt x="2397760" y="234950"/>
                    </a:cubicBezTo>
                    <a:cubicBezTo>
                      <a:pt x="2429510" y="284480"/>
                      <a:pt x="2468880" y="364490"/>
                      <a:pt x="2463800" y="391160"/>
                    </a:cubicBezTo>
                    <a:cubicBezTo>
                      <a:pt x="2462530" y="401320"/>
                      <a:pt x="2452370" y="407670"/>
                      <a:pt x="2444750" y="408940"/>
                    </a:cubicBezTo>
                    <a:cubicBezTo>
                      <a:pt x="2438400" y="410210"/>
                      <a:pt x="2428240" y="406400"/>
                      <a:pt x="2420620" y="398780"/>
                    </a:cubicBezTo>
                    <a:cubicBezTo>
                      <a:pt x="2406650" y="383540"/>
                      <a:pt x="2396490" y="339090"/>
                      <a:pt x="2381250" y="316230"/>
                    </a:cubicBezTo>
                    <a:cubicBezTo>
                      <a:pt x="2369820" y="295910"/>
                      <a:pt x="2340610" y="279400"/>
                      <a:pt x="2340610" y="266700"/>
                    </a:cubicBezTo>
                    <a:cubicBezTo>
                      <a:pt x="2340610" y="259080"/>
                      <a:pt x="2349500" y="247650"/>
                      <a:pt x="2355850" y="246380"/>
                    </a:cubicBezTo>
                    <a:cubicBezTo>
                      <a:pt x="2363470" y="245110"/>
                      <a:pt x="2379980" y="251460"/>
                      <a:pt x="2386330" y="262890"/>
                    </a:cubicBezTo>
                    <a:cubicBezTo>
                      <a:pt x="2399030" y="289560"/>
                      <a:pt x="2385060" y="400050"/>
                      <a:pt x="2374900" y="429260"/>
                    </a:cubicBezTo>
                    <a:cubicBezTo>
                      <a:pt x="2371090" y="440690"/>
                      <a:pt x="2366010" y="449580"/>
                      <a:pt x="2358390" y="452120"/>
                    </a:cubicBezTo>
                    <a:cubicBezTo>
                      <a:pt x="2352040" y="454660"/>
                      <a:pt x="2340610" y="453390"/>
                      <a:pt x="2331720" y="445770"/>
                    </a:cubicBezTo>
                    <a:cubicBezTo>
                      <a:pt x="2315210" y="430530"/>
                      <a:pt x="2293620" y="373380"/>
                      <a:pt x="2288540" y="341630"/>
                    </a:cubicBezTo>
                    <a:cubicBezTo>
                      <a:pt x="2284730" y="317500"/>
                      <a:pt x="2287270" y="294640"/>
                      <a:pt x="2293620" y="275590"/>
                    </a:cubicBezTo>
                    <a:cubicBezTo>
                      <a:pt x="2298700" y="260350"/>
                      <a:pt x="2307590" y="237490"/>
                      <a:pt x="2319020" y="236220"/>
                    </a:cubicBezTo>
                    <a:cubicBezTo>
                      <a:pt x="2330450" y="233680"/>
                      <a:pt x="2355850" y="252730"/>
                      <a:pt x="2364740" y="270510"/>
                    </a:cubicBezTo>
                    <a:cubicBezTo>
                      <a:pt x="2377440" y="293370"/>
                      <a:pt x="2372360" y="341630"/>
                      <a:pt x="2368550" y="370840"/>
                    </a:cubicBezTo>
                    <a:cubicBezTo>
                      <a:pt x="2364740" y="393700"/>
                      <a:pt x="2359660" y="411480"/>
                      <a:pt x="2348230" y="431800"/>
                    </a:cubicBezTo>
                    <a:cubicBezTo>
                      <a:pt x="2335530" y="455930"/>
                      <a:pt x="2307590" y="501650"/>
                      <a:pt x="2287270" y="505460"/>
                    </a:cubicBezTo>
                    <a:cubicBezTo>
                      <a:pt x="2274570" y="508000"/>
                      <a:pt x="2258060" y="496570"/>
                      <a:pt x="2247900" y="482600"/>
                    </a:cubicBezTo>
                    <a:cubicBezTo>
                      <a:pt x="2231390" y="457200"/>
                      <a:pt x="2214880" y="356870"/>
                      <a:pt x="2226310" y="340360"/>
                    </a:cubicBezTo>
                    <a:cubicBezTo>
                      <a:pt x="2231390" y="334010"/>
                      <a:pt x="2245360" y="334010"/>
                      <a:pt x="2250440" y="336550"/>
                    </a:cubicBezTo>
                    <a:cubicBezTo>
                      <a:pt x="2256790" y="339090"/>
                      <a:pt x="2263140" y="349250"/>
                      <a:pt x="2261870" y="361950"/>
                    </a:cubicBezTo>
                    <a:cubicBezTo>
                      <a:pt x="2261870" y="402590"/>
                      <a:pt x="2172970" y="562610"/>
                      <a:pt x="2139950" y="614680"/>
                    </a:cubicBezTo>
                    <a:cubicBezTo>
                      <a:pt x="2123440" y="640080"/>
                      <a:pt x="2108200" y="668020"/>
                      <a:pt x="2096770" y="668020"/>
                    </a:cubicBezTo>
                    <a:cubicBezTo>
                      <a:pt x="2087880" y="666750"/>
                      <a:pt x="2078990" y="650240"/>
                      <a:pt x="2073910" y="633730"/>
                    </a:cubicBezTo>
                    <a:cubicBezTo>
                      <a:pt x="2063750" y="594360"/>
                      <a:pt x="2071370" y="466090"/>
                      <a:pt x="2082800" y="426720"/>
                    </a:cubicBezTo>
                    <a:cubicBezTo>
                      <a:pt x="2086610" y="410210"/>
                      <a:pt x="2090420" y="400050"/>
                      <a:pt x="2100580" y="392430"/>
                    </a:cubicBezTo>
                    <a:cubicBezTo>
                      <a:pt x="2113280" y="386080"/>
                      <a:pt x="2142490" y="382270"/>
                      <a:pt x="2151380" y="389890"/>
                    </a:cubicBezTo>
                    <a:cubicBezTo>
                      <a:pt x="2159000" y="396240"/>
                      <a:pt x="2160270" y="415290"/>
                      <a:pt x="2156460" y="430530"/>
                    </a:cubicBezTo>
                    <a:cubicBezTo>
                      <a:pt x="2150110" y="455930"/>
                      <a:pt x="2119630" y="496570"/>
                      <a:pt x="2090420" y="523240"/>
                    </a:cubicBezTo>
                    <a:cubicBezTo>
                      <a:pt x="2061210" y="551180"/>
                      <a:pt x="2007870" y="577850"/>
                      <a:pt x="1977390" y="590550"/>
                    </a:cubicBezTo>
                    <a:cubicBezTo>
                      <a:pt x="1958340" y="598170"/>
                      <a:pt x="1943100" y="603250"/>
                      <a:pt x="1929130" y="603250"/>
                    </a:cubicBezTo>
                    <a:cubicBezTo>
                      <a:pt x="1916430" y="601980"/>
                      <a:pt x="1902460" y="599440"/>
                      <a:pt x="1893570" y="589280"/>
                    </a:cubicBezTo>
                    <a:cubicBezTo>
                      <a:pt x="1880870" y="575310"/>
                      <a:pt x="1874520" y="537210"/>
                      <a:pt x="1873250" y="513080"/>
                    </a:cubicBezTo>
                    <a:cubicBezTo>
                      <a:pt x="1873250" y="492760"/>
                      <a:pt x="1874520" y="474980"/>
                      <a:pt x="1882140" y="455930"/>
                    </a:cubicBezTo>
                    <a:cubicBezTo>
                      <a:pt x="1892300" y="433070"/>
                      <a:pt x="1910080" y="400050"/>
                      <a:pt x="1931670" y="387350"/>
                    </a:cubicBezTo>
                    <a:cubicBezTo>
                      <a:pt x="1950720" y="377190"/>
                      <a:pt x="1987550" y="373380"/>
                      <a:pt x="2001520" y="382270"/>
                    </a:cubicBezTo>
                    <a:cubicBezTo>
                      <a:pt x="2011680" y="389890"/>
                      <a:pt x="2018030" y="406400"/>
                      <a:pt x="2012950" y="425450"/>
                    </a:cubicBezTo>
                    <a:cubicBezTo>
                      <a:pt x="1993900" y="488950"/>
                      <a:pt x="1682750" y="770890"/>
                      <a:pt x="1638300" y="764540"/>
                    </a:cubicBezTo>
                    <a:cubicBezTo>
                      <a:pt x="1625600" y="763270"/>
                      <a:pt x="1621790" y="749300"/>
                      <a:pt x="1617980" y="734060"/>
                    </a:cubicBezTo>
                    <a:cubicBezTo>
                      <a:pt x="1611630" y="698500"/>
                      <a:pt x="1631950" y="581660"/>
                      <a:pt x="1658620" y="542290"/>
                    </a:cubicBezTo>
                    <a:cubicBezTo>
                      <a:pt x="1673860" y="518160"/>
                      <a:pt x="1703070" y="500380"/>
                      <a:pt x="1719580" y="499110"/>
                    </a:cubicBezTo>
                    <a:cubicBezTo>
                      <a:pt x="1731010" y="499110"/>
                      <a:pt x="1744980" y="506730"/>
                      <a:pt x="1748790" y="514350"/>
                    </a:cubicBezTo>
                    <a:cubicBezTo>
                      <a:pt x="1752600" y="527050"/>
                      <a:pt x="1737360" y="553720"/>
                      <a:pt x="1723390" y="570230"/>
                    </a:cubicBezTo>
                    <a:cubicBezTo>
                      <a:pt x="1705610" y="591820"/>
                      <a:pt x="1666240" y="618490"/>
                      <a:pt x="1639570" y="627380"/>
                    </a:cubicBezTo>
                    <a:cubicBezTo>
                      <a:pt x="1620520" y="633730"/>
                      <a:pt x="1602740" y="632460"/>
                      <a:pt x="1586230" y="628650"/>
                    </a:cubicBezTo>
                    <a:cubicBezTo>
                      <a:pt x="1569720" y="624840"/>
                      <a:pt x="1554480" y="617220"/>
                      <a:pt x="1540510" y="604520"/>
                    </a:cubicBezTo>
                    <a:cubicBezTo>
                      <a:pt x="1522730" y="586740"/>
                      <a:pt x="1504950" y="548640"/>
                      <a:pt x="1496060" y="523240"/>
                    </a:cubicBezTo>
                    <a:cubicBezTo>
                      <a:pt x="1489710" y="502920"/>
                      <a:pt x="1487170" y="488950"/>
                      <a:pt x="1488440" y="466090"/>
                    </a:cubicBezTo>
                    <a:cubicBezTo>
                      <a:pt x="1488440" y="429260"/>
                      <a:pt x="1498600" y="356870"/>
                      <a:pt x="1515110" y="326390"/>
                    </a:cubicBezTo>
                    <a:cubicBezTo>
                      <a:pt x="1525270" y="307340"/>
                      <a:pt x="1536700" y="297180"/>
                      <a:pt x="1553210" y="288290"/>
                    </a:cubicBezTo>
                    <a:cubicBezTo>
                      <a:pt x="1569720" y="276860"/>
                      <a:pt x="1588770" y="271780"/>
                      <a:pt x="1615440" y="269240"/>
                    </a:cubicBezTo>
                    <a:cubicBezTo>
                      <a:pt x="1658620" y="264160"/>
                      <a:pt x="1747520" y="270510"/>
                      <a:pt x="1789430" y="285750"/>
                    </a:cubicBezTo>
                    <a:cubicBezTo>
                      <a:pt x="1817370" y="295910"/>
                      <a:pt x="1837690" y="309880"/>
                      <a:pt x="1850390" y="328930"/>
                    </a:cubicBezTo>
                    <a:cubicBezTo>
                      <a:pt x="1864360" y="350520"/>
                      <a:pt x="1866900" y="379730"/>
                      <a:pt x="1865630" y="408940"/>
                    </a:cubicBezTo>
                    <a:cubicBezTo>
                      <a:pt x="1863090" y="447040"/>
                      <a:pt x="1846580" y="492760"/>
                      <a:pt x="1827530" y="534670"/>
                    </a:cubicBezTo>
                    <a:cubicBezTo>
                      <a:pt x="1804670" y="581660"/>
                      <a:pt x="1771650" y="635000"/>
                      <a:pt x="1737360" y="674370"/>
                    </a:cubicBezTo>
                    <a:cubicBezTo>
                      <a:pt x="1705610" y="709930"/>
                      <a:pt x="1667510" y="739140"/>
                      <a:pt x="1629410" y="764540"/>
                    </a:cubicBezTo>
                    <a:cubicBezTo>
                      <a:pt x="1592580" y="787400"/>
                      <a:pt x="1544320" y="811530"/>
                      <a:pt x="1512570" y="817880"/>
                    </a:cubicBezTo>
                    <a:cubicBezTo>
                      <a:pt x="1492250" y="821690"/>
                      <a:pt x="1475740" y="821690"/>
                      <a:pt x="1460500" y="816610"/>
                    </a:cubicBezTo>
                    <a:cubicBezTo>
                      <a:pt x="1449070" y="811530"/>
                      <a:pt x="1440180" y="805180"/>
                      <a:pt x="1431290" y="793750"/>
                    </a:cubicBezTo>
                    <a:cubicBezTo>
                      <a:pt x="1416050" y="775970"/>
                      <a:pt x="1399540" y="740410"/>
                      <a:pt x="1395730" y="711200"/>
                    </a:cubicBezTo>
                    <a:cubicBezTo>
                      <a:pt x="1390650" y="680720"/>
                      <a:pt x="1397000" y="636270"/>
                      <a:pt x="1404620" y="614680"/>
                    </a:cubicBezTo>
                    <a:cubicBezTo>
                      <a:pt x="1409700" y="601980"/>
                      <a:pt x="1416050" y="594360"/>
                      <a:pt x="1426210" y="588010"/>
                    </a:cubicBezTo>
                    <a:cubicBezTo>
                      <a:pt x="1438910" y="579120"/>
                      <a:pt x="1466850" y="570230"/>
                      <a:pt x="1477010" y="574040"/>
                    </a:cubicBezTo>
                    <a:cubicBezTo>
                      <a:pt x="1483360" y="576580"/>
                      <a:pt x="1488440" y="584200"/>
                      <a:pt x="1488440" y="589280"/>
                    </a:cubicBezTo>
                    <a:cubicBezTo>
                      <a:pt x="1489710" y="595630"/>
                      <a:pt x="1485900" y="604520"/>
                      <a:pt x="1478280" y="610870"/>
                    </a:cubicBezTo>
                    <a:cubicBezTo>
                      <a:pt x="1460500" y="624840"/>
                      <a:pt x="1399540" y="633730"/>
                      <a:pt x="1358900" y="641350"/>
                    </a:cubicBezTo>
                    <a:cubicBezTo>
                      <a:pt x="1319530" y="647700"/>
                      <a:pt x="1280160" y="652780"/>
                      <a:pt x="1240790" y="652780"/>
                    </a:cubicBezTo>
                    <a:cubicBezTo>
                      <a:pt x="1201420" y="652780"/>
                      <a:pt x="1160780" y="648970"/>
                      <a:pt x="1122680" y="642620"/>
                    </a:cubicBezTo>
                    <a:cubicBezTo>
                      <a:pt x="1085850" y="636270"/>
                      <a:pt x="1043940" y="629920"/>
                      <a:pt x="1016000" y="618490"/>
                    </a:cubicBezTo>
                    <a:cubicBezTo>
                      <a:pt x="996950" y="610870"/>
                      <a:pt x="985520" y="604520"/>
                      <a:pt x="971550" y="591820"/>
                    </a:cubicBezTo>
                    <a:cubicBezTo>
                      <a:pt x="953770" y="576580"/>
                      <a:pt x="930910" y="551180"/>
                      <a:pt x="923290" y="530860"/>
                    </a:cubicBezTo>
                    <a:cubicBezTo>
                      <a:pt x="918210" y="515620"/>
                      <a:pt x="916940" y="492760"/>
                      <a:pt x="924560" y="483870"/>
                    </a:cubicBezTo>
                    <a:cubicBezTo>
                      <a:pt x="933450" y="476250"/>
                      <a:pt x="949960" y="480060"/>
                      <a:pt x="970280" y="481330"/>
                    </a:cubicBezTo>
                    <a:cubicBezTo>
                      <a:pt x="1017270" y="483870"/>
                      <a:pt x="1139190" y="505460"/>
                      <a:pt x="1197610" y="523240"/>
                    </a:cubicBezTo>
                    <a:cubicBezTo>
                      <a:pt x="1236980" y="534670"/>
                      <a:pt x="1263650" y="546100"/>
                      <a:pt x="1292860" y="561340"/>
                    </a:cubicBezTo>
                    <a:cubicBezTo>
                      <a:pt x="1319530" y="576580"/>
                      <a:pt x="1358900" y="591820"/>
                      <a:pt x="1367790" y="612140"/>
                    </a:cubicBezTo>
                    <a:cubicBezTo>
                      <a:pt x="1374140" y="627380"/>
                      <a:pt x="1369060" y="651510"/>
                      <a:pt x="1358900" y="666750"/>
                    </a:cubicBezTo>
                    <a:cubicBezTo>
                      <a:pt x="1344930" y="685800"/>
                      <a:pt x="1310640" y="695960"/>
                      <a:pt x="1278890" y="709930"/>
                    </a:cubicBezTo>
                    <a:cubicBezTo>
                      <a:pt x="1234440" y="728980"/>
                      <a:pt x="1178560" y="742950"/>
                      <a:pt x="1116330" y="760730"/>
                    </a:cubicBezTo>
                    <a:cubicBezTo>
                      <a:pt x="1036320" y="784860"/>
                      <a:pt x="895350" y="828040"/>
                      <a:pt x="836930" y="836930"/>
                    </a:cubicBezTo>
                    <a:cubicBezTo>
                      <a:pt x="811530" y="839470"/>
                      <a:pt x="796290" y="842010"/>
                      <a:pt x="782320" y="836930"/>
                    </a:cubicBezTo>
                    <a:cubicBezTo>
                      <a:pt x="770890" y="833120"/>
                      <a:pt x="760730" y="826770"/>
                      <a:pt x="755650" y="819150"/>
                    </a:cubicBezTo>
                    <a:cubicBezTo>
                      <a:pt x="749300" y="810260"/>
                      <a:pt x="748030" y="801370"/>
                      <a:pt x="748030" y="786130"/>
                    </a:cubicBezTo>
                    <a:cubicBezTo>
                      <a:pt x="748030" y="746760"/>
                      <a:pt x="765810" y="641350"/>
                      <a:pt x="791210" y="588010"/>
                    </a:cubicBezTo>
                    <a:cubicBezTo>
                      <a:pt x="812800" y="544830"/>
                      <a:pt x="849630" y="500380"/>
                      <a:pt x="876300" y="482600"/>
                    </a:cubicBezTo>
                    <a:cubicBezTo>
                      <a:pt x="891540" y="473710"/>
                      <a:pt x="908050" y="471170"/>
                      <a:pt x="920750" y="472440"/>
                    </a:cubicBezTo>
                    <a:cubicBezTo>
                      <a:pt x="933450" y="473710"/>
                      <a:pt x="946150" y="477520"/>
                      <a:pt x="953770" y="483870"/>
                    </a:cubicBezTo>
                    <a:cubicBezTo>
                      <a:pt x="960120" y="491490"/>
                      <a:pt x="965200" y="502920"/>
                      <a:pt x="963930" y="514350"/>
                    </a:cubicBezTo>
                    <a:cubicBezTo>
                      <a:pt x="961390" y="533400"/>
                      <a:pt x="939800" y="562610"/>
                      <a:pt x="918210" y="584200"/>
                    </a:cubicBezTo>
                    <a:cubicBezTo>
                      <a:pt x="889000" y="612140"/>
                      <a:pt x="829310" y="642620"/>
                      <a:pt x="795020" y="657860"/>
                    </a:cubicBezTo>
                    <a:cubicBezTo>
                      <a:pt x="773430" y="666750"/>
                      <a:pt x="756920" y="676910"/>
                      <a:pt x="740410" y="673100"/>
                    </a:cubicBezTo>
                    <a:cubicBezTo>
                      <a:pt x="722630" y="670560"/>
                      <a:pt x="702310" y="652780"/>
                      <a:pt x="690880" y="635000"/>
                    </a:cubicBezTo>
                    <a:cubicBezTo>
                      <a:pt x="678180" y="614680"/>
                      <a:pt x="670560" y="580390"/>
                      <a:pt x="674370" y="556260"/>
                    </a:cubicBezTo>
                    <a:cubicBezTo>
                      <a:pt x="676910" y="533400"/>
                      <a:pt x="693420" y="509270"/>
                      <a:pt x="708660" y="494030"/>
                    </a:cubicBezTo>
                    <a:cubicBezTo>
                      <a:pt x="721360" y="481330"/>
                      <a:pt x="735330" y="476250"/>
                      <a:pt x="756920" y="471170"/>
                    </a:cubicBezTo>
                    <a:cubicBezTo>
                      <a:pt x="798830" y="461010"/>
                      <a:pt x="886460" y="463550"/>
                      <a:pt x="944880" y="468630"/>
                    </a:cubicBezTo>
                    <a:cubicBezTo>
                      <a:pt x="994410" y="472440"/>
                      <a:pt x="1040130" y="481330"/>
                      <a:pt x="1084580" y="491490"/>
                    </a:cubicBezTo>
                    <a:cubicBezTo>
                      <a:pt x="1125220" y="501650"/>
                      <a:pt x="1173480" y="509270"/>
                      <a:pt x="1200150" y="530860"/>
                    </a:cubicBezTo>
                    <a:cubicBezTo>
                      <a:pt x="1221740" y="549910"/>
                      <a:pt x="1242060" y="577850"/>
                      <a:pt x="1240790" y="604520"/>
                    </a:cubicBezTo>
                    <a:cubicBezTo>
                      <a:pt x="1239520" y="640080"/>
                      <a:pt x="1197610" y="685800"/>
                      <a:pt x="1162050" y="723900"/>
                    </a:cubicBezTo>
                    <a:cubicBezTo>
                      <a:pt x="1118870" y="769620"/>
                      <a:pt x="1055370" y="815340"/>
                      <a:pt x="990600" y="852170"/>
                    </a:cubicBezTo>
                    <a:cubicBezTo>
                      <a:pt x="918210" y="892810"/>
                      <a:pt x="826770" y="925830"/>
                      <a:pt x="745490" y="951230"/>
                    </a:cubicBezTo>
                    <a:cubicBezTo>
                      <a:pt x="666750" y="974090"/>
                      <a:pt x="581660" y="989330"/>
                      <a:pt x="509270" y="998220"/>
                    </a:cubicBezTo>
                    <a:cubicBezTo>
                      <a:pt x="450850" y="1005840"/>
                      <a:pt x="389890" y="1012190"/>
                      <a:pt x="346710" y="1005840"/>
                    </a:cubicBezTo>
                    <a:cubicBezTo>
                      <a:pt x="317500" y="1002030"/>
                      <a:pt x="293370" y="994410"/>
                      <a:pt x="273050" y="982980"/>
                    </a:cubicBezTo>
                    <a:cubicBezTo>
                      <a:pt x="256540" y="971550"/>
                      <a:pt x="242570" y="957580"/>
                      <a:pt x="233680" y="938530"/>
                    </a:cubicBezTo>
                    <a:cubicBezTo>
                      <a:pt x="222250" y="911860"/>
                      <a:pt x="223520" y="861060"/>
                      <a:pt x="224790" y="829310"/>
                    </a:cubicBezTo>
                    <a:cubicBezTo>
                      <a:pt x="226060" y="803910"/>
                      <a:pt x="229870" y="782320"/>
                      <a:pt x="237490" y="762000"/>
                    </a:cubicBezTo>
                    <a:cubicBezTo>
                      <a:pt x="243840" y="741680"/>
                      <a:pt x="254000" y="718820"/>
                      <a:pt x="266700" y="704850"/>
                    </a:cubicBezTo>
                    <a:cubicBezTo>
                      <a:pt x="278130" y="693420"/>
                      <a:pt x="289560" y="685800"/>
                      <a:pt x="308610" y="679450"/>
                    </a:cubicBezTo>
                    <a:cubicBezTo>
                      <a:pt x="340360" y="669290"/>
                      <a:pt x="394970" y="668020"/>
                      <a:pt x="443230" y="671830"/>
                    </a:cubicBezTo>
                    <a:cubicBezTo>
                      <a:pt x="496570" y="676910"/>
                      <a:pt x="576580" y="694690"/>
                      <a:pt x="617220" y="713740"/>
                    </a:cubicBezTo>
                    <a:cubicBezTo>
                      <a:pt x="641350" y="726440"/>
                      <a:pt x="659130" y="739140"/>
                      <a:pt x="670560" y="756920"/>
                    </a:cubicBezTo>
                    <a:cubicBezTo>
                      <a:pt x="679450" y="774700"/>
                      <a:pt x="683260" y="800100"/>
                      <a:pt x="679450" y="821690"/>
                    </a:cubicBezTo>
                    <a:cubicBezTo>
                      <a:pt x="674370" y="843280"/>
                      <a:pt x="657860" y="867410"/>
                      <a:pt x="641350" y="886460"/>
                    </a:cubicBezTo>
                    <a:cubicBezTo>
                      <a:pt x="624840" y="905510"/>
                      <a:pt x="600710" y="920750"/>
                      <a:pt x="577850" y="932180"/>
                    </a:cubicBezTo>
                    <a:cubicBezTo>
                      <a:pt x="553720" y="944880"/>
                      <a:pt x="525780" y="956310"/>
                      <a:pt x="497840" y="958850"/>
                    </a:cubicBezTo>
                    <a:cubicBezTo>
                      <a:pt x="471170" y="962660"/>
                      <a:pt x="436880" y="961390"/>
                      <a:pt x="415290" y="955040"/>
                    </a:cubicBezTo>
                    <a:cubicBezTo>
                      <a:pt x="400050" y="949960"/>
                      <a:pt x="389890" y="942340"/>
                      <a:pt x="381000" y="933450"/>
                    </a:cubicBezTo>
                    <a:cubicBezTo>
                      <a:pt x="372110" y="925830"/>
                      <a:pt x="367030" y="919480"/>
                      <a:pt x="361950" y="908050"/>
                    </a:cubicBezTo>
                    <a:cubicBezTo>
                      <a:pt x="354330" y="890270"/>
                      <a:pt x="347980" y="861060"/>
                      <a:pt x="347980" y="834390"/>
                    </a:cubicBezTo>
                    <a:cubicBezTo>
                      <a:pt x="347980" y="800100"/>
                      <a:pt x="358140" y="750570"/>
                      <a:pt x="372110" y="721360"/>
                    </a:cubicBezTo>
                    <a:cubicBezTo>
                      <a:pt x="382270" y="697230"/>
                      <a:pt x="396240" y="679450"/>
                      <a:pt x="412750" y="664210"/>
                    </a:cubicBezTo>
                    <a:cubicBezTo>
                      <a:pt x="429260" y="650240"/>
                      <a:pt x="447040" y="636270"/>
                      <a:pt x="467360" y="628650"/>
                    </a:cubicBezTo>
                    <a:cubicBezTo>
                      <a:pt x="487680" y="621030"/>
                      <a:pt x="508000" y="618490"/>
                      <a:pt x="533400" y="617220"/>
                    </a:cubicBezTo>
                    <a:cubicBezTo>
                      <a:pt x="567690" y="615950"/>
                      <a:pt x="628650" y="618490"/>
                      <a:pt x="655320" y="632460"/>
                    </a:cubicBezTo>
                    <a:cubicBezTo>
                      <a:pt x="673100" y="641350"/>
                      <a:pt x="684530" y="652780"/>
                      <a:pt x="690880" y="668020"/>
                    </a:cubicBezTo>
                    <a:cubicBezTo>
                      <a:pt x="698500" y="683260"/>
                      <a:pt x="699770" y="706120"/>
                      <a:pt x="695960" y="725170"/>
                    </a:cubicBezTo>
                    <a:cubicBezTo>
                      <a:pt x="693420" y="745490"/>
                      <a:pt x="680720" y="769620"/>
                      <a:pt x="669290" y="786130"/>
                    </a:cubicBezTo>
                    <a:cubicBezTo>
                      <a:pt x="657860" y="802640"/>
                      <a:pt x="642620" y="817880"/>
                      <a:pt x="628650" y="828040"/>
                    </a:cubicBezTo>
                    <a:cubicBezTo>
                      <a:pt x="615950" y="836930"/>
                      <a:pt x="600710" y="845820"/>
                      <a:pt x="588010" y="847090"/>
                    </a:cubicBezTo>
                    <a:cubicBezTo>
                      <a:pt x="577850" y="848360"/>
                      <a:pt x="565150" y="847090"/>
                      <a:pt x="557530" y="842010"/>
                    </a:cubicBezTo>
                    <a:cubicBezTo>
                      <a:pt x="547370" y="834390"/>
                      <a:pt x="538480" y="820420"/>
                      <a:pt x="535940" y="803910"/>
                    </a:cubicBezTo>
                    <a:cubicBezTo>
                      <a:pt x="530860" y="773430"/>
                      <a:pt x="546100" y="711200"/>
                      <a:pt x="558800" y="675640"/>
                    </a:cubicBezTo>
                    <a:cubicBezTo>
                      <a:pt x="568960" y="647700"/>
                      <a:pt x="580390" y="626110"/>
                      <a:pt x="596900" y="604520"/>
                    </a:cubicBezTo>
                    <a:cubicBezTo>
                      <a:pt x="614680" y="581660"/>
                      <a:pt x="638810" y="560070"/>
                      <a:pt x="666750" y="543560"/>
                    </a:cubicBezTo>
                    <a:cubicBezTo>
                      <a:pt x="695960" y="525780"/>
                      <a:pt x="731520" y="515620"/>
                      <a:pt x="767080" y="504190"/>
                    </a:cubicBezTo>
                    <a:cubicBezTo>
                      <a:pt x="807720" y="492760"/>
                      <a:pt x="854710" y="481330"/>
                      <a:pt x="896620" y="476250"/>
                    </a:cubicBezTo>
                    <a:cubicBezTo>
                      <a:pt x="935990" y="472440"/>
                      <a:pt x="975360" y="473710"/>
                      <a:pt x="1012190" y="476250"/>
                    </a:cubicBezTo>
                    <a:cubicBezTo>
                      <a:pt x="1046480" y="478790"/>
                      <a:pt x="1085850" y="478790"/>
                      <a:pt x="1112520" y="488950"/>
                    </a:cubicBezTo>
                    <a:cubicBezTo>
                      <a:pt x="1132840" y="496570"/>
                      <a:pt x="1153160" y="505460"/>
                      <a:pt x="1162050" y="521970"/>
                    </a:cubicBezTo>
                    <a:cubicBezTo>
                      <a:pt x="1172210" y="538480"/>
                      <a:pt x="1173480" y="568960"/>
                      <a:pt x="1168400" y="589280"/>
                    </a:cubicBezTo>
                    <a:cubicBezTo>
                      <a:pt x="1162050" y="612140"/>
                      <a:pt x="1141730" y="633730"/>
                      <a:pt x="1126490" y="650240"/>
                    </a:cubicBezTo>
                    <a:cubicBezTo>
                      <a:pt x="1111250" y="665480"/>
                      <a:pt x="1092200" y="678180"/>
                      <a:pt x="1075690" y="685800"/>
                    </a:cubicBezTo>
                    <a:cubicBezTo>
                      <a:pt x="1060450" y="692150"/>
                      <a:pt x="1041400" y="698500"/>
                      <a:pt x="1028700" y="697230"/>
                    </a:cubicBezTo>
                    <a:cubicBezTo>
                      <a:pt x="1017270" y="695960"/>
                      <a:pt x="1005840" y="690880"/>
                      <a:pt x="999490" y="683260"/>
                    </a:cubicBezTo>
                    <a:cubicBezTo>
                      <a:pt x="991870" y="674370"/>
                      <a:pt x="986790" y="654050"/>
                      <a:pt x="986790" y="641350"/>
                    </a:cubicBezTo>
                    <a:cubicBezTo>
                      <a:pt x="986790" y="631190"/>
                      <a:pt x="989330" y="626110"/>
                      <a:pt x="995680" y="614680"/>
                    </a:cubicBezTo>
                    <a:cubicBezTo>
                      <a:pt x="1009650" y="591820"/>
                      <a:pt x="1050290" y="547370"/>
                      <a:pt x="1079500" y="520700"/>
                    </a:cubicBezTo>
                    <a:cubicBezTo>
                      <a:pt x="1107440" y="495300"/>
                      <a:pt x="1135380" y="476250"/>
                      <a:pt x="1168400" y="455930"/>
                    </a:cubicBezTo>
                    <a:cubicBezTo>
                      <a:pt x="1203960" y="434340"/>
                      <a:pt x="1245870" y="414020"/>
                      <a:pt x="1289050" y="397510"/>
                    </a:cubicBezTo>
                    <a:cubicBezTo>
                      <a:pt x="1334770" y="379730"/>
                      <a:pt x="1384300" y="365760"/>
                      <a:pt x="1432560" y="354330"/>
                    </a:cubicBezTo>
                    <a:cubicBezTo>
                      <a:pt x="1482090" y="342900"/>
                      <a:pt x="1532890" y="332740"/>
                      <a:pt x="1582420" y="328930"/>
                    </a:cubicBezTo>
                    <a:cubicBezTo>
                      <a:pt x="1630680" y="323850"/>
                      <a:pt x="1687830" y="318770"/>
                      <a:pt x="1725930" y="328930"/>
                    </a:cubicBezTo>
                    <a:cubicBezTo>
                      <a:pt x="1753870" y="336550"/>
                      <a:pt x="1774190" y="349250"/>
                      <a:pt x="1793240" y="365760"/>
                    </a:cubicBezTo>
                    <a:cubicBezTo>
                      <a:pt x="1813560" y="383540"/>
                      <a:pt x="1830070" y="406400"/>
                      <a:pt x="1842770" y="433070"/>
                    </a:cubicBezTo>
                    <a:cubicBezTo>
                      <a:pt x="1856740" y="462280"/>
                      <a:pt x="1869440" y="500380"/>
                      <a:pt x="1871980" y="537210"/>
                    </a:cubicBezTo>
                    <a:cubicBezTo>
                      <a:pt x="1875790" y="579120"/>
                      <a:pt x="1866900" y="654050"/>
                      <a:pt x="1855470" y="673100"/>
                    </a:cubicBezTo>
                    <a:cubicBezTo>
                      <a:pt x="1850390" y="680720"/>
                      <a:pt x="1845310" y="685800"/>
                      <a:pt x="1838960" y="685800"/>
                    </a:cubicBezTo>
                    <a:cubicBezTo>
                      <a:pt x="1831340" y="684530"/>
                      <a:pt x="1817370" y="671830"/>
                      <a:pt x="1814830" y="660400"/>
                    </a:cubicBezTo>
                    <a:cubicBezTo>
                      <a:pt x="1812290" y="641350"/>
                      <a:pt x="1833880" y="609600"/>
                      <a:pt x="1852930" y="580390"/>
                    </a:cubicBezTo>
                    <a:cubicBezTo>
                      <a:pt x="1883410" y="532130"/>
                      <a:pt x="1949450" y="448310"/>
                      <a:pt x="1995170" y="412750"/>
                    </a:cubicBezTo>
                    <a:cubicBezTo>
                      <a:pt x="2025650" y="388620"/>
                      <a:pt x="2053590" y="379730"/>
                      <a:pt x="2085340" y="367030"/>
                    </a:cubicBezTo>
                    <a:cubicBezTo>
                      <a:pt x="2120900" y="354330"/>
                      <a:pt x="2172970" y="335280"/>
                      <a:pt x="2199640" y="334010"/>
                    </a:cubicBezTo>
                    <a:cubicBezTo>
                      <a:pt x="2214880" y="334010"/>
                      <a:pt x="2225040" y="335280"/>
                      <a:pt x="2233930" y="342900"/>
                    </a:cubicBezTo>
                    <a:cubicBezTo>
                      <a:pt x="2245360" y="353060"/>
                      <a:pt x="2255520" y="379730"/>
                      <a:pt x="2255520" y="401320"/>
                    </a:cubicBezTo>
                    <a:cubicBezTo>
                      <a:pt x="2255520" y="430530"/>
                      <a:pt x="2233930" y="474980"/>
                      <a:pt x="2218690" y="501650"/>
                    </a:cubicBezTo>
                    <a:cubicBezTo>
                      <a:pt x="2205990" y="521970"/>
                      <a:pt x="2189480" y="539750"/>
                      <a:pt x="2174240" y="549910"/>
                    </a:cubicBezTo>
                    <a:cubicBezTo>
                      <a:pt x="2162810" y="557530"/>
                      <a:pt x="2152650" y="562610"/>
                      <a:pt x="2141220" y="561340"/>
                    </a:cubicBezTo>
                    <a:cubicBezTo>
                      <a:pt x="2124710" y="558800"/>
                      <a:pt x="2101850" y="539750"/>
                      <a:pt x="2089150" y="520700"/>
                    </a:cubicBezTo>
                    <a:cubicBezTo>
                      <a:pt x="2072640" y="495300"/>
                      <a:pt x="2062480" y="453390"/>
                      <a:pt x="2062480" y="416560"/>
                    </a:cubicBezTo>
                    <a:cubicBezTo>
                      <a:pt x="2062480" y="373380"/>
                      <a:pt x="2078990" y="307340"/>
                      <a:pt x="2098040" y="279400"/>
                    </a:cubicBezTo>
                    <a:cubicBezTo>
                      <a:pt x="2109470" y="261620"/>
                      <a:pt x="2129790" y="248920"/>
                      <a:pt x="2143760" y="247650"/>
                    </a:cubicBezTo>
                    <a:cubicBezTo>
                      <a:pt x="2151380" y="245110"/>
                      <a:pt x="2161540" y="247650"/>
                      <a:pt x="2166620" y="252730"/>
                    </a:cubicBezTo>
                    <a:cubicBezTo>
                      <a:pt x="2171700" y="259080"/>
                      <a:pt x="2170430" y="274320"/>
                      <a:pt x="2166620" y="285750"/>
                    </a:cubicBezTo>
                    <a:cubicBezTo>
                      <a:pt x="2161540" y="300990"/>
                      <a:pt x="2143760" y="318770"/>
                      <a:pt x="2124710" y="335280"/>
                    </a:cubicBezTo>
                    <a:cubicBezTo>
                      <a:pt x="2096770" y="356870"/>
                      <a:pt x="2038350" y="389890"/>
                      <a:pt x="2007870" y="398780"/>
                    </a:cubicBezTo>
                    <a:cubicBezTo>
                      <a:pt x="1992630" y="402590"/>
                      <a:pt x="1981200" y="405130"/>
                      <a:pt x="1968500" y="400050"/>
                    </a:cubicBezTo>
                    <a:cubicBezTo>
                      <a:pt x="1953260" y="394970"/>
                      <a:pt x="1936750" y="377190"/>
                      <a:pt x="1927860" y="364490"/>
                    </a:cubicBezTo>
                    <a:cubicBezTo>
                      <a:pt x="1921510" y="354330"/>
                      <a:pt x="1918970" y="346710"/>
                      <a:pt x="1917700" y="332740"/>
                    </a:cubicBezTo>
                    <a:cubicBezTo>
                      <a:pt x="1913890" y="309880"/>
                      <a:pt x="1915160" y="262890"/>
                      <a:pt x="1921510" y="237490"/>
                    </a:cubicBezTo>
                    <a:cubicBezTo>
                      <a:pt x="1925320" y="217170"/>
                      <a:pt x="1932940" y="201930"/>
                      <a:pt x="1944370" y="186690"/>
                    </a:cubicBezTo>
                    <a:cubicBezTo>
                      <a:pt x="1955800" y="170180"/>
                      <a:pt x="1971040" y="154940"/>
                      <a:pt x="1988820" y="143510"/>
                    </a:cubicBezTo>
                    <a:cubicBezTo>
                      <a:pt x="2006600" y="130810"/>
                      <a:pt x="2025650" y="121920"/>
                      <a:pt x="2052320" y="114300"/>
                    </a:cubicBezTo>
                    <a:cubicBezTo>
                      <a:pt x="2090420" y="104140"/>
                      <a:pt x="2170430" y="96520"/>
                      <a:pt x="2202180" y="101600"/>
                    </a:cubicBezTo>
                    <a:cubicBezTo>
                      <a:pt x="2218690" y="105410"/>
                      <a:pt x="2231390" y="106680"/>
                      <a:pt x="2237740" y="116840"/>
                    </a:cubicBezTo>
                    <a:cubicBezTo>
                      <a:pt x="2246630" y="130810"/>
                      <a:pt x="2242820" y="158750"/>
                      <a:pt x="2236470" y="180340"/>
                    </a:cubicBezTo>
                    <a:cubicBezTo>
                      <a:pt x="2228850" y="205740"/>
                      <a:pt x="2208530" y="231140"/>
                      <a:pt x="2186940" y="257810"/>
                    </a:cubicBezTo>
                    <a:cubicBezTo>
                      <a:pt x="2161540" y="292100"/>
                      <a:pt x="2125980" y="331470"/>
                      <a:pt x="2091690" y="361950"/>
                    </a:cubicBezTo>
                    <a:cubicBezTo>
                      <a:pt x="2057400" y="391160"/>
                      <a:pt x="2016760" y="419100"/>
                      <a:pt x="1982470" y="438150"/>
                    </a:cubicBezTo>
                    <a:cubicBezTo>
                      <a:pt x="1954530" y="453390"/>
                      <a:pt x="1929130" y="468630"/>
                      <a:pt x="1905000" y="471170"/>
                    </a:cubicBezTo>
                    <a:cubicBezTo>
                      <a:pt x="1887220" y="473710"/>
                      <a:pt x="1868170" y="471170"/>
                      <a:pt x="1855470" y="462280"/>
                    </a:cubicBezTo>
                    <a:cubicBezTo>
                      <a:pt x="1842770" y="454660"/>
                      <a:pt x="1833880" y="439420"/>
                      <a:pt x="1828800" y="426720"/>
                    </a:cubicBezTo>
                    <a:cubicBezTo>
                      <a:pt x="1823720" y="412750"/>
                      <a:pt x="1823720" y="400050"/>
                      <a:pt x="1824990" y="381000"/>
                    </a:cubicBezTo>
                    <a:cubicBezTo>
                      <a:pt x="1826260" y="346710"/>
                      <a:pt x="1838960" y="280670"/>
                      <a:pt x="1852930" y="238760"/>
                    </a:cubicBezTo>
                    <a:cubicBezTo>
                      <a:pt x="1864360" y="201930"/>
                      <a:pt x="1879600" y="167640"/>
                      <a:pt x="1897380" y="139700"/>
                    </a:cubicBezTo>
                    <a:cubicBezTo>
                      <a:pt x="1912620" y="116840"/>
                      <a:pt x="1930400" y="97790"/>
                      <a:pt x="1949450" y="83820"/>
                    </a:cubicBezTo>
                    <a:cubicBezTo>
                      <a:pt x="1964690" y="72390"/>
                      <a:pt x="1979930" y="63500"/>
                      <a:pt x="2000250" y="60960"/>
                    </a:cubicBezTo>
                    <a:cubicBezTo>
                      <a:pt x="2026920" y="57150"/>
                      <a:pt x="2080260" y="63500"/>
                      <a:pt x="2095500" y="77470"/>
                    </a:cubicBezTo>
                    <a:cubicBezTo>
                      <a:pt x="2104390" y="85090"/>
                      <a:pt x="2106930" y="97790"/>
                      <a:pt x="2104390" y="107950"/>
                    </a:cubicBezTo>
                    <a:cubicBezTo>
                      <a:pt x="2103120" y="119380"/>
                      <a:pt x="2092960" y="129540"/>
                      <a:pt x="2078990" y="142240"/>
                    </a:cubicBezTo>
                    <a:cubicBezTo>
                      <a:pt x="2048510" y="165100"/>
                      <a:pt x="1987550" y="191770"/>
                      <a:pt x="1915160" y="217170"/>
                    </a:cubicBezTo>
                    <a:cubicBezTo>
                      <a:pt x="1785620" y="264160"/>
                      <a:pt x="1456690" y="354330"/>
                      <a:pt x="1355090" y="361950"/>
                    </a:cubicBezTo>
                    <a:cubicBezTo>
                      <a:pt x="1318260" y="364490"/>
                      <a:pt x="1290320" y="365760"/>
                      <a:pt x="1277620" y="354330"/>
                    </a:cubicBezTo>
                    <a:cubicBezTo>
                      <a:pt x="1268730" y="346710"/>
                      <a:pt x="1268730" y="331470"/>
                      <a:pt x="1272540" y="314960"/>
                    </a:cubicBezTo>
                    <a:cubicBezTo>
                      <a:pt x="1278890" y="288290"/>
                      <a:pt x="1316990" y="233680"/>
                      <a:pt x="1347470" y="208280"/>
                    </a:cubicBezTo>
                    <a:cubicBezTo>
                      <a:pt x="1375410" y="185420"/>
                      <a:pt x="1423670" y="165100"/>
                      <a:pt x="1445260" y="166370"/>
                    </a:cubicBezTo>
                    <a:cubicBezTo>
                      <a:pt x="1456690" y="166370"/>
                      <a:pt x="1468120" y="172720"/>
                      <a:pt x="1470660" y="180340"/>
                    </a:cubicBezTo>
                    <a:cubicBezTo>
                      <a:pt x="1473200" y="186690"/>
                      <a:pt x="1469390" y="198120"/>
                      <a:pt x="1460500" y="207010"/>
                    </a:cubicBezTo>
                    <a:cubicBezTo>
                      <a:pt x="1436370" y="227330"/>
                      <a:pt x="1310640" y="257810"/>
                      <a:pt x="1282700" y="251460"/>
                    </a:cubicBezTo>
                    <a:cubicBezTo>
                      <a:pt x="1272540" y="248920"/>
                      <a:pt x="1266190" y="242570"/>
                      <a:pt x="1264920" y="236220"/>
                    </a:cubicBezTo>
                    <a:cubicBezTo>
                      <a:pt x="1263650" y="228600"/>
                      <a:pt x="1268730" y="217170"/>
                      <a:pt x="1277620" y="212090"/>
                    </a:cubicBezTo>
                    <a:cubicBezTo>
                      <a:pt x="1296670" y="198120"/>
                      <a:pt x="1347470" y="200660"/>
                      <a:pt x="1398270" y="196850"/>
                    </a:cubicBezTo>
                    <a:cubicBezTo>
                      <a:pt x="1485900" y="190500"/>
                      <a:pt x="1648460" y="184150"/>
                      <a:pt x="1760220" y="189230"/>
                    </a:cubicBezTo>
                    <a:cubicBezTo>
                      <a:pt x="1855470" y="194310"/>
                      <a:pt x="1998980" y="191770"/>
                      <a:pt x="2026920" y="219710"/>
                    </a:cubicBezTo>
                    <a:cubicBezTo>
                      <a:pt x="2038350" y="229870"/>
                      <a:pt x="2037080" y="248920"/>
                      <a:pt x="2032000" y="259080"/>
                    </a:cubicBezTo>
                    <a:cubicBezTo>
                      <a:pt x="2028190" y="267970"/>
                      <a:pt x="2019300" y="267970"/>
                      <a:pt x="2004060" y="275590"/>
                    </a:cubicBezTo>
                    <a:cubicBezTo>
                      <a:pt x="1958340" y="298450"/>
                      <a:pt x="1750060" y="393700"/>
                      <a:pt x="1703070" y="392430"/>
                    </a:cubicBezTo>
                    <a:cubicBezTo>
                      <a:pt x="1687830" y="391160"/>
                      <a:pt x="1676400" y="384810"/>
                      <a:pt x="1672590" y="378460"/>
                    </a:cubicBezTo>
                    <a:cubicBezTo>
                      <a:pt x="1670050" y="373380"/>
                      <a:pt x="1672590" y="364490"/>
                      <a:pt x="1676400" y="358140"/>
                    </a:cubicBezTo>
                    <a:cubicBezTo>
                      <a:pt x="1681480" y="351790"/>
                      <a:pt x="1690370" y="350520"/>
                      <a:pt x="1704340" y="344170"/>
                    </a:cubicBezTo>
                    <a:cubicBezTo>
                      <a:pt x="1746250" y="326390"/>
                      <a:pt x="1897380" y="273050"/>
                      <a:pt x="1958340" y="266700"/>
                    </a:cubicBezTo>
                    <a:cubicBezTo>
                      <a:pt x="1992630" y="264160"/>
                      <a:pt x="2028190" y="262890"/>
                      <a:pt x="2038350" y="275590"/>
                    </a:cubicBezTo>
                    <a:cubicBezTo>
                      <a:pt x="2045970" y="285750"/>
                      <a:pt x="2040890" y="302260"/>
                      <a:pt x="2033270" y="322580"/>
                    </a:cubicBezTo>
                    <a:cubicBezTo>
                      <a:pt x="2012950" y="368300"/>
                      <a:pt x="1899920" y="473710"/>
                      <a:pt x="1864360" y="530860"/>
                    </a:cubicBezTo>
                    <a:cubicBezTo>
                      <a:pt x="1842770" y="566420"/>
                      <a:pt x="1840230" y="615950"/>
                      <a:pt x="1822450" y="624840"/>
                    </a:cubicBezTo>
                    <a:cubicBezTo>
                      <a:pt x="1812290" y="628650"/>
                      <a:pt x="1793240" y="621030"/>
                      <a:pt x="1788160" y="614680"/>
                    </a:cubicBezTo>
                    <a:cubicBezTo>
                      <a:pt x="1785620" y="609600"/>
                      <a:pt x="1788160" y="600710"/>
                      <a:pt x="1791970" y="594360"/>
                    </a:cubicBezTo>
                    <a:cubicBezTo>
                      <a:pt x="1797050" y="588010"/>
                      <a:pt x="1807210" y="584200"/>
                      <a:pt x="1822450" y="579120"/>
                    </a:cubicBezTo>
                    <a:cubicBezTo>
                      <a:pt x="1863090" y="565150"/>
                      <a:pt x="1993900" y="543560"/>
                      <a:pt x="2057400" y="538480"/>
                    </a:cubicBezTo>
                    <a:cubicBezTo>
                      <a:pt x="2099310" y="534670"/>
                      <a:pt x="2134870" y="527050"/>
                      <a:pt x="2164080" y="537210"/>
                    </a:cubicBezTo>
                    <a:cubicBezTo>
                      <a:pt x="2186940" y="544830"/>
                      <a:pt x="2214880" y="565150"/>
                      <a:pt x="2218690" y="581660"/>
                    </a:cubicBezTo>
                    <a:cubicBezTo>
                      <a:pt x="2222500" y="595630"/>
                      <a:pt x="2211070" y="615950"/>
                      <a:pt x="2199640" y="629920"/>
                    </a:cubicBezTo>
                    <a:cubicBezTo>
                      <a:pt x="2188210" y="645160"/>
                      <a:pt x="2171700" y="652780"/>
                      <a:pt x="2146300" y="668020"/>
                    </a:cubicBezTo>
                    <a:cubicBezTo>
                      <a:pt x="2096770" y="697230"/>
                      <a:pt x="1982470" y="753110"/>
                      <a:pt x="1910080" y="782320"/>
                    </a:cubicBezTo>
                    <a:cubicBezTo>
                      <a:pt x="1851660" y="806450"/>
                      <a:pt x="1775460" y="836930"/>
                      <a:pt x="1744980" y="835660"/>
                    </a:cubicBezTo>
                    <a:cubicBezTo>
                      <a:pt x="1734820" y="835660"/>
                      <a:pt x="1725930" y="833120"/>
                      <a:pt x="1723390" y="826770"/>
                    </a:cubicBezTo>
                    <a:cubicBezTo>
                      <a:pt x="1717040" y="817880"/>
                      <a:pt x="1723390" y="798830"/>
                      <a:pt x="1731010" y="778510"/>
                    </a:cubicBezTo>
                    <a:cubicBezTo>
                      <a:pt x="1750060" y="730250"/>
                      <a:pt x="1824990" y="619760"/>
                      <a:pt x="1871980" y="557530"/>
                    </a:cubicBezTo>
                    <a:cubicBezTo>
                      <a:pt x="1911350" y="506730"/>
                      <a:pt x="1965960" y="431800"/>
                      <a:pt x="1991360" y="426720"/>
                    </a:cubicBezTo>
                    <a:cubicBezTo>
                      <a:pt x="2000250" y="425450"/>
                      <a:pt x="2010410" y="430530"/>
                      <a:pt x="2012950" y="436880"/>
                    </a:cubicBezTo>
                    <a:cubicBezTo>
                      <a:pt x="2016760" y="441960"/>
                      <a:pt x="2015490" y="452120"/>
                      <a:pt x="2007870" y="463550"/>
                    </a:cubicBezTo>
                    <a:cubicBezTo>
                      <a:pt x="1986280" y="499110"/>
                      <a:pt x="1865630" y="572770"/>
                      <a:pt x="1770380" y="632460"/>
                    </a:cubicBezTo>
                    <a:cubicBezTo>
                      <a:pt x="1639570" y="715010"/>
                      <a:pt x="1361440" y="866140"/>
                      <a:pt x="1282700" y="900430"/>
                    </a:cubicBezTo>
                    <a:cubicBezTo>
                      <a:pt x="1258570" y="911860"/>
                      <a:pt x="1249680" y="916940"/>
                      <a:pt x="1234440" y="916940"/>
                    </a:cubicBezTo>
                    <a:cubicBezTo>
                      <a:pt x="1219200" y="918210"/>
                      <a:pt x="1198880" y="913130"/>
                      <a:pt x="1191260" y="905510"/>
                    </a:cubicBezTo>
                    <a:cubicBezTo>
                      <a:pt x="1186180" y="897890"/>
                      <a:pt x="1184910" y="885190"/>
                      <a:pt x="1189990" y="875030"/>
                    </a:cubicBezTo>
                    <a:cubicBezTo>
                      <a:pt x="1198880" y="855980"/>
                      <a:pt x="1229360" y="839470"/>
                      <a:pt x="1268730" y="814070"/>
                    </a:cubicBezTo>
                    <a:cubicBezTo>
                      <a:pt x="1371600" y="748030"/>
                      <a:pt x="1729740" y="577850"/>
                      <a:pt x="1849120" y="508000"/>
                    </a:cubicBezTo>
                    <a:cubicBezTo>
                      <a:pt x="1905000" y="474980"/>
                      <a:pt x="1948180" y="429260"/>
                      <a:pt x="1969770" y="430530"/>
                    </a:cubicBezTo>
                    <a:cubicBezTo>
                      <a:pt x="1978660" y="431800"/>
                      <a:pt x="1985010" y="440690"/>
                      <a:pt x="1986280" y="447040"/>
                    </a:cubicBezTo>
                    <a:cubicBezTo>
                      <a:pt x="1987550" y="453390"/>
                      <a:pt x="1983740" y="462280"/>
                      <a:pt x="1973580" y="469900"/>
                    </a:cubicBezTo>
                    <a:cubicBezTo>
                      <a:pt x="1918970" y="511810"/>
                      <a:pt x="1527810" y="568960"/>
                      <a:pt x="1338580" y="633730"/>
                    </a:cubicBezTo>
                    <a:cubicBezTo>
                      <a:pt x="1176020" y="688340"/>
                      <a:pt x="943610" y="833120"/>
                      <a:pt x="900430" y="820420"/>
                    </a:cubicBezTo>
                    <a:cubicBezTo>
                      <a:pt x="891540" y="816610"/>
                      <a:pt x="887730" y="807720"/>
                      <a:pt x="887730" y="800100"/>
                    </a:cubicBezTo>
                    <a:cubicBezTo>
                      <a:pt x="886460" y="789940"/>
                      <a:pt x="892810" y="781050"/>
                      <a:pt x="906780" y="765810"/>
                    </a:cubicBezTo>
                    <a:cubicBezTo>
                      <a:pt x="955040" y="715010"/>
                      <a:pt x="1235710" y="576580"/>
                      <a:pt x="1342390" y="495300"/>
                    </a:cubicBezTo>
                    <a:cubicBezTo>
                      <a:pt x="1410970" y="441960"/>
                      <a:pt x="1470660" y="349250"/>
                      <a:pt x="1499870" y="346710"/>
                    </a:cubicBezTo>
                    <a:cubicBezTo>
                      <a:pt x="1510030" y="346710"/>
                      <a:pt x="1520190" y="355600"/>
                      <a:pt x="1522730" y="363220"/>
                    </a:cubicBezTo>
                    <a:cubicBezTo>
                      <a:pt x="1524000" y="368300"/>
                      <a:pt x="1521460" y="377190"/>
                      <a:pt x="1513840" y="383540"/>
                    </a:cubicBezTo>
                    <a:cubicBezTo>
                      <a:pt x="1493520" y="403860"/>
                      <a:pt x="1430020" y="416560"/>
                      <a:pt x="1356360" y="440690"/>
                    </a:cubicBezTo>
                    <a:cubicBezTo>
                      <a:pt x="1187450" y="499110"/>
                      <a:pt x="728980" y="651510"/>
                      <a:pt x="510540" y="711200"/>
                    </a:cubicBezTo>
                    <a:cubicBezTo>
                      <a:pt x="374650" y="748030"/>
                      <a:pt x="213360" y="810260"/>
                      <a:pt x="177800" y="788670"/>
                    </a:cubicBezTo>
                    <a:cubicBezTo>
                      <a:pt x="165100" y="779780"/>
                      <a:pt x="165100" y="756920"/>
                      <a:pt x="167640" y="745490"/>
                    </a:cubicBezTo>
                    <a:cubicBezTo>
                      <a:pt x="170180" y="734060"/>
                      <a:pt x="177800" y="727710"/>
                      <a:pt x="190500" y="716280"/>
                    </a:cubicBezTo>
                    <a:cubicBezTo>
                      <a:pt x="218440" y="690880"/>
                      <a:pt x="276860" y="648970"/>
                      <a:pt x="347980" y="610870"/>
                    </a:cubicBezTo>
                    <a:cubicBezTo>
                      <a:pt x="469900" y="543560"/>
                      <a:pt x="736600" y="434340"/>
                      <a:pt x="876300" y="384810"/>
                    </a:cubicBezTo>
                    <a:cubicBezTo>
                      <a:pt x="965200" y="351790"/>
                      <a:pt x="1064260" y="308610"/>
                      <a:pt x="1098550" y="318770"/>
                    </a:cubicBezTo>
                    <a:cubicBezTo>
                      <a:pt x="1111250" y="321310"/>
                      <a:pt x="1120140" y="332740"/>
                      <a:pt x="1120140" y="341630"/>
                    </a:cubicBezTo>
                    <a:cubicBezTo>
                      <a:pt x="1120140" y="351790"/>
                      <a:pt x="1107440" y="359410"/>
                      <a:pt x="1090930" y="375920"/>
                    </a:cubicBezTo>
                    <a:cubicBezTo>
                      <a:pt x="1024890" y="436880"/>
                      <a:pt x="689610" y="673100"/>
                      <a:pt x="574040" y="749300"/>
                    </a:cubicBezTo>
                    <a:cubicBezTo>
                      <a:pt x="518160" y="787400"/>
                      <a:pt x="496570" y="800100"/>
                      <a:pt x="445770" y="826770"/>
                    </a:cubicBezTo>
                    <a:cubicBezTo>
                      <a:pt x="374650" y="864870"/>
                      <a:pt x="228600" y="955040"/>
                      <a:pt x="185420" y="947420"/>
                    </a:cubicBezTo>
                    <a:cubicBezTo>
                      <a:pt x="168910" y="944880"/>
                      <a:pt x="162560" y="932180"/>
                      <a:pt x="154940" y="918210"/>
                    </a:cubicBezTo>
                    <a:cubicBezTo>
                      <a:pt x="144780" y="896620"/>
                      <a:pt x="139700" y="854710"/>
                      <a:pt x="144780" y="820420"/>
                    </a:cubicBezTo>
                    <a:cubicBezTo>
                      <a:pt x="148590" y="782320"/>
                      <a:pt x="168910" y="741680"/>
                      <a:pt x="189230" y="703580"/>
                    </a:cubicBezTo>
                    <a:cubicBezTo>
                      <a:pt x="209550" y="664210"/>
                      <a:pt x="242570" y="618490"/>
                      <a:pt x="270510" y="590550"/>
                    </a:cubicBezTo>
                    <a:cubicBezTo>
                      <a:pt x="292100" y="568960"/>
                      <a:pt x="307340" y="560070"/>
                      <a:pt x="336550" y="542290"/>
                    </a:cubicBezTo>
                    <a:cubicBezTo>
                      <a:pt x="382270" y="514350"/>
                      <a:pt x="453390" y="478790"/>
                      <a:pt x="523240" y="447040"/>
                    </a:cubicBezTo>
                    <a:cubicBezTo>
                      <a:pt x="608330" y="407670"/>
                      <a:pt x="750570" y="349250"/>
                      <a:pt x="811530" y="326390"/>
                    </a:cubicBezTo>
                    <a:cubicBezTo>
                      <a:pt x="838200" y="314960"/>
                      <a:pt x="855980" y="299720"/>
                      <a:pt x="869950" y="304800"/>
                    </a:cubicBezTo>
                    <a:cubicBezTo>
                      <a:pt x="880110" y="307340"/>
                      <a:pt x="891540" y="323850"/>
                      <a:pt x="891540" y="331470"/>
                    </a:cubicBezTo>
                    <a:cubicBezTo>
                      <a:pt x="891540" y="339090"/>
                      <a:pt x="883920" y="344170"/>
                      <a:pt x="872490" y="350520"/>
                    </a:cubicBezTo>
                    <a:cubicBezTo>
                      <a:pt x="838200" y="369570"/>
                      <a:pt x="718820" y="381000"/>
                      <a:pt x="633730" y="407670"/>
                    </a:cubicBezTo>
                    <a:cubicBezTo>
                      <a:pt x="533400" y="438150"/>
                      <a:pt x="382270" y="500380"/>
                      <a:pt x="313690" y="529590"/>
                    </a:cubicBezTo>
                    <a:cubicBezTo>
                      <a:pt x="280670" y="543560"/>
                      <a:pt x="264160" y="548640"/>
                      <a:pt x="242570" y="562610"/>
                    </a:cubicBezTo>
                    <a:cubicBezTo>
                      <a:pt x="222250" y="575310"/>
                      <a:pt x="203200" y="590550"/>
                      <a:pt x="187960" y="608330"/>
                    </a:cubicBezTo>
                    <a:cubicBezTo>
                      <a:pt x="173990" y="624840"/>
                      <a:pt x="166370" y="652780"/>
                      <a:pt x="153670" y="662940"/>
                    </a:cubicBezTo>
                    <a:cubicBezTo>
                      <a:pt x="144780" y="668020"/>
                      <a:pt x="134620" y="670560"/>
                      <a:pt x="128270" y="669290"/>
                    </a:cubicBezTo>
                    <a:cubicBezTo>
                      <a:pt x="120650" y="668020"/>
                      <a:pt x="110490" y="659130"/>
                      <a:pt x="107950" y="651510"/>
                    </a:cubicBezTo>
                    <a:cubicBezTo>
                      <a:pt x="104140" y="643890"/>
                      <a:pt x="106680" y="636270"/>
                      <a:pt x="111760" y="621030"/>
                    </a:cubicBezTo>
                    <a:cubicBezTo>
                      <a:pt x="127000" y="577850"/>
                      <a:pt x="231140" y="453390"/>
                      <a:pt x="273050" y="379730"/>
                    </a:cubicBezTo>
                    <a:cubicBezTo>
                      <a:pt x="304800" y="321310"/>
                      <a:pt x="318770" y="237490"/>
                      <a:pt x="345440" y="217170"/>
                    </a:cubicBezTo>
                    <a:cubicBezTo>
                      <a:pt x="356870" y="207010"/>
                      <a:pt x="374650" y="204470"/>
                      <a:pt x="382270" y="208280"/>
                    </a:cubicBezTo>
                    <a:cubicBezTo>
                      <a:pt x="389890" y="213360"/>
                      <a:pt x="389890" y="241300"/>
                      <a:pt x="389890" y="241300"/>
                    </a:cubicBezTo>
                  </a:path>
                </a:pathLst>
              </a:custGeom>
              <a:solidFill>
                <a:srgbClr val="92D050"/>
              </a:solidFill>
              <a:ln cap="sq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GB"/>
              </a:p>
            </p:txBody>
          </p:sp>
        </p:grpSp>
      </p:grpSp>
      <p:grpSp>
        <p:nvGrpSpPr>
          <p:cNvPr id="171" name="Group 170">
            <a:extLst>
              <a:ext uri="{FF2B5EF4-FFF2-40B4-BE49-F238E27FC236}">
                <a16:creationId xmlns:a16="http://schemas.microsoft.com/office/drawing/2014/main" id="{1535FD09-132B-4628-562A-86891A3EA95D}"/>
              </a:ext>
            </a:extLst>
          </p:cNvPr>
          <p:cNvGrpSpPr/>
          <p:nvPr/>
        </p:nvGrpSpPr>
        <p:grpSpPr>
          <a:xfrm>
            <a:off x="10950476" y="2803312"/>
            <a:ext cx="522015" cy="601027"/>
            <a:chOff x="6869385" y="2868193"/>
            <a:chExt cx="1971367" cy="2228634"/>
          </a:xfrm>
        </p:grpSpPr>
        <p:sp>
          <p:nvSpPr>
            <p:cNvPr id="172" name="Freeform 3">
              <a:extLst>
                <a:ext uri="{FF2B5EF4-FFF2-40B4-BE49-F238E27FC236}">
                  <a16:creationId xmlns:a16="http://schemas.microsoft.com/office/drawing/2014/main" id="{59110316-B695-CB09-F94F-1E337D004E93}"/>
                </a:ext>
              </a:extLst>
            </p:cNvPr>
            <p:cNvSpPr/>
            <p:nvPr/>
          </p:nvSpPr>
          <p:spPr>
            <a:xfrm>
              <a:off x="6869385" y="2868193"/>
              <a:ext cx="1971367" cy="2205726"/>
            </a:xfrm>
            <a:custGeom>
              <a:avLst/>
              <a:gdLst/>
              <a:ahLst/>
              <a:cxnLst/>
              <a:rect l="l" t="t" r="r" b="b"/>
              <a:pathLst>
                <a:path w="1971367" h="2205726">
                  <a:moveTo>
                    <a:pt x="0" y="0"/>
                  </a:moveTo>
                  <a:lnTo>
                    <a:pt x="1971367" y="0"/>
                  </a:lnTo>
                  <a:lnTo>
                    <a:pt x="1971367" y="2205726"/>
                  </a:lnTo>
                  <a:lnTo>
                    <a:pt x="0" y="2205726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4"/>
              <a:stretch>
                <a:fillRect/>
              </a:stretch>
            </a:blipFill>
            <a:ln cap="sq">
              <a:noFill/>
              <a:prstDash val="solid"/>
              <a:miter/>
            </a:ln>
          </p:spPr>
          <p:txBody>
            <a:bodyPr/>
            <a:lstStyle/>
            <a:p>
              <a:endParaRPr lang="en-GB"/>
            </a:p>
          </p:txBody>
        </p:sp>
        <p:grpSp>
          <p:nvGrpSpPr>
            <p:cNvPr id="173" name="Group 4">
              <a:extLst>
                <a:ext uri="{FF2B5EF4-FFF2-40B4-BE49-F238E27FC236}">
                  <a16:creationId xmlns:a16="http://schemas.microsoft.com/office/drawing/2014/main" id="{1A508C87-A1C3-D760-5753-B184A2C2AA48}"/>
                </a:ext>
              </a:extLst>
            </p:cNvPr>
            <p:cNvGrpSpPr/>
            <p:nvPr/>
          </p:nvGrpSpPr>
          <p:grpSpPr>
            <a:xfrm>
              <a:off x="7808595" y="3701415"/>
              <a:ext cx="109538" cy="180975"/>
              <a:chOff x="0" y="0"/>
              <a:chExt cx="146050" cy="241300"/>
            </a:xfrm>
          </p:grpSpPr>
          <p:sp>
            <p:nvSpPr>
              <p:cNvPr id="206" name="Freeform 5">
                <a:extLst>
                  <a:ext uri="{FF2B5EF4-FFF2-40B4-BE49-F238E27FC236}">
                    <a16:creationId xmlns:a16="http://schemas.microsoft.com/office/drawing/2014/main" id="{01840999-1DAB-1527-B9C8-A03BA7314F8F}"/>
                  </a:ext>
                </a:extLst>
              </p:cNvPr>
              <p:cNvSpPr/>
              <p:nvPr/>
            </p:nvSpPr>
            <p:spPr>
              <a:xfrm>
                <a:off x="43180" y="50800"/>
                <a:ext cx="58420" cy="142240"/>
              </a:xfrm>
              <a:custGeom>
                <a:avLst/>
                <a:gdLst/>
                <a:ahLst/>
                <a:cxnLst/>
                <a:rect l="l" t="t" r="r" b="b"/>
                <a:pathLst>
                  <a:path w="58420" h="142240">
                    <a:moveTo>
                      <a:pt x="19050" y="0"/>
                    </a:moveTo>
                    <a:cubicBezTo>
                      <a:pt x="49530" y="91440"/>
                      <a:pt x="58420" y="132080"/>
                      <a:pt x="52070" y="137160"/>
                    </a:cubicBezTo>
                    <a:cubicBezTo>
                      <a:pt x="49530" y="140970"/>
                      <a:pt x="39370" y="137160"/>
                      <a:pt x="39370" y="135890"/>
                    </a:cubicBezTo>
                    <a:cubicBezTo>
                      <a:pt x="39370" y="135890"/>
                      <a:pt x="52070" y="137160"/>
                      <a:pt x="52070" y="137160"/>
                    </a:cubicBezTo>
                    <a:cubicBezTo>
                      <a:pt x="52070" y="137160"/>
                      <a:pt x="43180" y="142240"/>
                      <a:pt x="39370" y="139700"/>
                    </a:cubicBezTo>
                    <a:cubicBezTo>
                      <a:pt x="26670" y="130810"/>
                      <a:pt x="0" y="16510"/>
                      <a:pt x="7620" y="3810"/>
                    </a:cubicBezTo>
                    <a:cubicBezTo>
                      <a:pt x="10160" y="0"/>
                      <a:pt x="19050" y="0"/>
                      <a:pt x="19050" y="0"/>
                    </a:cubicBezTo>
                  </a:path>
                </a:pathLst>
              </a:custGeom>
              <a:solidFill>
                <a:srgbClr val="E7191F"/>
              </a:solidFill>
              <a:ln cap="sq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GB"/>
              </a:p>
            </p:txBody>
          </p:sp>
        </p:grpSp>
        <p:grpSp>
          <p:nvGrpSpPr>
            <p:cNvPr id="174" name="Group 6">
              <a:extLst>
                <a:ext uri="{FF2B5EF4-FFF2-40B4-BE49-F238E27FC236}">
                  <a16:creationId xmlns:a16="http://schemas.microsoft.com/office/drawing/2014/main" id="{095B94A5-45E5-479B-F943-D17951A83661}"/>
                </a:ext>
              </a:extLst>
            </p:cNvPr>
            <p:cNvGrpSpPr/>
            <p:nvPr/>
          </p:nvGrpSpPr>
          <p:grpSpPr>
            <a:xfrm>
              <a:off x="7837170" y="3710940"/>
              <a:ext cx="124777" cy="240983"/>
              <a:chOff x="0" y="0"/>
              <a:chExt cx="166370" cy="321310"/>
            </a:xfrm>
          </p:grpSpPr>
          <p:sp>
            <p:nvSpPr>
              <p:cNvPr id="205" name="Freeform 7">
                <a:extLst>
                  <a:ext uri="{FF2B5EF4-FFF2-40B4-BE49-F238E27FC236}">
                    <a16:creationId xmlns:a16="http://schemas.microsoft.com/office/drawing/2014/main" id="{91D64A14-D310-D113-17A6-5762F046D777}"/>
                  </a:ext>
                </a:extLst>
              </p:cNvPr>
              <p:cNvSpPr/>
              <p:nvPr/>
            </p:nvSpPr>
            <p:spPr>
              <a:xfrm>
                <a:off x="49530" y="49530"/>
                <a:ext cx="71120" cy="224790"/>
              </a:xfrm>
              <a:custGeom>
                <a:avLst/>
                <a:gdLst/>
                <a:ahLst/>
                <a:cxnLst/>
                <a:rect l="l" t="t" r="r" b="b"/>
                <a:pathLst>
                  <a:path w="71120" h="224790">
                    <a:moveTo>
                      <a:pt x="25400" y="8890"/>
                    </a:moveTo>
                    <a:cubicBezTo>
                      <a:pt x="68580" y="161290"/>
                      <a:pt x="71120" y="190500"/>
                      <a:pt x="62230" y="204470"/>
                    </a:cubicBezTo>
                    <a:cubicBezTo>
                      <a:pt x="57150" y="213360"/>
                      <a:pt x="41910" y="224790"/>
                      <a:pt x="35560" y="220980"/>
                    </a:cubicBezTo>
                    <a:cubicBezTo>
                      <a:pt x="20320" y="213360"/>
                      <a:pt x="12700" y="77470"/>
                      <a:pt x="26670" y="60960"/>
                    </a:cubicBezTo>
                    <a:cubicBezTo>
                      <a:pt x="31750" y="54610"/>
                      <a:pt x="48260" y="53340"/>
                      <a:pt x="50800" y="57150"/>
                    </a:cubicBezTo>
                    <a:cubicBezTo>
                      <a:pt x="53340" y="59690"/>
                      <a:pt x="49530" y="73660"/>
                      <a:pt x="45720" y="76200"/>
                    </a:cubicBezTo>
                    <a:cubicBezTo>
                      <a:pt x="41910" y="77470"/>
                      <a:pt x="27940" y="71120"/>
                      <a:pt x="26670" y="66040"/>
                    </a:cubicBezTo>
                    <a:cubicBezTo>
                      <a:pt x="25400" y="62230"/>
                      <a:pt x="30480" y="54610"/>
                      <a:pt x="34290" y="52070"/>
                    </a:cubicBezTo>
                    <a:cubicBezTo>
                      <a:pt x="38100" y="50800"/>
                      <a:pt x="45720" y="52070"/>
                      <a:pt x="49530" y="55880"/>
                    </a:cubicBezTo>
                    <a:cubicBezTo>
                      <a:pt x="57150" y="63500"/>
                      <a:pt x="59690" y="90170"/>
                      <a:pt x="62230" y="110490"/>
                    </a:cubicBezTo>
                    <a:cubicBezTo>
                      <a:pt x="63500" y="137160"/>
                      <a:pt x="66040" y="196850"/>
                      <a:pt x="55880" y="203200"/>
                    </a:cubicBezTo>
                    <a:cubicBezTo>
                      <a:pt x="50800" y="207010"/>
                      <a:pt x="40640" y="204470"/>
                      <a:pt x="35560" y="198120"/>
                    </a:cubicBezTo>
                    <a:cubicBezTo>
                      <a:pt x="25400" y="184150"/>
                      <a:pt x="40640" y="121920"/>
                      <a:pt x="34290" y="90170"/>
                    </a:cubicBezTo>
                    <a:cubicBezTo>
                      <a:pt x="27940" y="62230"/>
                      <a:pt x="0" y="30480"/>
                      <a:pt x="1270" y="15240"/>
                    </a:cubicBezTo>
                    <a:cubicBezTo>
                      <a:pt x="1270" y="8890"/>
                      <a:pt x="6350" y="2540"/>
                      <a:pt x="10160" y="1270"/>
                    </a:cubicBezTo>
                    <a:cubicBezTo>
                      <a:pt x="13970" y="0"/>
                      <a:pt x="25400" y="8890"/>
                      <a:pt x="25400" y="8890"/>
                    </a:cubicBezTo>
                  </a:path>
                </a:pathLst>
              </a:custGeom>
              <a:solidFill>
                <a:srgbClr val="E7191F"/>
              </a:solidFill>
              <a:ln cap="sq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GB"/>
              </a:p>
            </p:txBody>
          </p:sp>
        </p:grpSp>
        <p:grpSp>
          <p:nvGrpSpPr>
            <p:cNvPr id="175" name="Group 8">
              <a:extLst>
                <a:ext uri="{FF2B5EF4-FFF2-40B4-BE49-F238E27FC236}">
                  <a16:creationId xmlns:a16="http://schemas.microsoft.com/office/drawing/2014/main" id="{DE2A4BAA-5B72-31EE-4A27-114A6CB7AD87}"/>
                </a:ext>
              </a:extLst>
            </p:cNvPr>
            <p:cNvGrpSpPr/>
            <p:nvPr/>
          </p:nvGrpSpPr>
          <p:grpSpPr>
            <a:xfrm>
              <a:off x="7798118" y="3681412"/>
              <a:ext cx="328612" cy="1415415"/>
              <a:chOff x="0" y="0"/>
              <a:chExt cx="438150" cy="1887220"/>
            </a:xfrm>
          </p:grpSpPr>
          <p:sp>
            <p:nvSpPr>
              <p:cNvPr id="204" name="Freeform 9">
                <a:extLst>
                  <a:ext uri="{FF2B5EF4-FFF2-40B4-BE49-F238E27FC236}">
                    <a16:creationId xmlns:a16="http://schemas.microsoft.com/office/drawing/2014/main" id="{82FA4DAA-B60B-B590-C172-DCAEE962FA57}"/>
                  </a:ext>
                </a:extLst>
              </p:cNvPr>
              <p:cNvSpPr/>
              <p:nvPr/>
            </p:nvSpPr>
            <p:spPr>
              <a:xfrm>
                <a:off x="49530" y="45720"/>
                <a:ext cx="359410" cy="1791970"/>
              </a:xfrm>
              <a:custGeom>
                <a:avLst/>
                <a:gdLst/>
                <a:ahLst/>
                <a:cxnLst/>
                <a:rect l="l" t="t" r="r" b="b"/>
                <a:pathLst>
                  <a:path w="359410" h="1791970">
                    <a:moveTo>
                      <a:pt x="50800" y="31750"/>
                    </a:moveTo>
                    <a:cubicBezTo>
                      <a:pt x="99060" y="204470"/>
                      <a:pt x="88900" y="222250"/>
                      <a:pt x="78740" y="231140"/>
                    </a:cubicBezTo>
                    <a:cubicBezTo>
                      <a:pt x="71120" y="237490"/>
                      <a:pt x="55880" y="240030"/>
                      <a:pt x="48260" y="237490"/>
                    </a:cubicBezTo>
                    <a:cubicBezTo>
                      <a:pt x="40640" y="233680"/>
                      <a:pt x="31750" y="220980"/>
                      <a:pt x="30480" y="210820"/>
                    </a:cubicBezTo>
                    <a:cubicBezTo>
                      <a:pt x="30480" y="199390"/>
                      <a:pt x="48260" y="187960"/>
                      <a:pt x="52070" y="172720"/>
                    </a:cubicBezTo>
                    <a:cubicBezTo>
                      <a:pt x="57150" y="148590"/>
                      <a:pt x="44450" y="102870"/>
                      <a:pt x="46990" y="81280"/>
                    </a:cubicBezTo>
                    <a:cubicBezTo>
                      <a:pt x="48260" y="69850"/>
                      <a:pt x="49530" y="55880"/>
                      <a:pt x="54610" y="55880"/>
                    </a:cubicBezTo>
                    <a:cubicBezTo>
                      <a:pt x="58420" y="54610"/>
                      <a:pt x="72390" y="73660"/>
                      <a:pt x="69850" y="76200"/>
                    </a:cubicBezTo>
                    <a:cubicBezTo>
                      <a:pt x="68580" y="80010"/>
                      <a:pt x="39370" y="74930"/>
                      <a:pt x="30480" y="66040"/>
                    </a:cubicBezTo>
                    <a:cubicBezTo>
                      <a:pt x="22860" y="58420"/>
                      <a:pt x="20320" y="36830"/>
                      <a:pt x="22860" y="26670"/>
                    </a:cubicBezTo>
                    <a:cubicBezTo>
                      <a:pt x="26670" y="19050"/>
                      <a:pt x="33020" y="12700"/>
                      <a:pt x="43180" y="8890"/>
                    </a:cubicBezTo>
                    <a:cubicBezTo>
                      <a:pt x="55880" y="3810"/>
                      <a:pt x="85090" y="0"/>
                      <a:pt x="100330" y="5080"/>
                    </a:cubicBezTo>
                    <a:cubicBezTo>
                      <a:pt x="113030" y="8890"/>
                      <a:pt x="129540" y="20320"/>
                      <a:pt x="130810" y="30480"/>
                    </a:cubicBezTo>
                    <a:cubicBezTo>
                      <a:pt x="132080" y="45720"/>
                      <a:pt x="93980" y="72390"/>
                      <a:pt x="86360" y="88900"/>
                    </a:cubicBezTo>
                    <a:cubicBezTo>
                      <a:pt x="82550" y="99060"/>
                      <a:pt x="87630" y="114300"/>
                      <a:pt x="82550" y="115570"/>
                    </a:cubicBezTo>
                    <a:cubicBezTo>
                      <a:pt x="78740" y="118110"/>
                      <a:pt x="69850" y="100330"/>
                      <a:pt x="62230" y="100330"/>
                    </a:cubicBezTo>
                    <a:cubicBezTo>
                      <a:pt x="53340" y="100330"/>
                      <a:pt x="38100" y="116840"/>
                      <a:pt x="35560" y="114300"/>
                    </a:cubicBezTo>
                    <a:cubicBezTo>
                      <a:pt x="33020" y="110490"/>
                      <a:pt x="64770" y="54610"/>
                      <a:pt x="81280" y="49530"/>
                    </a:cubicBezTo>
                    <a:cubicBezTo>
                      <a:pt x="91440" y="45720"/>
                      <a:pt x="105410" y="53340"/>
                      <a:pt x="113030" y="60960"/>
                    </a:cubicBezTo>
                    <a:cubicBezTo>
                      <a:pt x="120650" y="72390"/>
                      <a:pt x="125730" y="111760"/>
                      <a:pt x="118110" y="118110"/>
                    </a:cubicBezTo>
                    <a:cubicBezTo>
                      <a:pt x="111760" y="124460"/>
                      <a:pt x="80010" y="114300"/>
                      <a:pt x="77470" y="105410"/>
                    </a:cubicBezTo>
                    <a:cubicBezTo>
                      <a:pt x="73660" y="95250"/>
                      <a:pt x="97790" y="64770"/>
                      <a:pt x="110490" y="58420"/>
                    </a:cubicBezTo>
                    <a:cubicBezTo>
                      <a:pt x="119380" y="54610"/>
                      <a:pt x="130810" y="54610"/>
                      <a:pt x="138430" y="59690"/>
                    </a:cubicBezTo>
                    <a:cubicBezTo>
                      <a:pt x="146050" y="64770"/>
                      <a:pt x="156210" y="85090"/>
                      <a:pt x="152400" y="90170"/>
                    </a:cubicBezTo>
                    <a:cubicBezTo>
                      <a:pt x="147320" y="96520"/>
                      <a:pt x="96520" y="87630"/>
                      <a:pt x="93980" y="80010"/>
                    </a:cubicBezTo>
                    <a:cubicBezTo>
                      <a:pt x="91440" y="74930"/>
                      <a:pt x="107950" y="57150"/>
                      <a:pt x="118110" y="55880"/>
                    </a:cubicBezTo>
                    <a:cubicBezTo>
                      <a:pt x="127000" y="54610"/>
                      <a:pt x="143510" y="62230"/>
                      <a:pt x="151130" y="76200"/>
                    </a:cubicBezTo>
                    <a:cubicBezTo>
                      <a:pt x="172720" y="111760"/>
                      <a:pt x="144780" y="241300"/>
                      <a:pt x="156210" y="321310"/>
                    </a:cubicBezTo>
                    <a:cubicBezTo>
                      <a:pt x="168910" y="401320"/>
                      <a:pt x="209550" y="483870"/>
                      <a:pt x="220980" y="556260"/>
                    </a:cubicBezTo>
                    <a:cubicBezTo>
                      <a:pt x="231140" y="617220"/>
                      <a:pt x="231140" y="669290"/>
                      <a:pt x="229870" y="725170"/>
                    </a:cubicBezTo>
                    <a:cubicBezTo>
                      <a:pt x="228600" y="781050"/>
                      <a:pt x="208280" y="842010"/>
                      <a:pt x="212090" y="891540"/>
                    </a:cubicBezTo>
                    <a:cubicBezTo>
                      <a:pt x="215900" y="932180"/>
                      <a:pt x="232410" y="947420"/>
                      <a:pt x="242570" y="1000760"/>
                    </a:cubicBezTo>
                    <a:cubicBezTo>
                      <a:pt x="269240" y="1140460"/>
                      <a:pt x="359410" y="1678940"/>
                      <a:pt x="337820" y="1760220"/>
                    </a:cubicBezTo>
                    <a:cubicBezTo>
                      <a:pt x="332740" y="1778000"/>
                      <a:pt x="325120" y="1786890"/>
                      <a:pt x="316230" y="1789430"/>
                    </a:cubicBezTo>
                    <a:cubicBezTo>
                      <a:pt x="307340" y="1791970"/>
                      <a:pt x="287020" y="1784350"/>
                      <a:pt x="281940" y="1775460"/>
                    </a:cubicBezTo>
                    <a:cubicBezTo>
                      <a:pt x="278130" y="1766570"/>
                      <a:pt x="285750" y="1739900"/>
                      <a:pt x="293370" y="1733550"/>
                    </a:cubicBezTo>
                    <a:cubicBezTo>
                      <a:pt x="300990" y="1728470"/>
                      <a:pt x="314960" y="1729740"/>
                      <a:pt x="322580" y="1733550"/>
                    </a:cubicBezTo>
                    <a:cubicBezTo>
                      <a:pt x="328930" y="1737360"/>
                      <a:pt x="337820" y="1748790"/>
                      <a:pt x="337820" y="1756410"/>
                    </a:cubicBezTo>
                    <a:cubicBezTo>
                      <a:pt x="337820" y="1766570"/>
                      <a:pt x="320040" y="1788160"/>
                      <a:pt x="309880" y="1789430"/>
                    </a:cubicBezTo>
                    <a:cubicBezTo>
                      <a:pt x="299720" y="1790700"/>
                      <a:pt x="289560" y="1785620"/>
                      <a:pt x="279400" y="1769110"/>
                    </a:cubicBezTo>
                    <a:cubicBezTo>
                      <a:pt x="236220" y="1697990"/>
                      <a:pt x="209550" y="1130300"/>
                      <a:pt x="180340" y="994410"/>
                    </a:cubicBezTo>
                    <a:cubicBezTo>
                      <a:pt x="170180" y="944880"/>
                      <a:pt x="156210" y="932180"/>
                      <a:pt x="152400" y="894080"/>
                    </a:cubicBezTo>
                    <a:cubicBezTo>
                      <a:pt x="147320" y="843280"/>
                      <a:pt x="168910" y="770890"/>
                      <a:pt x="170180" y="713740"/>
                    </a:cubicBezTo>
                    <a:cubicBezTo>
                      <a:pt x="171450" y="661670"/>
                      <a:pt x="172720" y="613410"/>
                      <a:pt x="162560" y="565150"/>
                    </a:cubicBezTo>
                    <a:cubicBezTo>
                      <a:pt x="153670" y="514350"/>
                      <a:pt x="124460" y="466090"/>
                      <a:pt x="111760" y="414020"/>
                    </a:cubicBezTo>
                    <a:cubicBezTo>
                      <a:pt x="99060" y="360680"/>
                      <a:pt x="90170" y="302260"/>
                      <a:pt x="86360" y="245110"/>
                    </a:cubicBezTo>
                    <a:cubicBezTo>
                      <a:pt x="83820" y="187960"/>
                      <a:pt x="80010" y="100330"/>
                      <a:pt x="96520" y="73660"/>
                    </a:cubicBezTo>
                    <a:cubicBezTo>
                      <a:pt x="102870" y="60960"/>
                      <a:pt x="115570" y="54610"/>
                      <a:pt x="124460" y="55880"/>
                    </a:cubicBezTo>
                    <a:cubicBezTo>
                      <a:pt x="134620" y="57150"/>
                      <a:pt x="154940" y="78740"/>
                      <a:pt x="152400" y="83820"/>
                    </a:cubicBezTo>
                    <a:cubicBezTo>
                      <a:pt x="149860" y="88900"/>
                      <a:pt x="97790" y="86360"/>
                      <a:pt x="93980" y="80010"/>
                    </a:cubicBezTo>
                    <a:cubicBezTo>
                      <a:pt x="91440" y="77470"/>
                      <a:pt x="95250" y="71120"/>
                      <a:pt x="99060" y="67310"/>
                    </a:cubicBezTo>
                    <a:cubicBezTo>
                      <a:pt x="105410" y="62230"/>
                      <a:pt x="123190" y="54610"/>
                      <a:pt x="132080" y="57150"/>
                    </a:cubicBezTo>
                    <a:cubicBezTo>
                      <a:pt x="140970" y="59690"/>
                      <a:pt x="149860" y="73660"/>
                      <a:pt x="152400" y="83820"/>
                    </a:cubicBezTo>
                    <a:cubicBezTo>
                      <a:pt x="154940" y="91440"/>
                      <a:pt x="152400" y="99060"/>
                      <a:pt x="148590" y="107950"/>
                    </a:cubicBezTo>
                    <a:cubicBezTo>
                      <a:pt x="140970" y="121920"/>
                      <a:pt x="118110" y="149860"/>
                      <a:pt x="102870" y="151130"/>
                    </a:cubicBezTo>
                    <a:cubicBezTo>
                      <a:pt x="88900" y="153670"/>
                      <a:pt x="66040" y="137160"/>
                      <a:pt x="58420" y="123190"/>
                    </a:cubicBezTo>
                    <a:cubicBezTo>
                      <a:pt x="50800" y="109220"/>
                      <a:pt x="54610" y="80010"/>
                      <a:pt x="59690" y="67310"/>
                    </a:cubicBezTo>
                    <a:cubicBezTo>
                      <a:pt x="63500" y="59690"/>
                      <a:pt x="67310" y="54610"/>
                      <a:pt x="73660" y="52070"/>
                    </a:cubicBezTo>
                    <a:cubicBezTo>
                      <a:pt x="82550" y="48260"/>
                      <a:pt x="100330" y="49530"/>
                      <a:pt x="107950" y="55880"/>
                    </a:cubicBezTo>
                    <a:cubicBezTo>
                      <a:pt x="114300" y="62230"/>
                      <a:pt x="118110" y="76200"/>
                      <a:pt x="115570" y="88900"/>
                    </a:cubicBezTo>
                    <a:cubicBezTo>
                      <a:pt x="113030" y="106680"/>
                      <a:pt x="96520" y="137160"/>
                      <a:pt x="81280" y="147320"/>
                    </a:cubicBezTo>
                    <a:cubicBezTo>
                      <a:pt x="69850" y="154940"/>
                      <a:pt x="48260" y="158750"/>
                      <a:pt x="38100" y="152400"/>
                    </a:cubicBezTo>
                    <a:cubicBezTo>
                      <a:pt x="29210" y="147320"/>
                      <a:pt x="24130" y="128270"/>
                      <a:pt x="24130" y="113030"/>
                    </a:cubicBezTo>
                    <a:cubicBezTo>
                      <a:pt x="22860" y="90170"/>
                      <a:pt x="34290" y="49530"/>
                      <a:pt x="49530" y="30480"/>
                    </a:cubicBezTo>
                    <a:cubicBezTo>
                      <a:pt x="62230" y="16510"/>
                      <a:pt x="87630" y="5080"/>
                      <a:pt x="100330" y="5080"/>
                    </a:cubicBezTo>
                    <a:cubicBezTo>
                      <a:pt x="110490" y="5080"/>
                      <a:pt x="120650" y="11430"/>
                      <a:pt x="125730" y="17780"/>
                    </a:cubicBezTo>
                    <a:cubicBezTo>
                      <a:pt x="129540" y="22860"/>
                      <a:pt x="132080" y="31750"/>
                      <a:pt x="130810" y="38100"/>
                    </a:cubicBezTo>
                    <a:cubicBezTo>
                      <a:pt x="129540" y="45720"/>
                      <a:pt x="121920" y="55880"/>
                      <a:pt x="114300" y="60960"/>
                    </a:cubicBezTo>
                    <a:cubicBezTo>
                      <a:pt x="107950" y="64770"/>
                      <a:pt x="97790" y="64770"/>
                      <a:pt x="90170" y="63500"/>
                    </a:cubicBezTo>
                    <a:cubicBezTo>
                      <a:pt x="81280" y="62230"/>
                      <a:pt x="72390" y="59690"/>
                      <a:pt x="66040" y="53340"/>
                    </a:cubicBezTo>
                    <a:cubicBezTo>
                      <a:pt x="59690" y="44450"/>
                      <a:pt x="50800" y="19050"/>
                      <a:pt x="54610" y="15240"/>
                    </a:cubicBezTo>
                    <a:cubicBezTo>
                      <a:pt x="58420" y="10160"/>
                      <a:pt x="74930" y="15240"/>
                      <a:pt x="83820" y="20320"/>
                    </a:cubicBezTo>
                    <a:cubicBezTo>
                      <a:pt x="93980" y="25400"/>
                      <a:pt x="109220" y="39370"/>
                      <a:pt x="114300" y="52070"/>
                    </a:cubicBezTo>
                    <a:cubicBezTo>
                      <a:pt x="118110" y="67310"/>
                      <a:pt x="102870" y="92710"/>
                      <a:pt x="104140" y="109220"/>
                    </a:cubicBezTo>
                    <a:cubicBezTo>
                      <a:pt x="105410" y="121920"/>
                      <a:pt x="115570" y="133350"/>
                      <a:pt x="116840" y="144780"/>
                    </a:cubicBezTo>
                    <a:cubicBezTo>
                      <a:pt x="118110" y="156210"/>
                      <a:pt x="116840" y="168910"/>
                      <a:pt x="111760" y="181610"/>
                    </a:cubicBezTo>
                    <a:cubicBezTo>
                      <a:pt x="106680" y="196850"/>
                      <a:pt x="91440" y="222250"/>
                      <a:pt x="78740" y="231140"/>
                    </a:cubicBezTo>
                    <a:cubicBezTo>
                      <a:pt x="69850" y="237490"/>
                      <a:pt x="55880" y="240030"/>
                      <a:pt x="48260" y="237490"/>
                    </a:cubicBezTo>
                    <a:cubicBezTo>
                      <a:pt x="40640" y="233680"/>
                      <a:pt x="33020" y="222250"/>
                      <a:pt x="30480" y="210820"/>
                    </a:cubicBezTo>
                    <a:cubicBezTo>
                      <a:pt x="27940" y="194310"/>
                      <a:pt x="45720" y="171450"/>
                      <a:pt x="44450" y="148590"/>
                    </a:cubicBezTo>
                    <a:cubicBezTo>
                      <a:pt x="40640" y="118110"/>
                      <a:pt x="0" y="66040"/>
                      <a:pt x="1270" y="44450"/>
                    </a:cubicBezTo>
                    <a:cubicBezTo>
                      <a:pt x="2540" y="33020"/>
                      <a:pt x="10160" y="21590"/>
                      <a:pt x="17780" y="20320"/>
                    </a:cubicBezTo>
                    <a:cubicBezTo>
                      <a:pt x="26670" y="16510"/>
                      <a:pt x="50800" y="31750"/>
                      <a:pt x="50800" y="31750"/>
                    </a:cubicBezTo>
                  </a:path>
                </a:pathLst>
              </a:custGeom>
              <a:solidFill>
                <a:srgbClr val="E7191F"/>
              </a:solidFill>
              <a:ln cap="sq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GB"/>
              </a:p>
            </p:txBody>
          </p:sp>
        </p:grpSp>
        <p:grpSp>
          <p:nvGrpSpPr>
            <p:cNvPr id="176" name="Group 10">
              <a:extLst>
                <a:ext uri="{FF2B5EF4-FFF2-40B4-BE49-F238E27FC236}">
                  <a16:creationId xmlns:a16="http://schemas.microsoft.com/office/drawing/2014/main" id="{1F2DBA0E-7EEA-8626-CADB-2EB94C6B8E57}"/>
                </a:ext>
              </a:extLst>
            </p:cNvPr>
            <p:cNvGrpSpPr/>
            <p:nvPr/>
          </p:nvGrpSpPr>
          <p:grpSpPr>
            <a:xfrm>
              <a:off x="7796212" y="3682365"/>
              <a:ext cx="240983" cy="857250"/>
              <a:chOff x="0" y="0"/>
              <a:chExt cx="321310" cy="1143000"/>
            </a:xfrm>
          </p:grpSpPr>
          <p:sp>
            <p:nvSpPr>
              <p:cNvPr id="203" name="Freeform 11">
                <a:extLst>
                  <a:ext uri="{FF2B5EF4-FFF2-40B4-BE49-F238E27FC236}">
                    <a16:creationId xmlns:a16="http://schemas.microsoft.com/office/drawing/2014/main" id="{09C6ADB9-5006-83A2-43F1-0B5A22DAB93B}"/>
                  </a:ext>
                </a:extLst>
              </p:cNvPr>
              <p:cNvSpPr/>
              <p:nvPr/>
            </p:nvSpPr>
            <p:spPr>
              <a:xfrm>
                <a:off x="41910" y="48260"/>
                <a:ext cx="236220" cy="1045210"/>
              </a:xfrm>
              <a:custGeom>
                <a:avLst/>
                <a:gdLst/>
                <a:ahLst/>
                <a:cxnLst/>
                <a:rect l="l" t="t" r="r" b="b"/>
                <a:pathLst>
                  <a:path w="236220" h="1045210">
                    <a:moveTo>
                      <a:pt x="63500" y="27940"/>
                    </a:moveTo>
                    <a:cubicBezTo>
                      <a:pt x="72390" y="195580"/>
                      <a:pt x="85090" y="203200"/>
                      <a:pt x="93980" y="232410"/>
                    </a:cubicBezTo>
                    <a:cubicBezTo>
                      <a:pt x="113030" y="287020"/>
                      <a:pt x="135890" y="394970"/>
                      <a:pt x="147320" y="482600"/>
                    </a:cubicBezTo>
                    <a:cubicBezTo>
                      <a:pt x="160020" y="577850"/>
                      <a:pt x="148590" y="690880"/>
                      <a:pt x="163830" y="782320"/>
                    </a:cubicBezTo>
                    <a:cubicBezTo>
                      <a:pt x="177800" y="864870"/>
                      <a:pt x="236220" y="970280"/>
                      <a:pt x="227330" y="1010920"/>
                    </a:cubicBezTo>
                    <a:cubicBezTo>
                      <a:pt x="223520" y="1028700"/>
                      <a:pt x="209550" y="1043940"/>
                      <a:pt x="199390" y="1043940"/>
                    </a:cubicBezTo>
                    <a:cubicBezTo>
                      <a:pt x="189230" y="1045210"/>
                      <a:pt x="167640" y="1024890"/>
                      <a:pt x="167640" y="1014730"/>
                    </a:cubicBezTo>
                    <a:cubicBezTo>
                      <a:pt x="166370" y="1004570"/>
                      <a:pt x="187960" y="984250"/>
                      <a:pt x="198120" y="984250"/>
                    </a:cubicBezTo>
                    <a:cubicBezTo>
                      <a:pt x="208280" y="984250"/>
                      <a:pt x="227330" y="1007110"/>
                      <a:pt x="227330" y="1017270"/>
                    </a:cubicBezTo>
                    <a:cubicBezTo>
                      <a:pt x="227330" y="1026160"/>
                      <a:pt x="212090" y="1042670"/>
                      <a:pt x="201930" y="1043940"/>
                    </a:cubicBezTo>
                    <a:cubicBezTo>
                      <a:pt x="193040" y="1045210"/>
                      <a:pt x="180340" y="1040130"/>
                      <a:pt x="170180" y="1027430"/>
                    </a:cubicBezTo>
                    <a:cubicBezTo>
                      <a:pt x="144780" y="995680"/>
                      <a:pt x="120650" y="883920"/>
                      <a:pt x="106680" y="798830"/>
                    </a:cubicBezTo>
                    <a:cubicBezTo>
                      <a:pt x="90170" y="698500"/>
                      <a:pt x="102870" y="552450"/>
                      <a:pt x="87630" y="463550"/>
                    </a:cubicBezTo>
                    <a:cubicBezTo>
                      <a:pt x="78740" y="403860"/>
                      <a:pt x="53340" y="354330"/>
                      <a:pt x="46990" y="313690"/>
                    </a:cubicBezTo>
                    <a:cubicBezTo>
                      <a:pt x="41910" y="288290"/>
                      <a:pt x="48260" y="271780"/>
                      <a:pt x="43180" y="247650"/>
                    </a:cubicBezTo>
                    <a:cubicBezTo>
                      <a:pt x="38100" y="218440"/>
                      <a:pt x="13970" y="187960"/>
                      <a:pt x="8890" y="152400"/>
                    </a:cubicBezTo>
                    <a:cubicBezTo>
                      <a:pt x="2540" y="111760"/>
                      <a:pt x="0" y="35560"/>
                      <a:pt x="15240" y="15240"/>
                    </a:cubicBezTo>
                    <a:cubicBezTo>
                      <a:pt x="22860" y="5080"/>
                      <a:pt x="39370" y="0"/>
                      <a:pt x="46990" y="2540"/>
                    </a:cubicBezTo>
                    <a:cubicBezTo>
                      <a:pt x="54610" y="5080"/>
                      <a:pt x="63500" y="27940"/>
                      <a:pt x="63500" y="27940"/>
                    </a:cubicBezTo>
                  </a:path>
                </a:pathLst>
              </a:custGeom>
              <a:solidFill>
                <a:srgbClr val="E7191F"/>
              </a:solidFill>
              <a:ln cap="sq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GB"/>
              </a:p>
            </p:txBody>
          </p:sp>
        </p:grpSp>
        <p:grpSp>
          <p:nvGrpSpPr>
            <p:cNvPr id="177" name="Group 12">
              <a:extLst>
                <a:ext uri="{FF2B5EF4-FFF2-40B4-BE49-F238E27FC236}">
                  <a16:creationId xmlns:a16="http://schemas.microsoft.com/office/drawing/2014/main" id="{B1EE4C55-450F-960C-D52C-589877B09DD2}"/>
                </a:ext>
              </a:extLst>
            </p:cNvPr>
            <p:cNvGrpSpPr/>
            <p:nvPr/>
          </p:nvGrpSpPr>
          <p:grpSpPr>
            <a:xfrm>
              <a:off x="7831455" y="3915728"/>
              <a:ext cx="144780" cy="301942"/>
              <a:chOff x="0" y="0"/>
              <a:chExt cx="193040" cy="402590"/>
            </a:xfrm>
          </p:grpSpPr>
          <p:sp>
            <p:nvSpPr>
              <p:cNvPr id="202" name="Freeform 13">
                <a:extLst>
                  <a:ext uri="{FF2B5EF4-FFF2-40B4-BE49-F238E27FC236}">
                    <a16:creationId xmlns:a16="http://schemas.microsoft.com/office/drawing/2014/main" id="{01E3034D-9344-0A7E-C87B-47292BF21C6F}"/>
                  </a:ext>
                </a:extLst>
              </p:cNvPr>
              <p:cNvSpPr/>
              <p:nvPr/>
            </p:nvSpPr>
            <p:spPr>
              <a:xfrm>
                <a:off x="48260" y="49530"/>
                <a:ext cx="92710" cy="304800"/>
              </a:xfrm>
              <a:custGeom>
                <a:avLst/>
                <a:gdLst/>
                <a:ahLst/>
                <a:cxnLst/>
                <a:rect l="l" t="t" r="r" b="b"/>
                <a:pathLst>
                  <a:path w="92710" h="304800">
                    <a:moveTo>
                      <a:pt x="74930" y="26670"/>
                    </a:moveTo>
                    <a:cubicBezTo>
                      <a:pt x="91440" y="259080"/>
                      <a:pt x="87630" y="287020"/>
                      <a:pt x="76200" y="297180"/>
                    </a:cubicBezTo>
                    <a:cubicBezTo>
                      <a:pt x="69850" y="303530"/>
                      <a:pt x="57150" y="303530"/>
                      <a:pt x="49530" y="300990"/>
                    </a:cubicBezTo>
                    <a:cubicBezTo>
                      <a:pt x="41910" y="298450"/>
                      <a:pt x="31750" y="289560"/>
                      <a:pt x="30480" y="281940"/>
                    </a:cubicBezTo>
                    <a:cubicBezTo>
                      <a:pt x="27940" y="273050"/>
                      <a:pt x="41910" y="250190"/>
                      <a:pt x="40640" y="250190"/>
                    </a:cubicBezTo>
                    <a:cubicBezTo>
                      <a:pt x="40640" y="250190"/>
                      <a:pt x="31750" y="275590"/>
                      <a:pt x="29210" y="274320"/>
                    </a:cubicBezTo>
                    <a:cubicBezTo>
                      <a:pt x="24130" y="274320"/>
                      <a:pt x="33020" y="199390"/>
                      <a:pt x="27940" y="166370"/>
                    </a:cubicBezTo>
                    <a:cubicBezTo>
                      <a:pt x="22860" y="138430"/>
                      <a:pt x="0" y="107950"/>
                      <a:pt x="2540" y="88900"/>
                    </a:cubicBezTo>
                    <a:cubicBezTo>
                      <a:pt x="3810" y="76200"/>
                      <a:pt x="11430" y="63500"/>
                      <a:pt x="20320" y="59690"/>
                    </a:cubicBezTo>
                    <a:cubicBezTo>
                      <a:pt x="29210" y="55880"/>
                      <a:pt x="46990" y="60960"/>
                      <a:pt x="54610" y="67310"/>
                    </a:cubicBezTo>
                    <a:cubicBezTo>
                      <a:pt x="59690" y="71120"/>
                      <a:pt x="63500" y="80010"/>
                      <a:pt x="62230" y="86360"/>
                    </a:cubicBezTo>
                    <a:cubicBezTo>
                      <a:pt x="60960" y="96520"/>
                      <a:pt x="46990" y="115570"/>
                      <a:pt x="36830" y="116840"/>
                    </a:cubicBezTo>
                    <a:cubicBezTo>
                      <a:pt x="27940" y="119380"/>
                      <a:pt x="8890" y="107950"/>
                      <a:pt x="5080" y="99060"/>
                    </a:cubicBezTo>
                    <a:cubicBezTo>
                      <a:pt x="1270" y="92710"/>
                      <a:pt x="2540" y="78740"/>
                      <a:pt x="6350" y="71120"/>
                    </a:cubicBezTo>
                    <a:cubicBezTo>
                      <a:pt x="11430" y="64770"/>
                      <a:pt x="22860" y="57150"/>
                      <a:pt x="31750" y="57150"/>
                    </a:cubicBezTo>
                    <a:cubicBezTo>
                      <a:pt x="40640" y="58420"/>
                      <a:pt x="58420" y="69850"/>
                      <a:pt x="60960" y="78740"/>
                    </a:cubicBezTo>
                    <a:cubicBezTo>
                      <a:pt x="63500" y="88900"/>
                      <a:pt x="49530" y="113030"/>
                      <a:pt x="39370" y="116840"/>
                    </a:cubicBezTo>
                    <a:cubicBezTo>
                      <a:pt x="31750" y="119380"/>
                      <a:pt x="17780" y="115570"/>
                      <a:pt x="12700" y="110490"/>
                    </a:cubicBezTo>
                    <a:cubicBezTo>
                      <a:pt x="6350" y="102870"/>
                      <a:pt x="7620" y="74930"/>
                      <a:pt x="5080" y="74930"/>
                    </a:cubicBezTo>
                    <a:cubicBezTo>
                      <a:pt x="3810" y="74930"/>
                      <a:pt x="1270" y="87630"/>
                      <a:pt x="2540" y="88900"/>
                    </a:cubicBezTo>
                    <a:cubicBezTo>
                      <a:pt x="5080" y="90170"/>
                      <a:pt x="17780" y="59690"/>
                      <a:pt x="27940" y="58420"/>
                    </a:cubicBezTo>
                    <a:cubicBezTo>
                      <a:pt x="36830" y="55880"/>
                      <a:pt x="52070" y="67310"/>
                      <a:pt x="60960" y="78740"/>
                    </a:cubicBezTo>
                    <a:cubicBezTo>
                      <a:pt x="74930" y="95250"/>
                      <a:pt x="83820" y="125730"/>
                      <a:pt x="87630" y="156210"/>
                    </a:cubicBezTo>
                    <a:cubicBezTo>
                      <a:pt x="92710" y="195580"/>
                      <a:pt x="91440" y="280670"/>
                      <a:pt x="76200" y="297180"/>
                    </a:cubicBezTo>
                    <a:cubicBezTo>
                      <a:pt x="69850" y="304800"/>
                      <a:pt x="57150" y="303530"/>
                      <a:pt x="49530" y="300990"/>
                    </a:cubicBezTo>
                    <a:cubicBezTo>
                      <a:pt x="41910" y="298450"/>
                      <a:pt x="34290" y="292100"/>
                      <a:pt x="30480" y="281940"/>
                    </a:cubicBezTo>
                    <a:cubicBezTo>
                      <a:pt x="22860" y="260350"/>
                      <a:pt x="43180" y="200660"/>
                      <a:pt x="39370" y="172720"/>
                    </a:cubicBezTo>
                    <a:cubicBezTo>
                      <a:pt x="36830" y="152400"/>
                      <a:pt x="24130" y="142240"/>
                      <a:pt x="20320" y="123190"/>
                    </a:cubicBezTo>
                    <a:cubicBezTo>
                      <a:pt x="16510" y="93980"/>
                      <a:pt x="13970" y="33020"/>
                      <a:pt x="25400" y="15240"/>
                    </a:cubicBezTo>
                    <a:cubicBezTo>
                      <a:pt x="31750" y="5080"/>
                      <a:pt x="43180" y="0"/>
                      <a:pt x="52070" y="1270"/>
                    </a:cubicBezTo>
                    <a:cubicBezTo>
                      <a:pt x="59690" y="2540"/>
                      <a:pt x="74930" y="26670"/>
                      <a:pt x="74930" y="26670"/>
                    </a:cubicBezTo>
                  </a:path>
                </a:pathLst>
              </a:custGeom>
              <a:solidFill>
                <a:srgbClr val="E7191F"/>
              </a:solidFill>
              <a:ln cap="sq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GB"/>
              </a:p>
            </p:txBody>
          </p:sp>
        </p:grpSp>
        <p:grpSp>
          <p:nvGrpSpPr>
            <p:cNvPr id="178" name="Group 14">
              <a:extLst>
                <a:ext uri="{FF2B5EF4-FFF2-40B4-BE49-F238E27FC236}">
                  <a16:creationId xmlns:a16="http://schemas.microsoft.com/office/drawing/2014/main" id="{A097922A-7155-E3EA-70E0-0BCEBA58E5D4}"/>
                </a:ext>
              </a:extLst>
            </p:cNvPr>
            <p:cNvGrpSpPr/>
            <p:nvPr/>
          </p:nvGrpSpPr>
          <p:grpSpPr>
            <a:xfrm>
              <a:off x="7875270" y="3810953"/>
              <a:ext cx="149542" cy="279082"/>
              <a:chOff x="0" y="0"/>
              <a:chExt cx="199390" cy="372110"/>
            </a:xfrm>
          </p:grpSpPr>
          <p:sp>
            <p:nvSpPr>
              <p:cNvPr id="201" name="Freeform 15">
                <a:extLst>
                  <a:ext uri="{FF2B5EF4-FFF2-40B4-BE49-F238E27FC236}">
                    <a16:creationId xmlns:a16="http://schemas.microsoft.com/office/drawing/2014/main" id="{FE30769C-47B0-893B-2390-58F5334E9C6D}"/>
                  </a:ext>
                </a:extLst>
              </p:cNvPr>
              <p:cNvSpPr/>
              <p:nvPr/>
            </p:nvSpPr>
            <p:spPr>
              <a:xfrm>
                <a:off x="43180" y="49530"/>
                <a:ext cx="106680" cy="273050"/>
              </a:xfrm>
              <a:custGeom>
                <a:avLst/>
                <a:gdLst/>
                <a:ahLst/>
                <a:cxnLst/>
                <a:rect l="l" t="t" r="r" b="b"/>
                <a:pathLst>
                  <a:path w="106680" h="273050">
                    <a:moveTo>
                      <a:pt x="52070" y="246380"/>
                    </a:moveTo>
                    <a:cubicBezTo>
                      <a:pt x="45720" y="154940"/>
                      <a:pt x="0" y="60960"/>
                      <a:pt x="7620" y="29210"/>
                    </a:cubicBezTo>
                    <a:cubicBezTo>
                      <a:pt x="11430" y="15240"/>
                      <a:pt x="22860" y="2540"/>
                      <a:pt x="33020" y="1270"/>
                    </a:cubicBezTo>
                    <a:cubicBezTo>
                      <a:pt x="41910" y="0"/>
                      <a:pt x="63500" y="13970"/>
                      <a:pt x="64770" y="22860"/>
                    </a:cubicBezTo>
                    <a:cubicBezTo>
                      <a:pt x="64770" y="33020"/>
                      <a:pt x="35560" y="57150"/>
                      <a:pt x="25400" y="57150"/>
                    </a:cubicBezTo>
                    <a:cubicBezTo>
                      <a:pt x="19050" y="55880"/>
                      <a:pt x="10160" y="44450"/>
                      <a:pt x="8890" y="36830"/>
                    </a:cubicBezTo>
                    <a:cubicBezTo>
                      <a:pt x="6350" y="27940"/>
                      <a:pt x="10160" y="16510"/>
                      <a:pt x="15240" y="10160"/>
                    </a:cubicBezTo>
                    <a:cubicBezTo>
                      <a:pt x="20320" y="3810"/>
                      <a:pt x="33020" y="0"/>
                      <a:pt x="40640" y="1270"/>
                    </a:cubicBezTo>
                    <a:cubicBezTo>
                      <a:pt x="48260" y="2540"/>
                      <a:pt x="59690" y="10160"/>
                      <a:pt x="62230" y="17780"/>
                    </a:cubicBezTo>
                    <a:cubicBezTo>
                      <a:pt x="64770" y="26670"/>
                      <a:pt x="55880" y="53340"/>
                      <a:pt x="46990" y="55880"/>
                    </a:cubicBezTo>
                    <a:cubicBezTo>
                      <a:pt x="38100" y="59690"/>
                      <a:pt x="12700" y="48260"/>
                      <a:pt x="8890" y="39370"/>
                    </a:cubicBezTo>
                    <a:cubicBezTo>
                      <a:pt x="6350" y="30480"/>
                      <a:pt x="17780" y="6350"/>
                      <a:pt x="26670" y="2540"/>
                    </a:cubicBezTo>
                    <a:cubicBezTo>
                      <a:pt x="34290" y="0"/>
                      <a:pt x="52070" y="5080"/>
                      <a:pt x="62230" y="16510"/>
                    </a:cubicBezTo>
                    <a:cubicBezTo>
                      <a:pt x="83820" y="41910"/>
                      <a:pt x="101600" y="149860"/>
                      <a:pt x="104140" y="195580"/>
                    </a:cubicBezTo>
                    <a:cubicBezTo>
                      <a:pt x="106680" y="223520"/>
                      <a:pt x="106680" y="252730"/>
                      <a:pt x="97790" y="264160"/>
                    </a:cubicBezTo>
                    <a:cubicBezTo>
                      <a:pt x="91440" y="270510"/>
                      <a:pt x="76200" y="273050"/>
                      <a:pt x="68580" y="270510"/>
                    </a:cubicBezTo>
                    <a:cubicBezTo>
                      <a:pt x="60960" y="267970"/>
                      <a:pt x="52070" y="246380"/>
                      <a:pt x="52070" y="246380"/>
                    </a:cubicBezTo>
                  </a:path>
                </a:pathLst>
              </a:custGeom>
              <a:solidFill>
                <a:srgbClr val="E7191F"/>
              </a:solidFill>
              <a:ln cap="sq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GB"/>
              </a:p>
            </p:txBody>
          </p:sp>
        </p:grpSp>
        <p:grpSp>
          <p:nvGrpSpPr>
            <p:cNvPr id="179" name="Group 16">
              <a:extLst>
                <a:ext uri="{FF2B5EF4-FFF2-40B4-BE49-F238E27FC236}">
                  <a16:creationId xmlns:a16="http://schemas.microsoft.com/office/drawing/2014/main" id="{A39D5C42-E618-09AA-66D0-FF9AB5D74410}"/>
                </a:ext>
              </a:extLst>
            </p:cNvPr>
            <p:cNvGrpSpPr/>
            <p:nvPr/>
          </p:nvGrpSpPr>
          <p:grpSpPr>
            <a:xfrm>
              <a:off x="7887653" y="4020503"/>
              <a:ext cx="140970" cy="360997"/>
              <a:chOff x="0" y="0"/>
              <a:chExt cx="187960" cy="481330"/>
            </a:xfrm>
          </p:grpSpPr>
          <p:sp>
            <p:nvSpPr>
              <p:cNvPr id="200" name="Freeform 17">
                <a:extLst>
                  <a:ext uri="{FF2B5EF4-FFF2-40B4-BE49-F238E27FC236}">
                    <a16:creationId xmlns:a16="http://schemas.microsoft.com/office/drawing/2014/main" id="{B096F0FF-63E7-C013-0674-7562C88C8D03}"/>
                  </a:ext>
                </a:extLst>
              </p:cNvPr>
              <p:cNvSpPr/>
              <p:nvPr/>
            </p:nvSpPr>
            <p:spPr>
              <a:xfrm>
                <a:off x="43180" y="49530"/>
                <a:ext cx="90170" cy="382270"/>
              </a:xfrm>
              <a:custGeom>
                <a:avLst/>
                <a:gdLst/>
                <a:ahLst/>
                <a:cxnLst/>
                <a:rect l="l" t="t" r="r" b="b"/>
                <a:pathLst>
                  <a:path w="90170" h="382270">
                    <a:moveTo>
                      <a:pt x="64770" y="27940"/>
                    </a:moveTo>
                    <a:cubicBezTo>
                      <a:pt x="90170" y="256540"/>
                      <a:pt x="69850" y="279400"/>
                      <a:pt x="66040" y="303530"/>
                    </a:cubicBezTo>
                    <a:cubicBezTo>
                      <a:pt x="63500" y="322580"/>
                      <a:pt x="72390" y="344170"/>
                      <a:pt x="67310" y="356870"/>
                    </a:cubicBezTo>
                    <a:cubicBezTo>
                      <a:pt x="64770" y="367030"/>
                      <a:pt x="58420" y="375920"/>
                      <a:pt x="50800" y="378460"/>
                    </a:cubicBezTo>
                    <a:cubicBezTo>
                      <a:pt x="43180" y="382270"/>
                      <a:pt x="30480" y="382270"/>
                      <a:pt x="24130" y="377190"/>
                    </a:cubicBezTo>
                    <a:cubicBezTo>
                      <a:pt x="16510" y="372110"/>
                      <a:pt x="8890" y="353060"/>
                      <a:pt x="10160" y="344170"/>
                    </a:cubicBezTo>
                    <a:cubicBezTo>
                      <a:pt x="12700" y="336550"/>
                      <a:pt x="21590" y="326390"/>
                      <a:pt x="30480" y="323850"/>
                    </a:cubicBezTo>
                    <a:cubicBezTo>
                      <a:pt x="38100" y="321310"/>
                      <a:pt x="50800" y="323850"/>
                      <a:pt x="57150" y="328930"/>
                    </a:cubicBezTo>
                    <a:cubicBezTo>
                      <a:pt x="63500" y="335280"/>
                      <a:pt x="68580" y="354330"/>
                      <a:pt x="66040" y="363220"/>
                    </a:cubicBezTo>
                    <a:cubicBezTo>
                      <a:pt x="63500" y="370840"/>
                      <a:pt x="53340" y="379730"/>
                      <a:pt x="44450" y="381000"/>
                    </a:cubicBezTo>
                    <a:cubicBezTo>
                      <a:pt x="36830" y="382270"/>
                      <a:pt x="25400" y="381000"/>
                      <a:pt x="19050" y="373380"/>
                    </a:cubicBezTo>
                    <a:cubicBezTo>
                      <a:pt x="8890" y="361950"/>
                      <a:pt x="5080" y="328930"/>
                      <a:pt x="7620" y="304800"/>
                    </a:cubicBezTo>
                    <a:cubicBezTo>
                      <a:pt x="10160" y="279400"/>
                      <a:pt x="31750" y="257810"/>
                      <a:pt x="35560" y="223520"/>
                    </a:cubicBezTo>
                    <a:cubicBezTo>
                      <a:pt x="41910" y="171450"/>
                      <a:pt x="0" y="52070"/>
                      <a:pt x="13970" y="21590"/>
                    </a:cubicBezTo>
                    <a:cubicBezTo>
                      <a:pt x="19050" y="8890"/>
                      <a:pt x="33020" y="0"/>
                      <a:pt x="41910" y="1270"/>
                    </a:cubicBezTo>
                    <a:cubicBezTo>
                      <a:pt x="50800" y="2540"/>
                      <a:pt x="64770" y="27940"/>
                      <a:pt x="64770" y="27940"/>
                    </a:cubicBezTo>
                  </a:path>
                </a:pathLst>
              </a:custGeom>
              <a:solidFill>
                <a:srgbClr val="E7191F"/>
              </a:solidFill>
              <a:ln cap="sq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GB"/>
              </a:p>
            </p:txBody>
          </p:sp>
        </p:grpSp>
        <p:grpSp>
          <p:nvGrpSpPr>
            <p:cNvPr id="180" name="Group 18">
              <a:extLst>
                <a:ext uri="{FF2B5EF4-FFF2-40B4-BE49-F238E27FC236}">
                  <a16:creationId xmlns:a16="http://schemas.microsoft.com/office/drawing/2014/main" id="{0BAFFA04-397F-3811-2F50-1C32A9A089B4}"/>
                </a:ext>
              </a:extLst>
            </p:cNvPr>
            <p:cNvGrpSpPr/>
            <p:nvPr/>
          </p:nvGrpSpPr>
          <p:grpSpPr>
            <a:xfrm>
              <a:off x="7891462" y="4110990"/>
              <a:ext cx="132398" cy="219075"/>
              <a:chOff x="0" y="0"/>
              <a:chExt cx="176530" cy="292100"/>
            </a:xfrm>
          </p:grpSpPr>
          <p:sp>
            <p:nvSpPr>
              <p:cNvPr id="199" name="Freeform 19">
                <a:extLst>
                  <a:ext uri="{FF2B5EF4-FFF2-40B4-BE49-F238E27FC236}">
                    <a16:creationId xmlns:a16="http://schemas.microsoft.com/office/drawing/2014/main" id="{AB5A41AA-3B25-6AED-6EB0-D4FEAFCA8775}"/>
                  </a:ext>
                </a:extLst>
              </p:cNvPr>
              <p:cNvSpPr/>
              <p:nvPr/>
            </p:nvSpPr>
            <p:spPr>
              <a:xfrm>
                <a:off x="49530" y="48260"/>
                <a:ext cx="82550" cy="191770"/>
              </a:xfrm>
              <a:custGeom>
                <a:avLst/>
                <a:gdLst/>
                <a:ahLst/>
                <a:cxnLst/>
                <a:rect l="l" t="t" r="r" b="b"/>
                <a:pathLst>
                  <a:path w="82550" h="191770">
                    <a:moveTo>
                      <a:pt x="24130" y="170180"/>
                    </a:moveTo>
                    <a:cubicBezTo>
                      <a:pt x="6350" y="8890"/>
                      <a:pt x="15240" y="3810"/>
                      <a:pt x="22860" y="2540"/>
                    </a:cubicBezTo>
                    <a:cubicBezTo>
                      <a:pt x="30480" y="1270"/>
                      <a:pt x="41910" y="5080"/>
                      <a:pt x="46990" y="10160"/>
                    </a:cubicBezTo>
                    <a:cubicBezTo>
                      <a:pt x="52070" y="15240"/>
                      <a:pt x="55880" y="26670"/>
                      <a:pt x="53340" y="34290"/>
                    </a:cubicBezTo>
                    <a:cubicBezTo>
                      <a:pt x="52070" y="41910"/>
                      <a:pt x="44450" y="50800"/>
                      <a:pt x="38100" y="53340"/>
                    </a:cubicBezTo>
                    <a:cubicBezTo>
                      <a:pt x="31750" y="57150"/>
                      <a:pt x="19050" y="55880"/>
                      <a:pt x="12700" y="52070"/>
                    </a:cubicBezTo>
                    <a:cubicBezTo>
                      <a:pt x="6350" y="46990"/>
                      <a:pt x="0" y="36830"/>
                      <a:pt x="1270" y="29210"/>
                    </a:cubicBezTo>
                    <a:cubicBezTo>
                      <a:pt x="1270" y="21590"/>
                      <a:pt x="11430" y="6350"/>
                      <a:pt x="20320" y="3810"/>
                    </a:cubicBezTo>
                    <a:cubicBezTo>
                      <a:pt x="26670" y="0"/>
                      <a:pt x="38100" y="2540"/>
                      <a:pt x="44450" y="7620"/>
                    </a:cubicBezTo>
                    <a:cubicBezTo>
                      <a:pt x="54610" y="17780"/>
                      <a:pt x="58420" y="44450"/>
                      <a:pt x="63500" y="67310"/>
                    </a:cubicBezTo>
                    <a:cubicBezTo>
                      <a:pt x="69850" y="97790"/>
                      <a:pt x="82550" y="153670"/>
                      <a:pt x="74930" y="173990"/>
                    </a:cubicBezTo>
                    <a:cubicBezTo>
                      <a:pt x="69850" y="184150"/>
                      <a:pt x="59690" y="191770"/>
                      <a:pt x="52070" y="191770"/>
                    </a:cubicBezTo>
                    <a:cubicBezTo>
                      <a:pt x="43180" y="191770"/>
                      <a:pt x="24130" y="170180"/>
                      <a:pt x="24130" y="170180"/>
                    </a:cubicBezTo>
                  </a:path>
                </a:pathLst>
              </a:custGeom>
              <a:solidFill>
                <a:srgbClr val="E7191F"/>
              </a:solidFill>
              <a:ln cap="sq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GB"/>
              </a:p>
            </p:txBody>
          </p:sp>
        </p:grpSp>
        <p:grpSp>
          <p:nvGrpSpPr>
            <p:cNvPr id="181" name="Group 20">
              <a:extLst>
                <a:ext uri="{FF2B5EF4-FFF2-40B4-BE49-F238E27FC236}">
                  <a16:creationId xmlns:a16="http://schemas.microsoft.com/office/drawing/2014/main" id="{639CB23E-E27E-6148-429B-77AE1A318920}"/>
                </a:ext>
              </a:extLst>
            </p:cNvPr>
            <p:cNvGrpSpPr/>
            <p:nvPr/>
          </p:nvGrpSpPr>
          <p:grpSpPr>
            <a:xfrm>
              <a:off x="7914322" y="4411980"/>
              <a:ext cx="189548" cy="668655"/>
              <a:chOff x="0" y="0"/>
              <a:chExt cx="252730" cy="891540"/>
            </a:xfrm>
          </p:grpSpPr>
          <p:sp>
            <p:nvSpPr>
              <p:cNvPr id="198" name="Freeform 21">
                <a:extLst>
                  <a:ext uri="{FF2B5EF4-FFF2-40B4-BE49-F238E27FC236}">
                    <a16:creationId xmlns:a16="http://schemas.microsoft.com/office/drawing/2014/main" id="{BB49720E-EFC4-7A4A-8532-55E07D934A54}"/>
                  </a:ext>
                </a:extLst>
              </p:cNvPr>
              <p:cNvSpPr/>
              <p:nvPr/>
            </p:nvSpPr>
            <p:spPr>
              <a:xfrm>
                <a:off x="49530" y="46990"/>
                <a:ext cx="161290" cy="793750"/>
              </a:xfrm>
              <a:custGeom>
                <a:avLst/>
                <a:gdLst/>
                <a:ahLst/>
                <a:cxnLst/>
                <a:rect l="l" t="t" r="r" b="b"/>
                <a:pathLst>
                  <a:path w="161290" h="793750">
                    <a:moveTo>
                      <a:pt x="67310" y="29210"/>
                    </a:moveTo>
                    <a:cubicBezTo>
                      <a:pt x="60960" y="287020"/>
                      <a:pt x="161290" y="693420"/>
                      <a:pt x="151130" y="762000"/>
                    </a:cubicBezTo>
                    <a:cubicBezTo>
                      <a:pt x="149860" y="775970"/>
                      <a:pt x="146050" y="782320"/>
                      <a:pt x="139700" y="787400"/>
                    </a:cubicBezTo>
                    <a:cubicBezTo>
                      <a:pt x="132080" y="792480"/>
                      <a:pt x="119380" y="793750"/>
                      <a:pt x="111760" y="791210"/>
                    </a:cubicBezTo>
                    <a:cubicBezTo>
                      <a:pt x="104140" y="789940"/>
                      <a:pt x="97790" y="783590"/>
                      <a:pt x="95250" y="777240"/>
                    </a:cubicBezTo>
                    <a:cubicBezTo>
                      <a:pt x="91440" y="769620"/>
                      <a:pt x="92710" y="749300"/>
                      <a:pt x="97790" y="742950"/>
                    </a:cubicBezTo>
                    <a:cubicBezTo>
                      <a:pt x="102870" y="735330"/>
                      <a:pt x="116840" y="731520"/>
                      <a:pt x="124460" y="732790"/>
                    </a:cubicBezTo>
                    <a:cubicBezTo>
                      <a:pt x="133350" y="732790"/>
                      <a:pt x="144780" y="741680"/>
                      <a:pt x="148590" y="748030"/>
                    </a:cubicBezTo>
                    <a:cubicBezTo>
                      <a:pt x="152400" y="755650"/>
                      <a:pt x="152400" y="769620"/>
                      <a:pt x="147320" y="777240"/>
                    </a:cubicBezTo>
                    <a:cubicBezTo>
                      <a:pt x="143510" y="784860"/>
                      <a:pt x="132080" y="793750"/>
                      <a:pt x="124460" y="792480"/>
                    </a:cubicBezTo>
                    <a:cubicBezTo>
                      <a:pt x="113030" y="792480"/>
                      <a:pt x="91440" y="773430"/>
                      <a:pt x="90170" y="763270"/>
                    </a:cubicBezTo>
                    <a:cubicBezTo>
                      <a:pt x="90170" y="753110"/>
                      <a:pt x="111760" y="731520"/>
                      <a:pt x="121920" y="731520"/>
                    </a:cubicBezTo>
                    <a:cubicBezTo>
                      <a:pt x="132080" y="731520"/>
                      <a:pt x="148590" y="765810"/>
                      <a:pt x="151130" y="764540"/>
                    </a:cubicBezTo>
                    <a:cubicBezTo>
                      <a:pt x="153670" y="763270"/>
                      <a:pt x="148590" y="746760"/>
                      <a:pt x="147320" y="748030"/>
                    </a:cubicBezTo>
                    <a:cubicBezTo>
                      <a:pt x="147320" y="748030"/>
                      <a:pt x="152400" y="768350"/>
                      <a:pt x="148590" y="775970"/>
                    </a:cubicBezTo>
                    <a:cubicBezTo>
                      <a:pt x="144780" y="783590"/>
                      <a:pt x="134620" y="791210"/>
                      <a:pt x="125730" y="792480"/>
                    </a:cubicBezTo>
                    <a:cubicBezTo>
                      <a:pt x="116840" y="793750"/>
                      <a:pt x="104140" y="788670"/>
                      <a:pt x="95250" y="777240"/>
                    </a:cubicBezTo>
                    <a:cubicBezTo>
                      <a:pt x="72390" y="748030"/>
                      <a:pt x="66040" y="650240"/>
                      <a:pt x="53340" y="567690"/>
                    </a:cubicBezTo>
                    <a:cubicBezTo>
                      <a:pt x="34290" y="453390"/>
                      <a:pt x="0" y="256540"/>
                      <a:pt x="1270" y="154940"/>
                    </a:cubicBezTo>
                    <a:cubicBezTo>
                      <a:pt x="1270" y="95250"/>
                      <a:pt x="2540" y="33020"/>
                      <a:pt x="20320" y="12700"/>
                    </a:cubicBezTo>
                    <a:cubicBezTo>
                      <a:pt x="27940" y="3810"/>
                      <a:pt x="44450" y="0"/>
                      <a:pt x="53340" y="3810"/>
                    </a:cubicBezTo>
                    <a:cubicBezTo>
                      <a:pt x="59690" y="6350"/>
                      <a:pt x="67310" y="29210"/>
                      <a:pt x="67310" y="29210"/>
                    </a:cubicBezTo>
                  </a:path>
                </a:pathLst>
              </a:custGeom>
              <a:solidFill>
                <a:srgbClr val="E7191F"/>
              </a:solidFill>
              <a:ln cap="sq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GB"/>
              </a:p>
            </p:txBody>
          </p:sp>
        </p:grpSp>
        <p:grpSp>
          <p:nvGrpSpPr>
            <p:cNvPr id="182" name="Group 22">
              <a:extLst>
                <a:ext uri="{FF2B5EF4-FFF2-40B4-BE49-F238E27FC236}">
                  <a16:creationId xmlns:a16="http://schemas.microsoft.com/office/drawing/2014/main" id="{E100338C-1A8B-2AE0-3791-E91201F0487C}"/>
                </a:ext>
              </a:extLst>
            </p:cNvPr>
            <p:cNvGrpSpPr/>
            <p:nvPr/>
          </p:nvGrpSpPr>
          <p:grpSpPr>
            <a:xfrm>
              <a:off x="7920038" y="4161472"/>
              <a:ext cx="257175" cy="921068"/>
              <a:chOff x="0" y="0"/>
              <a:chExt cx="342900" cy="1228090"/>
            </a:xfrm>
          </p:grpSpPr>
          <p:sp>
            <p:nvSpPr>
              <p:cNvPr id="197" name="Freeform 23">
                <a:extLst>
                  <a:ext uri="{FF2B5EF4-FFF2-40B4-BE49-F238E27FC236}">
                    <a16:creationId xmlns:a16="http://schemas.microsoft.com/office/drawing/2014/main" id="{029A4ADD-65FA-AC7B-5EFA-22E556E6EE6E}"/>
                  </a:ext>
                </a:extLst>
              </p:cNvPr>
              <p:cNvSpPr/>
              <p:nvPr/>
            </p:nvSpPr>
            <p:spPr>
              <a:xfrm>
                <a:off x="44450" y="48260"/>
                <a:ext cx="248920" cy="1130300"/>
              </a:xfrm>
              <a:custGeom>
                <a:avLst/>
                <a:gdLst/>
                <a:ahLst/>
                <a:cxnLst/>
                <a:rect l="l" t="t" r="r" b="b"/>
                <a:pathLst>
                  <a:path w="248920" h="1130300">
                    <a:moveTo>
                      <a:pt x="60960" y="34290"/>
                    </a:moveTo>
                    <a:cubicBezTo>
                      <a:pt x="111760" y="288290"/>
                      <a:pt x="100330" y="392430"/>
                      <a:pt x="116840" y="508000"/>
                    </a:cubicBezTo>
                    <a:cubicBezTo>
                      <a:pt x="139700" y="665480"/>
                      <a:pt x="243840" y="965200"/>
                      <a:pt x="246380" y="1059180"/>
                    </a:cubicBezTo>
                    <a:cubicBezTo>
                      <a:pt x="247650" y="1089660"/>
                      <a:pt x="246380" y="1112520"/>
                      <a:pt x="236220" y="1121410"/>
                    </a:cubicBezTo>
                    <a:cubicBezTo>
                      <a:pt x="229870" y="1129030"/>
                      <a:pt x="217170" y="1130300"/>
                      <a:pt x="208280" y="1127760"/>
                    </a:cubicBezTo>
                    <a:cubicBezTo>
                      <a:pt x="200660" y="1125220"/>
                      <a:pt x="190500" y="1113790"/>
                      <a:pt x="187960" y="1104900"/>
                    </a:cubicBezTo>
                    <a:cubicBezTo>
                      <a:pt x="185420" y="1097280"/>
                      <a:pt x="189230" y="1083310"/>
                      <a:pt x="195580" y="1078230"/>
                    </a:cubicBezTo>
                    <a:cubicBezTo>
                      <a:pt x="200660" y="1071880"/>
                      <a:pt x="214630" y="1065530"/>
                      <a:pt x="222250" y="1068070"/>
                    </a:cubicBezTo>
                    <a:cubicBezTo>
                      <a:pt x="232410" y="1071880"/>
                      <a:pt x="248920" y="1094740"/>
                      <a:pt x="247650" y="1104900"/>
                    </a:cubicBezTo>
                    <a:cubicBezTo>
                      <a:pt x="246380" y="1113790"/>
                      <a:pt x="228600" y="1127760"/>
                      <a:pt x="219710" y="1129030"/>
                    </a:cubicBezTo>
                    <a:cubicBezTo>
                      <a:pt x="210820" y="1130300"/>
                      <a:pt x="198120" y="1123950"/>
                      <a:pt x="193040" y="1116330"/>
                    </a:cubicBezTo>
                    <a:cubicBezTo>
                      <a:pt x="187960" y="1108710"/>
                      <a:pt x="187960" y="1088390"/>
                      <a:pt x="193040" y="1080770"/>
                    </a:cubicBezTo>
                    <a:cubicBezTo>
                      <a:pt x="198120" y="1073150"/>
                      <a:pt x="210820" y="1068070"/>
                      <a:pt x="218440" y="1068070"/>
                    </a:cubicBezTo>
                    <a:cubicBezTo>
                      <a:pt x="227330" y="1068070"/>
                      <a:pt x="238760" y="1074420"/>
                      <a:pt x="242570" y="1082040"/>
                    </a:cubicBezTo>
                    <a:cubicBezTo>
                      <a:pt x="247650" y="1090930"/>
                      <a:pt x="247650" y="1109980"/>
                      <a:pt x="241300" y="1116330"/>
                    </a:cubicBezTo>
                    <a:cubicBezTo>
                      <a:pt x="236220" y="1123950"/>
                      <a:pt x="217170" y="1129030"/>
                      <a:pt x="208280" y="1127760"/>
                    </a:cubicBezTo>
                    <a:cubicBezTo>
                      <a:pt x="200660" y="1125220"/>
                      <a:pt x="195580" y="1120140"/>
                      <a:pt x="187960" y="1107440"/>
                    </a:cubicBezTo>
                    <a:cubicBezTo>
                      <a:pt x="154940" y="1047750"/>
                      <a:pt x="81280" y="638810"/>
                      <a:pt x="59690" y="524510"/>
                    </a:cubicBezTo>
                    <a:cubicBezTo>
                      <a:pt x="50800" y="476250"/>
                      <a:pt x="46990" y="462280"/>
                      <a:pt x="44450" y="422910"/>
                    </a:cubicBezTo>
                    <a:cubicBezTo>
                      <a:pt x="39370" y="363220"/>
                      <a:pt x="49530" y="270510"/>
                      <a:pt x="41910" y="203200"/>
                    </a:cubicBezTo>
                    <a:cubicBezTo>
                      <a:pt x="35560" y="144780"/>
                      <a:pt x="0" y="77470"/>
                      <a:pt x="6350" y="41910"/>
                    </a:cubicBezTo>
                    <a:cubicBezTo>
                      <a:pt x="10160" y="24130"/>
                      <a:pt x="21590" y="6350"/>
                      <a:pt x="31750" y="2540"/>
                    </a:cubicBezTo>
                    <a:cubicBezTo>
                      <a:pt x="38100" y="0"/>
                      <a:pt x="49530" y="5080"/>
                      <a:pt x="54610" y="10160"/>
                    </a:cubicBezTo>
                    <a:cubicBezTo>
                      <a:pt x="59690" y="15240"/>
                      <a:pt x="60960" y="34290"/>
                      <a:pt x="60960" y="34290"/>
                    </a:cubicBezTo>
                  </a:path>
                </a:pathLst>
              </a:custGeom>
              <a:solidFill>
                <a:srgbClr val="E7191F"/>
              </a:solidFill>
              <a:ln cap="sq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GB"/>
              </a:p>
            </p:txBody>
          </p:sp>
        </p:grpSp>
        <p:grpSp>
          <p:nvGrpSpPr>
            <p:cNvPr id="183" name="Group 24">
              <a:extLst>
                <a:ext uri="{FF2B5EF4-FFF2-40B4-BE49-F238E27FC236}">
                  <a16:creationId xmlns:a16="http://schemas.microsoft.com/office/drawing/2014/main" id="{D16C5EB5-3F00-9FBE-2650-9DF58F8AE192}"/>
                </a:ext>
              </a:extLst>
            </p:cNvPr>
            <p:cNvGrpSpPr/>
            <p:nvPr/>
          </p:nvGrpSpPr>
          <p:grpSpPr>
            <a:xfrm>
              <a:off x="7999095" y="4966335"/>
              <a:ext cx="146685" cy="117158"/>
              <a:chOff x="0" y="0"/>
              <a:chExt cx="195580" cy="156210"/>
            </a:xfrm>
          </p:grpSpPr>
          <p:sp>
            <p:nvSpPr>
              <p:cNvPr id="196" name="Freeform 25">
                <a:extLst>
                  <a:ext uri="{FF2B5EF4-FFF2-40B4-BE49-F238E27FC236}">
                    <a16:creationId xmlns:a16="http://schemas.microsoft.com/office/drawing/2014/main" id="{E3A55B55-6BBB-FDD3-09AB-D9C5649C9BFB}"/>
                  </a:ext>
                </a:extLst>
              </p:cNvPr>
              <p:cNvSpPr/>
              <p:nvPr/>
            </p:nvSpPr>
            <p:spPr>
              <a:xfrm>
                <a:off x="50800" y="50800"/>
                <a:ext cx="95250" cy="57150"/>
              </a:xfrm>
              <a:custGeom>
                <a:avLst/>
                <a:gdLst/>
                <a:ahLst/>
                <a:cxnLst/>
                <a:rect l="l" t="t" r="r" b="b"/>
                <a:pathLst>
                  <a:path w="95250" h="57150">
                    <a:moveTo>
                      <a:pt x="27940" y="0"/>
                    </a:moveTo>
                    <a:cubicBezTo>
                      <a:pt x="95250" y="24130"/>
                      <a:pt x="92710" y="39370"/>
                      <a:pt x="87630" y="45720"/>
                    </a:cubicBezTo>
                    <a:cubicBezTo>
                      <a:pt x="82550" y="52070"/>
                      <a:pt x="67310" y="55880"/>
                      <a:pt x="59690" y="53340"/>
                    </a:cubicBezTo>
                    <a:cubicBezTo>
                      <a:pt x="52070" y="52070"/>
                      <a:pt x="44450" y="43180"/>
                      <a:pt x="41910" y="35560"/>
                    </a:cubicBezTo>
                    <a:cubicBezTo>
                      <a:pt x="40640" y="27940"/>
                      <a:pt x="46990" y="11430"/>
                      <a:pt x="53340" y="6350"/>
                    </a:cubicBezTo>
                    <a:cubicBezTo>
                      <a:pt x="59690" y="2540"/>
                      <a:pt x="72390" y="2540"/>
                      <a:pt x="78740" y="5080"/>
                    </a:cubicBezTo>
                    <a:cubicBezTo>
                      <a:pt x="85090" y="8890"/>
                      <a:pt x="93980" y="25400"/>
                      <a:pt x="92710" y="33020"/>
                    </a:cubicBezTo>
                    <a:cubicBezTo>
                      <a:pt x="92710" y="40640"/>
                      <a:pt x="85090" y="49530"/>
                      <a:pt x="78740" y="52070"/>
                    </a:cubicBezTo>
                    <a:cubicBezTo>
                      <a:pt x="72390" y="55880"/>
                      <a:pt x="59690" y="55880"/>
                      <a:pt x="54610" y="50800"/>
                    </a:cubicBezTo>
                    <a:cubicBezTo>
                      <a:pt x="46990" y="46990"/>
                      <a:pt x="40640" y="30480"/>
                      <a:pt x="41910" y="21590"/>
                    </a:cubicBezTo>
                    <a:cubicBezTo>
                      <a:pt x="43180" y="15240"/>
                      <a:pt x="52070" y="6350"/>
                      <a:pt x="58420" y="5080"/>
                    </a:cubicBezTo>
                    <a:cubicBezTo>
                      <a:pt x="67310" y="2540"/>
                      <a:pt x="85090" y="8890"/>
                      <a:pt x="90170" y="16510"/>
                    </a:cubicBezTo>
                    <a:cubicBezTo>
                      <a:pt x="93980" y="22860"/>
                      <a:pt x="93980" y="39370"/>
                      <a:pt x="87630" y="45720"/>
                    </a:cubicBezTo>
                    <a:cubicBezTo>
                      <a:pt x="77470" y="54610"/>
                      <a:pt x="39370" y="57150"/>
                      <a:pt x="24130" y="52070"/>
                    </a:cubicBezTo>
                    <a:cubicBezTo>
                      <a:pt x="12700" y="46990"/>
                      <a:pt x="0" y="35560"/>
                      <a:pt x="0" y="26670"/>
                    </a:cubicBezTo>
                    <a:cubicBezTo>
                      <a:pt x="0" y="17780"/>
                      <a:pt x="27940" y="0"/>
                      <a:pt x="27940" y="0"/>
                    </a:cubicBezTo>
                  </a:path>
                </a:pathLst>
              </a:custGeom>
              <a:solidFill>
                <a:srgbClr val="E7191F"/>
              </a:solidFill>
              <a:ln cap="sq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GB"/>
              </a:p>
            </p:txBody>
          </p:sp>
        </p:grpSp>
        <p:grpSp>
          <p:nvGrpSpPr>
            <p:cNvPr id="184" name="Group 26">
              <a:extLst>
                <a:ext uri="{FF2B5EF4-FFF2-40B4-BE49-F238E27FC236}">
                  <a16:creationId xmlns:a16="http://schemas.microsoft.com/office/drawing/2014/main" id="{511C4EFC-2772-2284-3BCB-795B5FD4BC6D}"/>
                </a:ext>
              </a:extLst>
            </p:cNvPr>
            <p:cNvGrpSpPr/>
            <p:nvPr/>
          </p:nvGrpSpPr>
          <p:grpSpPr>
            <a:xfrm>
              <a:off x="8004810" y="4976812"/>
              <a:ext cx="114300" cy="112395"/>
              <a:chOff x="0" y="0"/>
              <a:chExt cx="152400" cy="149860"/>
            </a:xfrm>
          </p:grpSpPr>
          <p:sp>
            <p:nvSpPr>
              <p:cNvPr id="195" name="Freeform 27">
                <a:extLst>
                  <a:ext uri="{FF2B5EF4-FFF2-40B4-BE49-F238E27FC236}">
                    <a16:creationId xmlns:a16="http://schemas.microsoft.com/office/drawing/2014/main" id="{03D4B634-7A32-B3E1-9F77-F18D1D307386}"/>
                  </a:ext>
                </a:extLst>
              </p:cNvPr>
              <p:cNvSpPr/>
              <p:nvPr/>
            </p:nvSpPr>
            <p:spPr>
              <a:xfrm>
                <a:off x="49530" y="46990"/>
                <a:ext cx="53340" cy="54610"/>
              </a:xfrm>
              <a:custGeom>
                <a:avLst/>
                <a:gdLst/>
                <a:ahLst/>
                <a:cxnLst/>
                <a:rect l="l" t="t" r="r" b="b"/>
                <a:pathLst>
                  <a:path w="53340" h="54610">
                    <a:moveTo>
                      <a:pt x="44450" y="46990"/>
                    </a:moveTo>
                    <a:cubicBezTo>
                      <a:pt x="1270" y="40640"/>
                      <a:pt x="0" y="29210"/>
                      <a:pt x="1270" y="22860"/>
                    </a:cubicBezTo>
                    <a:cubicBezTo>
                      <a:pt x="2540" y="15240"/>
                      <a:pt x="10160" y="6350"/>
                      <a:pt x="17780" y="3810"/>
                    </a:cubicBezTo>
                    <a:cubicBezTo>
                      <a:pt x="24130" y="2540"/>
                      <a:pt x="35560" y="3810"/>
                      <a:pt x="40640" y="7620"/>
                    </a:cubicBezTo>
                    <a:cubicBezTo>
                      <a:pt x="46990" y="11430"/>
                      <a:pt x="52070" y="21590"/>
                      <a:pt x="52070" y="29210"/>
                    </a:cubicBezTo>
                    <a:cubicBezTo>
                      <a:pt x="52070" y="35560"/>
                      <a:pt x="45720" y="45720"/>
                      <a:pt x="39370" y="49530"/>
                    </a:cubicBezTo>
                    <a:cubicBezTo>
                      <a:pt x="34290" y="53340"/>
                      <a:pt x="22860" y="54610"/>
                      <a:pt x="16510" y="52070"/>
                    </a:cubicBezTo>
                    <a:cubicBezTo>
                      <a:pt x="8890" y="49530"/>
                      <a:pt x="2540" y="40640"/>
                      <a:pt x="1270" y="33020"/>
                    </a:cubicBezTo>
                    <a:cubicBezTo>
                      <a:pt x="0" y="25400"/>
                      <a:pt x="5080" y="10160"/>
                      <a:pt x="12700" y="5080"/>
                    </a:cubicBezTo>
                    <a:cubicBezTo>
                      <a:pt x="20320" y="0"/>
                      <a:pt x="40640" y="0"/>
                      <a:pt x="46990" y="6350"/>
                    </a:cubicBezTo>
                    <a:cubicBezTo>
                      <a:pt x="53340" y="11430"/>
                      <a:pt x="50800" y="40640"/>
                      <a:pt x="50800" y="40640"/>
                    </a:cubicBezTo>
                  </a:path>
                </a:pathLst>
              </a:custGeom>
              <a:solidFill>
                <a:srgbClr val="E7191F"/>
              </a:solidFill>
              <a:ln cap="sq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GB"/>
              </a:p>
            </p:txBody>
          </p:sp>
        </p:grpSp>
        <p:grpSp>
          <p:nvGrpSpPr>
            <p:cNvPr id="185" name="Group 28">
              <a:extLst>
                <a:ext uri="{FF2B5EF4-FFF2-40B4-BE49-F238E27FC236}">
                  <a16:creationId xmlns:a16="http://schemas.microsoft.com/office/drawing/2014/main" id="{6F8D9EB9-8E82-92C5-136D-3400E86C301A}"/>
                </a:ext>
              </a:extLst>
            </p:cNvPr>
            <p:cNvGrpSpPr/>
            <p:nvPr/>
          </p:nvGrpSpPr>
          <p:grpSpPr>
            <a:xfrm>
              <a:off x="7952422" y="4311968"/>
              <a:ext cx="179070" cy="570548"/>
              <a:chOff x="0" y="0"/>
              <a:chExt cx="238760" cy="760730"/>
            </a:xfrm>
          </p:grpSpPr>
          <p:sp>
            <p:nvSpPr>
              <p:cNvPr id="194" name="Freeform 29">
                <a:extLst>
                  <a:ext uri="{FF2B5EF4-FFF2-40B4-BE49-F238E27FC236}">
                    <a16:creationId xmlns:a16="http://schemas.microsoft.com/office/drawing/2014/main" id="{1517E66D-1A8F-1827-453F-106A9106B448}"/>
                  </a:ext>
                </a:extLst>
              </p:cNvPr>
              <p:cNvSpPr/>
              <p:nvPr/>
            </p:nvSpPr>
            <p:spPr>
              <a:xfrm>
                <a:off x="50800" y="45720"/>
                <a:ext cx="138430" cy="666750"/>
              </a:xfrm>
              <a:custGeom>
                <a:avLst/>
                <a:gdLst/>
                <a:ahLst/>
                <a:cxnLst/>
                <a:rect l="l" t="t" r="r" b="b"/>
                <a:pathLst>
                  <a:path w="138430" h="666750">
                    <a:moveTo>
                      <a:pt x="87630" y="651510"/>
                    </a:moveTo>
                    <a:cubicBezTo>
                      <a:pt x="41910" y="454660"/>
                      <a:pt x="59690" y="414020"/>
                      <a:pt x="55880" y="360680"/>
                    </a:cubicBezTo>
                    <a:cubicBezTo>
                      <a:pt x="52070" y="289560"/>
                      <a:pt x="8890" y="167640"/>
                      <a:pt x="10160" y="116840"/>
                    </a:cubicBezTo>
                    <a:cubicBezTo>
                      <a:pt x="10160" y="92710"/>
                      <a:pt x="25400" y="78740"/>
                      <a:pt x="22860" y="63500"/>
                    </a:cubicBezTo>
                    <a:cubicBezTo>
                      <a:pt x="20320" y="52070"/>
                      <a:pt x="0" y="43180"/>
                      <a:pt x="0" y="34290"/>
                    </a:cubicBezTo>
                    <a:cubicBezTo>
                      <a:pt x="0" y="24130"/>
                      <a:pt x="13970" y="7620"/>
                      <a:pt x="22860" y="5080"/>
                    </a:cubicBezTo>
                    <a:cubicBezTo>
                      <a:pt x="33020" y="2540"/>
                      <a:pt x="53340" y="10160"/>
                      <a:pt x="57150" y="19050"/>
                    </a:cubicBezTo>
                    <a:cubicBezTo>
                      <a:pt x="62230" y="27940"/>
                      <a:pt x="53340" y="55880"/>
                      <a:pt x="44450" y="60960"/>
                    </a:cubicBezTo>
                    <a:cubicBezTo>
                      <a:pt x="38100" y="66040"/>
                      <a:pt x="24130" y="64770"/>
                      <a:pt x="16510" y="60960"/>
                    </a:cubicBezTo>
                    <a:cubicBezTo>
                      <a:pt x="8890" y="57150"/>
                      <a:pt x="1270" y="45720"/>
                      <a:pt x="0" y="36830"/>
                    </a:cubicBezTo>
                    <a:cubicBezTo>
                      <a:pt x="0" y="29210"/>
                      <a:pt x="5080" y="16510"/>
                      <a:pt x="11430" y="10160"/>
                    </a:cubicBezTo>
                    <a:cubicBezTo>
                      <a:pt x="17780" y="5080"/>
                      <a:pt x="30480" y="0"/>
                      <a:pt x="39370" y="5080"/>
                    </a:cubicBezTo>
                    <a:cubicBezTo>
                      <a:pt x="63500" y="20320"/>
                      <a:pt x="90170" y="160020"/>
                      <a:pt x="96520" y="214630"/>
                    </a:cubicBezTo>
                    <a:cubicBezTo>
                      <a:pt x="99060" y="248920"/>
                      <a:pt x="86360" y="274320"/>
                      <a:pt x="90170" y="299720"/>
                    </a:cubicBezTo>
                    <a:cubicBezTo>
                      <a:pt x="93980" y="321310"/>
                      <a:pt x="110490" y="332740"/>
                      <a:pt x="114300" y="358140"/>
                    </a:cubicBezTo>
                    <a:cubicBezTo>
                      <a:pt x="121920" y="402590"/>
                      <a:pt x="96520" y="496570"/>
                      <a:pt x="102870" y="547370"/>
                    </a:cubicBezTo>
                    <a:cubicBezTo>
                      <a:pt x="109220" y="582930"/>
                      <a:pt x="138430" y="617220"/>
                      <a:pt x="137160" y="638810"/>
                    </a:cubicBezTo>
                    <a:cubicBezTo>
                      <a:pt x="135890" y="648970"/>
                      <a:pt x="128270" y="660400"/>
                      <a:pt x="120650" y="662940"/>
                    </a:cubicBezTo>
                    <a:cubicBezTo>
                      <a:pt x="113030" y="666750"/>
                      <a:pt x="87630" y="651510"/>
                      <a:pt x="87630" y="651510"/>
                    </a:cubicBezTo>
                  </a:path>
                </a:pathLst>
              </a:custGeom>
              <a:solidFill>
                <a:srgbClr val="E7191F"/>
              </a:solidFill>
              <a:ln cap="sq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GB"/>
              </a:p>
            </p:txBody>
          </p:sp>
        </p:grpSp>
        <p:grpSp>
          <p:nvGrpSpPr>
            <p:cNvPr id="186" name="Group 30">
              <a:extLst>
                <a:ext uri="{FF2B5EF4-FFF2-40B4-BE49-F238E27FC236}">
                  <a16:creationId xmlns:a16="http://schemas.microsoft.com/office/drawing/2014/main" id="{F11D61AA-6243-E446-4501-430C9833368B}"/>
                </a:ext>
              </a:extLst>
            </p:cNvPr>
            <p:cNvGrpSpPr/>
            <p:nvPr/>
          </p:nvGrpSpPr>
          <p:grpSpPr>
            <a:xfrm>
              <a:off x="7912418" y="4184333"/>
              <a:ext cx="157162" cy="258128"/>
              <a:chOff x="0" y="0"/>
              <a:chExt cx="209550" cy="344170"/>
            </a:xfrm>
          </p:grpSpPr>
          <p:sp>
            <p:nvSpPr>
              <p:cNvPr id="193" name="Freeform 31">
                <a:extLst>
                  <a:ext uri="{FF2B5EF4-FFF2-40B4-BE49-F238E27FC236}">
                    <a16:creationId xmlns:a16="http://schemas.microsoft.com/office/drawing/2014/main" id="{0C6C8BA3-F3E1-BA99-D5C9-E7594C164D94}"/>
                  </a:ext>
                </a:extLst>
              </p:cNvPr>
              <p:cNvSpPr/>
              <p:nvPr/>
            </p:nvSpPr>
            <p:spPr>
              <a:xfrm>
                <a:off x="49530" y="49530"/>
                <a:ext cx="121920" cy="245110"/>
              </a:xfrm>
              <a:custGeom>
                <a:avLst/>
                <a:gdLst/>
                <a:ahLst/>
                <a:cxnLst/>
                <a:rect l="l" t="t" r="r" b="b"/>
                <a:pathLst>
                  <a:path w="121920" h="245110">
                    <a:moveTo>
                      <a:pt x="57150" y="218440"/>
                    </a:moveTo>
                    <a:cubicBezTo>
                      <a:pt x="33020" y="11430"/>
                      <a:pt x="43180" y="2540"/>
                      <a:pt x="52070" y="1270"/>
                    </a:cubicBezTo>
                    <a:cubicBezTo>
                      <a:pt x="62230" y="0"/>
                      <a:pt x="82550" y="10160"/>
                      <a:pt x="85090" y="20320"/>
                    </a:cubicBezTo>
                    <a:cubicBezTo>
                      <a:pt x="88900" y="35560"/>
                      <a:pt x="53340" y="86360"/>
                      <a:pt x="36830" y="90170"/>
                    </a:cubicBezTo>
                    <a:cubicBezTo>
                      <a:pt x="26670" y="93980"/>
                      <a:pt x="10160" y="85090"/>
                      <a:pt x="5080" y="77470"/>
                    </a:cubicBezTo>
                    <a:cubicBezTo>
                      <a:pt x="0" y="71120"/>
                      <a:pt x="0" y="58420"/>
                      <a:pt x="3810" y="50800"/>
                    </a:cubicBezTo>
                    <a:cubicBezTo>
                      <a:pt x="7620" y="43180"/>
                      <a:pt x="17780" y="35560"/>
                      <a:pt x="25400" y="34290"/>
                    </a:cubicBezTo>
                    <a:cubicBezTo>
                      <a:pt x="33020" y="33020"/>
                      <a:pt x="45720" y="38100"/>
                      <a:pt x="50800" y="43180"/>
                    </a:cubicBezTo>
                    <a:cubicBezTo>
                      <a:pt x="55880" y="49530"/>
                      <a:pt x="59690" y="60960"/>
                      <a:pt x="57150" y="69850"/>
                    </a:cubicBezTo>
                    <a:cubicBezTo>
                      <a:pt x="55880" y="77470"/>
                      <a:pt x="46990" y="86360"/>
                      <a:pt x="40640" y="90170"/>
                    </a:cubicBezTo>
                    <a:cubicBezTo>
                      <a:pt x="33020" y="92710"/>
                      <a:pt x="20320" y="91440"/>
                      <a:pt x="12700" y="86360"/>
                    </a:cubicBezTo>
                    <a:cubicBezTo>
                      <a:pt x="6350" y="82550"/>
                      <a:pt x="0" y="72390"/>
                      <a:pt x="1270" y="62230"/>
                    </a:cubicBezTo>
                    <a:cubicBezTo>
                      <a:pt x="2540" y="46990"/>
                      <a:pt x="29210" y="7620"/>
                      <a:pt x="45720" y="3810"/>
                    </a:cubicBezTo>
                    <a:cubicBezTo>
                      <a:pt x="58420" y="0"/>
                      <a:pt x="74930" y="7620"/>
                      <a:pt x="85090" y="20320"/>
                    </a:cubicBezTo>
                    <a:cubicBezTo>
                      <a:pt x="106680" y="50800"/>
                      <a:pt x="121920" y="193040"/>
                      <a:pt x="107950" y="223520"/>
                    </a:cubicBezTo>
                    <a:cubicBezTo>
                      <a:pt x="102870" y="236220"/>
                      <a:pt x="88900" y="245110"/>
                      <a:pt x="80010" y="243840"/>
                    </a:cubicBezTo>
                    <a:cubicBezTo>
                      <a:pt x="71120" y="242570"/>
                      <a:pt x="57150" y="218440"/>
                      <a:pt x="57150" y="218440"/>
                    </a:cubicBezTo>
                  </a:path>
                </a:pathLst>
              </a:custGeom>
              <a:solidFill>
                <a:srgbClr val="E7191F"/>
              </a:solidFill>
              <a:ln cap="sq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GB"/>
              </a:p>
            </p:txBody>
          </p:sp>
        </p:grpSp>
        <p:grpSp>
          <p:nvGrpSpPr>
            <p:cNvPr id="187" name="Group 32">
              <a:extLst>
                <a:ext uri="{FF2B5EF4-FFF2-40B4-BE49-F238E27FC236}">
                  <a16:creationId xmlns:a16="http://schemas.microsoft.com/office/drawing/2014/main" id="{8EEA6F9D-EDB2-0E44-95BC-7383266A2CC1}"/>
                </a:ext>
              </a:extLst>
            </p:cNvPr>
            <p:cNvGrpSpPr/>
            <p:nvPr/>
          </p:nvGrpSpPr>
          <p:grpSpPr>
            <a:xfrm>
              <a:off x="7991475" y="4596765"/>
              <a:ext cx="165735" cy="331470"/>
              <a:chOff x="0" y="0"/>
              <a:chExt cx="220980" cy="441960"/>
            </a:xfrm>
          </p:grpSpPr>
          <p:sp>
            <p:nvSpPr>
              <p:cNvPr id="192" name="Freeform 33">
                <a:extLst>
                  <a:ext uri="{FF2B5EF4-FFF2-40B4-BE49-F238E27FC236}">
                    <a16:creationId xmlns:a16="http://schemas.microsoft.com/office/drawing/2014/main" id="{5C6A2082-84AD-3451-599E-CFD9A37A5AB4}"/>
                  </a:ext>
                </a:extLst>
              </p:cNvPr>
              <p:cNvSpPr/>
              <p:nvPr/>
            </p:nvSpPr>
            <p:spPr>
              <a:xfrm>
                <a:off x="49530" y="49530"/>
                <a:ext cx="121920" cy="345440"/>
              </a:xfrm>
              <a:custGeom>
                <a:avLst/>
                <a:gdLst/>
                <a:ahLst/>
                <a:cxnLst/>
                <a:rect l="l" t="t" r="r" b="b"/>
                <a:pathLst>
                  <a:path w="121920" h="345440">
                    <a:moveTo>
                      <a:pt x="72390" y="331470"/>
                    </a:moveTo>
                    <a:cubicBezTo>
                      <a:pt x="33020" y="207010"/>
                      <a:pt x="45720" y="123190"/>
                      <a:pt x="33020" y="85090"/>
                    </a:cubicBezTo>
                    <a:cubicBezTo>
                      <a:pt x="25400" y="60960"/>
                      <a:pt x="2540" y="45720"/>
                      <a:pt x="1270" y="33020"/>
                    </a:cubicBezTo>
                    <a:cubicBezTo>
                      <a:pt x="0" y="24130"/>
                      <a:pt x="3810" y="17780"/>
                      <a:pt x="7620" y="12700"/>
                    </a:cubicBezTo>
                    <a:cubicBezTo>
                      <a:pt x="12700" y="7620"/>
                      <a:pt x="25400" y="0"/>
                      <a:pt x="33020" y="1270"/>
                    </a:cubicBezTo>
                    <a:cubicBezTo>
                      <a:pt x="41910" y="3810"/>
                      <a:pt x="59690" y="20320"/>
                      <a:pt x="59690" y="29210"/>
                    </a:cubicBezTo>
                    <a:cubicBezTo>
                      <a:pt x="60960" y="39370"/>
                      <a:pt x="45720" y="58420"/>
                      <a:pt x="35560" y="59690"/>
                    </a:cubicBezTo>
                    <a:cubicBezTo>
                      <a:pt x="26670" y="62230"/>
                      <a:pt x="8890" y="52070"/>
                      <a:pt x="3810" y="43180"/>
                    </a:cubicBezTo>
                    <a:cubicBezTo>
                      <a:pt x="0" y="36830"/>
                      <a:pt x="1270" y="22860"/>
                      <a:pt x="5080" y="16510"/>
                    </a:cubicBezTo>
                    <a:cubicBezTo>
                      <a:pt x="10160" y="8890"/>
                      <a:pt x="21590" y="2540"/>
                      <a:pt x="29210" y="1270"/>
                    </a:cubicBezTo>
                    <a:cubicBezTo>
                      <a:pt x="36830" y="1270"/>
                      <a:pt x="49530" y="6350"/>
                      <a:pt x="54610" y="13970"/>
                    </a:cubicBezTo>
                    <a:cubicBezTo>
                      <a:pt x="59690" y="20320"/>
                      <a:pt x="60960" y="33020"/>
                      <a:pt x="58420" y="40640"/>
                    </a:cubicBezTo>
                    <a:cubicBezTo>
                      <a:pt x="55880" y="48260"/>
                      <a:pt x="46990" y="57150"/>
                      <a:pt x="39370" y="59690"/>
                    </a:cubicBezTo>
                    <a:cubicBezTo>
                      <a:pt x="30480" y="62230"/>
                      <a:pt x="17780" y="58420"/>
                      <a:pt x="11430" y="53340"/>
                    </a:cubicBezTo>
                    <a:cubicBezTo>
                      <a:pt x="5080" y="48260"/>
                      <a:pt x="1270" y="35560"/>
                      <a:pt x="1270" y="27940"/>
                    </a:cubicBezTo>
                    <a:cubicBezTo>
                      <a:pt x="2540" y="20320"/>
                      <a:pt x="17780" y="5080"/>
                      <a:pt x="16510" y="5080"/>
                    </a:cubicBezTo>
                    <a:cubicBezTo>
                      <a:pt x="16510" y="5080"/>
                      <a:pt x="1270" y="25400"/>
                      <a:pt x="2540" y="25400"/>
                    </a:cubicBezTo>
                    <a:cubicBezTo>
                      <a:pt x="2540" y="26670"/>
                      <a:pt x="16510" y="2540"/>
                      <a:pt x="25400" y="2540"/>
                    </a:cubicBezTo>
                    <a:cubicBezTo>
                      <a:pt x="39370" y="1270"/>
                      <a:pt x="66040" y="20320"/>
                      <a:pt x="78740" y="38100"/>
                    </a:cubicBezTo>
                    <a:cubicBezTo>
                      <a:pt x="93980" y="62230"/>
                      <a:pt x="97790" y="105410"/>
                      <a:pt x="100330" y="139700"/>
                    </a:cubicBezTo>
                    <a:cubicBezTo>
                      <a:pt x="102870" y="173990"/>
                      <a:pt x="88900" y="213360"/>
                      <a:pt x="93980" y="245110"/>
                    </a:cubicBezTo>
                    <a:cubicBezTo>
                      <a:pt x="97790" y="271780"/>
                      <a:pt x="121920" y="299720"/>
                      <a:pt x="120650" y="317500"/>
                    </a:cubicBezTo>
                    <a:cubicBezTo>
                      <a:pt x="119380" y="327660"/>
                      <a:pt x="111760" y="339090"/>
                      <a:pt x="104140" y="341630"/>
                    </a:cubicBezTo>
                    <a:cubicBezTo>
                      <a:pt x="96520" y="345440"/>
                      <a:pt x="72390" y="331470"/>
                      <a:pt x="72390" y="331470"/>
                    </a:cubicBezTo>
                  </a:path>
                </a:pathLst>
              </a:custGeom>
              <a:solidFill>
                <a:srgbClr val="E7191F"/>
              </a:solidFill>
              <a:ln cap="sq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GB"/>
              </a:p>
            </p:txBody>
          </p:sp>
        </p:grpSp>
        <p:grpSp>
          <p:nvGrpSpPr>
            <p:cNvPr id="188" name="Group 34">
              <a:extLst>
                <a:ext uri="{FF2B5EF4-FFF2-40B4-BE49-F238E27FC236}">
                  <a16:creationId xmlns:a16="http://schemas.microsoft.com/office/drawing/2014/main" id="{32B33E60-0D7B-A837-9B0B-BB5332EEFA08}"/>
                </a:ext>
              </a:extLst>
            </p:cNvPr>
            <p:cNvGrpSpPr/>
            <p:nvPr/>
          </p:nvGrpSpPr>
          <p:grpSpPr>
            <a:xfrm>
              <a:off x="8036243" y="4962525"/>
              <a:ext cx="115252" cy="116205"/>
              <a:chOff x="0" y="0"/>
              <a:chExt cx="153670" cy="154940"/>
            </a:xfrm>
          </p:grpSpPr>
          <p:sp>
            <p:nvSpPr>
              <p:cNvPr id="191" name="Freeform 35">
                <a:extLst>
                  <a:ext uri="{FF2B5EF4-FFF2-40B4-BE49-F238E27FC236}">
                    <a16:creationId xmlns:a16="http://schemas.microsoft.com/office/drawing/2014/main" id="{30A777F6-06CE-C8C4-9E15-728220007B1E}"/>
                  </a:ext>
                </a:extLst>
              </p:cNvPr>
              <p:cNvSpPr/>
              <p:nvPr/>
            </p:nvSpPr>
            <p:spPr>
              <a:xfrm>
                <a:off x="48260" y="45720"/>
                <a:ext cx="54610" cy="59690"/>
              </a:xfrm>
              <a:custGeom>
                <a:avLst/>
                <a:gdLst/>
                <a:ahLst/>
                <a:cxnLst/>
                <a:rect l="l" t="t" r="r" b="b"/>
                <a:pathLst>
                  <a:path w="54610" h="59690">
                    <a:moveTo>
                      <a:pt x="50800" y="21590"/>
                    </a:moveTo>
                    <a:cubicBezTo>
                      <a:pt x="33020" y="59690"/>
                      <a:pt x="20320" y="58420"/>
                      <a:pt x="15240" y="54610"/>
                    </a:cubicBezTo>
                    <a:cubicBezTo>
                      <a:pt x="8890" y="50800"/>
                      <a:pt x="2540" y="40640"/>
                      <a:pt x="2540" y="33020"/>
                    </a:cubicBezTo>
                    <a:cubicBezTo>
                      <a:pt x="2540" y="26670"/>
                      <a:pt x="7620" y="15240"/>
                      <a:pt x="13970" y="11430"/>
                    </a:cubicBezTo>
                    <a:cubicBezTo>
                      <a:pt x="19050" y="7620"/>
                      <a:pt x="30480" y="6350"/>
                      <a:pt x="36830" y="8890"/>
                    </a:cubicBezTo>
                    <a:cubicBezTo>
                      <a:pt x="43180" y="10160"/>
                      <a:pt x="52070" y="19050"/>
                      <a:pt x="53340" y="26670"/>
                    </a:cubicBezTo>
                    <a:cubicBezTo>
                      <a:pt x="54610" y="33020"/>
                      <a:pt x="52070" y="44450"/>
                      <a:pt x="46990" y="49530"/>
                    </a:cubicBezTo>
                    <a:cubicBezTo>
                      <a:pt x="43180" y="54610"/>
                      <a:pt x="31750" y="59690"/>
                      <a:pt x="25400" y="58420"/>
                    </a:cubicBezTo>
                    <a:cubicBezTo>
                      <a:pt x="16510" y="55880"/>
                      <a:pt x="5080" y="46990"/>
                      <a:pt x="2540" y="38100"/>
                    </a:cubicBezTo>
                    <a:cubicBezTo>
                      <a:pt x="0" y="29210"/>
                      <a:pt x="5080" y="10160"/>
                      <a:pt x="11430" y="5080"/>
                    </a:cubicBezTo>
                    <a:cubicBezTo>
                      <a:pt x="19050" y="0"/>
                      <a:pt x="45720" y="11430"/>
                      <a:pt x="45720" y="11430"/>
                    </a:cubicBezTo>
                  </a:path>
                </a:pathLst>
              </a:custGeom>
              <a:solidFill>
                <a:srgbClr val="E7191F"/>
              </a:solidFill>
              <a:ln cap="sq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GB"/>
              </a:p>
            </p:txBody>
          </p:sp>
        </p:grpSp>
        <p:grpSp>
          <p:nvGrpSpPr>
            <p:cNvPr id="189" name="Group 36">
              <a:extLst>
                <a:ext uri="{FF2B5EF4-FFF2-40B4-BE49-F238E27FC236}">
                  <a16:creationId xmlns:a16="http://schemas.microsoft.com/office/drawing/2014/main" id="{78EFD469-F734-8AC1-C50B-CCEAE816B7BD}"/>
                </a:ext>
              </a:extLst>
            </p:cNvPr>
            <p:cNvGrpSpPr/>
            <p:nvPr/>
          </p:nvGrpSpPr>
          <p:grpSpPr>
            <a:xfrm>
              <a:off x="6909435" y="2889885"/>
              <a:ext cx="1921192" cy="957262"/>
              <a:chOff x="0" y="0"/>
              <a:chExt cx="2561590" cy="1276350"/>
            </a:xfrm>
          </p:grpSpPr>
          <p:sp>
            <p:nvSpPr>
              <p:cNvPr id="190" name="Freeform 37">
                <a:extLst>
                  <a:ext uri="{FF2B5EF4-FFF2-40B4-BE49-F238E27FC236}">
                    <a16:creationId xmlns:a16="http://schemas.microsoft.com/office/drawing/2014/main" id="{E1EDB7A6-4ADD-A1BC-270C-96172B927AEE}"/>
                  </a:ext>
                </a:extLst>
              </p:cNvPr>
              <p:cNvSpPr/>
              <p:nvPr/>
            </p:nvSpPr>
            <p:spPr>
              <a:xfrm>
                <a:off x="45720" y="44450"/>
                <a:ext cx="2468880" cy="1183640"/>
              </a:xfrm>
              <a:custGeom>
                <a:avLst/>
                <a:gdLst/>
                <a:ahLst/>
                <a:cxnLst/>
                <a:rect l="l" t="t" r="r" b="b"/>
                <a:pathLst>
                  <a:path w="2468880" h="1183640">
                    <a:moveTo>
                      <a:pt x="389890" y="241300"/>
                    </a:moveTo>
                    <a:cubicBezTo>
                      <a:pt x="262890" y="499110"/>
                      <a:pt x="191770" y="628650"/>
                      <a:pt x="157480" y="657860"/>
                    </a:cubicBezTo>
                    <a:cubicBezTo>
                      <a:pt x="146050" y="666750"/>
                      <a:pt x="135890" y="670560"/>
                      <a:pt x="128270" y="669290"/>
                    </a:cubicBezTo>
                    <a:cubicBezTo>
                      <a:pt x="119380" y="666750"/>
                      <a:pt x="107950" y="655320"/>
                      <a:pt x="105410" y="645160"/>
                    </a:cubicBezTo>
                    <a:cubicBezTo>
                      <a:pt x="104140" y="632460"/>
                      <a:pt x="113030" y="615950"/>
                      <a:pt x="124460" y="599440"/>
                    </a:cubicBezTo>
                    <a:cubicBezTo>
                      <a:pt x="144780" y="570230"/>
                      <a:pt x="180340" y="534670"/>
                      <a:pt x="233680" y="504190"/>
                    </a:cubicBezTo>
                    <a:cubicBezTo>
                      <a:pt x="336550" y="444500"/>
                      <a:pt x="614680" y="361950"/>
                      <a:pt x="730250" y="330200"/>
                    </a:cubicBezTo>
                    <a:cubicBezTo>
                      <a:pt x="791210" y="314960"/>
                      <a:pt x="845820" y="294640"/>
                      <a:pt x="869950" y="304800"/>
                    </a:cubicBezTo>
                    <a:cubicBezTo>
                      <a:pt x="882650" y="308610"/>
                      <a:pt x="891540" y="323850"/>
                      <a:pt x="891540" y="331470"/>
                    </a:cubicBezTo>
                    <a:cubicBezTo>
                      <a:pt x="891540" y="337820"/>
                      <a:pt x="887730" y="341630"/>
                      <a:pt x="877570" y="347980"/>
                    </a:cubicBezTo>
                    <a:cubicBezTo>
                      <a:pt x="835660" y="381000"/>
                      <a:pt x="549910" y="476250"/>
                      <a:pt x="444500" y="530860"/>
                    </a:cubicBezTo>
                    <a:cubicBezTo>
                      <a:pt x="379730" y="563880"/>
                      <a:pt x="332740" y="586740"/>
                      <a:pt x="293370" y="622300"/>
                    </a:cubicBezTo>
                    <a:cubicBezTo>
                      <a:pt x="261620" y="652780"/>
                      <a:pt x="240030" y="690880"/>
                      <a:pt x="222250" y="723900"/>
                    </a:cubicBezTo>
                    <a:cubicBezTo>
                      <a:pt x="207010" y="749300"/>
                      <a:pt x="196850" y="774700"/>
                      <a:pt x="190500" y="798830"/>
                    </a:cubicBezTo>
                    <a:cubicBezTo>
                      <a:pt x="185420" y="819150"/>
                      <a:pt x="182880" y="836930"/>
                      <a:pt x="184150" y="855980"/>
                    </a:cubicBezTo>
                    <a:cubicBezTo>
                      <a:pt x="185420" y="873760"/>
                      <a:pt x="185420" y="904240"/>
                      <a:pt x="200660" y="910590"/>
                    </a:cubicBezTo>
                    <a:cubicBezTo>
                      <a:pt x="243840" y="927100"/>
                      <a:pt x="425450" y="796290"/>
                      <a:pt x="552450" y="715010"/>
                    </a:cubicBezTo>
                    <a:cubicBezTo>
                      <a:pt x="717550" y="609600"/>
                      <a:pt x="1038860" y="320040"/>
                      <a:pt x="1098550" y="318770"/>
                    </a:cubicBezTo>
                    <a:cubicBezTo>
                      <a:pt x="1109980" y="317500"/>
                      <a:pt x="1116330" y="325120"/>
                      <a:pt x="1118870" y="331470"/>
                    </a:cubicBezTo>
                    <a:cubicBezTo>
                      <a:pt x="1121410" y="337820"/>
                      <a:pt x="1120140" y="346710"/>
                      <a:pt x="1113790" y="354330"/>
                    </a:cubicBezTo>
                    <a:cubicBezTo>
                      <a:pt x="1090930" y="378460"/>
                      <a:pt x="974090" y="392430"/>
                      <a:pt x="889000" y="422910"/>
                    </a:cubicBezTo>
                    <a:cubicBezTo>
                      <a:pt x="770890" y="464820"/>
                      <a:pt x="584200" y="544830"/>
                      <a:pt x="473710" y="594360"/>
                    </a:cubicBezTo>
                    <a:cubicBezTo>
                      <a:pt x="400050" y="628650"/>
                      <a:pt x="337820" y="651510"/>
                      <a:pt x="289560" y="684530"/>
                    </a:cubicBezTo>
                    <a:cubicBezTo>
                      <a:pt x="252730" y="709930"/>
                      <a:pt x="220980" y="768350"/>
                      <a:pt x="204470" y="767080"/>
                    </a:cubicBezTo>
                    <a:cubicBezTo>
                      <a:pt x="195580" y="767080"/>
                      <a:pt x="185420" y="754380"/>
                      <a:pt x="187960" y="748030"/>
                    </a:cubicBezTo>
                    <a:cubicBezTo>
                      <a:pt x="195580" y="723900"/>
                      <a:pt x="368300" y="709930"/>
                      <a:pt x="501650" y="671830"/>
                    </a:cubicBezTo>
                    <a:cubicBezTo>
                      <a:pt x="741680" y="604520"/>
                      <a:pt x="1417320" y="339090"/>
                      <a:pt x="1499870" y="346710"/>
                    </a:cubicBezTo>
                    <a:cubicBezTo>
                      <a:pt x="1512570" y="347980"/>
                      <a:pt x="1517650" y="351790"/>
                      <a:pt x="1520190" y="358140"/>
                    </a:cubicBezTo>
                    <a:cubicBezTo>
                      <a:pt x="1524000" y="363220"/>
                      <a:pt x="1521460" y="372110"/>
                      <a:pt x="1517650" y="381000"/>
                    </a:cubicBezTo>
                    <a:cubicBezTo>
                      <a:pt x="1510030" y="397510"/>
                      <a:pt x="1489710" y="422910"/>
                      <a:pt x="1468120" y="443230"/>
                    </a:cubicBezTo>
                    <a:cubicBezTo>
                      <a:pt x="1441450" y="471170"/>
                      <a:pt x="1414780" y="491490"/>
                      <a:pt x="1367790" y="525780"/>
                    </a:cubicBezTo>
                    <a:cubicBezTo>
                      <a:pt x="1270000" y="595630"/>
                      <a:pt x="944880" y="831850"/>
                      <a:pt x="900430" y="820420"/>
                    </a:cubicBezTo>
                    <a:cubicBezTo>
                      <a:pt x="890270" y="817880"/>
                      <a:pt x="885190" y="802640"/>
                      <a:pt x="887730" y="795020"/>
                    </a:cubicBezTo>
                    <a:cubicBezTo>
                      <a:pt x="891540" y="782320"/>
                      <a:pt x="916940" y="775970"/>
                      <a:pt x="944880" y="760730"/>
                    </a:cubicBezTo>
                    <a:cubicBezTo>
                      <a:pt x="1013460" y="725170"/>
                      <a:pt x="1178560" y="646430"/>
                      <a:pt x="1322070" y="595630"/>
                    </a:cubicBezTo>
                    <a:cubicBezTo>
                      <a:pt x="1504950" y="533400"/>
                      <a:pt x="1888490" y="422910"/>
                      <a:pt x="1958340" y="429260"/>
                    </a:cubicBezTo>
                    <a:cubicBezTo>
                      <a:pt x="1973580" y="430530"/>
                      <a:pt x="1981200" y="435610"/>
                      <a:pt x="1985010" y="441960"/>
                    </a:cubicBezTo>
                    <a:cubicBezTo>
                      <a:pt x="1987550" y="448310"/>
                      <a:pt x="1986280" y="455930"/>
                      <a:pt x="1981200" y="464820"/>
                    </a:cubicBezTo>
                    <a:cubicBezTo>
                      <a:pt x="1968500" y="485140"/>
                      <a:pt x="1922780" y="510540"/>
                      <a:pt x="1871980" y="541020"/>
                    </a:cubicBezTo>
                    <a:cubicBezTo>
                      <a:pt x="1766570" y="604520"/>
                      <a:pt x="1485900" y="725170"/>
                      <a:pt x="1370330" y="795020"/>
                    </a:cubicBezTo>
                    <a:cubicBezTo>
                      <a:pt x="1304290" y="834390"/>
                      <a:pt x="1231900" y="905510"/>
                      <a:pt x="1223010" y="899160"/>
                    </a:cubicBezTo>
                    <a:cubicBezTo>
                      <a:pt x="1220470" y="896620"/>
                      <a:pt x="1224280" y="882650"/>
                      <a:pt x="1231900" y="873760"/>
                    </a:cubicBezTo>
                    <a:cubicBezTo>
                      <a:pt x="1249680" y="854710"/>
                      <a:pt x="1310640" y="844550"/>
                      <a:pt x="1365250" y="816610"/>
                    </a:cubicBezTo>
                    <a:cubicBezTo>
                      <a:pt x="1461770" y="769620"/>
                      <a:pt x="1638300" y="669290"/>
                      <a:pt x="1750060" y="598170"/>
                    </a:cubicBezTo>
                    <a:cubicBezTo>
                      <a:pt x="1841500" y="539750"/>
                      <a:pt x="1953260" y="430530"/>
                      <a:pt x="1991360" y="426720"/>
                    </a:cubicBezTo>
                    <a:cubicBezTo>
                      <a:pt x="2001520" y="425450"/>
                      <a:pt x="2009140" y="430530"/>
                      <a:pt x="2012950" y="436880"/>
                    </a:cubicBezTo>
                    <a:cubicBezTo>
                      <a:pt x="2016760" y="441960"/>
                      <a:pt x="2015490" y="449580"/>
                      <a:pt x="2011680" y="459740"/>
                    </a:cubicBezTo>
                    <a:cubicBezTo>
                      <a:pt x="2001520" y="486410"/>
                      <a:pt x="1940560" y="533400"/>
                      <a:pt x="1903730" y="582930"/>
                    </a:cubicBezTo>
                    <a:cubicBezTo>
                      <a:pt x="1855470" y="648970"/>
                      <a:pt x="1794510" y="806450"/>
                      <a:pt x="1757680" y="826770"/>
                    </a:cubicBezTo>
                    <a:cubicBezTo>
                      <a:pt x="1744980" y="834390"/>
                      <a:pt x="1728470" y="831850"/>
                      <a:pt x="1722120" y="826770"/>
                    </a:cubicBezTo>
                    <a:cubicBezTo>
                      <a:pt x="1718310" y="824230"/>
                      <a:pt x="1715770" y="815340"/>
                      <a:pt x="1720850" y="807720"/>
                    </a:cubicBezTo>
                    <a:cubicBezTo>
                      <a:pt x="1737360" y="778510"/>
                      <a:pt x="1954530" y="723900"/>
                      <a:pt x="2026920" y="689610"/>
                    </a:cubicBezTo>
                    <a:cubicBezTo>
                      <a:pt x="2070100" y="668020"/>
                      <a:pt x="2099310" y="650240"/>
                      <a:pt x="2127250" y="632460"/>
                    </a:cubicBezTo>
                    <a:cubicBezTo>
                      <a:pt x="2146300" y="621030"/>
                      <a:pt x="2176780" y="608330"/>
                      <a:pt x="2176780" y="598170"/>
                    </a:cubicBezTo>
                    <a:cubicBezTo>
                      <a:pt x="2176780" y="590550"/>
                      <a:pt x="2160270" y="580390"/>
                      <a:pt x="2147570" y="576580"/>
                    </a:cubicBezTo>
                    <a:cubicBezTo>
                      <a:pt x="2125980" y="570230"/>
                      <a:pt x="2096770" y="575310"/>
                      <a:pt x="2059940" y="579120"/>
                    </a:cubicBezTo>
                    <a:cubicBezTo>
                      <a:pt x="1998980" y="586740"/>
                      <a:pt x="1851660" y="635000"/>
                      <a:pt x="1813560" y="628650"/>
                    </a:cubicBezTo>
                    <a:cubicBezTo>
                      <a:pt x="1799590" y="626110"/>
                      <a:pt x="1791970" y="623570"/>
                      <a:pt x="1788160" y="614680"/>
                    </a:cubicBezTo>
                    <a:cubicBezTo>
                      <a:pt x="1781810" y="596900"/>
                      <a:pt x="1805940" y="549910"/>
                      <a:pt x="1827530" y="511810"/>
                    </a:cubicBezTo>
                    <a:cubicBezTo>
                      <a:pt x="1861820" y="450850"/>
                      <a:pt x="2015490" y="321310"/>
                      <a:pt x="2000250" y="298450"/>
                    </a:cubicBezTo>
                    <a:cubicBezTo>
                      <a:pt x="1983740" y="274320"/>
                      <a:pt x="1742440" y="398780"/>
                      <a:pt x="1697990" y="393700"/>
                    </a:cubicBezTo>
                    <a:cubicBezTo>
                      <a:pt x="1684020" y="392430"/>
                      <a:pt x="1675130" y="384810"/>
                      <a:pt x="1672590" y="378460"/>
                    </a:cubicBezTo>
                    <a:cubicBezTo>
                      <a:pt x="1671320" y="372110"/>
                      <a:pt x="1675130" y="361950"/>
                      <a:pt x="1685290" y="351790"/>
                    </a:cubicBezTo>
                    <a:cubicBezTo>
                      <a:pt x="1718310" y="321310"/>
                      <a:pt x="1946910" y="233680"/>
                      <a:pt x="1990090" y="238760"/>
                    </a:cubicBezTo>
                    <a:cubicBezTo>
                      <a:pt x="2001520" y="240030"/>
                      <a:pt x="2012950" y="250190"/>
                      <a:pt x="2011680" y="254000"/>
                    </a:cubicBezTo>
                    <a:cubicBezTo>
                      <a:pt x="2007870" y="267970"/>
                      <a:pt x="1750060" y="227330"/>
                      <a:pt x="1624330" y="227330"/>
                    </a:cubicBezTo>
                    <a:cubicBezTo>
                      <a:pt x="1507490" y="227330"/>
                      <a:pt x="1323340" y="265430"/>
                      <a:pt x="1282700" y="251460"/>
                    </a:cubicBezTo>
                    <a:cubicBezTo>
                      <a:pt x="1271270" y="247650"/>
                      <a:pt x="1266190" y="242570"/>
                      <a:pt x="1264920" y="236220"/>
                    </a:cubicBezTo>
                    <a:cubicBezTo>
                      <a:pt x="1263650" y="229870"/>
                      <a:pt x="1266190" y="220980"/>
                      <a:pt x="1273810" y="213360"/>
                    </a:cubicBezTo>
                    <a:cubicBezTo>
                      <a:pt x="1295400" y="194310"/>
                      <a:pt x="1414780" y="163830"/>
                      <a:pt x="1445260" y="166370"/>
                    </a:cubicBezTo>
                    <a:cubicBezTo>
                      <a:pt x="1456690" y="166370"/>
                      <a:pt x="1464310" y="170180"/>
                      <a:pt x="1468120" y="175260"/>
                    </a:cubicBezTo>
                    <a:cubicBezTo>
                      <a:pt x="1471930" y="181610"/>
                      <a:pt x="1473200" y="191770"/>
                      <a:pt x="1468120" y="199390"/>
                    </a:cubicBezTo>
                    <a:cubicBezTo>
                      <a:pt x="1456690" y="215900"/>
                      <a:pt x="1397000" y="223520"/>
                      <a:pt x="1371600" y="243840"/>
                    </a:cubicBezTo>
                    <a:cubicBezTo>
                      <a:pt x="1348740" y="262890"/>
                      <a:pt x="1315720" y="300990"/>
                      <a:pt x="1319530" y="312420"/>
                    </a:cubicBezTo>
                    <a:cubicBezTo>
                      <a:pt x="1322070" y="318770"/>
                      <a:pt x="1336040" y="318770"/>
                      <a:pt x="1352550" y="318770"/>
                    </a:cubicBezTo>
                    <a:cubicBezTo>
                      <a:pt x="1409700" y="318770"/>
                      <a:pt x="1621790" y="260350"/>
                      <a:pt x="1723390" y="233680"/>
                    </a:cubicBezTo>
                    <a:cubicBezTo>
                      <a:pt x="1794510" y="214630"/>
                      <a:pt x="1846580" y="200660"/>
                      <a:pt x="1903730" y="179070"/>
                    </a:cubicBezTo>
                    <a:cubicBezTo>
                      <a:pt x="1958340" y="158750"/>
                      <a:pt x="2059940" y="119380"/>
                      <a:pt x="2057400" y="109220"/>
                    </a:cubicBezTo>
                    <a:cubicBezTo>
                      <a:pt x="2057400" y="102870"/>
                      <a:pt x="2020570" y="96520"/>
                      <a:pt x="2002790" y="102870"/>
                    </a:cubicBezTo>
                    <a:cubicBezTo>
                      <a:pt x="1977390" y="110490"/>
                      <a:pt x="1948180" y="137160"/>
                      <a:pt x="1927860" y="166370"/>
                    </a:cubicBezTo>
                    <a:cubicBezTo>
                      <a:pt x="1901190" y="205740"/>
                      <a:pt x="1877060" y="283210"/>
                      <a:pt x="1868170" y="330200"/>
                    </a:cubicBezTo>
                    <a:cubicBezTo>
                      <a:pt x="1861820" y="363220"/>
                      <a:pt x="1855470" y="403860"/>
                      <a:pt x="1866900" y="419100"/>
                    </a:cubicBezTo>
                    <a:cubicBezTo>
                      <a:pt x="1874520" y="429260"/>
                      <a:pt x="1889760" y="431800"/>
                      <a:pt x="1906270" y="429260"/>
                    </a:cubicBezTo>
                    <a:cubicBezTo>
                      <a:pt x="1943100" y="424180"/>
                      <a:pt x="2024380" y="365760"/>
                      <a:pt x="2067560" y="328930"/>
                    </a:cubicBezTo>
                    <a:cubicBezTo>
                      <a:pt x="2104390" y="298450"/>
                      <a:pt x="2134870" y="262890"/>
                      <a:pt x="2159000" y="231140"/>
                    </a:cubicBezTo>
                    <a:cubicBezTo>
                      <a:pt x="2178050" y="207010"/>
                      <a:pt x="2209800" y="175260"/>
                      <a:pt x="2203450" y="160020"/>
                    </a:cubicBezTo>
                    <a:cubicBezTo>
                      <a:pt x="2197100" y="146050"/>
                      <a:pt x="2156460" y="143510"/>
                      <a:pt x="2132330" y="142240"/>
                    </a:cubicBezTo>
                    <a:cubicBezTo>
                      <a:pt x="2108200" y="140970"/>
                      <a:pt x="2082800" y="143510"/>
                      <a:pt x="2058670" y="153670"/>
                    </a:cubicBezTo>
                    <a:cubicBezTo>
                      <a:pt x="2029460" y="165100"/>
                      <a:pt x="1988820" y="193040"/>
                      <a:pt x="1972310" y="213360"/>
                    </a:cubicBezTo>
                    <a:cubicBezTo>
                      <a:pt x="1962150" y="226060"/>
                      <a:pt x="1959610" y="237490"/>
                      <a:pt x="1957070" y="252730"/>
                    </a:cubicBezTo>
                    <a:cubicBezTo>
                      <a:pt x="1953260" y="273050"/>
                      <a:pt x="1951990" y="309880"/>
                      <a:pt x="1957070" y="328930"/>
                    </a:cubicBezTo>
                    <a:cubicBezTo>
                      <a:pt x="1960880" y="341630"/>
                      <a:pt x="1963420" y="355600"/>
                      <a:pt x="1973580" y="359410"/>
                    </a:cubicBezTo>
                    <a:cubicBezTo>
                      <a:pt x="1988820" y="365760"/>
                      <a:pt x="2024380" y="349250"/>
                      <a:pt x="2049780" y="335280"/>
                    </a:cubicBezTo>
                    <a:cubicBezTo>
                      <a:pt x="2084070" y="316230"/>
                      <a:pt x="2133600" y="243840"/>
                      <a:pt x="2152650" y="246380"/>
                    </a:cubicBezTo>
                    <a:cubicBezTo>
                      <a:pt x="2162810" y="247650"/>
                      <a:pt x="2171700" y="264160"/>
                      <a:pt x="2170430" y="271780"/>
                    </a:cubicBezTo>
                    <a:cubicBezTo>
                      <a:pt x="2169160" y="279400"/>
                      <a:pt x="2148840" y="280670"/>
                      <a:pt x="2139950" y="292100"/>
                    </a:cubicBezTo>
                    <a:cubicBezTo>
                      <a:pt x="2124710" y="309880"/>
                      <a:pt x="2112010" y="354330"/>
                      <a:pt x="2109470" y="384810"/>
                    </a:cubicBezTo>
                    <a:cubicBezTo>
                      <a:pt x="2105660" y="415290"/>
                      <a:pt x="2114550" y="457200"/>
                      <a:pt x="2119630" y="478790"/>
                    </a:cubicBezTo>
                    <a:cubicBezTo>
                      <a:pt x="2122170" y="488950"/>
                      <a:pt x="2123440" y="501650"/>
                      <a:pt x="2129790" y="502920"/>
                    </a:cubicBezTo>
                    <a:cubicBezTo>
                      <a:pt x="2139950" y="506730"/>
                      <a:pt x="2170430" y="487680"/>
                      <a:pt x="2184400" y="471170"/>
                    </a:cubicBezTo>
                    <a:cubicBezTo>
                      <a:pt x="2199640" y="453390"/>
                      <a:pt x="2219960" y="406400"/>
                      <a:pt x="2212340" y="393700"/>
                    </a:cubicBezTo>
                    <a:cubicBezTo>
                      <a:pt x="2205990" y="383540"/>
                      <a:pt x="2181860" y="384810"/>
                      <a:pt x="2160270" y="387350"/>
                    </a:cubicBezTo>
                    <a:cubicBezTo>
                      <a:pt x="2123440" y="393700"/>
                      <a:pt x="2053590" y="422910"/>
                      <a:pt x="2014220" y="449580"/>
                    </a:cubicBezTo>
                    <a:cubicBezTo>
                      <a:pt x="1981200" y="473710"/>
                      <a:pt x="1960880" y="501650"/>
                      <a:pt x="1934210" y="534670"/>
                    </a:cubicBezTo>
                    <a:cubicBezTo>
                      <a:pt x="1901190" y="576580"/>
                      <a:pt x="1863090" y="681990"/>
                      <a:pt x="1838960" y="685800"/>
                    </a:cubicBezTo>
                    <a:cubicBezTo>
                      <a:pt x="1830070" y="687070"/>
                      <a:pt x="1818640" y="676910"/>
                      <a:pt x="1814830" y="665480"/>
                    </a:cubicBezTo>
                    <a:cubicBezTo>
                      <a:pt x="1804670" y="642620"/>
                      <a:pt x="1833880" y="574040"/>
                      <a:pt x="1831340" y="535940"/>
                    </a:cubicBezTo>
                    <a:cubicBezTo>
                      <a:pt x="1828800" y="501650"/>
                      <a:pt x="1817370" y="469900"/>
                      <a:pt x="1804670" y="444500"/>
                    </a:cubicBezTo>
                    <a:cubicBezTo>
                      <a:pt x="1793240" y="422910"/>
                      <a:pt x="1779270" y="403860"/>
                      <a:pt x="1762760" y="391160"/>
                    </a:cubicBezTo>
                    <a:cubicBezTo>
                      <a:pt x="1747520" y="378460"/>
                      <a:pt x="1732280" y="369570"/>
                      <a:pt x="1709420" y="364490"/>
                    </a:cubicBezTo>
                    <a:cubicBezTo>
                      <a:pt x="1676400" y="356870"/>
                      <a:pt x="1633220" y="360680"/>
                      <a:pt x="1582420" y="367030"/>
                    </a:cubicBezTo>
                    <a:cubicBezTo>
                      <a:pt x="1506220" y="377190"/>
                      <a:pt x="1372870" y="408940"/>
                      <a:pt x="1300480" y="434340"/>
                    </a:cubicBezTo>
                    <a:cubicBezTo>
                      <a:pt x="1252220" y="452120"/>
                      <a:pt x="1219200" y="469900"/>
                      <a:pt x="1184910" y="491490"/>
                    </a:cubicBezTo>
                    <a:cubicBezTo>
                      <a:pt x="1154430" y="509270"/>
                      <a:pt x="1127760" y="528320"/>
                      <a:pt x="1102360" y="551180"/>
                    </a:cubicBezTo>
                    <a:cubicBezTo>
                      <a:pt x="1075690" y="576580"/>
                      <a:pt x="1023620" y="623570"/>
                      <a:pt x="1027430" y="637540"/>
                    </a:cubicBezTo>
                    <a:cubicBezTo>
                      <a:pt x="1029970" y="643890"/>
                      <a:pt x="1049020" y="647700"/>
                      <a:pt x="1060450" y="643890"/>
                    </a:cubicBezTo>
                    <a:cubicBezTo>
                      <a:pt x="1082040" y="637540"/>
                      <a:pt x="1123950" y="593090"/>
                      <a:pt x="1132840" y="571500"/>
                    </a:cubicBezTo>
                    <a:cubicBezTo>
                      <a:pt x="1137920" y="560070"/>
                      <a:pt x="1136650" y="547370"/>
                      <a:pt x="1131570" y="539750"/>
                    </a:cubicBezTo>
                    <a:cubicBezTo>
                      <a:pt x="1125220" y="530860"/>
                      <a:pt x="1112520" y="528320"/>
                      <a:pt x="1094740" y="524510"/>
                    </a:cubicBezTo>
                    <a:cubicBezTo>
                      <a:pt x="1054100" y="515620"/>
                      <a:pt x="953770" y="510540"/>
                      <a:pt x="896620" y="515620"/>
                    </a:cubicBezTo>
                    <a:cubicBezTo>
                      <a:pt x="850900" y="519430"/>
                      <a:pt x="812800" y="530860"/>
                      <a:pt x="775970" y="542290"/>
                    </a:cubicBezTo>
                    <a:cubicBezTo>
                      <a:pt x="741680" y="552450"/>
                      <a:pt x="707390" y="562610"/>
                      <a:pt x="680720" y="579120"/>
                    </a:cubicBezTo>
                    <a:cubicBezTo>
                      <a:pt x="657860" y="594360"/>
                      <a:pt x="638810" y="609600"/>
                      <a:pt x="623570" y="632460"/>
                    </a:cubicBezTo>
                    <a:cubicBezTo>
                      <a:pt x="603250" y="660400"/>
                      <a:pt x="584200" y="708660"/>
                      <a:pt x="577850" y="740410"/>
                    </a:cubicBezTo>
                    <a:cubicBezTo>
                      <a:pt x="574040" y="765810"/>
                      <a:pt x="571500" y="805180"/>
                      <a:pt x="581660" y="808990"/>
                    </a:cubicBezTo>
                    <a:cubicBezTo>
                      <a:pt x="590550" y="814070"/>
                      <a:pt x="624840" y="775970"/>
                      <a:pt x="637540" y="756920"/>
                    </a:cubicBezTo>
                    <a:cubicBezTo>
                      <a:pt x="647700" y="742950"/>
                      <a:pt x="656590" y="725170"/>
                      <a:pt x="657860" y="711200"/>
                    </a:cubicBezTo>
                    <a:cubicBezTo>
                      <a:pt x="660400" y="699770"/>
                      <a:pt x="659130" y="687070"/>
                      <a:pt x="654050" y="679450"/>
                    </a:cubicBezTo>
                    <a:cubicBezTo>
                      <a:pt x="650240" y="673100"/>
                      <a:pt x="642620" y="669290"/>
                      <a:pt x="631190" y="665480"/>
                    </a:cubicBezTo>
                    <a:cubicBezTo>
                      <a:pt x="603250" y="657860"/>
                      <a:pt x="514350" y="650240"/>
                      <a:pt x="474980" y="666750"/>
                    </a:cubicBezTo>
                    <a:cubicBezTo>
                      <a:pt x="443230" y="681990"/>
                      <a:pt x="417830" y="713740"/>
                      <a:pt x="403860" y="742950"/>
                    </a:cubicBezTo>
                    <a:cubicBezTo>
                      <a:pt x="389890" y="770890"/>
                      <a:pt x="386080" y="808990"/>
                      <a:pt x="386080" y="836930"/>
                    </a:cubicBezTo>
                    <a:cubicBezTo>
                      <a:pt x="387350" y="858520"/>
                      <a:pt x="391160" y="881380"/>
                      <a:pt x="400050" y="894080"/>
                    </a:cubicBezTo>
                    <a:cubicBezTo>
                      <a:pt x="408940" y="905510"/>
                      <a:pt x="420370" y="913130"/>
                      <a:pt x="434340" y="916940"/>
                    </a:cubicBezTo>
                    <a:cubicBezTo>
                      <a:pt x="452120" y="922020"/>
                      <a:pt x="477520" y="920750"/>
                      <a:pt x="499110" y="918210"/>
                    </a:cubicBezTo>
                    <a:cubicBezTo>
                      <a:pt x="520700" y="914400"/>
                      <a:pt x="543560" y="904240"/>
                      <a:pt x="563880" y="894080"/>
                    </a:cubicBezTo>
                    <a:cubicBezTo>
                      <a:pt x="582930" y="883920"/>
                      <a:pt x="603250" y="869950"/>
                      <a:pt x="617220" y="854710"/>
                    </a:cubicBezTo>
                    <a:cubicBezTo>
                      <a:pt x="628650" y="840740"/>
                      <a:pt x="641350" y="822960"/>
                      <a:pt x="643890" y="807720"/>
                    </a:cubicBezTo>
                    <a:cubicBezTo>
                      <a:pt x="645160" y="795020"/>
                      <a:pt x="642620" y="781050"/>
                      <a:pt x="636270" y="770890"/>
                    </a:cubicBezTo>
                    <a:cubicBezTo>
                      <a:pt x="627380" y="759460"/>
                      <a:pt x="613410" y="753110"/>
                      <a:pt x="594360" y="745490"/>
                    </a:cubicBezTo>
                    <a:cubicBezTo>
                      <a:pt x="560070" y="731520"/>
                      <a:pt x="485140" y="715010"/>
                      <a:pt x="436880" y="709930"/>
                    </a:cubicBezTo>
                    <a:cubicBezTo>
                      <a:pt x="393700" y="707390"/>
                      <a:pt x="341630" y="708660"/>
                      <a:pt x="316230" y="716280"/>
                    </a:cubicBezTo>
                    <a:cubicBezTo>
                      <a:pt x="303530" y="721360"/>
                      <a:pt x="297180" y="725170"/>
                      <a:pt x="290830" y="736600"/>
                    </a:cubicBezTo>
                    <a:cubicBezTo>
                      <a:pt x="276860" y="755650"/>
                      <a:pt x="265430" y="802640"/>
                      <a:pt x="262890" y="835660"/>
                    </a:cubicBezTo>
                    <a:cubicBezTo>
                      <a:pt x="260350" y="867410"/>
                      <a:pt x="260350" y="908050"/>
                      <a:pt x="270510" y="928370"/>
                    </a:cubicBezTo>
                    <a:cubicBezTo>
                      <a:pt x="276860" y="941070"/>
                      <a:pt x="287020" y="947420"/>
                      <a:pt x="299720" y="953770"/>
                    </a:cubicBezTo>
                    <a:cubicBezTo>
                      <a:pt x="314960" y="961390"/>
                      <a:pt x="332740" y="966470"/>
                      <a:pt x="356870" y="969010"/>
                    </a:cubicBezTo>
                    <a:cubicBezTo>
                      <a:pt x="394970" y="972820"/>
                      <a:pt x="452120" y="967740"/>
                      <a:pt x="508000" y="960120"/>
                    </a:cubicBezTo>
                    <a:cubicBezTo>
                      <a:pt x="576580" y="951230"/>
                      <a:pt x="661670" y="935990"/>
                      <a:pt x="737870" y="913130"/>
                    </a:cubicBezTo>
                    <a:cubicBezTo>
                      <a:pt x="817880" y="889000"/>
                      <a:pt x="906780" y="855980"/>
                      <a:pt x="976630" y="816610"/>
                    </a:cubicBezTo>
                    <a:cubicBezTo>
                      <a:pt x="1038860" y="782320"/>
                      <a:pt x="1097280" y="732790"/>
                      <a:pt x="1139190" y="693420"/>
                    </a:cubicBezTo>
                    <a:cubicBezTo>
                      <a:pt x="1169670" y="664210"/>
                      <a:pt x="1207770" y="633730"/>
                      <a:pt x="1209040" y="608330"/>
                    </a:cubicBezTo>
                    <a:cubicBezTo>
                      <a:pt x="1209040" y="589280"/>
                      <a:pt x="1193800" y="570230"/>
                      <a:pt x="1172210" y="554990"/>
                    </a:cubicBezTo>
                    <a:cubicBezTo>
                      <a:pt x="1130300" y="527050"/>
                      <a:pt x="1010920" y="513080"/>
                      <a:pt x="938530" y="506730"/>
                    </a:cubicBezTo>
                    <a:cubicBezTo>
                      <a:pt x="875030" y="500380"/>
                      <a:pt x="796290" y="499110"/>
                      <a:pt x="760730" y="509270"/>
                    </a:cubicBezTo>
                    <a:cubicBezTo>
                      <a:pt x="744220" y="513080"/>
                      <a:pt x="735330" y="518160"/>
                      <a:pt x="727710" y="527050"/>
                    </a:cubicBezTo>
                    <a:cubicBezTo>
                      <a:pt x="720090" y="537210"/>
                      <a:pt x="715010" y="551180"/>
                      <a:pt x="715010" y="563880"/>
                    </a:cubicBezTo>
                    <a:cubicBezTo>
                      <a:pt x="715010" y="581660"/>
                      <a:pt x="720090" y="612140"/>
                      <a:pt x="731520" y="621030"/>
                    </a:cubicBezTo>
                    <a:cubicBezTo>
                      <a:pt x="742950" y="628650"/>
                      <a:pt x="763270" y="621030"/>
                      <a:pt x="779780" y="615950"/>
                    </a:cubicBezTo>
                    <a:cubicBezTo>
                      <a:pt x="801370" y="610870"/>
                      <a:pt x="822960" y="598170"/>
                      <a:pt x="844550" y="584200"/>
                    </a:cubicBezTo>
                    <a:cubicBezTo>
                      <a:pt x="869950" y="566420"/>
                      <a:pt x="922020" y="523240"/>
                      <a:pt x="919480" y="518160"/>
                    </a:cubicBezTo>
                    <a:cubicBezTo>
                      <a:pt x="918210" y="515620"/>
                      <a:pt x="900430" y="518160"/>
                      <a:pt x="890270" y="524510"/>
                    </a:cubicBezTo>
                    <a:cubicBezTo>
                      <a:pt x="871220" y="537210"/>
                      <a:pt x="843280" y="574040"/>
                      <a:pt x="826770" y="609600"/>
                    </a:cubicBezTo>
                    <a:cubicBezTo>
                      <a:pt x="805180" y="656590"/>
                      <a:pt x="772160" y="765810"/>
                      <a:pt x="788670" y="788670"/>
                    </a:cubicBezTo>
                    <a:cubicBezTo>
                      <a:pt x="796290" y="800100"/>
                      <a:pt x="812800" y="795020"/>
                      <a:pt x="835660" y="793750"/>
                    </a:cubicBezTo>
                    <a:cubicBezTo>
                      <a:pt x="887730" y="789940"/>
                      <a:pt x="1021080" y="749300"/>
                      <a:pt x="1106170" y="722630"/>
                    </a:cubicBezTo>
                    <a:cubicBezTo>
                      <a:pt x="1186180" y="697230"/>
                      <a:pt x="1332230" y="669290"/>
                      <a:pt x="1333500" y="640080"/>
                    </a:cubicBezTo>
                    <a:cubicBezTo>
                      <a:pt x="1336040" y="614680"/>
                      <a:pt x="1239520" y="579120"/>
                      <a:pt x="1182370" y="560070"/>
                    </a:cubicBezTo>
                    <a:cubicBezTo>
                      <a:pt x="1118870" y="537210"/>
                      <a:pt x="972820" y="505460"/>
                      <a:pt x="966470" y="519430"/>
                    </a:cubicBezTo>
                    <a:cubicBezTo>
                      <a:pt x="961390" y="528320"/>
                      <a:pt x="1009650" y="567690"/>
                      <a:pt x="1037590" y="581660"/>
                    </a:cubicBezTo>
                    <a:cubicBezTo>
                      <a:pt x="1065530" y="595630"/>
                      <a:pt x="1098550" y="596900"/>
                      <a:pt x="1131570" y="601980"/>
                    </a:cubicBezTo>
                    <a:cubicBezTo>
                      <a:pt x="1167130" y="607060"/>
                      <a:pt x="1200150" y="614680"/>
                      <a:pt x="1244600" y="612140"/>
                    </a:cubicBezTo>
                    <a:cubicBezTo>
                      <a:pt x="1308100" y="610870"/>
                      <a:pt x="1449070" y="558800"/>
                      <a:pt x="1477010" y="574040"/>
                    </a:cubicBezTo>
                    <a:cubicBezTo>
                      <a:pt x="1485900" y="579120"/>
                      <a:pt x="1489710" y="591820"/>
                      <a:pt x="1487170" y="599440"/>
                    </a:cubicBezTo>
                    <a:cubicBezTo>
                      <a:pt x="1484630" y="609600"/>
                      <a:pt x="1456690" y="610870"/>
                      <a:pt x="1447800" y="624840"/>
                    </a:cubicBezTo>
                    <a:cubicBezTo>
                      <a:pt x="1436370" y="642620"/>
                      <a:pt x="1435100" y="683260"/>
                      <a:pt x="1438910" y="708660"/>
                    </a:cubicBezTo>
                    <a:cubicBezTo>
                      <a:pt x="1442720" y="730250"/>
                      <a:pt x="1452880" y="759460"/>
                      <a:pt x="1466850" y="769620"/>
                    </a:cubicBezTo>
                    <a:cubicBezTo>
                      <a:pt x="1477010" y="778510"/>
                      <a:pt x="1493520" y="777240"/>
                      <a:pt x="1510030" y="774700"/>
                    </a:cubicBezTo>
                    <a:cubicBezTo>
                      <a:pt x="1536700" y="769620"/>
                      <a:pt x="1578610" y="746760"/>
                      <a:pt x="1611630" y="725170"/>
                    </a:cubicBezTo>
                    <a:cubicBezTo>
                      <a:pt x="1645920" y="703580"/>
                      <a:pt x="1681480" y="676910"/>
                      <a:pt x="1710690" y="642620"/>
                    </a:cubicBezTo>
                    <a:cubicBezTo>
                      <a:pt x="1742440" y="607060"/>
                      <a:pt x="1772920" y="556260"/>
                      <a:pt x="1793240" y="513080"/>
                    </a:cubicBezTo>
                    <a:cubicBezTo>
                      <a:pt x="1809750" y="474980"/>
                      <a:pt x="1824990" y="430530"/>
                      <a:pt x="1827530" y="400050"/>
                    </a:cubicBezTo>
                    <a:cubicBezTo>
                      <a:pt x="1828800" y="378460"/>
                      <a:pt x="1827530" y="358140"/>
                      <a:pt x="1817370" y="345440"/>
                    </a:cubicBezTo>
                    <a:cubicBezTo>
                      <a:pt x="1808480" y="331470"/>
                      <a:pt x="1790700" y="326390"/>
                      <a:pt x="1770380" y="320040"/>
                    </a:cubicBezTo>
                    <a:cubicBezTo>
                      <a:pt x="1733550" y="308610"/>
                      <a:pt x="1652270" y="303530"/>
                      <a:pt x="1615440" y="307340"/>
                    </a:cubicBezTo>
                    <a:cubicBezTo>
                      <a:pt x="1595120" y="309880"/>
                      <a:pt x="1578610" y="313690"/>
                      <a:pt x="1567180" y="322580"/>
                    </a:cubicBezTo>
                    <a:cubicBezTo>
                      <a:pt x="1557020" y="330200"/>
                      <a:pt x="1550670" y="337820"/>
                      <a:pt x="1544320" y="351790"/>
                    </a:cubicBezTo>
                    <a:cubicBezTo>
                      <a:pt x="1534160" y="375920"/>
                      <a:pt x="1526540" y="438150"/>
                      <a:pt x="1526540" y="468630"/>
                    </a:cubicBezTo>
                    <a:cubicBezTo>
                      <a:pt x="1526540" y="488950"/>
                      <a:pt x="1527810" y="500380"/>
                      <a:pt x="1534160" y="516890"/>
                    </a:cubicBezTo>
                    <a:cubicBezTo>
                      <a:pt x="1540510" y="537210"/>
                      <a:pt x="1553210" y="567690"/>
                      <a:pt x="1570990" y="579120"/>
                    </a:cubicBezTo>
                    <a:cubicBezTo>
                      <a:pt x="1587500" y="589280"/>
                      <a:pt x="1615440" y="591820"/>
                      <a:pt x="1635760" y="586740"/>
                    </a:cubicBezTo>
                    <a:cubicBezTo>
                      <a:pt x="1657350" y="580390"/>
                      <a:pt x="1681480" y="557530"/>
                      <a:pt x="1694180" y="541020"/>
                    </a:cubicBezTo>
                    <a:cubicBezTo>
                      <a:pt x="1704340" y="528320"/>
                      <a:pt x="1705610" y="505460"/>
                      <a:pt x="1715770" y="501650"/>
                    </a:cubicBezTo>
                    <a:cubicBezTo>
                      <a:pt x="1723390" y="499110"/>
                      <a:pt x="1744980" y="508000"/>
                      <a:pt x="1748790" y="514350"/>
                    </a:cubicBezTo>
                    <a:cubicBezTo>
                      <a:pt x="1751330" y="519430"/>
                      <a:pt x="1750060" y="527050"/>
                      <a:pt x="1746250" y="529590"/>
                    </a:cubicBezTo>
                    <a:cubicBezTo>
                      <a:pt x="1742440" y="534670"/>
                      <a:pt x="1724660" y="530860"/>
                      <a:pt x="1715770" y="535940"/>
                    </a:cubicBezTo>
                    <a:cubicBezTo>
                      <a:pt x="1706880" y="542290"/>
                      <a:pt x="1701800" y="551180"/>
                      <a:pt x="1695450" y="567690"/>
                    </a:cubicBezTo>
                    <a:cubicBezTo>
                      <a:pt x="1681480" y="601980"/>
                      <a:pt x="1681480" y="722630"/>
                      <a:pt x="1663700" y="749300"/>
                    </a:cubicBezTo>
                    <a:cubicBezTo>
                      <a:pt x="1656080" y="759460"/>
                      <a:pt x="1644650" y="765810"/>
                      <a:pt x="1638300" y="764540"/>
                    </a:cubicBezTo>
                    <a:cubicBezTo>
                      <a:pt x="1630680" y="763270"/>
                      <a:pt x="1619250" y="749300"/>
                      <a:pt x="1619250" y="741680"/>
                    </a:cubicBezTo>
                    <a:cubicBezTo>
                      <a:pt x="1619250" y="731520"/>
                      <a:pt x="1628140" y="725170"/>
                      <a:pt x="1640840" y="711200"/>
                    </a:cubicBezTo>
                    <a:cubicBezTo>
                      <a:pt x="1686560" y="661670"/>
                      <a:pt x="1985010" y="407670"/>
                      <a:pt x="1981200" y="403860"/>
                    </a:cubicBezTo>
                    <a:cubicBezTo>
                      <a:pt x="1981200" y="402590"/>
                      <a:pt x="1955800" y="417830"/>
                      <a:pt x="1945640" y="427990"/>
                    </a:cubicBezTo>
                    <a:cubicBezTo>
                      <a:pt x="1935480" y="439420"/>
                      <a:pt x="1927860" y="454660"/>
                      <a:pt x="1924050" y="472440"/>
                    </a:cubicBezTo>
                    <a:cubicBezTo>
                      <a:pt x="1917700" y="496570"/>
                      <a:pt x="1908810" y="547370"/>
                      <a:pt x="1924050" y="557530"/>
                    </a:cubicBezTo>
                    <a:cubicBezTo>
                      <a:pt x="1944370" y="570230"/>
                      <a:pt x="2033270" y="518160"/>
                      <a:pt x="2067560" y="488950"/>
                    </a:cubicBezTo>
                    <a:cubicBezTo>
                      <a:pt x="2092960" y="466090"/>
                      <a:pt x="2108200" y="407670"/>
                      <a:pt x="2119630" y="410210"/>
                    </a:cubicBezTo>
                    <a:cubicBezTo>
                      <a:pt x="2136140" y="415290"/>
                      <a:pt x="2136140" y="615950"/>
                      <a:pt x="2119630" y="648970"/>
                    </a:cubicBezTo>
                    <a:cubicBezTo>
                      <a:pt x="2114550" y="661670"/>
                      <a:pt x="2104390" y="668020"/>
                      <a:pt x="2096770" y="668020"/>
                    </a:cubicBezTo>
                    <a:cubicBezTo>
                      <a:pt x="2089150" y="666750"/>
                      <a:pt x="2077720" y="659130"/>
                      <a:pt x="2076450" y="647700"/>
                    </a:cubicBezTo>
                    <a:cubicBezTo>
                      <a:pt x="2068830" y="607060"/>
                      <a:pt x="2186940" y="360680"/>
                      <a:pt x="2226310" y="340360"/>
                    </a:cubicBezTo>
                    <a:cubicBezTo>
                      <a:pt x="2239010" y="334010"/>
                      <a:pt x="2251710" y="337820"/>
                      <a:pt x="2261870" y="346710"/>
                    </a:cubicBezTo>
                    <a:cubicBezTo>
                      <a:pt x="2278380" y="363220"/>
                      <a:pt x="2278380" y="458470"/>
                      <a:pt x="2289810" y="459740"/>
                    </a:cubicBezTo>
                    <a:cubicBezTo>
                      <a:pt x="2299970" y="459740"/>
                      <a:pt x="2322830" y="389890"/>
                      <a:pt x="2327910" y="358140"/>
                    </a:cubicBezTo>
                    <a:cubicBezTo>
                      <a:pt x="2331720" y="330200"/>
                      <a:pt x="2319020" y="276860"/>
                      <a:pt x="2322830" y="275590"/>
                    </a:cubicBezTo>
                    <a:cubicBezTo>
                      <a:pt x="2327910" y="275590"/>
                      <a:pt x="2382520" y="417830"/>
                      <a:pt x="2372360" y="440690"/>
                    </a:cubicBezTo>
                    <a:cubicBezTo>
                      <a:pt x="2368550" y="449580"/>
                      <a:pt x="2354580" y="454660"/>
                      <a:pt x="2346960" y="453390"/>
                    </a:cubicBezTo>
                    <a:cubicBezTo>
                      <a:pt x="2340610" y="453390"/>
                      <a:pt x="2332990" y="449580"/>
                      <a:pt x="2327910" y="440690"/>
                    </a:cubicBezTo>
                    <a:cubicBezTo>
                      <a:pt x="2316480" y="415290"/>
                      <a:pt x="2331720" y="265430"/>
                      <a:pt x="2350770" y="248920"/>
                    </a:cubicBezTo>
                    <a:cubicBezTo>
                      <a:pt x="2358390" y="242570"/>
                      <a:pt x="2368550" y="246380"/>
                      <a:pt x="2377440" y="250190"/>
                    </a:cubicBezTo>
                    <a:cubicBezTo>
                      <a:pt x="2390140" y="255270"/>
                      <a:pt x="2405380" y="269240"/>
                      <a:pt x="2416810" y="287020"/>
                    </a:cubicBezTo>
                    <a:cubicBezTo>
                      <a:pt x="2434590" y="312420"/>
                      <a:pt x="2467610" y="378460"/>
                      <a:pt x="2462530" y="396240"/>
                    </a:cubicBezTo>
                    <a:cubicBezTo>
                      <a:pt x="2459990" y="403860"/>
                      <a:pt x="2451100" y="408940"/>
                      <a:pt x="2444750" y="408940"/>
                    </a:cubicBezTo>
                    <a:cubicBezTo>
                      <a:pt x="2438400" y="410210"/>
                      <a:pt x="2432050" y="408940"/>
                      <a:pt x="2424430" y="402590"/>
                    </a:cubicBezTo>
                    <a:cubicBezTo>
                      <a:pt x="2405380" y="384810"/>
                      <a:pt x="2388870" y="307340"/>
                      <a:pt x="2357120" y="260350"/>
                    </a:cubicBezTo>
                    <a:cubicBezTo>
                      <a:pt x="2320290" y="204470"/>
                      <a:pt x="2223770" y="130810"/>
                      <a:pt x="2205990" y="95250"/>
                    </a:cubicBezTo>
                    <a:cubicBezTo>
                      <a:pt x="2199640" y="81280"/>
                      <a:pt x="2209800" y="69850"/>
                      <a:pt x="2200910" y="62230"/>
                    </a:cubicBezTo>
                    <a:cubicBezTo>
                      <a:pt x="2174240" y="44450"/>
                      <a:pt x="1996440" y="105410"/>
                      <a:pt x="1940560" y="109220"/>
                    </a:cubicBezTo>
                    <a:cubicBezTo>
                      <a:pt x="1913890" y="110490"/>
                      <a:pt x="1902460" y="110490"/>
                      <a:pt x="1882140" y="106680"/>
                    </a:cubicBezTo>
                    <a:cubicBezTo>
                      <a:pt x="1855470" y="101600"/>
                      <a:pt x="1832610" y="80010"/>
                      <a:pt x="1797050" y="77470"/>
                    </a:cubicBezTo>
                    <a:cubicBezTo>
                      <a:pt x="1737360" y="74930"/>
                      <a:pt x="1629410" y="121920"/>
                      <a:pt x="1559560" y="128270"/>
                    </a:cubicBezTo>
                    <a:cubicBezTo>
                      <a:pt x="1506220" y="132080"/>
                      <a:pt x="1456690" y="116840"/>
                      <a:pt x="1414780" y="119380"/>
                    </a:cubicBezTo>
                    <a:cubicBezTo>
                      <a:pt x="1383030" y="120650"/>
                      <a:pt x="1360170" y="116840"/>
                      <a:pt x="1330960" y="132080"/>
                    </a:cubicBezTo>
                    <a:cubicBezTo>
                      <a:pt x="1282700" y="154940"/>
                      <a:pt x="1220470" y="256540"/>
                      <a:pt x="1173480" y="285750"/>
                    </a:cubicBezTo>
                    <a:cubicBezTo>
                      <a:pt x="1141730" y="304800"/>
                      <a:pt x="1112520" y="311150"/>
                      <a:pt x="1085850" y="314960"/>
                    </a:cubicBezTo>
                    <a:cubicBezTo>
                      <a:pt x="1065530" y="318770"/>
                      <a:pt x="1041400" y="318770"/>
                      <a:pt x="1027430" y="314960"/>
                    </a:cubicBezTo>
                    <a:cubicBezTo>
                      <a:pt x="1017270" y="311150"/>
                      <a:pt x="1013460" y="308610"/>
                      <a:pt x="1004570" y="300990"/>
                    </a:cubicBezTo>
                    <a:cubicBezTo>
                      <a:pt x="982980" y="281940"/>
                      <a:pt x="955040" y="210820"/>
                      <a:pt x="910590" y="194310"/>
                    </a:cubicBezTo>
                    <a:cubicBezTo>
                      <a:pt x="852170" y="171450"/>
                      <a:pt x="740410" y="204470"/>
                      <a:pt x="665480" y="219710"/>
                    </a:cubicBezTo>
                    <a:cubicBezTo>
                      <a:pt x="599440" y="233680"/>
                      <a:pt x="537210" y="256540"/>
                      <a:pt x="482600" y="278130"/>
                    </a:cubicBezTo>
                    <a:cubicBezTo>
                      <a:pt x="435610" y="295910"/>
                      <a:pt x="402590" y="330200"/>
                      <a:pt x="354330" y="336550"/>
                    </a:cubicBezTo>
                    <a:cubicBezTo>
                      <a:pt x="294640" y="344170"/>
                      <a:pt x="187960" y="299720"/>
                      <a:pt x="149860" y="300990"/>
                    </a:cubicBezTo>
                    <a:cubicBezTo>
                      <a:pt x="135890" y="300990"/>
                      <a:pt x="130810" y="302260"/>
                      <a:pt x="119380" y="307340"/>
                    </a:cubicBezTo>
                    <a:cubicBezTo>
                      <a:pt x="102870" y="316230"/>
                      <a:pt x="72390" y="336550"/>
                      <a:pt x="63500" y="353060"/>
                    </a:cubicBezTo>
                    <a:cubicBezTo>
                      <a:pt x="58420" y="364490"/>
                      <a:pt x="59690" y="373380"/>
                      <a:pt x="60960" y="388620"/>
                    </a:cubicBezTo>
                    <a:cubicBezTo>
                      <a:pt x="63500" y="411480"/>
                      <a:pt x="85090" y="447040"/>
                      <a:pt x="91440" y="481330"/>
                    </a:cubicBezTo>
                    <a:cubicBezTo>
                      <a:pt x="97790" y="523240"/>
                      <a:pt x="83820" y="580390"/>
                      <a:pt x="90170" y="621030"/>
                    </a:cubicBezTo>
                    <a:cubicBezTo>
                      <a:pt x="96520" y="656590"/>
                      <a:pt x="121920" y="679450"/>
                      <a:pt x="121920" y="715010"/>
                    </a:cubicBezTo>
                    <a:cubicBezTo>
                      <a:pt x="123190" y="759460"/>
                      <a:pt x="78740" y="839470"/>
                      <a:pt x="76200" y="869950"/>
                    </a:cubicBezTo>
                    <a:cubicBezTo>
                      <a:pt x="76200" y="881380"/>
                      <a:pt x="77470" y="886460"/>
                      <a:pt x="81280" y="895350"/>
                    </a:cubicBezTo>
                    <a:cubicBezTo>
                      <a:pt x="86360" y="909320"/>
                      <a:pt x="99060" y="929640"/>
                      <a:pt x="113030" y="946150"/>
                    </a:cubicBezTo>
                    <a:cubicBezTo>
                      <a:pt x="129540" y="963930"/>
                      <a:pt x="146050" y="980440"/>
                      <a:pt x="176530" y="998220"/>
                    </a:cubicBezTo>
                    <a:cubicBezTo>
                      <a:pt x="232410" y="1027430"/>
                      <a:pt x="377190" y="1070610"/>
                      <a:pt x="431800" y="1080770"/>
                    </a:cubicBezTo>
                    <a:cubicBezTo>
                      <a:pt x="457200" y="1084580"/>
                      <a:pt x="469900" y="1088390"/>
                      <a:pt x="487680" y="1082040"/>
                    </a:cubicBezTo>
                    <a:cubicBezTo>
                      <a:pt x="511810" y="1074420"/>
                      <a:pt x="527050" y="1035050"/>
                      <a:pt x="556260" y="1024890"/>
                    </a:cubicBezTo>
                    <a:cubicBezTo>
                      <a:pt x="593090" y="1012190"/>
                      <a:pt x="651510" y="1038860"/>
                      <a:pt x="693420" y="1027430"/>
                    </a:cubicBezTo>
                    <a:cubicBezTo>
                      <a:pt x="732790" y="1016000"/>
                      <a:pt x="763270" y="972820"/>
                      <a:pt x="803910" y="961390"/>
                    </a:cubicBezTo>
                    <a:cubicBezTo>
                      <a:pt x="844550" y="948690"/>
                      <a:pt x="900430" y="970280"/>
                      <a:pt x="938530" y="955040"/>
                    </a:cubicBezTo>
                    <a:cubicBezTo>
                      <a:pt x="976630" y="939800"/>
                      <a:pt x="998220" y="894080"/>
                      <a:pt x="1033780" y="873760"/>
                    </a:cubicBezTo>
                    <a:cubicBezTo>
                      <a:pt x="1069340" y="853440"/>
                      <a:pt x="1117600" y="852170"/>
                      <a:pt x="1151890" y="833120"/>
                    </a:cubicBezTo>
                    <a:cubicBezTo>
                      <a:pt x="1182370" y="815340"/>
                      <a:pt x="1198880" y="778510"/>
                      <a:pt x="1230630" y="763270"/>
                    </a:cubicBezTo>
                    <a:cubicBezTo>
                      <a:pt x="1264920" y="745490"/>
                      <a:pt x="1314450" y="741680"/>
                      <a:pt x="1351280" y="737870"/>
                    </a:cubicBezTo>
                    <a:cubicBezTo>
                      <a:pt x="1380490" y="735330"/>
                      <a:pt x="1408430" y="728980"/>
                      <a:pt x="1430020" y="737870"/>
                    </a:cubicBezTo>
                    <a:cubicBezTo>
                      <a:pt x="1450340" y="745490"/>
                      <a:pt x="1464310" y="763270"/>
                      <a:pt x="1479550" y="782320"/>
                    </a:cubicBezTo>
                    <a:cubicBezTo>
                      <a:pt x="1501140" y="806450"/>
                      <a:pt x="1516380" y="859790"/>
                      <a:pt x="1541780" y="876300"/>
                    </a:cubicBezTo>
                    <a:cubicBezTo>
                      <a:pt x="1560830" y="889000"/>
                      <a:pt x="1584960" y="889000"/>
                      <a:pt x="1606550" y="889000"/>
                    </a:cubicBezTo>
                    <a:cubicBezTo>
                      <a:pt x="1625600" y="890270"/>
                      <a:pt x="1647190" y="887730"/>
                      <a:pt x="1663700" y="882650"/>
                    </a:cubicBezTo>
                    <a:cubicBezTo>
                      <a:pt x="1677670" y="877570"/>
                      <a:pt x="1682750" y="866140"/>
                      <a:pt x="1700530" y="859790"/>
                    </a:cubicBezTo>
                    <a:cubicBezTo>
                      <a:pt x="1736090" y="848360"/>
                      <a:pt x="1830070" y="864870"/>
                      <a:pt x="1874520" y="845820"/>
                    </a:cubicBezTo>
                    <a:cubicBezTo>
                      <a:pt x="1907540" y="831850"/>
                      <a:pt x="1921510" y="788670"/>
                      <a:pt x="1951990" y="781050"/>
                    </a:cubicBezTo>
                    <a:cubicBezTo>
                      <a:pt x="1982470" y="772160"/>
                      <a:pt x="2033270" y="805180"/>
                      <a:pt x="2058670" y="802640"/>
                    </a:cubicBezTo>
                    <a:cubicBezTo>
                      <a:pt x="2072640" y="800100"/>
                      <a:pt x="2080260" y="795020"/>
                      <a:pt x="2090420" y="786130"/>
                    </a:cubicBezTo>
                    <a:cubicBezTo>
                      <a:pt x="2106930" y="772160"/>
                      <a:pt x="2115820" y="730250"/>
                      <a:pt x="2134870" y="716280"/>
                    </a:cubicBezTo>
                    <a:cubicBezTo>
                      <a:pt x="2150110" y="704850"/>
                      <a:pt x="2175510" y="709930"/>
                      <a:pt x="2189480" y="701040"/>
                    </a:cubicBezTo>
                    <a:cubicBezTo>
                      <a:pt x="2200910" y="694690"/>
                      <a:pt x="2205990" y="689610"/>
                      <a:pt x="2214880" y="675640"/>
                    </a:cubicBezTo>
                    <a:cubicBezTo>
                      <a:pt x="2233930" y="647700"/>
                      <a:pt x="2249170" y="570230"/>
                      <a:pt x="2277110" y="528320"/>
                    </a:cubicBezTo>
                    <a:cubicBezTo>
                      <a:pt x="2302510" y="491490"/>
                      <a:pt x="2363470" y="458470"/>
                      <a:pt x="2369820" y="435610"/>
                    </a:cubicBezTo>
                    <a:cubicBezTo>
                      <a:pt x="2372360" y="425450"/>
                      <a:pt x="2371090" y="417830"/>
                      <a:pt x="2364740" y="410210"/>
                    </a:cubicBezTo>
                    <a:cubicBezTo>
                      <a:pt x="2350770" y="391160"/>
                      <a:pt x="2294890" y="368300"/>
                      <a:pt x="2260600" y="354330"/>
                    </a:cubicBezTo>
                    <a:cubicBezTo>
                      <a:pt x="2231390" y="341630"/>
                      <a:pt x="2204720" y="332740"/>
                      <a:pt x="2172970" y="326390"/>
                    </a:cubicBezTo>
                    <a:cubicBezTo>
                      <a:pt x="2136140" y="320040"/>
                      <a:pt x="2103120" y="314960"/>
                      <a:pt x="2053590" y="317500"/>
                    </a:cubicBezTo>
                    <a:cubicBezTo>
                      <a:pt x="1974850" y="320040"/>
                      <a:pt x="1845310" y="342900"/>
                      <a:pt x="1742440" y="363220"/>
                    </a:cubicBezTo>
                    <a:cubicBezTo>
                      <a:pt x="1639570" y="383540"/>
                      <a:pt x="1530350" y="422910"/>
                      <a:pt x="1436370" y="436880"/>
                    </a:cubicBezTo>
                    <a:cubicBezTo>
                      <a:pt x="1356360" y="449580"/>
                      <a:pt x="1309370" y="440690"/>
                      <a:pt x="1214120" y="452120"/>
                    </a:cubicBezTo>
                    <a:cubicBezTo>
                      <a:pt x="1033780" y="472440"/>
                      <a:pt x="575310" y="591820"/>
                      <a:pt x="444500" y="577850"/>
                    </a:cubicBezTo>
                    <a:cubicBezTo>
                      <a:pt x="397510" y="574040"/>
                      <a:pt x="375920" y="562610"/>
                      <a:pt x="351790" y="542290"/>
                    </a:cubicBezTo>
                    <a:cubicBezTo>
                      <a:pt x="327660" y="521970"/>
                      <a:pt x="309880" y="487680"/>
                      <a:pt x="300990" y="454660"/>
                    </a:cubicBezTo>
                    <a:cubicBezTo>
                      <a:pt x="292100" y="422910"/>
                      <a:pt x="293370" y="374650"/>
                      <a:pt x="299720" y="349250"/>
                    </a:cubicBezTo>
                    <a:cubicBezTo>
                      <a:pt x="303530" y="332740"/>
                      <a:pt x="311150" y="321310"/>
                      <a:pt x="321310" y="311150"/>
                    </a:cubicBezTo>
                    <a:cubicBezTo>
                      <a:pt x="335280" y="298450"/>
                      <a:pt x="355600" y="290830"/>
                      <a:pt x="381000" y="283210"/>
                    </a:cubicBezTo>
                    <a:cubicBezTo>
                      <a:pt x="422910" y="271780"/>
                      <a:pt x="491490" y="260350"/>
                      <a:pt x="553720" y="265430"/>
                    </a:cubicBezTo>
                    <a:cubicBezTo>
                      <a:pt x="628650" y="270510"/>
                      <a:pt x="725170" y="314960"/>
                      <a:pt x="798830" y="328930"/>
                    </a:cubicBezTo>
                    <a:cubicBezTo>
                      <a:pt x="855980" y="340360"/>
                      <a:pt x="894080" y="346710"/>
                      <a:pt x="956310" y="349250"/>
                    </a:cubicBezTo>
                    <a:cubicBezTo>
                      <a:pt x="1043940" y="353060"/>
                      <a:pt x="1186180" y="345440"/>
                      <a:pt x="1273810" y="337820"/>
                    </a:cubicBezTo>
                    <a:cubicBezTo>
                      <a:pt x="1337310" y="332740"/>
                      <a:pt x="1371600" y="321310"/>
                      <a:pt x="1435100" y="314960"/>
                    </a:cubicBezTo>
                    <a:cubicBezTo>
                      <a:pt x="1527810" y="306070"/>
                      <a:pt x="1699260" y="308610"/>
                      <a:pt x="1776730" y="297180"/>
                    </a:cubicBezTo>
                    <a:cubicBezTo>
                      <a:pt x="1816100" y="290830"/>
                      <a:pt x="1847850" y="283210"/>
                      <a:pt x="1866900" y="273050"/>
                    </a:cubicBezTo>
                    <a:cubicBezTo>
                      <a:pt x="1877060" y="266700"/>
                      <a:pt x="1882140" y="261620"/>
                      <a:pt x="1887220" y="252730"/>
                    </a:cubicBezTo>
                    <a:cubicBezTo>
                      <a:pt x="1893570" y="242570"/>
                      <a:pt x="1901190" y="222250"/>
                      <a:pt x="1897380" y="210820"/>
                    </a:cubicBezTo>
                    <a:cubicBezTo>
                      <a:pt x="1893570" y="201930"/>
                      <a:pt x="1883410" y="195580"/>
                      <a:pt x="1873250" y="190500"/>
                    </a:cubicBezTo>
                    <a:cubicBezTo>
                      <a:pt x="1861820" y="185420"/>
                      <a:pt x="1846580" y="185420"/>
                      <a:pt x="1827530" y="184150"/>
                    </a:cubicBezTo>
                    <a:cubicBezTo>
                      <a:pt x="1791970" y="181610"/>
                      <a:pt x="1742440" y="177800"/>
                      <a:pt x="1680210" y="186690"/>
                    </a:cubicBezTo>
                    <a:cubicBezTo>
                      <a:pt x="1570990" y="201930"/>
                      <a:pt x="1352550" y="287020"/>
                      <a:pt x="1228090" y="308610"/>
                    </a:cubicBezTo>
                    <a:cubicBezTo>
                      <a:pt x="1143000" y="323850"/>
                      <a:pt x="1080770" y="316230"/>
                      <a:pt x="1009650" y="326390"/>
                    </a:cubicBezTo>
                    <a:cubicBezTo>
                      <a:pt x="938530" y="335280"/>
                      <a:pt x="866140" y="360680"/>
                      <a:pt x="798830" y="369570"/>
                    </a:cubicBezTo>
                    <a:cubicBezTo>
                      <a:pt x="739140" y="377190"/>
                      <a:pt x="687070" y="367030"/>
                      <a:pt x="628650" y="377190"/>
                    </a:cubicBezTo>
                    <a:cubicBezTo>
                      <a:pt x="563880" y="387350"/>
                      <a:pt x="480060" y="414020"/>
                      <a:pt x="426720" y="434340"/>
                    </a:cubicBezTo>
                    <a:cubicBezTo>
                      <a:pt x="391160" y="448310"/>
                      <a:pt x="359410" y="454660"/>
                      <a:pt x="339090" y="478790"/>
                    </a:cubicBezTo>
                    <a:cubicBezTo>
                      <a:pt x="316230" y="502920"/>
                      <a:pt x="299720" y="560070"/>
                      <a:pt x="300990" y="582930"/>
                    </a:cubicBezTo>
                    <a:cubicBezTo>
                      <a:pt x="300990" y="595630"/>
                      <a:pt x="306070" y="601980"/>
                      <a:pt x="312420" y="610870"/>
                    </a:cubicBezTo>
                    <a:cubicBezTo>
                      <a:pt x="321310" y="621030"/>
                      <a:pt x="337820" y="632460"/>
                      <a:pt x="356870" y="640080"/>
                    </a:cubicBezTo>
                    <a:cubicBezTo>
                      <a:pt x="381000" y="650240"/>
                      <a:pt x="411480" y="657860"/>
                      <a:pt x="449580" y="661670"/>
                    </a:cubicBezTo>
                    <a:cubicBezTo>
                      <a:pt x="508000" y="666750"/>
                      <a:pt x="596900" y="659130"/>
                      <a:pt x="671830" y="652780"/>
                    </a:cubicBezTo>
                    <a:cubicBezTo>
                      <a:pt x="751840" y="645160"/>
                      <a:pt x="815340" y="636270"/>
                      <a:pt x="914400" y="619760"/>
                    </a:cubicBezTo>
                    <a:cubicBezTo>
                      <a:pt x="1073150" y="593090"/>
                      <a:pt x="1342390" y="520700"/>
                      <a:pt x="1529080" y="497840"/>
                    </a:cubicBezTo>
                    <a:cubicBezTo>
                      <a:pt x="1685290" y="477520"/>
                      <a:pt x="1910080" y="455930"/>
                      <a:pt x="1959610" y="474980"/>
                    </a:cubicBezTo>
                    <a:cubicBezTo>
                      <a:pt x="1973580" y="480060"/>
                      <a:pt x="1979930" y="487680"/>
                      <a:pt x="1981200" y="495300"/>
                    </a:cubicBezTo>
                    <a:cubicBezTo>
                      <a:pt x="1981200" y="502920"/>
                      <a:pt x="1974850" y="511810"/>
                      <a:pt x="1963420" y="518160"/>
                    </a:cubicBezTo>
                    <a:cubicBezTo>
                      <a:pt x="1911350" y="542290"/>
                      <a:pt x="1629410" y="500380"/>
                      <a:pt x="1465580" y="506730"/>
                    </a:cubicBezTo>
                    <a:cubicBezTo>
                      <a:pt x="1304290" y="513080"/>
                      <a:pt x="1141730" y="553720"/>
                      <a:pt x="989330" y="552450"/>
                    </a:cubicBezTo>
                    <a:cubicBezTo>
                      <a:pt x="848360" y="552450"/>
                      <a:pt x="712470" y="504190"/>
                      <a:pt x="582930" y="510540"/>
                    </a:cubicBezTo>
                    <a:cubicBezTo>
                      <a:pt x="462280" y="516890"/>
                      <a:pt x="336550" y="557530"/>
                      <a:pt x="238760" y="584200"/>
                    </a:cubicBezTo>
                    <a:cubicBezTo>
                      <a:pt x="163830" y="604520"/>
                      <a:pt x="77470" y="651510"/>
                      <a:pt x="44450" y="648970"/>
                    </a:cubicBezTo>
                    <a:cubicBezTo>
                      <a:pt x="34290" y="648970"/>
                      <a:pt x="26670" y="645160"/>
                      <a:pt x="24130" y="640080"/>
                    </a:cubicBezTo>
                    <a:cubicBezTo>
                      <a:pt x="20320" y="633730"/>
                      <a:pt x="19050" y="623570"/>
                      <a:pt x="25400" y="615950"/>
                    </a:cubicBezTo>
                    <a:cubicBezTo>
                      <a:pt x="52070" y="588010"/>
                      <a:pt x="276860" y="593090"/>
                      <a:pt x="393700" y="575310"/>
                    </a:cubicBezTo>
                    <a:cubicBezTo>
                      <a:pt x="500380" y="557530"/>
                      <a:pt x="571500" y="533400"/>
                      <a:pt x="697230" y="513080"/>
                    </a:cubicBezTo>
                    <a:cubicBezTo>
                      <a:pt x="901700" y="478790"/>
                      <a:pt x="1333500" y="439420"/>
                      <a:pt x="1507490" y="412750"/>
                    </a:cubicBezTo>
                    <a:cubicBezTo>
                      <a:pt x="1590040" y="400050"/>
                      <a:pt x="1635760" y="392430"/>
                      <a:pt x="1690370" y="378460"/>
                    </a:cubicBezTo>
                    <a:cubicBezTo>
                      <a:pt x="1737360" y="365760"/>
                      <a:pt x="1767840" y="345440"/>
                      <a:pt x="1817370" y="334010"/>
                    </a:cubicBezTo>
                    <a:cubicBezTo>
                      <a:pt x="1888490" y="318770"/>
                      <a:pt x="2035810" y="293370"/>
                      <a:pt x="2077720" y="302260"/>
                    </a:cubicBezTo>
                    <a:cubicBezTo>
                      <a:pt x="2092960" y="306070"/>
                      <a:pt x="2106930" y="316230"/>
                      <a:pt x="2105660" y="318770"/>
                    </a:cubicBezTo>
                    <a:cubicBezTo>
                      <a:pt x="2103120" y="327660"/>
                      <a:pt x="1963420" y="295910"/>
                      <a:pt x="1874520" y="292100"/>
                    </a:cubicBezTo>
                    <a:cubicBezTo>
                      <a:pt x="1753870" y="288290"/>
                      <a:pt x="1572260" y="299720"/>
                      <a:pt x="1446530" y="313690"/>
                    </a:cubicBezTo>
                    <a:cubicBezTo>
                      <a:pt x="1348740" y="323850"/>
                      <a:pt x="1275080" y="323850"/>
                      <a:pt x="1186180" y="358140"/>
                    </a:cubicBezTo>
                    <a:cubicBezTo>
                      <a:pt x="1080770" y="397510"/>
                      <a:pt x="902970" y="562610"/>
                      <a:pt x="863600" y="557530"/>
                    </a:cubicBezTo>
                    <a:cubicBezTo>
                      <a:pt x="853440" y="556260"/>
                      <a:pt x="848360" y="546100"/>
                      <a:pt x="847090" y="539750"/>
                    </a:cubicBezTo>
                    <a:cubicBezTo>
                      <a:pt x="845820" y="533400"/>
                      <a:pt x="849630" y="521970"/>
                      <a:pt x="858520" y="518160"/>
                    </a:cubicBezTo>
                    <a:cubicBezTo>
                      <a:pt x="873760" y="509270"/>
                      <a:pt x="909320" y="528320"/>
                      <a:pt x="955040" y="529590"/>
                    </a:cubicBezTo>
                    <a:cubicBezTo>
                      <a:pt x="1062990" y="533400"/>
                      <a:pt x="1333500" y="520700"/>
                      <a:pt x="1493520" y="502920"/>
                    </a:cubicBezTo>
                    <a:cubicBezTo>
                      <a:pt x="1624330" y="488950"/>
                      <a:pt x="1803400" y="433070"/>
                      <a:pt x="1846580" y="443230"/>
                    </a:cubicBezTo>
                    <a:cubicBezTo>
                      <a:pt x="1856740" y="445770"/>
                      <a:pt x="1861820" y="452120"/>
                      <a:pt x="1864360" y="457200"/>
                    </a:cubicBezTo>
                    <a:cubicBezTo>
                      <a:pt x="1866900" y="462280"/>
                      <a:pt x="1866900" y="469900"/>
                      <a:pt x="1861820" y="476250"/>
                    </a:cubicBezTo>
                    <a:cubicBezTo>
                      <a:pt x="1835150" y="501650"/>
                      <a:pt x="1586230" y="505460"/>
                      <a:pt x="1502410" y="523240"/>
                    </a:cubicBezTo>
                    <a:cubicBezTo>
                      <a:pt x="1457960" y="532130"/>
                      <a:pt x="1440180" y="538480"/>
                      <a:pt x="1399540" y="554990"/>
                    </a:cubicBezTo>
                    <a:cubicBezTo>
                      <a:pt x="1334770" y="579120"/>
                      <a:pt x="1233170" y="635000"/>
                      <a:pt x="1154430" y="666750"/>
                    </a:cubicBezTo>
                    <a:cubicBezTo>
                      <a:pt x="1085850" y="694690"/>
                      <a:pt x="996950" y="715010"/>
                      <a:pt x="953770" y="737870"/>
                    </a:cubicBezTo>
                    <a:cubicBezTo>
                      <a:pt x="932180" y="750570"/>
                      <a:pt x="923290" y="756920"/>
                      <a:pt x="908050" y="773430"/>
                    </a:cubicBezTo>
                    <a:cubicBezTo>
                      <a:pt x="886460" y="796290"/>
                      <a:pt x="875030" y="848360"/>
                      <a:pt x="845820" y="871220"/>
                    </a:cubicBezTo>
                    <a:cubicBezTo>
                      <a:pt x="816610" y="895350"/>
                      <a:pt x="774700" y="904240"/>
                      <a:pt x="732790" y="911860"/>
                    </a:cubicBezTo>
                    <a:cubicBezTo>
                      <a:pt x="684530" y="919480"/>
                      <a:pt x="621030" y="916940"/>
                      <a:pt x="571500" y="909320"/>
                    </a:cubicBezTo>
                    <a:cubicBezTo>
                      <a:pt x="529590" y="901700"/>
                      <a:pt x="485140" y="894080"/>
                      <a:pt x="455930" y="873760"/>
                    </a:cubicBezTo>
                    <a:cubicBezTo>
                      <a:pt x="429260" y="855980"/>
                      <a:pt x="414020" y="826770"/>
                      <a:pt x="397510" y="797560"/>
                    </a:cubicBezTo>
                    <a:cubicBezTo>
                      <a:pt x="377190" y="763270"/>
                      <a:pt x="356870" y="722630"/>
                      <a:pt x="345440" y="680720"/>
                    </a:cubicBezTo>
                    <a:cubicBezTo>
                      <a:pt x="332740" y="638810"/>
                      <a:pt x="323850" y="581660"/>
                      <a:pt x="326390" y="548640"/>
                    </a:cubicBezTo>
                    <a:cubicBezTo>
                      <a:pt x="327660" y="529590"/>
                      <a:pt x="332740" y="508000"/>
                      <a:pt x="340360" y="502920"/>
                    </a:cubicBezTo>
                    <a:cubicBezTo>
                      <a:pt x="345440" y="499110"/>
                      <a:pt x="355600" y="501650"/>
                      <a:pt x="360680" y="504190"/>
                    </a:cubicBezTo>
                    <a:cubicBezTo>
                      <a:pt x="365760" y="508000"/>
                      <a:pt x="370840" y="514350"/>
                      <a:pt x="370840" y="523240"/>
                    </a:cubicBezTo>
                    <a:cubicBezTo>
                      <a:pt x="369570" y="549910"/>
                      <a:pt x="281940" y="645160"/>
                      <a:pt x="259080" y="687070"/>
                    </a:cubicBezTo>
                    <a:cubicBezTo>
                      <a:pt x="246380" y="711200"/>
                      <a:pt x="234950" y="720090"/>
                      <a:pt x="234950" y="745490"/>
                    </a:cubicBezTo>
                    <a:cubicBezTo>
                      <a:pt x="236220" y="791210"/>
                      <a:pt x="299720" y="910590"/>
                      <a:pt x="321310" y="941070"/>
                    </a:cubicBezTo>
                    <a:cubicBezTo>
                      <a:pt x="330200" y="952500"/>
                      <a:pt x="332740" y="956310"/>
                      <a:pt x="342900" y="961390"/>
                    </a:cubicBezTo>
                    <a:cubicBezTo>
                      <a:pt x="363220" y="967740"/>
                      <a:pt x="402590" y="961390"/>
                      <a:pt x="439420" y="956310"/>
                    </a:cubicBezTo>
                    <a:cubicBezTo>
                      <a:pt x="487680" y="949960"/>
                      <a:pt x="566420" y="930910"/>
                      <a:pt x="609600" y="916940"/>
                    </a:cubicBezTo>
                    <a:cubicBezTo>
                      <a:pt x="637540" y="908050"/>
                      <a:pt x="651510" y="904240"/>
                      <a:pt x="678180" y="889000"/>
                    </a:cubicBezTo>
                    <a:cubicBezTo>
                      <a:pt x="718820" y="867410"/>
                      <a:pt x="782320" y="803910"/>
                      <a:pt x="825500" y="783590"/>
                    </a:cubicBezTo>
                    <a:cubicBezTo>
                      <a:pt x="852170" y="770890"/>
                      <a:pt x="864870" y="769620"/>
                      <a:pt x="897890" y="765810"/>
                    </a:cubicBezTo>
                    <a:cubicBezTo>
                      <a:pt x="962660" y="756920"/>
                      <a:pt x="1137920" y="753110"/>
                      <a:pt x="1192530" y="763270"/>
                    </a:cubicBezTo>
                    <a:cubicBezTo>
                      <a:pt x="1214120" y="767080"/>
                      <a:pt x="1229360" y="767080"/>
                      <a:pt x="1236980" y="778510"/>
                    </a:cubicBezTo>
                    <a:cubicBezTo>
                      <a:pt x="1247140" y="792480"/>
                      <a:pt x="1244600" y="822960"/>
                      <a:pt x="1240790" y="843280"/>
                    </a:cubicBezTo>
                    <a:cubicBezTo>
                      <a:pt x="1236980" y="862330"/>
                      <a:pt x="1224280" y="895350"/>
                      <a:pt x="1212850" y="899160"/>
                    </a:cubicBezTo>
                    <a:cubicBezTo>
                      <a:pt x="1202690" y="901700"/>
                      <a:pt x="1186180" y="892810"/>
                      <a:pt x="1179830" y="883920"/>
                    </a:cubicBezTo>
                    <a:cubicBezTo>
                      <a:pt x="1173480" y="871220"/>
                      <a:pt x="1178560" y="849630"/>
                      <a:pt x="1188720" y="822960"/>
                    </a:cubicBezTo>
                    <a:cubicBezTo>
                      <a:pt x="1211580" y="759460"/>
                      <a:pt x="1338580" y="561340"/>
                      <a:pt x="1383030" y="525780"/>
                    </a:cubicBezTo>
                    <a:cubicBezTo>
                      <a:pt x="1398270" y="514350"/>
                      <a:pt x="1409700" y="513080"/>
                      <a:pt x="1421130" y="511810"/>
                    </a:cubicBezTo>
                    <a:cubicBezTo>
                      <a:pt x="1431290" y="510540"/>
                      <a:pt x="1441450" y="510540"/>
                      <a:pt x="1451610" y="515620"/>
                    </a:cubicBezTo>
                    <a:cubicBezTo>
                      <a:pt x="1464310" y="523240"/>
                      <a:pt x="1474470" y="538480"/>
                      <a:pt x="1488440" y="563880"/>
                    </a:cubicBezTo>
                    <a:cubicBezTo>
                      <a:pt x="1521460" y="629920"/>
                      <a:pt x="1607820" y="900430"/>
                      <a:pt x="1606550" y="951230"/>
                    </a:cubicBezTo>
                    <a:cubicBezTo>
                      <a:pt x="1606550" y="963930"/>
                      <a:pt x="1604010" y="970280"/>
                      <a:pt x="1597660" y="974090"/>
                    </a:cubicBezTo>
                    <a:cubicBezTo>
                      <a:pt x="1593850" y="979170"/>
                      <a:pt x="1583690" y="979170"/>
                      <a:pt x="1577340" y="977900"/>
                    </a:cubicBezTo>
                    <a:cubicBezTo>
                      <a:pt x="1572260" y="975360"/>
                      <a:pt x="1564640" y="969010"/>
                      <a:pt x="1563370" y="962660"/>
                    </a:cubicBezTo>
                    <a:cubicBezTo>
                      <a:pt x="1562100" y="953770"/>
                      <a:pt x="1570990" y="942340"/>
                      <a:pt x="1579880" y="929640"/>
                    </a:cubicBezTo>
                    <a:cubicBezTo>
                      <a:pt x="1596390" y="902970"/>
                      <a:pt x="1642110" y="866140"/>
                      <a:pt x="1668780" y="822960"/>
                    </a:cubicBezTo>
                    <a:cubicBezTo>
                      <a:pt x="1701800" y="768350"/>
                      <a:pt x="1724660" y="633730"/>
                      <a:pt x="1752600" y="622300"/>
                    </a:cubicBezTo>
                    <a:cubicBezTo>
                      <a:pt x="1762760" y="618490"/>
                      <a:pt x="1775460" y="626110"/>
                      <a:pt x="1784350" y="637540"/>
                    </a:cubicBezTo>
                    <a:cubicBezTo>
                      <a:pt x="1804670" y="668020"/>
                      <a:pt x="1816100" y="835660"/>
                      <a:pt x="1799590" y="861060"/>
                    </a:cubicBezTo>
                    <a:cubicBezTo>
                      <a:pt x="1794510" y="869950"/>
                      <a:pt x="1784350" y="872490"/>
                      <a:pt x="1776730" y="871220"/>
                    </a:cubicBezTo>
                    <a:cubicBezTo>
                      <a:pt x="1770380" y="869950"/>
                      <a:pt x="1761490" y="862330"/>
                      <a:pt x="1760220" y="853440"/>
                    </a:cubicBezTo>
                    <a:cubicBezTo>
                      <a:pt x="1757680" y="833120"/>
                      <a:pt x="1798320" y="788670"/>
                      <a:pt x="1817370" y="746760"/>
                    </a:cubicBezTo>
                    <a:cubicBezTo>
                      <a:pt x="1840230" y="695960"/>
                      <a:pt x="1855470" y="584200"/>
                      <a:pt x="1880870" y="566420"/>
                    </a:cubicBezTo>
                    <a:cubicBezTo>
                      <a:pt x="1891030" y="558800"/>
                      <a:pt x="1903730" y="560070"/>
                      <a:pt x="1913890" y="566420"/>
                    </a:cubicBezTo>
                    <a:cubicBezTo>
                      <a:pt x="1932940" y="579120"/>
                      <a:pt x="1936750" y="668020"/>
                      <a:pt x="1958340" y="674370"/>
                    </a:cubicBezTo>
                    <a:cubicBezTo>
                      <a:pt x="1978660" y="680720"/>
                      <a:pt x="2010410" y="647700"/>
                      <a:pt x="2034540" y="624840"/>
                    </a:cubicBezTo>
                    <a:cubicBezTo>
                      <a:pt x="2063750" y="595630"/>
                      <a:pt x="2095500" y="516890"/>
                      <a:pt x="2117090" y="502920"/>
                    </a:cubicBezTo>
                    <a:cubicBezTo>
                      <a:pt x="2125980" y="496570"/>
                      <a:pt x="2132330" y="494030"/>
                      <a:pt x="2141220" y="497840"/>
                    </a:cubicBezTo>
                    <a:cubicBezTo>
                      <a:pt x="2157730" y="505460"/>
                      <a:pt x="2179320" y="557530"/>
                      <a:pt x="2193290" y="589280"/>
                    </a:cubicBezTo>
                    <a:cubicBezTo>
                      <a:pt x="2207260" y="621030"/>
                      <a:pt x="2227580" y="668020"/>
                      <a:pt x="2226310" y="690880"/>
                    </a:cubicBezTo>
                    <a:cubicBezTo>
                      <a:pt x="2225040" y="702310"/>
                      <a:pt x="2219960" y="713740"/>
                      <a:pt x="2213610" y="716280"/>
                    </a:cubicBezTo>
                    <a:cubicBezTo>
                      <a:pt x="2205990" y="718820"/>
                      <a:pt x="2192020" y="713740"/>
                      <a:pt x="2184400" y="702310"/>
                    </a:cubicBezTo>
                    <a:cubicBezTo>
                      <a:pt x="2157730" y="662940"/>
                      <a:pt x="2156460" y="459740"/>
                      <a:pt x="2152650" y="356870"/>
                    </a:cubicBezTo>
                    <a:cubicBezTo>
                      <a:pt x="2150110" y="273050"/>
                      <a:pt x="2143760" y="160020"/>
                      <a:pt x="2157730" y="129540"/>
                    </a:cubicBezTo>
                    <a:cubicBezTo>
                      <a:pt x="2162810" y="119380"/>
                      <a:pt x="2169160" y="114300"/>
                      <a:pt x="2176780" y="114300"/>
                    </a:cubicBezTo>
                    <a:cubicBezTo>
                      <a:pt x="2183130" y="114300"/>
                      <a:pt x="2194560" y="120650"/>
                      <a:pt x="2199640" y="130810"/>
                    </a:cubicBezTo>
                    <a:cubicBezTo>
                      <a:pt x="2207260" y="147320"/>
                      <a:pt x="2203450" y="210820"/>
                      <a:pt x="2192020" y="219710"/>
                    </a:cubicBezTo>
                    <a:cubicBezTo>
                      <a:pt x="2184400" y="224790"/>
                      <a:pt x="2165350" y="219710"/>
                      <a:pt x="2157730" y="212090"/>
                    </a:cubicBezTo>
                    <a:cubicBezTo>
                      <a:pt x="2148840" y="200660"/>
                      <a:pt x="2164080" y="149860"/>
                      <a:pt x="2155190" y="147320"/>
                    </a:cubicBezTo>
                    <a:cubicBezTo>
                      <a:pt x="2145030" y="142240"/>
                      <a:pt x="2110740" y="203200"/>
                      <a:pt x="2087880" y="214630"/>
                    </a:cubicBezTo>
                    <a:cubicBezTo>
                      <a:pt x="2072640" y="222250"/>
                      <a:pt x="2054860" y="227330"/>
                      <a:pt x="2042160" y="220980"/>
                    </a:cubicBezTo>
                    <a:cubicBezTo>
                      <a:pt x="2024380" y="212090"/>
                      <a:pt x="1997710" y="165100"/>
                      <a:pt x="1998980" y="146050"/>
                    </a:cubicBezTo>
                    <a:cubicBezTo>
                      <a:pt x="1998980" y="133350"/>
                      <a:pt x="2009140" y="119380"/>
                      <a:pt x="2016760" y="115570"/>
                    </a:cubicBezTo>
                    <a:cubicBezTo>
                      <a:pt x="2023110" y="113030"/>
                      <a:pt x="2034540" y="114300"/>
                      <a:pt x="2040890" y="120650"/>
                    </a:cubicBezTo>
                    <a:cubicBezTo>
                      <a:pt x="2053590" y="135890"/>
                      <a:pt x="2023110" y="229870"/>
                      <a:pt x="2044700" y="243840"/>
                    </a:cubicBezTo>
                    <a:cubicBezTo>
                      <a:pt x="2068830" y="260350"/>
                      <a:pt x="2159000" y="182880"/>
                      <a:pt x="2195830" y="181610"/>
                    </a:cubicBezTo>
                    <a:cubicBezTo>
                      <a:pt x="2217420" y="181610"/>
                      <a:pt x="2231390" y="184150"/>
                      <a:pt x="2246630" y="199390"/>
                    </a:cubicBezTo>
                    <a:cubicBezTo>
                      <a:pt x="2279650" y="233680"/>
                      <a:pt x="2326640" y="393700"/>
                      <a:pt x="2322830" y="441960"/>
                    </a:cubicBezTo>
                    <a:cubicBezTo>
                      <a:pt x="2321560" y="463550"/>
                      <a:pt x="2312670" y="480060"/>
                      <a:pt x="2302510" y="486410"/>
                    </a:cubicBezTo>
                    <a:cubicBezTo>
                      <a:pt x="2293620" y="491490"/>
                      <a:pt x="2284730" y="487680"/>
                      <a:pt x="2268220" y="482600"/>
                    </a:cubicBezTo>
                    <a:cubicBezTo>
                      <a:pt x="2217420" y="471170"/>
                      <a:pt x="2080260" y="400050"/>
                      <a:pt x="1972310" y="359410"/>
                    </a:cubicBezTo>
                    <a:cubicBezTo>
                      <a:pt x="1844040" y="312420"/>
                      <a:pt x="1685290" y="254000"/>
                      <a:pt x="1548130" y="224790"/>
                    </a:cubicBezTo>
                    <a:cubicBezTo>
                      <a:pt x="1423670" y="196850"/>
                      <a:pt x="1294130" y="185420"/>
                      <a:pt x="1188720" y="180340"/>
                    </a:cubicBezTo>
                    <a:cubicBezTo>
                      <a:pt x="1103630" y="176530"/>
                      <a:pt x="1037590" y="165100"/>
                      <a:pt x="961390" y="185420"/>
                    </a:cubicBezTo>
                    <a:cubicBezTo>
                      <a:pt x="873760" y="210820"/>
                      <a:pt x="759460" y="295910"/>
                      <a:pt x="698500" y="336550"/>
                    </a:cubicBezTo>
                    <a:cubicBezTo>
                      <a:pt x="662940" y="360680"/>
                      <a:pt x="648970" y="364490"/>
                      <a:pt x="619760" y="398780"/>
                    </a:cubicBezTo>
                    <a:cubicBezTo>
                      <a:pt x="551180" y="481330"/>
                      <a:pt x="421640" y="843280"/>
                      <a:pt x="365760" y="881380"/>
                    </a:cubicBezTo>
                    <a:cubicBezTo>
                      <a:pt x="350520" y="891540"/>
                      <a:pt x="337820" y="890270"/>
                      <a:pt x="327660" y="886460"/>
                    </a:cubicBezTo>
                    <a:cubicBezTo>
                      <a:pt x="316230" y="881380"/>
                      <a:pt x="312420" y="871220"/>
                      <a:pt x="300990" y="854710"/>
                    </a:cubicBezTo>
                    <a:cubicBezTo>
                      <a:pt x="275590" y="820420"/>
                      <a:pt x="200660" y="703580"/>
                      <a:pt x="191770" y="668020"/>
                    </a:cubicBezTo>
                    <a:cubicBezTo>
                      <a:pt x="187960" y="655320"/>
                      <a:pt x="187960" y="646430"/>
                      <a:pt x="193040" y="640080"/>
                    </a:cubicBezTo>
                    <a:cubicBezTo>
                      <a:pt x="195580" y="635000"/>
                      <a:pt x="205740" y="631190"/>
                      <a:pt x="210820" y="631190"/>
                    </a:cubicBezTo>
                    <a:cubicBezTo>
                      <a:pt x="217170" y="631190"/>
                      <a:pt x="224790" y="635000"/>
                      <a:pt x="229870" y="641350"/>
                    </a:cubicBezTo>
                    <a:cubicBezTo>
                      <a:pt x="237490" y="652780"/>
                      <a:pt x="241300" y="676910"/>
                      <a:pt x="243840" y="702310"/>
                    </a:cubicBezTo>
                    <a:cubicBezTo>
                      <a:pt x="247650" y="749300"/>
                      <a:pt x="246380" y="868680"/>
                      <a:pt x="232410" y="897890"/>
                    </a:cubicBezTo>
                    <a:cubicBezTo>
                      <a:pt x="227330" y="908050"/>
                      <a:pt x="219710" y="913130"/>
                      <a:pt x="212090" y="914400"/>
                    </a:cubicBezTo>
                    <a:cubicBezTo>
                      <a:pt x="205740" y="915670"/>
                      <a:pt x="199390" y="911860"/>
                      <a:pt x="191770" y="906780"/>
                    </a:cubicBezTo>
                    <a:cubicBezTo>
                      <a:pt x="181610" y="899160"/>
                      <a:pt x="167640" y="880110"/>
                      <a:pt x="160020" y="864870"/>
                    </a:cubicBezTo>
                    <a:cubicBezTo>
                      <a:pt x="151130" y="849630"/>
                      <a:pt x="139700" y="822960"/>
                      <a:pt x="143510" y="811530"/>
                    </a:cubicBezTo>
                    <a:cubicBezTo>
                      <a:pt x="146050" y="805180"/>
                      <a:pt x="154940" y="798830"/>
                      <a:pt x="161290" y="798830"/>
                    </a:cubicBezTo>
                    <a:cubicBezTo>
                      <a:pt x="168910" y="797560"/>
                      <a:pt x="180340" y="800100"/>
                      <a:pt x="186690" y="808990"/>
                    </a:cubicBezTo>
                    <a:cubicBezTo>
                      <a:pt x="203200" y="834390"/>
                      <a:pt x="212090" y="974090"/>
                      <a:pt x="195580" y="1007110"/>
                    </a:cubicBezTo>
                    <a:cubicBezTo>
                      <a:pt x="187960" y="1023620"/>
                      <a:pt x="171450" y="1031240"/>
                      <a:pt x="160020" y="1032510"/>
                    </a:cubicBezTo>
                    <a:cubicBezTo>
                      <a:pt x="151130" y="1033780"/>
                      <a:pt x="140970" y="1027430"/>
                      <a:pt x="133350" y="1022350"/>
                    </a:cubicBezTo>
                    <a:cubicBezTo>
                      <a:pt x="124460" y="1016000"/>
                      <a:pt x="111760" y="1008380"/>
                      <a:pt x="109220" y="999490"/>
                    </a:cubicBezTo>
                    <a:cubicBezTo>
                      <a:pt x="105410" y="990600"/>
                      <a:pt x="106680" y="975360"/>
                      <a:pt x="111760" y="970280"/>
                    </a:cubicBezTo>
                    <a:cubicBezTo>
                      <a:pt x="118110" y="963930"/>
                      <a:pt x="139700" y="960120"/>
                      <a:pt x="146050" y="965200"/>
                    </a:cubicBezTo>
                    <a:cubicBezTo>
                      <a:pt x="153670" y="971550"/>
                      <a:pt x="149860" y="990600"/>
                      <a:pt x="148590" y="1007110"/>
                    </a:cubicBezTo>
                    <a:cubicBezTo>
                      <a:pt x="147320" y="1032510"/>
                      <a:pt x="138430" y="1085850"/>
                      <a:pt x="127000" y="1106170"/>
                    </a:cubicBezTo>
                    <a:cubicBezTo>
                      <a:pt x="119380" y="1117600"/>
                      <a:pt x="100330" y="1122680"/>
                      <a:pt x="102870" y="1127760"/>
                    </a:cubicBezTo>
                    <a:cubicBezTo>
                      <a:pt x="105410" y="1134110"/>
                      <a:pt x="172720" y="1129030"/>
                      <a:pt x="200660" y="1122680"/>
                    </a:cubicBezTo>
                    <a:cubicBezTo>
                      <a:pt x="224790" y="1117600"/>
                      <a:pt x="251460" y="1094740"/>
                      <a:pt x="262890" y="1101090"/>
                    </a:cubicBezTo>
                    <a:cubicBezTo>
                      <a:pt x="270510" y="1103630"/>
                      <a:pt x="278130" y="1121410"/>
                      <a:pt x="274320" y="1129030"/>
                    </a:cubicBezTo>
                    <a:cubicBezTo>
                      <a:pt x="269240" y="1143000"/>
                      <a:pt x="226060" y="1167130"/>
                      <a:pt x="213360" y="1162050"/>
                    </a:cubicBezTo>
                    <a:cubicBezTo>
                      <a:pt x="204470" y="1159510"/>
                      <a:pt x="194310" y="1135380"/>
                      <a:pt x="198120" y="1126490"/>
                    </a:cubicBezTo>
                    <a:cubicBezTo>
                      <a:pt x="201930" y="1117600"/>
                      <a:pt x="220980" y="1117600"/>
                      <a:pt x="242570" y="1111250"/>
                    </a:cubicBezTo>
                    <a:cubicBezTo>
                      <a:pt x="298450" y="1096010"/>
                      <a:pt x="502920" y="1036320"/>
                      <a:pt x="544830" y="1047750"/>
                    </a:cubicBezTo>
                    <a:cubicBezTo>
                      <a:pt x="557530" y="1050290"/>
                      <a:pt x="565150" y="1059180"/>
                      <a:pt x="566420" y="1066800"/>
                    </a:cubicBezTo>
                    <a:cubicBezTo>
                      <a:pt x="567690" y="1073150"/>
                      <a:pt x="562610" y="1082040"/>
                      <a:pt x="556260" y="1088390"/>
                    </a:cubicBezTo>
                    <a:cubicBezTo>
                      <a:pt x="546100" y="1097280"/>
                      <a:pt x="523240" y="1108710"/>
                      <a:pt x="508000" y="1107440"/>
                    </a:cubicBezTo>
                    <a:cubicBezTo>
                      <a:pt x="494030" y="1104900"/>
                      <a:pt x="467360" y="1089660"/>
                      <a:pt x="468630" y="1079500"/>
                    </a:cubicBezTo>
                    <a:cubicBezTo>
                      <a:pt x="472440" y="1059180"/>
                      <a:pt x="699770" y="1023620"/>
                      <a:pt x="698500" y="1013460"/>
                    </a:cubicBezTo>
                    <a:cubicBezTo>
                      <a:pt x="698500" y="1009650"/>
                      <a:pt x="675640" y="1013460"/>
                      <a:pt x="671830" y="1007110"/>
                    </a:cubicBezTo>
                    <a:cubicBezTo>
                      <a:pt x="666750" y="1000760"/>
                      <a:pt x="669290" y="982980"/>
                      <a:pt x="674370" y="975360"/>
                    </a:cubicBezTo>
                    <a:cubicBezTo>
                      <a:pt x="680720" y="966470"/>
                      <a:pt x="693420" y="966470"/>
                      <a:pt x="709930" y="961390"/>
                    </a:cubicBezTo>
                    <a:cubicBezTo>
                      <a:pt x="753110" y="948690"/>
                      <a:pt x="897890" y="908050"/>
                      <a:pt x="934720" y="915670"/>
                    </a:cubicBezTo>
                    <a:cubicBezTo>
                      <a:pt x="947420" y="918210"/>
                      <a:pt x="956310" y="925830"/>
                      <a:pt x="957580" y="932180"/>
                    </a:cubicBezTo>
                    <a:cubicBezTo>
                      <a:pt x="960120" y="939800"/>
                      <a:pt x="953770" y="951230"/>
                      <a:pt x="943610" y="958850"/>
                    </a:cubicBezTo>
                    <a:cubicBezTo>
                      <a:pt x="916940" y="979170"/>
                      <a:pt x="781050" y="1014730"/>
                      <a:pt x="751840" y="1003300"/>
                    </a:cubicBezTo>
                    <a:cubicBezTo>
                      <a:pt x="739140" y="998220"/>
                      <a:pt x="732790" y="984250"/>
                      <a:pt x="734060" y="974090"/>
                    </a:cubicBezTo>
                    <a:cubicBezTo>
                      <a:pt x="735330" y="962660"/>
                      <a:pt x="750570" y="951230"/>
                      <a:pt x="770890" y="937260"/>
                    </a:cubicBezTo>
                    <a:cubicBezTo>
                      <a:pt x="821690" y="902970"/>
                      <a:pt x="994410" y="845820"/>
                      <a:pt x="1064260" y="812800"/>
                    </a:cubicBezTo>
                    <a:cubicBezTo>
                      <a:pt x="1104900" y="795020"/>
                      <a:pt x="1144270" y="781050"/>
                      <a:pt x="1158240" y="767080"/>
                    </a:cubicBezTo>
                    <a:cubicBezTo>
                      <a:pt x="1164590" y="759460"/>
                      <a:pt x="1163320" y="749300"/>
                      <a:pt x="1168400" y="748030"/>
                    </a:cubicBezTo>
                    <a:cubicBezTo>
                      <a:pt x="1174750" y="746760"/>
                      <a:pt x="1193800" y="762000"/>
                      <a:pt x="1195070" y="769620"/>
                    </a:cubicBezTo>
                    <a:cubicBezTo>
                      <a:pt x="1196340" y="774700"/>
                      <a:pt x="1192530" y="781050"/>
                      <a:pt x="1184910" y="786130"/>
                    </a:cubicBezTo>
                    <a:cubicBezTo>
                      <a:pt x="1154430" y="805180"/>
                      <a:pt x="946150" y="847090"/>
                      <a:pt x="905510" y="819150"/>
                    </a:cubicBezTo>
                    <a:cubicBezTo>
                      <a:pt x="885190" y="805180"/>
                      <a:pt x="900430" y="764540"/>
                      <a:pt x="886460" y="742950"/>
                    </a:cubicBezTo>
                    <a:cubicBezTo>
                      <a:pt x="869950" y="717550"/>
                      <a:pt x="849630" y="698500"/>
                      <a:pt x="808990" y="680720"/>
                    </a:cubicBezTo>
                    <a:cubicBezTo>
                      <a:pt x="721360" y="641350"/>
                      <a:pt x="408940" y="629920"/>
                      <a:pt x="342900" y="605790"/>
                    </a:cubicBezTo>
                    <a:cubicBezTo>
                      <a:pt x="323850" y="598170"/>
                      <a:pt x="317500" y="598170"/>
                      <a:pt x="307340" y="584200"/>
                    </a:cubicBezTo>
                    <a:cubicBezTo>
                      <a:pt x="287020" y="558800"/>
                      <a:pt x="274320" y="474980"/>
                      <a:pt x="259080" y="438150"/>
                    </a:cubicBezTo>
                    <a:cubicBezTo>
                      <a:pt x="248920" y="415290"/>
                      <a:pt x="242570" y="400050"/>
                      <a:pt x="229870" y="384810"/>
                    </a:cubicBezTo>
                    <a:cubicBezTo>
                      <a:pt x="217170" y="368300"/>
                      <a:pt x="198120" y="342900"/>
                      <a:pt x="185420" y="342900"/>
                    </a:cubicBezTo>
                    <a:cubicBezTo>
                      <a:pt x="176530" y="341630"/>
                      <a:pt x="167640" y="351790"/>
                      <a:pt x="162560" y="359410"/>
                    </a:cubicBezTo>
                    <a:cubicBezTo>
                      <a:pt x="157480" y="367030"/>
                      <a:pt x="157480" y="374650"/>
                      <a:pt x="156210" y="387350"/>
                    </a:cubicBezTo>
                    <a:cubicBezTo>
                      <a:pt x="153670" y="412750"/>
                      <a:pt x="179070" y="490220"/>
                      <a:pt x="166370" y="504190"/>
                    </a:cubicBezTo>
                    <a:cubicBezTo>
                      <a:pt x="158750" y="510540"/>
                      <a:pt x="139700" y="509270"/>
                      <a:pt x="129540" y="500380"/>
                    </a:cubicBezTo>
                    <a:cubicBezTo>
                      <a:pt x="113030" y="487680"/>
                      <a:pt x="88900" y="414020"/>
                      <a:pt x="96520" y="407670"/>
                    </a:cubicBezTo>
                    <a:cubicBezTo>
                      <a:pt x="100330" y="403860"/>
                      <a:pt x="115570" y="407670"/>
                      <a:pt x="121920" y="416560"/>
                    </a:cubicBezTo>
                    <a:cubicBezTo>
                      <a:pt x="132080" y="430530"/>
                      <a:pt x="125730" y="487680"/>
                      <a:pt x="118110" y="514350"/>
                    </a:cubicBezTo>
                    <a:cubicBezTo>
                      <a:pt x="113030" y="534670"/>
                      <a:pt x="101600" y="560070"/>
                      <a:pt x="90170" y="562610"/>
                    </a:cubicBezTo>
                    <a:cubicBezTo>
                      <a:pt x="80010" y="565150"/>
                      <a:pt x="60960" y="547370"/>
                      <a:pt x="53340" y="535940"/>
                    </a:cubicBezTo>
                    <a:cubicBezTo>
                      <a:pt x="45720" y="524510"/>
                      <a:pt x="39370" y="504190"/>
                      <a:pt x="41910" y="494030"/>
                    </a:cubicBezTo>
                    <a:cubicBezTo>
                      <a:pt x="45720" y="485140"/>
                      <a:pt x="57150" y="476250"/>
                      <a:pt x="66040" y="476250"/>
                    </a:cubicBezTo>
                    <a:cubicBezTo>
                      <a:pt x="73660" y="476250"/>
                      <a:pt x="82550" y="481330"/>
                      <a:pt x="90170" y="491490"/>
                    </a:cubicBezTo>
                    <a:cubicBezTo>
                      <a:pt x="109220" y="519430"/>
                      <a:pt x="142240" y="650240"/>
                      <a:pt x="133350" y="681990"/>
                    </a:cubicBezTo>
                    <a:cubicBezTo>
                      <a:pt x="129540" y="694690"/>
                      <a:pt x="119380" y="703580"/>
                      <a:pt x="111760" y="704850"/>
                    </a:cubicBezTo>
                    <a:cubicBezTo>
                      <a:pt x="104140" y="704850"/>
                      <a:pt x="86360" y="690880"/>
                      <a:pt x="87630" y="685800"/>
                    </a:cubicBezTo>
                    <a:cubicBezTo>
                      <a:pt x="88900" y="680720"/>
                      <a:pt x="125730" y="671830"/>
                      <a:pt x="130810" y="676910"/>
                    </a:cubicBezTo>
                    <a:cubicBezTo>
                      <a:pt x="133350" y="679450"/>
                      <a:pt x="129540" y="692150"/>
                      <a:pt x="124460" y="697230"/>
                    </a:cubicBezTo>
                    <a:cubicBezTo>
                      <a:pt x="120650" y="702310"/>
                      <a:pt x="110490" y="706120"/>
                      <a:pt x="104140" y="704850"/>
                    </a:cubicBezTo>
                    <a:cubicBezTo>
                      <a:pt x="97790" y="702310"/>
                      <a:pt x="86360" y="694690"/>
                      <a:pt x="85090" y="685800"/>
                    </a:cubicBezTo>
                    <a:cubicBezTo>
                      <a:pt x="82550" y="676910"/>
                      <a:pt x="93980" y="659130"/>
                      <a:pt x="102870" y="648970"/>
                    </a:cubicBezTo>
                    <a:cubicBezTo>
                      <a:pt x="113030" y="636270"/>
                      <a:pt x="121920" y="627380"/>
                      <a:pt x="144780" y="618490"/>
                    </a:cubicBezTo>
                    <a:cubicBezTo>
                      <a:pt x="203200" y="593090"/>
                      <a:pt x="421640" y="552450"/>
                      <a:pt x="490220" y="548640"/>
                    </a:cubicBezTo>
                    <a:cubicBezTo>
                      <a:pt x="516890" y="546100"/>
                      <a:pt x="525780" y="547370"/>
                      <a:pt x="548640" y="552450"/>
                    </a:cubicBezTo>
                    <a:cubicBezTo>
                      <a:pt x="588010" y="561340"/>
                      <a:pt x="654050" y="599440"/>
                      <a:pt x="694690" y="610870"/>
                    </a:cubicBezTo>
                    <a:cubicBezTo>
                      <a:pt x="723900" y="619760"/>
                      <a:pt x="732790" y="621030"/>
                      <a:pt x="768350" y="626110"/>
                    </a:cubicBezTo>
                    <a:cubicBezTo>
                      <a:pt x="867410" y="637540"/>
                      <a:pt x="1201420" y="656590"/>
                      <a:pt x="1327150" y="657860"/>
                    </a:cubicBezTo>
                    <a:cubicBezTo>
                      <a:pt x="1391920" y="657860"/>
                      <a:pt x="1473200" y="657860"/>
                      <a:pt x="1473200" y="652780"/>
                    </a:cubicBezTo>
                    <a:cubicBezTo>
                      <a:pt x="1474470" y="650240"/>
                      <a:pt x="1451610" y="645160"/>
                      <a:pt x="1451610" y="642620"/>
                    </a:cubicBezTo>
                    <a:cubicBezTo>
                      <a:pt x="1451610" y="640080"/>
                      <a:pt x="1464310" y="635000"/>
                      <a:pt x="1469390" y="635000"/>
                    </a:cubicBezTo>
                    <a:cubicBezTo>
                      <a:pt x="1475740" y="636270"/>
                      <a:pt x="1483360" y="641350"/>
                      <a:pt x="1485900" y="646430"/>
                    </a:cubicBezTo>
                    <a:cubicBezTo>
                      <a:pt x="1488440" y="651510"/>
                      <a:pt x="1487170" y="665480"/>
                      <a:pt x="1483360" y="669290"/>
                    </a:cubicBezTo>
                    <a:cubicBezTo>
                      <a:pt x="1477010" y="674370"/>
                      <a:pt x="1459230" y="674370"/>
                      <a:pt x="1452880" y="670560"/>
                    </a:cubicBezTo>
                    <a:cubicBezTo>
                      <a:pt x="1447800" y="668020"/>
                      <a:pt x="1445260" y="657860"/>
                      <a:pt x="1446530" y="652780"/>
                    </a:cubicBezTo>
                    <a:cubicBezTo>
                      <a:pt x="1449070" y="646430"/>
                      <a:pt x="1459230" y="636270"/>
                      <a:pt x="1465580" y="635000"/>
                    </a:cubicBezTo>
                    <a:cubicBezTo>
                      <a:pt x="1470660" y="635000"/>
                      <a:pt x="1479550" y="638810"/>
                      <a:pt x="1483360" y="642620"/>
                    </a:cubicBezTo>
                    <a:cubicBezTo>
                      <a:pt x="1487170" y="647700"/>
                      <a:pt x="1489710" y="656590"/>
                      <a:pt x="1487170" y="661670"/>
                    </a:cubicBezTo>
                    <a:cubicBezTo>
                      <a:pt x="1484630" y="668020"/>
                      <a:pt x="1473200" y="676910"/>
                      <a:pt x="1466850" y="676910"/>
                    </a:cubicBezTo>
                    <a:cubicBezTo>
                      <a:pt x="1460500" y="675640"/>
                      <a:pt x="1446530" y="661670"/>
                      <a:pt x="1446530" y="655320"/>
                    </a:cubicBezTo>
                    <a:cubicBezTo>
                      <a:pt x="1446530" y="647700"/>
                      <a:pt x="1470660" y="636270"/>
                      <a:pt x="1469390" y="635000"/>
                    </a:cubicBezTo>
                    <a:cubicBezTo>
                      <a:pt x="1469390" y="635000"/>
                      <a:pt x="1451610" y="641350"/>
                      <a:pt x="1451610" y="642620"/>
                    </a:cubicBezTo>
                    <a:cubicBezTo>
                      <a:pt x="1451610" y="643890"/>
                      <a:pt x="1473200" y="635000"/>
                      <a:pt x="1478280" y="638810"/>
                    </a:cubicBezTo>
                    <a:cubicBezTo>
                      <a:pt x="1484630" y="642620"/>
                      <a:pt x="1478280" y="661670"/>
                      <a:pt x="1483360" y="669290"/>
                    </a:cubicBezTo>
                    <a:cubicBezTo>
                      <a:pt x="1487170" y="676910"/>
                      <a:pt x="1503680" y="680720"/>
                      <a:pt x="1502410" y="685800"/>
                    </a:cubicBezTo>
                    <a:cubicBezTo>
                      <a:pt x="1498600" y="695960"/>
                      <a:pt x="1400810" y="695960"/>
                      <a:pt x="1325880" y="695960"/>
                    </a:cubicBezTo>
                    <a:cubicBezTo>
                      <a:pt x="1191260" y="695960"/>
                      <a:pt x="863600" y="676910"/>
                      <a:pt x="760730" y="664210"/>
                    </a:cubicBezTo>
                    <a:cubicBezTo>
                      <a:pt x="722630" y="659130"/>
                      <a:pt x="711200" y="656590"/>
                      <a:pt x="680720" y="647700"/>
                    </a:cubicBezTo>
                    <a:cubicBezTo>
                      <a:pt x="641350" y="635000"/>
                      <a:pt x="580390" y="599440"/>
                      <a:pt x="546100" y="591820"/>
                    </a:cubicBezTo>
                    <a:cubicBezTo>
                      <a:pt x="524510" y="586740"/>
                      <a:pt x="518160" y="586740"/>
                      <a:pt x="494030" y="588010"/>
                    </a:cubicBezTo>
                    <a:cubicBezTo>
                      <a:pt x="439420" y="590550"/>
                      <a:pt x="299720" y="612140"/>
                      <a:pt x="228600" y="636270"/>
                    </a:cubicBezTo>
                    <a:cubicBezTo>
                      <a:pt x="175260" y="654050"/>
                      <a:pt x="119380" y="707390"/>
                      <a:pt x="99060" y="702310"/>
                    </a:cubicBezTo>
                    <a:cubicBezTo>
                      <a:pt x="91440" y="701040"/>
                      <a:pt x="83820" y="690880"/>
                      <a:pt x="85090" y="685800"/>
                    </a:cubicBezTo>
                    <a:cubicBezTo>
                      <a:pt x="87630" y="679450"/>
                      <a:pt x="129540" y="671830"/>
                      <a:pt x="133350" y="675640"/>
                    </a:cubicBezTo>
                    <a:cubicBezTo>
                      <a:pt x="135890" y="679450"/>
                      <a:pt x="124460" y="701040"/>
                      <a:pt x="118110" y="703580"/>
                    </a:cubicBezTo>
                    <a:cubicBezTo>
                      <a:pt x="110490" y="706120"/>
                      <a:pt x="97790" y="701040"/>
                      <a:pt x="88900" y="692150"/>
                    </a:cubicBezTo>
                    <a:cubicBezTo>
                      <a:pt x="67310" y="666750"/>
                      <a:pt x="30480" y="530860"/>
                      <a:pt x="40640" y="499110"/>
                    </a:cubicBezTo>
                    <a:cubicBezTo>
                      <a:pt x="45720" y="485140"/>
                      <a:pt x="62230" y="476250"/>
                      <a:pt x="71120" y="477520"/>
                    </a:cubicBezTo>
                    <a:cubicBezTo>
                      <a:pt x="81280" y="478790"/>
                      <a:pt x="97790" y="502920"/>
                      <a:pt x="96520" y="510540"/>
                    </a:cubicBezTo>
                    <a:cubicBezTo>
                      <a:pt x="93980" y="515620"/>
                      <a:pt x="76200" y="524510"/>
                      <a:pt x="71120" y="520700"/>
                    </a:cubicBezTo>
                    <a:cubicBezTo>
                      <a:pt x="59690" y="513080"/>
                      <a:pt x="67310" y="415290"/>
                      <a:pt x="76200" y="392430"/>
                    </a:cubicBezTo>
                    <a:cubicBezTo>
                      <a:pt x="81280" y="381000"/>
                      <a:pt x="87630" y="375920"/>
                      <a:pt x="95250" y="372110"/>
                    </a:cubicBezTo>
                    <a:cubicBezTo>
                      <a:pt x="102870" y="368300"/>
                      <a:pt x="116840" y="365760"/>
                      <a:pt x="125730" y="370840"/>
                    </a:cubicBezTo>
                    <a:cubicBezTo>
                      <a:pt x="139700" y="377190"/>
                      <a:pt x="151130" y="402590"/>
                      <a:pt x="157480" y="422910"/>
                    </a:cubicBezTo>
                    <a:cubicBezTo>
                      <a:pt x="166370" y="444500"/>
                      <a:pt x="176530" y="485140"/>
                      <a:pt x="168910" y="499110"/>
                    </a:cubicBezTo>
                    <a:cubicBezTo>
                      <a:pt x="166370" y="506730"/>
                      <a:pt x="156210" y="510540"/>
                      <a:pt x="149860" y="510540"/>
                    </a:cubicBezTo>
                    <a:cubicBezTo>
                      <a:pt x="143510" y="510540"/>
                      <a:pt x="134620" y="508000"/>
                      <a:pt x="129540" y="500380"/>
                    </a:cubicBezTo>
                    <a:cubicBezTo>
                      <a:pt x="118110" y="487680"/>
                      <a:pt x="110490" y="445770"/>
                      <a:pt x="107950" y="420370"/>
                    </a:cubicBezTo>
                    <a:cubicBezTo>
                      <a:pt x="105410" y="397510"/>
                      <a:pt x="101600" y="372110"/>
                      <a:pt x="109220" y="353060"/>
                    </a:cubicBezTo>
                    <a:cubicBezTo>
                      <a:pt x="118110" y="334010"/>
                      <a:pt x="142240" y="316230"/>
                      <a:pt x="160020" y="308610"/>
                    </a:cubicBezTo>
                    <a:cubicBezTo>
                      <a:pt x="173990" y="302260"/>
                      <a:pt x="187960" y="298450"/>
                      <a:pt x="203200" y="303530"/>
                    </a:cubicBezTo>
                    <a:cubicBezTo>
                      <a:pt x="223520" y="311150"/>
                      <a:pt x="246380" y="336550"/>
                      <a:pt x="265430" y="365760"/>
                    </a:cubicBezTo>
                    <a:cubicBezTo>
                      <a:pt x="294640" y="411480"/>
                      <a:pt x="284480" y="516890"/>
                      <a:pt x="341630" y="562610"/>
                    </a:cubicBezTo>
                    <a:cubicBezTo>
                      <a:pt x="429260" y="635000"/>
                      <a:pt x="746760" y="614680"/>
                      <a:pt x="829310" y="643890"/>
                    </a:cubicBezTo>
                    <a:cubicBezTo>
                      <a:pt x="859790" y="654050"/>
                      <a:pt x="869950" y="661670"/>
                      <a:pt x="886460" y="676910"/>
                    </a:cubicBezTo>
                    <a:cubicBezTo>
                      <a:pt x="904240" y="690880"/>
                      <a:pt x="920750" y="712470"/>
                      <a:pt x="930910" y="731520"/>
                    </a:cubicBezTo>
                    <a:cubicBezTo>
                      <a:pt x="938530" y="746760"/>
                      <a:pt x="929640" y="768350"/>
                      <a:pt x="943610" y="778510"/>
                    </a:cubicBezTo>
                    <a:cubicBezTo>
                      <a:pt x="974090" y="797560"/>
                      <a:pt x="1137920" y="734060"/>
                      <a:pt x="1173480" y="746760"/>
                    </a:cubicBezTo>
                    <a:cubicBezTo>
                      <a:pt x="1186180" y="751840"/>
                      <a:pt x="1195070" y="760730"/>
                      <a:pt x="1195070" y="769620"/>
                    </a:cubicBezTo>
                    <a:cubicBezTo>
                      <a:pt x="1195070" y="782320"/>
                      <a:pt x="1176020" y="797560"/>
                      <a:pt x="1150620" y="814070"/>
                    </a:cubicBezTo>
                    <a:cubicBezTo>
                      <a:pt x="1087120" y="859790"/>
                      <a:pt x="817880" y="1000760"/>
                      <a:pt x="762000" y="1002030"/>
                    </a:cubicBezTo>
                    <a:cubicBezTo>
                      <a:pt x="748030" y="1003300"/>
                      <a:pt x="737870" y="996950"/>
                      <a:pt x="735330" y="990600"/>
                    </a:cubicBezTo>
                    <a:cubicBezTo>
                      <a:pt x="731520" y="984250"/>
                      <a:pt x="734060" y="970280"/>
                      <a:pt x="742950" y="961390"/>
                    </a:cubicBezTo>
                    <a:cubicBezTo>
                      <a:pt x="767080" y="939800"/>
                      <a:pt x="910590" y="904240"/>
                      <a:pt x="939800" y="915670"/>
                    </a:cubicBezTo>
                    <a:cubicBezTo>
                      <a:pt x="951230" y="920750"/>
                      <a:pt x="960120" y="934720"/>
                      <a:pt x="957580" y="943610"/>
                    </a:cubicBezTo>
                    <a:cubicBezTo>
                      <a:pt x="956310" y="953770"/>
                      <a:pt x="939800" y="961390"/>
                      <a:pt x="919480" y="969010"/>
                    </a:cubicBezTo>
                    <a:cubicBezTo>
                      <a:pt x="872490" y="988060"/>
                      <a:pt x="690880" y="1031240"/>
                      <a:pt x="659130" y="1013460"/>
                    </a:cubicBezTo>
                    <a:cubicBezTo>
                      <a:pt x="647700" y="1007110"/>
                      <a:pt x="643890" y="990600"/>
                      <a:pt x="646430" y="981710"/>
                    </a:cubicBezTo>
                    <a:cubicBezTo>
                      <a:pt x="648970" y="974090"/>
                      <a:pt x="661670" y="963930"/>
                      <a:pt x="673100" y="962660"/>
                    </a:cubicBezTo>
                    <a:cubicBezTo>
                      <a:pt x="690880" y="962660"/>
                      <a:pt x="736600" y="991870"/>
                      <a:pt x="742950" y="1007110"/>
                    </a:cubicBezTo>
                    <a:cubicBezTo>
                      <a:pt x="746760" y="1016000"/>
                      <a:pt x="744220" y="1024890"/>
                      <a:pt x="739140" y="1032510"/>
                    </a:cubicBezTo>
                    <a:cubicBezTo>
                      <a:pt x="728980" y="1046480"/>
                      <a:pt x="703580" y="1057910"/>
                      <a:pt x="676910" y="1070610"/>
                    </a:cubicBezTo>
                    <a:cubicBezTo>
                      <a:pt x="628650" y="1089660"/>
                      <a:pt x="506730" y="1131570"/>
                      <a:pt x="473710" y="1122680"/>
                    </a:cubicBezTo>
                    <a:cubicBezTo>
                      <a:pt x="461010" y="1120140"/>
                      <a:pt x="449580" y="1108710"/>
                      <a:pt x="450850" y="1099820"/>
                    </a:cubicBezTo>
                    <a:cubicBezTo>
                      <a:pt x="450850" y="1089660"/>
                      <a:pt x="476250" y="1073150"/>
                      <a:pt x="491490" y="1064260"/>
                    </a:cubicBezTo>
                    <a:cubicBezTo>
                      <a:pt x="506730" y="1056640"/>
                      <a:pt x="525780" y="1046480"/>
                      <a:pt x="539750" y="1047750"/>
                    </a:cubicBezTo>
                    <a:cubicBezTo>
                      <a:pt x="549910" y="1050290"/>
                      <a:pt x="565150" y="1059180"/>
                      <a:pt x="566420" y="1066800"/>
                    </a:cubicBezTo>
                    <a:cubicBezTo>
                      <a:pt x="567690" y="1073150"/>
                      <a:pt x="562610" y="1082040"/>
                      <a:pt x="551180" y="1089660"/>
                    </a:cubicBezTo>
                    <a:cubicBezTo>
                      <a:pt x="511810" y="1117600"/>
                      <a:pt x="271780" y="1167130"/>
                      <a:pt x="217170" y="1172210"/>
                    </a:cubicBezTo>
                    <a:cubicBezTo>
                      <a:pt x="199390" y="1173480"/>
                      <a:pt x="189230" y="1174750"/>
                      <a:pt x="181610" y="1168400"/>
                    </a:cubicBezTo>
                    <a:cubicBezTo>
                      <a:pt x="172720" y="1163320"/>
                      <a:pt x="165100" y="1146810"/>
                      <a:pt x="168910" y="1135380"/>
                    </a:cubicBezTo>
                    <a:cubicBezTo>
                      <a:pt x="173990" y="1118870"/>
                      <a:pt x="231140" y="1096010"/>
                      <a:pt x="252730" y="1089660"/>
                    </a:cubicBezTo>
                    <a:cubicBezTo>
                      <a:pt x="264160" y="1085850"/>
                      <a:pt x="274320" y="1080770"/>
                      <a:pt x="281940" y="1085850"/>
                    </a:cubicBezTo>
                    <a:cubicBezTo>
                      <a:pt x="292100" y="1090930"/>
                      <a:pt x="304800" y="1116330"/>
                      <a:pt x="302260" y="1127760"/>
                    </a:cubicBezTo>
                    <a:cubicBezTo>
                      <a:pt x="299720" y="1137920"/>
                      <a:pt x="287020" y="1146810"/>
                      <a:pt x="271780" y="1153160"/>
                    </a:cubicBezTo>
                    <a:cubicBezTo>
                      <a:pt x="242570" y="1168400"/>
                      <a:pt x="160020" y="1183640"/>
                      <a:pt x="123190" y="1179830"/>
                    </a:cubicBezTo>
                    <a:cubicBezTo>
                      <a:pt x="101600" y="1178560"/>
                      <a:pt x="85090" y="1172210"/>
                      <a:pt x="73660" y="1160780"/>
                    </a:cubicBezTo>
                    <a:cubicBezTo>
                      <a:pt x="60960" y="1149350"/>
                      <a:pt x="49530" y="1127760"/>
                      <a:pt x="50800" y="1112520"/>
                    </a:cubicBezTo>
                    <a:cubicBezTo>
                      <a:pt x="52070" y="1094740"/>
                      <a:pt x="74930" y="1079500"/>
                      <a:pt x="83820" y="1059180"/>
                    </a:cubicBezTo>
                    <a:cubicBezTo>
                      <a:pt x="95250" y="1035050"/>
                      <a:pt x="101600" y="975360"/>
                      <a:pt x="107950" y="975360"/>
                    </a:cubicBezTo>
                    <a:cubicBezTo>
                      <a:pt x="111760" y="975360"/>
                      <a:pt x="118110" y="1008380"/>
                      <a:pt x="116840" y="1008380"/>
                    </a:cubicBezTo>
                    <a:cubicBezTo>
                      <a:pt x="115570" y="1009650"/>
                      <a:pt x="105410" y="994410"/>
                      <a:pt x="105410" y="988060"/>
                    </a:cubicBezTo>
                    <a:cubicBezTo>
                      <a:pt x="105410" y="980440"/>
                      <a:pt x="110490" y="970280"/>
                      <a:pt x="116840" y="966470"/>
                    </a:cubicBezTo>
                    <a:cubicBezTo>
                      <a:pt x="121920" y="961390"/>
                      <a:pt x="134620" y="960120"/>
                      <a:pt x="140970" y="962660"/>
                    </a:cubicBezTo>
                    <a:cubicBezTo>
                      <a:pt x="146050" y="965200"/>
                      <a:pt x="147320" y="982980"/>
                      <a:pt x="149860" y="982980"/>
                    </a:cubicBezTo>
                    <a:cubicBezTo>
                      <a:pt x="156210" y="980440"/>
                      <a:pt x="129540" y="826770"/>
                      <a:pt x="147320" y="806450"/>
                    </a:cubicBezTo>
                    <a:cubicBezTo>
                      <a:pt x="154940" y="798830"/>
                      <a:pt x="171450" y="798830"/>
                      <a:pt x="182880" y="805180"/>
                    </a:cubicBezTo>
                    <a:cubicBezTo>
                      <a:pt x="201930" y="815340"/>
                      <a:pt x="234950" y="878840"/>
                      <a:pt x="232410" y="897890"/>
                    </a:cubicBezTo>
                    <a:cubicBezTo>
                      <a:pt x="229870" y="906780"/>
                      <a:pt x="219710" y="914400"/>
                      <a:pt x="212090" y="914400"/>
                    </a:cubicBezTo>
                    <a:cubicBezTo>
                      <a:pt x="204470" y="915670"/>
                      <a:pt x="193040" y="909320"/>
                      <a:pt x="186690" y="896620"/>
                    </a:cubicBezTo>
                    <a:cubicBezTo>
                      <a:pt x="168910" y="862330"/>
                      <a:pt x="175260" y="666750"/>
                      <a:pt x="193040" y="640080"/>
                    </a:cubicBezTo>
                    <a:cubicBezTo>
                      <a:pt x="196850" y="632460"/>
                      <a:pt x="205740" y="631190"/>
                      <a:pt x="210820" y="631190"/>
                    </a:cubicBezTo>
                    <a:cubicBezTo>
                      <a:pt x="217170" y="631190"/>
                      <a:pt x="222250" y="633730"/>
                      <a:pt x="229870" y="641350"/>
                    </a:cubicBezTo>
                    <a:cubicBezTo>
                      <a:pt x="254000" y="665480"/>
                      <a:pt x="302260" y="838200"/>
                      <a:pt x="344170" y="836930"/>
                    </a:cubicBezTo>
                    <a:cubicBezTo>
                      <a:pt x="401320" y="835660"/>
                      <a:pt x="492760" y="529590"/>
                      <a:pt x="539750" y="450850"/>
                    </a:cubicBezTo>
                    <a:cubicBezTo>
                      <a:pt x="561340" y="412750"/>
                      <a:pt x="571500" y="393700"/>
                      <a:pt x="594360" y="369570"/>
                    </a:cubicBezTo>
                    <a:cubicBezTo>
                      <a:pt x="617220" y="344170"/>
                      <a:pt x="641350" y="327660"/>
                      <a:pt x="678180" y="302260"/>
                    </a:cubicBezTo>
                    <a:cubicBezTo>
                      <a:pt x="737870" y="261620"/>
                      <a:pt x="836930" y="182880"/>
                      <a:pt x="924560" y="156210"/>
                    </a:cubicBezTo>
                    <a:cubicBezTo>
                      <a:pt x="1008380" y="129540"/>
                      <a:pt x="1096010" y="137160"/>
                      <a:pt x="1191260" y="140970"/>
                    </a:cubicBezTo>
                    <a:cubicBezTo>
                      <a:pt x="1304290" y="144780"/>
                      <a:pt x="1452880" y="163830"/>
                      <a:pt x="1558290" y="185420"/>
                    </a:cubicBezTo>
                    <a:cubicBezTo>
                      <a:pt x="1642110" y="201930"/>
                      <a:pt x="1696720" y="220980"/>
                      <a:pt x="1779270" y="247650"/>
                    </a:cubicBezTo>
                    <a:cubicBezTo>
                      <a:pt x="1888490" y="283210"/>
                      <a:pt x="2063750" y="339090"/>
                      <a:pt x="2153920" y="382270"/>
                    </a:cubicBezTo>
                    <a:cubicBezTo>
                      <a:pt x="2208530" y="408940"/>
                      <a:pt x="2265680" y="473710"/>
                      <a:pt x="2280920" y="461010"/>
                    </a:cubicBezTo>
                    <a:cubicBezTo>
                      <a:pt x="2301240" y="445770"/>
                      <a:pt x="2251710" y="248920"/>
                      <a:pt x="2207260" y="227330"/>
                    </a:cubicBezTo>
                    <a:cubicBezTo>
                      <a:pt x="2171700" y="209550"/>
                      <a:pt x="2098040" y="275590"/>
                      <a:pt x="2059940" y="280670"/>
                    </a:cubicBezTo>
                    <a:cubicBezTo>
                      <a:pt x="2038350" y="283210"/>
                      <a:pt x="2019300" y="283210"/>
                      <a:pt x="2007870" y="275590"/>
                    </a:cubicBezTo>
                    <a:cubicBezTo>
                      <a:pt x="1997710" y="269240"/>
                      <a:pt x="1993900" y="256540"/>
                      <a:pt x="1991360" y="241300"/>
                    </a:cubicBezTo>
                    <a:cubicBezTo>
                      <a:pt x="1987550" y="214630"/>
                      <a:pt x="1992630" y="138430"/>
                      <a:pt x="2005330" y="121920"/>
                    </a:cubicBezTo>
                    <a:cubicBezTo>
                      <a:pt x="2011680" y="115570"/>
                      <a:pt x="2021840" y="114300"/>
                      <a:pt x="2029460" y="115570"/>
                    </a:cubicBezTo>
                    <a:cubicBezTo>
                      <a:pt x="2038350" y="116840"/>
                      <a:pt x="2049780" y="123190"/>
                      <a:pt x="2057400" y="133350"/>
                    </a:cubicBezTo>
                    <a:cubicBezTo>
                      <a:pt x="2068830" y="147320"/>
                      <a:pt x="2085340" y="199390"/>
                      <a:pt x="2080260" y="201930"/>
                    </a:cubicBezTo>
                    <a:cubicBezTo>
                      <a:pt x="2077720" y="203200"/>
                      <a:pt x="2056130" y="189230"/>
                      <a:pt x="2056130" y="179070"/>
                    </a:cubicBezTo>
                    <a:cubicBezTo>
                      <a:pt x="2056130" y="160020"/>
                      <a:pt x="2136140" y="95250"/>
                      <a:pt x="2162810" y="92710"/>
                    </a:cubicBezTo>
                    <a:cubicBezTo>
                      <a:pt x="2176780" y="91440"/>
                      <a:pt x="2192020" y="102870"/>
                      <a:pt x="2198370" y="113030"/>
                    </a:cubicBezTo>
                    <a:cubicBezTo>
                      <a:pt x="2203450" y="121920"/>
                      <a:pt x="2202180" y="133350"/>
                      <a:pt x="2202180" y="147320"/>
                    </a:cubicBezTo>
                    <a:cubicBezTo>
                      <a:pt x="2202180" y="166370"/>
                      <a:pt x="2204720" y="205740"/>
                      <a:pt x="2195830" y="215900"/>
                    </a:cubicBezTo>
                    <a:cubicBezTo>
                      <a:pt x="2189480" y="223520"/>
                      <a:pt x="2176780" y="224790"/>
                      <a:pt x="2170430" y="222250"/>
                    </a:cubicBezTo>
                    <a:cubicBezTo>
                      <a:pt x="2164080" y="219710"/>
                      <a:pt x="2157730" y="210820"/>
                      <a:pt x="2155190" y="200660"/>
                    </a:cubicBezTo>
                    <a:cubicBezTo>
                      <a:pt x="2150110" y="184150"/>
                      <a:pt x="2151380" y="138430"/>
                      <a:pt x="2160270" y="124460"/>
                    </a:cubicBezTo>
                    <a:cubicBezTo>
                      <a:pt x="2165350" y="116840"/>
                      <a:pt x="2175510" y="113030"/>
                      <a:pt x="2181860" y="114300"/>
                    </a:cubicBezTo>
                    <a:cubicBezTo>
                      <a:pt x="2188210" y="115570"/>
                      <a:pt x="2194560" y="120650"/>
                      <a:pt x="2199640" y="130810"/>
                    </a:cubicBezTo>
                    <a:cubicBezTo>
                      <a:pt x="2212340" y="161290"/>
                      <a:pt x="2190750" y="271780"/>
                      <a:pt x="2193290" y="355600"/>
                    </a:cubicBezTo>
                    <a:cubicBezTo>
                      <a:pt x="2195830" y="459740"/>
                      <a:pt x="2247900" y="684530"/>
                      <a:pt x="2221230" y="709930"/>
                    </a:cubicBezTo>
                    <a:cubicBezTo>
                      <a:pt x="2213610" y="718820"/>
                      <a:pt x="2197100" y="716280"/>
                      <a:pt x="2185670" y="707390"/>
                    </a:cubicBezTo>
                    <a:cubicBezTo>
                      <a:pt x="2159000" y="685800"/>
                      <a:pt x="2108200" y="530860"/>
                      <a:pt x="2114550" y="506730"/>
                    </a:cubicBezTo>
                    <a:cubicBezTo>
                      <a:pt x="2115820" y="500380"/>
                      <a:pt x="2120900" y="497840"/>
                      <a:pt x="2125980" y="496570"/>
                    </a:cubicBezTo>
                    <a:cubicBezTo>
                      <a:pt x="2131060" y="495300"/>
                      <a:pt x="2141220" y="496570"/>
                      <a:pt x="2145030" y="500380"/>
                    </a:cubicBezTo>
                    <a:cubicBezTo>
                      <a:pt x="2150110" y="504190"/>
                      <a:pt x="2153920" y="513080"/>
                      <a:pt x="2152650" y="523240"/>
                    </a:cubicBezTo>
                    <a:cubicBezTo>
                      <a:pt x="2151380" y="542290"/>
                      <a:pt x="2128520" y="579120"/>
                      <a:pt x="2105660" y="608330"/>
                    </a:cubicBezTo>
                    <a:cubicBezTo>
                      <a:pt x="2076450" y="646430"/>
                      <a:pt x="2010410" y="707390"/>
                      <a:pt x="1982470" y="723900"/>
                    </a:cubicBezTo>
                    <a:cubicBezTo>
                      <a:pt x="1971040" y="731520"/>
                      <a:pt x="1962150" y="735330"/>
                      <a:pt x="1953260" y="734060"/>
                    </a:cubicBezTo>
                    <a:cubicBezTo>
                      <a:pt x="1944370" y="732790"/>
                      <a:pt x="1936750" y="726440"/>
                      <a:pt x="1929130" y="716280"/>
                    </a:cubicBezTo>
                    <a:cubicBezTo>
                      <a:pt x="1915160" y="697230"/>
                      <a:pt x="1907540" y="615950"/>
                      <a:pt x="1896110" y="615950"/>
                    </a:cubicBezTo>
                    <a:cubicBezTo>
                      <a:pt x="1882140" y="617220"/>
                      <a:pt x="1871980" y="725170"/>
                      <a:pt x="1854200" y="768350"/>
                    </a:cubicBezTo>
                    <a:cubicBezTo>
                      <a:pt x="1838960" y="803910"/>
                      <a:pt x="1817370" y="847090"/>
                      <a:pt x="1799590" y="861060"/>
                    </a:cubicBezTo>
                    <a:cubicBezTo>
                      <a:pt x="1791970" y="868680"/>
                      <a:pt x="1784350" y="872490"/>
                      <a:pt x="1776730" y="871220"/>
                    </a:cubicBezTo>
                    <a:cubicBezTo>
                      <a:pt x="1771650" y="869950"/>
                      <a:pt x="1765300" y="864870"/>
                      <a:pt x="1761490" y="858520"/>
                    </a:cubicBezTo>
                    <a:cubicBezTo>
                      <a:pt x="1755140" y="847090"/>
                      <a:pt x="1756410" y="830580"/>
                      <a:pt x="1753870" y="808990"/>
                    </a:cubicBezTo>
                    <a:cubicBezTo>
                      <a:pt x="1750060" y="769620"/>
                      <a:pt x="1732280" y="659130"/>
                      <a:pt x="1742440" y="635000"/>
                    </a:cubicBezTo>
                    <a:cubicBezTo>
                      <a:pt x="1746250" y="626110"/>
                      <a:pt x="1751330" y="622300"/>
                      <a:pt x="1756410" y="621030"/>
                    </a:cubicBezTo>
                    <a:cubicBezTo>
                      <a:pt x="1762760" y="619760"/>
                      <a:pt x="1771650" y="621030"/>
                      <a:pt x="1776730" y="624840"/>
                    </a:cubicBezTo>
                    <a:cubicBezTo>
                      <a:pt x="1781810" y="629920"/>
                      <a:pt x="1784350" y="636270"/>
                      <a:pt x="1783080" y="648970"/>
                    </a:cubicBezTo>
                    <a:cubicBezTo>
                      <a:pt x="1781810" y="681990"/>
                      <a:pt x="1732280" y="795020"/>
                      <a:pt x="1703070" y="845820"/>
                    </a:cubicBezTo>
                    <a:cubicBezTo>
                      <a:pt x="1682750" y="882650"/>
                      <a:pt x="1659890" y="911860"/>
                      <a:pt x="1637030" y="934720"/>
                    </a:cubicBezTo>
                    <a:cubicBezTo>
                      <a:pt x="1619250" y="953770"/>
                      <a:pt x="1597660" y="980440"/>
                      <a:pt x="1582420" y="979170"/>
                    </a:cubicBezTo>
                    <a:cubicBezTo>
                      <a:pt x="1569720" y="976630"/>
                      <a:pt x="1563370" y="955040"/>
                      <a:pt x="1551940" y="932180"/>
                    </a:cubicBezTo>
                    <a:cubicBezTo>
                      <a:pt x="1525270" y="876300"/>
                      <a:pt x="1485900" y="692150"/>
                      <a:pt x="1460500" y="627380"/>
                    </a:cubicBezTo>
                    <a:cubicBezTo>
                      <a:pt x="1447800" y="595630"/>
                      <a:pt x="1442720" y="560070"/>
                      <a:pt x="1424940" y="557530"/>
                    </a:cubicBezTo>
                    <a:cubicBezTo>
                      <a:pt x="1397000" y="554990"/>
                      <a:pt x="1329690" y="668020"/>
                      <a:pt x="1294130" y="726440"/>
                    </a:cubicBezTo>
                    <a:cubicBezTo>
                      <a:pt x="1259840" y="781050"/>
                      <a:pt x="1238250" y="890270"/>
                      <a:pt x="1212850" y="899160"/>
                    </a:cubicBezTo>
                    <a:cubicBezTo>
                      <a:pt x="1201420" y="902970"/>
                      <a:pt x="1186180" y="894080"/>
                      <a:pt x="1179830" y="883920"/>
                    </a:cubicBezTo>
                    <a:cubicBezTo>
                      <a:pt x="1172210" y="868680"/>
                      <a:pt x="1207770" y="820420"/>
                      <a:pt x="1192530" y="803910"/>
                    </a:cubicBezTo>
                    <a:cubicBezTo>
                      <a:pt x="1164590" y="770890"/>
                      <a:pt x="966470" y="801370"/>
                      <a:pt x="905510" y="808990"/>
                    </a:cubicBezTo>
                    <a:cubicBezTo>
                      <a:pt x="876300" y="812800"/>
                      <a:pt x="866140" y="812800"/>
                      <a:pt x="842010" y="824230"/>
                    </a:cubicBezTo>
                    <a:cubicBezTo>
                      <a:pt x="802640" y="842010"/>
                      <a:pt x="735330" y="904240"/>
                      <a:pt x="693420" y="927100"/>
                    </a:cubicBezTo>
                    <a:cubicBezTo>
                      <a:pt x="665480" y="942340"/>
                      <a:pt x="650240" y="947420"/>
                      <a:pt x="621030" y="957580"/>
                    </a:cubicBezTo>
                    <a:cubicBezTo>
                      <a:pt x="575310" y="972820"/>
                      <a:pt x="497840" y="994410"/>
                      <a:pt x="444500" y="1002030"/>
                    </a:cubicBezTo>
                    <a:cubicBezTo>
                      <a:pt x="400050" y="1007110"/>
                      <a:pt x="351790" y="1017270"/>
                      <a:pt x="322580" y="1005840"/>
                    </a:cubicBezTo>
                    <a:cubicBezTo>
                      <a:pt x="300990" y="996950"/>
                      <a:pt x="292100" y="981710"/>
                      <a:pt x="276860" y="958850"/>
                    </a:cubicBezTo>
                    <a:cubicBezTo>
                      <a:pt x="248920" y="918210"/>
                      <a:pt x="193040" y="821690"/>
                      <a:pt x="189230" y="767080"/>
                    </a:cubicBezTo>
                    <a:cubicBezTo>
                      <a:pt x="186690" y="727710"/>
                      <a:pt x="204470" y="701040"/>
                      <a:pt x="223520" y="664210"/>
                    </a:cubicBezTo>
                    <a:cubicBezTo>
                      <a:pt x="248920" y="614680"/>
                      <a:pt x="311150" y="509270"/>
                      <a:pt x="340360" y="502920"/>
                    </a:cubicBezTo>
                    <a:cubicBezTo>
                      <a:pt x="351790" y="500380"/>
                      <a:pt x="363220" y="506730"/>
                      <a:pt x="369570" y="516890"/>
                    </a:cubicBezTo>
                    <a:cubicBezTo>
                      <a:pt x="386080" y="539750"/>
                      <a:pt x="369570" y="615950"/>
                      <a:pt x="384810" y="665480"/>
                    </a:cubicBezTo>
                    <a:cubicBezTo>
                      <a:pt x="402590" y="721360"/>
                      <a:pt x="438150" y="803910"/>
                      <a:pt x="477520" y="835660"/>
                    </a:cubicBezTo>
                    <a:cubicBezTo>
                      <a:pt x="505460" y="858520"/>
                      <a:pt x="538480" y="861060"/>
                      <a:pt x="575310" y="866140"/>
                    </a:cubicBezTo>
                    <a:cubicBezTo>
                      <a:pt x="619760" y="872490"/>
                      <a:pt x="683260" y="868680"/>
                      <a:pt x="725170" y="863600"/>
                    </a:cubicBezTo>
                    <a:cubicBezTo>
                      <a:pt x="753110" y="859790"/>
                      <a:pt x="775970" y="861060"/>
                      <a:pt x="797560" y="845820"/>
                    </a:cubicBezTo>
                    <a:cubicBezTo>
                      <a:pt x="828040" y="825500"/>
                      <a:pt x="850900" y="764540"/>
                      <a:pt x="877570" y="739140"/>
                    </a:cubicBezTo>
                    <a:cubicBezTo>
                      <a:pt x="897890" y="720090"/>
                      <a:pt x="911860" y="712470"/>
                      <a:pt x="938530" y="699770"/>
                    </a:cubicBezTo>
                    <a:cubicBezTo>
                      <a:pt x="985520" y="676910"/>
                      <a:pt x="1069340" y="659130"/>
                      <a:pt x="1139190" y="631190"/>
                    </a:cubicBezTo>
                    <a:cubicBezTo>
                      <a:pt x="1217930" y="599440"/>
                      <a:pt x="1320800" y="542290"/>
                      <a:pt x="1388110" y="516890"/>
                    </a:cubicBezTo>
                    <a:cubicBezTo>
                      <a:pt x="1431290" y="500380"/>
                      <a:pt x="1451610" y="494030"/>
                      <a:pt x="1497330" y="483870"/>
                    </a:cubicBezTo>
                    <a:cubicBezTo>
                      <a:pt x="1570990" y="467360"/>
                      <a:pt x="1727200" y="440690"/>
                      <a:pt x="1789430" y="439420"/>
                    </a:cubicBezTo>
                    <a:cubicBezTo>
                      <a:pt x="1819910" y="438150"/>
                      <a:pt x="1845310" y="436880"/>
                      <a:pt x="1855470" y="445770"/>
                    </a:cubicBezTo>
                    <a:cubicBezTo>
                      <a:pt x="1863090" y="453390"/>
                      <a:pt x="1865630" y="468630"/>
                      <a:pt x="1861820" y="476250"/>
                    </a:cubicBezTo>
                    <a:cubicBezTo>
                      <a:pt x="1854200" y="488950"/>
                      <a:pt x="1824990" y="491490"/>
                      <a:pt x="1794510" y="499110"/>
                    </a:cubicBezTo>
                    <a:cubicBezTo>
                      <a:pt x="1731010" y="515620"/>
                      <a:pt x="1610360" y="532130"/>
                      <a:pt x="1496060" y="542290"/>
                    </a:cubicBezTo>
                    <a:cubicBezTo>
                      <a:pt x="1342390" y="557530"/>
                      <a:pt x="1056640" y="576580"/>
                      <a:pt x="952500" y="571500"/>
                    </a:cubicBezTo>
                    <a:cubicBezTo>
                      <a:pt x="910590" y="568960"/>
                      <a:pt x="881380" y="566420"/>
                      <a:pt x="863600" y="557530"/>
                    </a:cubicBezTo>
                    <a:cubicBezTo>
                      <a:pt x="854710" y="552450"/>
                      <a:pt x="848360" y="546100"/>
                      <a:pt x="847090" y="539750"/>
                    </a:cubicBezTo>
                    <a:cubicBezTo>
                      <a:pt x="847090" y="532130"/>
                      <a:pt x="852170" y="524510"/>
                      <a:pt x="862330" y="514350"/>
                    </a:cubicBezTo>
                    <a:cubicBezTo>
                      <a:pt x="899160" y="476250"/>
                      <a:pt x="1083310" y="356870"/>
                      <a:pt x="1177290" y="320040"/>
                    </a:cubicBezTo>
                    <a:cubicBezTo>
                      <a:pt x="1244600" y="293370"/>
                      <a:pt x="1283970" y="293370"/>
                      <a:pt x="1361440" y="283210"/>
                    </a:cubicBezTo>
                    <a:cubicBezTo>
                      <a:pt x="1489710" y="266700"/>
                      <a:pt x="1739900" y="248920"/>
                      <a:pt x="1875790" y="252730"/>
                    </a:cubicBezTo>
                    <a:cubicBezTo>
                      <a:pt x="1964690" y="254000"/>
                      <a:pt x="2054860" y="262890"/>
                      <a:pt x="2095500" y="274320"/>
                    </a:cubicBezTo>
                    <a:cubicBezTo>
                      <a:pt x="2112010" y="279400"/>
                      <a:pt x="2122170" y="283210"/>
                      <a:pt x="2128520" y="290830"/>
                    </a:cubicBezTo>
                    <a:cubicBezTo>
                      <a:pt x="2133600" y="298450"/>
                      <a:pt x="2136140" y="313690"/>
                      <a:pt x="2132330" y="321310"/>
                    </a:cubicBezTo>
                    <a:cubicBezTo>
                      <a:pt x="2129790" y="327660"/>
                      <a:pt x="2123440" y="331470"/>
                      <a:pt x="2110740" y="336550"/>
                    </a:cubicBezTo>
                    <a:cubicBezTo>
                      <a:pt x="2070100" y="353060"/>
                      <a:pt x="1924050" y="356870"/>
                      <a:pt x="1827530" y="374650"/>
                    </a:cubicBezTo>
                    <a:cubicBezTo>
                      <a:pt x="1724660" y="393700"/>
                      <a:pt x="1643380" y="426720"/>
                      <a:pt x="1512570" y="450850"/>
                    </a:cubicBezTo>
                    <a:cubicBezTo>
                      <a:pt x="1306830" y="488950"/>
                      <a:pt x="951230" y="514350"/>
                      <a:pt x="704850" y="551180"/>
                    </a:cubicBezTo>
                    <a:cubicBezTo>
                      <a:pt x="497840" y="582930"/>
                      <a:pt x="245110" y="643890"/>
                      <a:pt x="133350" y="651510"/>
                    </a:cubicBezTo>
                    <a:cubicBezTo>
                      <a:pt x="87630" y="655320"/>
                      <a:pt x="50800" y="660400"/>
                      <a:pt x="35560" y="648970"/>
                    </a:cubicBezTo>
                    <a:cubicBezTo>
                      <a:pt x="25400" y="641350"/>
                      <a:pt x="20320" y="626110"/>
                      <a:pt x="25400" y="615950"/>
                    </a:cubicBezTo>
                    <a:cubicBezTo>
                      <a:pt x="39370" y="590550"/>
                      <a:pt x="152400" y="567690"/>
                      <a:pt x="229870" y="547370"/>
                    </a:cubicBezTo>
                    <a:cubicBezTo>
                      <a:pt x="331470" y="519430"/>
                      <a:pt x="461010" y="478790"/>
                      <a:pt x="582930" y="472440"/>
                    </a:cubicBezTo>
                    <a:cubicBezTo>
                      <a:pt x="712470" y="466090"/>
                      <a:pt x="845820" y="514350"/>
                      <a:pt x="986790" y="514350"/>
                    </a:cubicBezTo>
                    <a:cubicBezTo>
                      <a:pt x="1139190" y="514350"/>
                      <a:pt x="1314450" y="474980"/>
                      <a:pt x="1466850" y="467360"/>
                    </a:cubicBezTo>
                    <a:cubicBezTo>
                      <a:pt x="1604010" y="459740"/>
                      <a:pt x="1769110" y="461010"/>
                      <a:pt x="1859280" y="466090"/>
                    </a:cubicBezTo>
                    <a:cubicBezTo>
                      <a:pt x="1907540" y="468630"/>
                      <a:pt x="1953260" y="466090"/>
                      <a:pt x="1969770" y="478790"/>
                    </a:cubicBezTo>
                    <a:cubicBezTo>
                      <a:pt x="1977390" y="483870"/>
                      <a:pt x="1981200" y="494030"/>
                      <a:pt x="1979930" y="500380"/>
                    </a:cubicBezTo>
                    <a:cubicBezTo>
                      <a:pt x="1978660" y="506730"/>
                      <a:pt x="1974850" y="513080"/>
                      <a:pt x="1963420" y="518160"/>
                    </a:cubicBezTo>
                    <a:cubicBezTo>
                      <a:pt x="1912620" y="541020"/>
                      <a:pt x="1638300" y="520700"/>
                      <a:pt x="1470660" y="542290"/>
                    </a:cubicBezTo>
                    <a:cubicBezTo>
                      <a:pt x="1291590" y="566420"/>
                      <a:pt x="1068070" y="632460"/>
                      <a:pt x="920750" y="659130"/>
                    </a:cubicBezTo>
                    <a:cubicBezTo>
                      <a:pt x="822960" y="675640"/>
                      <a:pt x="755650" y="685800"/>
                      <a:pt x="674370" y="693420"/>
                    </a:cubicBezTo>
                    <a:cubicBezTo>
                      <a:pt x="596900" y="701040"/>
                      <a:pt x="508000" y="709930"/>
                      <a:pt x="444500" y="704850"/>
                    </a:cubicBezTo>
                    <a:cubicBezTo>
                      <a:pt x="400050" y="701040"/>
                      <a:pt x="361950" y="694690"/>
                      <a:pt x="330200" y="679450"/>
                    </a:cubicBezTo>
                    <a:cubicBezTo>
                      <a:pt x="303530" y="665480"/>
                      <a:pt x="276860" y="640080"/>
                      <a:pt x="265430" y="624840"/>
                    </a:cubicBezTo>
                    <a:cubicBezTo>
                      <a:pt x="259080" y="615950"/>
                      <a:pt x="257810" y="610870"/>
                      <a:pt x="256540" y="600710"/>
                    </a:cubicBezTo>
                    <a:cubicBezTo>
                      <a:pt x="255270" y="582930"/>
                      <a:pt x="259080" y="554990"/>
                      <a:pt x="266700" y="532130"/>
                    </a:cubicBezTo>
                    <a:cubicBezTo>
                      <a:pt x="275590" y="502920"/>
                      <a:pt x="288290" y="466090"/>
                      <a:pt x="311150" y="443230"/>
                    </a:cubicBezTo>
                    <a:cubicBezTo>
                      <a:pt x="335280" y="417830"/>
                      <a:pt x="373380" y="406400"/>
                      <a:pt x="414020" y="391160"/>
                    </a:cubicBezTo>
                    <a:cubicBezTo>
                      <a:pt x="471170" y="368300"/>
                      <a:pt x="557530" y="341630"/>
                      <a:pt x="624840" y="331470"/>
                    </a:cubicBezTo>
                    <a:cubicBezTo>
                      <a:pt x="683260" y="322580"/>
                      <a:pt x="734060" y="331470"/>
                      <a:pt x="792480" y="325120"/>
                    </a:cubicBezTo>
                    <a:cubicBezTo>
                      <a:pt x="859790" y="317500"/>
                      <a:pt x="937260" y="292100"/>
                      <a:pt x="1004570" y="283210"/>
                    </a:cubicBezTo>
                    <a:cubicBezTo>
                      <a:pt x="1065530" y="275590"/>
                      <a:pt x="1104900" y="283210"/>
                      <a:pt x="1179830" y="271780"/>
                    </a:cubicBezTo>
                    <a:cubicBezTo>
                      <a:pt x="1311910" y="251460"/>
                      <a:pt x="1593850" y="147320"/>
                      <a:pt x="1728470" y="135890"/>
                    </a:cubicBezTo>
                    <a:cubicBezTo>
                      <a:pt x="1805940" y="129540"/>
                      <a:pt x="1879600" y="130810"/>
                      <a:pt x="1913890" y="148590"/>
                    </a:cubicBezTo>
                    <a:cubicBezTo>
                      <a:pt x="1931670" y="158750"/>
                      <a:pt x="1939290" y="173990"/>
                      <a:pt x="1944370" y="190500"/>
                    </a:cubicBezTo>
                    <a:cubicBezTo>
                      <a:pt x="1949450" y="208280"/>
                      <a:pt x="1944370" y="233680"/>
                      <a:pt x="1938020" y="252730"/>
                    </a:cubicBezTo>
                    <a:cubicBezTo>
                      <a:pt x="1932940" y="269240"/>
                      <a:pt x="1924050" y="285750"/>
                      <a:pt x="1910080" y="297180"/>
                    </a:cubicBezTo>
                    <a:cubicBezTo>
                      <a:pt x="1894840" y="311150"/>
                      <a:pt x="1873250" y="316230"/>
                      <a:pt x="1846580" y="323850"/>
                    </a:cubicBezTo>
                    <a:cubicBezTo>
                      <a:pt x="1809750" y="335280"/>
                      <a:pt x="1771650" y="341630"/>
                      <a:pt x="1704340" y="347980"/>
                    </a:cubicBezTo>
                    <a:cubicBezTo>
                      <a:pt x="1553210" y="365760"/>
                      <a:pt x="1112520" y="393700"/>
                      <a:pt x="952500" y="388620"/>
                    </a:cubicBezTo>
                    <a:cubicBezTo>
                      <a:pt x="877570" y="386080"/>
                      <a:pt x="848360" y="379730"/>
                      <a:pt x="788670" y="368300"/>
                    </a:cubicBezTo>
                    <a:cubicBezTo>
                      <a:pt x="717550" y="355600"/>
                      <a:pt x="624840" y="312420"/>
                      <a:pt x="554990" y="307340"/>
                    </a:cubicBezTo>
                    <a:cubicBezTo>
                      <a:pt x="497840" y="304800"/>
                      <a:pt x="434340" y="320040"/>
                      <a:pt x="397510" y="330200"/>
                    </a:cubicBezTo>
                    <a:cubicBezTo>
                      <a:pt x="377190" y="335280"/>
                      <a:pt x="360680" y="336550"/>
                      <a:pt x="351790" y="349250"/>
                    </a:cubicBezTo>
                    <a:cubicBezTo>
                      <a:pt x="339090" y="367030"/>
                      <a:pt x="342900" y="415290"/>
                      <a:pt x="346710" y="440690"/>
                    </a:cubicBezTo>
                    <a:cubicBezTo>
                      <a:pt x="350520" y="458470"/>
                      <a:pt x="354330" y="472440"/>
                      <a:pt x="365760" y="486410"/>
                    </a:cubicBezTo>
                    <a:cubicBezTo>
                      <a:pt x="382270" y="504190"/>
                      <a:pt x="414020" y="523240"/>
                      <a:pt x="444500" y="530860"/>
                    </a:cubicBezTo>
                    <a:cubicBezTo>
                      <a:pt x="481330" y="538480"/>
                      <a:pt x="528320" y="529590"/>
                      <a:pt x="571500" y="523240"/>
                    </a:cubicBezTo>
                    <a:cubicBezTo>
                      <a:pt x="621030" y="515620"/>
                      <a:pt x="670560" y="491490"/>
                      <a:pt x="725170" y="482600"/>
                    </a:cubicBezTo>
                    <a:cubicBezTo>
                      <a:pt x="783590" y="472440"/>
                      <a:pt x="838200" y="476250"/>
                      <a:pt x="910590" y="467360"/>
                    </a:cubicBezTo>
                    <a:cubicBezTo>
                      <a:pt x="1009650" y="454660"/>
                      <a:pt x="1169670" y="414020"/>
                      <a:pt x="1266190" y="402590"/>
                    </a:cubicBezTo>
                    <a:cubicBezTo>
                      <a:pt x="1329690" y="396240"/>
                      <a:pt x="1366520" y="405130"/>
                      <a:pt x="1428750" y="396240"/>
                    </a:cubicBezTo>
                    <a:cubicBezTo>
                      <a:pt x="1515110" y="384810"/>
                      <a:pt x="1633220" y="345440"/>
                      <a:pt x="1737360" y="325120"/>
                    </a:cubicBezTo>
                    <a:cubicBezTo>
                      <a:pt x="1841500" y="303530"/>
                      <a:pt x="1971040" y="276860"/>
                      <a:pt x="2053590" y="273050"/>
                    </a:cubicBezTo>
                    <a:cubicBezTo>
                      <a:pt x="2106930" y="270510"/>
                      <a:pt x="2138680" y="274320"/>
                      <a:pt x="2185670" y="283210"/>
                    </a:cubicBezTo>
                    <a:cubicBezTo>
                      <a:pt x="2241550" y="293370"/>
                      <a:pt x="2321560" y="317500"/>
                      <a:pt x="2364740" y="341630"/>
                    </a:cubicBezTo>
                    <a:cubicBezTo>
                      <a:pt x="2392680" y="358140"/>
                      <a:pt x="2416810" y="377190"/>
                      <a:pt x="2426970" y="396240"/>
                    </a:cubicBezTo>
                    <a:cubicBezTo>
                      <a:pt x="2434590" y="408940"/>
                      <a:pt x="2437130" y="420370"/>
                      <a:pt x="2433320" y="436880"/>
                    </a:cubicBezTo>
                    <a:cubicBezTo>
                      <a:pt x="2421890" y="473710"/>
                      <a:pt x="2322830" y="548640"/>
                      <a:pt x="2301240" y="591820"/>
                    </a:cubicBezTo>
                    <a:cubicBezTo>
                      <a:pt x="2289810" y="617220"/>
                      <a:pt x="2296160" y="638810"/>
                      <a:pt x="2288540" y="659130"/>
                    </a:cubicBezTo>
                    <a:cubicBezTo>
                      <a:pt x="2280920" y="679450"/>
                      <a:pt x="2268220" y="699770"/>
                      <a:pt x="2254250" y="716280"/>
                    </a:cubicBezTo>
                    <a:cubicBezTo>
                      <a:pt x="2240280" y="731520"/>
                      <a:pt x="2219960" y="751840"/>
                      <a:pt x="2205990" y="754380"/>
                    </a:cubicBezTo>
                    <a:cubicBezTo>
                      <a:pt x="2195830" y="755650"/>
                      <a:pt x="2189480" y="744220"/>
                      <a:pt x="2180590" y="748030"/>
                    </a:cubicBezTo>
                    <a:cubicBezTo>
                      <a:pt x="2165350" y="754380"/>
                      <a:pt x="2150110" y="802640"/>
                      <a:pt x="2132330" y="822960"/>
                    </a:cubicBezTo>
                    <a:cubicBezTo>
                      <a:pt x="2115820" y="839470"/>
                      <a:pt x="2103120" y="858520"/>
                      <a:pt x="2080260" y="863600"/>
                    </a:cubicBezTo>
                    <a:cubicBezTo>
                      <a:pt x="2049780" y="869950"/>
                      <a:pt x="1996440" y="829310"/>
                      <a:pt x="1960880" y="836930"/>
                    </a:cubicBezTo>
                    <a:cubicBezTo>
                      <a:pt x="1927860" y="843280"/>
                      <a:pt x="1910080" y="889000"/>
                      <a:pt x="1873250" y="901700"/>
                    </a:cubicBezTo>
                    <a:cubicBezTo>
                      <a:pt x="1830070" y="918210"/>
                      <a:pt x="1758950" y="901700"/>
                      <a:pt x="1714500" y="911860"/>
                    </a:cubicBezTo>
                    <a:cubicBezTo>
                      <a:pt x="1681480" y="918210"/>
                      <a:pt x="1657350" y="938530"/>
                      <a:pt x="1630680" y="942340"/>
                    </a:cubicBezTo>
                    <a:cubicBezTo>
                      <a:pt x="1609090" y="946150"/>
                      <a:pt x="1591310" y="943610"/>
                      <a:pt x="1570990" y="938530"/>
                    </a:cubicBezTo>
                    <a:cubicBezTo>
                      <a:pt x="1548130" y="934720"/>
                      <a:pt x="1522730" y="930910"/>
                      <a:pt x="1498600" y="914400"/>
                    </a:cubicBezTo>
                    <a:cubicBezTo>
                      <a:pt x="1465580" y="890270"/>
                      <a:pt x="1438910" y="801370"/>
                      <a:pt x="1405890" y="786130"/>
                    </a:cubicBezTo>
                    <a:cubicBezTo>
                      <a:pt x="1383030" y="777240"/>
                      <a:pt x="1361440" y="788670"/>
                      <a:pt x="1337310" y="792480"/>
                    </a:cubicBezTo>
                    <a:cubicBezTo>
                      <a:pt x="1310640" y="797560"/>
                      <a:pt x="1276350" y="800100"/>
                      <a:pt x="1250950" y="814070"/>
                    </a:cubicBezTo>
                    <a:cubicBezTo>
                      <a:pt x="1221740" y="828040"/>
                      <a:pt x="1203960" y="864870"/>
                      <a:pt x="1174750" y="881380"/>
                    </a:cubicBezTo>
                    <a:cubicBezTo>
                      <a:pt x="1146810" y="897890"/>
                      <a:pt x="1113790" y="897890"/>
                      <a:pt x="1080770" y="914400"/>
                    </a:cubicBezTo>
                    <a:cubicBezTo>
                      <a:pt x="1037590" y="937260"/>
                      <a:pt x="990600" y="993140"/>
                      <a:pt x="941070" y="1010920"/>
                    </a:cubicBezTo>
                    <a:cubicBezTo>
                      <a:pt x="896620" y="1028700"/>
                      <a:pt x="842010" y="1010920"/>
                      <a:pt x="797560" y="1024890"/>
                    </a:cubicBezTo>
                    <a:cubicBezTo>
                      <a:pt x="754380" y="1037590"/>
                      <a:pt x="718820" y="1083310"/>
                      <a:pt x="678180" y="1092200"/>
                    </a:cubicBezTo>
                    <a:cubicBezTo>
                      <a:pt x="642620" y="1099820"/>
                      <a:pt x="598170" y="1071880"/>
                      <a:pt x="568960" y="1080770"/>
                    </a:cubicBezTo>
                    <a:cubicBezTo>
                      <a:pt x="544830" y="1088390"/>
                      <a:pt x="535940" y="1121410"/>
                      <a:pt x="514350" y="1130300"/>
                    </a:cubicBezTo>
                    <a:cubicBezTo>
                      <a:pt x="490220" y="1140460"/>
                      <a:pt x="464820" y="1141730"/>
                      <a:pt x="427990" y="1137920"/>
                    </a:cubicBezTo>
                    <a:cubicBezTo>
                      <a:pt x="360680" y="1130300"/>
                      <a:pt x="212090" y="1084580"/>
                      <a:pt x="147320" y="1047750"/>
                    </a:cubicBezTo>
                    <a:cubicBezTo>
                      <a:pt x="107950" y="1026160"/>
                      <a:pt x="83820" y="1000760"/>
                      <a:pt x="62230" y="974090"/>
                    </a:cubicBezTo>
                    <a:cubicBezTo>
                      <a:pt x="43180" y="949960"/>
                      <a:pt x="26670" y="923290"/>
                      <a:pt x="20320" y="899160"/>
                    </a:cubicBezTo>
                    <a:cubicBezTo>
                      <a:pt x="15240" y="878840"/>
                      <a:pt x="19050" y="861060"/>
                      <a:pt x="22860" y="838200"/>
                    </a:cubicBezTo>
                    <a:cubicBezTo>
                      <a:pt x="29210" y="803910"/>
                      <a:pt x="63500" y="754380"/>
                      <a:pt x="63500" y="716280"/>
                    </a:cubicBezTo>
                    <a:cubicBezTo>
                      <a:pt x="63500" y="685800"/>
                      <a:pt x="38100" y="662940"/>
                      <a:pt x="33020" y="629920"/>
                    </a:cubicBezTo>
                    <a:cubicBezTo>
                      <a:pt x="26670" y="591820"/>
                      <a:pt x="41910" y="537210"/>
                      <a:pt x="35560" y="499110"/>
                    </a:cubicBezTo>
                    <a:cubicBezTo>
                      <a:pt x="30480" y="467360"/>
                      <a:pt x="10160" y="440690"/>
                      <a:pt x="5080" y="414020"/>
                    </a:cubicBezTo>
                    <a:cubicBezTo>
                      <a:pt x="1270" y="392430"/>
                      <a:pt x="0" y="369570"/>
                      <a:pt x="5080" y="350520"/>
                    </a:cubicBezTo>
                    <a:cubicBezTo>
                      <a:pt x="11430" y="331470"/>
                      <a:pt x="22860" y="314960"/>
                      <a:pt x="39370" y="298450"/>
                    </a:cubicBezTo>
                    <a:cubicBezTo>
                      <a:pt x="59690" y="278130"/>
                      <a:pt x="88900" y="251460"/>
                      <a:pt x="127000" y="243840"/>
                    </a:cubicBezTo>
                    <a:cubicBezTo>
                      <a:pt x="181610" y="232410"/>
                      <a:pt x="285750" y="289560"/>
                      <a:pt x="345440" y="280670"/>
                    </a:cubicBezTo>
                    <a:cubicBezTo>
                      <a:pt x="388620" y="273050"/>
                      <a:pt x="411480" y="242570"/>
                      <a:pt x="454660" y="224790"/>
                    </a:cubicBezTo>
                    <a:cubicBezTo>
                      <a:pt x="513080" y="201930"/>
                      <a:pt x="593090" y="173990"/>
                      <a:pt x="665480" y="160020"/>
                    </a:cubicBezTo>
                    <a:cubicBezTo>
                      <a:pt x="737870" y="146050"/>
                      <a:pt x="838200" y="138430"/>
                      <a:pt x="889000" y="142240"/>
                    </a:cubicBezTo>
                    <a:cubicBezTo>
                      <a:pt x="916940" y="143510"/>
                      <a:pt x="930910" y="143510"/>
                      <a:pt x="951230" y="154940"/>
                    </a:cubicBezTo>
                    <a:cubicBezTo>
                      <a:pt x="977900" y="171450"/>
                      <a:pt x="1008380" y="226060"/>
                      <a:pt x="1027430" y="243840"/>
                    </a:cubicBezTo>
                    <a:cubicBezTo>
                      <a:pt x="1037590" y="252730"/>
                      <a:pt x="1042670" y="259080"/>
                      <a:pt x="1051560" y="260350"/>
                    </a:cubicBezTo>
                    <a:cubicBezTo>
                      <a:pt x="1060450" y="262890"/>
                      <a:pt x="1068070" y="260350"/>
                      <a:pt x="1079500" y="257810"/>
                    </a:cubicBezTo>
                    <a:cubicBezTo>
                      <a:pt x="1094740" y="255270"/>
                      <a:pt x="1115060" y="254000"/>
                      <a:pt x="1135380" y="242570"/>
                    </a:cubicBezTo>
                    <a:cubicBezTo>
                      <a:pt x="1172210" y="219710"/>
                      <a:pt x="1229360" y="132080"/>
                      <a:pt x="1267460" y="104140"/>
                    </a:cubicBezTo>
                    <a:cubicBezTo>
                      <a:pt x="1289050" y="87630"/>
                      <a:pt x="1304290" y="80010"/>
                      <a:pt x="1327150" y="72390"/>
                    </a:cubicBezTo>
                    <a:cubicBezTo>
                      <a:pt x="1355090" y="64770"/>
                      <a:pt x="1391920" y="62230"/>
                      <a:pt x="1426210" y="62230"/>
                    </a:cubicBezTo>
                    <a:cubicBezTo>
                      <a:pt x="1465580" y="60960"/>
                      <a:pt x="1502410" y="76200"/>
                      <a:pt x="1550670" y="73660"/>
                    </a:cubicBezTo>
                    <a:cubicBezTo>
                      <a:pt x="1619250" y="69850"/>
                      <a:pt x="1728470" y="20320"/>
                      <a:pt x="1798320" y="20320"/>
                    </a:cubicBezTo>
                    <a:cubicBezTo>
                      <a:pt x="1851660" y="21590"/>
                      <a:pt x="1882140" y="52070"/>
                      <a:pt x="1935480" y="53340"/>
                    </a:cubicBezTo>
                    <a:cubicBezTo>
                      <a:pt x="2011680" y="55880"/>
                      <a:pt x="2169160" y="0"/>
                      <a:pt x="2213610" y="6350"/>
                    </a:cubicBezTo>
                    <a:cubicBezTo>
                      <a:pt x="2228850" y="8890"/>
                      <a:pt x="2235200" y="12700"/>
                      <a:pt x="2241550" y="21590"/>
                    </a:cubicBezTo>
                    <a:cubicBezTo>
                      <a:pt x="2250440" y="31750"/>
                      <a:pt x="2241550" y="53340"/>
                      <a:pt x="2251710" y="73660"/>
                    </a:cubicBezTo>
                    <a:cubicBezTo>
                      <a:pt x="2273300" y="115570"/>
                      <a:pt x="2362200" y="179070"/>
                      <a:pt x="2397760" y="234950"/>
                    </a:cubicBezTo>
                    <a:cubicBezTo>
                      <a:pt x="2429510" y="284480"/>
                      <a:pt x="2468880" y="364490"/>
                      <a:pt x="2463800" y="391160"/>
                    </a:cubicBezTo>
                    <a:cubicBezTo>
                      <a:pt x="2462530" y="401320"/>
                      <a:pt x="2452370" y="407670"/>
                      <a:pt x="2444750" y="408940"/>
                    </a:cubicBezTo>
                    <a:cubicBezTo>
                      <a:pt x="2438400" y="410210"/>
                      <a:pt x="2428240" y="406400"/>
                      <a:pt x="2420620" y="398780"/>
                    </a:cubicBezTo>
                    <a:cubicBezTo>
                      <a:pt x="2406650" y="383540"/>
                      <a:pt x="2396490" y="339090"/>
                      <a:pt x="2381250" y="316230"/>
                    </a:cubicBezTo>
                    <a:cubicBezTo>
                      <a:pt x="2369820" y="295910"/>
                      <a:pt x="2340610" y="279400"/>
                      <a:pt x="2340610" y="266700"/>
                    </a:cubicBezTo>
                    <a:cubicBezTo>
                      <a:pt x="2340610" y="259080"/>
                      <a:pt x="2349500" y="247650"/>
                      <a:pt x="2355850" y="246380"/>
                    </a:cubicBezTo>
                    <a:cubicBezTo>
                      <a:pt x="2363470" y="245110"/>
                      <a:pt x="2379980" y="251460"/>
                      <a:pt x="2386330" y="262890"/>
                    </a:cubicBezTo>
                    <a:cubicBezTo>
                      <a:pt x="2399030" y="289560"/>
                      <a:pt x="2385060" y="400050"/>
                      <a:pt x="2374900" y="429260"/>
                    </a:cubicBezTo>
                    <a:cubicBezTo>
                      <a:pt x="2371090" y="440690"/>
                      <a:pt x="2366010" y="449580"/>
                      <a:pt x="2358390" y="452120"/>
                    </a:cubicBezTo>
                    <a:cubicBezTo>
                      <a:pt x="2352040" y="454660"/>
                      <a:pt x="2340610" y="453390"/>
                      <a:pt x="2331720" y="445770"/>
                    </a:cubicBezTo>
                    <a:cubicBezTo>
                      <a:pt x="2315210" y="430530"/>
                      <a:pt x="2293620" y="373380"/>
                      <a:pt x="2288540" y="341630"/>
                    </a:cubicBezTo>
                    <a:cubicBezTo>
                      <a:pt x="2284730" y="317500"/>
                      <a:pt x="2287270" y="294640"/>
                      <a:pt x="2293620" y="275590"/>
                    </a:cubicBezTo>
                    <a:cubicBezTo>
                      <a:pt x="2298700" y="260350"/>
                      <a:pt x="2307590" y="237490"/>
                      <a:pt x="2319020" y="236220"/>
                    </a:cubicBezTo>
                    <a:cubicBezTo>
                      <a:pt x="2330450" y="233680"/>
                      <a:pt x="2355850" y="252730"/>
                      <a:pt x="2364740" y="270510"/>
                    </a:cubicBezTo>
                    <a:cubicBezTo>
                      <a:pt x="2377440" y="293370"/>
                      <a:pt x="2372360" y="341630"/>
                      <a:pt x="2368550" y="370840"/>
                    </a:cubicBezTo>
                    <a:cubicBezTo>
                      <a:pt x="2364740" y="393700"/>
                      <a:pt x="2359660" y="411480"/>
                      <a:pt x="2348230" y="431800"/>
                    </a:cubicBezTo>
                    <a:cubicBezTo>
                      <a:pt x="2335530" y="455930"/>
                      <a:pt x="2307590" y="501650"/>
                      <a:pt x="2287270" y="505460"/>
                    </a:cubicBezTo>
                    <a:cubicBezTo>
                      <a:pt x="2274570" y="508000"/>
                      <a:pt x="2258060" y="496570"/>
                      <a:pt x="2247900" y="482600"/>
                    </a:cubicBezTo>
                    <a:cubicBezTo>
                      <a:pt x="2231390" y="457200"/>
                      <a:pt x="2214880" y="356870"/>
                      <a:pt x="2226310" y="340360"/>
                    </a:cubicBezTo>
                    <a:cubicBezTo>
                      <a:pt x="2231390" y="334010"/>
                      <a:pt x="2245360" y="334010"/>
                      <a:pt x="2250440" y="336550"/>
                    </a:cubicBezTo>
                    <a:cubicBezTo>
                      <a:pt x="2256790" y="339090"/>
                      <a:pt x="2263140" y="349250"/>
                      <a:pt x="2261870" y="361950"/>
                    </a:cubicBezTo>
                    <a:cubicBezTo>
                      <a:pt x="2261870" y="402590"/>
                      <a:pt x="2172970" y="562610"/>
                      <a:pt x="2139950" y="614680"/>
                    </a:cubicBezTo>
                    <a:cubicBezTo>
                      <a:pt x="2123440" y="640080"/>
                      <a:pt x="2108200" y="668020"/>
                      <a:pt x="2096770" y="668020"/>
                    </a:cubicBezTo>
                    <a:cubicBezTo>
                      <a:pt x="2087880" y="666750"/>
                      <a:pt x="2078990" y="650240"/>
                      <a:pt x="2073910" y="633730"/>
                    </a:cubicBezTo>
                    <a:cubicBezTo>
                      <a:pt x="2063750" y="594360"/>
                      <a:pt x="2071370" y="466090"/>
                      <a:pt x="2082800" y="426720"/>
                    </a:cubicBezTo>
                    <a:cubicBezTo>
                      <a:pt x="2086610" y="410210"/>
                      <a:pt x="2090420" y="400050"/>
                      <a:pt x="2100580" y="392430"/>
                    </a:cubicBezTo>
                    <a:cubicBezTo>
                      <a:pt x="2113280" y="386080"/>
                      <a:pt x="2142490" y="382270"/>
                      <a:pt x="2151380" y="389890"/>
                    </a:cubicBezTo>
                    <a:cubicBezTo>
                      <a:pt x="2159000" y="396240"/>
                      <a:pt x="2160270" y="415290"/>
                      <a:pt x="2156460" y="430530"/>
                    </a:cubicBezTo>
                    <a:cubicBezTo>
                      <a:pt x="2150110" y="455930"/>
                      <a:pt x="2119630" y="496570"/>
                      <a:pt x="2090420" y="523240"/>
                    </a:cubicBezTo>
                    <a:cubicBezTo>
                      <a:pt x="2061210" y="551180"/>
                      <a:pt x="2007870" y="577850"/>
                      <a:pt x="1977390" y="590550"/>
                    </a:cubicBezTo>
                    <a:cubicBezTo>
                      <a:pt x="1958340" y="598170"/>
                      <a:pt x="1943100" y="603250"/>
                      <a:pt x="1929130" y="603250"/>
                    </a:cubicBezTo>
                    <a:cubicBezTo>
                      <a:pt x="1916430" y="601980"/>
                      <a:pt x="1902460" y="599440"/>
                      <a:pt x="1893570" y="589280"/>
                    </a:cubicBezTo>
                    <a:cubicBezTo>
                      <a:pt x="1880870" y="575310"/>
                      <a:pt x="1874520" y="537210"/>
                      <a:pt x="1873250" y="513080"/>
                    </a:cubicBezTo>
                    <a:cubicBezTo>
                      <a:pt x="1873250" y="492760"/>
                      <a:pt x="1874520" y="474980"/>
                      <a:pt x="1882140" y="455930"/>
                    </a:cubicBezTo>
                    <a:cubicBezTo>
                      <a:pt x="1892300" y="433070"/>
                      <a:pt x="1910080" y="400050"/>
                      <a:pt x="1931670" y="387350"/>
                    </a:cubicBezTo>
                    <a:cubicBezTo>
                      <a:pt x="1950720" y="377190"/>
                      <a:pt x="1987550" y="373380"/>
                      <a:pt x="2001520" y="382270"/>
                    </a:cubicBezTo>
                    <a:cubicBezTo>
                      <a:pt x="2011680" y="389890"/>
                      <a:pt x="2018030" y="406400"/>
                      <a:pt x="2012950" y="425450"/>
                    </a:cubicBezTo>
                    <a:cubicBezTo>
                      <a:pt x="1993900" y="488950"/>
                      <a:pt x="1682750" y="770890"/>
                      <a:pt x="1638300" y="764540"/>
                    </a:cubicBezTo>
                    <a:cubicBezTo>
                      <a:pt x="1625600" y="763270"/>
                      <a:pt x="1621790" y="749300"/>
                      <a:pt x="1617980" y="734060"/>
                    </a:cubicBezTo>
                    <a:cubicBezTo>
                      <a:pt x="1611630" y="698500"/>
                      <a:pt x="1631950" y="581660"/>
                      <a:pt x="1658620" y="542290"/>
                    </a:cubicBezTo>
                    <a:cubicBezTo>
                      <a:pt x="1673860" y="518160"/>
                      <a:pt x="1703070" y="500380"/>
                      <a:pt x="1719580" y="499110"/>
                    </a:cubicBezTo>
                    <a:cubicBezTo>
                      <a:pt x="1731010" y="499110"/>
                      <a:pt x="1744980" y="506730"/>
                      <a:pt x="1748790" y="514350"/>
                    </a:cubicBezTo>
                    <a:cubicBezTo>
                      <a:pt x="1752600" y="527050"/>
                      <a:pt x="1737360" y="553720"/>
                      <a:pt x="1723390" y="570230"/>
                    </a:cubicBezTo>
                    <a:cubicBezTo>
                      <a:pt x="1705610" y="591820"/>
                      <a:pt x="1666240" y="618490"/>
                      <a:pt x="1639570" y="627380"/>
                    </a:cubicBezTo>
                    <a:cubicBezTo>
                      <a:pt x="1620520" y="633730"/>
                      <a:pt x="1602740" y="632460"/>
                      <a:pt x="1586230" y="628650"/>
                    </a:cubicBezTo>
                    <a:cubicBezTo>
                      <a:pt x="1569720" y="624840"/>
                      <a:pt x="1554480" y="617220"/>
                      <a:pt x="1540510" y="604520"/>
                    </a:cubicBezTo>
                    <a:cubicBezTo>
                      <a:pt x="1522730" y="586740"/>
                      <a:pt x="1504950" y="548640"/>
                      <a:pt x="1496060" y="523240"/>
                    </a:cubicBezTo>
                    <a:cubicBezTo>
                      <a:pt x="1489710" y="502920"/>
                      <a:pt x="1487170" y="488950"/>
                      <a:pt x="1488440" y="466090"/>
                    </a:cubicBezTo>
                    <a:cubicBezTo>
                      <a:pt x="1488440" y="429260"/>
                      <a:pt x="1498600" y="356870"/>
                      <a:pt x="1515110" y="326390"/>
                    </a:cubicBezTo>
                    <a:cubicBezTo>
                      <a:pt x="1525270" y="307340"/>
                      <a:pt x="1536700" y="297180"/>
                      <a:pt x="1553210" y="288290"/>
                    </a:cubicBezTo>
                    <a:cubicBezTo>
                      <a:pt x="1569720" y="276860"/>
                      <a:pt x="1588770" y="271780"/>
                      <a:pt x="1615440" y="269240"/>
                    </a:cubicBezTo>
                    <a:cubicBezTo>
                      <a:pt x="1658620" y="264160"/>
                      <a:pt x="1747520" y="270510"/>
                      <a:pt x="1789430" y="285750"/>
                    </a:cubicBezTo>
                    <a:cubicBezTo>
                      <a:pt x="1817370" y="295910"/>
                      <a:pt x="1837690" y="309880"/>
                      <a:pt x="1850390" y="328930"/>
                    </a:cubicBezTo>
                    <a:cubicBezTo>
                      <a:pt x="1864360" y="350520"/>
                      <a:pt x="1866900" y="379730"/>
                      <a:pt x="1865630" y="408940"/>
                    </a:cubicBezTo>
                    <a:cubicBezTo>
                      <a:pt x="1863090" y="447040"/>
                      <a:pt x="1846580" y="492760"/>
                      <a:pt x="1827530" y="534670"/>
                    </a:cubicBezTo>
                    <a:cubicBezTo>
                      <a:pt x="1804670" y="581660"/>
                      <a:pt x="1771650" y="635000"/>
                      <a:pt x="1737360" y="674370"/>
                    </a:cubicBezTo>
                    <a:cubicBezTo>
                      <a:pt x="1705610" y="709930"/>
                      <a:pt x="1667510" y="739140"/>
                      <a:pt x="1629410" y="764540"/>
                    </a:cubicBezTo>
                    <a:cubicBezTo>
                      <a:pt x="1592580" y="787400"/>
                      <a:pt x="1544320" y="811530"/>
                      <a:pt x="1512570" y="817880"/>
                    </a:cubicBezTo>
                    <a:cubicBezTo>
                      <a:pt x="1492250" y="821690"/>
                      <a:pt x="1475740" y="821690"/>
                      <a:pt x="1460500" y="816610"/>
                    </a:cubicBezTo>
                    <a:cubicBezTo>
                      <a:pt x="1449070" y="811530"/>
                      <a:pt x="1440180" y="805180"/>
                      <a:pt x="1431290" y="793750"/>
                    </a:cubicBezTo>
                    <a:cubicBezTo>
                      <a:pt x="1416050" y="775970"/>
                      <a:pt x="1399540" y="740410"/>
                      <a:pt x="1395730" y="711200"/>
                    </a:cubicBezTo>
                    <a:cubicBezTo>
                      <a:pt x="1390650" y="680720"/>
                      <a:pt x="1397000" y="636270"/>
                      <a:pt x="1404620" y="614680"/>
                    </a:cubicBezTo>
                    <a:cubicBezTo>
                      <a:pt x="1409700" y="601980"/>
                      <a:pt x="1416050" y="594360"/>
                      <a:pt x="1426210" y="588010"/>
                    </a:cubicBezTo>
                    <a:cubicBezTo>
                      <a:pt x="1438910" y="579120"/>
                      <a:pt x="1466850" y="570230"/>
                      <a:pt x="1477010" y="574040"/>
                    </a:cubicBezTo>
                    <a:cubicBezTo>
                      <a:pt x="1483360" y="576580"/>
                      <a:pt x="1488440" y="584200"/>
                      <a:pt x="1488440" y="589280"/>
                    </a:cubicBezTo>
                    <a:cubicBezTo>
                      <a:pt x="1489710" y="595630"/>
                      <a:pt x="1485900" y="604520"/>
                      <a:pt x="1478280" y="610870"/>
                    </a:cubicBezTo>
                    <a:cubicBezTo>
                      <a:pt x="1460500" y="624840"/>
                      <a:pt x="1399540" y="633730"/>
                      <a:pt x="1358900" y="641350"/>
                    </a:cubicBezTo>
                    <a:cubicBezTo>
                      <a:pt x="1319530" y="647700"/>
                      <a:pt x="1280160" y="652780"/>
                      <a:pt x="1240790" y="652780"/>
                    </a:cubicBezTo>
                    <a:cubicBezTo>
                      <a:pt x="1201420" y="652780"/>
                      <a:pt x="1160780" y="648970"/>
                      <a:pt x="1122680" y="642620"/>
                    </a:cubicBezTo>
                    <a:cubicBezTo>
                      <a:pt x="1085850" y="636270"/>
                      <a:pt x="1043940" y="629920"/>
                      <a:pt x="1016000" y="618490"/>
                    </a:cubicBezTo>
                    <a:cubicBezTo>
                      <a:pt x="996950" y="610870"/>
                      <a:pt x="985520" y="604520"/>
                      <a:pt x="971550" y="591820"/>
                    </a:cubicBezTo>
                    <a:cubicBezTo>
                      <a:pt x="953770" y="576580"/>
                      <a:pt x="930910" y="551180"/>
                      <a:pt x="923290" y="530860"/>
                    </a:cubicBezTo>
                    <a:cubicBezTo>
                      <a:pt x="918210" y="515620"/>
                      <a:pt x="916940" y="492760"/>
                      <a:pt x="924560" y="483870"/>
                    </a:cubicBezTo>
                    <a:cubicBezTo>
                      <a:pt x="933450" y="476250"/>
                      <a:pt x="949960" y="480060"/>
                      <a:pt x="970280" y="481330"/>
                    </a:cubicBezTo>
                    <a:cubicBezTo>
                      <a:pt x="1017270" y="483870"/>
                      <a:pt x="1139190" y="505460"/>
                      <a:pt x="1197610" y="523240"/>
                    </a:cubicBezTo>
                    <a:cubicBezTo>
                      <a:pt x="1236980" y="534670"/>
                      <a:pt x="1263650" y="546100"/>
                      <a:pt x="1292860" y="561340"/>
                    </a:cubicBezTo>
                    <a:cubicBezTo>
                      <a:pt x="1319530" y="576580"/>
                      <a:pt x="1358900" y="591820"/>
                      <a:pt x="1367790" y="612140"/>
                    </a:cubicBezTo>
                    <a:cubicBezTo>
                      <a:pt x="1374140" y="627380"/>
                      <a:pt x="1369060" y="651510"/>
                      <a:pt x="1358900" y="666750"/>
                    </a:cubicBezTo>
                    <a:cubicBezTo>
                      <a:pt x="1344930" y="685800"/>
                      <a:pt x="1310640" y="695960"/>
                      <a:pt x="1278890" y="709930"/>
                    </a:cubicBezTo>
                    <a:cubicBezTo>
                      <a:pt x="1234440" y="728980"/>
                      <a:pt x="1178560" y="742950"/>
                      <a:pt x="1116330" y="760730"/>
                    </a:cubicBezTo>
                    <a:cubicBezTo>
                      <a:pt x="1036320" y="784860"/>
                      <a:pt x="895350" y="828040"/>
                      <a:pt x="836930" y="836930"/>
                    </a:cubicBezTo>
                    <a:cubicBezTo>
                      <a:pt x="811530" y="839470"/>
                      <a:pt x="796290" y="842010"/>
                      <a:pt x="782320" y="836930"/>
                    </a:cubicBezTo>
                    <a:cubicBezTo>
                      <a:pt x="770890" y="833120"/>
                      <a:pt x="760730" y="826770"/>
                      <a:pt x="755650" y="819150"/>
                    </a:cubicBezTo>
                    <a:cubicBezTo>
                      <a:pt x="749300" y="810260"/>
                      <a:pt x="748030" y="801370"/>
                      <a:pt x="748030" y="786130"/>
                    </a:cubicBezTo>
                    <a:cubicBezTo>
                      <a:pt x="748030" y="746760"/>
                      <a:pt x="765810" y="641350"/>
                      <a:pt x="791210" y="588010"/>
                    </a:cubicBezTo>
                    <a:cubicBezTo>
                      <a:pt x="812800" y="544830"/>
                      <a:pt x="849630" y="500380"/>
                      <a:pt x="876300" y="482600"/>
                    </a:cubicBezTo>
                    <a:cubicBezTo>
                      <a:pt x="891540" y="473710"/>
                      <a:pt x="908050" y="471170"/>
                      <a:pt x="920750" y="472440"/>
                    </a:cubicBezTo>
                    <a:cubicBezTo>
                      <a:pt x="933450" y="473710"/>
                      <a:pt x="946150" y="477520"/>
                      <a:pt x="953770" y="483870"/>
                    </a:cubicBezTo>
                    <a:cubicBezTo>
                      <a:pt x="960120" y="491490"/>
                      <a:pt x="965200" y="502920"/>
                      <a:pt x="963930" y="514350"/>
                    </a:cubicBezTo>
                    <a:cubicBezTo>
                      <a:pt x="961390" y="533400"/>
                      <a:pt x="939800" y="562610"/>
                      <a:pt x="918210" y="584200"/>
                    </a:cubicBezTo>
                    <a:cubicBezTo>
                      <a:pt x="889000" y="612140"/>
                      <a:pt x="829310" y="642620"/>
                      <a:pt x="795020" y="657860"/>
                    </a:cubicBezTo>
                    <a:cubicBezTo>
                      <a:pt x="773430" y="666750"/>
                      <a:pt x="756920" y="676910"/>
                      <a:pt x="740410" y="673100"/>
                    </a:cubicBezTo>
                    <a:cubicBezTo>
                      <a:pt x="722630" y="670560"/>
                      <a:pt x="702310" y="652780"/>
                      <a:pt x="690880" y="635000"/>
                    </a:cubicBezTo>
                    <a:cubicBezTo>
                      <a:pt x="678180" y="614680"/>
                      <a:pt x="670560" y="580390"/>
                      <a:pt x="674370" y="556260"/>
                    </a:cubicBezTo>
                    <a:cubicBezTo>
                      <a:pt x="676910" y="533400"/>
                      <a:pt x="693420" y="509270"/>
                      <a:pt x="708660" y="494030"/>
                    </a:cubicBezTo>
                    <a:cubicBezTo>
                      <a:pt x="721360" y="481330"/>
                      <a:pt x="735330" y="476250"/>
                      <a:pt x="756920" y="471170"/>
                    </a:cubicBezTo>
                    <a:cubicBezTo>
                      <a:pt x="798830" y="461010"/>
                      <a:pt x="886460" y="463550"/>
                      <a:pt x="944880" y="468630"/>
                    </a:cubicBezTo>
                    <a:cubicBezTo>
                      <a:pt x="994410" y="472440"/>
                      <a:pt x="1040130" y="481330"/>
                      <a:pt x="1084580" y="491490"/>
                    </a:cubicBezTo>
                    <a:cubicBezTo>
                      <a:pt x="1125220" y="501650"/>
                      <a:pt x="1173480" y="509270"/>
                      <a:pt x="1200150" y="530860"/>
                    </a:cubicBezTo>
                    <a:cubicBezTo>
                      <a:pt x="1221740" y="549910"/>
                      <a:pt x="1242060" y="577850"/>
                      <a:pt x="1240790" y="604520"/>
                    </a:cubicBezTo>
                    <a:cubicBezTo>
                      <a:pt x="1239520" y="640080"/>
                      <a:pt x="1197610" y="685800"/>
                      <a:pt x="1162050" y="723900"/>
                    </a:cubicBezTo>
                    <a:cubicBezTo>
                      <a:pt x="1118870" y="769620"/>
                      <a:pt x="1055370" y="815340"/>
                      <a:pt x="990600" y="852170"/>
                    </a:cubicBezTo>
                    <a:cubicBezTo>
                      <a:pt x="918210" y="892810"/>
                      <a:pt x="826770" y="925830"/>
                      <a:pt x="745490" y="951230"/>
                    </a:cubicBezTo>
                    <a:cubicBezTo>
                      <a:pt x="666750" y="974090"/>
                      <a:pt x="581660" y="989330"/>
                      <a:pt x="509270" y="998220"/>
                    </a:cubicBezTo>
                    <a:cubicBezTo>
                      <a:pt x="450850" y="1005840"/>
                      <a:pt x="389890" y="1012190"/>
                      <a:pt x="346710" y="1005840"/>
                    </a:cubicBezTo>
                    <a:cubicBezTo>
                      <a:pt x="317500" y="1002030"/>
                      <a:pt x="293370" y="994410"/>
                      <a:pt x="273050" y="982980"/>
                    </a:cubicBezTo>
                    <a:cubicBezTo>
                      <a:pt x="256540" y="971550"/>
                      <a:pt x="242570" y="957580"/>
                      <a:pt x="233680" y="938530"/>
                    </a:cubicBezTo>
                    <a:cubicBezTo>
                      <a:pt x="222250" y="911860"/>
                      <a:pt x="223520" y="861060"/>
                      <a:pt x="224790" y="829310"/>
                    </a:cubicBezTo>
                    <a:cubicBezTo>
                      <a:pt x="226060" y="803910"/>
                      <a:pt x="229870" y="782320"/>
                      <a:pt x="237490" y="762000"/>
                    </a:cubicBezTo>
                    <a:cubicBezTo>
                      <a:pt x="243840" y="741680"/>
                      <a:pt x="254000" y="718820"/>
                      <a:pt x="266700" y="704850"/>
                    </a:cubicBezTo>
                    <a:cubicBezTo>
                      <a:pt x="278130" y="693420"/>
                      <a:pt x="289560" y="685800"/>
                      <a:pt x="308610" y="679450"/>
                    </a:cubicBezTo>
                    <a:cubicBezTo>
                      <a:pt x="340360" y="669290"/>
                      <a:pt x="394970" y="668020"/>
                      <a:pt x="443230" y="671830"/>
                    </a:cubicBezTo>
                    <a:cubicBezTo>
                      <a:pt x="496570" y="676910"/>
                      <a:pt x="576580" y="694690"/>
                      <a:pt x="617220" y="713740"/>
                    </a:cubicBezTo>
                    <a:cubicBezTo>
                      <a:pt x="641350" y="726440"/>
                      <a:pt x="659130" y="739140"/>
                      <a:pt x="670560" y="756920"/>
                    </a:cubicBezTo>
                    <a:cubicBezTo>
                      <a:pt x="679450" y="774700"/>
                      <a:pt x="683260" y="800100"/>
                      <a:pt x="679450" y="821690"/>
                    </a:cubicBezTo>
                    <a:cubicBezTo>
                      <a:pt x="674370" y="843280"/>
                      <a:pt x="657860" y="867410"/>
                      <a:pt x="641350" y="886460"/>
                    </a:cubicBezTo>
                    <a:cubicBezTo>
                      <a:pt x="624840" y="905510"/>
                      <a:pt x="600710" y="920750"/>
                      <a:pt x="577850" y="932180"/>
                    </a:cubicBezTo>
                    <a:cubicBezTo>
                      <a:pt x="553720" y="944880"/>
                      <a:pt x="525780" y="956310"/>
                      <a:pt x="497840" y="958850"/>
                    </a:cubicBezTo>
                    <a:cubicBezTo>
                      <a:pt x="471170" y="962660"/>
                      <a:pt x="436880" y="961390"/>
                      <a:pt x="415290" y="955040"/>
                    </a:cubicBezTo>
                    <a:cubicBezTo>
                      <a:pt x="400050" y="949960"/>
                      <a:pt x="389890" y="942340"/>
                      <a:pt x="381000" y="933450"/>
                    </a:cubicBezTo>
                    <a:cubicBezTo>
                      <a:pt x="372110" y="925830"/>
                      <a:pt x="367030" y="919480"/>
                      <a:pt x="361950" y="908050"/>
                    </a:cubicBezTo>
                    <a:cubicBezTo>
                      <a:pt x="354330" y="890270"/>
                      <a:pt x="347980" y="861060"/>
                      <a:pt x="347980" y="834390"/>
                    </a:cubicBezTo>
                    <a:cubicBezTo>
                      <a:pt x="347980" y="800100"/>
                      <a:pt x="358140" y="750570"/>
                      <a:pt x="372110" y="721360"/>
                    </a:cubicBezTo>
                    <a:cubicBezTo>
                      <a:pt x="382270" y="697230"/>
                      <a:pt x="396240" y="679450"/>
                      <a:pt x="412750" y="664210"/>
                    </a:cubicBezTo>
                    <a:cubicBezTo>
                      <a:pt x="429260" y="650240"/>
                      <a:pt x="447040" y="636270"/>
                      <a:pt x="467360" y="628650"/>
                    </a:cubicBezTo>
                    <a:cubicBezTo>
                      <a:pt x="487680" y="621030"/>
                      <a:pt x="508000" y="618490"/>
                      <a:pt x="533400" y="617220"/>
                    </a:cubicBezTo>
                    <a:cubicBezTo>
                      <a:pt x="567690" y="615950"/>
                      <a:pt x="628650" y="618490"/>
                      <a:pt x="655320" y="632460"/>
                    </a:cubicBezTo>
                    <a:cubicBezTo>
                      <a:pt x="673100" y="641350"/>
                      <a:pt x="684530" y="652780"/>
                      <a:pt x="690880" y="668020"/>
                    </a:cubicBezTo>
                    <a:cubicBezTo>
                      <a:pt x="698500" y="683260"/>
                      <a:pt x="699770" y="706120"/>
                      <a:pt x="695960" y="725170"/>
                    </a:cubicBezTo>
                    <a:cubicBezTo>
                      <a:pt x="693420" y="745490"/>
                      <a:pt x="680720" y="769620"/>
                      <a:pt x="669290" y="786130"/>
                    </a:cubicBezTo>
                    <a:cubicBezTo>
                      <a:pt x="657860" y="802640"/>
                      <a:pt x="642620" y="817880"/>
                      <a:pt x="628650" y="828040"/>
                    </a:cubicBezTo>
                    <a:cubicBezTo>
                      <a:pt x="615950" y="836930"/>
                      <a:pt x="600710" y="845820"/>
                      <a:pt x="588010" y="847090"/>
                    </a:cubicBezTo>
                    <a:cubicBezTo>
                      <a:pt x="577850" y="848360"/>
                      <a:pt x="565150" y="847090"/>
                      <a:pt x="557530" y="842010"/>
                    </a:cubicBezTo>
                    <a:cubicBezTo>
                      <a:pt x="547370" y="834390"/>
                      <a:pt x="538480" y="820420"/>
                      <a:pt x="535940" y="803910"/>
                    </a:cubicBezTo>
                    <a:cubicBezTo>
                      <a:pt x="530860" y="773430"/>
                      <a:pt x="546100" y="711200"/>
                      <a:pt x="558800" y="675640"/>
                    </a:cubicBezTo>
                    <a:cubicBezTo>
                      <a:pt x="568960" y="647700"/>
                      <a:pt x="580390" y="626110"/>
                      <a:pt x="596900" y="604520"/>
                    </a:cubicBezTo>
                    <a:cubicBezTo>
                      <a:pt x="614680" y="581660"/>
                      <a:pt x="638810" y="560070"/>
                      <a:pt x="666750" y="543560"/>
                    </a:cubicBezTo>
                    <a:cubicBezTo>
                      <a:pt x="695960" y="525780"/>
                      <a:pt x="731520" y="515620"/>
                      <a:pt x="767080" y="504190"/>
                    </a:cubicBezTo>
                    <a:cubicBezTo>
                      <a:pt x="807720" y="492760"/>
                      <a:pt x="854710" y="481330"/>
                      <a:pt x="896620" y="476250"/>
                    </a:cubicBezTo>
                    <a:cubicBezTo>
                      <a:pt x="935990" y="472440"/>
                      <a:pt x="975360" y="473710"/>
                      <a:pt x="1012190" y="476250"/>
                    </a:cubicBezTo>
                    <a:cubicBezTo>
                      <a:pt x="1046480" y="478790"/>
                      <a:pt x="1085850" y="478790"/>
                      <a:pt x="1112520" y="488950"/>
                    </a:cubicBezTo>
                    <a:cubicBezTo>
                      <a:pt x="1132840" y="496570"/>
                      <a:pt x="1153160" y="505460"/>
                      <a:pt x="1162050" y="521970"/>
                    </a:cubicBezTo>
                    <a:cubicBezTo>
                      <a:pt x="1172210" y="538480"/>
                      <a:pt x="1173480" y="568960"/>
                      <a:pt x="1168400" y="589280"/>
                    </a:cubicBezTo>
                    <a:cubicBezTo>
                      <a:pt x="1162050" y="612140"/>
                      <a:pt x="1141730" y="633730"/>
                      <a:pt x="1126490" y="650240"/>
                    </a:cubicBezTo>
                    <a:cubicBezTo>
                      <a:pt x="1111250" y="665480"/>
                      <a:pt x="1092200" y="678180"/>
                      <a:pt x="1075690" y="685800"/>
                    </a:cubicBezTo>
                    <a:cubicBezTo>
                      <a:pt x="1060450" y="692150"/>
                      <a:pt x="1041400" y="698500"/>
                      <a:pt x="1028700" y="697230"/>
                    </a:cubicBezTo>
                    <a:cubicBezTo>
                      <a:pt x="1017270" y="695960"/>
                      <a:pt x="1005840" y="690880"/>
                      <a:pt x="999490" y="683260"/>
                    </a:cubicBezTo>
                    <a:cubicBezTo>
                      <a:pt x="991870" y="674370"/>
                      <a:pt x="986790" y="654050"/>
                      <a:pt x="986790" y="641350"/>
                    </a:cubicBezTo>
                    <a:cubicBezTo>
                      <a:pt x="986790" y="631190"/>
                      <a:pt x="989330" y="626110"/>
                      <a:pt x="995680" y="614680"/>
                    </a:cubicBezTo>
                    <a:cubicBezTo>
                      <a:pt x="1009650" y="591820"/>
                      <a:pt x="1050290" y="547370"/>
                      <a:pt x="1079500" y="520700"/>
                    </a:cubicBezTo>
                    <a:cubicBezTo>
                      <a:pt x="1107440" y="495300"/>
                      <a:pt x="1135380" y="476250"/>
                      <a:pt x="1168400" y="455930"/>
                    </a:cubicBezTo>
                    <a:cubicBezTo>
                      <a:pt x="1203960" y="434340"/>
                      <a:pt x="1245870" y="414020"/>
                      <a:pt x="1289050" y="397510"/>
                    </a:cubicBezTo>
                    <a:cubicBezTo>
                      <a:pt x="1334770" y="379730"/>
                      <a:pt x="1384300" y="365760"/>
                      <a:pt x="1432560" y="354330"/>
                    </a:cubicBezTo>
                    <a:cubicBezTo>
                      <a:pt x="1482090" y="342900"/>
                      <a:pt x="1532890" y="332740"/>
                      <a:pt x="1582420" y="328930"/>
                    </a:cubicBezTo>
                    <a:cubicBezTo>
                      <a:pt x="1630680" y="323850"/>
                      <a:pt x="1687830" y="318770"/>
                      <a:pt x="1725930" y="328930"/>
                    </a:cubicBezTo>
                    <a:cubicBezTo>
                      <a:pt x="1753870" y="336550"/>
                      <a:pt x="1774190" y="349250"/>
                      <a:pt x="1793240" y="365760"/>
                    </a:cubicBezTo>
                    <a:cubicBezTo>
                      <a:pt x="1813560" y="383540"/>
                      <a:pt x="1830070" y="406400"/>
                      <a:pt x="1842770" y="433070"/>
                    </a:cubicBezTo>
                    <a:cubicBezTo>
                      <a:pt x="1856740" y="462280"/>
                      <a:pt x="1869440" y="500380"/>
                      <a:pt x="1871980" y="537210"/>
                    </a:cubicBezTo>
                    <a:cubicBezTo>
                      <a:pt x="1875790" y="579120"/>
                      <a:pt x="1866900" y="654050"/>
                      <a:pt x="1855470" y="673100"/>
                    </a:cubicBezTo>
                    <a:cubicBezTo>
                      <a:pt x="1850390" y="680720"/>
                      <a:pt x="1845310" y="685800"/>
                      <a:pt x="1838960" y="685800"/>
                    </a:cubicBezTo>
                    <a:cubicBezTo>
                      <a:pt x="1831340" y="684530"/>
                      <a:pt x="1817370" y="671830"/>
                      <a:pt x="1814830" y="660400"/>
                    </a:cubicBezTo>
                    <a:cubicBezTo>
                      <a:pt x="1812290" y="641350"/>
                      <a:pt x="1833880" y="609600"/>
                      <a:pt x="1852930" y="580390"/>
                    </a:cubicBezTo>
                    <a:cubicBezTo>
                      <a:pt x="1883410" y="532130"/>
                      <a:pt x="1949450" y="448310"/>
                      <a:pt x="1995170" y="412750"/>
                    </a:cubicBezTo>
                    <a:cubicBezTo>
                      <a:pt x="2025650" y="388620"/>
                      <a:pt x="2053590" y="379730"/>
                      <a:pt x="2085340" y="367030"/>
                    </a:cubicBezTo>
                    <a:cubicBezTo>
                      <a:pt x="2120900" y="354330"/>
                      <a:pt x="2172970" y="335280"/>
                      <a:pt x="2199640" y="334010"/>
                    </a:cubicBezTo>
                    <a:cubicBezTo>
                      <a:pt x="2214880" y="334010"/>
                      <a:pt x="2225040" y="335280"/>
                      <a:pt x="2233930" y="342900"/>
                    </a:cubicBezTo>
                    <a:cubicBezTo>
                      <a:pt x="2245360" y="353060"/>
                      <a:pt x="2255520" y="379730"/>
                      <a:pt x="2255520" y="401320"/>
                    </a:cubicBezTo>
                    <a:cubicBezTo>
                      <a:pt x="2255520" y="430530"/>
                      <a:pt x="2233930" y="474980"/>
                      <a:pt x="2218690" y="501650"/>
                    </a:cubicBezTo>
                    <a:cubicBezTo>
                      <a:pt x="2205990" y="521970"/>
                      <a:pt x="2189480" y="539750"/>
                      <a:pt x="2174240" y="549910"/>
                    </a:cubicBezTo>
                    <a:cubicBezTo>
                      <a:pt x="2162810" y="557530"/>
                      <a:pt x="2152650" y="562610"/>
                      <a:pt x="2141220" y="561340"/>
                    </a:cubicBezTo>
                    <a:cubicBezTo>
                      <a:pt x="2124710" y="558800"/>
                      <a:pt x="2101850" y="539750"/>
                      <a:pt x="2089150" y="520700"/>
                    </a:cubicBezTo>
                    <a:cubicBezTo>
                      <a:pt x="2072640" y="495300"/>
                      <a:pt x="2062480" y="453390"/>
                      <a:pt x="2062480" y="416560"/>
                    </a:cubicBezTo>
                    <a:cubicBezTo>
                      <a:pt x="2062480" y="373380"/>
                      <a:pt x="2078990" y="307340"/>
                      <a:pt x="2098040" y="279400"/>
                    </a:cubicBezTo>
                    <a:cubicBezTo>
                      <a:pt x="2109470" y="261620"/>
                      <a:pt x="2129790" y="248920"/>
                      <a:pt x="2143760" y="247650"/>
                    </a:cubicBezTo>
                    <a:cubicBezTo>
                      <a:pt x="2151380" y="245110"/>
                      <a:pt x="2161540" y="247650"/>
                      <a:pt x="2166620" y="252730"/>
                    </a:cubicBezTo>
                    <a:cubicBezTo>
                      <a:pt x="2171700" y="259080"/>
                      <a:pt x="2170430" y="274320"/>
                      <a:pt x="2166620" y="285750"/>
                    </a:cubicBezTo>
                    <a:cubicBezTo>
                      <a:pt x="2161540" y="300990"/>
                      <a:pt x="2143760" y="318770"/>
                      <a:pt x="2124710" y="335280"/>
                    </a:cubicBezTo>
                    <a:cubicBezTo>
                      <a:pt x="2096770" y="356870"/>
                      <a:pt x="2038350" y="389890"/>
                      <a:pt x="2007870" y="398780"/>
                    </a:cubicBezTo>
                    <a:cubicBezTo>
                      <a:pt x="1992630" y="402590"/>
                      <a:pt x="1981200" y="405130"/>
                      <a:pt x="1968500" y="400050"/>
                    </a:cubicBezTo>
                    <a:cubicBezTo>
                      <a:pt x="1953260" y="394970"/>
                      <a:pt x="1936750" y="377190"/>
                      <a:pt x="1927860" y="364490"/>
                    </a:cubicBezTo>
                    <a:cubicBezTo>
                      <a:pt x="1921510" y="354330"/>
                      <a:pt x="1918970" y="346710"/>
                      <a:pt x="1917700" y="332740"/>
                    </a:cubicBezTo>
                    <a:cubicBezTo>
                      <a:pt x="1913890" y="309880"/>
                      <a:pt x="1915160" y="262890"/>
                      <a:pt x="1921510" y="237490"/>
                    </a:cubicBezTo>
                    <a:cubicBezTo>
                      <a:pt x="1925320" y="217170"/>
                      <a:pt x="1932940" y="201930"/>
                      <a:pt x="1944370" y="186690"/>
                    </a:cubicBezTo>
                    <a:cubicBezTo>
                      <a:pt x="1955800" y="170180"/>
                      <a:pt x="1971040" y="154940"/>
                      <a:pt x="1988820" y="143510"/>
                    </a:cubicBezTo>
                    <a:cubicBezTo>
                      <a:pt x="2006600" y="130810"/>
                      <a:pt x="2025650" y="121920"/>
                      <a:pt x="2052320" y="114300"/>
                    </a:cubicBezTo>
                    <a:cubicBezTo>
                      <a:pt x="2090420" y="104140"/>
                      <a:pt x="2170430" y="96520"/>
                      <a:pt x="2202180" y="101600"/>
                    </a:cubicBezTo>
                    <a:cubicBezTo>
                      <a:pt x="2218690" y="105410"/>
                      <a:pt x="2231390" y="106680"/>
                      <a:pt x="2237740" y="116840"/>
                    </a:cubicBezTo>
                    <a:cubicBezTo>
                      <a:pt x="2246630" y="130810"/>
                      <a:pt x="2242820" y="158750"/>
                      <a:pt x="2236470" y="180340"/>
                    </a:cubicBezTo>
                    <a:cubicBezTo>
                      <a:pt x="2228850" y="205740"/>
                      <a:pt x="2208530" y="231140"/>
                      <a:pt x="2186940" y="257810"/>
                    </a:cubicBezTo>
                    <a:cubicBezTo>
                      <a:pt x="2161540" y="292100"/>
                      <a:pt x="2125980" y="331470"/>
                      <a:pt x="2091690" y="361950"/>
                    </a:cubicBezTo>
                    <a:cubicBezTo>
                      <a:pt x="2057400" y="391160"/>
                      <a:pt x="2016760" y="419100"/>
                      <a:pt x="1982470" y="438150"/>
                    </a:cubicBezTo>
                    <a:cubicBezTo>
                      <a:pt x="1954530" y="453390"/>
                      <a:pt x="1929130" y="468630"/>
                      <a:pt x="1905000" y="471170"/>
                    </a:cubicBezTo>
                    <a:cubicBezTo>
                      <a:pt x="1887220" y="473710"/>
                      <a:pt x="1868170" y="471170"/>
                      <a:pt x="1855470" y="462280"/>
                    </a:cubicBezTo>
                    <a:cubicBezTo>
                      <a:pt x="1842770" y="454660"/>
                      <a:pt x="1833880" y="439420"/>
                      <a:pt x="1828800" y="426720"/>
                    </a:cubicBezTo>
                    <a:cubicBezTo>
                      <a:pt x="1823720" y="412750"/>
                      <a:pt x="1823720" y="400050"/>
                      <a:pt x="1824990" y="381000"/>
                    </a:cubicBezTo>
                    <a:cubicBezTo>
                      <a:pt x="1826260" y="346710"/>
                      <a:pt x="1838960" y="280670"/>
                      <a:pt x="1852930" y="238760"/>
                    </a:cubicBezTo>
                    <a:cubicBezTo>
                      <a:pt x="1864360" y="201930"/>
                      <a:pt x="1879600" y="167640"/>
                      <a:pt x="1897380" y="139700"/>
                    </a:cubicBezTo>
                    <a:cubicBezTo>
                      <a:pt x="1912620" y="116840"/>
                      <a:pt x="1930400" y="97790"/>
                      <a:pt x="1949450" y="83820"/>
                    </a:cubicBezTo>
                    <a:cubicBezTo>
                      <a:pt x="1964690" y="72390"/>
                      <a:pt x="1979930" y="63500"/>
                      <a:pt x="2000250" y="60960"/>
                    </a:cubicBezTo>
                    <a:cubicBezTo>
                      <a:pt x="2026920" y="57150"/>
                      <a:pt x="2080260" y="63500"/>
                      <a:pt x="2095500" y="77470"/>
                    </a:cubicBezTo>
                    <a:cubicBezTo>
                      <a:pt x="2104390" y="85090"/>
                      <a:pt x="2106930" y="97790"/>
                      <a:pt x="2104390" y="107950"/>
                    </a:cubicBezTo>
                    <a:cubicBezTo>
                      <a:pt x="2103120" y="119380"/>
                      <a:pt x="2092960" y="129540"/>
                      <a:pt x="2078990" y="142240"/>
                    </a:cubicBezTo>
                    <a:cubicBezTo>
                      <a:pt x="2048510" y="165100"/>
                      <a:pt x="1987550" y="191770"/>
                      <a:pt x="1915160" y="217170"/>
                    </a:cubicBezTo>
                    <a:cubicBezTo>
                      <a:pt x="1785620" y="264160"/>
                      <a:pt x="1456690" y="354330"/>
                      <a:pt x="1355090" y="361950"/>
                    </a:cubicBezTo>
                    <a:cubicBezTo>
                      <a:pt x="1318260" y="364490"/>
                      <a:pt x="1290320" y="365760"/>
                      <a:pt x="1277620" y="354330"/>
                    </a:cubicBezTo>
                    <a:cubicBezTo>
                      <a:pt x="1268730" y="346710"/>
                      <a:pt x="1268730" y="331470"/>
                      <a:pt x="1272540" y="314960"/>
                    </a:cubicBezTo>
                    <a:cubicBezTo>
                      <a:pt x="1278890" y="288290"/>
                      <a:pt x="1316990" y="233680"/>
                      <a:pt x="1347470" y="208280"/>
                    </a:cubicBezTo>
                    <a:cubicBezTo>
                      <a:pt x="1375410" y="185420"/>
                      <a:pt x="1423670" y="165100"/>
                      <a:pt x="1445260" y="166370"/>
                    </a:cubicBezTo>
                    <a:cubicBezTo>
                      <a:pt x="1456690" y="166370"/>
                      <a:pt x="1468120" y="172720"/>
                      <a:pt x="1470660" y="180340"/>
                    </a:cubicBezTo>
                    <a:cubicBezTo>
                      <a:pt x="1473200" y="186690"/>
                      <a:pt x="1469390" y="198120"/>
                      <a:pt x="1460500" y="207010"/>
                    </a:cubicBezTo>
                    <a:cubicBezTo>
                      <a:pt x="1436370" y="227330"/>
                      <a:pt x="1310640" y="257810"/>
                      <a:pt x="1282700" y="251460"/>
                    </a:cubicBezTo>
                    <a:cubicBezTo>
                      <a:pt x="1272540" y="248920"/>
                      <a:pt x="1266190" y="242570"/>
                      <a:pt x="1264920" y="236220"/>
                    </a:cubicBezTo>
                    <a:cubicBezTo>
                      <a:pt x="1263650" y="228600"/>
                      <a:pt x="1268730" y="217170"/>
                      <a:pt x="1277620" y="212090"/>
                    </a:cubicBezTo>
                    <a:cubicBezTo>
                      <a:pt x="1296670" y="198120"/>
                      <a:pt x="1347470" y="200660"/>
                      <a:pt x="1398270" y="196850"/>
                    </a:cubicBezTo>
                    <a:cubicBezTo>
                      <a:pt x="1485900" y="190500"/>
                      <a:pt x="1648460" y="184150"/>
                      <a:pt x="1760220" y="189230"/>
                    </a:cubicBezTo>
                    <a:cubicBezTo>
                      <a:pt x="1855470" y="194310"/>
                      <a:pt x="1998980" y="191770"/>
                      <a:pt x="2026920" y="219710"/>
                    </a:cubicBezTo>
                    <a:cubicBezTo>
                      <a:pt x="2038350" y="229870"/>
                      <a:pt x="2037080" y="248920"/>
                      <a:pt x="2032000" y="259080"/>
                    </a:cubicBezTo>
                    <a:cubicBezTo>
                      <a:pt x="2028190" y="267970"/>
                      <a:pt x="2019300" y="267970"/>
                      <a:pt x="2004060" y="275590"/>
                    </a:cubicBezTo>
                    <a:cubicBezTo>
                      <a:pt x="1958340" y="298450"/>
                      <a:pt x="1750060" y="393700"/>
                      <a:pt x="1703070" y="392430"/>
                    </a:cubicBezTo>
                    <a:cubicBezTo>
                      <a:pt x="1687830" y="391160"/>
                      <a:pt x="1676400" y="384810"/>
                      <a:pt x="1672590" y="378460"/>
                    </a:cubicBezTo>
                    <a:cubicBezTo>
                      <a:pt x="1670050" y="373380"/>
                      <a:pt x="1672590" y="364490"/>
                      <a:pt x="1676400" y="358140"/>
                    </a:cubicBezTo>
                    <a:cubicBezTo>
                      <a:pt x="1681480" y="351790"/>
                      <a:pt x="1690370" y="350520"/>
                      <a:pt x="1704340" y="344170"/>
                    </a:cubicBezTo>
                    <a:cubicBezTo>
                      <a:pt x="1746250" y="326390"/>
                      <a:pt x="1897380" y="273050"/>
                      <a:pt x="1958340" y="266700"/>
                    </a:cubicBezTo>
                    <a:cubicBezTo>
                      <a:pt x="1992630" y="264160"/>
                      <a:pt x="2028190" y="262890"/>
                      <a:pt x="2038350" y="275590"/>
                    </a:cubicBezTo>
                    <a:cubicBezTo>
                      <a:pt x="2045970" y="285750"/>
                      <a:pt x="2040890" y="302260"/>
                      <a:pt x="2033270" y="322580"/>
                    </a:cubicBezTo>
                    <a:cubicBezTo>
                      <a:pt x="2012950" y="368300"/>
                      <a:pt x="1899920" y="473710"/>
                      <a:pt x="1864360" y="530860"/>
                    </a:cubicBezTo>
                    <a:cubicBezTo>
                      <a:pt x="1842770" y="566420"/>
                      <a:pt x="1840230" y="615950"/>
                      <a:pt x="1822450" y="624840"/>
                    </a:cubicBezTo>
                    <a:cubicBezTo>
                      <a:pt x="1812290" y="628650"/>
                      <a:pt x="1793240" y="621030"/>
                      <a:pt x="1788160" y="614680"/>
                    </a:cubicBezTo>
                    <a:cubicBezTo>
                      <a:pt x="1785620" y="609600"/>
                      <a:pt x="1788160" y="600710"/>
                      <a:pt x="1791970" y="594360"/>
                    </a:cubicBezTo>
                    <a:cubicBezTo>
                      <a:pt x="1797050" y="588010"/>
                      <a:pt x="1807210" y="584200"/>
                      <a:pt x="1822450" y="579120"/>
                    </a:cubicBezTo>
                    <a:cubicBezTo>
                      <a:pt x="1863090" y="565150"/>
                      <a:pt x="1993900" y="543560"/>
                      <a:pt x="2057400" y="538480"/>
                    </a:cubicBezTo>
                    <a:cubicBezTo>
                      <a:pt x="2099310" y="534670"/>
                      <a:pt x="2134870" y="527050"/>
                      <a:pt x="2164080" y="537210"/>
                    </a:cubicBezTo>
                    <a:cubicBezTo>
                      <a:pt x="2186940" y="544830"/>
                      <a:pt x="2214880" y="565150"/>
                      <a:pt x="2218690" y="581660"/>
                    </a:cubicBezTo>
                    <a:cubicBezTo>
                      <a:pt x="2222500" y="595630"/>
                      <a:pt x="2211070" y="615950"/>
                      <a:pt x="2199640" y="629920"/>
                    </a:cubicBezTo>
                    <a:cubicBezTo>
                      <a:pt x="2188210" y="645160"/>
                      <a:pt x="2171700" y="652780"/>
                      <a:pt x="2146300" y="668020"/>
                    </a:cubicBezTo>
                    <a:cubicBezTo>
                      <a:pt x="2096770" y="697230"/>
                      <a:pt x="1982470" y="753110"/>
                      <a:pt x="1910080" y="782320"/>
                    </a:cubicBezTo>
                    <a:cubicBezTo>
                      <a:pt x="1851660" y="806450"/>
                      <a:pt x="1775460" y="836930"/>
                      <a:pt x="1744980" y="835660"/>
                    </a:cubicBezTo>
                    <a:cubicBezTo>
                      <a:pt x="1734820" y="835660"/>
                      <a:pt x="1725930" y="833120"/>
                      <a:pt x="1723390" y="826770"/>
                    </a:cubicBezTo>
                    <a:cubicBezTo>
                      <a:pt x="1717040" y="817880"/>
                      <a:pt x="1723390" y="798830"/>
                      <a:pt x="1731010" y="778510"/>
                    </a:cubicBezTo>
                    <a:cubicBezTo>
                      <a:pt x="1750060" y="730250"/>
                      <a:pt x="1824990" y="619760"/>
                      <a:pt x="1871980" y="557530"/>
                    </a:cubicBezTo>
                    <a:cubicBezTo>
                      <a:pt x="1911350" y="506730"/>
                      <a:pt x="1965960" y="431800"/>
                      <a:pt x="1991360" y="426720"/>
                    </a:cubicBezTo>
                    <a:cubicBezTo>
                      <a:pt x="2000250" y="425450"/>
                      <a:pt x="2010410" y="430530"/>
                      <a:pt x="2012950" y="436880"/>
                    </a:cubicBezTo>
                    <a:cubicBezTo>
                      <a:pt x="2016760" y="441960"/>
                      <a:pt x="2015490" y="452120"/>
                      <a:pt x="2007870" y="463550"/>
                    </a:cubicBezTo>
                    <a:cubicBezTo>
                      <a:pt x="1986280" y="499110"/>
                      <a:pt x="1865630" y="572770"/>
                      <a:pt x="1770380" y="632460"/>
                    </a:cubicBezTo>
                    <a:cubicBezTo>
                      <a:pt x="1639570" y="715010"/>
                      <a:pt x="1361440" y="866140"/>
                      <a:pt x="1282700" y="900430"/>
                    </a:cubicBezTo>
                    <a:cubicBezTo>
                      <a:pt x="1258570" y="911860"/>
                      <a:pt x="1249680" y="916940"/>
                      <a:pt x="1234440" y="916940"/>
                    </a:cubicBezTo>
                    <a:cubicBezTo>
                      <a:pt x="1219200" y="918210"/>
                      <a:pt x="1198880" y="913130"/>
                      <a:pt x="1191260" y="905510"/>
                    </a:cubicBezTo>
                    <a:cubicBezTo>
                      <a:pt x="1186180" y="897890"/>
                      <a:pt x="1184910" y="885190"/>
                      <a:pt x="1189990" y="875030"/>
                    </a:cubicBezTo>
                    <a:cubicBezTo>
                      <a:pt x="1198880" y="855980"/>
                      <a:pt x="1229360" y="839470"/>
                      <a:pt x="1268730" y="814070"/>
                    </a:cubicBezTo>
                    <a:cubicBezTo>
                      <a:pt x="1371600" y="748030"/>
                      <a:pt x="1729740" y="577850"/>
                      <a:pt x="1849120" y="508000"/>
                    </a:cubicBezTo>
                    <a:cubicBezTo>
                      <a:pt x="1905000" y="474980"/>
                      <a:pt x="1948180" y="429260"/>
                      <a:pt x="1969770" y="430530"/>
                    </a:cubicBezTo>
                    <a:cubicBezTo>
                      <a:pt x="1978660" y="431800"/>
                      <a:pt x="1985010" y="440690"/>
                      <a:pt x="1986280" y="447040"/>
                    </a:cubicBezTo>
                    <a:cubicBezTo>
                      <a:pt x="1987550" y="453390"/>
                      <a:pt x="1983740" y="462280"/>
                      <a:pt x="1973580" y="469900"/>
                    </a:cubicBezTo>
                    <a:cubicBezTo>
                      <a:pt x="1918970" y="511810"/>
                      <a:pt x="1527810" y="568960"/>
                      <a:pt x="1338580" y="633730"/>
                    </a:cubicBezTo>
                    <a:cubicBezTo>
                      <a:pt x="1176020" y="688340"/>
                      <a:pt x="943610" y="833120"/>
                      <a:pt x="900430" y="820420"/>
                    </a:cubicBezTo>
                    <a:cubicBezTo>
                      <a:pt x="891540" y="816610"/>
                      <a:pt x="887730" y="807720"/>
                      <a:pt x="887730" y="800100"/>
                    </a:cubicBezTo>
                    <a:cubicBezTo>
                      <a:pt x="886460" y="789940"/>
                      <a:pt x="892810" y="781050"/>
                      <a:pt x="906780" y="765810"/>
                    </a:cubicBezTo>
                    <a:cubicBezTo>
                      <a:pt x="955040" y="715010"/>
                      <a:pt x="1235710" y="576580"/>
                      <a:pt x="1342390" y="495300"/>
                    </a:cubicBezTo>
                    <a:cubicBezTo>
                      <a:pt x="1410970" y="441960"/>
                      <a:pt x="1470660" y="349250"/>
                      <a:pt x="1499870" y="346710"/>
                    </a:cubicBezTo>
                    <a:cubicBezTo>
                      <a:pt x="1510030" y="346710"/>
                      <a:pt x="1520190" y="355600"/>
                      <a:pt x="1522730" y="363220"/>
                    </a:cubicBezTo>
                    <a:cubicBezTo>
                      <a:pt x="1524000" y="368300"/>
                      <a:pt x="1521460" y="377190"/>
                      <a:pt x="1513840" y="383540"/>
                    </a:cubicBezTo>
                    <a:cubicBezTo>
                      <a:pt x="1493520" y="403860"/>
                      <a:pt x="1430020" y="416560"/>
                      <a:pt x="1356360" y="440690"/>
                    </a:cubicBezTo>
                    <a:cubicBezTo>
                      <a:pt x="1187450" y="499110"/>
                      <a:pt x="728980" y="651510"/>
                      <a:pt x="510540" y="711200"/>
                    </a:cubicBezTo>
                    <a:cubicBezTo>
                      <a:pt x="374650" y="748030"/>
                      <a:pt x="213360" y="810260"/>
                      <a:pt x="177800" y="788670"/>
                    </a:cubicBezTo>
                    <a:cubicBezTo>
                      <a:pt x="165100" y="779780"/>
                      <a:pt x="165100" y="756920"/>
                      <a:pt x="167640" y="745490"/>
                    </a:cubicBezTo>
                    <a:cubicBezTo>
                      <a:pt x="170180" y="734060"/>
                      <a:pt x="177800" y="727710"/>
                      <a:pt x="190500" y="716280"/>
                    </a:cubicBezTo>
                    <a:cubicBezTo>
                      <a:pt x="218440" y="690880"/>
                      <a:pt x="276860" y="648970"/>
                      <a:pt x="347980" y="610870"/>
                    </a:cubicBezTo>
                    <a:cubicBezTo>
                      <a:pt x="469900" y="543560"/>
                      <a:pt x="736600" y="434340"/>
                      <a:pt x="876300" y="384810"/>
                    </a:cubicBezTo>
                    <a:cubicBezTo>
                      <a:pt x="965200" y="351790"/>
                      <a:pt x="1064260" y="308610"/>
                      <a:pt x="1098550" y="318770"/>
                    </a:cubicBezTo>
                    <a:cubicBezTo>
                      <a:pt x="1111250" y="321310"/>
                      <a:pt x="1120140" y="332740"/>
                      <a:pt x="1120140" y="341630"/>
                    </a:cubicBezTo>
                    <a:cubicBezTo>
                      <a:pt x="1120140" y="351790"/>
                      <a:pt x="1107440" y="359410"/>
                      <a:pt x="1090930" y="375920"/>
                    </a:cubicBezTo>
                    <a:cubicBezTo>
                      <a:pt x="1024890" y="436880"/>
                      <a:pt x="689610" y="673100"/>
                      <a:pt x="574040" y="749300"/>
                    </a:cubicBezTo>
                    <a:cubicBezTo>
                      <a:pt x="518160" y="787400"/>
                      <a:pt x="496570" y="800100"/>
                      <a:pt x="445770" y="826770"/>
                    </a:cubicBezTo>
                    <a:cubicBezTo>
                      <a:pt x="374650" y="864870"/>
                      <a:pt x="228600" y="955040"/>
                      <a:pt x="185420" y="947420"/>
                    </a:cubicBezTo>
                    <a:cubicBezTo>
                      <a:pt x="168910" y="944880"/>
                      <a:pt x="162560" y="932180"/>
                      <a:pt x="154940" y="918210"/>
                    </a:cubicBezTo>
                    <a:cubicBezTo>
                      <a:pt x="144780" y="896620"/>
                      <a:pt x="139700" y="854710"/>
                      <a:pt x="144780" y="820420"/>
                    </a:cubicBezTo>
                    <a:cubicBezTo>
                      <a:pt x="148590" y="782320"/>
                      <a:pt x="168910" y="741680"/>
                      <a:pt x="189230" y="703580"/>
                    </a:cubicBezTo>
                    <a:cubicBezTo>
                      <a:pt x="209550" y="664210"/>
                      <a:pt x="242570" y="618490"/>
                      <a:pt x="270510" y="590550"/>
                    </a:cubicBezTo>
                    <a:cubicBezTo>
                      <a:pt x="292100" y="568960"/>
                      <a:pt x="307340" y="560070"/>
                      <a:pt x="336550" y="542290"/>
                    </a:cubicBezTo>
                    <a:cubicBezTo>
                      <a:pt x="382270" y="514350"/>
                      <a:pt x="453390" y="478790"/>
                      <a:pt x="523240" y="447040"/>
                    </a:cubicBezTo>
                    <a:cubicBezTo>
                      <a:pt x="608330" y="407670"/>
                      <a:pt x="750570" y="349250"/>
                      <a:pt x="811530" y="326390"/>
                    </a:cubicBezTo>
                    <a:cubicBezTo>
                      <a:pt x="838200" y="314960"/>
                      <a:pt x="855980" y="299720"/>
                      <a:pt x="869950" y="304800"/>
                    </a:cubicBezTo>
                    <a:cubicBezTo>
                      <a:pt x="880110" y="307340"/>
                      <a:pt x="891540" y="323850"/>
                      <a:pt x="891540" y="331470"/>
                    </a:cubicBezTo>
                    <a:cubicBezTo>
                      <a:pt x="891540" y="339090"/>
                      <a:pt x="883920" y="344170"/>
                      <a:pt x="872490" y="350520"/>
                    </a:cubicBezTo>
                    <a:cubicBezTo>
                      <a:pt x="838200" y="369570"/>
                      <a:pt x="718820" y="381000"/>
                      <a:pt x="633730" y="407670"/>
                    </a:cubicBezTo>
                    <a:cubicBezTo>
                      <a:pt x="533400" y="438150"/>
                      <a:pt x="382270" y="500380"/>
                      <a:pt x="313690" y="529590"/>
                    </a:cubicBezTo>
                    <a:cubicBezTo>
                      <a:pt x="280670" y="543560"/>
                      <a:pt x="264160" y="548640"/>
                      <a:pt x="242570" y="562610"/>
                    </a:cubicBezTo>
                    <a:cubicBezTo>
                      <a:pt x="222250" y="575310"/>
                      <a:pt x="203200" y="590550"/>
                      <a:pt x="187960" y="608330"/>
                    </a:cubicBezTo>
                    <a:cubicBezTo>
                      <a:pt x="173990" y="624840"/>
                      <a:pt x="166370" y="652780"/>
                      <a:pt x="153670" y="662940"/>
                    </a:cubicBezTo>
                    <a:cubicBezTo>
                      <a:pt x="144780" y="668020"/>
                      <a:pt x="134620" y="670560"/>
                      <a:pt x="128270" y="669290"/>
                    </a:cubicBezTo>
                    <a:cubicBezTo>
                      <a:pt x="120650" y="668020"/>
                      <a:pt x="110490" y="659130"/>
                      <a:pt x="107950" y="651510"/>
                    </a:cubicBezTo>
                    <a:cubicBezTo>
                      <a:pt x="104140" y="643890"/>
                      <a:pt x="106680" y="636270"/>
                      <a:pt x="111760" y="621030"/>
                    </a:cubicBezTo>
                    <a:cubicBezTo>
                      <a:pt x="127000" y="577850"/>
                      <a:pt x="231140" y="453390"/>
                      <a:pt x="273050" y="379730"/>
                    </a:cubicBezTo>
                    <a:cubicBezTo>
                      <a:pt x="304800" y="321310"/>
                      <a:pt x="318770" y="237490"/>
                      <a:pt x="345440" y="217170"/>
                    </a:cubicBezTo>
                    <a:cubicBezTo>
                      <a:pt x="356870" y="207010"/>
                      <a:pt x="374650" y="204470"/>
                      <a:pt x="382270" y="208280"/>
                    </a:cubicBezTo>
                    <a:cubicBezTo>
                      <a:pt x="389890" y="213360"/>
                      <a:pt x="389890" y="241300"/>
                      <a:pt x="389890" y="241300"/>
                    </a:cubicBezTo>
                  </a:path>
                </a:pathLst>
              </a:custGeom>
              <a:solidFill>
                <a:srgbClr val="92D050"/>
              </a:solidFill>
              <a:ln cap="sq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GB"/>
              </a:p>
            </p:txBody>
          </p:sp>
        </p:grpSp>
      </p:grpSp>
      <p:grpSp>
        <p:nvGrpSpPr>
          <p:cNvPr id="243" name="Group 242">
            <a:extLst>
              <a:ext uri="{FF2B5EF4-FFF2-40B4-BE49-F238E27FC236}">
                <a16:creationId xmlns:a16="http://schemas.microsoft.com/office/drawing/2014/main" id="{EE21EB83-8393-F076-1699-4990C8A2A366}"/>
              </a:ext>
            </a:extLst>
          </p:cNvPr>
          <p:cNvGrpSpPr/>
          <p:nvPr/>
        </p:nvGrpSpPr>
        <p:grpSpPr>
          <a:xfrm>
            <a:off x="9502801" y="2485465"/>
            <a:ext cx="522015" cy="601027"/>
            <a:chOff x="6869385" y="2868193"/>
            <a:chExt cx="1971367" cy="2228634"/>
          </a:xfrm>
        </p:grpSpPr>
        <p:sp>
          <p:nvSpPr>
            <p:cNvPr id="244" name="Freeform 3">
              <a:extLst>
                <a:ext uri="{FF2B5EF4-FFF2-40B4-BE49-F238E27FC236}">
                  <a16:creationId xmlns:a16="http://schemas.microsoft.com/office/drawing/2014/main" id="{2A300DCD-E4ED-EA82-BC18-F012BCB4BA41}"/>
                </a:ext>
              </a:extLst>
            </p:cNvPr>
            <p:cNvSpPr/>
            <p:nvPr/>
          </p:nvSpPr>
          <p:spPr>
            <a:xfrm>
              <a:off x="6869385" y="2868193"/>
              <a:ext cx="1971367" cy="2205726"/>
            </a:xfrm>
            <a:custGeom>
              <a:avLst/>
              <a:gdLst/>
              <a:ahLst/>
              <a:cxnLst/>
              <a:rect l="l" t="t" r="r" b="b"/>
              <a:pathLst>
                <a:path w="1971367" h="2205726">
                  <a:moveTo>
                    <a:pt x="0" y="0"/>
                  </a:moveTo>
                  <a:lnTo>
                    <a:pt x="1971367" y="0"/>
                  </a:lnTo>
                  <a:lnTo>
                    <a:pt x="1971367" y="2205726"/>
                  </a:lnTo>
                  <a:lnTo>
                    <a:pt x="0" y="2205726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4"/>
              <a:stretch>
                <a:fillRect/>
              </a:stretch>
            </a:blipFill>
            <a:ln cap="sq">
              <a:noFill/>
              <a:prstDash val="solid"/>
              <a:miter/>
            </a:ln>
          </p:spPr>
          <p:txBody>
            <a:bodyPr/>
            <a:lstStyle/>
            <a:p>
              <a:endParaRPr lang="en-GB"/>
            </a:p>
          </p:txBody>
        </p:sp>
        <p:grpSp>
          <p:nvGrpSpPr>
            <p:cNvPr id="245" name="Group 4">
              <a:extLst>
                <a:ext uri="{FF2B5EF4-FFF2-40B4-BE49-F238E27FC236}">
                  <a16:creationId xmlns:a16="http://schemas.microsoft.com/office/drawing/2014/main" id="{22F3AE09-9BED-7A49-DCDF-0977799B0E24}"/>
                </a:ext>
              </a:extLst>
            </p:cNvPr>
            <p:cNvGrpSpPr/>
            <p:nvPr/>
          </p:nvGrpSpPr>
          <p:grpSpPr>
            <a:xfrm>
              <a:off x="7808595" y="3701415"/>
              <a:ext cx="109538" cy="180975"/>
              <a:chOff x="0" y="0"/>
              <a:chExt cx="146050" cy="241300"/>
            </a:xfrm>
          </p:grpSpPr>
          <p:sp>
            <p:nvSpPr>
              <p:cNvPr id="278" name="Freeform 5">
                <a:extLst>
                  <a:ext uri="{FF2B5EF4-FFF2-40B4-BE49-F238E27FC236}">
                    <a16:creationId xmlns:a16="http://schemas.microsoft.com/office/drawing/2014/main" id="{DDCF94E2-5938-CAA9-22D3-AED4B6037461}"/>
                  </a:ext>
                </a:extLst>
              </p:cNvPr>
              <p:cNvSpPr/>
              <p:nvPr/>
            </p:nvSpPr>
            <p:spPr>
              <a:xfrm>
                <a:off x="43180" y="50800"/>
                <a:ext cx="58420" cy="142240"/>
              </a:xfrm>
              <a:custGeom>
                <a:avLst/>
                <a:gdLst/>
                <a:ahLst/>
                <a:cxnLst/>
                <a:rect l="l" t="t" r="r" b="b"/>
                <a:pathLst>
                  <a:path w="58420" h="142240">
                    <a:moveTo>
                      <a:pt x="19050" y="0"/>
                    </a:moveTo>
                    <a:cubicBezTo>
                      <a:pt x="49530" y="91440"/>
                      <a:pt x="58420" y="132080"/>
                      <a:pt x="52070" y="137160"/>
                    </a:cubicBezTo>
                    <a:cubicBezTo>
                      <a:pt x="49530" y="140970"/>
                      <a:pt x="39370" y="137160"/>
                      <a:pt x="39370" y="135890"/>
                    </a:cubicBezTo>
                    <a:cubicBezTo>
                      <a:pt x="39370" y="135890"/>
                      <a:pt x="52070" y="137160"/>
                      <a:pt x="52070" y="137160"/>
                    </a:cubicBezTo>
                    <a:cubicBezTo>
                      <a:pt x="52070" y="137160"/>
                      <a:pt x="43180" y="142240"/>
                      <a:pt x="39370" y="139700"/>
                    </a:cubicBezTo>
                    <a:cubicBezTo>
                      <a:pt x="26670" y="130810"/>
                      <a:pt x="0" y="16510"/>
                      <a:pt x="7620" y="3810"/>
                    </a:cubicBezTo>
                    <a:cubicBezTo>
                      <a:pt x="10160" y="0"/>
                      <a:pt x="19050" y="0"/>
                      <a:pt x="19050" y="0"/>
                    </a:cubicBezTo>
                  </a:path>
                </a:pathLst>
              </a:custGeom>
              <a:solidFill>
                <a:srgbClr val="E7191F"/>
              </a:solidFill>
              <a:ln cap="sq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GB"/>
              </a:p>
            </p:txBody>
          </p:sp>
        </p:grpSp>
        <p:grpSp>
          <p:nvGrpSpPr>
            <p:cNvPr id="246" name="Group 6">
              <a:extLst>
                <a:ext uri="{FF2B5EF4-FFF2-40B4-BE49-F238E27FC236}">
                  <a16:creationId xmlns:a16="http://schemas.microsoft.com/office/drawing/2014/main" id="{C5F87720-F92A-6DC2-50E8-037CE13A7F43}"/>
                </a:ext>
              </a:extLst>
            </p:cNvPr>
            <p:cNvGrpSpPr/>
            <p:nvPr/>
          </p:nvGrpSpPr>
          <p:grpSpPr>
            <a:xfrm>
              <a:off x="7837170" y="3710940"/>
              <a:ext cx="124777" cy="240983"/>
              <a:chOff x="0" y="0"/>
              <a:chExt cx="166370" cy="321310"/>
            </a:xfrm>
          </p:grpSpPr>
          <p:sp>
            <p:nvSpPr>
              <p:cNvPr id="277" name="Freeform 7">
                <a:extLst>
                  <a:ext uri="{FF2B5EF4-FFF2-40B4-BE49-F238E27FC236}">
                    <a16:creationId xmlns:a16="http://schemas.microsoft.com/office/drawing/2014/main" id="{2FD0B0AA-4B55-04F5-0D51-3C6EC8EF07EB}"/>
                  </a:ext>
                </a:extLst>
              </p:cNvPr>
              <p:cNvSpPr/>
              <p:nvPr/>
            </p:nvSpPr>
            <p:spPr>
              <a:xfrm>
                <a:off x="49530" y="49530"/>
                <a:ext cx="71120" cy="224790"/>
              </a:xfrm>
              <a:custGeom>
                <a:avLst/>
                <a:gdLst/>
                <a:ahLst/>
                <a:cxnLst/>
                <a:rect l="l" t="t" r="r" b="b"/>
                <a:pathLst>
                  <a:path w="71120" h="224790">
                    <a:moveTo>
                      <a:pt x="25400" y="8890"/>
                    </a:moveTo>
                    <a:cubicBezTo>
                      <a:pt x="68580" y="161290"/>
                      <a:pt x="71120" y="190500"/>
                      <a:pt x="62230" y="204470"/>
                    </a:cubicBezTo>
                    <a:cubicBezTo>
                      <a:pt x="57150" y="213360"/>
                      <a:pt x="41910" y="224790"/>
                      <a:pt x="35560" y="220980"/>
                    </a:cubicBezTo>
                    <a:cubicBezTo>
                      <a:pt x="20320" y="213360"/>
                      <a:pt x="12700" y="77470"/>
                      <a:pt x="26670" y="60960"/>
                    </a:cubicBezTo>
                    <a:cubicBezTo>
                      <a:pt x="31750" y="54610"/>
                      <a:pt x="48260" y="53340"/>
                      <a:pt x="50800" y="57150"/>
                    </a:cubicBezTo>
                    <a:cubicBezTo>
                      <a:pt x="53340" y="59690"/>
                      <a:pt x="49530" y="73660"/>
                      <a:pt x="45720" y="76200"/>
                    </a:cubicBezTo>
                    <a:cubicBezTo>
                      <a:pt x="41910" y="77470"/>
                      <a:pt x="27940" y="71120"/>
                      <a:pt x="26670" y="66040"/>
                    </a:cubicBezTo>
                    <a:cubicBezTo>
                      <a:pt x="25400" y="62230"/>
                      <a:pt x="30480" y="54610"/>
                      <a:pt x="34290" y="52070"/>
                    </a:cubicBezTo>
                    <a:cubicBezTo>
                      <a:pt x="38100" y="50800"/>
                      <a:pt x="45720" y="52070"/>
                      <a:pt x="49530" y="55880"/>
                    </a:cubicBezTo>
                    <a:cubicBezTo>
                      <a:pt x="57150" y="63500"/>
                      <a:pt x="59690" y="90170"/>
                      <a:pt x="62230" y="110490"/>
                    </a:cubicBezTo>
                    <a:cubicBezTo>
                      <a:pt x="63500" y="137160"/>
                      <a:pt x="66040" y="196850"/>
                      <a:pt x="55880" y="203200"/>
                    </a:cubicBezTo>
                    <a:cubicBezTo>
                      <a:pt x="50800" y="207010"/>
                      <a:pt x="40640" y="204470"/>
                      <a:pt x="35560" y="198120"/>
                    </a:cubicBezTo>
                    <a:cubicBezTo>
                      <a:pt x="25400" y="184150"/>
                      <a:pt x="40640" y="121920"/>
                      <a:pt x="34290" y="90170"/>
                    </a:cubicBezTo>
                    <a:cubicBezTo>
                      <a:pt x="27940" y="62230"/>
                      <a:pt x="0" y="30480"/>
                      <a:pt x="1270" y="15240"/>
                    </a:cubicBezTo>
                    <a:cubicBezTo>
                      <a:pt x="1270" y="8890"/>
                      <a:pt x="6350" y="2540"/>
                      <a:pt x="10160" y="1270"/>
                    </a:cubicBezTo>
                    <a:cubicBezTo>
                      <a:pt x="13970" y="0"/>
                      <a:pt x="25400" y="8890"/>
                      <a:pt x="25400" y="8890"/>
                    </a:cubicBezTo>
                  </a:path>
                </a:pathLst>
              </a:custGeom>
              <a:solidFill>
                <a:srgbClr val="E7191F"/>
              </a:solidFill>
              <a:ln cap="sq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GB"/>
              </a:p>
            </p:txBody>
          </p:sp>
        </p:grpSp>
        <p:grpSp>
          <p:nvGrpSpPr>
            <p:cNvPr id="247" name="Group 8">
              <a:extLst>
                <a:ext uri="{FF2B5EF4-FFF2-40B4-BE49-F238E27FC236}">
                  <a16:creationId xmlns:a16="http://schemas.microsoft.com/office/drawing/2014/main" id="{037F7C96-EEB2-3CBF-EDC4-C3E4F6BF1A5C}"/>
                </a:ext>
              </a:extLst>
            </p:cNvPr>
            <p:cNvGrpSpPr/>
            <p:nvPr/>
          </p:nvGrpSpPr>
          <p:grpSpPr>
            <a:xfrm>
              <a:off x="7798118" y="3681412"/>
              <a:ext cx="328612" cy="1415415"/>
              <a:chOff x="0" y="0"/>
              <a:chExt cx="438150" cy="1887220"/>
            </a:xfrm>
          </p:grpSpPr>
          <p:sp>
            <p:nvSpPr>
              <p:cNvPr id="276" name="Freeform 9">
                <a:extLst>
                  <a:ext uri="{FF2B5EF4-FFF2-40B4-BE49-F238E27FC236}">
                    <a16:creationId xmlns:a16="http://schemas.microsoft.com/office/drawing/2014/main" id="{2C4687E7-370E-C3CF-75AE-E6D12BEA813A}"/>
                  </a:ext>
                </a:extLst>
              </p:cNvPr>
              <p:cNvSpPr/>
              <p:nvPr/>
            </p:nvSpPr>
            <p:spPr>
              <a:xfrm>
                <a:off x="49530" y="45720"/>
                <a:ext cx="359410" cy="1791970"/>
              </a:xfrm>
              <a:custGeom>
                <a:avLst/>
                <a:gdLst/>
                <a:ahLst/>
                <a:cxnLst/>
                <a:rect l="l" t="t" r="r" b="b"/>
                <a:pathLst>
                  <a:path w="359410" h="1791970">
                    <a:moveTo>
                      <a:pt x="50800" y="31750"/>
                    </a:moveTo>
                    <a:cubicBezTo>
                      <a:pt x="99060" y="204470"/>
                      <a:pt x="88900" y="222250"/>
                      <a:pt x="78740" y="231140"/>
                    </a:cubicBezTo>
                    <a:cubicBezTo>
                      <a:pt x="71120" y="237490"/>
                      <a:pt x="55880" y="240030"/>
                      <a:pt x="48260" y="237490"/>
                    </a:cubicBezTo>
                    <a:cubicBezTo>
                      <a:pt x="40640" y="233680"/>
                      <a:pt x="31750" y="220980"/>
                      <a:pt x="30480" y="210820"/>
                    </a:cubicBezTo>
                    <a:cubicBezTo>
                      <a:pt x="30480" y="199390"/>
                      <a:pt x="48260" y="187960"/>
                      <a:pt x="52070" y="172720"/>
                    </a:cubicBezTo>
                    <a:cubicBezTo>
                      <a:pt x="57150" y="148590"/>
                      <a:pt x="44450" y="102870"/>
                      <a:pt x="46990" y="81280"/>
                    </a:cubicBezTo>
                    <a:cubicBezTo>
                      <a:pt x="48260" y="69850"/>
                      <a:pt x="49530" y="55880"/>
                      <a:pt x="54610" y="55880"/>
                    </a:cubicBezTo>
                    <a:cubicBezTo>
                      <a:pt x="58420" y="54610"/>
                      <a:pt x="72390" y="73660"/>
                      <a:pt x="69850" y="76200"/>
                    </a:cubicBezTo>
                    <a:cubicBezTo>
                      <a:pt x="68580" y="80010"/>
                      <a:pt x="39370" y="74930"/>
                      <a:pt x="30480" y="66040"/>
                    </a:cubicBezTo>
                    <a:cubicBezTo>
                      <a:pt x="22860" y="58420"/>
                      <a:pt x="20320" y="36830"/>
                      <a:pt x="22860" y="26670"/>
                    </a:cubicBezTo>
                    <a:cubicBezTo>
                      <a:pt x="26670" y="19050"/>
                      <a:pt x="33020" y="12700"/>
                      <a:pt x="43180" y="8890"/>
                    </a:cubicBezTo>
                    <a:cubicBezTo>
                      <a:pt x="55880" y="3810"/>
                      <a:pt x="85090" y="0"/>
                      <a:pt x="100330" y="5080"/>
                    </a:cubicBezTo>
                    <a:cubicBezTo>
                      <a:pt x="113030" y="8890"/>
                      <a:pt x="129540" y="20320"/>
                      <a:pt x="130810" y="30480"/>
                    </a:cubicBezTo>
                    <a:cubicBezTo>
                      <a:pt x="132080" y="45720"/>
                      <a:pt x="93980" y="72390"/>
                      <a:pt x="86360" y="88900"/>
                    </a:cubicBezTo>
                    <a:cubicBezTo>
                      <a:pt x="82550" y="99060"/>
                      <a:pt x="87630" y="114300"/>
                      <a:pt x="82550" y="115570"/>
                    </a:cubicBezTo>
                    <a:cubicBezTo>
                      <a:pt x="78740" y="118110"/>
                      <a:pt x="69850" y="100330"/>
                      <a:pt x="62230" y="100330"/>
                    </a:cubicBezTo>
                    <a:cubicBezTo>
                      <a:pt x="53340" y="100330"/>
                      <a:pt x="38100" y="116840"/>
                      <a:pt x="35560" y="114300"/>
                    </a:cubicBezTo>
                    <a:cubicBezTo>
                      <a:pt x="33020" y="110490"/>
                      <a:pt x="64770" y="54610"/>
                      <a:pt x="81280" y="49530"/>
                    </a:cubicBezTo>
                    <a:cubicBezTo>
                      <a:pt x="91440" y="45720"/>
                      <a:pt x="105410" y="53340"/>
                      <a:pt x="113030" y="60960"/>
                    </a:cubicBezTo>
                    <a:cubicBezTo>
                      <a:pt x="120650" y="72390"/>
                      <a:pt x="125730" y="111760"/>
                      <a:pt x="118110" y="118110"/>
                    </a:cubicBezTo>
                    <a:cubicBezTo>
                      <a:pt x="111760" y="124460"/>
                      <a:pt x="80010" y="114300"/>
                      <a:pt x="77470" y="105410"/>
                    </a:cubicBezTo>
                    <a:cubicBezTo>
                      <a:pt x="73660" y="95250"/>
                      <a:pt x="97790" y="64770"/>
                      <a:pt x="110490" y="58420"/>
                    </a:cubicBezTo>
                    <a:cubicBezTo>
                      <a:pt x="119380" y="54610"/>
                      <a:pt x="130810" y="54610"/>
                      <a:pt x="138430" y="59690"/>
                    </a:cubicBezTo>
                    <a:cubicBezTo>
                      <a:pt x="146050" y="64770"/>
                      <a:pt x="156210" y="85090"/>
                      <a:pt x="152400" y="90170"/>
                    </a:cubicBezTo>
                    <a:cubicBezTo>
                      <a:pt x="147320" y="96520"/>
                      <a:pt x="96520" y="87630"/>
                      <a:pt x="93980" y="80010"/>
                    </a:cubicBezTo>
                    <a:cubicBezTo>
                      <a:pt x="91440" y="74930"/>
                      <a:pt x="107950" y="57150"/>
                      <a:pt x="118110" y="55880"/>
                    </a:cubicBezTo>
                    <a:cubicBezTo>
                      <a:pt x="127000" y="54610"/>
                      <a:pt x="143510" y="62230"/>
                      <a:pt x="151130" y="76200"/>
                    </a:cubicBezTo>
                    <a:cubicBezTo>
                      <a:pt x="172720" y="111760"/>
                      <a:pt x="144780" y="241300"/>
                      <a:pt x="156210" y="321310"/>
                    </a:cubicBezTo>
                    <a:cubicBezTo>
                      <a:pt x="168910" y="401320"/>
                      <a:pt x="209550" y="483870"/>
                      <a:pt x="220980" y="556260"/>
                    </a:cubicBezTo>
                    <a:cubicBezTo>
                      <a:pt x="231140" y="617220"/>
                      <a:pt x="231140" y="669290"/>
                      <a:pt x="229870" y="725170"/>
                    </a:cubicBezTo>
                    <a:cubicBezTo>
                      <a:pt x="228600" y="781050"/>
                      <a:pt x="208280" y="842010"/>
                      <a:pt x="212090" y="891540"/>
                    </a:cubicBezTo>
                    <a:cubicBezTo>
                      <a:pt x="215900" y="932180"/>
                      <a:pt x="232410" y="947420"/>
                      <a:pt x="242570" y="1000760"/>
                    </a:cubicBezTo>
                    <a:cubicBezTo>
                      <a:pt x="269240" y="1140460"/>
                      <a:pt x="359410" y="1678940"/>
                      <a:pt x="337820" y="1760220"/>
                    </a:cubicBezTo>
                    <a:cubicBezTo>
                      <a:pt x="332740" y="1778000"/>
                      <a:pt x="325120" y="1786890"/>
                      <a:pt x="316230" y="1789430"/>
                    </a:cubicBezTo>
                    <a:cubicBezTo>
                      <a:pt x="307340" y="1791970"/>
                      <a:pt x="287020" y="1784350"/>
                      <a:pt x="281940" y="1775460"/>
                    </a:cubicBezTo>
                    <a:cubicBezTo>
                      <a:pt x="278130" y="1766570"/>
                      <a:pt x="285750" y="1739900"/>
                      <a:pt x="293370" y="1733550"/>
                    </a:cubicBezTo>
                    <a:cubicBezTo>
                      <a:pt x="300990" y="1728470"/>
                      <a:pt x="314960" y="1729740"/>
                      <a:pt x="322580" y="1733550"/>
                    </a:cubicBezTo>
                    <a:cubicBezTo>
                      <a:pt x="328930" y="1737360"/>
                      <a:pt x="337820" y="1748790"/>
                      <a:pt x="337820" y="1756410"/>
                    </a:cubicBezTo>
                    <a:cubicBezTo>
                      <a:pt x="337820" y="1766570"/>
                      <a:pt x="320040" y="1788160"/>
                      <a:pt x="309880" y="1789430"/>
                    </a:cubicBezTo>
                    <a:cubicBezTo>
                      <a:pt x="299720" y="1790700"/>
                      <a:pt x="289560" y="1785620"/>
                      <a:pt x="279400" y="1769110"/>
                    </a:cubicBezTo>
                    <a:cubicBezTo>
                      <a:pt x="236220" y="1697990"/>
                      <a:pt x="209550" y="1130300"/>
                      <a:pt x="180340" y="994410"/>
                    </a:cubicBezTo>
                    <a:cubicBezTo>
                      <a:pt x="170180" y="944880"/>
                      <a:pt x="156210" y="932180"/>
                      <a:pt x="152400" y="894080"/>
                    </a:cubicBezTo>
                    <a:cubicBezTo>
                      <a:pt x="147320" y="843280"/>
                      <a:pt x="168910" y="770890"/>
                      <a:pt x="170180" y="713740"/>
                    </a:cubicBezTo>
                    <a:cubicBezTo>
                      <a:pt x="171450" y="661670"/>
                      <a:pt x="172720" y="613410"/>
                      <a:pt x="162560" y="565150"/>
                    </a:cubicBezTo>
                    <a:cubicBezTo>
                      <a:pt x="153670" y="514350"/>
                      <a:pt x="124460" y="466090"/>
                      <a:pt x="111760" y="414020"/>
                    </a:cubicBezTo>
                    <a:cubicBezTo>
                      <a:pt x="99060" y="360680"/>
                      <a:pt x="90170" y="302260"/>
                      <a:pt x="86360" y="245110"/>
                    </a:cubicBezTo>
                    <a:cubicBezTo>
                      <a:pt x="83820" y="187960"/>
                      <a:pt x="80010" y="100330"/>
                      <a:pt x="96520" y="73660"/>
                    </a:cubicBezTo>
                    <a:cubicBezTo>
                      <a:pt x="102870" y="60960"/>
                      <a:pt x="115570" y="54610"/>
                      <a:pt x="124460" y="55880"/>
                    </a:cubicBezTo>
                    <a:cubicBezTo>
                      <a:pt x="134620" y="57150"/>
                      <a:pt x="154940" y="78740"/>
                      <a:pt x="152400" y="83820"/>
                    </a:cubicBezTo>
                    <a:cubicBezTo>
                      <a:pt x="149860" y="88900"/>
                      <a:pt x="97790" y="86360"/>
                      <a:pt x="93980" y="80010"/>
                    </a:cubicBezTo>
                    <a:cubicBezTo>
                      <a:pt x="91440" y="77470"/>
                      <a:pt x="95250" y="71120"/>
                      <a:pt x="99060" y="67310"/>
                    </a:cubicBezTo>
                    <a:cubicBezTo>
                      <a:pt x="105410" y="62230"/>
                      <a:pt x="123190" y="54610"/>
                      <a:pt x="132080" y="57150"/>
                    </a:cubicBezTo>
                    <a:cubicBezTo>
                      <a:pt x="140970" y="59690"/>
                      <a:pt x="149860" y="73660"/>
                      <a:pt x="152400" y="83820"/>
                    </a:cubicBezTo>
                    <a:cubicBezTo>
                      <a:pt x="154940" y="91440"/>
                      <a:pt x="152400" y="99060"/>
                      <a:pt x="148590" y="107950"/>
                    </a:cubicBezTo>
                    <a:cubicBezTo>
                      <a:pt x="140970" y="121920"/>
                      <a:pt x="118110" y="149860"/>
                      <a:pt x="102870" y="151130"/>
                    </a:cubicBezTo>
                    <a:cubicBezTo>
                      <a:pt x="88900" y="153670"/>
                      <a:pt x="66040" y="137160"/>
                      <a:pt x="58420" y="123190"/>
                    </a:cubicBezTo>
                    <a:cubicBezTo>
                      <a:pt x="50800" y="109220"/>
                      <a:pt x="54610" y="80010"/>
                      <a:pt x="59690" y="67310"/>
                    </a:cubicBezTo>
                    <a:cubicBezTo>
                      <a:pt x="63500" y="59690"/>
                      <a:pt x="67310" y="54610"/>
                      <a:pt x="73660" y="52070"/>
                    </a:cubicBezTo>
                    <a:cubicBezTo>
                      <a:pt x="82550" y="48260"/>
                      <a:pt x="100330" y="49530"/>
                      <a:pt x="107950" y="55880"/>
                    </a:cubicBezTo>
                    <a:cubicBezTo>
                      <a:pt x="114300" y="62230"/>
                      <a:pt x="118110" y="76200"/>
                      <a:pt x="115570" y="88900"/>
                    </a:cubicBezTo>
                    <a:cubicBezTo>
                      <a:pt x="113030" y="106680"/>
                      <a:pt x="96520" y="137160"/>
                      <a:pt x="81280" y="147320"/>
                    </a:cubicBezTo>
                    <a:cubicBezTo>
                      <a:pt x="69850" y="154940"/>
                      <a:pt x="48260" y="158750"/>
                      <a:pt x="38100" y="152400"/>
                    </a:cubicBezTo>
                    <a:cubicBezTo>
                      <a:pt x="29210" y="147320"/>
                      <a:pt x="24130" y="128270"/>
                      <a:pt x="24130" y="113030"/>
                    </a:cubicBezTo>
                    <a:cubicBezTo>
                      <a:pt x="22860" y="90170"/>
                      <a:pt x="34290" y="49530"/>
                      <a:pt x="49530" y="30480"/>
                    </a:cubicBezTo>
                    <a:cubicBezTo>
                      <a:pt x="62230" y="16510"/>
                      <a:pt x="87630" y="5080"/>
                      <a:pt x="100330" y="5080"/>
                    </a:cubicBezTo>
                    <a:cubicBezTo>
                      <a:pt x="110490" y="5080"/>
                      <a:pt x="120650" y="11430"/>
                      <a:pt x="125730" y="17780"/>
                    </a:cubicBezTo>
                    <a:cubicBezTo>
                      <a:pt x="129540" y="22860"/>
                      <a:pt x="132080" y="31750"/>
                      <a:pt x="130810" y="38100"/>
                    </a:cubicBezTo>
                    <a:cubicBezTo>
                      <a:pt x="129540" y="45720"/>
                      <a:pt x="121920" y="55880"/>
                      <a:pt x="114300" y="60960"/>
                    </a:cubicBezTo>
                    <a:cubicBezTo>
                      <a:pt x="107950" y="64770"/>
                      <a:pt x="97790" y="64770"/>
                      <a:pt x="90170" y="63500"/>
                    </a:cubicBezTo>
                    <a:cubicBezTo>
                      <a:pt x="81280" y="62230"/>
                      <a:pt x="72390" y="59690"/>
                      <a:pt x="66040" y="53340"/>
                    </a:cubicBezTo>
                    <a:cubicBezTo>
                      <a:pt x="59690" y="44450"/>
                      <a:pt x="50800" y="19050"/>
                      <a:pt x="54610" y="15240"/>
                    </a:cubicBezTo>
                    <a:cubicBezTo>
                      <a:pt x="58420" y="10160"/>
                      <a:pt x="74930" y="15240"/>
                      <a:pt x="83820" y="20320"/>
                    </a:cubicBezTo>
                    <a:cubicBezTo>
                      <a:pt x="93980" y="25400"/>
                      <a:pt x="109220" y="39370"/>
                      <a:pt x="114300" y="52070"/>
                    </a:cubicBezTo>
                    <a:cubicBezTo>
                      <a:pt x="118110" y="67310"/>
                      <a:pt x="102870" y="92710"/>
                      <a:pt x="104140" y="109220"/>
                    </a:cubicBezTo>
                    <a:cubicBezTo>
                      <a:pt x="105410" y="121920"/>
                      <a:pt x="115570" y="133350"/>
                      <a:pt x="116840" y="144780"/>
                    </a:cubicBezTo>
                    <a:cubicBezTo>
                      <a:pt x="118110" y="156210"/>
                      <a:pt x="116840" y="168910"/>
                      <a:pt x="111760" y="181610"/>
                    </a:cubicBezTo>
                    <a:cubicBezTo>
                      <a:pt x="106680" y="196850"/>
                      <a:pt x="91440" y="222250"/>
                      <a:pt x="78740" y="231140"/>
                    </a:cubicBezTo>
                    <a:cubicBezTo>
                      <a:pt x="69850" y="237490"/>
                      <a:pt x="55880" y="240030"/>
                      <a:pt x="48260" y="237490"/>
                    </a:cubicBezTo>
                    <a:cubicBezTo>
                      <a:pt x="40640" y="233680"/>
                      <a:pt x="33020" y="222250"/>
                      <a:pt x="30480" y="210820"/>
                    </a:cubicBezTo>
                    <a:cubicBezTo>
                      <a:pt x="27940" y="194310"/>
                      <a:pt x="45720" y="171450"/>
                      <a:pt x="44450" y="148590"/>
                    </a:cubicBezTo>
                    <a:cubicBezTo>
                      <a:pt x="40640" y="118110"/>
                      <a:pt x="0" y="66040"/>
                      <a:pt x="1270" y="44450"/>
                    </a:cubicBezTo>
                    <a:cubicBezTo>
                      <a:pt x="2540" y="33020"/>
                      <a:pt x="10160" y="21590"/>
                      <a:pt x="17780" y="20320"/>
                    </a:cubicBezTo>
                    <a:cubicBezTo>
                      <a:pt x="26670" y="16510"/>
                      <a:pt x="50800" y="31750"/>
                      <a:pt x="50800" y="31750"/>
                    </a:cubicBezTo>
                  </a:path>
                </a:pathLst>
              </a:custGeom>
              <a:solidFill>
                <a:srgbClr val="E7191F"/>
              </a:solidFill>
              <a:ln cap="sq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GB"/>
              </a:p>
            </p:txBody>
          </p:sp>
        </p:grpSp>
        <p:grpSp>
          <p:nvGrpSpPr>
            <p:cNvPr id="248" name="Group 10">
              <a:extLst>
                <a:ext uri="{FF2B5EF4-FFF2-40B4-BE49-F238E27FC236}">
                  <a16:creationId xmlns:a16="http://schemas.microsoft.com/office/drawing/2014/main" id="{8F3778E7-0BCE-A734-E992-94E5575D089F}"/>
                </a:ext>
              </a:extLst>
            </p:cNvPr>
            <p:cNvGrpSpPr/>
            <p:nvPr/>
          </p:nvGrpSpPr>
          <p:grpSpPr>
            <a:xfrm>
              <a:off x="7796212" y="3682365"/>
              <a:ext cx="240983" cy="857250"/>
              <a:chOff x="0" y="0"/>
              <a:chExt cx="321310" cy="1143000"/>
            </a:xfrm>
          </p:grpSpPr>
          <p:sp>
            <p:nvSpPr>
              <p:cNvPr id="275" name="Freeform 11">
                <a:extLst>
                  <a:ext uri="{FF2B5EF4-FFF2-40B4-BE49-F238E27FC236}">
                    <a16:creationId xmlns:a16="http://schemas.microsoft.com/office/drawing/2014/main" id="{6BB1D20D-3166-1EB8-3E54-1BDA4936EAE1}"/>
                  </a:ext>
                </a:extLst>
              </p:cNvPr>
              <p:cNvSpPr/>
              <p:nvPr/>
            </p:nvSpPr>
            <p:spPr>
              <a:xfrm>
                <a:off x="41910" y="48260"/>
                <a:ext cx="236220" cy="1045210"/>
              </a:xfrm>
              <a:custGeom>
                <a:avLst/>
                <a:gdLst/>
                <a:ahLst/>
                <a:cxnLst/>
                <a:rect l="l" t="t" r="r" b="b"/>
                <a:pathLst>
                  <a:path w="236220" h="1045210">
                    <a:moveTo>
                      <a:pt x="63500" y="27940"/>
                    </a:moveTo>
                    <a:cubicBezTo>
                      <a:pt x="72390" y="195580"/>
                      <a:pt x="85090" y="203200"/>
                      <a:pt x="93980" y="232410"/>
                    </a:cubicBezTo>
                    <a:cubicBezTo>
                      <a:pt x="113030" y="287020"/>
                      <a:pt x="135890" y="394970"/>
                      <a:pt x="147320" y="482600"/>
                    </a:cubicBezTo>
                    <a:cubicBezTo>
                      <a:pt x="160020" y="577850"/>
                      <a:pt x="148590" y="690880"/>
                      <a:pt x="163830" y="782320"/>
                    </a:cubicBezTo>
                    <a:cubicBezTo>
                      <a:pt x="177800" y="864870"/>
                      <a:pt x="236220" y="970280"/>
                      <a:pt x="227330" y="1010920"/>
                    </a:cubicBezTo>
                    <a:cubicBezTo>
                      <a:pt x="223520" y="1028700"/>
                      <a:pt x="209550" y="1043940"/>
                      <a:pt x="199390" y="1043940"/>
                    </a:cubicBezTo>
                    <a:cubicBezTo>
                      <a:pt x="189230" y="1045210"/>
                      <a:pt x="167640" y="1024890"/>
                      <a:pt x="167640" y="1014730"/>
                    </a:cubicBezTo>
                    <a:cubicBezTo>
                      <a:pt x="166370" y="1004570"/>
                      <a:pt x="187960" y="984250"/>
                      <a:pt x="198120" y="984250"/>
                    </a:cubicBezTo>
                    <a:cubicBezTo>
                      <a:pt x="208280" y="984250"/>
                      <a:pt x="227330" y="1007110"/>
                      <a:pt x="227330" y="1017270"/>
                    </a:cubicBezTo>
                    <a:cubicBezTo>
                      <a:pt x="227330" y="1026160"/>
                      <a:pt x="212090" y="1042670"/>
                      <a:pt x="201930" y="1043940"/>
                    </a:cubicBezTo>
                    <a:cubicBezTo>
                      <a:pt x="193040" y="1045210"/>
                      <a:pt x="180340" y="1040130"/>
                      <a:pt x="170180" y="1027430"/>
                    </a:cubicBezTo>
                    <a:cubicBezTo>
                      <a:pt x="144780" y="995680"/>
                      <a:pt x="120650" y="883920"/>
                      <a:pt x="106680" y="798830"/>
                    </a:cubicBezTo>
                    <a:cubicBezTo>
                      <a:pt x="90170" y="698500"/>
                      <a:pt x="102870" y="552450"/>
                      <a:pt x="87630" y="463550"/>
                    </a:cubicBezTo>
                    <a:cubicBezTo>
                      <a:pt x="78740" y="403860"/>
                      <a:pt x="53340" y="354330"/>
                      <a:pt x="46990" y="313690"/>
                    </a:cubicBezTo>
                    <a:cubicBezTo>
                      <a:pt x="41910" y="288290"/>
                      <a:pt x="48260" y="271780"/>
                      <a:pt x="43180" y="247650"/>
                    </a:cubicBezTo>
                    <a:cubicBezTo>
                      <a:pt x="38100" y="218440"/>
                      <a:pt x="13970" y="187960"/>
                      <a:pt x="8890" y="152400"/>
                    </a:cubicBezTo>
                    <a:cubicBezTo>
                      <a:pt x="2540" y="111760"/>
                      <a:pt x="0" y="35560"/>
                      <a:pt x="15240" y="15240"/>
                    </a:cubicBezTo>
                    <a:cubicBezTo>
                      <a:pt x="22860" y="5080"/>
                      <a:pt x="39370" y="0"/>
                      <a:pt x="46990" y="2540"/>
                    </a:cubicBezTo>
                    <a:cubicBezTo>
                      <a:pt x="54610" y="5080"/>
                      <a:pt x="63500" y="27940"/>
                      <a:pt x="63500" y="27940"/>
                    </a:cubicBezTo>
                  </a:path>
                </a:pathLst>
              </a:custGeom>
              <a:solidFill>
                <a:srgbClr val="E7191F"/>
              </a:solidFill>
              <a:ln cap="sq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GB"/>
              </a:p>
            </p:txBody>
          </p:sp>
        </p:grpSp>
        <p:grpSp>
          <p:nvGrpSpPr>
            <p:cNvPr id="249" name="Group 12">
              <a:extLst>
                <a:ext uri="{FF2B5EF4-FFF2-40B4-BE49-F238E27FC236}">
                  <a16:creationId xmlns:a16="http://schemas.microsoft.com/office/drawing/2014/main" id="{0656E7A2-2A12-C333-9684-2D5232007791}"/>
                </a:ext>
              </a:extLst>
            </p:cNvPr>
            <p:cNvGrpSpPr/>
            <p:nvPr/>
          </p:nvGrpSpPr>
          <p:grpSpPr>
            <a:xfrm>
              <a:off x="7831455" y="3915728"/>
              <a:ext cx="144780" cy="301942"/>
              <a:chOff x="0" y="0"/>
              <a:chExt cx="193040" cy="402590"/>
            </a:xfrm>
          </p:grpSpPr>
          <p:sp>
            <p:nvSpPr>
              <p:cNvPr id="274" name="Freeform 13">
                <a:extLst>
                  <a:ext uri="{FF2B5EF4-FFF2-40B4-BE49-F238E27FC236}">
                    <a16:creationId xmlns:a16="http://schemas.microsoft.com/office/drawing/2014/main" id="{84D81571-490F-035B-4286-73A194C2B8B6}"/>
                  </a:ext>
                </a:extLst>
              </p:cNvPr>
              <p:cNvSpPr/>
              <p:nvPr/>
            </p:nvSpPr>
            <p:spPr>
              <a:xfrm>
                <a:off x="48260" y="49530"/>
                <a:ext cx="92710" cy="304800"/>
              </a:xfrm>
              <a:custGeom>
                <a:avLst/>
                <a:gdLst/>
                <a:ahLst/>
                <a:cxnLst/>
                <a:rect l="l" t="t" r="r" b="b"/>
                <a:pathLst>
                  <a:path w="92710" h="304800">
                    <a:moveTo>
                      <a:pt x="74930" y="26670"/>
                    </a:moveTo>
                    <a:cubicBezTo>
                      <a:pt x="91440" y="259080"/>
                      <a:pt x="87630" y="287020"/>
                      <a:pt x="76200" y="297180"/>
                    </a:cubicBezTo>
                    <a:cubicBezTo>
                      <a:pt x="69850" y="303530"/>
                      <a:pt x="57150" y="303530"/>
                      <a:pt x="49530" y="300990"/>
                    </a:cubicBezTo>
                    <a:cubicBezTo>
                      <a:pt x="41910" y="298450"/>
                      <a:pt x="31750" y="289560"/>
                      <a:pt x="30480" y="281940"/>
                    </a:cubicBezTo>
                    <a:cubicBezTo>
                      <a:pt x="27940" y="273050"/>
                      <a:pt x="41910" y="250190"/>
                      <a:pt x="40640" y="250190"/>
                    </a:cubicBezTo>
                    <a:cubicBezTo>
                      <a:pt x="40640" y="250190"/>
                      <a:pt x="31750" y="275590"/>
                      <a:pt x="29210" y="274320"/>
                    </a:cubicBezTo>
                    <a:cubicBezTo>
                      <a:pt x="24130" y="274320"/>
                      <a:pt x="33020" y="199390"/>
                      <a:pt x="27940" y="166370"/>
                    </a:cubicBezTo>
                    <a:cubicBezTo>
                      <a:pt x="22860" y="138430"/>
                      <a:pt x="0" y="107950"/>
                      <a:pt x="2540" y="88900"/>
                    </a:cubicBezTo>
                    <a:cubicBezTo>
                      <a:pt x="3810" y="76200"/>
                      <a:pt x="11430" y="63500"/>
                      <a:pt x="20320" y="59690"/>
                    </a:cubicBezTo>
                    <a:cubicBezTo>
                      <a:pt x="29210" y="55880"/>
                      <a:pt x="46990" y="60960"/>
                      <a:pt x="54610" y="67310"/>
                    </a:cubicBezTo>
                    <a:cubicBezTo>
                      <a:pt x="59690" y="71120"/>
                      <a:pt x="63500" y="80010"/>
                      <a:pt x="62230" y="86360"/>
                    </a:cubicBezTo>
                    <a:cubicBezTo>
                      <a:pt x="60960" y="96520"/>
                      <a:pt x="46990" y="115570"/>
                      <a:pt x="36830" y="116840"/>
                    </a:cubicBezTo>
                    <a:cubicBezTo>
                      <a:pt x="27940" y="119380"/>
                      <a:pt x="8890" y="107950"/>
                      <a:pt x="5080" y="99060"/>
                    </a:cubicBezTo>
                    <a:cubicBezTo>
                      <a:pt x="1270" y="92710"/>
                      <a:pt x="2540" y="78740"/>
                      <a:pt x="6350" y="71120"/>
                    </a:cubicBezTo>
                    <a:cubicBezTo>
                      <a:pt x="11430" y="64770"/>
                      <a:pt x="22860" y="57150"/>
                      <a:pt x="31750" y="57150"/>
                    </a:cubicBezTo>
                    <a:cubicBezTo>
                      <a:pt x="40640" y="58420"/>
                      <a:pt x="58420" y="69850"/>
                      <a:pt x="60960" y="78740"/>
                    </a:cubicBezTo>
                    <a:cubicBezTo>
                      <a:pt x="63500" y="88900"/>
                      <a:pt x="49530" y="113030"/>
                      <a:pt x="39370" y="116840"/>
                    </a:cubicBezTo>
                    <a:cubicBezTo>
                      <a:pt x="31750" y="119380"/>
                      <a:pt x="17780" y="115570"/>
                      <a:pt x="12700" y="110490"/>
                    </a:cubicBezTo>
                    <a:cubicBezTo>
                      <a:pt x="6350" y="102870"/>
                      <a:pt x="7620" y="74930"/>
                      <a:pt x="5080" y="74930"/>
                    </a:cubicBezTo>
                    <a:cubicBezTo>
                      <a:pt x="3810" y="74930"/>
                      <a:pt x="1270" y="87630"/>
                      <a:pt x="2540" y="88900"/>
                    </a:cubicBezTo>
                    <a:cubicBezTo>
                      <a:pt x="5080" y="90170"/>
                      <a:pt x="17780" y="59690"/>
                      <a:pt x="27940" y="58420"/>
                    </a:cubicBezTo>
                    <a:cubicBezTo>
                      <a:pt x="36830" y="55880"/>
                      <a:pt x="52070" y="67310"/>
                      <a:pt x="60960" y="78740"/>
                    </a:cubicBezTo>
                    <a:cubicBezTo>
                      <a:pt x="74930" y="95250"/>
                      <a:pt x="83820" y="125730"/>
                      <a:pt x="87630" y="156210"/>
                    </a:cubicBezTo>
                    <a:cubicBezTo>
                      <a:pt x="92710" y="195580"/>
                      <a:pt x="91440" y="280670"/>
                      <a:pt x="76200" y="297180"/>
                    </a:cubicBezTo>
                    <a:cubicBezTo>
                      <a:pt x="69850" y="304800"/>
                      <a:pt x="57150" y="303530"/>
                      <a:pt x="49530" y="300990"/>
                    </a:cubicBezTo>
                    <a:cubicBezTo>
                      <a:pt x="41910" y="298450"/>
                      <a:pt x="34290" y="292100"/>
                      <a:pt x="30480" y="281940"/>
                    </a:cubicBezTo>
                    <a:cubicBezTo>
                      <a:pt x="22860" y="260350"/>
                      <a:pt x="43180" y="200660"/>
                      <a:pt x="39370" y="172720"/>
                    </a:cubicBezTo>
                    <a:cubicBezTo>
                      <a:pt x="36830" y="152400"/>
                      <a:pt x="24130" y="142240"/>
                      <a:pt x="20320" y="123190"/>
                    </a:cubicBezTo>
                    <a:cubicBezTo>
                      <a:pt x="16510" y="93980"/>
                      <a:pt x="13970" y="33020"/>
                      <a:pt x="25400" y="15240"/>
                    </a:cubicBezTo>
                    <a:cubicBezTo>
                      <a:pt x="31750" y="5080"/>
                      <a:pt x="43180" y="0"/>
                      <a:pt x="52070" y="1270"/>
                    </a:cubicBezTo>
                    <a:cubicBezTo>
                      <a:pt x="59690" y="2540"/>
                      <a:pt x="74930" y="26670"/>
                      <a:pt x="74930" y="26670"/>
                    </a:cubicBezTo>
                  </a:path>
                </a:pathLst>
              </a:custGeom>
              <a:solidFill>
                <a:srgbClr val="E7191F"/>
              </a:solidFill>
              <a:ln cap="sq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GB"/>
              </a:p>
            </p:txBody>
          </p:sp>
        </p:grpSp>
        <p:grpSp>
          <p:nvGrpSpPr>
            <p:cNvPr id="250" name="Group 14">
              <a:extLst>
                <a:ext uri="{FF2B5EF4-FFF2-40B4-BE49-F238E27FC236}">
                  <a16:creationId xmlns:a16="http://schemas.microsoft.com/office/drawing/2014/main" id="{75D985FC-B45D-1044-B376-1C1F556B7383}"/>
                </a:ext>
              </a:extLst>
            </p:cNvPr>
            <p:cNvGrpSpPr/>
            <p:nvPr/>
          </p:nvGrpSpPr>
          <p:grpSpPr>
            <a:xfrm>
              <a:off x="7875270" y="3810953"/>
              <a:ext cx="149542" cy="279082"/>
              <a:chOff x="0" y="0"/>
              <a:chExt cx="199390" cy="372110"/>
            </a:xfrm>
          </p:grpSpPr>
          <p:sp>
            <p:nvSpPr>
              <p:cNvPr id="273" name="Freeform 15">
                <a:extLst>
                  <a:ext uri="{FF2B5EF4-FFF2-40B4-BE49-F238E27FC236}">
                    <a16:creationId xmlns:a16="http://schemas.microsoft.com/office/drawing/2014/main" id="{BC93F50C-F867-8946-BE10-F1B7FE97FEC4}"/>
                  </a:ext>
                </a:extLst>
              </p:cNvPr>
              <p:cNvSpPr/>
              <p:nvPr/>
            </p:nvSpPr>
            <p:spPr>
              <a:xfrm>
                <a:off x="43180" y="49530"/>
                <a:ext cx="106680" cy="273050"/>
              </a:xfrm>
              <a:custGeom>
                <a:avLst/>
                <a:gdLst/>
                <a:ahLst/>
                <a:cxnLst/>
                <a:rect l="l" t="t" r="r" b="b"/>
                <a:pathLst>
                  <a:path w="106680" h="273050">
                    <a:moveTo>
                      <a:pt x="52070" y="246380"/>
                    </a:moveTo>
                    <a:cubicBezTo>
                      <a:pt x="45720" y="154940"/>
                      <a:pt x="0" y="60960"/>
                      <a:pt x="7620" y="29210"/>
                    </a:cubicBezTo>
                    <a:cubicBezTo>
                      <a:pt x="11430" y="15240"/>
                      <a:pt x="22860" y="2540"/>
                      <a:pt x="33020" y="1270"/>
                    </a:cubicBezTo>
                    <a:cubicBezTo>
                      <a:pt x="41910" y="0"/>
                      <a:pt x="63500" y="13970"/>
                      <a:pt x="64770" y="22860"/>
                    </a:cubicBezTo>
                    <a:cubicBezTo>
                      <a:pt x="64770" y="33020"/>
                      <a:pt x="35560" y="57150"/>
                      <a:pt x="25400" y="57150"/>
                    </a:cubicBezTo>
                    <a:cubicBezTo>
                      <a:pt x="19050" y="55880"/>
                      <a:pt x="10160" y="44450"/>
                      <a:pt x="8890" y="36830"/>
                    </a:cubicBezTo>
                    <a:cubicBezTo>
                      <a:pt x="6350" y="27940"/>
                      <a:pt x="10160" y="16510"/>
                      <a:pt x="15240" y="10160"/>
                    </a:cubicBezTo>
                    <a:cubicBezTo>
                      <a:pt x="20320" y="3810"/>
                      <a:pt x="33020" y="0"/>
                      <a:pt x="40640" y="1270"/>
                    </a:cubicBezTo>
                    <a:cubicBezTo>
                      <a:pt x="48260" y="2540"/>
                      <a:pt x="59690" y="10160"/>
                      <a:pt x="62230" y="17780"/>
                    </a:cubicBezTo>
                    <a:cubicBezTo>
                      <a:pt x="64770" y="26670"/>
                      <a:pt x="55880" y="53340"/>
                      <a:pt x="46990" y="55880"/>
                    </a:cubicBezTo>
                    <a:cubicBezTo>
                      <a:pt x="38100" y="59690"/>
                      <a:pt x="12700" y="48260"/>
                      <a:pt x="8890" y="39370"/>
                    </a:cubicBezTo>
                    <a:cubicBezTo>
                      <a:pt x="6350" y="30480"/>
                      <a:pt x="17780" y="6350"/>
                      <a:pt x="26670" y="2540"/>
                    </a:cubicBezTo>
                    <a:cubicBezTo>
                      <a:pt x="34290" y="0"/>
                      <a:pt x="52070" y="5080"/>
                      <a:pt x="62230" y="16510"/>
                    </a:cubicBezTo>
                    <a:cubicBezTo>
                      <a:pt x="83820" y="41910"/>
                      <a:pt x="101600" y="149860"/>
                      <a:pt x="104140" y="195580"/>
                    </a:cubicBezTo>
                    <a:cubicBezTo>
                      <a:pt x="106680" y="223520"/>
                      <a:pt x="106680" y="252730"/>
                      <a:pt x="97790" y="264160"/>
                    </a:cubicBezTo>
                    <a:cubicBezTo>
                      <a:pt x="91440" y="270510"/>
                      <a:pt x="76200" y="273050"/>
                      <a:pt x="68580" y="270510"/>
                    </a:cubicBezTo>
                    <a:cubicBezTo>
                      <a:pt x="60960" y="267970"/>
                      <a:pt x="52070" y="246380"/>
                      <a:pt x="52070" y="246380"/>
                    </a:cubicBezTo>
                  </a:path>
                </a:pathLst>
              </a:custGeom>
              <a:solidFill>
                <a:srgbClr val="E7191F"/>
              </a:solidFill>
              <a:ln cap="sq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GB"/>
              </a:p>
            </p:txBody>
          </p:sp>
        </p:grpSp>
        <p:grpSp>
          <p:nvGrpSpPr>
            <p:cNvPr id="251" name="Group 16">
              <a:extLst>
                <a:ext uri="{FF2B5EF4-FFF2-40B4-BE49-F238E27FC236}">
                  <a16:creationId xmlns:a16="http://schemas.microsoft.com/office/drawing/2014/main" id="{0AF398C9-5438-05BD-B7F1-CB0197B6EA5B}"/>
                </a:ext>
              </a:extLst>
            </p:cNvPr>
            <p:cNvGrpSpPr/>
            <p:nvPr/>
          </p:nvGrpSpPr>
          <p:grpSpPr>
            <a:xfrm>
              <a:off x="7887653" y="4020503"/>
              <a:ext cx="140970" cy="360997"/>
              <a:chOff x="0" y="0"/>
              <a:chExt cx="187960" cy="481330"/>
            </a:xfrm>
          </p:grpSpPr>
          <p:sp>
            <p:nvSpPr>
              <p:cNvPr id="272" name="Freeform 17">
                <a:extLst>
                  <a:ext uri="{FF2B5EF4-FFF2-40B4-BE49-F238E27FC236}">
                    <a16:creationId xmlns:a16="http://schemas.microsoft.com/office/drawing/2014/main" id="{21EB1440-DBB7-1B17-3FEE-1A3DA988A0F8}"/>
                  </a:ext>
                </a:extLst>
              </p:cNvPr>
              <p:cNvSpPr/>
              <p:nvPr/>
            </p:nvSpPr>
            <p:spPr>
              <a:xfrm>
                <a:off x="43180" y="49530"/>
                <a:ext cx="90170" cy="382270"/>
              </a:xfrm>
              <a:custGeom>
                <a:avLst/>
                <a:gdLst/>
                <a:ahLst/>
                <a:cxnLst/>
                <a:rect l="l" t="t" r="r" b="b"/>
                <a:pathLst>
                  <a:path w="90170" h="382270">
                    <a:moveTo>
                      <a:pt x="64770" y="27940"/>
                    </a:moveTo>
                    <a:cubicBezTo>
                      <a:pt x="90170" y="256540"/>
                      <a:pt x="69850" y="279400"/>
                      <a:pt x="66040" y="303530"/>
                    </a:cubicBezTo>
                    <a:cubicBezTo>
                      <a:pt x="63500" y="322580"/>
                      <a:pt x="72390" y="344170"/>
                      <a:pt x="67310" y="356870"/>
                    </a:cubicBezTo>
                    <a:cubicBezTo>
                      <a:pt x="64770" y="367030"/>
                      <a:pt x="58420" y="375920"/>
                      <a:pt x="50800" y="378460"/>
                    </a:cubicBezTo>
                    <a:cubicBezTo>
                      <a:pt x="43180" y="382270"/>
                      <a:pt x="30480" y="382270"/>
                      <a:pt x="24130" y="377190"/>
                    </a:cubicBezTo>
                    <a:cubicBezTo>
                      <a:pt x="16510" y="372110"/>
                      <a:pt x="8890" y="353060"/>
                      <a:pt x="10160" y="344170"/>
                    </a:cubicBezTo>
                    <a:cubicBezTo>
                      <a:pt x="12700" y="336550"/>
                      <a:pt x="21590" y="326390"/>
                      <a:pt x="30480" y="323850"/>
                    </a:cubicBezTo>
                    <a:cubicBezTo>
                      <a:pt x="38100" y="321310"/>
                      <a:pt x="50800" y="323850"/>
                      <a:pt x="57150" y="328930"/>
                    </a:cubicBezTo>
                    <a:cubicBezTo>
                      <a:pt x="63500" y="335280"/>
                      <a:pt x="68580" y="354330"/>
                      <a:pt x="66040" y="363220"/>
                    </a:cubicBezTo>
                    <a:cubicBezTo>
                      <a:pt x="63500" y="370840"/>
                      <a:pt x="53340" y="379730"/>
                      <a:pt x="44450" y="381000"/>
                    </a:cubicBezTo>
                    <a:cubicBezTo>
                      <a:pt x="36830" y="382270"/>
                      <a:pt x="25400" y="381000"/>
                      <a:pt x="19050" y="373380"/>
                    </a:cubicBezTo>
                    <a:cubicBezTo>
                      <a:pt x="8890" y="361950"/>
                      <a:pt x="5080" y="328930"/>
                      <a:pt x="7620" y="304800"/>
                    </a:cubicBezTo>
                    <a:cubicBezTo>
                      <a:pt x="10160" y="279400"/>
                      <a:pt x="31750" y="257810"/>
                      <a:pt x="35560" y="223520"/>
                    </a:cubicBezTo>
                    <a:cubicBezTo>
                      <a:pt x="41910" y="171450"/>
                      <a:pt x="0" y="52070"/>
                      <a:pt x="13970" y="21590"/>
                    </a:cubicBezTo>
                    <a:cubicBezTo>
                      <a:pt x="19050" y="8890"/>
                      <a:pt x="33020" y="0"/>
                      <a:pt x="41910" y="1270"/>
                    </a:cubicBezTo>
                    <a:cubicBezTo>
                      <a:pt x="50800" y="2540"/>
                      <a:pt x="64770" y="27940"/>
                      <a:pt x="64770" y="27940"/>
                    </a:cubicBezTo>
                  </a:path>
                </a:pathLst>
              </a:custGeom>
              <a:solidFill>
                <a:srgbClr val="E7191F"/>
              </a:solidFill>
              <a:ln cap="sq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GB"/>
              </a:p>
            </p:txBody>
          </p:sp>
        </p:grpSp>
        <p:grpSp>
          <p:nvGrpSpPr>
            <p:cNvPr id="252" name="Group 18">
              <a:extLst>
                <a:ext uri="{FF2B5EF4-FFF2-40B4-BE49-F238E27FC236}">
                  <a16:creationId xmlns:a16="http://schemas.microsoft.com/office/drawing/2014/main" id="{1D1282DB-D662-4923-1ABF-C39CD256D63B}"/>
                </a:ext>
              </a:extLst>
            </p:cNvPr>
            <p:cNvGrpSpPr/>
            <p:nvPr/>
          </p:nvGrpSpPr>
          <p:grpSpPr>
            <a:xfrm>
              <a:off x="7891462" y="4110990"/>
              <a:ext cx="132398" cy="219075"/>
              <a:chOff x="0" y="0"/>
              <a:chExt cx="176530" cy="292100"/>
            </a:xfrm>
          </p:grpSpPr>
          <p:sp>
            <p:nvSpPr>
              <p:cNvPr id="271" name="Freeform 19">
                <a:extLst>
                  <a:ext uri="{FF2B5EF4-FFF2-40B4-BE49-F238E27FC236}">
                    <a16:creationId xmlns:a16="http://schemas.microsoft.com/office/drawing/2014/main" id="{C821BB7C-985F-B581-49F0-73C7E7FAF1D5}"/>
                  </a:ext>
                </a:extLst>
              </p:cNvPr>
              <p:cNvSpPr/>
              <p:nvPr/>
            </p:nvSpPr>
            <p:spPr>
              <a:xfrm>
                <a:off x="49530" y="48260"/>
                <a:ext cx="82550" cy="191770"/>
              </a:xfrm>
              <a:custGeom>
                <a:avLst/>
                <a:gdLst/>
                <a:ahLst/>
                <a:cxnLst/>
                <a:rect l="l" t="t" r="r" b="b"/>
                <a:pathLst>
                  <a:path w="82550" h="191770">
                    <a:moveTo>
                      <a:pt x="24130" y="170180"/>
                    </a:moveTo>
                    <a:cubicBezTo>
                      <a:pt x="6350" y="8890"/>
                      <a:pt x="15240" y="3810"/>
                      <a:pt x="22860" y="2540"/>
                    </a:cubicBezTo>
                    <a:cubicBezTo>
                      <a:pt x="30480" y="1270"/>
                      <a:pt x="41910" y="5080"/>
                      <a:pt x="46990" y="10160"/>
                    </a:cubicBezTo>
                    <a:cubicBezTo>
                      <a:pt x="52070" y="15240"/>
                      <a:pt x="55880" y="26670"/>
                      <a:pt x="53340" y="34290"/>
                    </a:cubicBezTo>
                    <a:cubicBezTo>
                      <a:pt x="52070" y="41910"/>
                      <a:pt x="44450" y="50800"/>
                      <a:pt x="38100" y="53340"/>
                    </a:cubicBezTo>
                    <a:cubicBezTo>
                      <a:pt x="31750" y="57150"/>
                      <a:pt x="19050" y="55880"/>
                      <a:pt x="12700" y="52070"/>
                    </a:cubicBezTo>
                    <a:cubicBezTo>
                      <a:pt x="6350" y="46990"/>
                      <a:pt x="0" y="36830"/>
                      <a:pt x="1270" y="29210"/>
                    </a:cubicBezTo>
                    <a:cubicBezTo>
                      <a:pt x="1270" y="21590"/>
                      <a:pt x="11430" y="6350"/>
                      <a:pt x="20320" y="3810"/>
                    </a:cubicBezTo>
                    <a:cubicBezTo>
                      <a:pt x="26670" y="0"/>
                      <a:pt x="38100" y="2540"/>
                      <a:pt x="44450" y="7620"/>
                    </a:cubicBezTo>
                    <a:cubicBezTo>
                      <a:pt x="54610" y="17780"/>
                      <a:pt x="58420" y="44450"/>
                      <a:pt x="63500" y="67310"/>
                    </a:cubicBezTo>
                    <a:cubicBezTo>
                      <a:pt x="69850" y="97790"/>
                      <a:pt x="82550" y="153670"/>
                      <a:pt x="74930" y="173990"/>
                    </a:cubicBezTo>
                    <a:cubicBezTo>
                      <a:pt x="69850" y="184150"/>
                      <a:pt x="59690" y="191770"/>
                      <a:pt x="52070" y="191770"/>
                    </a:cubicBezTo>
                    <a:cubicBezTo>
                      <a:pt x="43180" y="191770"/>
                      <a:pt x="24130" y="170180"/>
                      <a:pt x="24130" y="170180"/>
                    </a:cubicBezTo>
                  </a:path>
                </a:pathLst>
              </a:custGeom>
              <a:solidFill>
                <a:srgbClr val="E7191F"/>
              </a:solidFill>
              <a:ln cap="sq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GB"/>
              </a:p>
            </p:txBody>
          </p:sp>
        </p:grpSp>
        <p:grpSp>
          <p:nvGrpSpPr>
            <p:cNvPr id="253" name="Group 20">
              <a:extLst>
                <a:ext uri="{FF2B5EF4-FFF2-40B4-BE49-F238E27FC236}">
                  <a16:creationId xmlns:a16="http://schemas.microsoft.com/office/drawing/2014/main" id="{F47FB728-20B0-A093-FB0C-AF094E89BBDF}"/>
                </a:ext>
              </a:extLst>
            </p:cNvPr>
            <p:cNvGrpSpPr/>
            <p:nvPr/>
          </p:nvGrpSpPr>
          <p:grpSpPr>
            <a:xfrm>
              <a:off x="7914322" y="4411980"/>
              <a:ext cx="189548" cy="668655"/>
              <a:chOff x="0" y="0"/>
              <a:chExt cx="252730" cy="891540"/>
            </a:xfrm>
          </p:grpSpPr>
          <p:sp>
            <p:nvSpPr>
              <p:cNvPr id="270" name="Freeform 21">
                <a:extLst>
                  <a:ext uri="{FF2B5EF4-FFF2-40B4-BE49-F238E27FC236}">
                    <a16:creationId xmlns:a16="http://schemas.microsoft.com/office/drawing/2014/main" id="{5A22701C-BF32-1AFC-972B-557C0C183F24}"/>
                  </a:ext>
                </a:extLst>
              </p:cNvPr>
              <p:cNvSpPr/>
              <p:nvPr/>
            </p:nvSpPr>
            <p:spPr>
              <a:xfrm>
                <a:off x="49530" y="46990"/>
                <a:ext cx="161290" cy="793750"/>
              </a:xfrm>
              <a:custGeom>
                <a:avLst/>
                <a:gdLst/>
                <a:ahLst/>
                <a:cxnLst/>
                <a:rect l="l" t="t" r="r" b="b"/>
                <a:pathLst>
                  <a:path w="161290" h="793750">
                    <a:moveTo>
                      <a:pt x="67310" y="29210"/>
                    </a:moveTo>
                    <a:cubicBezTo>
                      <a:pt x="60960" y="287020"/>
                      <a:pt x="161290" y="693420"/>
                      <a:pt x="151130" y="762000"/>
                    </a:cubicBezTo>
                    <a:cubicBezTo>
                      <a:pt x="149860" y="775970"/>
                      <a:pt x="146050" y="782320"/>
                      <a:pt x="139700" y="787400"/>
                    </a:cubicBezTo>
                    <a:cubicBezTo>
                      <a:pt x="132080" y="792480"/>
                      <a:pt x="119380" y="793750"/>
                      <a:pt x="111760" y="791210"/>
                    </a:cubicBezTo>
                    <a:cubicBezTo>
                      <a:pt x="104140" y="789940"/>
                      <a:pt x="97790" y="783590"/>
                      <a:pt x="95250" y="777240"/>
                    </a:cubicBezTo>
                    <a:cubicBezTo>
                      <a:pt x="91440" y="769620"/>
                      <a:pt x="92710" y="749300"/>
                      <a:pt x="97790" y="742950"/>
                    </a:cubicBezTo>
                    <a:cubicBezTo>
                      <a:pt x="102870" y="735330"/>
                      <a:pt x="116840" y="731520"/>
                      <a:pt x="124460" y="732790"/>
                    </a:cubicBezTo>
                    <a:cubicBezTo>
                      <a:pt x="133350" y="732790"/>
                      <a:pt x="144780" y="741680"/>
                      <a:pt x="148590" y="748030"/>
                    </a:cubicBezTo>
                    <a:cubicBezTo>
                      <a:pt x="152400" y="755650"/>
                      <a:pt x="152400" y="769620"/>
                      <a:pt x="147320" y="777240"/>
                    </a:cubicBezTo>
                    <a:cubicBezTo>
                      <a:pt x="143510" y="784860"/>
                      <a:pt x="132080" y="793750"/>
                      <a:pt x="124460" y="792480"/>
                    </a:cubicBezTo>
                    <a:cubicBezTo>
                      <a:pt x="113030" y="792480"/>
                      <a:pt x="91440" y="773430"/>
                      <a:pt x="90170" y="763270"/>
                    </a:cubicBezTo>
                    <a:cubicBezTo>
                      <a:pt x="90170" y="753110"/>
                      <a:pt x="111760" y="731520"/>
                      <a:pt x="121920" y="731520"/>
                    </a:cubicBezTo>
                    <a:cubicBezTo>
                      <a:pt x="132080" y="731520"/>
                      <a:pt x="148590" y="765810"/>
                      <a:pt x="151130" y="764540"/>
                    </a:cubicBezTo>
                    <a:cubicBezTo>
                      <a:pt x="153670" y="763270"/>
                      <a:pt x="148590" y="746760"/>
                      <a:pt x="147320" y="748030"/>
                    </a:cubicBezTo>
                    <a:cubicBezTo>
                      <a:pt x="147320" y="748030"/>
                      <a:pt x="152400" y="768350"/>
                      <a:pt x="148590" y="775970"/>
                    </a:cubicBezTo>
                    <a:cubicBezTo>
                      <a:pt x="144780" y="783590"/>
                      <a:pt x="134620" y="791210"/>
                      <a:pt x="125730" y="792480"/>
                    </a:cubicBezTo>
                    <a:cubicBezTo>
                      <a:pt x="116840" y="793750"/>
                      <a:pt x="104140" y="788670"/>
                      <a:pt x="95250" y="777240"/>
                    </a:cubicBezTo>
                    <a:cubicBezTo>
                      <a:pt x="72390" y="748030"/>
                      <a:pt x="66040" y="650240"/>
                      <a:pt x="53340" y="567690"/>
                    </a:cubicBezTo>
                    <a:cubicBezTo>
                      <a:pt x="34290" y="453390"/>
                      <a:pt x="0" y="256540"/>
                      <a:pt x="1270" y="154940"/>
                    </a:cubicBezTo>
                    <a:cubicBezTo>
                      <a:pt x="1270" y="95250"/>
                      <a:pt x="2540" y="33020"/>
                      <a:pt x="20320" y="12700"/>
                    </a:cubicBezTo>
                    <a:cubicBezTo>
                      <a:pt x="27940" y="3810"/>
                      <a:pt x="44450" y="0"/>
                      <a:pt x="53340" y="3810"/>
                    </a:cubicBezTo>
                    <a:cubicBezTo>
                      <a:pt x="59690" y="6350"/>
                      <a:pt x="67310" y="29210"/>
                      <a:pt x="67310" y="29210"/>
                    </a:cubicBezTo>
                  </a:path>
                </a:pathLst>
              </a:custGeom>
              <a:solidFill>
                <a:srgbClr val="E7191F"/>
              </a:solidFill>
              <a:ln cap="sq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GB"/>
              </a:p>
            </p:txBody>
          </p:sp>
        </p:grpSp>
        <p:grpSp>
          <p:nvGrpSpPr>
            <p:cNvPr id="254" name="Group 22">
              <a:extLst>
                <a:ext uri="{FF2B5EF4-FFF2-40B4-BE49-F238E27FC236}">
                  <a16:creationId xmlns:a16="http://schemas.microsoft.com/office/drawing/2014/main" id="{C1F2B9D8-BBE1-F789-3D34-4089858BCFB4}"/>
                </a:ext>
              </a:extLst>
            </p:cNvPr>
            <p:cNvGrpSpPr/>
            <p:nvPr/>
          </p:nvGrpSpPr>
          <p:grpSpPr>
            <a:xfrm>
              <a:off x="7920038" y="4161472"/>
              <a:ext cx="257175" cy="921068"/>
              <a:chOff x="0" y="0"/>
              <a:chExt cx="342900" cy="1228090"/>
            </a:xfrm>
          </p:grpSpPr>
          <p:sp>
            <p:nvSpPr>
              <p:cNvPr id="269" name="Freeform 23">
                <a:extLst>
                  <a:ext uri="{FF2B5EF4-FFF2-40B4-BE49-F238E27FC236}">
                    <a16:creationId xmlns:a16="http://schemas.microsoft.com/office/drawing/2014/main" id="{B7512E45-EB58-1B9E-6971-990C8F28E2B4}"/>
                  </a:ext>
                </a:extLst>
              </p:cNvPr>
              <p:cNvSpPr/>
              <p:nvPr/>
            </p:nvSpPr>
            <p:spPr>
              <a:xfrm>
                <a:off x="44450" y="48260"/>
                <a:ext cx="248920" cy="1130300"/>
              </a:xfrm>
              <a:custGeom>
                <a:avLst/>
                <a:gdLst/>
                <a:ahLst/>
                <a:cxnLst/>
                <a:rect l="l" t="t" r="r" b="b"/>
                <a:pathLst>
                  <a:path w="248920" h="1130300">
                    <a:moveTo>
                      <a:pt x="60960" y="34290"/>
                    </a:moveTo>
                    <a:cubicBezTo>
                      <a:pt x="111760" y="288290"/>
                      <a:pt x="100330" y="392430"/>
                      <a:pt x="116840" y="508000"/>
                    </a:cubicBezTo>
                    <a:cubicBezTo>
                      <a:pt x="139700" y="665480"/>
                      <a:pt x="243840" y="965200"/>
                      <a:pt x="246380" y="1059180"/>
                    </a:cubicBezTo>
                    <a:cubicBezTo>
                      <a:pt x="247650" y="1089660"/>
                      <a:pt x="246380" y="1112520"/>
                      <a:pt x="236220" y="1121410"/>
                    </a:cubicBezTo>
                    <a:cubicBezTo>
                      <a:pt x="229870" y="1129030"/>
                      <a:pt x="217170" y="1130300"/>
                      <a:pt x="208280" y="1127760"/>
                    </a:cubicBezTo>
                    <a:cubicBezTo>
                      <a:pt x="200660" y="1125220"/>
                      <a:pt x="190500" y="1113790"/>
                      <a:pt x="187960" y="1104900"/>
                    </a:cubicBezTo>
                    <a:cubicBezTo>
                      <a:pt x="185420" y="1097280"/>
                      <a:pt x="189230" y="1083310"/>
                      <a:pt x="195580" y="1078230"/>
                    </a:cubicBezTo>
                    <a:cubicBezTo>
                      <a:pt x="200660" y="1071880"/>
                      <a:pt x="214630" y="1065530"/>
                      <a:pt x="222250" y="1068070"/>
                    </a:cubicBezTo>
                    <a:cubicBezTo>
                      <a:pt x="232410" y="1071880"/>
                      <a:pt x="248920" y="1094740"/>
                      <a:pt x="247650" y="1104900"/>
                    </a:cubicBezTo>
                    <a:cubicBezTo>
                      <a:pt x="246380" y="1113790"/>
                      <a:pt x="228600" y="1127760"/>
                      <a:pt x="219710" y="1129030"/>
                    </a:cubicBezTo>
                    <a:cubicBezTo>
                      <a:pt x="210820" y="1130300"/>
                      <a:pt x="198120" y="1123950"/>
                      <a:pt x="193040" y="1116330"/>
                    </a:cubicBezTo>
                    <a:cubicBezTo>
                      <a:pt x="187960" y="1108710"/>
                      <a:pt x="187960" y="1088390"/>
                      <a:pt x="193040" y="1080770"/>
                    </a:cubicBezTo>
                    <a:cubicBezTo>
                      <a:pt x="198120" y="1073150"/>
                      <a:pt x="210820" y="1068070"/>
                      <a:pt x="218440" y="1068070"/>
                    </a:cubicBezTo>
                    <a:cubicBezTo>
                      <a:pt x="227330" y="1068070"/>
                      <a:pt x="238760" y="1074420"/>
                      <a:pt x="242570" y="1082040"/>
                    </a:cubicBezTo>
                    <a:cubicBezTo>
                      <a:pt x="247650" y="1090930"/>
                      <a:pt x="247650" y="1109980"/>
                      <a:pt x="241300" y="1116330"/>
                    </a:cubicBezTo>
                    <a:cubicBezTo>
                      <a:pt x="236220" y="1123950"/>
                      <a:pt x="217170" y="1129030"/>
                      <a:pt x="208280" y="1127760"/>
                    </a:cubicBezTo>
                    <a:cubicBezTo>
                      <a:pt x="200660" y="1125220"/>
                      <a:pt x="195580" y="1120140"/>
                      <a:pt x="187960" y="1107440"/>
                    </a:cubicBezTo>
                    <a:cubicBezTo>
                      <a:pt x="154940" y="1047750"/>
                      <a:pt x="81280" y="638810"/>
                      <a:pt x="59690" y="524510"/>
                    </a:cubicBezTo>
                    <a:cubicBezTo>
                      <a:pt x="50800" y="476250"/>
                      <a:pt x="46990" y="462280"/>
                      <a:pt x="44450" y="422910"/>
                    </a:cubicBezTo>
                    <a:cubicBezTo>
                      <a:pt x="39370" y="363220"/>
                      <a:pt x="49530" y="270510"/>
                      <a:pt x="41910" y="203200"/>
                    </a:cubicBezTo>
                    <a:cubicBezTo>
                      <a:pt x="35560" y="144780"/>
                      <a:pt x="0" y="77470"/>
                      <a:pt x="6350" y="41910"/>
                    </a:cubicBezTo>
                    <a:cubicBezTo>
                      <a:pt x="10160" y="24130"/>
                      <a:pt x="21590" y="6350"/>
                      <a:pt x="31750" y="2540"/>
                    </a:cubicBezTo>
                    <a:cubicBezTo>
                      <a:pt x="38100" y="0"/>
                      <a:pt x="49530" y="5080"/>
                      <a:pt x="54610" y="10160"/>
                    </a:cubicBezTo>
                    <a:cubicBezTo>
                      <a:pt x="59690" y="15240"/>
                      <a:pt x="60960" y="34290"/>
                      <a:pt x="60960" y="34290"/>
                    </a:cubicBezTo>
                  </a:path>
                </a:pathLst>
              </a:custGeom>
              <a:solidFill>
                <a:srgbClr val="E7191F"/>
              </a:solidFill>
              <a:ln cap="sq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GB"/>
              </a:p>
            </p:txBody>
          </p:sp>
        </p:grpSp>
        <p:grpSp>
          <p:nvGrpSpPr>
            <p:cNvPr id="255" name="Group 24">
              <a:extLst>
                <a:ext uri="{FF2B5EF4-FFF2-40B4-BE49-F238E27FC236}">
                  <a16:creationId xmlns:a16="http://schemas.microsoft.com/office/drawing/2014/main" id="{F6452053-B05A-C24F-CE95-ACB18AECE9E4}"/>
                </a:ext>
              </a:extLst>
            </p:cNvPr>
            <p:cNvGrpSpPr/>
            <p:nvPr/>
          </p:nvGrpSpPr>
          <p:grpSpPr>
            <a:xfrm>
              <a:off x="7999095" y="4966335"/>
              <a:ext cx="146685" cy="117158"/>
              <a:chOff x="0" y="0"/>
              <a:chExt cx="195580" cy="156210"/>
            </a:xfrm>
          </p:grpSpPr>
          <p:sp>
            <p:nvSpPr>
              <p:cNvPr id="268" name="Freeform 25">
                <a:extLst>
                  <a:ext uri="{FF2B5EF4-FFF2-40B4-BE49-F238E27FC236}">
                    <a16:creationId xmlns:a16="http://schemas.microsoft.com/office/drawing/2014/main" id="{49C0CC75-0E36-7E5F-01C6-76878491F757}"/>
                  </a:ext>
                </a:extLst>
              </p:cNvPr>
              <p:cNvSpPr/>
              <p:nvPr/>
            </p:nvSpPr>
            <p:spPr>
              <a:xfrm>
                <a:off x="50800" y="50800"/>
                <a:ext cx="95250" cy="57150"/>
              </a:xfrm>
              <a:custGeom>
                <a:avLst/>
                <a:gdLst/>
                <a:ahLst/>
                <a:cxnLst/>
                <a:rect l="l" t="t" r="r" b="b"/>
                <a:pathLst>
                  <a:path w="95250" h="57150">
                    <a:moveTo>
                      <a:pt x="27940" y="0"/>
                    </a:moveTo>
                    <a:cubicBezTo>
                      <a:pt x="95250" y="24130"/>
                      <a:pt x="92710" y="39370"/>
                      <a:pt x="87630" y="45720"/>
                    </a:cubicBezTo>
                    <a:cubicBezTo>
                      <a:pt x="82550" y="52070"/>
                      <a:pt x="67310" y="55880"/>
                      <a:pt x="59690" y="53340"/>
                    </a:cubicBezTo>
                    <a:cubicBezTo>
                      <a:pt x="52070" y="52070"/>
                      <a:pt x="44450" y="43180"/>
                      <a:pt x="41910" y="35560"/>
                    </a:cubicBezTo>
                    <a:cubicBezTo>
                      <a:pt x="40640" y="27940"/>
                      <a:pt x="46990" y="11430"/>
                      <a:pt x="53340" y="6350"/>
                    </a:cubicBezTo>
                    <a:cubicBezTo>
                      <a:pt x="59690" y="2540"/>
                      <a:pt x="72390" y="2540"/>
                      <a:pt x="78740" y="5080"/>
                    </a:cubicBezTo>
                    <a:cubicBezTo>
                      <a:pt x="85090" y="8890"/>
                      <a:pt x="93980" y="25400"/>
                      <a:pt x="92710" y="33020"/>
                    </a:cubicBezTo>
                    <a:cubicBezTo>
                      <a:pt x="92710" y="40640"/>
                      <a:pt x="85090" y="49530"/>
                      <a:pt x="78740" y="52070"/>
                    </a:cubicBezTo>
                    <a:cubicBezTo>
                      <a:pt x="72390" y="55880"/>
                      <a:pt x="59690" y="55880"/>
                      <a:pt x="54610" y="50800"/>
                    </a:cubicBezTo>
                    <a:cubicBezTo>
                      <a:pt x="46990" y="46990"/>
                      <a:pt x="40640" y="30480"/>
                      <a:pt x="41910" y="21590"/>
                    </a:cubicBezTo>
                    <a:cubicBezTo>
                      <a:pt x="43180" y="15240"/>
                      <a:pt x="52070" y="6350"/>
                      <a:pt x="58420" y="5080"/>
                    </a:cubicBezTo>
                    <a:cubicBezTo>
                      <a:pt x="67310" y="2540"/>
                      <a:pt x="85090" y="8890"/>
                      <a:pt x="90170" y="16510"/>
                    </a:cubicBezTo>
                    <a:cubicBezTo>
                      <a:pt x="93980" y="22860"/>
                      <a:pt x="93980" y="39370"/>
                      <a:pt x="87630" y="45720"/>
                    </a:cubicBezTo>
                    <a:cubicBezTo>
                      <a:pt x="77470" y="54610"/>
                      <a:pt x="39370" y="57150"/>
                      <a:pt x="24130" y="52070"/>
                    </a:cubicBezTo>
                    <a:cubicBezTo>
                      <a:pt x="12700" y="46990"/>
                      <a:pt x="0" y="35560"/>
                      <a:pt x="0" y="26670"/>
                    </a:cubicBezTo>
                    <a:cubicBezTo>
                      <a:pt x="0" y="17780"/>
                      <a:pt x="27940" y="0"/>
                      <a:pt x="27940" y="0"/>
                    </a:cubicBezTo>
                  </a:path>
                </a:pathLst>
              </a:custGeom>
              <a:solidFill>
                <a:srgbClr val="E7191F"/>
              </a:solidFill>
              <a:ln cap="sq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GB"/>
              </a:p>
            </p:txBody>
          </p:sp>
        </p:grpSp>
        <p:grpSp>
          <p:nvGrpSpPr>
            <p:cNvPr id="256" name="Group 26">
              <a:extLst>
                <a:ext uri="{FF2B5EF4-FFF2-40B4-BE49-F238E27FC236}">
                  <a16:creationId xmlns:a16="http://schemas.microsoft.com/office/drawing/2014/main" id="{62AF4BC2-2043-8918-9125-0F569898F8D5}"/>
                </a:ext>
              </a:extLst>
            </p:cNvPr>
            <p:cNvGrpSpPr/>
            <p:nvPr/>
          </p:nvGrpSpPr>
          <p:grpSpPr>
            <a:xfrm>
              <a:off x="8004810" y="4976812"/>
              <a:ext cx="114300" cy="112395"/>
              <a:chOff x="0" y="0"/>
              <a:chExt cx="152400" cy="149860"/>
            </a:xfrm>
          </p:grpSpPr>
          <p:sp>
            <p:nvSpPr>
              <p:cNvPr id="267" name="Freeform 27">
                <a:extLst>
                  <a:ext uri="{FF2B5EF4-FFF2-40B4-BE49-F238E27FC236}">
                    <a16:creationId xmlns:a16="http://schemas.microsoft.com/office/drawing/2014/main" id="{F780009F-D7AF-F429-356D-4D1704901F09}"/>
                  </a:ext>
                </a:extLst>
              </p:cNvPr>
              <p:cNvSpPr/>
              <p:nvPr/>
            </p:nvSpPr>
            <p:spPr>
              <a:xfrm>
                <a:off x="49530" y="46990"/>
                <a:ext cx="53340" cy="54610"/>
              </a:xfrm>
              <a:custGeom>
                <a:avLst/>
                <a:gdLst/>
                <a:ahLst/>
                <a:cxnLst/>
                <a:rect l="l" t="t" r="r" b="b"/>
                <a:pathLst>
                  <a:path w="53340" h="54610">
                    <a:moveTo>
                      <a:pt x="44450" y="46990"/>
                    </a:moveTo>
                    <a:cubicBezTo>
                      <a:pt x="1270" y="40640"/>
                      <a:pt x="0" y="29210"/>
                      <a:pt x="1270" y="22860"/>
                    </a:cubicBezTo>
                    <a:cubicBezTo>
                      <a:pt x="2540" y="15240"/>
                      <a:pt x="10160" y="6350"/>
                      <a:pt x="17780" y="3810"/>
                    </a:cubicBezTo>
                    <a:cubicBezTo>
                      <a:pt x="24130" y="2540"/>
                      <a:pt x="35560" y="3810"/>
                      <a:pt x="40640" y="7620"/>
                    </a:cubicBezTo>
                    <a:cubicBezTo>
                      <a:pt x="46990" y="11430"/>
                      <a:pt x="52070" y="21590"/>
                      <a:pt x="52070" y="29210"/>
                    </a:cubicBezTo>
                    <a:cubicBezTo>
                      <a:pt x="52070" y="35560"/>
                      <a:pt x="45720" y="45720"/>
                      <a:pt x="39370" y="49530"/>
                    </a:cubicBezTo>
                    <a:cubicBezTo>
                      <a:pt x="34290" y="53340"/>
                      <a:pt x="22860" y="54610"/>
                      <a:pt x="16510" y="52070"/>
                    </a:cubicBezTo>
                    <a:cubicBezTo>
                      <a:pt x="8890" y="49530"/>
                      <a:pt x="2540" y="40640"/>
                      <a:pt x="1270" y="33020"/>
                    </a:cubicBezTo>
                    <a:cubicBezTo>
                      <a:pt x="0" y="25400"/>
                      <a:pt x="5080" y="10160"/>
                      <a:pt x="12700" y="5080"/>
                    </a:cubicBezTo>
                    <a:cubicBezTo>
                      <a:pt x="20320" y="0"/>
                      <a:pt x="40640" y="0"/>
                      <a:pt x="46990" y="6350"/>
                    </a:cubicBezTo>
                    <a:cubicBezTo>
                      <a:pt x="53340" y="11430"/>
                      <a:pt x="50800" y="40640"/>
                      <a:pt x="50800" y="40640"/>
                    </a:cubicBezTo>
                  </a:path>
                </a:pathLst>
              </a:custGeom>
              <a:solidFill>
                <a:srgbClr val="E7191F"/>
              </a:solidFill>
              <a:ln cap="sq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GB"/>
              </a:p>
            </p:txBody>
          </p:sp>
        </p:grpSp>
        <p:grpSp>
          <p:nvGrpSpPr>
            <p:cNvPr id="257" name="Group 28">
              <a:extLst>
                <a:ext uri="{FF2B5EF4-FFF2-40B4-BE49-F238E27FC236}">
                  <a16:creationId xmlns:a16="http://schemas.microsoft.com/office/drawing/2014/main" id="{C87A7645-E7D7-D259-9B28-842F88C65959}"/>
                </a:ext>
              </a:extLst>
            </p:cNvPr>
            <p:cNvGrpSpPr/>
            <p:nvPr/>
          </p:nvGrpSpPr>
          <p:grpSpPr>
            <a:xfrm>
              <a:off x="7952422" y="4311968"/>
              <a:ext cx="179070" cy="570548"/>
              <a:chOff x="0" y="0"/>
              <a:chExt cx="238760" cy="760730"/>
            </a:xfrm>
          </p:grpSpPr>
          <p:sp>
            <p:nvSpPr>
              <p:cNvPr id="266" name="Freeform 29">
                <a:extLst>
                  <a:ext uri="{FF2B5EF4-FFF2-40B4-BE49-F238E27FC236}">
                    <a16:creationId xmlns:a16="http://schemas.microsoft.com/office/drawing/2014/main" id="{20919E75-AB9B-9195-E4BE-D6AB81B1FE7C}"/>
                  </a:ext>
                </a:extLst>
              </p:cNvPr>
              <p:cNvSpPr/>
              <p:nvPr/>
            </p:nvSpPr>
            <p:spPr>
              <a:xfrm>
                <a:off x="50800" y="45720"/>
                <a:ext cx="138430" cy="666750"/>
              </a:xfrm>
              <a:custGeom>
                <a:avLst/>
                <a:gdLst/>
                <a:ahLst/>
                <a:cxnLst/>
                <a:rect l="l" t="t" r="r" b="b"/>
                <a:pathLst>
                  <a:path w="138430" h="666750">
                    <a:moveTo>
                      <a:pt x="87630" y="651510"/>
                    </a:moveTo>
                    <a:cubicBezTo>
                      <a:pt x="41910" y="454660"/>
                      <a:pt x="59690" y="414020"/>
                      <a:pt x="55880" y="360680"/>
                    </a:cubicBezTo>
                    <a:cubicBezTo>
                      <a:pt x="52070" y="289560"/>
                      <a:pt x="8890" y="167640"/>
                      <a:pt x="10160" y="116840"/>
                    </a:cubicBezTo>
                    <a:cubicBezTo>
                      <a:pt x="10160" y="92710"/>
                      <a:pt x="25400" y="78740"/>
                      <a:pt x="22860" y="63500"/>
                    </a:cubicBezTo>
                    <a:cubicBezTo>
                      <a:pt x="20320" y="52070"/>
                      <a:pt x="0" y="43180"/>
                      <a:pt x="0" y="34290"/>
                    </a:cubicBezTo>
                    <a:cubicBezTo>
                      <a:pt x="0" y="24130"/>
                      <a:pt x="13970" y="7620"/>
                      <a:pt x="22860" y="5080"/>
                    </a:cubicBezTo>
                    <a:cubicBezTo>
                      <a:pt x="33020" y="2540"/>
                      <a:pt x="53340" y="10160"/>
                      <a:pt x="57150" y="19050"/>
                    </a:cubicBezTo>
                    <a:cubicBezTo>
                      <a:pt x="62230" y="27940"/>
                      <a:pt x="53340" y="55880"/>
                      <a:pt x="44450" y="60960"/>
                    </a:cubicBezTo>
                    <a:cubicBezTo>
                      <a:pt x="38100" y="66040"/>
                      <a:pt x="24130" y="64770"/>
                      <a:pt x="16510" y="60960"/>
                    </a:cubicBezTo>
                    <a:cubicBezTo>
                      <a:pt x="8890" y="57150"/>
                      <a:pt x="1270" y="45720"/>
                      <a:pt x="0" y="36830"/>
                    </a:cubicBezTo>
                    <a:cubicBezTo>
                      <a:pt x="0" y="29210"/>
                      <a:pt x="5080" y="16510"/>
                      <a:pt x="11430" y="10160"/>
                    </a:cubicBezTo>
                    <a:cubicBezTo>
                      <a:pt x="17780" y="5080"/>
                      <a:pt x="30480" y="0"/>
                      <a:pt x="39370" y="5080"/>
                    </a:cubicBezTo>
                    <a:cubicBezTo>
                      <a:pt x="63500" y="20320"/>
                      <a:pt x="90170" y="160020"/>
                      <a:pt x="96520" y="214630"/>
                    </a:cubicBezTo>
                    <a:cubicBezTo>
                      <a:pt x="99060" y="248920"/>
                      <a:pt x="86360" y="274320"/>
                      <a:pt x="90170" y="299720"/>
                    </a:cubicBezTo>
                    <a:cubicBezTo>
                      <a:pt x="93980" y="321310"/>
                      <a:pt x="110490" y="332740"/>
                      <a:pt x="114300" y="358140"/>
                    </a:cubicBezTo>
                    <a:cubicBezTo>
                      <a:pt x="121920" y="402590"/>
                      <a:pt x="96520" y="496570"/>
                      <a:pt x="102870" y="547370"/>
                    </a:cubicBezTo>
                    <a:cubicBezTo>
                      <a:pt x="109220" y="582930"/>
                      <a:pt x="138430" y="617220"/>
                      <a:pt x="137160" y="638810"/>
                    </a:cubicBezTo>
                    <a:cubicBezTo>
                      <a:pt x="135890" y="648970"/>
                      <a:pt x="128270" y="660400"/>
                      <a:pt x="120650" y="662940"/>
                    </a:cubicBezTo>
                    <a:cubicBezTo>
                      <a:pt x="113030" y="666750"/>
                      <a:pt x="87630" y="651510"/>
                      <a:pt x="87630" y="651510"/>
                    </a:cubicBezTo>
                  </a:path>
                </a:pathLst>
              </a:custGeom>
              <a:solidFill>
                <a:srgbClr val="E7191F"/>
              </a:solidFill>
              <a:ln cap="sq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GB"/>
              </a:p>
            </p:txBody>
          </p:sp>
        </p:grpSp>
        <p:grpSp>
          <p:nvGrpSpPr>
            <p:cNvPr id="258" name="Group 30">
              <a:extLst>
                <a:ext uri="{FF2B5EF4-FFF2-40B4-BE49-F238E27FC236}">
                  <a16:creationId xmlns:a16="http://schemas.microsoft.com/office/drawing/2014/main" id="{FF61542E-88AE-356C-E5D5-055FFC2A5B56}"/>
                </a:ext>
              </a:extLst>
            </p:cNvPr>
            <p:cNvGrpSpPr/>
            <p:nvPr/>
          </p:nvGrpSpPr>
          <p:grpSpPr>
            <a:xfrm>
              <a:off x="7912418" y="4184333"/>
              <a:ext cx="157162" cy="258128"/>
              <a:chOff x="0" y="0"/>
              <a:chExt cx="209550" cy="344170"/>
            </a:xfrm>
          </p:grpSpPr>
          <p:sp>
            <p:nvSpPr>
              <p:cNvPr id="265" name="Freeform 31">
                <a:extLst>
                  <a:ext uri="{FF2B5EF4-FFF2-40B4-BE49-F238E27FC236}">
                    <a16:creationId xmlns:a16="http://schemas.microsoft.com/office/drawing/2014/main" id="{576E245A-3559-C243-EC2B-D0BC3E959E6C}"/>
                  </a:ext>
                </a:extLst>
              </p:cNvPr>
              <p:cNvSpPr/>
              <p:nvPr/>
            </p:nvSpPr>
            <p:spPr>
              <a:xfrm>
                <a:off x="49530" y="49530"/>
                <a:ext cx="121920" cy="245110"/>
              </a:xfrm>
              <a:custGeom>
                <a:avLst/>
                <a:gdLst/>
                <a:ahLst/>
                <a:cxnLst/>
                <a:rect l="l" t="t" r="r" b="b"/>
                <a:pathLst>
                  <a:path w="121920" h="245110">
                    <a:moveTo>
                      <a:pt x="57150" y="218440"/>
                    </a:moveTo>
                    <a:cubicBezTo>
                      <a:pt x="33020" y="11430"/>
                      <a:pt x="43180" y="2540"/>
                      <a:pt x="52070" y="1270"/>
                    </a:cubicBezTo>
                    <a:cubicBezTo>
                      <a:pt x="62230" y="0"/>
                      <a:pt x="82550" y="10160"/>
                      <a:pt x="85090" y="20320"/>
                    </a:cubicBezTo>
                    <a:cubicBezTo>
                      <a:pt x="88900" y="35560"/>
                      <a:pt x="53340" y="86360"/>
                      <a:pt x="36830" y="90170"/>
                    </a:cubicBezTo>
                    <a:cubicBezTo>
                      <a:pt x="26670" y="93980"/>
                      <a:pt x="10160" y="85090"/>
                      <a:pt x="5080" y="77470"/>
                    </a:cubicBezTo>
                    <a:cubicBezTo>
                      <a:pt x="0" y="71120"/>
                      <a:pt x="0" y="58420"/>
                      <a:pt x="3810" y="50800"/>
                    </a:cubicBezTo>
                    <a:cubicBezTo>
                      <a:pt x="7620" y="43180"/>
                      <a:pt x="17780" y="35560"/>
                      <a:pt x="25400" y="34290"/>
                    </a:cubicBezTo>
                    <a:cubicBezTo>
                      <a:pt x="33020" y="33020"/>
                      <a:pt x="45720" y="38100"/>
                      <a:pt x="50800" y="43180"/>
                    </a:cubicBezTo>
                    <a:cubicBezTo>
                      <a:pt x="55880" y="49530"/>
                      <a:pt x="59690" y="60960"/>
                      <a:pt x="57150" y="69850"/>
                    </a:cubicBezTo>
                    <a:cubicBezTo>
                      <a:pt x="55880" y="77470"/>
                      <a:pt x="46990" y="86360"/>
                      <a:pt x="40640" y="90170"/>
                    </a:cubicBezTo>
                    <a:cubicBezTo>
                      <a:pt x="33020" y="92710"/>
                      <a:pt x="20320" y="91440"/>
                      <a:pt x="12700" y="86360"/>
                    </a:cubicBezTo>
                    <a:cubicBezTo>
                      <a:pt x="6350" y="82550"/>
                      <a:pt x="0" y="72390"/>
                      <a:pt x="1270" y="62230"/>
                    </a:cubicBezTo>
                    <a:cubicBezTo>
                      <a:pt x="2540" y="46990"/>
                      <a:pt x="29210" y="7620"/>
                      <a:pt x="45720" y="3810"/>
                    </a:cubicBezTo>
                    <a:cubicBezTo>
                      <a:pt x="58420" y="0"/>
                      <a:pt x="74930" y="7620"/>
                      <a:pt x="85090" y="20320"/>
                    </a:cubicBezTo>
                    <a:cubicBezTo>
                      <a:pt x="106680" y="50800"/>
                      <a:pt x="121920" y="193040"/>
                      <a:pt x="107950" y="223520"/>
                    </a:cubicBezTo>
                    <a:cubicBezTo>
                      <a:pt x="102870" y="236220"/>
                      <a:pt x="88900" y="245110"/>
                      <a:pt x="80010" y="243840"/>
                    </a:cubicBezTo>
                    <a:cubicBezTo>
                      <a:pt x="71120" y="242570"/>
                      <a:pt x="57150" y="218440"/>
                      <a:pt x="57150" y="218440"/>
                    </a:cubicBezTo>
                  </a:path>
                </a:pathLst>
              </a:custGeom>
              <a:solidFill>
                <a:srgbClr val="E7191F"/>
              </a:solidFill>
              <a:ln cap="sq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GB"/>
              </a:p>
            </p:txBody>
          </p:sp>
        </p:grpSp>
        <p:grpSp>
          <p:nvGrpSpPr>
            <p:cNvPr id="259" name="Group 32">
              <a:extLst>
                <a:ext uri="{FF2B5EF4-FFF2-40B4-BE49-F238E27FC236}">
                  <a16:creationId xmlns:a16="http://schemas.microsoft.com/office/drawing/2014/main" id="{1AAA4EC7-5F2B-76F7-F96D-2444D95D9901}"/>
                </a:ext>
              </a:extLst>
            </p:cNvPr>
            <p:cNvGrpSpPr/>
            <p:nvPr/>
          </p:nvGrpSpPr>
          <p:grpSpPr>
            <a:xfrm>
              <a:off x="7991475" y="4596765"/>
              <a:ext cx="165735" cy="331470"/>
              <a:chOff x="0" y="0"/>
              <a:chExt cx="220980" cy="441960"/>
            </a:xfrm>
          </p:grpSpPr>
          <p:sp>
            <p:nvSpPr>
              <p:cNvPr id="264" name="Freeform 33">
                <a:extLst>
                  <a:ext uri="{FF2B5EF4-FFF2-40B4-BE49-F238E27FC236}">
                    <a16:creationId xmlns:a16="http://schemas.microsoft.com/office/drawing/2014/main" id="{75B87ACE-D396-4478-B2D5-874966BA367E}"/>
                  </a:ext>
                </a:extLst>
              </p:cNvPr>
              <p:cNvSpPr/>
              <p:nvPr/>
            </p:nvSpPr>
            <p:spPr>
              <a:xfrm>
                <a:off x="49530" y="49530"/>
                <a:ext cx="121920" cy="345440"/>
              </a:xfrm>
              <a:custGeom>
                <a:avLst/>
                <a:gdLst/>
                <a:ahLst/>
                <a:cxnLst/>
                <a:rect l="l" t="t" r="r" b="b"/>
                <a:pathLst>
                  <a:path w="121920" h="345440">
                    <a:moveTo>
                      <a:pt x="72390" y="331470"/>
                    </a:moveTo>
                    <a:cubicBezTo>
                      <a:pt x="33020" y="207010"/>
                      <a:pt x="45720" y="123190"/>
                      <a:pt x="33020" y="85090"/>
                    </a:cubicBezTo>
                    <a:cubicBezTo>
                      <a:pt x="25400" y="60960"/>
                      <a:pt x="2540" y="45720"/>
                      <a:pt x="1270" y="33020"/>
                    </a:cubicBezTo>
                    <a:cubicBezTo>
                      <a:pt x="0" y="24130"/>
                      <a:pt x="3810" y="17780"/>
                      <a:pt x="7620" y="12700"/>
                    </a:cubicBezTo>
                    <a:cubicBezTo>
                      <a:pt x="12700" y="7620"/>
                      <a:pt x="25400" y="0"/>
                      <a:pt x="33020" y="1270"/>
                    </a:cubicBezTo>
                    <a:cubicBezTo>
                      <a:pt x="41910" y="3810"/>
                      <a:pt x="59690" y="20320"/>
                      <a:pt x="59690" y="29210"/>
                    </a:cubicBezTo>
                    <a:cubicBezTo>
                      <a:pt x="60960" y="39370"/>
                      <a:pt x="45720" y="58420"/>
                      <a:pt x="35560" y="59690"/>
                    </a:cubicBezTo>
                    <a:cubicBezTo>
                      <a:pt x="26670" y="62230"/>
                      <a:pt x="8890" y="52070"/>
                      <a:pt x="3810" y="43180"/>
                    </a:cubicBezTo>
                    <a:cubicBezTo>
                      <a:pt x="0" y="36830"/>
                      <a:pt x="1270" y="22860"/>
                      <a:pt x="5080" y="16510"/>
                    </a:cubicBezTo>
                    <a:cubicBezTo>
                      <a:pt x="10160" y="8890"/>
                      <a:pt x="21590" y="2540"/>
                      <a:pt x="29210" y="1270"/>
                    </a:cubicBezTo>
                    <a:cubicBezTo>
                      <a:pt x="36830" y="1270"/>
                      <a:pt x="49530" y="6350"/>
                      <a:pt x="54610" y="13970"/>
                    </a:cubicBezTo>
                    <a:cubicBezTo>
                      <a:pt x="59690" y="20320"/>
                      <a:pt x="60960" y="33020"/>
                      <a:pt x="58420" y="40640"/>
                    </a:cubicBezTo>
                    <a:cubicBezTo>
                      <a:pt x="55880" y="48260"/>
                      <a:pt x="46990" y="57150"/>
                      <a:pt x="39370" y="59690"/>
                    </a:cubicBezTo>
                    <a:cubicBezTo>
                      <a:pt x="30480" y="62230"/>
                      <a:pt x="17780" y="58420"/>
                      <a:pt x="11430" y="53340"/>
                    </a:cubicBezTo>
                    <a:cubicBezTo>
                      <a:pt x="5080" y="48260"/>
                      <a:pt x="1270" y="35560"/>
                      <a:pt x="1270" y="27940"/>
                    </a:cubicBezTo>
                    <a:cubicBezTo>
                      <a:pt x="2540" y="20320"/>
                      <a:pt x="17780" y="5080"/>
                      <a:pt x="16510" y="5080"/>
                    </a:cubicBezTo>
                    <a:cubicBezTo>
                      <a:pt x="16510" y="5080"/>
                      <a:pt x="1270" y="25400"/>
                      <a:pt x="2540" y="25400"/>
                    </a:cubicBezTo>
                    <a:cubicBezTo>
                      <a:pt x="2540" y="26670"/>
                      <a:pt x="16510" y="2540"/>
                      <a:pt x="25400" y="2540"/>
                    </a:cubicBezTo>
                    <a:cubicBezTo>
                      <a:pt x="39370" y="1270"/>
                      <a:pt x="66040" y="20320"/>
                      <a:pt x="78740" y="38100"/>
                    </a:cubicBezTo>
                    <a:cubicBezTo>
                      <a:pt x="93980" y="62230"/>
                      <a:pt x="97790" y="105410"/>
                      <a:pt x="100330" y="139700"/>
                    </a:cubicBezTo>
                    <a:cubicBezTo>
                      <a:pt x="102870" y="173990"/>
                      <a:pt x="88900" y="213360"/>
                      <a:pt x="93980" y="245110"/>
                    </a:cubicBezTo>
                    <a:cubicBezTo>
                      <a:pt x="97790" y="271780"/>
                      <a:pt x="121920" y="299720"/>
                      <a:pt x="120650" y="317500"/>
                    </a:cubicBezTo>
                    <a:cubicBezTo>
                      <a:pt x="119380" y="327660"/>
                      <a:pt x="111760" y="339090"/>
                      <a:pt x="104140" y="341630"/>
                    </a:cubicBezTo>
                    <a:cubicBezTo>
                      <a:pt x="96520" y="345440"/>
                      <a:pt x="72390" y="331470"/>
                      <a:pt x="72390" y="331470"/>
                    </a:cubicBezTo>
                  </a:path>
                </a:pathLst>
              </a:custGeom>
              <a:solidFill>
                <a:srgbClr val="E7191F"/>
              </a:solidFill>
              <a:ln cap="sq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GB"/>
              </a:p>
            </p:txBody>
          </p:sp>
        </p:grpSp>
        <p:grpSp>
          <p:nvGrpSpPr>
            <p:cNvPr id="260" name="Group 34">
              <a:extLst>
                <a:ext uri="{FF2B5EF4-FFF2-40B4-BE49-F238E27FC236}">
                  <a16:creationId xmlns:a16="http://schemas.microsoft.com/office/drawing/2014/main" id="{22A7F1BF-7E69-C084-F8E8-674797B08B76}"/>
                </a:ext>
              </a:extLst>
            </p:cNvPr>
            <p:cNvGrpSpPr/>
            <p:nvPr/>
          </p:nvGrpSpPr>
          <p:grpSpPr>
            <a:xfrm>
              <a:off x="8036243" y="4962525"/>
              <a:ext cx="115252" cy="116205"/>
              <a:chOff x="0" y="0"/>
              <a:chExt cx="153670" cy="154940"/>
            </a:xfrm>
          </p:grpSpPr>
          <p:sp>
            <p:nvSpPr>
              <p:cNvPr id="263" name="Freeform 35">
                <a:extLst>
                  <a:ext uri="{FF2B5EF4-FFF2-40B4-BE49-F238E27FC236}">
                    <a16:creationId xmlns:a16="http://schemas.microsoft.com/office/drawing/2014/main" id="{B88D1270-98F9-7966-571E-363DA6E38F40}"/>
                  </a:ext>
                </a:extLst>
              </p:cNvPr>
              <p:cNvSpPr/>
              <p:nvPr/>
            </p:nvSpPr>
            <p:spPr>
              <a:xfrm>
                <a:off x="48260" y="45720"/>
                <a:ext cx="54610" cy="59690"/>
              </a:xfrm>
              <a:custGeom>
                <a:avLst/>
                <a:gdLst/>
                <a:ahLst/>
                <a:cxnLst/>
                <a:rect l="l" t="t" r="r" b="b"/>
                <a:pathLst>
                  <a:path w="54610" h="59690">
                    <a:moveTo>
                      <a:pt x="50800" y="21590"/>
                    </a:moveTo>
                    <a:cubicBezTo>
                      <a:pt x="33020" y="59690"/>
                      <a:pt x="20320" y="58420"/>
                      <a:pt x="15240" y="54610"/>
                    </a:cubicBezTo>
                    <a:cubicBezTo>
                      <a:pt x="8890" y="50800"/>
                      <a:pt x="2540" y="40640"/>
                      <a:pt x="2540" y="33020"/>
                    </a:cubicBezTo>
                    <a:cubicBezTo>
                      <a:pt x="2540" y="26670"/>
                      <a:pt x="7620" y="15240"/>
                      <a:pt x="13970" y="11430"/>
                    </a:cubicBezTo>
                    <a:cubicBezTo>
                      <a:pt x="19050" y="7620"/>
                      <a:pt x="30480" y="6350"/>
                      <a:pt x="36830" y="8890"/>
                    </a:cubicBezTo>
                    <a:cubicBezTo>
                      <a:pt x="43180" y="10160"/>
                      <a:pt x="52070" y="19050"/>
                      <a:pt x="53340" y="26670"/>
                    </a:cubicBezTo>
                    <a:cubicBezTo>
                      <a:pt x="54610" y="33020"/>
                      <a:pt x="52070" y="44450"/>
                      <a:pt x="46990" y="49530"/>
                    </a:cubicBezTo>
                    <a:cubicBezTo>
                      <a:pt x="43180" y="54610"/>
                      <a:pt x="31750" y="59690"/>
                      <a:pt x="25400" y="58420"/>
                    </a:cubicBezTo>
                    <a:cubicBezTo>
                      <a:pt x="16510" y="55880"/>
                      <a:pt x="5080" y="46990"/>
                      <a:pt x="2540" y="38100"/>
                    </a:cubicBezTo>
                    <a:cubicBezTo>
                      <a:pt x="0" y="29210"/>
                      <a:pt x="5080" y="10160"/>
                      <a:pt x="11430" y="5080"/>
                    </a:cubicBezTo>
                    <a:cubicBezTo>
                      <a:pt x="19050" y="0"/>
                      <a:pt x="45720" y="11430"/>
                      <a:pt x="45720" y="11430"/>
                    </a:cubicBezTo>
                  </a:path>
                </a:pathLst>
              </a:custGeom>
              <a:solidFill>
                <a:srgbClr val="E7191F"/>
              </a:solidFill>
              <a:ln cap="sq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GB"/>
              </a:p>
            </p:txBody>
          </p:sp>
        </p:grpSp>
        <p:grpSp>
          <p:nvGrpSpPr>
            <p:cNvPr id="261" name="Group 36">
              <a:extLst>
                <a:ext uri="{FF2B5EF4-FFF2-40B4-BE49-F238E27FC236}">
                  <a16:creationId xmlns:a16="http://schemas.microsoft.com/office/drawing/2014/main" id="{6AE70B16-50C5-475C-AFDC-DF51F1CD6056}"/>
                </a:ext>
              </a:extLst>
            </p:cNvPr>
            <p:cNvGrpSpPr/>
            <p:nvPr/>
          </p:nvGrpSpPr>
          <p:grpSpPr>
            <a:xfrm>
              <a:off x="6909435" y="2889885"/>
              <a:ext cx="1921192" cy="957262"/>
              <a:chOff x="0" y="0"/>
              <a:chExt cx="2561590" cy="1276350"/>
            </a:xfrm>
          </p:grpSpPr>
          <p:sp>
            <p:nvSpPr>
              <p:cNvPr id="262" name="Freeform 37">
                <a:extLst>
                  <a:ext uri="{FF2B5EF4-FFF2-40B4-BE49-F238E27FC236}">
                    <a16:creationId xmlns:a16="http://schemas.microsoft.com/office/drawing/2014/main" id="{3651A60D-AAA7-1B43-7C4C-B31F12E4BA6B}"/>
                  </a:ext>
                </a:extLst>
              </p:cNvPr>
              <p:cNvSpPr/>
              <p:nvPr/>
            </p:nvSpPr>
            <p:spPr>
              <a:xfrm>
                <a:off x="45720" y="44450"/>
                <a:ext cx="2468880" cy="1183640"/>
              </a:xfrm>
              <a:custGeom>
                <a:avLst/>
                <a:gdLst/>
                <a:ahLst/>
                <a:cxnLst/>
                <a:rect l="l" t="t" r="r" b="b"/>
                <a:pathLst>
                  <a:path w="2468880" h="1183640">
                    <a:moveTo>
                      <a:pt x="389890" y="241300"/>
                    </a:moveTo>
                    <a:cubicBezTo>
                      <a:pt x="262890" y="499110"/>
                      <a:pt x="191770" y="628650"/>
                      <a:pt x="157480" y="657860"/>
                    </a:cubicBezTo>
                    <a:cubicBezTo>
                      <a:pt x="146050" y="666750"/>
                      <a:pt x="135890" y="670560"/>
                      <a:pt x="128270" y="669290"/>
                    </a:cubicBezTo>
                    <a:cubicBezTo>
                      <a:pt x="119380" y="666750"/>
                      <a:pt x="107950" y="655320"/>
                      <a:pt x="105410" y="645160"/>
                    </a:cubicBezTo>
                    <a:cubicBezTo>
                      <a:pt x="104140" y="632460"/>
                      <a:pt x="113030" y="615950"/>
                      <a:pt x="124460" y="599440"/>
                    </a:cubicBezTo>
                    <a:cubicBezTo>
                      <a:pt x="144780" y="570230"/>
                      <a:pt x="180340" y="534670"/>
                      <a:pt x="233680" y="504190"/>
                    </a:cubicBezTo>
                    <a:cubicBezTo>
                      <a:pt x="336550" y="444500"/>
                      <a:pt x="614680" y="361950"/>
                      <a:pt x="730250" y="330200"/>
                    </a:cubicBezTo>
                    <a:cubicBezTo>
                      <a:pt x="791210" y="314960"/>
                      <a:pt x="845820" y="294640"/>
                      <a:pt x="869950" y="304800"/>
                    </a:cubicBezTo>
                    <a:cubicBezTo>
                      <a:pt x="882650" y="308610"/>
                      <a:pt x="891540" y="323850"/>
                      <a:pt x="891540" y="331470"/>
                    </a:cubicBezTo>
                    <a:cubicBezTo>
                      <a:pt x="891540" y="337820"/>
                      <a:pt x="887730" y="341630"/>
                      <a:pt x="877570" y="347980"/>
                    </a:cubicBezTo>
                    <a:cubicBezTo>
                      <a:pt x="835660" y="381000"/>
                      <a:pt x="549910" y="476250"/>
                      <a:pt x="444500" y="530860"/>
                    </a:cubicBezTo>
                    <a:cubicBezTo>
                      <a:pt x="379730" y="563880"/>
                      <a:pt x="332740" y="586740"/>
                      <a:pt x="293370" y="622300"/>
                    </a:cubicBezTo>
                    <a:cubicBezTo>
                      <a:pt x="261620" y="652780"/>
                      <a:pt x="240030" y="690880"/>
                      <a:pt x="222250" y="723900"/>
                    </a:cubicBezTo>
                    <a:cubicBezTo>
                      <a:pt x="207010" y="749300"/>
                      <a:pt x="196850" y="774700"/>
                      <a:pt x="190500" y="798830"/>
                    </a:cubicBezTo>
                    <a:cubicBezTo>
                      <a:pt x="185420" y="819150"/>
                      <a:pt x="182880" y="836930"/>
                      <a:pt x="184150" y="855980"/>
                    </a:cubicBezTo>
                    <a:cubicBezTo>
                      <a:pt x="185420" y="873760"/>
                      <a:pt x="185420" y="904240"/>
                      <a:pt x="200660" y="910590"/>
                    </a:cubicBezTo>
                    <a:cubicBezTo>
                      <a:pt x="243840" y="927100"/>
                      <a:pt x="425450" y="796290"/>
                      <a:pt x="552450" y="715010"/>
                    </a:cubicBezTo>
                    <a:cubicBezTo>
                      <a:pt x="717550" y="609600"/>
                      <a:pt x="1038860" y="320040"/>
                      <a:pt x="1098550" y="318770"/>
                    </a:cubicBezTo>
                    <a:cubicBezTo>
                      <a:pt x="1109980" y="317500"/>
                      <a:pt x="1116330" y="325120"/>
                      <a:pt x="1118870" y="331470"/>
                    </a:cubicBezTo>
                    <a:cubicBezTo>
                      <a:pt x="1121410" y="337820"/>
                      <a:pt x="1120140" y="346710"/>
                      <a:pt x="1113790" y="354330"/>
                    </a:cubicBezTo>
                    <a:cubicBezTo>
                      <a:pt x="1090930" y="378460"/>
                      <a:pt x="974090" y="392430"/>
                      <a:pt x="889000" y="422910"/>
                    </a:cubicBezTo>
                    <a:cubicBezTo>
                      <a:pt x="770890" y="464820"/>
                      <a:pt x="584200" y="544830"/>
                      <a:pt x="473710" y="594360"/>
                    </a:cubicBezTo>
                    <a:cubicBezTo>
                      <a:pt x="400050" y="628650"/>
                      <a:pt x="337820" y="651510"/>
                      <a:pt x="289560" y="684530"/>
                    </a:cubicBezTo>
                    <a:cubicBezTo>
                      <a:pt x="252730" y="709930"/>
                      <a:pt x="220980" y="768350"/>
                      <a:pt x="204470" y="767080"/>
                    </a:cubicBezTo>
                    <a:cubicBezTo>
                      <a:pt x="195580" y="767080"/>
                      <a:pt x="185420" y="754380"/>
                      <a:pt x="187960" y="748030"/>
                    </a:cubicBezTo>
                    <a:cubicBezTo>
                      <a:pt x="195580" y="723900"/>
                      <a:pt x="368300" y="709930"/>
                      <a:pt x="501650" y="671830"/>
                    </a:cubicBezTo>
                    <a:cubicBezTo>
                      <a:pt x="741680" y="604520"/>
                      <a:pt x="1417320" y="339090"/>
                      <a:pt x="1499870" y="346710"/>
                    </a:cubicBezTo>
                    <a:cubicBezTo>
                      <a:pt x="1512570" y="347980"/>
                      <a:pt x="1517650" y="351790"/>
                      <a:pt x="1520190" y="358140"/>
                    </a:cubicBezTo>
                    <a:cubicBezTo>
                      <a:pt x="1524000" y="363220"/>
                      <a:pt x="1521460" y="372110"/>
                      <a:pt x="1517650" y="381000"/>
                    </a:cubicBezTo>
                    <a:cubicBezTo>
                      <a:pt x="1510030" y="397510"/>
                      <a:pt x="1489710" y="422910"/>
                      <a:pt x="1468120" y="443230"/>
                    </a:cubicBezTo>
                    <a:cubicBezTo>
                      <a:pt x="1441450" y="471170"/>
                      <a:pt x="1414780" y="491490"/>
                      <a:pt x="1367790" y="525780"/>
                    </a:cubicBezTo>
                    <a:cubicBezTo>
                      <a:pt x="1270000" y="595630"/>
                      <a:pt x="944880" y="831850"/>
                      <a:pt x="900430" y="820420"/>
                    </a:cubicBezTo>
                    <a:cubicBezTo>
                      <a:pt x="890270" y="817880"/>
                      <a:pt x="885190" y="802640"/>
                      <a:pt x="887730" y="795020"/>
                    </a:cubicBezTo>
                    <a:cubicBezTo>
                      <a:pt x="891540" y="782320"/>
                      <a:pt x="916940" y="775970"/>
                      <a:pt x="944880" y="760730"/>
                    </a:cubicBezTo>
                    <a:cubicBezTo>
                      <a:pt x="1013460" y="725170"/>
                      <a:pt x="1178560" y="646430"/>
                      <a:pt x="1322070" y="595630"/>
                    </a:cubicBezTo>
                    <a:cubicBezTo>
                      <a:pt x="1504950" y="533400"/>
                      <a:pt x="1888490" y="422910"/>
                      <a:pt x="1958340" y="429260"/>
                    </a:cubicBezTo>
                    <a:cubicBezTo>
                      <a:pt x="1973580" y="430530"/>
                      <a:pt x="1981200" y="435610"/>
                      <a:pt x="1985010" y="441960"/>
                    </a:cubicBezTo>
                    <a:cubicBezTo>
                      <a:pt x="1987550" y="448310"/>
                      <a:pt x="1986280" y="455930"/>
                      <a:pt x="1981200" y="464820"/>
                    </a:cubicBezTo>
                    <a:cubicBezTo>
                      <a:pt x="1968500" y="485140"/>
                      <a:pt x="1922780" y="510540"/>
                      <a:pt x="1871980" y="541020"/>
                    </a:cubicBezTo>
                    <a:cubicBezTo>
                      <a:pt x="1766570" y="604520"/>
                      <a:pt x="1485900" y="725170"/>
                      <a:pt x="1370330" y="795020"/>
                    </a:cubicBezTo>
                    <a:cubicBezTo>
                      <a:pt x="1304290" y="834390"/>
                      <a:pt x="1231900" y="905510"/>
                      <a:pt x="1223010" y="899160"/>
                    </a:cubicBezTo>
                    <a:cubicBezTo>
                      <a:pt x="1220470" y="896620"/>
                      <a:pt x="1224280" y="882650"/>
                      <a:pt x="1231900" y="873760"/>
                    </a:cubicBezTo>
                    <a:cubicBezTo>
                      <a:pt x="1249680" y="854710"/>
                      <a:pt x="1310640" y="844550"/>
                      <a:pt x="1365250" y="816610"/>
                    </a:cubicBezTo>
                    <a:cubicBezTo>
                      <a:pt x="1461770" y="769620"/>
                      <a:pt x="1638300" y="669290"/>
                      <a:pt x="1750060" y="598170"/>
                    </a:cubicBezTo>
                    <a:cubicBezTo>
                      <a:pt x="1841500" y="539750"/>
                      <a:pt x="1953260" y="430530"/>
                      <a:pt x="1991360" y="426720"/>
                    </a:cubicBezTo>
                    <a:cubicBezTo>
                      <a:pt x="2001520" y="425450"/>
                      <a:pt x="2009140" y="430530"/>
                      <a:pt x="2012950" y="436880"/>
                    </a:cubicBezTo>
                    <a:cubicBezTo>
                      <a:pt x="2016760" y="441960"/>
                      <a:pt x="2015490" y="449580"/>
                      <a:pt x="2011680" y="459740"/>
                    </a:cubicBezTo>
                    <a:cubicBezTo>
                      <a:pt x="2001520" y="486410"/>
                      <a:pt x="1940560" y="533400"/>
                      <a:pt x="1903730" y="582930"/>
                    </a:cubicBezTo>
                    <a:cubicBezTo>
                      <a:pt x="1855470" y="648970"/>
                      <a:pt x="1794510" y="806450"/>
                      <a:pt x="1757680" y="826770"/>
                    </a:cubicBezTo>
                    <a:cubicBezTo>
                      <a:pt x="1744980" y="834390"/>
                      <a:pt x="1728470" y="831850"/>
                      <a:pt x="1722120" y="826770"/>
                    </a:cubicBezTo>
                    <a:cubicBezTo>
                      <a:pt x="1718310" y="824230"/>
                      <a:pt x="1715770" y="815340"/>
                      <a:pt x="1720850" y="807720"/>
                    </a:cubicBezTo>
                    <a:cubicBezTo>
                      <a:pt x="1737360" y="778510"/>
                      <a:pt x="1954530" y="723900"/>
                      <a:pt x="2026920" y="689610"/>
                    </a:cubicBezTo>
                    <a:cubicBezTo>
                      <a:pt x="2070100" y="668020"/>
                      <a:pt x="2099310" y="650240"/>
                      <a:pt x="2127250" y="632460"/>
                    </a:cubicBezTo>
                    <a:cubicBezTo>
                      <a:pt x="2146300" y="621030"/>
                      <a:pt x="2176780" y="608330"/>
                      <a:pt x="2176780" y="598170"/>
                    </a:cubicBezTo>
                    <a:cubicBezTo>
                      <a:pt x="2176780" y="590550"/>
                      <a:pt x="2160270" y="580390"/>
                      <a:pt x="2147570" y="576580"/>
                    </a:cubicBezTo>
                    <a:cubicBezTo>
                      <a:pt x="2125980" y="570230"/>
                      <a:pt x="2096770" y="575310"/>
                      <a:pt x="2059940" y="579120"/>
                    </a:cubicBezTo>
                    <a:cubicBezTo>
                      <a:pt x="1998980" y="586740"/>
                      <a:pt x="1851660" y="635000"/>
                      <a:pt x="1813560" y="628650"/>
                    </a:cubicBezTo>
                    <a:cubicBezTo>
                      <a:pt x="1799590" y="626110"/>
                      <a:pt x="1791970" y="623570"/>
                      <a:pt x="1788160" y="614680"/>
                    </a:cubicBezTo>
                    <a:cubicBezTo>
                      <a:pt x="1781810" y="596900"/>
                      <a:pt x="1805940" y="549910"/>
                      <a:pt x="1827530" y="511810"/>
                    </a:cubicBezTo>
                    <a:cubicBezTo>
                      <a:pt x="1861820" y="450850"/>
                      <a:pt x="2015490" y="321310"/>
                      <a:pt x="2000250" y="298450"/>
                    </a:cubicBezTo>
                    <a:cubicBezTo>
                      <a:pt x="1983740" y="274320"/>
                      <a:pt x="1742440" y="398780"/>
                      <a:pt x="1697990" y="393700"/>
                    </a:cubicBezTo>
                    <a:cubicBezTo>
                      <a:pt x="1684020" y="392430"/>
                      <a:pt x="1675130" y="384810"/>
                      <a:pt x="1672590" y="378460"/>
                    </a:cubicBezTo>
                    <a:cubicBezTo>
                      <a:pt x="1671320" y="372110"/>
                      <a:pt x="1675130" y="361950"/>
                      <a:pt x="1685290" y="351790"/>
                    </a:cubicBezTo>
                    <a:cubicBezTo>
                      <a:pt x="1718310" y="321310"/>
                      <a:pt x="1946910" y="233680"/>
                      <a:pt x="1990090" y="238760"/>
                    </a:cubicBezTo>
                    <a:cubicBezTo>
                      <a:pt x="2001520" y="240030"/>
                      <a:pt x="2012950" y="250190"/>
                      <a:pt x="2011680" y="254000"/>
                    </a:cubicBezTo>
                    <a:cubicBezTo>
                      <a:pt x="2007870" y="267970"/>
                      <a:pt x="1750060" y="227330"/>
                      <a:pt x="1624330" y="227330"/>
                    </a:cubicBezTo>
                    <a:cubicBezTo>
                      <a:pt x="1507490" y="227330"/>
                      <a:pt x="1323340" y="265430"/>
                      <a:pt x="1282700" y="251460"/>
                    </a:cubicBezTo>
                    <a:cubicBezTo>
                      <a:pt x="1271270" y="247650"/>
                      <a:pt x="1266190" y="242570"/>
                      <a:pt x="1264920" y="236220"/>
                    </a:cubicBezTo>
                    <a:cubicBezTo>
                      <a:pt x="1263650" y="229870"/>
                      <a:pt x="1266190" y="220980"/>
                      <a:pt x="1273810" y="213360"/>
                    </a:cubicBezTo>
                    <a:cubicBezTo>
                      <a:pt x="1295400" y="194310"/>
                      <a:pt x="1414780" y="163830"/>
                      <a:pt x="1445260" y="166370"/>
                    </a:cubicBezTo>
                    <a:cubicBezTo>
                      <a:pt x="1456690" y="166370"/>
                      <a:pt x="1464310" y="170180"/>
                      <a:pt x="1468120" y="175260"/>
                    </a:cubicBezTo>
                    <a:cubicBezTo>
                      <a:pt x="1471930" y="181610"/>
                      <a:pt x="1473200" y="191770"/>
                      <a:pt x="1468120" y="199390"/>
                    </a:cubicBezTo>
                    <a:cubicBezTo>
                      <a:pt x="1456690" y="215900"/>
                      <a:pt x="1397000" y="223520"/>
                      <a:pt x="1371600" y="243840"/>
                    </a:cubicBezTo>
                    <a:cubicBezTo>
                      <a:pt x="1348740" y="262890"/>
                      <a:pt x="1315720" y="300990"/>
                      <a:pt x="1319530" y="312420"/>
                    </a:cubicBezTo>
                    <a:cubicBezTo>
                      <a:pt x="1322070" y="318770"/>
                      <a:pt x="1336040" y="318770"/>
                      <a:pt x="1352550" y="318770"/>
                    </a:cubicBezTo>
                    <a:cubicBezTo>
                      <a:pt x="1409700" y="318770"/>
                      <a:pt x="1621790" y="260350"/>
                      <a:pt x="1723390" y="233680"/>
                    </a:cubicBezTo>
                    <a:cubicBezTo>
                      <a:pt x="1794510" y="214630"/>
                      <a:pt x="1846580" y="200660"/>
                      <a:pt x="1903730" y="179070"/>
                    </a:cubicBezTo>
                    <a:cubicBezTo>
                      <a:pt x="1958340" y="158750"/>
                      <a:pt x="2059940" y="119380"/>
                      <a:pt x="2057400" y="109220"/>
                    </a:cubicBezTo>
                    <a:cubicBezTo>
                      <a:pt x="2057400" y="102870"/>
                      <a:pt x="2020570" y="96520"/>
                      <a:pt x="2002790" y="102870"/>
                    </a:cubicBezTo>
                    <a:cubicBezTo>
                      <a:pt x="1977390" y="110490"/>
                      <a:pt x="1948180" y="137160"/>
                      <a:pt x="1927860" y="166370"/>
                    </a:cubicBezTo>
                    <a:cubicBezTo>
                      <a:pt x="1901190" y="205740"/>
                      <a:pt x="1877060" y="283210"/>
                      <a:pt x="1868170" y="330200"/>
                    </a:cubicBezTo>
                    <a:cubicBezTo>
                      <a:pt x="1861820" y="363220"/>
                      <a:pt x="1855470" y="403860"/>
                      <a:pt x="1866900" y="419100"/>
                    </a:cubicBezTo>
                    <a:cubicBezTo>
                      <a:pt x="1874520" y="429260"/>
                      <a:pt x="1889760" y="431800"/>
                      <a:pt x="1906270" y="429260"/>
                    </a:cubicBezTo>
                    <a:cubicBezTo>
                      <a:pt x="1943100" y="424180"/>
                      <a:pt x="2024380" y="365760"/>
                      <a:pt x="2067560" y="328930"/>
                    </a:cubicBezTo>
                    <a:cubicBezTo>
                      <a:pt x="2104390" y="298450"/>
                      <a:pt x="2134870" y="262890"/>
                      <a:pt x="2159000" y="231140"/>
                    </a:cubicBezTo>
                    <a:cubicBezTo>
                      <a:pt x="2178050" y="207010"/>
                      <a:pt x="2209800" y="175260"/>
                      <a:pt x="2203450" y="160020"/>
                    </a:cubicBezTo>
                    <a:cubicBezTo>
                      <a:pt x="2197100" y="146050"/>
                      <a:pt x="2156460" y="143510"/>
                      <a:pt x="2132330" y="142240"/>
                    </a:cubicBezTo>
                    <a:cubicBezTo>
                      <a:pt x="2108200" y="140970"/>
                      <a:pt x="2082800" y="143510"/>
                      <a:pt x="2058670" y="153670"/>
                    </a:cubicBezTo>
                    <a:cubicBezTo>
                      <a:pt x="2029460" y="165100"/>
                      <a:pt x="1988820" y="193040"/>
                      <a:pt x="1972310" y="213360"/>
                    </a:cubicBezTo>
                    <a:cubicBezTo>
                      <a:pt x="1962150" y="226060"/>
                      <a:pt x="1959610" y="237490"/>
                      <a:pt x="1957070" y="252730"/>
                    </a:cubicBezTo>
                    <a:cubicBezTo>
                      <a:pt x="1953260" y="273050"/>
                      <a:pt x="1951990" y="309880"/>
                      <a:pt x="1957070" y="328930"/>
                    </a:cubicBezTo>
                    <a:cubicBezTo>
                      <a:pt x="1960880" y="341630"/>
                      <a:pt x="1963420" y="355600"/>
                      <a:pt x="1973580" y="359410"/>
                    </a:cubicBezTo>
                    <a:cubicBezTo>
                      <a:pt x="1988820" y="365760"/>
                      <a:pt x="2024380" y="349250"/>
                      <a:pt x="2049780" y="335280"/>
                    </a:cubicBezTo>
                    <a:cubicBezTo>
                      <a:pt x="2084070" y="316230"/>
                      <a:pt x="2133600" y="243840"/>
                      <a:pt x="2152650" y="246380"/>
                    </a:cubicBezTo>
                    <a:cubicBezTo>
                      <a:pt x="2162810" y="247650"/>
                      <a:pt x="2171700" y="264160"/>
                      <a:pt x="2170430" y="271780"/>
                    </a:cubicBezTo>
                    <a:cubicBezTo>
                      <a:pt x="2169160" y="279400"/>
                      <a:pt x="2148840" y="280670"/>
                      <a:pt x="2139950" y="292100"/>
                    </a:cubicBezTo>
                    <a:cubicBezTo>
                      <a:pt x="2124710" y="309880"/>
                      <a:pt x="2112010" y="354330"/>
                      <a:pt x="2109470" y="384810"/>
                    </a:cubicBezTo>
                    <a:cubicBezTo>
                      <a:pt x="2105660" y="415290"/>
                      <a:pt x="2114550" y="457200"/>
                      <a:pt x="2119630" y="478790"/>
                    </a:cubicBezTo>
                    <a:cubicBezTo>
                      <a:pt x="2122170" y="488950"/>
                      <a:pt x="2123440" y="501650"/>
                      <a:pt x="2129790" y="502920"/>
                    </a:cubicBezTo>
                    <a:cubicBezTo>
                      <a:pt x="2139950" y="506730"/>
                      <a:pt x="2170430" y="487680"/>
                      <a:pt x="2184400" y="471170"/>
                    </a:cubicBezTo>
                    <a:cubicBezTo>
                      <a:pt x="2199640" y="453390"/>
                      <a:pt x="2219960" y="406400"/>
                      <a:pt x="2212340" y="393700"/>
                    </a:cubicBezTo>
                    <a:cubicBezTo>
                      <a:pt x="2205990" y="383540"/>
                      <a:pt x="2181860" y="384810"/>
                      <a:pt x="2160270" y="387350"/>
                    </a:cubicBezTo>
                    <a:cubicBezTo>
                      <a:pt x="2123440" y="393700"/>
                      <a:pt x="2053590" y="422910"/>
                      <a:pt x="2014220" y="449580"/>
                    </a:cubicBezTo>
                    <a:cubicBezTo>
                      <a:pt x="1981200" y="473710"/>
                      <a:pt x="1960880" y="501650"/>
                      <a:pt x="1934210" y="534670"/>
                    </a:cubicBezTo>
                    <a:cubicBezTo>
                      <a:pt x="1901190" y="576580"/>
                      <a:pt x="1863090" y="681990"/>
                      <a:pt x="1838960" y="685800"/>
                    </a:cubicBezTo>
                    <a:cubicBezTo>
                      <a:pt x="1830070" y="687070"/>
                      <a:pt x="1818640" y="676910"/>
                      <a:pt x="1814830" y="665480"/>
                    </a:cubicBezTo>
                    <a:cubicBezTo>
                      <a:pt x="1804670" y="642620"/>
                      <a:pt x="1833880" y="574040"/>
                      <a:pt x="1831340" y="535940"/>
                    </a:cubicBezTo>
                    <a:cubicBezTo>
                      <a:pt x="1828800" y="501650"/>
                      <a:pt x="1817370" y="469900"/>
                      <a:pt x="1804670" y="444500"/>
                    </a:cubicBezTo>
                    <a:cubicBezTo>
                      <a:pt x="1793240" y="422910"/>
                      <a:pt x="1779270" y="403860"/>
                      <a:pt x="1762760" y="391160"/>
                    </a:cubicBezTo>
                    <a:cubicBezTo>
                      <a:pt x="1747520" y="378460"/>
                      <a:pt x="1732280" y="369570"/>
                      <a:pt x="1709420" y="364490"/>
                    </a:cubicBezTo>
                    <a:cubicBezTo>
                      <a:pt x="1676400" y="356870"/>
                      <a:pt x="1633220" y="360680"/>
                      <a:pt x="1582420" y="367030"/>
                    </a:cubicBezTo>
                    <a:cubicBezTo>
                      <a:pt x="1506220" y="377190"/>
                      <a:pt x="1372870" y="408940"/>
                      <a:pt x="1300480" y="434340"/>
                    </a:cubicBezTo>
                    <a:cubicBezTo>
                      <a:pt x="1252220" y="452120"/>
                      <a:pt x="1219200" y="469900"/>
                      <a:pt x="1184910" y="491490"/>
                    </a:cubicBezTo>
                    <a:cubicBezTo>
                      <a:pt x="1154430" y="509270"/>
                      <a:pt x="1127760" y="528320"/>
                      <a:pt x="1102360" y="551180"/>
                    </a:cubicBezTo>
                    <a:cubicBezTo>
                      <a:pt x="1075690" y="576580"/>
                      <a:pt x="1023620" y="623570"/>
                      <a:pt x="1027430" y="637540"/>
                    </a:cubicBezTo>
                    <a:cubicBezTo>
                      <a:pt x="1029970" y="643890"/>
                      <a:pt x="1049020" y="647700"/>
                      <a:pt x="1060450" y="643890"/>
                    </a:cubicBezTo>
                    <a:cubicBezTo>
                      <a:pt x="1082040" y="637540"/>
                      <a:pt x="1123950" y="593090"/>
                      <a:pt x="1132840" y="571500"/>
                    </a:cubicBezTo>
                    <a:cubicBezTo>
                      <a:pt x="1137920" y="560070"/>
                      <a:pt x="1136650" y="547370"/>
                      <a:pt x="1131570" y="539750"/>
                    </a:cubicBezTo>
                    <a:cubicBezTo>
                      <a:pt x="1125220" y="530860"/>
                      <a:pt x="1112520" y="528320"/>
                      <a:pt x="1094740" y="524510"/>
                    </a:cubicBezTo>
                    <a:cubicBezTo>
                      <a:pt x="1054100" y="515620"/>
                      <a:pt x="953770" y="510540"/>
                      <a:pt x="896620" y="515620"/>
                    </a:cubicBezTo>
                    <a:cubicBezTo>
                      <a:pt x="850900" y="519430"/>
                      <a:pt x="812800" y="530860"/>
                      <a:pt x="775970" y="542290"/>
                    </a:cubicBezTo>
                    <a:cubicBezTo>
                      <a:pt x="741680" y="552450"/>
                      <a:pt x="707390" y="562610"/>
                      <a:pt x="680720" y="579120"/>
                    </a:cubicBezTo>
                    <a:cubicBezTo>
                      <a:pt x="657860" y="594360"/>
                      <a:pt x="638810" y="609600"/>
                      <a:pt x="623570" y="632460"/>
                    </a:cubicBezTo>
                    <a:cubicBezTo>
                      <a:pt x="603250" y="660400"/>
                      <a:pt x="584200" y="708660"/>
                      <a:pt x="577850" y="740410"/>
                    </a:cubicBezTo>
                    <a:cubicBezTo>
                      <a:pt x="574040" y="765810"/>
                      <a:pt x="571500" y="805180"/>
                      <a:pt x="581660" y="808990"/>
                    </a:cubicBezTo>
                    <a:cubicBezTo>
                      <a:pt x="590550" y="814070"/>
                      <a:pt x="624840" y="775970"/>
                      <a:pt x="637540" y="756920"/>
                    </a:cubicBezTo>
                    <a:cubicBezTo>
                      <a:pt x="647700" y="742950"/>
                      <a:pt x="656590" y="725170"/>
                      <a:pt x="657860" y="711200"/>
                    </a:cubicBezTo>
                    <a:cubicBezTo>
                      <a:pt x="660400" y="699770"/>
                      <a:pt x="659130" y="687070"/>
                      <a:pt x="654050" y="679450"/>
                    </a:cubicBezTo>
                    <a:cubicBezTo>
                      <a:pt x="650240" y="673100"/>
                      <a:pt x="642620" y="669290"/>
                      <a:pt x="631190" y="665480"/>
                    </a:cubicBezTo>
                    <a:cubicBezTo>
                      <a:pt x="603250" y="657860"/>
                      <a:pt x="514350" y="650240"/>
                      <a:pt x="474980" y="666750"/>
                    </a:cubicBezTo>
                    <a:cubicBezTo>
                      <a:pt x="443230" y="681990"/>
                      <a:pt x="417830" y="713740"/>
                      <a:pt x="403860" y="742950"/>
                    </a:cubicBezTo>
                    <a:cubicBezTo>
                      <a:pt x="389890" y="770890"/>
                      <a:pt x="386080" y="808990"/>
                      <a:pt x="386080" y="836930"/>
                    </a:cubicBezTo>
                    <a:cubicBezTo>
                      <a:pt x="387350" y="858520"/>
                      <a:pt x="391160" y="881380"/>
                      <a:pt x="400050" y="894080"/>
                    </a:cubicBezTo>
                    <a:cubicBezTo>
                      <a:pt x="408940" y="905510"/>
                      <a:pt x="420370" y="913130"/>
                      <a:pt x="434340" y="916940"/>
                    </a:cubicBezTo>
                    <a:cubicBezTo>
                      <a:pt x="452120" y="922020"/>
                      <a:pt x="477520" y="920750"/>
                      <a:pt x="499110" y="918210"/>
                    </a:cubicBezTo>
                    <a:cubicBezTo>
                      <a:pt x="520700" y="914400"/>
                      <a:pt x="543560" y="904240"/>
                      <a:pt x="563880" y="894080"/>
                    </a:cubicBezTo>
                    <a:cubicBezTo>
                      <a:pt x="582930" y="883920"/>
                      <a:pt x="603250" y="869950"/>
                      <a:pt x="617220" y="854710"/>
                    </a:cubicBezTo>
                    <a:cubicBezTo>
                      <a:pt x="628650" y="840740"/>
                      <a:pt x="641350" y="822960"/>
                      <a:pt x="643890" y="807720"/>
                    </a:cubicBezTo>
                    <a:cubicBezTo>
                      <a:pt x="645160" y="795020"/>
                      <a:pt x="642620" y="781050"/>
                      <a:pt x="636270" y="770890"/>
                    </a:cubicBezTo>
                    <a:cubicBezTo>
                      <a:pt x="627380" y="759460"/>
                      <a:pt x="613410" y="753110"/>
                      <a:pt x="594360" y="745490"/>
                    </a:cubicBezTo>
                    <a:cubicBezTo>
                      <a:pt x="560070" y="731520"/>
                      <a:pt x="485140" y="715010"/>
                      <a:pt x="436880" y="709930"/>
                    </a:cubicBezTo>
                    <a:cubicBezTo>
                      <a:pt x="393700" y="707390"/>
                      <a:pt x="341630" y="708660"/>
                      <a:pt x="316230" y="716280"/>
                    </a:cubicBezTo>
                    <a:cubicBezTo>
                      <a:pt x="303530" y="721360"/>
                      <a:pt x="297180" y="725170"/>
                      <a:pt x="290830" y="736600"/>
                    </a:cubicBezTo>
                    <a:cubicBezTo>
                      <a:pt x="276860" y="755650"/>
                      <a:pt x="265430" y="802640"/>
                      <a:pt x="262890" y="835660"/>
                    </a:cubicBezTo>
                    <a:cubicBezTo>
                      <a:pt x="260350" y="867410"/>
                      <a:pt x="260350" y="908050"/>
                      <a:pt x="270510" y="928370"/>
                    </a:cubicBezTo>
                    <a:cubicBezTo>
                      <a:pt x="276860" y="941070"/>
                      <a:pt x="287020" y="947420"/>
                      <a:pt x="299720" y="953770"/>
                    </a:cubicBezTo>
                    <a:cubicBezTo>
                      <a:pt x="314960" y="961390"/>
                      <a:pt x="332740" y="966470"/>
                      <a:pt x="356870" y="969010"/>
                    </a:cubicBezTo>
                    <a:cubicBezTo>
                      <a:pt x="394970" y="972820"/>
                      <a:pt x="452120" y="967740"/>
                      <a:pt x="508000" y="960120"/>
                    </a:cubicBezTo>
                    <a:cubicBezTo>
                      <a:pt x="576580" y="951230"/>
                      <a:pt x="661670" y="935990"/>
                      <a:pt x="737870" y="913130"/>
                    </a:cubicBezTo>
                    <a:cubicBezTo>
                      <a:pt x="817880" y="889000"/>
                      <a:pt x="906780" y="855980"/>
                      <a:pt x="976630" y="816610"/>
                    </a:cubicBezTo>
                    <a:cubicBezTo>
                      <a:pt x="1038860" y="782320"/>
                      <a:pt x="1097280" y="732790"/>
                      <a:pt x="1139190" y="693420"/>
                    </a:cubicBezTo>
                    <a:cubicBezTo>
                      <a:pt x="1169670" y="664210"/>
                      <a:pt x="1207770" y="633730"/>
                      <a:pt x="1209040" y="608330"/>
                    </a:cubicBezTo>
                    <a:cubicBezTo>
                      <a:pt x="1209040" y="589280"/>
                      <a:pt x="1193800" y="570230"/>
                      <a:pt x="1172210" y="554990"/>
                    </a:cubicBezTo>
                    <a:cubicBezTo>
                      <a:pt x="1130300" y="527050"/>
                      <a:pt x="1010920" y="513080"/>
                      <a:pt x="938530" y="506730"/>
                    </a:cubicBezTo>
                    <a:cubicBezTo>
                      <a:pt x="875030" y="500380"/>
                      <a:pt x="796290" y="499110"/>
                      <a:pt x="760730" y="509270"/>
                    </a:cubicBezTo>
                    <a:cubicBezTo>
                      <a:pt x="744220" y="513080"/>
                      <a:pt x="735330" y="518160"/>
                      <a:pt x="727710" y="527050"/>
                    </a:cubicBezTo>
                    <a:cubicBezTo>
                      <a:pt x="720090" y="537210"/>
                      <a:pt x="715010" y="551180"/>
                      <a:pt x="715010" y="563880"/>
                    </a:cubicBezTo>
                    <a:cubicBezTo>
                      <a:pt x="715010" y="581660"/>
                      <a:pt x="720090" y="612140"/>
                      <a:pt x="731520" y="621030"/>
                    </a:cubicBezTo>
                    <a:cubicBezTo>
                      <a:pt x="742950" y="628650"/>
                      <a:pt x="763270" y="621030"/>
                      <a:pt x="779780" y="615950"/>
                    </a:cubicBezTo>
                    <a:cubicBezTo>
                      <a:pt x="801370" y="610870"/>
                      <a:pt x="822960" y="598170"/>
                      <a:pt x="844550" y="584200"/>
                    </a:cubicBezTo>
                    <a:cubicBezTo>
                      <a:pt x="869950" y="566420"/>
                      <a:pt x="922020" y="523240"/>
                      <a:pt x="919480" y="518160"/>
                    </a:cubicBezTo>
                    <a:cubicBezTo>
                      <a:pt x="918210" y="515620"/>
                      <a:pt x="900430" y="518160"/>
                      <a:pt x="890270" y="524510"/>
                    </a:cubicBezTo>
                    <a:cubicBezTo>
                      <a:pt x="871220" y="537210"/>
                      <a:pt x="843280" y="574040"/>
                      <a:pt x="826770" y="609600"/>
                    </a:cubicBezTo>
                    <a:cubicBezTo>
                      <a:pt x="805180" y="656590"/>
                      <a:pt x="772160" y="765810"/>
                      <a:pt x="788670" y="788670"/>
                    </a:cubicBezTo>
                    <a:cubicBezTo>
                      <a:pt x="796290" y="800100"/>
                      <a:pt x="812800" y="795020"/>
                      <a:pt x="835660" y="793750"/>
                    </a:cubicBezTo>
                    <a:cubicBezTo>
                      <a:pt x="887730" y="789940"/>
                      <a:pt x="1021080" y="749300"/>
                      <a:pt x="1106170" y="722630"/>
                    </a:cubicBezTo>
                    <a:cubicBezTo>
                      <a:pt x="1186180" y="697230"/>
                      <a:pt x="1332230" y="669290"/>
                      <a:pt x="1333500" y="640080"/>
                    </a:cubicBezTo>
                    <a:cubicBezTo>
                      <a:pt x="1336040" y="614680"/>
                      <a:pt x="1239520" y="579120"/>
                      <a:pt x="1182370" y="560070"/>
                    </a:cubicBezTo>
                    <a:cubicBezTo>
                      <a:pt x="1118870" y="537210"/>
                      <a:pt x="972820" y="505460"/>
                      <a:pt x="966470" y="519430"/>
                    </a:cubicBezTo>
                    <a:cubicBezTo>
                      <a:pt x="961390" y="528320"/>
                      <a:pt x="1009650" y="567690"/>
                      <a:pt x="1037590" y="581660"/>
                    </a:cubicBezTo>
                    <a:cubicBezTo>
                      <a:pt x="1065530" y="595630"/>
                      <a:pt x="1098550" y="596900"/>
                      <a:pt x="1131570" y="601980"/>
                    </a:cubicBezTo>
                    <a:cubicBezTo>
                      <a:pt x="1167130" y="607060"/>
                      <a:pt x="1200150" y="614680"/>
                      <a:pt x="1244600" y="612140"/>
                    </a:cubicBezTo>
                    <a:cubicBezTo>
                      <a:pt x="1308100" y="610870"/>
                      <a:pt x="1449070" y="558800"/>
                      <a:pt x="1477010" y="574040"/>
                    </a:cubicBezTo>
                    <a:cubicBezTo>
                      <a:pt x="1485900" y="579120"/>
                      <a:pt x="1489710" y="591820"/>
                      <a:pt x="1487170" y="599440"/>
                    </a:cubicBezTo>
                    <a:cubicBezTo>
                      <a:pt x="1484630" y="609600"/>
                      <a:pt x="1456690" y="610870"/>
                      <a:pt x="1447800" y="624840"/>
                    </a:cubicBezTo>
                    <a:cubicBezTo>
                      <a:pt x="1436370" y="642620"/>
                      <a:pt x="1435100" y="683260"/>
                      <a:pt x="1438910" y="708660"/>
                    </a:cubicBezTo>
                    <a:cubicBezTo>
                      <a:pt x="1442720" y="730250"/>
                      <a:pt x="1452880" y="759460"/>
                      <a:pt x="1466850" y="769620"/>
                    </a:cubicBezTo>
                    <a:cubicBezTo>
                      <a:pt x="1477010" y="778510"/>
                      <a:pt x="1493520" y="777240"/>
                      <a:pt x="1510030" y="774700"/>
                    </a:cubicBezTo>
                    <a:cubicBezTo>
                      <a:pt x="1536700" y="769620"/>
                      <a:pt x="1578610" y="746760"/>
                      <a:pt x="1611630" y="725170"/>
                    </a:cubicBezTo>
                    <a:cubicBezTo>
                      <a:pt x="1645920" y="703580"/>
                      <a:pt x="1681480" y="676910"/>
                      <a:pt x="1710690" y="642620"/>
                    </a:cubicBezTo>
                    <a:cubicBezTo>
                      <a:pt x="1742440" y="607060"/>
                      <a:pt x="1772920" y="556260"/>
                      <a:pt x="1793240" y="513080"/>
                    </a:cubicBezTo>
                    <a:cubicBezTo>
                      <a:pt x="1809750" y="474980"/>
                      <a:pt x="1824990" y="430530"/>
                      <a:pt x="1827530" y="400050"/>
                    </a:cubicBezTo>
                    <a:cubicBezTo>
                      <a:pt x="1828800" y="378460"/>
                      <a:pt x="1827530" y="358140"/>
                      <a:pt x="1817370" y="345440"/>
                    </a:cubicBezTo>
                    <a:cubicBezTo>
                      <a:pt x="1808480" y="331470"/>
                      <a:pt x="1790700" y="326390"/>
                      <a:pt x="1770380" y="320040"/>
                    </a:cubicBezTo>
                    <a:cubicBezTo>
                      <a:pt x="1733550" y="308610"/>
                      <a:pt x="1652270" y="303530"/>
                      <a:pt x="1615440" y="307340"/>
                    </a:cubicBezTo>
                    <a:cubicBezTo>
                      <a:pt x="1595120" y="309880"/>
                      <a:pt x="1578610" y="313690"/>
                      <a:pt x="1567180" y="322580"/>
                    </a:cubicBezTo>
                    <a:cubicBezTo>
                      <a:pt x="1557020" y="330200"/>
                      <a:pt x="1550670" y="337820"/>
                      <a:pt x="1544320" y="351790"/>
                    </a:cubicBezTo>
                    <a:cubicBezTo>
                      <a:pt x="1534160" y="375920"/>
                      <a:pt x="1526540" y="438150"/>
                      <a:pt x="1526540" y="468630"/>
                    </a:cubicBezTo>
                    <a:cubicBezTo>
                      <a:pt x="1526540" y="488950"/>
                      <a:pt x="1527810" y="500380"/>
                      <a:pt x="1534160" y="516890"/>
                    </a:cubicBezTo>
                    <a:cubicBezTo>
                      <a:pt x="1540510" y="537210"/>
                      <a:pt x="1553210" y="567690"/>
                      <a:pt x="1570990" y="579120"/>
                    </a:cubicBezTo>
                    <a:cubicBezTo>
                      <a:pt x="1587500" y="589280"/>
                      <a:pt x="1615440" y="591820"/>
                      <a:pt x="1635760" y="586740"/>
                    </a:cubicBezTo>
                    <a:cubicBezTo>
                      <a:pt x="1657350" y="580390"/>
                      <a:pt x="1681480" y="557530"/>
                      <a:pt x="1694180" y="541020"/>
                    </a:cubicBezTo>
                    <a:cubicBezTo>
                      <a:pt x="1704340" y="528320"/>
                      <a:pt x="1705610" y="505460"/>
                      <a:pt x="1715770" y="501650"/>
                    </a:cubicBezTo>
                    <a:cubicBezTo>
                      <a:pt x="1723390" y="499110"/>
                      <a:pt x="1744980" y="508000"/>
                      <a:pt x="1748790" y="514350"/>
                    </a:cubicBezTo>
                    <a:cubicBezTo>
                      <a:pt x="1751330" y="519430"/>
                      <a:pt x="1750060" y="527050"/>
                      <a:pt x="1746250" y="529590"/>
                    </a:cubicBezTo>
                    <a:cubicBezTo>
                      <a:pt x="1742440" y="534670"/>
                      <a:pt x="1724660" y="530860"/>
                      <a:pt x="1715770" y="535940"/>
                    </a:cubicBezTo>
                    <a:cubicBezTo>
                      <a:pt x="1706880" y="542290"/>
                      <a:pt x="1701800" y="551180"/>
                      <a:pt x="1695450" y="567690"/>
                    </a:cubicBezTo>
                    <a:cubicBezTo>
                      <a:pt x="1681480" y="601980"/>
                      <a:pt x="1681480" y="722630"/>
                      <a:pt x="1663700" y="749300"/>
                    </a:cubicBezTo>
                    <a:cubicBezTo>
                      <a:pt x="1656080" y="759460"/>
                      <a:pt x="1644650" y="765810"/>
                      <a:pt x="1638300" y="764540"/>
                    </a:cubicBezTo>
                    <a:cubicBezTo>
                      <a:pt x="1630680" y="763270"/>
                      <a:pt x="1619250" y="749300"/>
                      <a:pt x="1619250" y="741680"/>
                    </a:cubicBezTo>
                    <a:cubicBezTo>
                      <a:pt x="1619250" y="731520"/>
                      <a:pt x="1628140" y="725170"/>
                      <a:pt x="1640840" y="711200"/>
                    </a:cubicBezTo>
                    <a:cubicBezTo>
                      <a:pt x="1686560" y="661670"/>
                      <a:pt x="1985010" y="407670"/>
                      <a:pt x="1981200" y="403860"/>
                    </a:cubicBezTo>
                    <a:cubicBezTo>
                      <a:pt x="1981200" y="402590"/>
                      <a:pt x="1955800" y="417830"/>
                      <a:pt x="1945640" y="427990"/>
                    </a:cubicBezTo>
                    <a:cubicBezTo>
                      <a:pt x="1935480" y="439420"/>
                      <a:pt x="1927860" y="454660"/>
                      <a:pt x="1924050" y="472440"/>
                    </a:cubicBezTo>
                    <a:cubicBezTo>
                      <a:pt x="1917700" y="496570"/>
                      <a:pt x="1908810" y="547370"/>
                      <a:pt x="1924050" y="557530"/>
                    </a:cubicBezTo>
                    <a:cubicBezTo>
                      <a:pt x="1944370" y="570230"/>
                      <a:pt x="2033270" y="518160"/>
                      <a:pt x="2067560" y="488950"/>
                    </a:cubicBezTo>
                    <a:cubicBezTo>
                      <a:pt x="2092960" y="466090"/>
                      <a:pt x="2108200" y="407670"/>
                      <a:pt x="2119630" y="410210"/>
                    </a:cubicBezTo>
                    <a:cubicBezTo>
                      <a:pt x="2136140" y="415290"/>
                      <a:pt x="2136140" y="615950"/>
                      <a:pt x="2119630" y="648970"/>
                    </a:cubicBezTo>
                    <a:cubicBezTo>
                      <a:pt x="2114550" y="661670"/>
                      <a:pt x="2104390" y="668020"/>
                      <a:pt x="2096770" y="668020"/>
                    </a:cubicBezTo>
                    <a:cubicBezTo>
                      <a:pt x="2089150" y="666750"/>
                      <a:pt x="2077720" y="659130"/>
                      <a:pt x="2076450" y="647700"/>
                    </a:cubicBezTo>
                    <a:cubicBezTo>
                      <a:pt x="2068830" y="607060"/>
                      <a:pt x="2186940" y="360680"/>
                      <a:pt x="2226310" y="340360"/>
                    </a:cubicBezTo>
                    <a:cubicBezTo>
                      <a:pt x="2239010" y="334010"/>
                      <a:pt x="2251710" y="337820"/>
                      <a:pt x="2261870" y="346710"/>
                    </a:cubicBezTo>
                    <a:cubicBezTo>
                      <a:pt x="2278380" y="363220"/>
                      <a:pt x="2278380" y="458470"/>
                      <a:pt x="2289810" y="459740"/>
                    </a:cubicBezTo>
                    <a:cubicBezTo>
                      <a:pt x="2299970" y="459740"/>
                      <a:pt x="2322830" y="389890"/>
                      <a:pt x="2327910" y="358140"/>
                    </a:cubicBezTo>
                    <a:cubicBezTo>
                      <a:pt x="2331720" y="330200"/>
                      <a:pt x="2319020" y="276860"/>
                      <a:pt x="2322830" y="275590"/>
                    </a:cubicBezTo>
                    <a:cubicBezTo>
                      <a:pt x="2327910" y="275590"/>
                      <a:pt x="2382520" y="417830"/>
                      <a:pt x="2372360" y="440690"/>
                    </a:cubicBezTo>
                    <a:cubicBezTo>
                      <a:pt x="2368550" y="449580"/>
                      <a:pt x="2354580" y="454660"/>
                      <a:pt x="2346960" y="453390"/>
                    </a:cubicBezTo>
                    <a:cubicBezTo>
                      <a:pt x="2340610" y="453390"/>
                      <a:pt x="2332990" y="449580"/>
                      <a:pt x="2327910" y="440690"/>
                    </a:cubicBezTo>
                    <a:cubicBezTo>
                      <a:pt x="2316480" y="415290"/>
                      <a:pt x="2331720" y="265430"/>
                      <a:pt x="2350770" y="248920"/>
                    </a:cubicBezTo>
                    <a:cubicBezTo>
                      <a:pt x="2358390" y="242570"/>
                      <a:pt x="2368550" y="246380"/>
                      <a:pt x="2377440" y="250190"/>
                    </a:cubicBezTo>
                    <a:cubicBezTo>
                      <a:pt x="2390140" y="255270"/>
                      <a:pt x="2405380" y="269240"/>
                      <a:pt x="2416810" y="287020"/>
                    </a:cubicBezTo>
                    <a:cubicBezTo>
                      <a:pt x="2434590" y="312420"/>
                      <a:pt x="2467610" y="378460"/>
                      <a:pt x="2462530" y="396240"/>
                    </a:cubicBezTo>
                    <a:cubicBezTo>
                      <a:pt x="2459990" y="403860"/>
                      <a:pt x="2451100" y="408940"/>
                      <a:pt x="2444750" y="408940"/>
                    </a:cubicBezTo>
                    <a:cubicBezTo>
                      <a:pt x="2438400" y="410210"/>
                      <a:pt x="2432050" y="408940"/>
                      <a:pt x="2424430" y="402590"/>
                    </a:cubicBezTo>
                    <a:cubicBezTo>
                      <a:pt x="2405380" y="384810"/>
                      <a:pt x="2388870" y="307340"/>
                      <a:pt x="2357120" y="260350"/>
                    </a:cubicBezTo>
                    <a:cubicBezTo>
                      <a:pt x="2320290" y="204470"/>
                      <a:pt x="2223770" y="130810"/>
                      <a:pt x="2205990" y="95250"/>
                    </a:cubicBezTo>
                    <a:cubicBezTo>
                      <a:pt x="2199640" y="81280"/>
                      <a:pt x="2209800" y="69850"/>
                      <a:pt x="2200910" y="62230"/>
                    </a:cubicBezTo>
                    <a:cubicBezTo>
                      <a:pt x="2174240" y="44450"/>
                      <a:pt x="1996440" y="105410"/>
                      <a:pt x="1940560" y="109220"/>
                    </a:cubicBezTo>
                    <a:cubicBezTo>
                      <a:pt x="1913890" y="110490"/>
                      <a:pt x="1902460" y="110490"/>
                      <a:pt x="1882140" y="106680"/>
                    </a:cubicBezTo>
                    <a:cubicBezTo>
                      <a:pt x="1855470" y="101600"/>
                      <a:pt x="1832610" y="80010"/>
                      <a:pt x="1797050" y="77470"/>
                    </a:cubicBezTo>
                    <a:cubicBezTo>
                      <a:pt x="1737360" y="74930"/>
                      <a:pt x="1629410" y="121920"/>
                      <a:pt x="1559560" y="128270"/>
                    </a:cubicBezTo>
                    <a:cubicBezTo>
                      <a:pt x="1506220" y="132080"/>
                      <a:pt x="1456690" y="116840"/>
                      <a:pt x="1414780" y="119380"/>
                    </a:cubicBezTo>
                    <a:cubicBezTo>
                      <a:pt x="1383030" y="120650"/>
                      <a:pt x="1360170" y="116840"/>
                      <a:pt x="1330960" y="132080"/>
                    </a:cubicBezTo>
                    <a:cubicBezTo>
                      <a:pt x="1282700" y="154940"/>
                      <a:pt x="1220470" y="256540"/>
                      <a:pt x="1173480" y="285750"/>
                    </a:cubicBezTo>
                    <a:cubicBezTo>
                      <a:pt x="1141730" y="304800"/>
                      <a:pt x="1112520" y="311150"/>
                      <a:pt x="1085850" y="314960"/>
                    </a:cubicBezTo>
                    <a:cubicBezTo>
                      <a:pt x="1065530" y="318770"/>
                      <a:pt x="1041400" y="318770"/>
                      <a:pt x="1027430" y="314960"/>
                    </a:cubicBezTo>
                    <a:cubicBezTo>
                      <a:pt x="1017270" y="311150"/>
                      <a:pt x="1013460" y="308610"/>
                      <a:pt x="1004570" y="300990"/>
                    </a:cubicBezTo>
                    <a:cubicBezTo>
                      <a:pt x="982980" y="281940"/>
                      <a:pt x="955040" y="210820"/>
                      <a:pt x="910590" y="194310"/>
                    </a:cubicBezTo>
                    <a:cubicBezTo>
                      <a:pt x="852170" y="171450"/>
                      <a:pt x="740410" y="204470"/>
                      <a:pt x="665480" y="219710"/>
                    </a:cubicBezTo>
                    <a:cubicBezTo>
                      <a:pt x="599440" y="233680"/>
                      <a:pt x="537210" y="256540"/>
                      <a:pt x="482600" y="278130"/>
                    </a:cubicBezTo>
                    <a:cubicBezTo>
                      <a:pt x="435610" y="295910"/>
                      <a:pt x="402590" y="330200"/>
                      <a:pt x="354330" y="336550"/>
                    </a:cubicBezTo>
                    <a:cubicBezTo>
                      <a:pt x="294640" y="344170"/>
                      <a:pt x="187960" y="299720"/>
                      <a:pt x="149860" y="300990"/>
                    </a:cubicBezTo>
                    <a:cubicBezTo>
                      <a:pt x="135890" y="300990"/>
                      <a:pt x="130810" y="302260"/>
                      <a:pt x="119380" y="307340"/>
                    </a:cubicBezTo>
                    <a:cubicBezTo>
                      <a:pt x="102870" y="316230"/>
                      <a:pt x="72390" y="336550"/>
                      <a:pt x="63500" y="353060"/>
                    </a:cubicBezTo>
                    <a:cubicBezTo>
                      <a:pt x="58420" y="364490"/>
                      <a:pt x="59690" y="373380"/>
                      <a:pt x="60960" y="388620"/>
                    </a:cubicBezTo>
                    <a:cubicBezTo>
                      <a:pt x="63500" y="411480"/>
                      <a:pt x="85090" y="447040"/>
                      <a:pt x="91440" y="481330"/>
                    </a:cubicBezTo>
                    <a:cubicBezTo>
                      <a:pt x="97790" y="523240"/>
                      <a:pt x="83820" y="580390"/>
                      <a:pt x="90170" y="621030"/>
                    </a:cubicBezTo>
                    <a:cubicBezTo>
                      <a:pt x="96520" y="656590"/>
                      <a:pt x="121920" y="679450"/>
                      <a:pt x="121920" y="715010"/>
                    </a:cubicBezTo>
                    <a:cubicBezTo>
                      <a:pt x="123190" y="759460"/>
                      <a:pt x="78740" y="839470"/>
                      <a:pt x="76200" y="869950"/>
                    </a:cubicBezTo>
                    <a:cubicBezTo>
                      <a:pt x="76200" y="881380"/>
                      <a:pt x="77470" y="886460"/>
                      <a:pt x="81280" y="895350"/>
                    </a:cubicBezTo>
                    <a:cubicBezTo>
                      <a:pt x="86360" y="909320"/>
                      <a:pt x="99060" y="929640"/>
                      <a:pt x="113030" y="946150"/>
                    </a:cubicBezTo>
                    <a:cubicBezTo>
                      <a:pt x="129540" y="963930"/>
                      <a:pt x="146050" y="980440"/>
                      <a:pt x="176530" y="998220"/>
                    </a:cubicBezTo>
                    <a:cubicBezTo>
                      <a:pt x="232410" y="1027430"/>
                      <a:pt x="377190" y="1070610"/>
                      <a:pt x="431800" y="1080770"/>
                    </a:cubicBezTo>
                    <a:cubicBezTo>
                      <a:pt x="457200" y="1084580"/>
                      <a:pt x="469900" y="1088390"/>
                      <a:pt x="487680" y="1082040"/>
                    </a:cubicBezTo>
                    <a:cubicBezTo>
                      <a:pt x="511810" y="1074420"/>
                      <a:pt x="527050" y="1035050"/>
                      <a:pt x="556260" y="1024890"/>
                    </a:cubicBezTo>
                    <a:cubicBezTo>
                      <a:pt x="593090" y="1012190"/>
                      <a:pt x="651510" y="1038860"/>
                      <a:pt x="693420" y="1027430"/>
                    </a:cubicBezTo>
                    <a:cubicBezTo>
                      <a:pt x="732790" y="1016000"/>
                      <a:pt x="763270" y="972820"/>
                      <a:pt x="803910" y="961390"/>
                    </a:cubicBezTo>
                    <a:cubicBezTo>
                      <a:pt x="844550" y="948690"/>
                      <a:pt x="900430" y="970280"/>
                      <a:pt x="938530" y="955040"/>
                    </a:cubicBezTo>
                    <a:cubicBezTo>
                      <a:pt x="976630" y="939800"/>
                      <a:pt x="998220" y="894080"/>
                      <a:pt x="1033780" y="873760"/>
                    </a:cubicBezTo>
                    <a:cubicBezTo>
                      <a:pt x="1069340" y="853440"/>
                      <a:pt x="1117600" y="852170"/>
                      <a:pt x="1151890" y="833120"/>
                    </a:cubicBezTo>
                    <a:cubicBezTo>
                      <a:pt x="1182370" y="815340"/>
                      <a:pt x="1198880" y="778510"/>
                      <a:pt x="1230630" y="763270"/>
                    </a:cubicBezTo>
                    <a:cubicBezTo>
                      <a:pt x="1264920" y="745490"/>
                      <a:pt x="1314450" y="741680"/>
                      <a:pt x="1351280" y="737870"/>
                    </a:cubicBezTo>
                    <a:cubicBezTo>
                      <a:pt x="1380490" y="735330"/>
                      <a:pt x="1408430" y="728980"/>
                      <a:pt x="1430020" y="737870"/>
                    </a:cubicBezTo>
                    <a:cubicBezTo>
                      <a:pt x="1450340" y="745490"/>
                      <a:pt x="1464310" y="763270"/>
                      <a:pt x="1479550" y="782320"/>
                    </a:cubicBezTo>
                    <a:cubicBezTo>
                      <a:pt x="1501140" y="806450"/>
                      <a:pt x="1516380" y="859790"/>
                      <a:pt x="1541780" y="876300"/>
                    </a:cubicBezTo>
                    <a:cubicBezTo>
                      <a:pt x="1560830" y="889000"/>
                      <a:pt x="1584960" y="889000"/>
                      <a:pt x="1606550" y="889000"/>
                    </a:cubicBezTo>
                    <a:cubicBezTo>
                      <a:pt x="1625600" y="890270"/>
                      <a:pt x="1647190" y="887730"/>
                      <a:pt x="1663700" y="882650"/>
                    </a:cubicBezTo>
                    <a:cubicBezTo>
                      <a:pt x="1677670" y="877570"/>
                      <a:pt x="1682750" y="866140"/>
                      <a:pt x="1700530" y="859790"/>
                    </a:cubicBezTo>
                    <a:cubicBezTo>
                      <a:pt x="1736090" y="848360"/>
                      <a:pt x="1830070" y="864870"/>
                      <a:pt x="1874520" y="845820"/>
                    </a:cubicBezTo>
                    <a:cubicBezTo>
                      <a:pt x="1907540" y="831850"/>
                      <a:pt x="1921510" y="788670"/>
                      <a:pt x="1951990" y="781050"/>
                    </a:cubicBezTo>
                    <a:cubicBezTo>
                      <a:pt x="1982470" y="772160"/>
                      <a:pt x="2033270" y="805180"/>
                      <a:pt x="2058670" y="802640"/>
                    </a:cubicBezTo>
                    <a:cubicBezTo>
                      <a:pt x="2072640" y="800100"/>
                      <a:pt x="2080260" y="795020"/>
                      <a:pt x="2090420" y="786130"/>
                    </a:cubicBezTo>
                    <a:cubicBezTo>
                      <a:pt x="2106930" y="772160"/>
                      <a:pt x="2115820" y="730250"/>
                      <a:pt x="2134870" y="716280"/>
                    </a:cubicBezTo>
                    <a:cubicBezTo>
                      <a:pt x="2150110" y="704850"/>
                      <a:pt x="2175510" y="709930"/>
                      <a:pt x="2189480" y="701040"/>
                    </a:cubicBezTo>
                    <a:cubicBezTo>
                      <a:pt x="2200910" y="694690"/>
                      <a:pt x="2205990" y="689610"/>
                      <a:pt x="2214880" y="675640"/>
                    </a:cubicBezTo>
                    <a:cubicBezTo>
                      <a:pt x="2233930" y="647700"/>
                      <a:pt x="2249170" y="570230"/>
                      <a:pt x="2277110" y="528320"/>
                    </a:cubicBezTo>
                    <a:cubicBezTo>
                      <a:pt x="2302510" y="491490"/>
                      <a:pt x="2363470" y="458470"/>
                      <a:pt x="2369820" y="435610"/>
                    </a:cubicBezTo>
                    <a:cubicBezTo>
                      <a:pt x="2372360" y="425450"/>
                      <a:pt x="2371090" y="417830"/>
                      <a:pt x="2364740" y="410210"/>
                    </a:cubicBezTo>
                    <a:cubicBezTo>
                      <a:pt x="2350770" y="391160"/>
                      <a:pt x="2294890" y="368300"/>
                      <a:pt x="2260600" y="354330"/>
                    </a:cubicBezTo>
                    <a:cubicBezTo>
                      <a:pt x="2231390" y="341630"/>
                      <a:pt x="2204720" y="332740"/>
                      <a:pt x="2172970" y="326390"/>
                    </a:cubicBezTo>
                    <a:cubicBezTo>
                      <a:pt x="2136140" y="320040"/>
                      <a:pt x="2103120" y="314960"/>
                      <a:pt x="2053590" y="317500"/>
                    </a:cubicBezTo>
                    <a:cubicBezTo>
                      <a:pt x="1974850" y="320040"/>
                      <a:pt x="1845310" y="342900"/>
                      <a:pt x="1742440" y="363220"/>
                    </a:cubicBezTo>
                    <a:cubicBezTo>
                      <a:pt x="1639570" y="383540"/>
                      <a:pt x="1530350" y="422910"/>
                      <a:pt x="1436370" y="436880"/>
                    </a:cubicBezTo>
                    <a:cubicBezTo>
                      <a:pt x="1356360" y="449580"/>
                      <a:pt x="1309370" y="440690"/>
                      <a:pt x="1214120" y="452120"/>
                    </a:cubicBezTo>
                    <a:cubicBezTo>
                      <a:pt x="1033780" y="472440"/>
                      <a:pt x="575310" y="591820"/>
                      <a:pt x="444500" y="577850"/>
                    </a:cubicBezTo>
                    <a:cubicBezTo>
                      <a:pt x="397510" y="574040"/>
                      <a:pt x="375920" y="562610"/>
                      <a:pt x="351790" y="542290"/>
                    </a:cubicBezTo>
                    <a:cubicBezTo>
                      <a:pt x="327660" y="521970"/>
                      <a:pt x="309880" y="487680"/>
                      <a:pt x="300990" y="454660"/>
                    </a:cubicBezTo>
                    <a:cubicBezTo>
                      <a:pt x="292100" y="422910"/>
                      <a:pt x="293370" y="374650"/>
                      <a:pt x="299720" y="349250"/>
                    </a:cubicBezTo>
                    <a:cubicBezTo>
                      <a:pt x="303530" y="332740"/>
                      <a:pt x="311150" y="321310"/>
                      <a:pt x="321310" y="311150"/>
                    </a:cubicBezTo>
                    <a:cubicBezTo>
                      <a:pt x="335280" y="298450"/>
                      <a:pt x="355600" y="290830"/>
                      <a:pt x="381000" y="283210"/>
                    </a:cubicBezTo>
                    <a:cubicBezTo>
                      <a:pt x="422910" y="271780"/>
                      <a:pt x="491490" y="260350"/>
                      <a:pt x="553720" y="265430"/>
                    </a:cubicBezTo>
                    <a:cubicBezTo>
                      <a:pt x="628650" y="270510"/>
                      <a:pt x="725170" y="314960"/>
                      <a:pt x="798830" y="328930"/>
                    </a:cubicBezTo>
                    <a:cubicBezTo>
                      <a:pt x="855980" y="340360"/>
                      <a:pt x="894080" y="346710"/>
                      <a:pt x="956310" y="349250"/>
                    </a:cubicBezTo>
                    <a:cubicBezTo>
                      <a:pt x="1043940" y="353060"/>
                      <a:pt x="1186180" y="345440"/>
                      <a:pt x="1273810" y="337820"/>
                    </a:cubicBezTo>
                    <a:cubicBezTo>
                      <a:pt x="1337310" y="332740"/>
                      <a:pt x="1371600" y="321310"/>
                      <a:pt x="1435100" y="314960"/>
                    </a:cubicBezTo>
                    <a:cubicBezTo>
                      <a:pt x="1527810" y="306070"/>
                      <a:pt x="1699260" y="308610"/>
                      <a:pt x="1776730" y="297180"/>
                    </a:cubicBezTo>
                    <a:cubicBezTo>
                      <a:pt x="1816100" y="290830"/>
                      <a:pt x="1847850" y="283210"/>
                      <a:pt x="1866900" y="273050"/>
                    </a:cubicBezTo>
                    <a:cubicBezTo>
                      <a:pt x="1877060" y="266700"/>
                      <a:pt x="1882140" y="261620"/>
                      <a:pt x="1887220" y="252730"/>
                    </a:cubicBezTo>
                    <a:cubicBezTo>
                      <a:pt x="1893570" y="242570"/>
                      <a:pt x="1901190" y="222250"/>
                      <a:pt x="1897380" y="210820"/>
                    </a:cubicBezTo>
                    <a:cubicBezTo>
                      <a:pt x="1893570" y="201930"/>
                      <a:pt x="1883410" y="195580"/>
                      <a:pt x="1873250" y="190500"/>
                    </a:cubicBezTo>
                    <a:cubicBezTo>
                      <a:pt x="1861820" y="185420"/>
                      <a:pt x="1846580" y="185420"/>
                      <a:pt x="1827530" y="184150"/>
                    </a:cubicBezTo>
                    <a:cubicBezTo>
                      <a:pt x="1791970" y="181610"/>
                      <a:pt x="1742440" y="177800"/>
                      <a:pt x="1680210" y="186690"/>
                    </a:cubicBezTo>
                    <a:cubicBezTo>
                      <a:pt x="1570990" y="201930"/>
                      <a:pt x="1352550" y="287020"/>
                      <a:pt x="1228090" y="308610"/>
                    </a:cubicBezTo>
                    <a:cubicBezTo>
                      <a:pt x="1143000" y="323850"/>
                      <a:pt x="1080770" y="316230"/>
                      <a:pt x="1009650" y="326390"/>
                    </a:cubicBezTo>
                    <a:cubicBezTo>
                      <a:pt x="938530" y="335280"/>
                      <a:pt x="866140" y="360680"/>
                      <a:pt x="798830" y="369570"/>
                    </a:cubicBezTo>
                    <a:cubicBezTo>
                      <a:pt x="739140" y="377190"/>
                      <a:pt x="687070" y="367030"/>
                      <a:pt x="628650" y="377190"/>
                    </a:cubicBezTo>
                    <a:cubicBezTo>
                      <a:pt x="563880" y="387350"/>
                      <a:pt x="480060" y="414020"/>
                      <a:pt x="426720" y="434340"/>
                    </a:cubicBezTo>
                    <a:cubicBezTo>
                      <a:pt x="391160" y="448310"/>
                      <a:pt x="359410" y="454660"/>
                      <a:pt x="339090" y="478790"/>
                    </a:cubicBezTo>
                    <a:cubicBezTo>
                      <a:pt x="316230" y="502920"/>
                      <a:pt x="299720" y="560070"/>
                      <a:pt x="300990" y="582930"/>
                    </a:cubicBezTo>
                    <a:cubicBezTo>
                      <a:pt x="300990" y="595630"/>
                      <a:pt x="306070" y="601980"/>
                      <a:pt x="312420" y="610870"/>
                    </a:cubicBezTo>
                    <a:cubicBezTo>
                      <a:pt x="321310" y="621030"/>
                      <a:pt x="337820" y="632460"/>
                      <a:pt x="356870" y="640080"/>
                    </a:cubicBezTo>
                    <a:cubicBezTo>
                      <a:pt x="381000" y="650240"/>
                      <a:pt x="411480" y="657860"/>
                      <a:pt x="449580" y="661670"/>
                    </a:cubicBezTo>
                    <a:cubicBezTo>
                      <a:pt x="508000" y="666750"/>
                      <a:pt x="596900" y="659130"/>
                      <a:pt x="671830" y="652780"/>
                    </a:cubicBezTo>
                    <a:cubicBezTo>
                      <a:pt x="751840" y="645160"/>
                      <a:pt x="815340" y="636270"/>
                      <a:pt x="914400" y="619760"/>
                    </a:cubicBezTo>
                    <a:cubicBezTo>
                      <a:pt x="1073150" y="593090"/>
                      <a:pt x="1342390" y="520700"/>
                      <a:pt x="1529080" y="497840"/>
                    </a:cubicBezTo>
                    <a:cubicBezTo>
                      <a:pt x="1685290" y="477520"/>
                      <a:pt x="1910080" y="455930"/>
                      <a:pt x="1959610" y="474980"/>
                    </a:cubicBezTo>
                    <a:cubicBezTo>
                      <a:pt x="1973580" y="480060"/>
                      <a:pt x="1979930" y="487680"/>
                      <a:pt x="1981200" y="495300"/>
                    </a:cubicBezTo>
                    <a:cubicBezTo>
                      <a:pt x="1981200" y="502920"/>
                      <a:pt x="1974850" y="511810"/>
                      <a:pt x="1963420" y="518160"/>
                    </a:cubicBezTo>
                    <a:cubicBezTo>
                      <a:pt x="1911350" y="542290"/>
                      <a:pt x="1629410" y="500380"/>
                      <a:pt x="1465580" y="506730"/>
                    </a:cubicBezTo>
                    <a:cubicBezTo>
                      <a:pt x="1304290" y="513080"/>
                      <a:pt x="1141730" y="553720"/>
                      <a:pt x="989330" y="552450"/>
                    </a:cubicBezTo>
                    <a:cubicBezTo>
                      <a:pt x="848360" y="552450"/>
                      <a:pt x="712470" y="504190"/>
                      <a:pt x="582930" y="510540"/>
                    </a:cubicBezTo>
                    <a:cubicBezTo>
                      <a:pt x="462280" y="516890"/>
                      <a:pt x="336550" y="557530"/>
                      <a:pt x="238760" y="584200"/>
                    </a:cubicBezTo>
                    <a:cubicBezTo>
                      <a:pt x="163830" y="604520"/>
                      <a:pt x="77470" y="651510"/>
                      <a:pt x="44450" y="648970"/>
                    </a:cubicBezTo>
                    <a:cubicBezTo>
                      <a:pt x="34290" y="648970"/>
                      <a:pt x="26670" y="645160"/>
                      <a:pt x="24130" y="640080"/>
                    </a:cubicBezTo>
                    <a:cubicBezTo>
                      <a:pt x="20320" y="633730"/>
                      <a:pt x="19050" y="623570"/>
                      <a:pt x="25400" y="615950"/>
                    </a:cubicBezTo>
                    <a:cubicBezTo>
                      <a:pt x="52070" y="588010"/>
                      <a:pt x="276860" y="593090"/>
                      <a:pt x="393700" y="575310"/>
                    </a:cubicBezTo>
                    <a:cubicBezTo>
                      <a:pt x="500380" y="557530"/>
                      <a:pt x="571500" y="533400"/>
                      <a:pt x="697230" y="513080"/>
                    </a:cubicBezTo>
                    <a:cubicBezTo>
                      <a:pt x="901700" y="478790"/>
                      <a:pt x="1333500" y="439420"/>
                      <a:pt x="1507490" y="412750"/>
                    </a:cubicBezTo>
                    <a:cubicBezTo>
                      <a:pt x="1590040" y="400050"/>
                      <a:pt x="1635760" y="392430"/>
                      <a:pt x="1690370" y="378460"/>
                    </a:cubicBezTo>
                    <a:cubicBezTo>
                      <a:pt x="1737360" y="365760"/>
                      <a:pt x="1767840" y="345440"/>
                      <a:pt x="1817370" y="334010"/>
                    </a:cubicBezTo>
                    <a:cubicBezTo>
                      <a:pt x="1888490" y="318770"/>
                      <a:pt x="2035810" y="293370"/>
                      <a:pt x="2077720" y="302260"/>
                    </a:cubicBezTo>
                    <a:cubicBezTo>
                      <a:pt x="2092960" y="306070"/>
                      <a:pt x="2106930" y="316230"/>
                      <a:pt x="2105660" y="318770"/>
                    </a:cubicBezTo>
                    <a:cubicBezTo>
                      <a:pt x="2103120" y="327660"/>
                      <a:pt x="1963420" y="295910"/>
                      <a:pt x="1874520" y="292100"/>
                    </a:cubicBezTo>
                    <a:cubicBezTo>
                      <a:pt x="1753870" y="288290"/>
                      <a:pt x="1572260" y="299720"/>
                      <a:pt x="1446530" y="313690"/>
                    </a:cubicBezTo>
                    <a:cubicBezTo>
                      <a:pt x="1348740" y="323850"/>
                      <a:pt x="1275080" y="323850"/>
                      <a:pt x="1186180" y="358140"/>
                    </a:cubicBezTo>
                    <a:cubicBezTo>
                      <a:pt x="1080770" y="397510"/>
                      <a:pt x="902970" y="562610"/>
                      <a:pt x="863600" y="557530"/>
                    </a:cubicBezTo>
                    <a:cubicBezTo>
                      <a:pt x="853440" y="556260"/>
                      <a:pt x="848360" y="546100"/>
                      <a:pt x="847090" y="539750"/>
                    </a:cubicBezTo>
                    <a:cubicBezTo>
                      <a:pt x="845820" y="533400"/>
                      <a:pt x="849630" y="521970"/>
                      <a:pt x="858520" y="518160"/>
                    </a:cubicBezTo>
                    <a:cubicBezTo>
                      <a:pt x="873760" y="509270"/>
                      <a:pt x="909320" y="528320"/>
                      <a:pt x="955040" y="529590"/>
                    </a:cubicBezTo>
                    <a:cubicBezTo>
                      <a:pt x="1062990" y="533400"/>
                      <a:pt x="1333500" y="520700"/>
                      <a:pt x="1493520" y="502920"/>
                    </a:cubicBezTo>
                    <a:cubicBezTo>
                      <a:pt x="1624330" y="488950"/>
                      <a:pt x="1803400" y="433070"/>
                      <a:pt x="1846580" y="443230"/>
                    </a:cubicBezTo>
                    <a:cubicBezTo>
                      <a:pt x="1856740" y="445770"/>
                      <a:pt x="1861820" y="452120"/>
                      <a:pt x="1864360" y="457200"/>
                    </a:cubicBezTo>
                    <a:cubicBezTo>
                      <a:pt x="1866900" y="462280"/>
                      <a:pt x="1866900" y="469900"/>
                      <a:pt x="1861820" y="476250"/>
                    </a:cubicBezTo>
                    <a:cubicBezTo>
                      <a:pt x="1835150" y="501650"/>
                      <a:pt x="1586230" y="505460"/>
                      <a:pt x="1502410" y="523240"/>
                    </a:cubicBezTo>
                    <a:cubicBezTo>
                      <a:pt x="1457960" y="532130"/>
                      <a:pt x="1440180" y="538480"/>
                      <a:pt x="1399540" y="554990"/>
                    </a:cubicBezTo>
                    <a:cubicBezTo>
                      <a:pt x="1334770" y="579120"/>
                      <a:pt x="1233170" y="635000"/>
                      <a:pt x="1154430" y="666750"/>
                    </a:cubicBezTo>
                    <a:cubicBezTo>
                      <a:pt x="1085850" y="694690"/>
                      <a:pt x="996950" y="715010"/>
                      <a:pt x="953770" y="737870"/>
                    </a:cubicBezTo>
                    <a:cubicBezTo>
                      <a:pt x="932180" y="750570"/>
                      <a:pt x="923290" y="756920"/>
                      <a:pt x="908050" y="773430"/>
                    </a:cubicBezTo>
                    <a:cubicBezTo>
                      <a:pt x="886460" y="796290"/>
                      <a:pt x="875030" y="848360"/>
                      <a:pt x="845820" y="871220"/>
                    </a:cubicBezTo>
                    <a:cubicBezTo>
                      <a:pt x="816610" y="895350"/>
                      <a:pt x="774700" y="904240"/>
                      <a:pt x="732790" y="911860"/>
                    </a:cubicBezTo>
                    <a:cubicBezTo>
                      <a:pt x="684530" y="919480"/>
                      <a:pt x="621030" y="916940"/>
                      <a:pt x="571500" y="909320"/>
                    </a:cubicBezTo>
                    <a:cubicBezTo>
                      <a:pt x="529590" y="901700"/>
                      <a:pt x="485140" y="894080"/>
                      <a:pt x="455930" y="873760"/>
                    </a:cubicBezTo>
                    <a:cubicBezTo>
                      <a:pt x="429260" y="855980"/>
                      <a:pt x="414020" y="826770"/>
                      <a:pt x="397510" y="797560"/>
                    </a:cubicBezTo>
                    <a:cubicBezTo>
                      <a:pt x="377190" y="763270"/>
                      <a:pt x="356870" y="722630"/>
                      <a:pt x="345440" y="680720"/>
                    </a:cubicBezTo>
                    <a:cubicBezTo>
                      <a:pt x="332740" y="638810"/>
                      <a:pt x="323850" y="581660"/>
                      <a:pt x="326390" y="548640"/>
                    </a:cubicBezTo>
                    <a:cubicBezTo>
                      <a:pt x="327660" y="529590"/>
                      <a:pt x="332740" y="508000"/>
                      <a:pt x="340360" y="502920"/>
                    </a:cubicBezTo>
                    <a:cubicBezTo>
                      <a:pt x="345440" y="499110"/>
                      <a:pt x="355600" y="501650"/>
                      <a:pt x="360680" y="504190"/>
                    </a:cubicBezTo>
                    <a:cubicBezTo>
                      <a:pt x="365760" y="508000"/>
                      <a:pt x="370840" y="514350"/>
                      <a:pt x="370840" y="523240"/>
                    </a:cubicBezTo>
                    <a:cubicBezTo>
                      <a:pt x="369570" y="549910"/>
                      <a:pt x="281940" y="645160"/>
                      <a:pt x="259080" y="687070"/>
                    </a:cubicBezTo>
                    <a:cubicBezTo>
                      <a:pt x="246380" y="711200"/>
                      <a:pt x="234950" y="720090"/>
                      <a:pt x="234950" y="745490"/>
                    </a:cubicBezTo>
                    <a:cubicBezTo>
                      <a:pt x="236220" y="791210"/>
                      <a:pt x="299720" y="910590"/>
                      <a:pt x="321310" y="941070"/>
                    </a:cubicBezTo>
                    <a:cubicBezTo>
                      <a:pt x="330200" y="952500"/>
                      <a:pt x="332740" y="956310"/>
                      <a:pt x="342900" y="961390"/>
                    </a:cubicBezTo>
                    <a:cubicBezTo>
                      <a:pt x="363220" y="967740"/>
                      <a:pt x="402590" y="961390"/>
                      <a:pt x="439420" y="956310"/>
                    </a:cubicBezTo>
                    <a:cubicBezTo>
                      <a:pt x="487680" y="949960"/>
                      <a:pt x="566420" y="930910"/>
                      <a:pt x="609600" y="916940"/>
                    </a:cubicBezTo>
                    <a:cubicBezTo>
                      <a:pt x="637540" y="908050"/>
                      <a:pt x="651510" y="904240"/>
                      <a:pt x="678180" y="889000"/>
                    </a:cubicBezTo>
                    <a:cubicBezTo>
                      <a:pt x="718820" y="867410"/>
                      <a:pt x="782320" y="803910"/>
                      <a:pt x="825500" y="783590"/>
                    </a:cubicBezTo>
                    <a:cubicBezTo>
                      <a:pt x="852170" y="770890"/>
                      <a:pt x="864870" y="769620"/>
                      <a:pt x="897890" y="765810"/>
                    </a:cubicBezTo>
                    <a:cubicBezTo>
                      <a:pt x="962660" y="756920"/>
                      <a:pt x="1137920" y="753110"/>
                      <a:pt x="1192530" y="763270"/>
                    </a:cubicBezTo>
                    <a:cubicBezTo>
                      <a:pt x="1214120" y="767080"/>
                      <a:pt x="1229360" y="767080"/>
                      <a:pt x="1236980" y="778510"/>
                    </a:cubicBezTo>
                    <a:cubicBezTo>
                      <a:pt x="1247140" y="792480"/>
                      <a:pt x="1244600" y="822960"/>
                      <a:pt x="1240790" y="843280"/>
                    </a:cubicBezTo>
                    <a:cubicBezTo>
                      <a:pt x="1236980" y="862330"/>
                      <a:pt x="1224280" y="895350"/>
                      <a:pt x="1212850" y="899160"/>
                    </a:cubicBezTo>
                    <a:cubicBezTo>
                      <a:pt x="1202690" y="901700"/>
                      <a:pt x="1186180" y="892810"/>
                      <a:pt x="1179830" y="883920"/>
                    </a:cubicBezTo>
                    <a:cubicBezTo>
                      <a:pt x="1173480" y="871220"/>
                      <a:pt x="1178560" y="849630"/>
                      <a:pt x="1188720" y="822960"/>
                    </a:cubicBezTo>
                    <a:cubicBezTo>
                      <a:pt x="1211580" y="759460"/>
                      <a:pt x="1338580" y="561340"/>
                      <a:pt x="1383030" y="525780"/>
                    </a:cubicBezTo>
                    <a:cubicBezTo>
                      <a:pt x="1398270" y="514350"/>
                      <a:pt x="1409700" y="513080"/>
                      <a:pt x="1421130" y="511810"/>
                    </a:cubicBezTo>
                    <a:cubicBezTo>
                      <a:pt x="1431290" y="510540"/>
                      <a:pt x="1441450" y="510540"/>
                      <a:pt x="1451610" y="515620"/>
                    </a:cubicBezTo>
                    <a:cubicBezTo>
                      <a:pt x="1464310" y="523240"/>
                      <a:pt x="1474470" y="538480"/>
                      <a:pt x="1488440" y="563880"/>
                    </a:cubicBezTo>
                    <a:cubicBezTo>
                      <a:pt x="1521460" y="629920"/>
                      <a:pt x="1607820" y="900430"/>
                      <a:pt x="1606550" y="951230"/>
                    </a:cubicBezTo>
                    <a:cubicBezTo>
                      <a:pt x="1606550" y="963930"/>
                      <a:pt x="1604010" y="970280"/>
                      <a:pt x="1597660" y="974090"/>
                    </a:cubicBezTo>
                    <a:cubicBezTo>
                      <a:pt x="1593850" y="979170"/>
                      <a:pt x="1583690" y="979170"/>
                      <a:pt x="1577340" y="977900"/>
                    </a:cubicBezTo>
                    <a:cubicBezTo>
                      <a:pt x="1572260" y="975360"/>
                      <a:pt x="1564640" y="969010"/>
                      <a:pt x="1563370" y="962660"/>
                    </a:cubicBezTo>
                    <a:cubicBezTo>
                      <a:pt x="1562100" y="953770"/>
                      <a:pt x="1570990" y="942340"/>
                      <a:pt x="1579880" y="929640"/>
                    </a:cubicBezTo>
                    <a:cubicBezTo>
                      <a:pt x="1596390" y="902970"/>
                      <a:pt x="1642110" y="866140"/>
                      <a:pt x="1668780" y="822960"/>
                    </a:cubicBezTo>
                    <a:cubicBezTo>
                      <a:pt x="1701800" y="768350"/>
                      <a:pt x="1724660" y="633730"/>
                      <a:pt x="1752600" y="622300"/>
                    </a:cubicBezTo>
                    <a:cubicBezTo>
                      <a:pt x="1762760" y="618490"/>
                      <a:pt x="1775460" y="626110"/>
                      <a:pt x="1784350" y="637540"/>
                    </a:cubicBezTo>
                    <a:cubicBezTo>
                      <a:pt x="1804670" y="668020"/>
                      <a:pt x="1816100" y="835660"/>
                      <a:pt x="1799590" y="861060"/>
                    </a:cubicBezTo>
                    <a:cubicBezTo>
                      <a:pt x="1794510" y="869950"/>
                      <a:pt x="1784350" y="872490"/>
                      <a:pt x="1776730" y="871220"/>
                    </a:cubicBezTo>
                    <a:cubicBezTo>
                      <a:pt x="1770380" y="869950"/>
                      <a:pt x="1761490" y="862330"/>
                      <a:pt x="1760220" y="853440"/>
                    </a:cubicBezTo>
                    <a:cubicBezTo>
                      <a:pt x="1757680" y="833120"/>
                      <a:pt x="1798320" y="788670"/>
                      <a:pt x="1817370" y="746760"/>
                    </a:cubicBezTo>
                    <a:cubicBezTo>
                      <a:pt x="1840230" y="695960"/>
                      <a:pt x="1855470" y="584200"/>
                      <a:pt x="1880870" y="566420"/>
                    </a:cubicBezTo>
                    <a:cubicBezTo>
                      <a:pt x="1891030" y="558800"/>
                      <a:pt x="1903730" y="560070"/>
                      <a:pt x="1913890" y="566420"/>
                    </a:cubicBezTo>
                    <a:cubicBezTo>
                      <a:pt x="1932940" y="579120"/>
                      <a:pt x="1936750" y="668020"/>
                      <a:pt x="1958340" y="674370"/>
                    </a:cubicBezTo>
                    <a:cubicBezTo>
                      <a:pt x="1978660" y="680720"/>
                      <a:pt x="2010410" y="647700"/>
                      <a:pt x="2034540" y="624840"/>
                    </a:cubicBezTo>
                    <a:cubicBezTo>
                      <a:pt x="2063750" y="595630"/>
                      <a:pt x="2095500" y="516890"/>
                      <a:pt x="2117090" y="502920"/>
                    </a:cubicBezTo>
                    <a:cubicBezTo>
                      <a:pt x="2125980" y="496570"/>
                      <a:pt x="2132330" y="494030"/>
                      <a:pt x="2141220" y="497840"/>
                    </a:cubicBezTo>
                    <a:cubicBezTo>
                      <a:pt x="2157730" y="505460"/>
                      <a:pt x="2179320" y="557530"/>
                      <a:pt x="2193290" y="589280"/>
                    </a:cubicBezTo>
                    <a:cubicBezTo>
                      <a:pt x="2207260" y="621030"/>
                      <a:pt x="2227580" y="668020"/>
                      <a:pt x="2226310" y="690880"/>
                    </a:cubicBezTo>
                    <a:cubicBezTo>
                      <a:pt x="2225040" y="702310"/>
                      <a:pt x="2219960" y="713740"/>
                      <a:pt x="2213610" y="716280"/>
                    </a:cubicBezTo>
                    <a:cubicBezTo>
                      <a:pt x="2205990" y="718820"/>
                      <a:pt x="2192020" y="713740"/>
                      <a:pt x="2184400" y="702310"/>
                    </a:cubicBezTo>
                    <a:cubicBezTo>
                      <a:pt x="2157730" y="662940"/>
                      <a:pt x="2156460" y="459740"/>
                      <a:pt x="2152650" y="356870"/>
                    </a:cubicBezTo>
                    <a:cubicBezTo>
                      <a:pt x="2150110" y="273050"/>
                      <a:pt x="2143760" y="160020"/>
                      <a:pt x="2157730" y="129540"/>
                    </a:cubicBezTo>
                    <a:cubicBezTo>
                      <a:pt x="2162810" y="119380"/>
                      <a:pt x="2169160" y="114300"/>
                      <a:pt x="2176780" y="114300"/>
                    </a:cubicBezTo>
                    <a:cubicBezTo>
                      <a:pt x="2183130" y="114300"/>
                      <a:pt x="2194560" y="120650"/>
                      <a:pt x="2199640" y="130810"/>
                    </a:cubicBezTo>
                    <a:cubicBezTo>
                      <a:pt x="2207260" y="147320"/>
                      <a:pt x="2203450" y="210820"/>
                      <a:pt x="2192020" y="219710"/>
                    </a:cubicBezTo>
                    <a:cubicBezTo>
                      <a:pt x="2184400" y="224790"/>
                      <a:pt x="2165350" y="219710"/>
                      <a:pt x="2157730" y="212090"/>
                    </a:cubicBezTo>
                    <a:cubicBezTo>
                      <a:pt x="2148840" y="200660"/>
                      <a:pt x="2164080" y="149860"/>
                      <a:pt x="2155190" y="147320"/>
                    </a:cubicBezTo>
                    <a:cubicBezTo>
                      <a:pt x="2145030" y="142240"/>
                      <a:pt x="2110740" y="203200"/>
                      <a:pt x="2087880" y="214630"/>
                    </a:cubicBezTo>
                    <a:cubicBezTo>
                      <a:pt x="2072640" y="222250"/>
                      <a:pt x="2054860" y="227330"/>
                      <a:pt x="2042160" y="220980"/>
                    </a:cubicBezTo>
                    <a:cubicBezTo>
                      <a:pt x="2024380" y="212090"/>
                      <a:pt x="1997710" y="165100"/>
                      <a:pt x="1998980" y="146050"/>
                    </a:cubicBezTo>
                    <a:cubicBezTo>
                      <a:pt x="1998980" y="133350"/>
                      <a:pt x="2009140" y="119380"/>
                      <a:pt x="2016760" y="115570"/>
                    </a:cubicBezTo>
                    <a:cubicBezTo>
                      <a:pt x="2023110" y="113030"/>
                      <a:pt x="2034540" y="114300"/>
                      <a:pt x="2040890" y="120650"/>
                    </a:cubicBezTo>
                    <a:cubicBezTo>
                      <a:pt x="2053590" y="135890"/>
                      <a:pt x="2023110" y="229870"/>
                      <a:pt x="2044700" y="243840"/>
                    </a:cubicBezTo>
                    <a:cubicBezTo>
                      <a:pt x="2068830" y="260350"/>
                      <a:pt x="2159000" y="182880"/>
                      <a:pt x="2195830" y="181610"/>
                    </a:cubicBezTo>
                    <a:cubicBezTo>
                      <a:pt x="2217420" y="181610"/>
                      <a:pt x="2231390" y="184150"/>
                      <a:pt x="2246630" y="199390"/>
                    </a:cubicBezTo>
                    <a:cubicBezTo>
                      <a:pt x="2279650" y="233680"/>
                      <a:pt x="2326640" y="393700"/>
                      <a:pt x="2322830" y="441960"/>
                    </a:cubicBezTo>
                    <a:cubicBezTo>
                      <a:pt x="2321560" y="463550"/>
                      <a:pt x="2312670" y="480060"/>
                      <a:pt x="2302510" y="486410"/>
                    </a:cubicBezTo>
                    <a:cubicBezTo>
                      <a:pt x="2293620" y="491490"/>
                      <a:pt x="2284730" y="487680"/>
                      <a:pt x="2268220" y="482600"/>
                    </a:cubicBezTo>
                    <a:cubicBezTo>
                      <a:pt x="2217420" y="471170"/>
                      <a:pt x="2080260" y="400050"/>
                      <a:pt x="1972310" y="359410"/>
                    </a:cubicBezTo>
                    <a:cubicBezTo>
                      <a:pt x="1844040" y="312420"/>
                      <a:pt x="1685290" y="254000"/>
                      <a:pt x="1548130" y="224790"/>
                    </a:cubicBezTo>
                    <a:cubicBezTo>
                      <a:pt x="1423670" y="196850"/>
                      <a:pt x="1294130" y="185420"/>
                      <a:pt x="1188720" y="180340"/>
                    </a:cubicBezTo>
                    <a:cubicBezTo>
                      <a:pt x="1103630" y="176530"/>
                      <a:pt x="1037590" y="165100"/>
                      <a:pt x="961390" y="185420"/>
                    </a:cubicBezTo>
                    <a:cubicBezTo>
                      <a:pt x="873760" y="210820"/>
                      <a:pt x="759460" y="295910"/>
                      <a:pt x="698500" y="336550"/>
                    </a:cubicBezTo>
                    <a:cubicBezTo>
                      <a:pt x="662940" y="360680"/>
                      <a:pt x="648970" y="364490"/>
                      <a:pt x="619760" y="398780"/>
                    </a:cubicBezTo>
                    <a:cubicBezTo>
                      <a:pt x="551180" y="481330"/>
                      <a:pt x="421640" y="843280"/>
                      <a:pt x="365760" y="881380"/>
                    </a:cubicBezTo>
                    <a:cubicBezTo>
                      <a:pt x="350520" y="891540"/>
                      <a:pt x="337820" y="890270"/>
                      <a:pt x="327660" y="886460"/>
                    </a:cubicBezTo>
                    <a:cubicBezTo>
                      <a:pt x="316230" y="881380"/>
                      <a:pt x="312420" y="871220"/>
                      <a:pt x="300990" y="854710"/>
                    </a:cubicBezTo>
                    <a:cubicBezTo>
                      <a:pt x="275590" y="820420"/>
                      <a:pt x="200660" y="703580"/>
                      <a:pt x="191770" y="668020"/>
                    </a:cubicBezTo>
                    <a:cubicBezTo>
                      <a:pt x="187960" y="655320"/>
                      <a:pt x="187960" y="646430"/>
                      <a:pt x="193040" y="640080"/>
                    </a:cubicBezTo>
                    <a:cubicBezTo>
                      <a:pt x="195580" y="635000"/>
                      <a:pt x="205740" y="631190"/>
                      <a:pt x="210820" y="631190"/>
                    </a:cubicBezTo>
                    <a:cubicBezTo>
                      <a:pt x="217170" y="631190"/>
                      <a:pt x="224790" y="635000"/>
                      <a:pt x="229870" y="641350"/>
                    </a:cubicBezTo>
                    <a:cubicBezTo>
                      <a:pt x="237490" y="652780"/>
                      <a:pt x="241300" y="676910"/>
                      <a:pt x="243840" y="702310"/>
                    </a:cubicBezTo>
                    <a:cubicBezTo>
                      <a:pt x="247650" y="749300"/>
                      <a:pt x="246380" y="868680"/>
                      <a:pt x="232410" y="897890"/>
                    </a:cubicBezTo>
                    <a:cubicBezTo>
                      <a:pt x="227330" y="908050"/>
                      <a:pt x="219710" y="913130"/>
                      <a:pt x="212090" y="914400"/>
                    </a:cubicBezTo>
                    <a:cubicBezTo>
                      <a:pt x="205740" y="915670"/>
                      <a:pt x="199390" y="911860"/>
                      <a:pt x="191770" y="906780"/>
                    </a:cubicBezTo>
                    <a:cubicBezTo>
                      <a:pt x="181610" y="899160"/>
                      <a:pt x="167640" y="880110"/>
                      <a:pt x="160020" y="864870"/>
                    </a:cubicBezTo>
                    <a:cubicBezTo>
                      <a:pt x="151130" y="849630"/>
                      <a:pt x="139700" y="822960"/>
                      <a:pt x="143510" y="811530"/>
                    </a:cubicBezTo>
                    <a:cubicBezTo>
                      <a:pt x="146050" y="805180"/>
                      <a:pt x="154940" y="798830"/>
                      <a:pt x="161290" y="798830"/>
                    </a:cubicBezTo>
                    <a:cubicBezTo>
                      <a:pt x="168910" y="797560"/>
                      <a:pt x="180340" y="800100"/>
                      <a:pt x="186690" y="808990"/>
                    </a:cubicBezTo>
                    <a:cubicBezTo>
                      <a:pt x="203200" y="834390"/>
                      <a:pt x="212090" y="974090"/>
                      <a:pt x="195580" y="1007110"/>
                    </a:cubicBezTo>
                    <a:cubicBezTo>
                      <a:pt x="187960" y="1023620"/>
                      <a:pt x="171450" y="1031240"/>
                      <a:pt x="160020" y="1032510"/>
                    </a:cubicBezTo>
                    <a:cubicBezTo>
                      <a:pt x="151130" y="1033780"/>
                      <a:pt x="140970" y="1027430"/>
                      <a:pt x="133350" y="1022350"/>
                    </a:cubicBezTo>
                    <a:cubicBezTo>
                      <a:pt x="124460" y="1016000"/>
                      <a:pt x="111760" y="1008380"/>
                      <a:pt x="109220" y="999490"/>
                    </a:cubicBezTo>
                    <a:cubicBezTo>
                      <a:pt x="105410" y="990600"/>
                      <a:pt x="106680" y="975360"/>
                      <a:pt x="111760" y="970280"/>
                    </a:cubicBezTo>
                    <a:cubicBezTo>
                      <a:pt x="118110" y="963930"/>
                      <a:pt x="139700" y="960120"/>
                      <a:pt x="146050" y="965200"/>
                    </a:cubicBezTo>
                    <a:cubicBezTo>
                      <a:pt x="153670" y="971550"/>
                      <a:pt x="149860" y="990600"/>
                      <a:pt x="148590" y="1007110"/>
                    </a:cubicBezTo>
                    <a:cubicBezTo>
                      <a:pt x="147320" y="1032510"/>
                      <a:pt x="138430" y="1085850"/>
                      <a:pt x="127000" y="1106170"/>
                    </a:cubicBezTo>
                    <a:cubicBezTo>
                      <a:pt x="119380" y="1117600"/>
                      <a:pt x="100330" y="1122680"/>
                      <a:pt x="102870" y="1127760"/>
                    </a:cubicBezTo>
                    <a:cubicBezTo>
                      <a:pt x="105410" y="1134110"/>
                      <a:pt x="172720" y="1129030"/>
                      <a:pt x="200660" y="1122680"/>
                    </a:cubicBezTo>
                    <a:cubicBezTo>
                      <a:pt x="224790" y="1117600"/>
                      <a:pt x="251460" y="1094740"/>
                      <a:pt x="262890" y="1101090"/>
                    </a:cubicBezTo>
                    <a:cubicBezTo>
                      <a:pt x="270510" y="1103630"/>
                      <a:pt x="278130" y="1121410"/>
                      <a:pt x="274320" y="1129030"/>
                    </a:cubicBezTo>
                    <a:cubicBezTo>
                      <a:pt x="269240" y="1143000"/>
                      <a:pt x="226060" y="1167130"/>
                      <a:pt x="213360" y="1162050"/>
                    </a:cubicBezTo>
                    <a:cubicBezTo>
                      <a:pt x="204470" y="1159510"/>
                      <a:pt x="194310" y="1135380"/>
                      <a:pt x="198120" y="1126490"/>
                    </a:cubicBezTo>
                    <a:cubicBezTo>
                      <a:pt x="201930" y="1117600"/>
                      <a:pt x="220980" y="1117600"/>
                      <a:pt x="242570" y="1111250"/>
                    </a:cubicBezTo>
                    <a:cubicBezTo>
                      <a:pt x="298450" y="1096010"/>
                      <a:pt x="502920" y="1036320"/>
                      <a:pt x="544830" y="1047750"/>
                    </a:cubicBezTo>
                    <a:cubicBezTo>
                      <a:pt x="557530" y="1050290"/>
                      <a:pt x="565150" y="1059180"/>
                      <a:pt x="566420" y="1066800"/>
                    </a:cubicBezTo>
                    <a:cubicBezTo>
                      <a:pt x="567690" y="1073150"/>
                      <a:pt x="562610" y="1082040"/>
                      <a:pt x="556260" y="1088390"/>
                    </a:cubicBezTo>
                    <a:cubicBezTo>
                      <a:pt x="546100" y="1097280"/>
                      <a:pt x="523240" y="1108710"/>
                      <a:pt x="508000" y="1107440"/>
                    </a:cubicBezTo>
                    <a:cubicBezTo>
                      <a:pt x="494030" y="1104900"/>
                      <a:pt x="467360" y="1089660"/>
                      <a:pt x="468630" y="1079500"/>
                    </a:cubicBezTo>
                    <a:cubicBezTo>
                      <a:pt x="472440" y="1059180"/>
                      <a:pt x="699770" y="1023620"/>
                      <a:pt x="698500" y="1013460"/>
                    </a:cubicBezTo>
                    <a:cubicBezTo>
                      <a:pt x="698500" y="1009650"/>
                      <a:pt x="675640" y="1013460"/>
                      <a:pt x="671830" y="1007110"/>
                    </a:cubicBezTo>
                    <a:cubicBezTo>
                      <a:pt x="666750" y="1000760"/>
                      <a:pt x="669290" y="982980"/>
                      <a:pt x="674370" y="975360"/>
                    </a:cubicBezTo>
                    <a:cubicBezTo>
                      <a:pt x="680720" y="966470"/>
                      <a:pt x="693420" y="966470"/>
                      <a:pt x="709930" y="961390"/>
                    </a:cubicBezTo>
                    <a:cubicBezTo>
                      <a:pt x="753110" y="948690"/>
                      <a:pt x="897890" y="908050"/>
                      <a:pt x="934720" y="915670"/>
                    </a:cubicBezTo>
                    <a:cubicBezTo>
                      <a:pt x="947420" y="918210"/>
                      <a:pt x="956310" y="925830"/>
                      <a:pt x="957580" y="932180"/>
                    </a:cubicBezTo>
                    <a:cubicBezTo>
                      <a:pt x="960120" y="939800"/>
                      <a:pt x="953770" y="951230"/>
                      <a:pt x="943610" y="958850"/>
                    </a:cubicBezTo>
                    <a:cubicBezTo>
                      <a:pt x="916940" y="979170"/>
                      <a:pt x="781050" y="1014730"/>
                      <a:pt x="751840" y="1003300"/>
                    </a:cubicBezTo>
                    <a:cubicBezTo>
                      <a:pt x="739140" y="998220"/>
                      <a:pt x="732790" y="984250"/>
                      <a:pt x="734060" y="974090"/>
                    </a:cubicBezTo>
                    <a:cubicBezTo>
                      <a:pt x="735330" y="962660"/>
                      <a:pt x="750570" y="951230"/>
                      <a:pt x="770890" y="937260"/>
                    </a:cubicBezTo>
                    <a:cubicBezTo>
                      <a:pt x="821690" y="902970"/>
                      <a:pt x="994410" y="845820"/>
                      <a:pt x="1064260" y="812800"/>
                    </a:cubicBezTo>
                    <a:cubicBezTo>
                      <a:pt x="1104900" y="795020"/>
                      <a:pt x="1144270" y="781050"/>
                      <a:pt x="1158240" y="767080"/>
                    </a:cubicBezTo>
                    <a:cubicBezTo>
                      <a:pt x="1164590" y="759460"/>
                      <a:pt x="1163320" y="749300"/>
                      <a:pt x="1168400" y="748030"/>
                    </a:cubicBezTo>
                    <a:cubicBezTo>
                      <a:pt x="1174750" y="746760"/>
                      <a:pt x="1193800" y="762000"/>
                      <a:pt x="1195070" y="769620"/>
                    </a:cubicBezTo>
                    <a:cubicBezTo>
                      <a:pt x="1196340" y="774700"/>
                      <a:pt x="1192530" y="781050"/>
                      <a:pt x="1184910" y="786130"/>
                    </a:cubicBezTo>
                    <a:cubicBezTo>
                      <a:pt x="1154430" y="805180"/>
                      <a:pt x="946150" y="847090"/>
                      <a:pt x="905510" y="819150"/>
                    </a:cubicBezTo>
                    <a:cubicBezTo>
                      <a:pt x="885190" y="805180"/>
                      <a:pt x="900430" y="764540"/>
                      <a:pt x="886460" y="742950"/>
                    </a:cubicBezTo>
                    <a:cubicBezTo>
                      <a:pt x="869950" y="717550"/>
                      <a:pt x="849630" y="698500"/>
                      <a:pt x="808990" y="680720"/>
                    </a:cubicBezTo>
                    <a:cubicBezTo>
                      <a:pt x="721360" y="641350"/>
                      <a:pt x="408940" y="629920"/>
                      <a:pt x="342900" y="605790"/>
                    </a:cubicBezTo>
                    <a:cubicBezTo>
                      <a:pt x="323850" y="598170"/>
                      <a:pt x="317500" y="598170"/>
                      <a:pt x="307340" y="584200"/>
                    </a:cubicBezTo>
                    <a:cubicBezTo>
                      <a:pt x="287020" y="558800"/>
                      <a:pt x="274320" y="474980"/>
                      <a:pt x="259080" y="438150"/>
                    </a:cubicBezTo>
                    <a:cubicBezTo>
                      <a:pt x="248920" y="415290"/>
                      <a:pt x="242570" y="400050"/>
                      <a:pt x="229870" y="384810"/>
                    </a:cubicBezTo>
                    <a:cubicBezTo>
                      <a:pt x="217170" y="368300"/>
                      <a:pt x="198120" y="342900"/>
                      <a:pt x="185420" y="342900"/>
                    </a:cubicBezTo>
                    <a:cubicBezTo>
                      <a:pt x="176530" y="341630"/>
                      <a:pt x="167640" y="351790"/>
                      <a:pt x="162560" y="359410"/>
                    </a:cubicBezTo>
                    <a:cubicBezTo>
                      <a:pt x="157480" y="367030"/>
                      <a:pt x="157480" y="374650"/>
                      <a:pt x="156210" y="387350"/>
                    </a:cubicBezTo>
                    <a:cubicBezTo>
                      <a:pt x="153670" y="412750"/>
                      <a:pt x="179070" y="490220"/>
                      <a:pt x="166370" y="504190"/>
                    </a:cubicBezTo>
                    <a:cubicBezTo>
                      <a:pt x="158750" y="510540"/>
                      <a:pt x="139700" y="509270"/>
                      <a:pt x="129540" y="500380"/>
                    </a:cubicBezTo>
                    <a:cubicBezTo>
                      <a:pt x="113030" y="487680"/>
                      <a:pt x="88900" y="414020"/>
                      <a:pt x="96520" y="407670"/>
                    </a:cubicBezTo>
                    <a:cubicBezTo>
                      <a:pt x="100330" y="403860"/>
                      <a:pt x="115570" y="407670"/>
                      <a:pt x="121920" y="416560"/>
                    </a:cubicBezTo>
                    <a:cubicBezTo>
                      <a:pt x="132080" y="430530"/>
                      <a:pt x="125730" y="487680"/>
                      <a:pt x="118110" y="514350"/>
                    </a:cubicBezTo>
                    <a:cubicBezTo>
                      <a:pt x="113030" y="534670"/>
                      <a:pt x="101600" y="560070"/>
                      <a:pt x="90170" y="562610"/>
                    </a:cubicBezTo>
                    <a:cubicBezTo>
                      <a:pt x="80010" y="565150"/>
                      <a:pt x="60960" y="547370"/>
                      <a:pt x="53340" y="535940"/>
                    </a:cubicBezTo>
                    <a:cubicBezTo>
                      <a:pt x="45720" y="524510"/>
                      <a:pt x="39370" y="504190"/>
                      <a:pt x="41910" y="494030"/>
                    </a:cubicBezTo>
                    <a:cubicBezTo>
                      <a:pt x="45720" y="485140"/>
                      <a:pt x="57150" y="476250"/>
                      <a:pt x="66040" y="476250"/>
                    </a:cubicBezTo>
                    <a:cubicBezTo>
                      <a:pt x="73660" y="476250"/>
                      <a:pt x="82550" y="481330"/>
                      <a:pt x="90170" y="491490"/>
                    </a:cubicBezTo>
                    <a:cubicBezTo>
                      <a:pt x="109220" y="519430"/>
                      <a:pt x="142240" y="650240"/>
                      <a:pt x="133350" y="681990"/>
                    </a:cubicBezTo>
                    <a:cubicBezTo>
                      <a:pt x="129540" y="694690"/>
                      <a:pt x="119380" y="703580"/>
                      <a:pt x="111760" y="704850"/>
                    </a:cubicBezTo>
                    <a:cubicBezTo>
                      <a:pt x="104140" y="704850"/>
                      <a:pt x="86360" y="690880"/>
                      <a:pt x="87630" y="685800"/>
                    </a:cubicBezTo>
                    <a:cubicBezTo>
                      <a:pt x="88900" y="680720"/>
                      <a:pt x="125730" y="671830"/>
                      <a:pt x="130810" y="676910"/>
                    </a:cubicBezTo>
                    <a:cubicBezTo>
                      <a:pt x="133350" y="679450"/>
                      <a:pt x="129540" y="692150"/>
                      <a:pt x="124460" y="697230"/>
                    </a:cubicBezTo>
                    <a:cubicBezTo>
                      <a:pt x="120650" y="702310"/>
                      <a:pt x="110490" y="706120"/>
                      <a:pt x="104140" y="704850"/>
                    </a:cubicBezTo>
                    <a:cubicBezTo>
                      <a:pt x="97790" y="702310"/>
                      <a:pt x="86360" y="694690"/>
                      <a:pt x="85090" y="685800"/>
                    </a:cubicBezTo>
                    <a:cubicBezTo>
                      <a:pt x="82550" y="676910"/>
                      <a:pt x="93980" y="659130"/>
                      <a:pt x="102870" y="648970"/>
                    </a:cubicBezTo>
                    <a:cubicBezTo>
                      <a:pt x="113030" y="636270"/>
                      <a:pt x="121920" y="627380"/>
                      <a:pt x="144780" y="618490"/>
                    </a:cubicBezTo>
                    <a:cubicBezTo>
                      <a:pt x="203200" y="593090"/>
                      <a:pt x="421640" y="552450"/>
                      <a:pt x="490220" y="548640"/>
                    </a:cubicBezTo>
                    <a:cubicBezTo>
                      <a:pt x="516890" y="546100"/>
                      <a:pt x="525780" y="547370"/>
                      <a:pt x="548640" y="552450"/>
                    </a:cubicBezTo>
                    <a:cubicBezTo>
                      <a:pt x="588010" y="561340"/>
                      <a:pt x="654050" y="599440"/>
                      <a:pt x="694690" y="610870"/>
                    </a:cubicBezTo>
                    <a:cubicBezTo>
                      <a:pt x="723900" y="619760"/>
                      <a:pt x="732790" y="621030"/>
                      <a:pt x="768350" y="626110"/>
                    </a:cubicBezTo>
                    <a:cubicBezTo>
                      <a:pt x="867410" y="637540"/>
                      <a:pt x="1201420" y="656590"/>
                      <a:pt x="1327150" y="657860"/>
                    </a:cubicBezTo>
                    <a:cubicBezTo>
                      <a:pt x="1391920" y="657860"/>
                      <a:pt x="1473200" y="657860"/>
                      <a:pt x="1473200" y="652780"/>
                    </a:cubicBezTo>
                    <a:cubicBezTo>
                      <a:pt x="1474470" y="650240"/>
                      <a:pt x="1451610" y="645160"/>
                      <a:pt x="1451610" y="642620"/>
                    </a:cubicBezTo>
                    <a:cubicBezTo>
                      <a:pt x="1451610" y="640080"/>
                      <a:pt x="1464310" y="635000"/>
                      <a:pt x="1469390" y="635000"/>
                    </a:cubicBezTo>
                    <a:cubicBezTo>
                      <a:pt x="1475740" y="636270"/>
                      <a:pt x="1483360" y="641350"/>
                      <a:pt x="1485900" y="646430"/>
                    </a:cubicBezTo>
                    <a:cubicBezTo>
                      <a:pt x="1488440" y="651510"/>
                      <a:pt x="1487170" y="665480"/>
                      <a:pt x="1483360" y="669290"/>
                    </a:cubicBezTo>
                    <a:cubicBezTo>
                      <a:pt x="1477010" y="674370"/>
                      <a:pt x="1459230" y="674370"/>
                      <a:pt x="1452880" y="670560"/>
                    </a:cubicBezTo>
                    <a:cubicBezTo>
                      <a:pt x="1447800" y="668020"/>
                      <a:pt x="1445260" y="657860"/>
                      <a:pt x="1446530" y="652780"/>
                    </a:cubicBezTo>
                    <a:cubicBezTo>
                      <a:pt x="1449070" y="646430"/>
                      <a:pt x="1459230" y="636270"/>
                      <a:pt x="1465580" y="635000"/>
                    </a:cubicBezTo>
                    <a:cubicBezTo>
                      <a:pt x="1470660" y="635000"/>
                      <a:pt x="1479550" y="638810"/>
                      <a:pt x="1483360" y="642620"/>
                    </a:cubicBezTo>
                    <a:cubicBezTo>
                      <a:pt x="1487170" y="647700"/>
                      <a:pt x="1489710" y="656590"/>
                      <a:pt x="1487170" y="661670"/>
                    </a:cubicBezTo>
                    <a:cubicBezTo>
                      <a:pt x="1484630" y="668020"/>
                      <a:pt x="1473200" y="676910"/>
                      <a:pt x="1466850" y="676910"/>
                    </a:cubicBezTo>
                    <a:cubicBezTo>
                      <a:pt x="1460500" y="675640"/>
                      <a:pt x="1446530" y="661670"/>
                      <a:pt x="1446530" y="655320"/>
                    </a:cubicBezTo>
                    <a:cubicBezTo>
                      <a:pt x="1446530" y="647700"/>
                      <a:pt x="1470660" y="636270"/>
                      <a:pt x="1469390" y="635000"/>
                    </a:cubicBezTo>
                    <a:cubicBezTo>
                      <a:pt x="1469390" y="635000"/>
                      <a:pt x="1451610" y="641350"/>
                      <a:pt x="1451610" y="642620"/>
                    </a:cubicBezTo>
                    <a:cubicBezTo>
                      <a:pt x="1451610" y="643890"/>
                      <a:pt x="1473200" y="635000"/>
                      <a:pt x="1478280" y="638810"/>
                    </a:cubicBezTo>
                    <a:cubicBezTo>
                      <a:pt x="1484630" y="642620"/>
                      <a:pt x="1478280" y="661670"/>
                      <a:pt x="1483360" y="669290"/>
                    </a:cubicBezTo>
                    <a:cubicBezTo>
                      <a:pt x="1487170" y="676910"/>
                      <a:pt x="1503680" y="680720"/>
                      <a:pt x="1502410" y="685800"/>
                    </a:cubicBezTo>
                    <a:cubicBezTo>
                      <a:pt x="1498600" y="695960"/>
                      <a:pt x="1400810" y="695960"/>
                      <a:pt x="1325880" y="695960"/>
                    </a:cubicBezTo>
                    <a:cubicBezTo>
                      <a:pt x="1191260" y="695960"/>
                      <a:pt x="863600" y="676910"/>
                      <a:pt x="760730" y="664210"/>
                    </a:cubicBezTo>
                    <a:cubicBezTo>
                      <a:pt x="722630" y="659130"/>
                      <a:pt x="711200" y="656590"/>
                      <a:pt x="680720" y="647700"/>
                    </a:cubicBezTo>
                    <a:cubicBezTo>
                      <a:pt x="641350" y="635000"/>
                      <a:pt x="580390" y="599440"/>
                      <a:pt x="546100" y="591820"/>
                    </a:cubicBezTo>
                    <a:cubicBezTo>
                      <a:pt x="524510" y="586740"/>
                      <a:pt x="518160" y="586740"/>
                      <a:pt x="494030" y="588010"/>
                    </a:cubicBezTo>
                    <a:cubicBezTo>
                      <a:pt x="439420" y="590550"/>
                      <a:pt x="299720" y="612140"/>
                      <a:pt x="228600" y="636270"/>
                    </a:cubicBezTo>
                    <a:cubicBezTo>
                      <a:pt x="175260" y="654050"/>
                      <a:pt x="119380" y="707390"/>
                      <a:pt x="99060" y="702310"/>
                    </a:cubicBezTo>
                    <a:cubicBezTo>
                      <a:pt x="91440" y="701040"/>
                      <a:pt x="83820" y="690880"/>
                      <a:pt x="85090" y="685800"/>
                    </a:cubicBezTo>
                    <a:cubicBezTo>
                      <a:pt x="87630" y="679450"/>
                      <a:pt x="129540" y="671830"/>
                      <a:pt x="133350" y="675640"/>
                    </a:cubicBezTo>
                    <a:cubicBezTo>
                      <a:pt x="135890" y="679450"/>
                      <a:pt x="124460" y="701040"/>
                      <a:pt x="118110" y="703580"/>
                    </a:cubicBezTo>
                    <a:cubicBezTo>
                      <a:pt x="110490" y="706120"/>
                      <a:pt x="97790" y="701040"/>
                      <a:pt x="88900" y="692150"/>
                    </a:cubicBezTo>
                    <a:cubicBezTo>
                      <a:pt x="67310" y="666750"/>
                      <a:pt x="30480" y="530860"/>
                      <a:pt x="40640" y="499110"/>
                    </a:cubicBezTo>
                    <a:cubicBezTo>
                      <a:pt x="45720" y="485140"/>
                      <a:pt x="62230" y="476250"/>
                      <a:pt x="71120" y="477520"/>
                    </a:cubicBezTo>
                    <a:cubicBezTo>
                      <a:pt x="81280" y="478790"/>
                      <a:pt x="97790" y="502920"/>
                      <a:pt x="96520" y="510540"/>
                    </a:cubicBezTo>
                    <a:cubicBezTo>
                      <a:pt x="93980" y="515620"/>
                      <a:pt x="76200" y="524510"/>
                      <a:pt x="71120" y="520700"/>
                    </a:cubicBezTo>
                    <a:cubicBezTo>
                      <a:pt x="59690" y="513080"/>
                      <a:pt x="67310" y="415290"/>
                      <a:pt x="76200" y="392430"/>
                    </a:cubicBezTo>
                    <a:cubicBezTo>
                      <a:pt x="81280" y="381000"/>
                      <a:pt x="87630" y="375920"/>
                      <a:pt x="95250" y="372110"/>
                    </a:cubicBezTo>
                    <a:cubicBezTo>
                      <a:pt x="102870" y="368300"/>
                      <a:pt x="116840" y="365760"/>
                      <a:pt x="125730" y="370840"/>
                    </a:cubicBezTo>
                    <a:cubicBezTo>
                      <a:pt x="139700" y="377190"/>
                      <a:pt x="151130" y="402590"/>
                      <a:pt x="157480" y="422910"/>
                    </a:cubicBezTo>
                    <a:cubicBezTo>
                      <a:pt x="166370" y="444500"/>
                      <a:pt x="176530" y="485140"/>
                      <a:pt x="168910" y="499110"/>
                    </a:cubicBezTo>
                    <a:cubicBezTo>
                      <a:pt x="166370" y="506730"/>
                      <a:pt x="156210" y="510540"/>
                      <a:pt x="149860" y="510540"/>
                    </a:cubicBezTo>
                    <a:cubicBezTo>
                      <a:pt x="143510" y="510540"/>
                      <a:pt x="134620" y="508000"/>
                      <a:pt x="129540" y="500380"/>
                    </a:cubicBezTo>
                    <a:cubicBezTo>
                      <a:pt x="118110" y="487680"/>
                      <a:pt x="110490" y="445770"/>
                      <a:pt x="107950" y="420370"/>
                    </a:cubicBezTo>
                    <a:cubicBezTo>
                      <a:pt x="105410" y="397510"/>
                      <a:pt x="101600" y="372110"/>
                      <a:pt x="109220" y="353060"/>
                    </a:cubicBezTo>
                    <a:cubicBezTo>
                      <a:pt x="118110" y="334010"/>
                      <a:pt x="142240" y="316230"/>
                      <a:pt x="160020" y="308610"/>
                    </a:cubicBezTo>
                    <a:cubicBezTo>
                      <a:pt x="173990" y="302260"/>
                      <a:pt x="187960" y="298450"/>
                      <a:pt x="203200" y="303530"/>
                    </a:cubicBezTo>
                    <a:cubicBezTo>
                      <a:pt x="223520" y="311150"/>
                      <a:pt x="246380" y="336550"/>
                      <a:pt x="265430" y="365760"/>
                    </a:cubicBezTo>
                    <a:cubicBezTo>
                      <a:pt x="294640" y="411480"/>
                      <a:pt x="284480" y="516890"/>
                      <a:pt x="341630" y="562610"/>
                    </a:cubicBezTo>
                    <a:cubicBezTo>
                      <a:pt x="429260" y="635000"/>
                      <a:pt x="746760" y="614680"/>
                      <a:pt x="829310" y="643890"/>
                    </a:cubicBezTo>
                    <a:cubicBezTo>
                      <a:pt x="859790" y="654050"/>
                      <a:pt x="869950" y="661670"/>
                      <a:pt x="886460" y="676910"/>
                    </a:cubicBezTo>
                    <a:cubicBezTo>
                      <a:pt x="904240" y="690880"/>
                      <a:pt x="920750" y="712470"/>
                      <a:pt x="930910" y="731520"/>
                    </a:cubicBezTo>
                    <a:cubicBezTo>
                      <a:pt x="938530" y="746760"/>
                      <a:pt x="929640" y="768350"/>
                      <a:pt x="943610" y="778510"/>
                    </a:cubicBezTo>
                    <a:cubicBezTo>
                      <a:pt x="974090" y="797560"/>
                      <a:pt x="1137920" y="734060"/>
                      <a:pt x="1173480" y="746760"/>
                    </a:cubicBezTo>
                    <a:cubicBezTo>
                      <a:pt x="1186180" y="751840"/>
                      <a:pt x="1195070" y="760730"/>
                      <a:pt x="1195070" y="769620"/>
                    </a:cubicBezTo>
                    <a:cubicBezTo>
                      <a:pt x="1195070" y="782320"/>
                      <a:pt x="1176020" y="797560"/>
                      <a:pt x="1150620" y="814070"/>
                    </a:cubicBezTo>
                    <a:cubicBezTo>
                      <a:pt x="1087120" y="859790"/>
                      <a:pt x="817880" y="1000760"/>
                      <a:pt x="762000" y="1002030"/>
                    </a:cubicBezTo>
                    <a:cubicBezTo>
                      <a:pt x="748030" y="1003300"/>
                      <a:pt x="737870" y="996950"/>
                      <a:pt x="735330" y="990600"/>
                    </a:cubicBezTo>
                    <a:cubicBezTo>
                      <a:pt x="731520" y="984250"/>
                      <a:pt x="734060" y="970280"/>
                      <a:pt x="742950" y="961390"/>
                    </a:cubicBezTo>
                    <a:cubicBezTo>
                      <a:pt x="767080" y="939800"/>
                      <a:pt x="910590" y="904240"/>
                      <a:pt x="939800" y="915670"/>
                    </a:cubicBezTo>
                    <a:cubicBezTo>
                      <a:pt x="951230" y="920750"/>
                      <a:pt x="960120" y="934720"/>
                      <a:pt x="957580" y="943610"/>
                    </a:cubicBezTo>
                    <a:cubicBezTo>
                      <a:pt x="956310" y="953770"/>
                      <a:pt x="939800" y="961390"/>
                      <a:pt x="919480" y="969010"/>
                    </a:cubicBezTo>
                    <a:cubicBezTo>
                      <a:pt x="872490" y="988060"/>
                      <a:pt x="690880" y="1031240"/>
                      <a:pt x="659130" y="1013460"/>
                    </a:cubicBezTo>
                    <a:cubicBezTo>
                      <a:pt x="647700" y="1007110"/>
                      <a:pt x="643890" y="990600"/>
                      <a:pt x="646430" y="981710"/>
                    </a:cubicBezTo>
                    <a:cubicBezTo>
                      <a:pt x="648970" y="974090"/>
                      <a:pt x="661670" y="963930"/>
                      <a:pt x="673100" y="962660"/>
                    </a:cubicBezTo>
                    <a:cubicBezTo>
                      <a:pt x="690880" y="962660"/>
                      <a:pt x="736600" y="991870"/>
                      <a:pt x="742950" y="1007110"/>
                    </a:cubicBezTo>
                    <a:cubicBezTo>
                      <a:pt x="746760" y="1016000"/>
                      <a:pt x="744220" y="1024890"/>
                      <a:pt x="739140" y="1032510"/>
                    </a:cubicBezTo>
                    <a:cubicBezTo>
                      <a:pt x="728980" y="1046480"/>
                      <a:pt x="703580" y="1057910"/>
                      <a:pt x="676910" y="1070610"/>
                    </a:cubicBezTo>
                    <a:cubicBezTo>
                      <a:pt x="628650" y="1089660"/>
                      <a:pt x="506730" y="1131570"/>
                      <a:pt x="473710" y="1122680"/>
                    </a:cubicBezTo>
                    <a:cubicBezTo>
                      <a:pt x="461010" y="1120140"/>
                      <a:pt x="449580" y="1108710"/>
                      <a:pt x="450850" y="1099820"/>
                    </a:cubicBezTo>
                    <a:cubicBezTo>
                      <a:pt x="450850" y="1089660"/>
                      <a:pt x="476250" y="1073150"/>
                      <a:pt x="491490" y="1064260"/>
                    </a:cubicBezTo>
                    <a:cubicBezTo>
                      <a:pt x="506730" y="1056640"/>
                      <a:pt x="525780" y="1046480"/>
                      <a:pt x="539750" y="1047750"/>
                    </a:cubicBezTo>
                    <a:cubicBezTo>
                      <a:pt x="549910" y="1050290"/>
                      <a:pt x="565150" y="1059180"/>
                      <a:pt x="566420" y="1066800"/>
                    </a:cubicBezTo>
                    <a:cubicBezTo>
                      <a:pt x="567690" y="1073150"/>
                      <a:pt x="562610" y="1082040"/>
                      <a:pt x="551180" y="1089660"/>
                    </a:cubicBezTo>
                    <a:cubicBezTo>
                      <a:pt x="511810" y="1117600"/>
                      <a:pt x="271780" y="1167130"/>
                      <a:pt x="217170" y="1172210"/>
                    </a:cubicBezTo>
                    <a:cubicBezTo>
                      <a:pt x="199390" y="1173480"/>
                      <a:pt x="189230" y="1174750"/>
                      <a:pt x="181610" y="1168400"/>
                    </a:cubicBezTo>
                    <a:cubicBezTo>
                      <a:pt x="172720" y="1163320"/>
                      <a:pt x="165100" y="1146810"/>
                      <a:pt x="168910" y="1135380"/>
                    </a:cubicBezTo>
                    <a:cubicBezTo>
                      <a:pt x="173990" y="1118870"/>
                      <a:pt x="231140" y="1096010"/>
                      <a:pt x="252730" y="1089660"/>
                    </a:cubicBezTo>
                    <a:cubicBezTo>
                      <a:pt x="264160" y="1085850"/>
                      <a:pt x="274320" y="1080770"/>
                      <a:pt x="281940" y="1085850"/>
                    </a:cubicBezTo>
                    <a:cubicBezTo>
                      <a:pt x="292100" y="1090930"/>
                      <a:pt x="304800" y="1116330"/>
                      <a:pt x="302260" y="1127760"/>
                    </a:cubicBezTo>
                    <a:cubicBezTo>
                      <a:pt x="299720" y="1137920"/>
                      <a:pt x="287020" y="1146810"/>
                      <a:pt x="271780" y="1153160"/>
                    </a:cubicBezTo>
                    <a:cubicBezTo>
                      <a:pt x="242570" y="1168400"/>
                      <a:pt x="160020" y="1183640"/>
                      <a:pt x="123190" y="1179830"/>
                    </a:cubicBezTo>
                    <a:cubicBezTo>
                      <a:pt x="101600" y="1178560"/>
                      <a:pt x="85090" y="1172210"/>
                      <a:pt x="73660" y="1160780"/>
                    </a:cubicBezTo>
                    <a:cubicBezTo>
                      <a:pt x="60960" y="1149350"/>
                      <a:pt x="49530" y="1127760"/>
                      <a:pt x="50800" y="1112520"/>
                    </a:cubicBezTo>
                    <a:cubicBezTo>
                      <a:pt x="52070" y="1094740"/>
                      <a:pt x="74930" y="1079500"/>
                      <a:pt x="83820" y="1059180"/>
                    </a:cubicBezTo>
                    <a:cubicBezTo>
                      <a:pt x="95250" y="1035050"/>
                      <a:pt x="101600" y="975360"/>
                      <a:pt x="107950" y="975360"/>
                    </a:cubicBezTo>
                    <a:cubicBezTo>
                      <a:pt x="111760" y="975360"/>
                      <a:pt x="118110" y="1008380"/>
                      <a:pt x="116840" y="1008380"/>
                    </a:cubicBezTo>
                    <a:cubicBezTo>
                      <a:pt x="115570" y="1009650"/>
                      <a:pt x="105410" y="994410"/>
                      <a:pt x="105410" y="988060"/>
                    </a:cubicBezTo>
                    <a:cubicBezTo>
                      <a:pt x="105410" y="980440"/>
                      <a:pt x="110490" y="970280"/>
                      <a:pt x="116840" y="966470"/>
                    </a:cubicBezTo>
                    <a:cubicBezTo>
                      <a:pt x="121920" y="961390"/>
                      <a:pt x="134620" y="960120"/>
                      <a:pt x="140970" y="962660"/>
                    </a:cubicBezTo>
                    <a:cubicBezTo>
                      <a:pt x="146050" y="965200"/>
                      <a:pt x="147320" y="982980"/>
                      <a:pt x="149860" y="982980"/>
                    </a:cubicBezTo>
                    <a:cubicBezTo>
                      <a:pt x="156210" y="980440"/>
                      <a:pt x="129540" y="826770"/>
                      <a:pt x="147320" y="806450"/>
                    </a:cubicBezTo>
                    <a:cubicBezTo>
                      <a:pt x="154940" y="798830"/>
                      <a:pt x="171450" y="798830"/>
                      <a:pt x="182880" y="805180"/>
                    </a:cubicBezTo>
                    <a:cubicBezTo>
                      <a:pt x="201930" y="815340"/>
                      <a:pt x="234950" y="878840"/>
                      <a:pt x="232410" y="897890"/>
                    </a:cubicBezTo>
                    <a:cubicBezTo>
                      <a:pt x="229870" y="906780"/>
                      <a:pt x="219710" y="914400"/>
                      <a:pt x="212090" y="914400"/>
                    </a:cubicBezTo>
                    <a:cubicBezTo>
                      <a:pt x="204470" y="915670"/>
                      <a:pt x="193040" y="909320"/>
                      <a:pt x="186690" y="896620"/>
                    </a:cubicBezTo>
                    <a:cubicBezTo>
                      <a:pt x="168910" y="862330"/>
                      <a:pt x="175260" y="666750"/>
                      <a:pt x="193040" y="640080"/>
                    </a:cubicBezTo>
                    <a:cubicBezTo>
                      <a:pt x="196850" y="632460"/>
                      <a:pt x="205740" y="631190"/>
                      <a:pt x="210820" y="631190"/>
                    </a:cubicBezTo>
                    <a:cubicBezTo>
                      <a:pt x="217170" y="631190"/>
                      <a:pt x="222250" y="633730"/>
                      <a:pt x="229870" y="641350"/>
                    </a:cubicBezTo>
                    <a:cubicBezTo>
                      <a:pt x="254000" y="665480"/>
                      <a:pt x="302260" y="838200"/>
                      <a:pt x="344170" y="836930"/>
                    </a:cubicBezTo>
                    <a:cubicBezTo>
                      <a:pt x="401320" y="835660"/>
                      <a:pt x="492760" y="529590"/>
                      <a:pt x="539750" y="450850"/>
                    </a:cubicBezTo>
                    <a:cubicBezTo>
                      <a:pt x="561340" y="412750"/>
                      <a:pt x="571500" y="393700"/>
                      <a:pt x="594360" y="369570"/>
                    </a:cubicBezTo>
                    <a:cubicBezTo>
                      <a:pt x="617220" y="344170"/>
                      <a:pt x="641350" y="327660"/>
                      <a:pt x="678180" y="302260"/>
                    </a:cubicBezTo>
                    <a:cubicBezTo>
                      <a:pt x="737870" y="261620"/>
                      <a:pt x="836930" y="182880"/>
                      <a:pt x="924560" y="156210"/>
                    </a:cubicBezTo>
                    <a:cubicBezTo>
                      <a:pt x="1008380" y="129540"/>
                      <a:pt x="1096010" y="137160"/>
                      <a:pt x="1191260" y="140970"/>
                    </a:cubicBezTo>
                    <a:cubicBezTo>
                      <a:pt x="1304290" y="144780"/>
                      <a:pt x="1452880" y="163830"/>
                      <a:pt x="1558290" y="185420"/>
                    </a:cubicBezTo>
                    <a:cubicBezTo>
                      <a:pt x="1642110" y="201930"/>
                      <a:pt x="1696720" y="220980"/>
                      <a:pt x="1779270" y="247650"/>
                    </a:cubicBezTo>
                    <a:cubicBezTo>
                      <a:pt x="1888490" y="283210"/>
                      <a:pt x="2063750" y="339090"/>
                      <a:pt x="2153920" y="382270"/>
                    </a:cubicBezTo>
                    <a:cubicBezTo>
                      <a:pt x="2208530" y="408940"/>
                      <a:pt x="2265680" y="473710"/>
                      <a:pt x="2280920" y="461010"/>
                    </a:cubicBezTo>
                    <a:cubicBezTo>
                      <a:pt x="2301240" y="445770"/>
                      <a:pt x="2251710" y="248920"/>
                      <a:pt x="2207260" y="227330"/>
                    </a:cubicBezTo>
                    <a:cubicBezTo>
                      <a:pt x="2171700" y="209550"/>
                      <a:pt x="2098040" y="275590"/>
                      <a:pt x="2059940" y="280670"/>
                    </a:cubicBezTo>
                    <a:cubicBezTo>
                      <a:pt x="2038350" y="283210"/>
                      <a:pt x="2019300" y="283210"/>
                      <a:pt x="2007870" y="275590"/>
                    </a:cubicBezTo>
                    <a:cubicBezTo>
                      <a:pt x="1997710" y="269240"/>
                      <a:pt x="1993900" y="256540"/>
                      <a:pt x="1991360" y="241300"/>
                    </a:cubicBezTo>
                    <a:cubicBezTo>
                      <a:pt x="1987550" y="214630"/>
                      <a:pt x="1992630" y="138430"/>
                      <a:pt x="2005330" y="121920"/>
                    </a:cubicBezTo>
                    <a:cubicBezTo>
                      <a:pt x="2011680" y="115570"/>
                      <a:pt x="2021840" y="114300"/>
                      <a:pt x="2029460" y="115570"/>
                    </a:cubicBezTo>
                    <a:cubicBezTo>
                      <a:pt x="2038350" y="116840"/>
                      <a:pt x="2049780" y="123190"/>
                      <a:pt x="2057400" y="133350"/>
                    </a:cubicBezTo>
                    <a:cubicBezTo>
                      <a:pt x="2068830" y="147320"/>
                      <a:pt x="2085340" y="199390"/>
                      <a:pt x="2080260" y="201930"/>
                    </a:cubicBezTo>
                    <a:cubicBezTo>
                      <a:pt x="2077720" y="203200"/>
                      <a:pt x="2056130" y="189230"/>
                      <a:pt x="2056130" y="179070"/>
                    </a:cubicBezTo>
                    <a:cubicBezTo>
                      <a:pt x="2056130" y="160020"/>
                      <a:pt x="2136140" y="95250"/>
                      <a:pt x="2162810" y="92710"/>
                    </a:cubicBezTo>
                    <a:cubicBezTo>
                      <a:pt x="2176780" y="91440"/>
                      <a:pt x="2192020" y="102870"/>
                      <a:pt x="2198370" y="113030"/>
                    </a:cubicBezTo>
                    <a:cubicBezTo>
                      <a:pt x="2203450" y="121920"/>
                      <a:pt x="2202180" y="133350"/>
                      <a:pt x="2202180" y="147320"/>
                    </a:cubicBezTo>
                    <a:cubicBezTo>
                      <a:pt x="2202180" y="166370"/>
                      <a:pt x="2204720" y="205740"/>
                      <a:pt x="2195830" y="215900"/>
                    </a:cubicBezTo>
                    <a:cubicBezTo>
                      <a:pt x="2189480" y="223520"/>
                      <a:pt x="2176780" y="224790"/>
                      <a:pt x="2170430" y="222250"/>
                    </a:cubicBezTo>
                    <a:cubicBezTo>
                      <a:pt x="2164080" y="219710"/>
                      <a:pt x="2157730" y="210820"/>
                      <a:pt x="2155190" y="200660"/>
                    </a:cubicBezTo>
                    <a:cubicBezTo>
                      <a:pt x="2150110" y="184150"/>
                      <a:pt x="2151380" y="138430"/>
                      <a:pt x="2160270" y="124460"/>
                    </a:cubicBezTo>
                    <a:cubicBezTo>
                      <a:pt x="2165350" y="116840"/>
                      <a:pt x="2175510" y="113030"/>
                      <a:pt x="2181860" y="114300"/>
                    </a:cubicBezTo>
                    <a:cubicBezTo>
                      <a:pt x="2188210" y="115570"/>
                      <a:pt x="2194560" y="120650"/>
                      <a:pt x="2199640" y="130810"/>
                    </a:cubicBezTo>
                    <a:cubicBezTo>
                      <a:pt x="2212340" y="161290"/>
                      <a:pt x="2190750" y="271780"/>
                      <a:pt x="2193290" y="355600"/>
                    </a:cubicBezTo>
                    <a:cubicBezTo>
                      <a:pt x="2195830" y="459740"/>
                      <a:pt x="2247900" y="684530"/>
                      <a:pt x="2221230" y="709930"/>
                    </a:cubicBezTo>
                    <a:cubicBezTo>
                      <a:pt x="2213610" y="718820"/>
                      <a:pt x="2197100" y="716280"/>
                      <a:pt x="2185670" y="707390"/>
                    </a:cubicBezTo>
                    <a:cubicBezTo>
                      <a:pt x="2159000" y="685800"/>
                      <a:pt x="2108200" y="530860"/>
                      <a:pt x="2114550" y="506730"/>
                    </a:cubicBezTo>
                    <a:cubicBezTo>
                      <a:pt x="2115820" y="500380"/>
                      <a:pt x="2120900" y="497840"/>
                      <a:pt x="2125980" y="496570"/>
                    </a:cubicBezTo>
                    <a:cubicBezTo>
                      <a:pt x="2131060" y="495300"/>
                      <a:pt x="2141220" y="496570"/>
                      <a:pt x="2145030" y="500380"/>
                    </a:cubicBezTo>
                    <a:cubicBezTo>
                      <a:pt x="2150110" y="504190"/>
                      <a:pt x="2153920" y="513080"/>
                      <a:pt x="2152650" y="523240"/>
                    </a:cubicBezTo>
                    <a:cubicBezTo>
                      <a:pt x="2151380" y="542290"/>
                      <a:pt x="2128520" y="579120"/>
                      <a:pt x="2105660" y="608330"/>
                    </a:cubicBezTo>
                    <a:cubicBezTo>
                      <a:pt x="2076450" y="646430"/>
                      <a:pt x="2010410" y="707390"/>
                      <a:pt x="1982470" y="723900"/>
                    </a:cubicBezTo>
                    <a:cubicBezTo>
                      <a:pt x="1971040" y="731520"/>
                      <a:pt x="1962150" y="735330"/>
                      <a:pt x="1953260" y="734060"/>
                    </a:cubicBezTo>
                    <a:cubicBezTo>
                      <a:pt x="1944370" y="732790"/>
                      <a:pt x="1936750" y="726440"/>
                      <a:pt x="1929130" y="716280"/>
                    </a:cubicBezTo>
                    <a:cubicBezTo>
                      <a:pt x="1915160" y="697230"/>
                      <a:pt x="1907540" y="615950"/>
                      <a:pt x="1896110" y="615950"/>
                    </a:cubicBezTo>
                    <a:cubicBezTo>
                      <a:pt x="1882140" y="617220"/>
                      <a:pt x="1871980" y="725170"/>
                      <a:pt x="1854200" y="768350"/>
                    </a:cubicBezTo>
                    <a:cubicBezTo>
                      <a:pt x="1838960" y="803910"/>
                      <a:pt x="1817370" y="847090"/>
                      <a:pt x="1799590" y="861060"/>
                    </a:cubicBezTo>
                    <a:cubicBezTo>
                      <a:pt x="1791970" y="868680"/>
                      <a:pt x="1784350" y="872490"/>
                      <a:pt x="1776730" y="871220"/>
                    </a:cubicBezTo>
                    <a:cubicBezTo>
                      <a:pt x="1771650" y="869950"/>
                      <a:pt x="1765300" y="864870"/>
                      <a:pt x="1761490" y="858520"/>
                    </a:cubicBezTo>
                    <a:cubicBezTo>
                      <a:pt x="1755140" y="847090"/>
                      <a:pt x="1756410" y="830580"/>
                      <a:pt x="1753870" y="808990"/>
                    </a:cubicBezTo>
                    <a:cubicBezTo>
                      <a:pt x="1750060" y="769620"/>
                      <a:pt x="1732280" y="659130"/>
                      <a:pt x="1742440" y="635000"/>
                    </a:cubicBezTo>
                    <a:cubicBezTo>
                      <a:pt x="1746250" y="626110"/>
                      <a:pt x="1751330" y="622300"/>
                      <a:pt x="1756410" y="621030"/>
                    </a:cubicBezTo>
                    <a:cubicBezTo>
                      <a:pt x="1762760" y="619760"/>
                      <a:pt x="1771650" y="621030"/>
                      <a:pt x="1776730" y="624840"/>
                    </a:cubicBezTo>
                    <a:cubicBezTo>
                      <a:pt x="1781810" y="629920"/>
                      <a:pt x="1784350" y="636270"/>
                      <a:pt x="1783080" y="648970"/>
                    </a:cubicBezTo>
                    <a:cubicBezTo>
                      <a:pt x="1781810" y="681990"/>
                      <a:pt x="1732280" y="795020"/>
                      <a:pt x="1703070" y="845820"/>
                    </a:cubicBezTo>
                    <a:cubicBezTo>
                      <a:pt x="1682750" y="882650"/>
                      <a:pt x="1659890" y="911860"/>
                      <a:pt x="1637030" y="934720"/>
                    </a:cubicBezTo>
                    <a:cubicBezTo>
                      <a:pt x="1619250" y="953770"/>
                      <a:pt x="1597660" y="980440"/>
                      <a:pt x="1582420" y="979170"/>
                    </a:cubicBezTo>
                    <a:cubicBezTo>
                      <a:pt x="1569720" y="976630"/>
                      <a:pt x="1563370" y="955040"/>
                      <a:pt x="1551940" y="932180"/>
                    </a:cubicBezTo>
                    <a:cubicBezTo>
                      <a:pt x="1525270" y="876300"/>
                      <a:pt x="1485900" y="692150"/>
                      <a:pt x="1460500" y="627380"/>
                    </a:cubicBezTo>
                    <a:cubicBezTo>
                      <a:pt x="1447800" y="595630"/>
                      <a:pt x="1442720" y="560070"/>
                      <a:pt x="1424940" y="557530"/>
                    </a:cubicBezTo>
                    <a:cubicBezTo>
                      <a:pt x="1397000" y="554990"/>
                      <a:pt x="1329690" y="668020"/>
                      <a:pt x="1294130" y="726440"/>
                    </a:cubicBezTo>
                    <a:cubicBezTo>
                      <a:pt x="1259840" y="781050"/>
                      <a:pt x="1238250" y="890270"/>
                      <a:pt x="1212850" y="899160"/>
                    </a:cubicBezTo>
                    <a:cubicBezTo>
                      <a:pt x="1201420" y="902970"/>
                      <a:pt x="1186180" y="894080"/>
                      <a:pt x="1179830" y="883920"/>
                    </a:cubicBezTo>
                    <a:cubicBezTo>
                      <a:pt x="1172210" y="868680"/>
                      <a:pt x="1207770" y="820420"/>
                      <a:pt x="1192530" y="803910"/>
                    </a:cubicBezTo>
                    <a:cubicBezTo>
                      <a:pt x="1164590" y="770890"/>
                      <a:pt x="966470" y="801370"/>
                      <a:pt x="905510" y="808990"/>
                    </a:cubicBezTo>
                    <a:cubicBezTo>
                      <a:pt x="876300" y="812800"/>
                      <a:pt x="866140" y="812800"/>
                      <a:pt x="842010" y="824230"/>
                    </a:cubicBezTo>
                    <a:cubicBezTo>
                      <a:pt x="802640" y="842010"/>
                      <a:pt x="735330" y="904240"/>
                      <a:pt x="693420" y="927100"/>
                    </a:cubicBezTo>
                    <a:cubicBezTo>
                      <a:pt x="665480" y="942340"/>
                      <a:pt x="650240" y="947420"/>
                      <a:pt x="621030" y="957580"/>
                    </a:cubicBezTo>
                    <a:cubicBezTo>
                      <a:pt x="575310" y="972820"/>
                      <a:pt x="497840" y="994410"/>
                      <a:pt x="444500" y="1002030"/>
                    </a:cubicBezTo>
                    <a:cubicBezTo>
                      <a:pt x="400050" y="1007110"/>
                      <a:pt x="351790" y="1017270"/>
                      <a:pt x="322580" y="1005840"/>
                    </a:cubicBezTo>
                    <a:cubicBezTo>
                      <a:pt x="300990" y="996950"/>
                      <a:pt x="292100" y="981710"/>
                      <a:pt x="276860" y="958850"/>
                    </a:cubicBezTo>
                    <a:cubicBezTo>
                      <a:pt x="248920" y="918210"/>
                      <a:pt x="193040" y="821690"/>
                      <a:pt x="189230" y="767080"/>
                    </a:cubicBezTo>
                    <a:cubicBezTo>
                      <a:pt x="186690" y="727710"/>
                      <a:pt x="204470" y="701040"/>
                      <a:pt x="223520" y="664210"/>
                    </a:cubicBezTo>
                    <a:cubicBezTo>
                      <a:pt x="248920" y="614680"/>
                      <a:pt x="311150" y="509270"/>
                      <a:pt x="340360" y="502920"/>
                    </a:cubicBezTo>
                    <a:cubicBezTo>
                      <a:pt x="351790" y="500380"/>
                      <a:pt x="363220" y="506730"/>
                      <a:pt x="369570" y="516890"/>
                    </a:cubicBezTo>
                    <a:cubicBezTo>
                      <a:pt x="386080" y="539750"/>
                      <a:pt x="369570" y="615950"/>
                      <a:pt x="384810" y="665480"/>
                    </a:cubicBezTo>
                    <a:cubicBezTo>
                      <a:pt x="402590" y="721360"/>
                      <a:pt x="438150" y="803910"/>
                      <a:pt x="477520" y="835660"/>
                    </a:cubicBezTo>
                    <a:cubicBezTo>
                      <a:pt x="505460" y="858520"/>
                      <a:pt x="538480" y="861060"/>
                      <a:pt x="575310" y="866140"/>
                    </a:cubicBezTo>
                    <a:cubicBezTo>
                      <a:pt x="619760" y="872490"/>
                      <a:pt x="683260" y="868680"/>
                      <a:pt x="725170" y="863600"/>
                    </a:cubicBezTo>
                    <a:cubicBezTo>
                      <a:pt x="753110" y="859790"/>
                      <a:pt x="775970" y="861060"/>
                      <a:pt x="797560" y="845820"/>
                    </a:cubicBezTo>
                    <a:cubicBezTo>
                      <a:pt x="828040" y="825500"/>
                      <a:pt x="850900" y="764540"/>
                      <a:pt x="877570" y="739140"/>
                    </a:cubicBezTo>
                    <a:cubicBezTo>
                      <a:pt x="897890" y="720090"/>
                      <a:pt x="911860" y="712470"/>
                      <a:pt x="938530" y="699770"/>
                    </a:cubicBezTo>
                    <a:cubicBezTo>
                      <a:pt x="985520" y="676910"/>
                      <a:pt x="1069340" y="659130"/>
                      <a:pt x="1139190" y="631190"/>
                    </a:cubicBezTo>
                    <a:cubicBezTo>
                      <a:pt x="1217930" y="599440"/>
                      <a:pt x="1320800" y="542290"/>
                      <a:pt x="1388110" y="516890"/>
                    </a:cubicBezTo>
                    <a:cubicBezTo>
                      <a:pt x="1431290" y="500380"/>
                      <a:pt x="1451610" y="494030"/>
                      <a:pt x="1497330" y="483870"/>
                    </a:cubicBezTo>
                    <a:cubicBezTo>
                      <a:pt x="1570990" y="467360"/>
                      <a:pt x="1727200" y="440690"/>
                      <a:pt x="1789430" y="439420"/>
                    </a:cubicBezTo>
                    <a:cubicBezTo>
                      <a:pt x="1819910" y="438150"/>
                      <a:pt x="1845310" y="436880"/>
                      <a:pt x="1855470" y="445770"/>
                    </a:cubicBezTo>
                    <a:cubicBezTo>
                      <a:pt x="1863090" y="453390"/>
                      <a:pt x="1865630" y="468630"/>
                      <a:pt x="1861820" y="476250"/>
                    </a:cubicBezTo>
                    <a:cubicBezTo>
                      <a:pt x="1854200" y="488950"/>
                      <a:pt x="1824990" y="491490"/>
                      <a:pt x="1794510" y="499110"/>
                    </a:cubicBezTo>
                    <a:cubicBezTo>
                      <a:pt x="1731010" y="515620"/>
                      <a:pt x="1610360" y="532130"/>
                      <a:pt x="1496060" y="542290"/>
                    </a:cubicBezTo>
                    <a:cubicBezTo>
                      <a:pt x="1342390" y="557530"/>
                      <a:pt x="1056640" y="576580"/>
                      <a:pt x="952500" y="571500"/>
                    </a:cubicBezTo>
                    <a:cubicBezTo>
                      <a:pt x="910590" y="568960"/>
                      <a:pt x="881380" y="566420"/>
                      <a:pt x="863600" y="557530"/>
                    </a:cubicBezTo>
                    <a:cubicBezTo>
                      <a:pt x="854710" y="552450"/>
                      <a:pt x="848360" y="546100"/>
                      <a:pt x="847090" y="539750"/>
                    </a:cubicBezTo>
                    <a:cubicBezTo>
                      <a:pt x="847090" y="532130"/>
                      <a:pt x="852170" y="524510"/>
                      <a:pt x="862330" y="514350"/>
                    </a:cubicBezTo>
                    <a:cubicBezTo>
                      <a:pt x="899160" y="476250"/>
                      <a:pt x="1083310" y="356870"/>
                      <a:pt x="1177290" y="320040"/>
                    </a:cubicBezTo>
                    <a:cubicBezTo>
                      <a:pt x="1244600" y="293370"/>
                      <a:pt x="1283970" y="293370"/>
                      <a:pt x="1361440" y="283210"/>
                    </a:cubicBezTo>
                    <a:cubicBezTo>
                      <a:pt x="1489710" y="266700"/>
                      <a:pt x="1739900" y="248920"/>
                      <a:pt x="1875790" y="252730"/>
                    </a:cubicBezTo>
                    <a:cubicBezTo>
                      <a:pt x="1964690" y="254000"/>
                      <a:pt x="2054860" y="262890"/>
                      <a:pt x="2095500" y="274320"/>
                    </a:cubicBezTo>
                    <a:cubicBezTo>
                      <a:pt x="2112010" y="279400"/>
                      <a:pt x="2122170" y="283210"/>
                      <a:pt x="2128520" y="290830"/>
                    </a:cubicBezTo>
                    <a:cubicBezTo>
                      <a:pt x="2133600" y="298450"/>
                      <a:pt x="2136140" y="313690"/>
                      <a:pt x="2132330" y="321310"/>
                    </a:cubicBezTo>
                    <a:cubicBezTo>
                      <a:pt x="2129790" y="327660"/>
                      <a:pt x="2123440" y="331470"/>
                      <a:pt x="2110740" y="336550"/>
                    </a:cubicBezTo>
                    <a:cubicBezTo>
                      <a:pt x="2070100" y="353060"/>
                      <a:pt x="1924050" y="356870"/>
                      <a:pt x="1827530" y="374650"/>
                    </a:cubicBezTo>
                    <a:cubicBezTo>
                      <a:pt x="1724660" y="393700"/>
                      <a:pt x="1643380" y="426720"/>
                      <a:pt x="1512570" y="450850"/>
                    </a:cubicBezTo>
                    <a:cubicBezTo>
                      <a:pt x="1306830" y="488950"/>
                      <a:pt x="951230" y="514350"/>
                      <a:pt x="704850" y="551180"/>
                    </a:cubicBezTo>
                    <a:cubicBezTo>
                      <a:pt x="497840" y="582930"/>
                      <a:pt x="245110" y="643890"/>
                      <a:pt x="133350" y="651510"/>
                    </a:cubicBezTo>
                    <a:cubicBezTo>
                      <a:pt x="87630" y="655320"/>
                      <a:pt x="50800" y="660400"/>
                      <a:pt x="35560" y="648970"/>
                    </a:cubicBezTo>
                    <a:cubicBezTo>
                      <a:pt x="25400" y="641350"/>
                      <a:pt x="20320" y="626110"/>
                      <a:pt x="25400" y="615950"/>
                    </a:cubicBezTo>
                    <a:cubicBezTo>
                      <a:pt x="39370" y="590550"/>
                      <a:pt x="152400" y="567690"/>
                      <a:pt x="229870" y="547370"/>
                    </a:cubicBezTo>
                    <a:cubicBezTo>
                      <a:pt x="331470" y="519430"/>
                      <a:pt x="461010" y="478790"/>
                      <a:pt x="582930" y="472440"/>
                    </a:cubicBezTo>
                    <a:cubicBezTo>
                      <a:pt x="712470" y="466090"/>
                      <a:pt x="845820" y="514350"/>
                      <a:pt x="986790" y="514350"/>
                    </a:cubicBezTo>
                    <a:cubicBezTo>
                      <a:pt x="1139190" y="514350"/>
                      <a:pt x="1314450" y="474980"/>
                      <a:pt x="1466850" y="467360"/>
                    </a:cubicBezTo>
                    <a:cubicBezTo>
                      <a:pt x="1604010" y="459740"/>
                      <a:pt x="1769110" y="461010"/>
                      <a:pt x="1859280" y="466090"/>
                    </a:cubicBezTo>
                    <a:cubicBezTo>
                      <a:pt x="1907540" y="468630"/>
                      <a:pt x="1953260" y="466090"/>
                      <a:pt x="1969770" y="478790"/>
                    </a:cubicBezTo>
                    <a:cubicBezTo>
                      <a:pt x="1977390" y="483870"/>
                      <a:pt x="1981200" y="494030"/>
                      <a:pt x="1979930" y="500380"/>
                    </a:cubicBezTo>
                    <a:cubicBezTo>
                      <a:pt x="1978660" y="506730"/>
                      <a:pt x="1974850" y="513080"/>
                      <a:pt x="1963420" y="518160"/>
                    </a:cubicBezTo>
                    <a:cubicBezTo>
                      <a:pt x="1912620" y="541020"/>
                      <a:pt x="1638300" y="520700"/>
                      <a:pt x="1470660" y="542290"/>
                    </a:cubicBezTo>
                    <a:cubicBezTo>
                      <a:pt x="1291590" y="566420"/>
                      <a:pt x="1068070" y="632460"/>
                      <a:pt x="920750" y="659130"/>
                    </a:cubicBezTo>
                    <a:cubicBezTo>
                      <a:pt x="822960" y="675640"/>
                      <a:pt x="755650" y="685800"/>
                      <a:pt x="674370" y="693420"/>
                    </a:cubicBezTo>
                    <a:cubicBezTo>
                      <a:pt x="596900" y="701040"/>
                      <a:pt x="508000" y="709930"/>
                      <a:pt x="444500" y="704850"/>
                    </a:cubicBezTo>
                    <a:cubicBezTo>
                      <a:pt x="400050" y="701040"/>
                      <a:pt x="361950" y="694690"/>
                      <a:pt x="330200" y="679450"/>
                    </a:cubicBezTo>
                    <a:cubicBezTo>
                      <a:pt x="303530" y="665480"/>
                      <a:pt x="276860" y="640080"/>
                      <a:pt x="265430" y="624840"/>
                    </a:cubicBezTo>
                    <a:cubicBezTo>
                      <a:pt x="259080" y="615950"/>
                      <a:pt x="257810" y="610870"/>
                      <a:pt x="256540" y="600710"/>
                    </a:cubicBezTo>
                    <a:cubicBezTo>
                      <a:pt x="255270" y="582930"/>
                      <a:pt x="259080" y="554990"/>
                      <a:pt x="266700" y="532130"/>
                    </a:cubicBezTo>
                    <a:cubicBezTo>
                      <a:pt x="275590" y="502920"/>
                      <a:pt x="288290" y="466090"/>
                      <a:pt x="311150" y="443230"/>
                    </a:cubicBezTo>
                    <a:cubicBezTo>
                      <a:pt x="335280" y="417830"/>
                      <a:pt x="373380" y="406400"/>
                      <a:pt x="414020" y="391160"/>
                    </a:cubicBezTo>
                    <a:cubicBezTo>
                      <a:pt x="471170" y="368300"/>
                      <a:pt x="557530" y="341630"/>
                      <a:pt x="624840" y="331470"/>
                    </a:cubicBezTo>
                    <a:cubicBezTo>
                      <a:pt x="683260" y="322580"/>
                      <a:pt x="734060" y="331470"/>
                      <a:pt x="792480" y="325120"/>
                    </a:cubicBezTo>
                    <a:cubicBezTo>
                      <a:pt x="859790" y="317500"/>
                      <a:pt x="937260" y="292100"/>
                      <a:pt x="1004570" y="283210"/>
                    </a:cubicBezTo>
                    <a:cubicBezTo>
                      <a:pt x="1065530" y="275590"/>
                      <a:pt x="1104900" y="283210"/>
                      <a:pt x="1179830" y="271780"/>
                    </a:cubicBezTo>
                    <a:cubicBezTo>
                      <a:pt x="1311910" y="251460"/>
                      <a:pt x="1593850" y="147320"/>
                      <a:pt x="1728470" y="135890"/>
                    </a:cubicBezTo>
                    <a:cubicBezTo>
                      <a:pt x="1805940" y="129540"/>
                      <a:pt x="1879600" y="130810"/>
                      <a:pt x="1913890" y="148590"/>
                    </a:cubicBezTo>
                    <a:cubicBezTo>
                      <a:pt x="1931670" y="158750"/>
                      <a:pt x="1939290" y="173990"/>
                      <a:pt x="1944370" y="190500"/>
                    </a:cubicBezTo>
                    <a:cubicBezTo>
                      <a:pt x="1949450" y="208280"/>
                      <a:pt x="1944370" y="233680"/>
                      <a:pt x="1938020" y="252730"/>
                    </a:cubicBezTo>
                    <a:cubicBezTo>
                      <a:pt x="1932940" y="269240"/>
                      <a:pt x="1924050" y="285750"/>
                      <a:pt x="1910080" y="297180"/>
                    </a:cubicBezTo>
                    <a:cubicBezTo>
                      <a:pt x="1894840" y="311150"/>
                      <a:pt x="1873250" y="316230"/>
                      <a:pt x="1846580" y="323850"/>
                    </a:cubicBezTo>
                    <a:cubicBezTo>
                      <a:pt x="1809750" y="335280"/>
                      <a:pt x="1771650" y="341630"/>
                      <a:pt x="1704340" y="347980"/>
                    </a:cubicBezTo>
                    <a:cubicBezTo>
                      <a:pt x="1553210" y="365760"/>
                      <a:pt x="1112520" y="393700"/>
                      <a:pt x="952500" y="388620"/>
                    </a:cubicBezTo>
                    <a:cubicBezTo>
                      <a:pt x="877570" y="386080"/>
                      <a:pt x="848360" y="379730"/>
                      <a:pt x="788670" y="368300"/>
                    </a:cubicBezTo>
                    <a:cubicBezTo>
                      <a:pt x="717550" y="355600"/>
                      <a:pt x="624840" y="312420"/>
                      <a:pt x="554990" y="307340"/>
                    </a:cubicBezTo>
                    <a:cubicBezTo>
                      <a:pt x="497840" y="304800"/>
                      <a:pt x="434340" y="320040"/>
                      <a:pt x="397510" y="330200"/>
                    </a:cubicBezTo>
                    <a:cubicBezTo>
                      <a:pt x="377190" y="335280"/>
                      <a:pt x="360680" y="336550"/>
                      <a:pt x="351790" y="349250"/>
                    </a:cubicBezTo>
                    <a:cubicBezTo>
                      <a:pt x="339090" y="367030"/>
                      <a:pt x="342900" y="415290"/>
                      <a:pt x="346710" y="440690"/>
                    </a:cubicBezTo>
                    <a:cubicBezTo>
                      <a:pt x="350520" y="458470"/>
                      <a:pt x="354330" y="472440"/>
                      <a:pt x="365760" y="486410"/>
                    </a:cubicBezTo>
                    <a:cubicBezTo>
                      <a:pt x="382270" y="504190"/>
                      <a:pt x="414020" y="523240"/>
                      <a:pt x="444500" y="530860"/>
                    </a:cubicBezTo>
                    <a:cubicBezTo>
                      <a:pt x="481330" y="538480"/>
                      <a:pt x="528320" y="529590"/>
                      <a:pt x="571500" y="523240"/>
                    </a:cubicBezTo>
                    <a:cubicBezTo>
                      <a:pt x="621030" y="515620"/>
                      <a:pt x="670560" y="491490"/>
                      <a:pt x="725170" y="482600"/>
                    </a:cubicBezTo>
                    <a:cubicBezTo>
                      <a:pt x="783590" y="472440"/>
                      <a:pt x="838200" y="476250"/>
                      <a:pt x="910590" y="467360"/>
                    </a:cubicBezTo>
                    <a:cubicBezTo>
                      <a:pt x="1009650" y="454660"/>
                      <a:pt x="1169670" y="414020"/>
                      <a:pt x="1266190" y="402590"/>
                    </a:cubicBezTo>
                    <a:cubicBezTo>
                      <a:pt x="1329690" y="396240"/>
                      <a:pt x="1366520" y="405130"/>
                      <a:pt x="1428750" y="396240"/>
                    </a:cubicBezTo>
                    <a:cubicBezTo>
                      <a:pt x="1515110" y="384810"/>
                      <a:pt x="1633220" y="345440"/>
                      <a:pt x="1737360" y="325120"/>
                    </a:cubicBezTo>
                    <a:cubicBezTo>
                      <a:pt x="1841500" y="303530"/>
                      <a:pt x="1971040" y="276860"/>
                      <a:pt x="2053590" y="273050"/>
                    </a:cubicBezTo>
                    <a:cubicBezTo>
                      <a:pt x="2106930" y="270510"/>
                      <a:pt x="2138680" y="274320"/>
                      <a:pt x="2185670" y="283210"/>
                    </a:cubicBezTo>
                    <a:cubicBezTo>
                      <a:pt x="2241550" y="293370"/>
                      <a:pt x="2321560" y="317500"/>
                      <a:pt x="2364740" y="341630"/>
                    </a:cubicBezTo>
                    <a:cubicBezTo>
                      <a:pt x="2392680" y="358140"/>
                      <a:pt x="2416810" y="377190"/>
                      <a:pt x="2426970" y="396240"/>
                    </a:cubicBezTo>
                    <a:cubicBezTo>
                      <a:pt x="2434590" y="408940"/>
                      <a:pt x="2437130" y="420370"/>
                      <a:pt x="2433320" y="436880"/>
                    </a:cubicBezTo>
                    <a:cubicBezTo>
                      <a:pt x="2421890" y="473710"/>
                      <a:pt x="2322830" y="548640"/>
                      <a:pt x="2301240" y="591820"/>
                    </a:cubicBezTo>
                    <a:cubicBezTo>
                      <a:pt x="2289810" y="617220"/>
                      <a:pt x="2296160" y="638810"/>
                      <a:pt x="2288540" y="659130"/>
                    </a:cubicBezTo>
                    <a:cubicBezTo>
                      <a:pt x="2280920" y="679450"/>
                      <a:pt x="2268220" y="699770"/>
                      <a:pt x="2254250" y="716280"/>
                    </a:cubicBezTo>
                    <a:cubicBezTo>
                      <a:pt x="2240280" y="731520"/>
                      <a:pt x="2219960" y="751840"/>
                      <a:pt x="2205990" y="754380"/>
                    </a:cubicBezTo>
                    <a:cubicBezTo>
                      <a:pt x="2195830" y="755650"/>
                      <a:pt x="2189480" y="744220"/>
                      <a:pt x="2180590" y="748030"/>
                    </a:cubicBezTo>
                    <a:cubicBezTo>
                      <a:pt x="2165350" y="754380"/>
                      <a:pt x="2150110" y="802640"/>
                      <a:pt x="2132330" y="822960"/>
                    </a:cubicBezTo>
                    <a:cubicBezTo>
                      <a:pt x="2115820" y="839470"/>
                      <a:pt x="2103120" y="858520"/>
                      <a:pt x="2080260" y="863600"/>
                    </a:cubicBezTo>
                    <a:cubicBezTo>
                      <a:pt x="2049780" y="869950"/>
                      <a:pt x="1996440" y="829310"/>
                      <a:pt x="1960880" y="836930"/>
                    </a:cubicBezTo>
                    <a:cubicBezTo>
                      <a:pt x="1927860" y="843280"/>
                      <a:pt x="1910080" y="889000"/>
                      <a:pt x="1873250" y="901700"/>
                    </a:cubicBezTo>
                    <a:cubicBezTo>
                      <a:pt x="1830070" y="918210"/>
                      <a:pt x="1758950" y="901700"/>
                      <a:pt x="1714500" y="911860"/>
                    </a:cubicBezTo>
                    <a:cubicBezTo>
                      <a:pt x="1681480" y="918210"/>
                      <a:pt x="1657350" y="938530"/>
                      <a:pt x="1630680" y="942340"/>
                    </a:cubicBezTo>
                    <a:cubicBezTo>
                      <a:pt x="1609090" y="946150"/>
                      <a:pt x="1591310" y="943610"/>
                      <a:pt x="1570990" y="938530"/>
                    </a:cubicBezTo>
                    <a:cubicBezTo>
                      <a:pt x="1548130" y="934720"/>
                      <a:pt x="1522730" y="930910"/>
                      <a:pt x="1498600" y="914400"/>
                    </a:cubicBezTo>
                    <a:cubicBezTo>
                      <a:pt x="1465580" y="890270"/>
                      <a:pt x="1438910" y="801370"/>
                      <a:pt x="1405890" y="786130"/>
                    </a:cubicBezTo>
                    <a:cubicBezTo>
                      <a:pt x="1383030" y="777240"/>
                      <a:pt x="1361440" y="788670"/>
                      <a:pt x="1337310" y="792480"/>
                    </a:cubicBezTo>
                    <a:cubicBezTo>
                      <a:pt x="1310640" y="797560"/>
                      <a:pt x="1276350" y="800100"/>
                      <a:pt x="1250950" y="814070"/>
                    </a:cubicBezTo>
                    <a:cubicBezTo>
                      <a:pt x="1221740" y="828040"/>
                      <a:pt x="1203960" y="864870"/>
                      <a:pt x="1174750" y="881380"/>
                    </a:cubicBezTo>
                    <a:cubicBezTo>
                      <a:pt x="1146810" y="897890"/>
                      <a:pt x="1113790" y="897890"/>
                      <a:pt x="1080770" y="914400"/>
                    </a:cubicBezTo>
                    <a:cubicBezTo>
                      <a:pt x="1037590" y="937260"/>
                      <a:pt x="990600" y="993140"/>
                      <a:pt x="941070" y="1010920"/>
                    </a:cubicBezTo>
                    <a:cubicBezTo>
                      <a:pt x="896620" y="1028700"/>
                      <a:pt x="842010" y="1010920"/>
                      <a:pt x="797560" y="1024890"/>
                    </a:cubicBezTo>
                    <a:cubicBezTo>
                      <a:pt x="754380" y="1037590"/>
                      <a:pt x="718820" y="1083310"/>
                      <a:pt x="678180" y="1092200"/>
                    </a:cubicBezTo>
                    <a:cubicBezTo>
                      <a:pt x="642620" y="1099820"/>
                      <a:pt x="598170" y="1071880"/>
                      <a:pt x="568960" y="1080770"/>
                    </a:cubicBezTo>
                    <a:cubicBezTo>
                      <a:pt x="544830" y="1088390"/>
                      <a:pt x="535940" y="1121410"/>
                      <a:pt x="514350" y="1130300"/>
                    </a:cubicBezTo>
                    <a:cubicBezTo>
                      <a:pt x="490220" y="1140460"/>
                      <a:pt x="464820" y="1141730"/>
                      <a:pt x="427990" y="1137920"/>
                    </a:cubicBezTo>
                    <a:cubicBezTo>
                      <a:pt x="360680" y="1130300"/>
                      <a:pt x="212090" y="1084580"/>
                      <a:pt x="147320" y="1047750"/>
                    </a:cubicBezTo>
                    <a:cubicBezTo>
                      <a:pt x="107950" y="1026160"/>
                      <a:pt x="83820" y="1000760"/>
                      <a:pt x="62230" y="974090"/>
                    </a:cubicBezTo>
                    <a:cubicBezTo>
                      <a:pt x="43180" y="949960"/>
                      <a:pt x="26670" y="923290"/>
                      <a:pt x="20320" y="899160"/>
                    </a:cubicBezTo>
                    <a:cubicBezTo>
                      <a:pt x="15240" y="878840"/>
                      <a:pt x="19050" y="861060"/>
                      <a:pt x="22860" y="838200"/>
                    </a:cubicBezTo>
                    <a:cubicBezTo>
                      <a:pt x="29210" y="803910"/>
                      <a:pt x="63500" y="754380"/>
                      <a:pt x="63500" y="716280"/>
                    </a:cubicBezTo>
                    <a:cubicBezTo>
                      <a:pt x="63500" y="685800"/>
                      <a:pt x="38100" y="662940"/>
                      <a:pt x="33020" y="629920"/>
                    </a:cubicBezTo>
                    <a:cubicBezTo>
                      <a:pt x="26670" y="591820"/>
                      <a:pt x="41910" y="537210"/>
                      <a:pt x="35560" y="499110"/>
                    </a:cubicBezTo>
                    <a:cubicBezTo>
                      <a:pt x="30480" y="467360"/>
                      <a:pt x="10160" y="440690"/>
                      <a:pt x="5080" y="414020"/>
                    </a:cubicBezTo>
                    <a:cubicBezTo>
                      <a:pt x="1270" y="392430"/>
                      <a:pt x="0" y="369570"/>
                      <a:pt x="5080" y="350520"/>
                    </a:cubicBezTo>
                    <a:cubicBezTo>
                      <a:pt x="11430" y="331470"/>
                      <a:pt x="22860" y="314960"/>
                      <a:pt x="39370" y="298450"/>
                    </a:cubicBezTo>
                    <a:cubicBezTo>
                      <a:pt x="59690" y="278130"/>
                      <a:pt x="88900" y="251460"/>
                      <a:pt x="127000" y="243840"/>
                    </a:cubicBezTo>
                    <a:cubicBezTo>
                      <a:pt x="181610" y="232410"/>
                      <a:pt x="285750" y="289560"/>
                      <a:pt x="345440" y="280670"/>
                    </a:cubicBezTo>
                    <a:cubicBezTo>
                      <a:pt x="388620" y="273050"/>
                      <a:pt x="411480" y="242570"/>
                      <a:pt x="454660" y="224790"/>
                    </a:cubicBezTo>
                    <a:cubicBezTo>
                      <a:pt x="513080" y="201930"/>
                      <a:pt x="593090" y="173990"/>
                      <a:pt x="665480" y="160020"/>
                    </a:cubicBezTo>
                    <a:cubicBezTo>
                      <a:pt x="737870" y="146050"/>
                      <a:pt x="838200" y="138430"/>
                      <a:pt x="889000" y="142240"/>
                    </a:cubicBezTo>
                    <a:cubicBezTo>
                      <a:pt x="916940" y="143510"/>
                      <a:pt x="930910" y="143510"/>
                      <a:pt x="951230" y="154940"/>
                    </a:cubicBezTo>
                    <a:cubicBezTo>
                      <a:pt x="977900" y="171450"/>
                      <a:pt x="1008380" y="226060"/>
                      <a:pt x="1027430" y="243840"/>
                    </a:cubicBezTo>
                    <a:cubicBezTo>
                      <a:pt x="1037590" y="252730"/>
                      <a:pt x="1042670" y="259080"/>
                      <a:pt x="1051560" y="260350"/>
                    </a:cubicBezTo>
                    <a:cubicBezTo>
                      <a:pt x="1060450" y="262890"/>
                      <a:pt x="1068070" y="260350"/>
                      <a:pt x="1079500" y="257810"/>
                    </a:cubicBezTo>
                    <a:cubicBezTo>
                      <a:pt x="1094740" y="255270"/>
                      <a:pt x="1115060" y="254000"/>
                      <a:pt x="1135380" y="242570"/>
                    </a:cubicBezTo>
                    <a:cubicBezTo>
                      <a:pt x="1172210" y="219710"/>
                      <a:pt x="1229360" y="132080"/>
                      <a:pt x="1267460" y="104140"/>
                    </a:cubicBezTo>
                    <a:cubicBezTo>
                      <a:pt x="1289050" y="87630"/>
                      <a:pt x="1304290" y="80010"/>
                      <a:pt x="1327150" y="72390"/>
                    </a:cubicBezTo>
                    <a:cubicBezTo>
                      <a:pt x="1355090" y="64770"/>
                      <a:pt x="1391920" y="62230"/>
                      <a:pt x="1426210" y="62230"/>
                    </a:cubicBezTo>
                    <a:cubicBezTo>
                      <a:pt x="1465580" y="60960"/>
                      <a:pt x="1502410" y="76200"/>
                      <a:pt x="1550670" y="73660"/>
                    </a:cubicBezTo>
                    <a:cubicBezTo>
                      <a:pt x="1619250" y="69850"/>
                      <a:pt x="1728470" y="20320"/>
                      <a:pt x="1798320" y="20320"/>
                    </a:cubicBezTo>
                    <a:cubicBezTo>
                      <a:pt x="1851660" y="21590"/>
                      <a:pt x="1882140" y="52070"/>
                      <a:pt x="1935480" y="53340"/>
                    </a:cubicBezTo>
                    <a:cubicBezTo>
                      <a:pt x="2011680" y="55880"/>
                      <a:pt x="2169160" y="0"/>
                      <a:pt x="2213610" y="6350"/>
                    </a:cubicBezTo>
                    <a:cubicBezTo>
                      <a:pt x="2228850" y="8890"/>
                      <a:pt x="2235200" y="12700"/>
                      <a:pt x="2241550" y="21590"/>
                    </a:cubicBezTo>
                    <a:cubicBezTo>
                      <a:pt x="2250440" y="31750"/>
                      <a:pt x="2241550" y="53340"/>
                      <a:pt x="2251710" y="73660"/>
                    </a:cubicBezTo>
                    <a:cubicBezTo>
                      <a:pt x="2273300" y="115570"/>
                      <a:pt x="2362200" y="179070"/>
                      <a:pt x="2397760" y="234950"/>
                    </a:cubicBezTo>
                    <a:cubicBezTo>
                      <a:pt x="2429510" y="284480"/>
                      <a:pt x="2468880" y="364490"/>
                      <a:pt x="2463800" y="391160"/>
                    </a:cubicBezTo>
                    <a:cubicBezTo>
                      <a:pt x="2462530" y="401320"/>
                      <a:pt x="2452370" y="407670"/>
                      <a:pt x="2444750" y="408940"/>
                    </a:cubicBezTo>
                    <a:cubicBezTo>
                      <a:pt x="2438400" y="410210"/>
                      <a:pt x="2428240" y="406400"/>
                      <a:pt x="2420620" y="398780"/>
                    </a:cubicBezTo>
                    <a:cubicBezTo>
                      <a:pt x="2406650" y="383540"/>
                      <a:pt x="2396490" y="339090"/>
                      <a:pt x="2381250" y="316230"/>
                    </a:cubicBezTo>
                    <a:cubicBezTo>
                      <a:pt x="2369820" y="295910"/>
                      <a:pt x="2340610" y="279400"/>
                      <a:pt x="2340610" y="266700"/>
                    </a:cubicBezTo>
                    <a:cubicBezTo>
                      <a:pt x="2340610" y="259080"/>
                      <a:pt x="2349500" y="247650"/>
                      <a:pt x="2355850" y="246380"/>
                    </a:cubicBezTo>
                    <a:cubicBezTo>
                      <a:pt x="2363470" y="245110"/>
                      <a:pt x="2379980" y="251460"/>
                      <a:pt x="2386330" y="262890"/>
                    </a:cubicBezTo>
                    <a:cubicBezTo>
                      <a:pt x="2399030" y="289560"/>
                      <a:pt x="2385060" y="400050"/>
                      <a:pt x="2374900" y="429260"/>
                    </a:cubicBezTo>
                    <a:cubicBezTo>
                      <a:pt x="2371090" y="440690"/>
                      <a:pt x="2366010" y="449580"/>
                      <a:pt x="2358390" y="452120"/>
                    </a:cubicBezTo>
                    <a:cubicBezTo>
                      <a:pt x="2352040" y="454660"/>
                      <a:pt x="2340610" y="453390"/>
                      <a:pt x="2331720" y="445770"/>
                    </a:cubicBezTo>
                    <a:cubicBezTo>
                      <a:pt x="2315210" y="430530"/>
                      <a:pt x="2293620" y="373380"/>
                      <a:pt x="2288540" y="341630"/>
                    </a:cubicBezTo>
                    <a:cubicBezTo>
                      <a:pt x="2284730" y="317500"/>
                      <a:pt x="2287270" y="294640"/>
                      <a:pt x="2293620" y="275590"/>
                    </a:cubicBezTo>
                    <a:cubicBezTo>
                      <a:pt x="2298700" y="260350"/>
                      <a:pt x="2307590" y="237490"/>
                      <a:pt x="2319020" y="236220"/>
                    </a:cubicBezTo>
                    <a:cubicBezTo>
                      <a:pt x="2330450" y="233680"/>
                      <a:pt x="2355850" y="252730"/>
                      <a:pt x="2364740" y="270510"/>
                    </a:cubicBezTo>
                    <a:cubicBezTo>
                      <a:pt x="2377440" y="293370"/>
                      <a:pt x="2372360" y="341630"/>
                      <a:pt x="2368550" y="370840"/>
                    </a:cubicBezTo>
                    <a:cubicBezTo>
                      <a:pt x="2364740" y="393700"/>
                      <a:pt x="2359660" y="411480"/>
                      <a:pt x="2348230" y="431800"/>
                    </a:cubicBezTo>
                    <a:cubicBezTo>
                      <a:pt x="2335530" y="455930"/>
                      <a:pt x="2307590" y="501650"/>
                      <a:pt x="2287270" y="505460"/>
                    </a:cubicBezTo>
                    <a:cubicBezTo>
                      <a:pt x="2274570" y="508000"/>
                      <a:pt x="2258060" y="496570"/>
                      <a:pt x="2247900" y="482600"/>
                    </a:cubicBezTo>
                    <a:cubicBezTo>
                      <a:pt x="2231390" y="457200"/>
                      <a:pt x="2214880" y="356870"/>
                      <a:pt x="2226310" y="340360"/>
                    </a:cubicBezTo>
                    <a:cubicBezTo>
                      <a:pt x="2231390" y="334010"/>
                      <a:pt x="2245360" y="334010"/>
                      <a:pt x="2250440" y="336550"/>
                    </a:cubicBezTo>
                    <a:cubicBezTo>
                      <a:pt x="2256790" y="339090"/>
                      <a:pt x="2263140" y="349250"/>
                      <a:pt x="2261870" y="361950"/>
                    </a:cubicBezTo>
                    <a:cubicBezTo>
                      <a:pt x="2261870" y="402590"/>
                      <a:pt x="2172970" y="562610"/>
                      <a:pt x="2139950" y="614680"/>
                    </a:cubicBezTo>
                    <a:cubicBezTo>
                      <a:pt x="2123440" y="640080"/>
                      <a:pt x="2108200" y="668020"/>
                      <a:pt x="2096770" y="668020"/>
                    </a:cubicBezTo>
                    <a:cubicBezTo>
                      <a:pt x="2087880" y="666750"/>
                      <a:pt x="2078990" y="650240"/>
                      <a:pt x="2073910" y="633730"/>
                    </a:cubicBezTo>
                    <a:cubicBezTo>
                      <a:pt x="2063750" y="594360"/>
                      <a:pt x="2071370" y="466090"/>
                      <a:pt x="2082800" y="426720"/>
                    </a:cubicBezTo>
                    <a:cubicBezTo>
                      <a:pt x="2086610" y="410210"/>
                      <a:pt x="2090420" y="400050"/>
                      <a:pt x="2100580" y="392430"/>
                    </a:cubicBezTo>
                    <a:cubicBezTo>
                      <a:pt x="2113280" y="386080"/>
                      <a:pt x="2142490" y="382270"/>
                      <a:pt x="2151380" y="389890"/>
                    </a:cubicBezTo>
                    <a:cubicBezTo>
                      <a:pt x="2159000" y="396240"/>
                      <a:pt x="2160270" y="415290"/>
                      <a:pt x="2156460" y="430530"/>
                    </a:cubicBezTo>
                    <a:cubicBezTo>
                      <a:pt x="2150110" y="455930"/>
                      <a:pt x="2119630" y="496570"/>
                      <a:pt x="2090420" y="523240"/>
                    </a:cubicBezTo>
                    <a:cubicBezTo>
                      <a:pt x="2061210" y="551180"/>
                      <a:pt x="2007870" y="577850"/>
                      <a:pt x="1977390" y="590550"/>
                    </a:cubicBezTo>
                    <a:cubicBezTo>
                      <a:pt x="1958340" y="598170"/>
                      <a:pt x="1943100" y="603250"/>
                      <a:pt x="1929130" y="603250"/>
                    </a:cubicBezTo>
                    <a:cubicBezTo>
                      <a:pt x="1916430" y="601980"/>
                      <a:pt x="1902460" y="599440"/>
                      <a:pt x="1893570" y="589280"/>
                    </a:cubicBezTo>
                    <a:cubicBezTo>
                      <a:pt x="1880870" y="575310"/>
                      <a:pt x="1874520" y="537210"/>
                      <a:pt x="1873250" y="513080"/>
                    </a:cubicBezTo>
                    <a:cubicBezTo>
                      <a:pt x="1873250" y="492760"/>
                      <a:pt x="1874520" y="474980"/>
                      <a:pt x="1882140" y="455930"/>
                    </a:cubicBezTo>
                    <a:cubicBezTo>
                      <a:pt x="1892300" y="433070"/>
                      <a:pt x="1910080" y="400050"/>
                      <a:pt x="1931670" y="387350"/>
                    </a:cubicBezTo>
                    <a:cubicBezTo>
                      <a:pt x="1950720" y="377190"/>
                      <a:pt x="1987550" y="373380"/>
                      <a:pt x="2001520" y="382270"/>
                    </a:cubicBezTo>
                    <a:cubicBezTo>
                      <a:pt x="2011680" y="389890"/>
                      <a:pt x="2018030" y="406400"/>
                      <a:pt x="2012950" y="425450"/>
                    </a:cubicBezTo>
                    <a:cubicBezTo>
                      <a:pt x="1993900" y="488950"/>
                      <a:pt x="1682750" y="770890"/>
                      <a:pt x="1638300" y="764540"/>
                    </a:cubicBezTo>
                    <a:cubicBezTo>
                      <a:pt x="1625600" y="763270"/>
                      <a:pt x="1621790" y="749300"/>
                      <a:pt x="1617980" y="734060"/>
                    </a:cubicBezTo>
                    <a:cubicBezTo>
                      <a:pt x="1611630" y="698500"/>
                      <a:pt x="1631950" y="581660"/>
                      <a:pt x="1658620" y="542290"/>
                    </a:cubicBezTo>
                    <a:cubicBezTo>
                      <a:pt x="1673860" y="518160"/>
                      <a:pt x="1703070" y="500380"/>
                      <a:pt x="1719580" y="499110"/>
                    </a:cubicBezTo>
                    <a:cubicBezTo>
                      <a:pt x="1731010" y="499110"/>
                      <a:pt x="1744980" y="506730"/>
                      <a:pt x="1748790" y="514350"/>
                    </a:cubicBezTo>
                    <a:cubicBezTo>
                      <a:pt x="1752600" y="527050"/>
                      <a:pt x="1737360" y="553720"/>
                      <a:pt x="1723390" y="570230"/>
                    </a:cubicBezTo>
                    <a:cubicBezTo>
                      <a:pt x="1705610" y="591820"/>
                      <a:pt x="1666240" y="618490"/>
                      <a:pt x="1639570" y="627380"/>
                    </a:cubicBezTo>
                    <a:cubicBezTo>
                      <a:pt x="1620520" y="633730"/>
                      <a:pt x="1602740" y="632460"/>
                      <a:pt x="1586230" y="628650"/>
                    </a:cubicBezTo>
                    <a:cubicBezTo>
                      <a:pt x="1569720" y="624840"/>
                      <a:pt x="1554480" y="617220"/>
                      <a:pt x="1540510" y="604520"/>
                    </a:cubicBezTo>
                    <a:cubicBezTo>
                      <a:pt x="1522730" y="586740"/>
                      <a:pt x="1504950" y="548640"/>
                      <a:pt x="1496060" y="523240"/>
                    </a:cubicBezTo>
                    <a:cubicBezTo>
                      <a:pt x="1489710" y="502920"/>
                      <a:pt x="1487170" y="488950"/>
                      <a:pt x="1488440" y="466090"/>
                    </a:cubicBezTo>
                    <a:cubicBezTo>
                      <a:pt x="1488440" y="429260"/>
                      <a:pt x="1498600" y="356870"/>
                      <a:pt x="1515110" y="326390"/>
                    </a:cubicBezTo>
                    <a:cubicBezTo>
                      <a:pt x="1525270" y="307340"/>
                      <a:pt x="1536700" y="297180"/>
                      <a:pt x="1553210" y="288290"/>
                    </a:cubicBezTo>
                    <a:cubicBezTo>
                      <a:pt x="1569720" y="276860"/>
                      <a:pt x="1588770" y="271780"/>
                      <a:pt x="1615440" y="269240"/>
                    </a:cubicBezTo>
                    <a:cubicBezTo>
                      <a:pt x="1658620" y="264160"/>
                      <a:pt x="1747520" y="270510"/>
                      <a:pt x="1789430" y="285750"/>
                    </a:cubicBezTo>
                    <a:cubicBezTo>
                      <a:pt x="1817370" y="295910"/>
                      <a:pt x="1837690" y="309880"/>
                      <a:pt x="1850390" y="328930"/>
                    </a:cubicBezTo>
                    <a:cubicBezTo>
                      <a:pt x="1864360" y="350520"/>
                      <a:pt x="1866900" y="379730"/>
                      <a:pt x="1865630" y="408940"/>
                    </a:cubicBezTo>
                    <a:cubicBezTo>
                      <a:pt x="1863090" y="447040"/>
                      <a:pt x="1846580" y="492760"/>
                      <a:pt x="1827530" y="534670"/>
                    </a:cubicBezTo>
                    <a:cubicBezTo>
                      <a:pt x="1804670" y="581660"/>
                      <a:pt x="1771650" y="635000"/>
                      <a:pt x="1737360" y="674370"/>
                    </a:cubicBezTo>
                    <a:cubicBezTo>
                      <a:pt x="1705610" y="709930"/>
                      <a:pt x="1667510" y="739140"/>
                      <a:pt x="1629410" y="764540"/>
                    </a:cubicBezTo>
                    <a:cubicBezTo>
                      <a:pt x="1592580" y="787400"/>
                      <a:pt x="1544320" y="811530"/>
                      <a:pt x="1512570" y="817880"/>
                    </a:cubicBezTo>
                    <a:cubicBezTo>
                      <a:pt x="1492250" y="821690"/>
                      <a:pt x="1475740" y="821690"/>
                      <a:pt x="1460500" y="816610"/>
                    </a:cubicBezTo>
                    <a:cubicBezTo>
                      <a:pt x="1449070" y="811530"/>
                      <a:pt x="1440180" y="805180"/>
                      <a:pt x="1431290" y="793750"/>
                    </a:cubicBezTo>
                    <a:cubicBezTo>
                      <a:pt x="1416050" y="775970"/>
                      <a:pt x="1399540" y="740410"/>
                      <a:pt x="1395730" y="711200"/>
                    </a:cubicBezTo>
                    <a:cubicBezTo>
                      <a:pt x="1390650" y="680720"/>
                      <a:pt x="1397000" y="636270"/>
                      <a:pt x="1404620" y="614680"/>
                    </a:cubicBezTo>
                    <a:cubicBezTo>
                      <a:pt x="1409700" y="601980"/>
                      <a:pt x="1416050" y="594360"/>
                      <a:pt x="1426210" y="588010"/>
                    </a:cubicBezTo>
                    <a:cubicBezTo>
                      <a:pt x="1438910" y="579120"/>
                      <a:pt x="1466850" y="570230"/>
                      <a:pt x="1477010" y="574040"/>
                    </a:cubicBezTo>
                    <a:cubicBezTo>
                      <a:pt x="1483360" y="576580"/>
                      <a:pt x="1488440" y="584200"/>
                      <a:pt x="1488440" y="589280"/>
                    </a:cubicBezTo>
                    <a:cubicBezTo>
                      <a:pt x="1489710" y="595630"/>
                      <a:pt x="1485900" y="604520"/>
                      <a:pt x="1478280" y="610870"/>
                    </a:cubicBezTo>
                    <a:cubicBezTo>
                      <a:pt x="1460500" y="624840"/>
                      <a:pt x="1399540" y="633730"/>
                      <a:pt x="1358900" y="641350"/>
                    </a:cubicBezTo>
                    <a:cubicBezTo>
                      <a:pt x="1319530" y="647700"/>
                      <a:pt x="1280160" y="652780"/>
                      <a:pt x="1240790" y="652780"/>
                    </a:cubicBezTo>
                    <a:cubicBezTo>
                      <a:pt x="1201420" y="652780"/>
                      <a:pt x="1160780" y="648970"/>
                      <a:pt x="1122680" y="642620"/>
                    </a:cubicBezTo>
                    <a:cubicBezTo>
                      <a:pt x="1085850" y="636270"/>
                      <a:pt x="1043940" y="629920"/>
                      <a:pt x="1016000" y="618490"/>
                    </a:cubicBezTo>
                    <a:cubicBezTo>
                      <a:pt x="996950" y="610870"/>
                      <a:pt x="985520" y="604520"/>
                      <a:pt x="971550" y="591820"/>
                    </a:cubicBezTo>
                    <a:cubicBezTo>
                      <a:pt x="953770" y="576580"/>
                      <a:pt x="930910" y="551180"/>
                      <a:pt x="923290" y="530860"/>
                    </a:cubicBezTo>
                    <a:cubicBezTo>
                      <a:pt x="918210" y="515620"/>
                      <a:pt x="916940" y="492760"/>
                      <a:pt x="924560" y="483870"/>
                    </a:cubicBezTo>
                    <a:cubicBezTo>
                      <a:pt x="933450" y="476250"/>
                      <a:pt x="949960" y="480060"/>
                      <a:pt x="970280" y="481330"/>
                    </a:cubicBezTo>
                    <a:cubicBezTo>
                      <a:pt x="1017270" y="483870"/>
                      <a:pt x="1139190" y="505460"/>
                      <a:pt x="1197610" y="523240"/>
                    </a:cubicBezTo>
                    <a:cubicBezTo>
                      <a:pt x="1236980" y="534670"/>
                      <a:pt x="1263650" y="546100"/>
                      <a:pt x="1292860" y="561340"/>
                    </a:cubicBezTo>
                    <a:cubicBezTo>
                      <a:pt x="1319530" y="576580"/>
                      <a:pt x="1358900" y="591820"/>
                      <a:pt x="1367790" y="612140"/>
                    </a:cubicBezTo>
                    <a:cubicBezTo>
                      <a:pt x="1374140" y="627380"/>
                      <a:pt x="1369060" y="651510"/>
                      <a:pt x="1358900" y="666750"/>
                    </a:cubicBezTo>
                    <a:cubicBezTo>
                      <a:pt x="1344930" y="685800"/>
                      <a:pt x="1310640" y="695960"/>
                      <a:pt x="1278890" y="709930"/>
                    </a:cubicBezTo>
                    <a:cubicBezTo>
                      <a:pt x="1234440" y="728980"/>
                      <a:pt x="1178560" y="742950"/>
                      <a:pt x="1116330" y="760730"/>
                    </a:cubicBezTo>
                    <a:cubicBezTo>
                      <a:pt x="1036320" y="784860"/>
                      <a:pt x="895350" y="828040"/>
                      <a:pt x="836930" y="836930"/>
                    </a:cubicBezTo>
                    <a:cubicBezTo>
                      <a:pt x="811530" y="839470"/>
                      <a:pt x="796290" y="842010"/>
                      <a:pt x="782320" y="836930"/>
                    </a:cubicBezTo>
                    <a:cubicBezTo>
                      <a:pt x="770890" y="833120"/>
                      <a:pt x="760730" y="826770"/>
                      <a:pt x="755650" y="819150"/>
                    </a:cubicBezTo>
                    <a:cubicBezTo>
                      <a:pt x="749300" y="810260"/>
                      <a:pt x="748030" y="801370"/>
                      <a:pt x="748030" y="786130"/>
                    </a:cubicBezTo>
                    <a:cubicBezTo>
                      <a:pt x="748030" y="746760"/>
                      <a:pt x="765810" y="641350"/>
                      <a:pt x="791210" y="588010"/>
                    </a:cubicBezTo>
                    <a:cubicBezTo>
                      <a:pt x="812800" y="544830"/>
                      <a:pt x="849630" y="500380"/>
                      <a:pt x="876300" y="482600"/>
                    </a:cubicBezTo>
                    <a:cubicBezTo>
                      <a:pt x="891540" y="473710"/>
                      <a:pt x="908050" y="471170"/>
                      <a:pt x="920750" y="472440"/>
                    </a:cubicBezTo>
                    <a:cubicBezTo>
                      <a:pt x="933450" y="473710"/>
                      <a:pt x="946150" y="477520"/>
                      <a:pt x="953770" y="483870"/>
                    </a:cubicBezTo>
                    <a:cubicBezTo>
                      <a:pt x="960120" y="491490"/>
                      <a:pt x="965200" y="502920"/>
                      <a:pt x="963930" y="514350"/>
                    </a:cubicBezTo>
                    <a:cubicBezTo>
                      <a:pt x="961390" y="533400"/>
                      <a:pt x="939800" y="562610"/>
                      <a:pt x="918210" y="584200"/>
                    </a:cubicBezTo>
                    <a:cubicBezTo>
                      <a:pt x="889000" y="612140"/>
                      <a:pt x="829310" y="642620"/>
                      <a:pt x="795020" y="657860"/>
                    </a:cubicBezTo>
                    <a:cubicBezTo>
                      <a:pt x="773430" y="666750"/>
                      <a:pt x="756920" y="676910"/>
                      <a:pt x="740410" y="673100"/>
                    </a:cubicBezTo>
                    <a:cubicBezTo>
                      <a:pt x="722630" y="670560"/>
                      <a:pt x="702310" y="652780"/>
                      <a:pt x="690880" y="635000"/>
                    </a:cubicBezTo>
                    <a:cubicBezTo>
                      <a:pt x="678180" y="614680"/>
                      <a:pt x="670560" y="580390"/>
                      <a:pt x="674370" y="556260"/>
                    </a:cubicBezTo>
                    <a:cubicBezTo>
                      <a:pt x="676910" y="533400"/>
                      <a:pt x="693420" y="509270"/>
                      <a:pt x="708660" y="494030"/>
                    </a:cubicBezTo>
                    <a:cubicBezTo>
                      <a:pt x="721360" y="481330"/>
                      <a:pt x="735330" y="476250"/>
                      <a:pt x="756920" y="471170"/>
                    </a:cubicBezTo>
                    <a:cubicBezTo>
                      <a:pt x="798830" y="461010"/>
                      <a:pt x="886460" y="463550"/>
                      <a:pt x="944880" y="468630"/>
                    </a:cubicBezTo>
                    <a:cubicBezTo>
                      <a:pt x="994410" y="472440"/>
                      <a:pt x="1040130" y="481330"/>
                      <a:pt x="1084580" y="491490"/>
                    </a:cubicBezTo>
                    <a:cubicBezTo>
                      <a:pt x="1125220" y="501650"/>
                      <a:pt x="1173480" y="509270"/>
                      <a:pt x="1200150" y="530860"/>
                    </a:cubicBezTo>
                    <a:cubicBezTo>
                      <a:pt x="1221740" y="549910"/>
                      <a:pt x="1242060" y="577850"/>
                      <a:pt x="1240790" y="604520"/>
                    </a:cubicBezTo>
                    <a:cubicBezTo>
                      <a:pt x="1239520" y="640080"/>
                      <a:pt x="1197610" y="685800"/>
                      <a:pt x="1162050" y="723900"/>
                    </a:cubicBezTo>
                    <a:cubicBezTo>
                      <a:pt x="1118870" y="769620"/>
                      <a:pt x="1055370" y="815340"/>
                      <a:pt x="990600" y="852170"/>
                    </a:cubicBezTo>
                    <a:cubicBezTo>
                      <a:pt x="918210" y="892810"/>
                      <a:pt x="826770" y="925830"/>
                      <a:pt x="745490" y="951230"/>
                    </a:cubicBezTo>
                    <a:cubicBezTo>
                      <a:pt x="666750" y="974090"/>
                      <a:pt x="581660" y="989330"/>
                      <a:pt x="509270" y="998220"/>
                    </a:cubicBezTo>
                    <a:cubicBezTo>
                      <a:pt x="450850" y="1005840"/>
                      <a:pt x="389890" y="1012190"/>
                      <a:pt x="346710" y="1005840"/>
                    </a:cubicBezTo>
                    <a:cubicBezTo>
                      <a:pt x="317500" y="1002030"/>
                      <a:pt x="293370" y="994410"/>
                      <a:pt x="273050" y="982980"/>
                    </a:cubicBezTo>
                    <a:cubicBezTo>
                      <a:pt x="256540" y="971550"/>
                      <a:pt x="242570" y="957580"/>
                      <a:pt x="233680" y="938530"/>
                    </a:cubicBezTo>
                    <a:cubicBezTo>
                      <a:pt x="222250" y="911860"/>
                      <a:pt x="223520" y="861060"/>
                      <a:pt x="224790" y="829310"/>
                    </a:cubicBezTo>
                    <a:cubicBezTo>
                      <a:pt x="226060" y="803910"/>
                      <a:pt x="229870" y="782320"/>
                      <a:pt x="237490" y="762000"/>
                    </a:cubicBezTo>
                    <a:cubicBezTo>
                      <a:pt x="243840" y="741680"/>
                      <a:pt x="254000" y="718820"/>
                      <a:pt x="266700" y="704850"/>
                    </a:cubicBezTo>
                    <a:cubicBezTo>
                      <a:pt x="278130" y="693420"/>
                      <a:pt x="289560" y="685800"/>
                      <a:pt x="308610" y="679450"/>
                    </a:cubicBezTo>
                    <a:cubicBezTo>
                      <a:pt x="340360" y="669290"/>
                      <a:pt x="394970" y="668020"/>
                      <a:pt x="443230" y="671830"/>
                    </a:cubicBezTo>
                    <a:cubicBezTo>
                      <a:pt x="496570" y="676910"/>
                      <a:pt x="576580" y="694690"/>
                      <a:pt x="617220" y="713740"/>
                    </a:cubicBezTo>
                    <a:cubicBezTo>
                      <a:pt x="641350" y="726440"/>
                      <a:pt x="659130" y="739140"/>
                      <a:pt x="670560" y="756920"/>
                    </a:cubicBezTo>
                    <a:cubicBezTo>
                      <a:pt x="679450" y="774700"/>
                      <a:pt x="683260" y="800100"/>
                      <a:pt x="679450" y="821690"/>
                    </a:cubicBezTo>
                    <a:cubicBezTo>
                      <a:pt x="674370" y="843280"/>
                      <a:pt x="657860" y="867410"/>
                      <a:pt x="641350" y="886460"/>
                    </a:cubicBezTo>
                    <a:cubicBezTo>
                      <a:pt x="624840" y="905510"/>
                      <a:pt x="600710" y="920750"/>
                      <a:pt x="577850" y="932180"/>
                    </a:cubicBezTo>
                    <a:cubicBezTo>
                      <a:pt x="553720" y="944880"/>
                      <a:pt x="525780" y="956310"/>
                      <a:pt x="497840" y="958850"/>
                    </a:cubicBezTo>
                    <a:cubicBezTo>
                      <a:pt x="471170" y="962660"/>
                      <a:pt x="436880" y="961390"/>
                      <a:pt x="415290" y="955040"/>
                    </a:cubicBezTo>
                    <a:cubicBezTo>
                      <a:pt x="400050" y="949960"/>
                      <a:pt x="389890" y="942340"/>
                      <a:pt x="381000" y="933450"/>
                    </a:cubicBezTo>
                    <a:cubicBezTo>
                      <a:pt x="372110" y="925830"/>
                      <a:pt x="367030" y="919480"/>
                      <a:pt x="361950" y="908050"/>
                    </a:cubicBezTo>
                    <a:cubicBezTo>
                      <a:pt x="354330" y="890270"/>
                      <a:pt x="347980" y="861060"/>
                      <a:pt x="347980" y="834390"/>
                    </a:cubicBezTo>
                    <a:cubicBezTo>
                      <a:pt x="347980" y="800100"/>
                      <a:pt x="358140" y="750570"/>
                      <a:pt x="372110" y="721360"/>
                    </a:cubicBezTo>
                    <a:cubicBezTo>
                      <a:pt x="382270" y="697230"/>
                      <a:pt x="396240" y="679450"/>
                      <a:pt x="412750" y="664210"/>
                    </a:cubicBezTo>
                    <a:cubicBezTo>
                      <a:pt x="429260" y="650240"/>
                      <a:pt x="447040" y="636270"/>
                      <a:pt x="467360" y="628650"/>
                    </a:cubicBezTo>
                    <a:cubicBezTo>
                      <a:pt x="487680" y="621030"/>
                      <a:pt x="508000" y="618490"/>
                      <a:pt x="533400" y="617220"/>
                    </a:cubicBezTo>
                    <a:cubicBezTo>
                      <a:pt x="567690" y="615950"/>
                      <a:pt x="628650" y="618490"/>
                      <a:pt x="655320" y="632460"/>
                    </a:cubicBezTo>
                    <a:cubicBezTo>
                      <a:pt x="673100" y="641350"/>
                      <a:pt x="684530" y="652780"/>
                      <a:pt x="690880" y="668020"/>
                    </a:cubicBezTo>
                    <a:cubicBezTo>
                      <a:pt x="698500" y="683260"/>
                      <a:pt x="699770" y="706120"/>
                      <a:pt x="695960" y="725170"/>
                    </a:cubicBezTo>
                    <a:cubicBezTo>
                      <a:pt x="693420" y="745490"/>
                      <a:pt x="680720" y="769620"/>
                      <a:pt x="669290" y="786130"/>
                    </a:cubicBezTo>
                    <a:cubicBezTo>
                      <a:pt x="657860" y="802640"/>
                      <a:pt x="642620" y="817880"/>
                      <a:pt x="628650" y="828040"/>
                    </a:cubicBezTo>
                    <a:cubicBezTo>
                      <a:pt x="615950" y="836930"/>
                      <a:pt x="600710" y="845820"/>
                      <a:pt x="588010" y="847090"/>
                    </a:cubicBezTo>
                    <a:cubicBezTo>
                      <a:pt x="577850" y="848360"/>
                      <a:pt x="565150" y="847090"/>
                      <a:pt x="557530" y="842010"/>
                    </a:cubicBezTo>
                    <a:cubicBezTo>
                      <a:pt x="547370" y="834390"/>
                      <a:pt x="538480" y="820420"/>
                      <a:pt x="535940" y="803910"/>
                    </a:cubicBezTo>
                    <a:cubicBezTo>
                      <a:pt x="530860" y="773430"/>
                      <a:pt x="546100" y="711200"/>
                      <a:pt x="558800" y="675640"/>
                    </a:cubicBezTo>
                    <a:cubicBezTo>
                      <a:pt x="568960" y="647700"/>
                      <a:pt x="580390" y="626110"/>
                      <a:pt x="596900" y="604520"/>
                    </a:cubicBezTo>
                    <a:cubicBezTo>
                      <a:pt x="614680" y="581660"/>
                      <a:pt x="638810" y="560070"/>
                      <a:pt x="666750" y="543560"/>
                    </a:cubicBezTo>
                    <a:cubicBezTo>
                      <a:pt x="695960" y="525780"/>
                      <a:pt x="731520" y="515620"/>
                      <a:pt x="767080" y="504190"/>
                    </a:cubicBezTo>
                    <a:cubicBezTo>
                      <a:pt x="807720" y="492760"/>
                      <a:pt x="854710" y="481330"/>
                      <a:pt x="896620" y="476250"/>
                    </a:cubicBezTo>
                    <a:cubicBezTo>
                      <a:pt x="935990" y="472440"/>
                      <a:pt x="975360" y="473710"/>
                      <a:pt x="1012190" y="476250"/>
                    </a:cubicBezTo>
                    <a:cubicBezTo>
                      <a:pt x="1046480" y="478790"/>
                      <a:pt x="1085850" y="478790"/>
                      <a:pt x="1112520" y="488950"/>
                    </a:cubicBezTo>
                    <a:cubicBezTo>
                      <a:pt x="1132840" y="496570"/>
                      <a:pt x="1153160" y="505460"/>
                      <a:pt x="1162050" y="521970"/>
                    </a:cubicBezTo>
                    <a:cubicBezTo>
                      <a:pt x="1172210" y="538480"/>
                      <a:pt x="1173480" y="568960"/>
                      <a:pt x="1168400" y="589280"/>
                    </a:cubicBezTo>
                    <a:cubicBezTo>
                      <a:pt x="1162050" y="612140"/>
                      <a:pt x="1141730" y="633730"/>
                      <a:pt x="1126490" y="650240"/>
                    </a:cubicBezTo>
                    <a:cubicBezTo>
                      <a:pt x="1111250" y="665480"/>
                      <a:pt x="1092200" y="678180"/>
                      <a:pt x="1075690" y="685800"/>
                    </a:cubicBezTo>
                    <a:cubicBezTo>
                      <a:pt x="1060450" y="692150"/>
                      <a:pt x="1041400" y="698500"/>
                      <a:pt x="1028700" y="697230"/>
                    </a:cubicBezTo>
                    <a:cubicBezTo>
                      <a:pt x="1017270" y="695960"/>
                      <a:pt x="1005840" y="690880"/>
                      <a:pt x="999490" y="683260"/>
                    </a:cubicBezTo>
                    <a:cubicBezTo>
                      <a:pt x="991870" y="674370"/>
                      <a:pt x="986790" y="654050"/>
                      <a:pt x="986790" y="641350"/>
                    </a:cubicBezTo>
                    <a:cubicBezTo>
                      <a:pt x="986790" y="631190"/>
                      <a:pt x="989330" y="626110"/>
                      <a:pt x="995680" y="614680"/>
                    </a:cubicBezTo>
                    <a:cubicBezTo>
                      <a:pt x="1009650" y="591820"/>
                      <a:pt x="1050290" y="547370"/>
                      <a:pt x="1079500" y="520700"/>
                    </a:cubicBezTo>
                    <a:cubicBezTo>
                      <a:pt x="1107440" y="495300"/>
                      <a:pt x="1135380" y="476250"/>
                      <a:pt x="1168400" y="455930"/>
                    </a:cubicBezTo>
                    <a:cubicBezTo>
                      <a:pt x="1203960" y="434340"/>
                      <a:pt x="1245870" y="414020"/>
                      <a:pt x="1289050" y="397510"/>
                    </a:cubicBezTo>
                    <a:cubicBezTo>
                      <a:pt x="1334770" y="379730"/>
                      <a:pt x="1384300" y="365760"/>
                      <a:pt x="1432560" y="354330"/>
                    </a:cubicBezTo>
                    <a:cubicBezTo>
                      <a:pt x="1482090" y="342900"/>
                      <a:pt x="1532890" y="332740"/>
                      <a:pt x="1582420" y="328930"/>
                    </a:cubicBezTo>
                    <a:cubicBezTo>
                      <a:pt x="1630680" y="323850"/>
                      <a:pt x="1687830" y="318770"/>
                      <a:pt x="1725930" y="328930"/>
                    </a:cubicBezTo>
                    <a:cubicBezTo>
                      <a:pt x="1753870" y="336550"/>
                      <a:pt x="1774190" y="349250"/>
                      <a:pt x="1793240" y="365760"/>
                    </a:cubicBezTo>
                    <a:cubicBezTo>
                      <a:pt x="1813560" y="383540"/>
                      <a:pt x="1830070" y="406400"/>
                      <a:pt x="1842770" y="433070"/>
                    </a:cubicBezTo>
                    <a:cubicBezTo>
                      <a:pt x="1856740" y="462280"/>
                      <a:pt x="1869440" y="500380"/>
                      <a:pt x="1871980" y="537210"/>
                    </a:cubicBezTo>
                    <a:cubicBezTo>
                      <a:pt x="1875790" y="579120"/>
                      <a:pt x="1866900" y="654050"/>
                      <a:pt x="1855470" y="673100"/>
                    </a:cubicBezTo>
                    <a:cubicBezTo>
                      <a:pt x="1850390" y="680720"/>
                      <a:pt x="1845310" y="685800"/>
                      <a:pt x="1838960" y="685800"/>
                    </a:cubicBezTo>
                    <a:cubicBezTo>
                      <a:pt x="1831340" y="684530"/>
                      <a:pt x="1817370" y="671830"/>
                      <a:pt x="1814830" y="660400"/>
                    </a:cubicBezTo>
                    <a:cubicBezTo>
                      <a:pt x="1812290" y="641350"/>
                      <a:pt x="1833880" y="609600"/>
                      <a:pt x="1852930" y="580390"/>
                    </a:cubicBezTo>
                    <a:cubicBezTo>
                      <a:pt x="1883410" y="532130"/>
                      <a:pt x="1949450" y="448310"/>
                      <a:pt x="1995170" y="412750"/>
                    </a:cubicBezTo>
                    <a:cubicBezTo>
                      <a:pt x="2025650" y="388620"/>
                      <a:pt x="2053590" y="379730"/>
                      <a:pt x="2085340" y="367030"/>
                    </a:cubicBezTo>
                    <a:cubicBezTo>
                      <a:pt x="2120900" y="354330"/>
                      <a:pt x="2172970" y="335280"/>
                      <a:pt x="2199640" y="334010"/>
                    </a:cubicBezTo>
                    <a:cubicBezTo>
                      <a:pt x="2214880" y="334010"/>
                      <a:pt x="2225040" y="335280"/>
                      <a:pt x="2233930" y="342900"/>
                    </a:cubicBezTo>
                    <a:cubicBezTo>
                      <a:pt x="2245360" y="353060"/>
                      <a:pt x="2255520" y="379730"/>
                      <a:pt x="2255520" y="401320"/>
                    </a:cubicBezTo>
                    <a:cubicBezTo>
                      <a:pt x="2255520" y="430530"/>
                      <a:pt x="2233930" y="474980"/>
                      <a:pt x="2218690" y="501650"/>
                    </a:cubicBezTo>
                    <a:cubicBezTo>
                      <a:pt x="2205990" y="521970"/>
                      <a:pt x="2189480" y="539750"/>
                      <a:pt x="2174240" y="549910"/>
                    </a:cubicBezTo>
                    <a:cubicBezTo>
                      <a:pt x="2162810" y="557530"/>
                      <a:pt x="2152650" y="562610"/>
                      <a:pt x="2141220" y="561340"/>
                    </a:cubicBezTo>
                    <a:cubicBezTo>
                      <a:pt x="2124710" y="558800"/>
                      <a:pt x="2101850" y="539750"/>
                      <a:pt x="2089150" y="520700"/>
                    </a:cubicBezTo>
                    <a:cubicBezTo>
                      <a:pt x="2072640" y="495300"/>
                      <a:pt x="2062480" y="453390"/>
                      <a:pt x="2062480" y="416560"/>
                    </a:cubicBezTo>
                    <a:cubicBezTo>
                      <a:pt x="2062480" y="373380"/>
                      <a:pt x="2078990" y="307340"/>
                      <a:pt x="2098040" y="279400"/>
                    </a:cubicBezTo>
                    <a:cubicBezTo>
                      <a:pt x="2109470" y="261620"/>
                      <a:pt x="2129790" y="248920"/>
                      <a:pt x="2143760" y="247650"/>
                    </a:cubicBezTo>
                    <a:cubicBezTo>
                      <a:pt x="2151380" y="245110"/>
                      <a:pt x="2161540" y="247650"/>
                      <a:pt x="2166620" y="252730"/>
                    </a:cubicBezTo>
                    <a:cubicBezTo>
                      <a:pt x="2171700" y="259080"/>
                      <a:pt x="2170430" y="274320"/>
                      <a:pt x="2166620" y="285750"/>
                    </a:cubicBezTo>
                    <a:cubicBezTo>
                      <a:pt x="2161540" y="300990"/>
                      <a:pt x="2143760" y="318770"/>
                      <a:pt x="2124710" y="335280"/>
                    </a:cubicBezTo>
                    <a:cubicBezTo>
                      <a:pt x="2096770" y="356870"/>
                      <a:pt x="2038350" y="389890"/>
                      <a:pt x="2007870" y="398780"/>
                    </a:cubicBezTo>
                    <a:cubicBezTo>
                      <a:pt x="1992630" y="402590"/>
                      <a:pt x="1981200" y="405130"/>
                      <a:pt x="1968500" y="400050"/>
                    </a:cubicBezTo>
                    <a:cubicBezTo>
                      <a:pt x="1953260" y="394970"/>
                      <a:pt x="1936750" y="377190"/>
                      <a:pt x="1927860" y="364490"/>
                    </a:cubicBezTo>
                    <a:cubicBezTo>
                      <a:pt x="1921510" y="354330"/>
                      <a:pt x="1918970" y="346710"/>
                      <a:pt x="1917700" y="332740"/>
                    </a:cubicBezTo>
                    <a:cubicBezTo>
                      <a:pt x="1913890" y="309880"/>
                      <a:pt x="1915160" y="262890"/>
                      <a:pt x="1921510" y="237490"/>
                    </a:cubicBezTo>
                    <a:cubicBezTo>
                      <a:pt x="1925320" y="217170"/>
                      <a:pt x="1932940" y="201930"/>
                      <a:pt x="1944370" y="186690"/>
                    </a:cubicBezTo>
                    <a:cubicBezTo>
                      <a:pt x="1955800" y="170180"/>
                      <a:pt x="1971040" y="154940"/>
                      <a:pt x="1988820" y="143510"/>
                    </a:cubicBezTo>
                    <a:cubicBezTo>
                      <a:pt x="2006600" y="130810"/>
                      <a:pt x="2025650" y="121920"/>
                      <a:pt x="2052320" y="114300"/>
                    </a:cubicBezTo>
                    <a:cubicBezTo>
                      <a:pt x="2090420" y="104140"/>
                      <a:pt x="2170430" y="96520"/>
                      <a:pt x="2202180" y="101600"/>
                    </a:cubicBezTo>
                    <a:cubicBezTo>
                      <a:pt x="2218690" y="105410"/>
                      <a:pt x="2231390" y="106680"/>
                      <a:pt x="2237740" y="116840"/>
                    </a:cubicBezTo>
                    <a:cubicBezTo>
                      <a:pt x="2246630" y="130810"/>
                      <a:pt x="2242820" y="158750"/>
                      <a:pt x="2236470" y="180340"/>
                    </a:cubicBezTo>
                    <a:cubicBezTo>
                      <a:pt x="2228850" y="205740"/>
                      <a:pt x="2208530" y="231140"/>
                      <a:pt x="2186940" y="257810"/>
                    </a:cubicBezTo>
                    <a:cubicBezTo>
                      <a:pt x="2161540" y="292100"/>
                      <a:pt x="2125980" y="331470"/>
                      <a:pt x="2091690" y="361950"/>
                    </a:cubicBezTo>
                    <a:cubicBezTo>
                      <a:pt x="2057400" y="391160"/>
                      <a:pt x="2016760" y="419100"/>
                      <a:pt x="1982470" y="438150"/>
                    </a:cubicBezTo>
                    <a:cubicBezTo>
                      <a:pt x="1954530" y="453390"/>
                      <a:pt x="1929130" y="468630"/>
                      <a:pt x="1905000" y="471170"/>
                    </a:cubicBezTo>
                    <a:cubicBezTo>
                      <a:pt x="1887220" y="473710"/>
                      <a:pt x="1868170" y="471170"/>
                      <a:pt x="1855470" y="462280"/>
                    </a:cubicBezTo>
                    <a:cubicBezTo>
                      <a:pt x="1842770" y="454660"/>
                      <a:pt x="1833880" y="439420"/>
                      <a:pt x="1828800" y="426720"/>
                    </a:cubicBezTo>
                    <a:cubicBezTo>
                      <a:pt x="1823720" y="412750"/>
                      <a:pt x="1823720" y="400050"/>
                      <a:pt x="1824990" y="381000"/>
                    </a:cubicBezTo>
                    <a:cubicBezTo>
                      <a:pt x="1826260" y="346710"/>
                      <a:pt x="1838960" y="280670"/>
                      <a:pt x="1852930" y="238760"/>
                    </a:cubicBezTo>
                    <a:cubicBezTo>
                      <a:pt x="1864360" y="201930"/>
                      <a:pt x="1879600" y="167640"/>
                      <a:pt x="1897380" y="139700"/>
                    </a:cubicBezTo>
                    <a:cubicBezTo>
                      <a:pt x="1912620" y="116840"/>
                      <a:pt x="1930400" y="97790"/>
                      <a:pt x="1949450" y="83820"/>
                    </a:cubicBezTo>
                    <a:cubicBezTo>
                      <a:pt x="1964690" y="72390"/>
                      <a:pt x="1979930" y="63500"/>
                      <a:pt x="2000250" y="60960"/>
                    </a:cubicBezTo>
                    <a:cubicBezTo>
                      <a:pt x="2026920" y="57150"/>
                      <a:pt x="2080260" y="63500"/>
                      <a:pt x="2095500" y="77470"/>
                    </a:cubicBezTo>
                    <a:cubicBezTo>
                      <a:pt x="2104390" y="85090"/>
                      <a:pt x="2106930" y="97790"/>
                      <a:pt x="2104390" y="107950"/>
                    </a:cubicBezTo>
                    <a:cubicBezTo>
                      <a:pt x="2103120" y="119380"/>
                      <a:pt x="2092960" y="129540"/>
                      <a:pt x="2078990" y="142240"/>
                    </a:cubicBezTo>
                    <a:cubicBezTo>
                      <a:pt x="2048510" y="165100"/>
                      <a:pt x="1987550" y="191770"/>
                      <a:pt x="1915160" y="217170"/>
                    </a:cubicBezTo>
                    <a:cubicBezTo>
                      <a:pt x="1785620" y="264160"/>
                      <a:pt x="1456690" y="354330"/>
                      <a:pt x="1355090" y="361950"/>
                    </a:cubicBezTo>
                    <a:cubicBezTo>
                      <a:pt x="1318260" y="364490"/>
                      <a:pt x="1290320" y="365760"/>
                      <a:pt x="1277620" y="354330"/>
                    </a:cubicBezTo>
                    <a:cubicBezTo>
                      <a:pt x="1268730" y="346710"/>
                      <a:pt x="1268730" y="331470"/>
                      <a:pt x="1272540" y="314960"/>
                    </a:cubicBezTo>
                    <a:cubicBezTo>
                      <a:pt x="1278890" y="288290"/>
                      <a:pt x="1316990" y="233680"/>
                      <a:pt x="1347470" y="208280"/>
                    </a:cubicBezTo>
                    <a:cubicBezTo>
                      <a:pt x="1375410" y="185420"/>
                      <a:pt x="1423670" y="165100"/>
                      <a:pt x="1445260" y="166370"/>
                    </a:cubicBezTo>
                    <a:cubicBezTo>
                      <a:pt x="1456690" y="166370"/>
                      <a:pt x="1468120" y="172720"/>
                      <a:pt x="1470660" y="180340"/>
                    </a:cubicBezTo>
                    <a:cubicBezTo>
                      <a:pt x="1473200" y="186690"/>
                      <a:pt x="1469390" y="198120"/>
                      <a:pt x="1460500" y="207010"/>
                    </a:cubicBezTo>
                    <a:cubicBezTo>
                      <a:pt x="1436370" y="227330"/>
                      <a:pt x="1310640" y="257810"/>
                      <a:pt x="1282700" y="251460"/>
                    </a:cubicBezTo>
                    <a:cubicBezTo>
                      <a:pt x="1272540" y="248920"/>
                      <a:pt x="1266190" y="242570"/>
                      <a:pt x="1264920" y="236220"/>
                    </a:cubicBezTo>
                    <a:cubicBezTo>
                      <a:pt x="1263650" y="228600"/>
                      <a:pt x="1268730" y="217170"/>
                      <a:pt x="1277620" y="212090"/>
                    </a:cubicBezTo>
                    <a:cubicBezTo>
                      <a:pt x="1296670" y="198120"/>
                      <a:pt x="1347470" y="200660"/>
                      <a:pt x="1398270" y="196850"/>
                    </a:cubicBezTo>
                    <a:cubicBezTo>
                      <a:pt x="1485900" y="190500"/>
                      <a:pt x="1648460" y="184150"/>
                      <a:pt x="1760220" y="189230"/>
                    </a:cubicBezTo>
                    <a:cubicBezTo>
                      <a:pt x="1855470" y="194310"/>
                      <a:pt x="1998980" y="191770"/>
                      <a:pt x="2026920" y="219710"/>
                    </a:cubicBezTo>
                    <a:cubicBezTo>
                      <a:pt x="2038350" y="229870"/>
                      <a:pt x="2037080" y="248920"/>
                      <a:pt x="2032000" y="259080"/>
                    </a:cubicBezTo>
                    <a:cubicBezTo>
                      <a:pt x="2028190" y="267970"/>
                      <a:pt x="2019300" y="267970"/>
                      <a:pt x="2004060" y="275590"/>
                    </a:cubicBezTo>
                    <a:cubicBezTo>
                      <a:pt x="1958340" y="298450"/>
                      <a:pt x="1750060" y="393700"/>
                      <a:pt x="1703070" y="392430"/>
                    </a:cubicBezTo>
                    <a:cubicBezTo>
                      <a:pt x="1687830" y="391160"/>
                      <a:pt x="1676400" y="384810"/>
                      <a:pt x="1672590" y="378460"/>
                    </a:cubicBezTo>
                    <a:cubicBezTo>
                      <a:pt x="1670050" y="373380"/>
                      <a:pt x="1672590" y="364490"/>
                      <a:pt x="1676400" y="358140"/>
                    </a:cubicBezTo>
                    <a:cubicBezTo>
                      <a:pt x="1681480" y="351790"/>
                      <a:pt x="1690370" y="350520"/>
                      <a:pt x="1704340" y="344170"/>
                    </a:cubicBezTo>
                    <a:cubicBezTo>
                      <a:pt x="1746250" y="326390"/>
                      <a:pt x="1897380" y="273050"/>
                      <a:pt x="1958340" y="266700"/>
                    </a:cubicBezTo>
                    <a:cubicBezTo>
                      <a:pt x="1992630" y="264160"/>
                      <a:pt x="2028190" y="262890"/>
                      <a:pt x="2038350" y="275590"/>
                    </a:cubicBezTo>
                    <a:cubicBezTo>
                      <a:pt x="2045970" y="285750"/>
                      <a:pt x="2040890" y="302260"/>
                      <a:pt x="2033270" y="322580"/>
                    </a:cubicBezTo>
                    <a:cubicBezTo>
                      <a:pt x="2012950" y="368300"/>
                      <a:pt x="1899920" y="473710"/>
                      <a:pt x="1864360" y="530860"/>
                    </a:cubicBezTo>
                    <a:cubicBezTo>
                      <a:pt x="1842770" y="566420"/>
                      <a:pt x="1840230" y="615950"/>
                      <a:pt x="1822450" y="624840"/>
                    </a:cubicBezTo>
                    <a:cubicBezTo>
                      <a:pt x="1812290" y="628650"/>
                      <a:pt x="1793240" y="621030"/>
                      <a:pt x="1788160" y="614680"/>
                    </a:cubicBezTo>
                    <a:cubicBezTo>
                      <a:pt x="1785620" y="609600"/>
                      <a:pt x="1788160" y="600710"/>
                      <a:pt x="1791970" y="594360"/>
                    </a:cubicBezTo>
                    <a:cubicBezTo>
                      <a:pt x="1797050" y="588010"/>
                      <a:pt x="1807210" y="584200"/>
                      <a:pt x="1822450" y="579120"/>
                    </a:cubicBezTo>
                    <a:cubicBezTo>
                      <a:pt x="1863090" y="565150"/>
                      <a:pt x="1993900" y="543560"/>
                      <a:pt x="2057400" y="538480"/>
                    </a:cubicBezTo>
                    <a:cubicBezTo>
                      <a:pt x="2099310" y="534670"/>
                      <a:pt x="2134870" y="527050"/>
                      <a:pt x="2164080" y="537210"/>
                    </a:cubicBezTo>
                    <a:cubicBezTo>
                      <a:pt x="2186940" y="544830"/>
                      <a:pt x="2214880" y="565150"/>
                      <a:pt x="2218690" y="581660"/>
                    </a:cubicBezTo>
                    <a:cubicBezTo>
                      <a:pt x="2222500" y="595630"/>
                      <a:pt x="2211070" y="615950"/>
                      <a:pt x="2199640" y="629920"/>
                    </a:cubicBezTo>
                    <a:cubicBezTo>
                      <a:pt x="2188210" y="645160"/>
                      <a:pt x="2171700" y="652780"/>
                      <a:pt x="2146300" y="668020"/>
                    </a:cubicBezTo>
                    <a:cubicBezTo>
                      <a:pt x="2096770" y="697230"/>
                      <a:pt x="1982470" y="753110"/>
                      <a:pt x="1910080" y="782320"/>
                    </a:cubicBezTo>
                    <a:cubicBezTo>
                      <a:pt x="1851660" y="806450"/>
                      <a:pt x="1775460" y="836930"/>
                      <a:pt x="1744980" y="835660"/>
                    </a:cubicBezTo>
                    <a:cubicBezTo>
                      <a:pt x="1734820" y="835660"/>
                      <a:pt x="1725930" y="833120"/>
                      <a:pt x="1723390" y="826770"/>
                    </a:cubicBezTo>
                    <a:cubicBezTo>
                      <a:pt x="1717040" y="817880"/>
                      <a:pt x="1723390" y="798830"/>
                      <a:pt x="1731010" y="778510"/>
                    </a:cubicBezTo>
                    <a:cubicBezTo>
                      <a:pt x="1750060" y="730250"/>
                      <a:pt x="1824990" y="619760"/>
                      <a:pt x="1871980" y="557530"/>
                    </a:cubicBezTo>
                    <a:cubicBezTo>
                      <a:pt x="1911350" y="506730"/>
                      <a:pt x="1965960" y="431800"/>
                      <a:pt x="1991360" y="426720"/>
                    </a:cubicBezTo>
                    <a:cubicBezTo>
                      <a:pt x="2000250" y="425450"/>
                      <a:pt x="2010410" y="430530"/>
                      <a:pt x="2012950" y="436880"/>
                    </a:cubicBezTo>
                    <a:cubicBezTo>
                      <a:pt x="2016760" y="441960"/>
                      <a:pt x="2015490" y="452120"/>
                      <a:pt x="2007870" y="463550"/>
                    </a:cubicBezTo>
                    <a:cubicBezTo>
                      <a:pt x="1986280" y="499110"/>
                      <a:pt x="1865630" y="572770"/>
                      <a:pt x="1770380" y="632460"/>
                    </a:cubicBezTo>
                    <a:cubicBezTo>
                      <a:pt x="1639570" y="715010"/>
                      <a:pt x="1361440" y="866140"/>
                      <a:pt x="1282700" y="900430"/>
                    </a:cubicBezTo>
                    <a:cubicBezTo>
                      <a:pt x="1258570" y="911860"/>
                      <a:pt x="1249680" y="916940"/>
                      <a:pt x="1234440" y="916940"/>
                    </a:cubicBezTo>
                    <a:cubicBezTo>
                      <a:pt x="1219200" y="918210"/>
                      <a:pt x="1198880" y="913130"/>
                      <a:pt x="1191260" y="905510"/>
                    </a:cubicBezTo>
                    <a:cubicBezTo>
                      <a:pt x="1186180" y="897890"/>
                      <a:pt x="1184910" y="885190"/>
                      <a:pt x="1189990" y="875030"/>
                    </a:cubicBezTo>
                    <a:cubicBezTo>
                      <a:pt x="1198880" y="855980"/>
                      <a:pt x="1229360" y="839470"/>
                      <a:pt x="1268730" y="814070"/>
                    </a:cubicBezTo>
                    <a:cubicBezTo>
                      <a:pt x="1371600" y="748030"/>
                      <a:pt x="1729740" y="577850"/>
                      <a:pt x="1849120" y="508000"/>
                    </a:cubicBezTo>
                    <a:cubicBezTo>
                      <a:pt x="1905000" y="474980"/>
                      <a:pt x="1948180" y="429260"/>
                      <a:pt x="1969770" y="430530"/>
                    </a:cubicBezTo>
                    <a:cubicBezTo>
                      <a:pt x="1978660" y="431800"/>
                      <a:pt x="1985010" y="440690"/>
                      <a:pt x="1986280" y="447040"/>
                    </a:cubicBezTo>
                    <a:cubicBezTo>
                      <a:pt x="1987550" y="453390"/>
                      <a:pt x="1983740" y="462280"/>
                      <a:pt x="1973580" y="469900"/>
                    </a:cubicBezTo>
                    <a:cubicBezTo>
                      <a:pt x="1918970" y="511810"/>
                      <a:pt x="1527810" y="568960"/>
                      <a:pt x="1338580" y="633730"/>
                    </a:cubicBezTo>
                    <a:cubicBezTo>
                      <a:pt x="1176020" y="688340"/>
                      <a:pt x="943610" y="833120"/>
                      <a:pt x="900430" y="820420"/>
                    </a:cubicBezTo>
                    <a:cubicBezTo>
                      <a:pt x="891540" y="816610"/>
                      <a:pt x="887730" y="807720"/>
                      <a:pt x="887730" y="800100"/>
                    </a:cubicBezTo>
                    <a:cubicBezTo>
                      <a:pt x="886460" y="789940"/>
                      <a:pt x="892810" y="781050"/>
                      <a:pt x="906780" y="765810"/>
                    </a:cubicBezTo>
                    <a:cubicBezTo>
                      <a:pt x="955040" y="715010"/>
                      <a:pt x="1235710" y="576580"/>
                      <a:pt x="1342390" y="495300"/>
                    </a:cubicBezTo>
                    <a:cubicBezTo>
                      <a:pt x="1410970" y="441960"/>
                      <a:pt x="1470660" y="349250"/>
                      <a:pt x="1499870" y="346710"/>
                    </a:cubicBezTo>
                    <a:cubicBezTo>
                      <a:pt x="1510030" y="346710"/>
                      <a:pt x="1520190" y="355600"/>
                      <a:pt x="1522730" y="363220"/>
                    </a:cubicBezTo>
                    <a:cubicBezTo>
                      <a:pt x="1524000" y="368300"/>
                      <a:pt x="1521460" y="377190"/>
                      <a:pt x="1513840" y="383540"/>
                    </a:cubicBezTo>
                    <a:cubicBezTo>
                      <a:pt x="1493520" y="403860"/>
                      <a:pt x="1430020" y="416560"/>
                      <a:pt x="1356360" y="440690"/>
                    </a:cubicBezTo>
                    <a:cubicBezTo>
                      <a:pt x="1187450" y="499110"/>
                      <a:pt x="728980" y="651510"/>
                      <a:pt x="510540" y="711200"/>
                    </a:cubicBezTo>
                    <a:cubicBezTo>
                      <a:pt x="374650" y="748030"/>
                      <a:pt x="213360" y="810260"/>
                      <a:pt x="177800" y="788670"/>
                    </a:cubicBezTo>
                    <a:cubicBezTo>
                      <a:pt x="165100" y="779780"/>
                      <a:pt x="165100" y="756920"/>
                      <a:pt x="167640" y="745490"/>
                    </a:cubicBezTo>
                    <a:cubicBezTo>
                      <a:pt x="170180" y="734060"/>
                      <a:pt x="177800" y="727710"/>
                      <a:pt x="190500" y="716280"/>
                    </a:cubicBezTo>
                    <a:cubicBezTo>
                      <a:pt x="218440" y="690880"/>
                      <a:pt x="276860" y="648970"/>
                      <a:pt x="347980" y="610870"/>
                    </a:cubicBezTo>
                    <a:cubicBezTo>
                      <a:pt x="469900" y="543560"/>
                      <a:pt x="736600" y="434340"/>
                      <a:pt x="876300" y="384810"/>
                    </a:cubicBezTo>
                    <a:cubicBezTo>
                      <a:pt x="965200" y="351790"/>
                      <a:pt x="1064260" y="308610"/>
                      <a:pt x="1098550" y="318770"/>
                    </a:cubicBezTo>
                    <a:cubicBezTo>
                      <a:pt x="1111250" y="321310"/>
                      <a:pt x="1120140" y="332740"/>
                      <a:pt x="1120140" y="341630"/>
                    </a:cubicBezTo>
                    <a:cubicBezTo>
                      <a:pt x="1120140" y="351790"/>
                      <a:pt x="1107440" y="359410"/>
                      <a:pt x="1090930" y="375920"/>
                    </a:cubicBezTo>
                    <a:cubicBezTo>
                      <a:pt x="1024890" y="436880"/>
                      <a:pt x="689610" y="673100"/>
                      <a:pt x="574040" y="749300"/>
                    </a:cubicBezTo>
                    <a:cubicBezTo>
                      <a:pt x="518160" y="787400"/>
                      <a:pt x="496570" y="800100"/>
                      <a:pt x="445770" y="826770"/>
                    </a:cubicBezTo>
                    <a:cubicBezTo>
                      <a:pt x="374650" y="864870"/>
                      <a:pt x="228600" y="955040"/>
                      <a:pt x="185420" y="947420"/>
                    </a:cubicBezTo>
                    <a:cubicBezTo>
                      <a:pt x="168910" y="944880"/>
                      <a:pt x="162560" y="932180"/>
                      <a:pt x="154940" y="918210"/>
                    </a:cubicBezTo>
                    <a:cubicBezTo>
                      <a:pt x="144780" y="896620"/>
                      <a:pt x="139700" y="854710"/>
                      <a:pt x="144780" y="820420"/>
                    </a:cubicBezTo>
                    <a:cubicBezTo>
                      <a:pt x="148590" y="782320"/>
                      <a:pt x="168910" y="741680"/>
                      <a:pt x="189230" y="703580"/>
                    </a:cubicBezTo>
                    <a:cubicBezTo>
                      <a:pt x="209550" y="664210"/>
                      <a:pt x="242570" y="618490"/>
                      <a:pt x="270510" y="590550"/>
                    </a:cubicBezTo>
                    <a:cubicBezTo>
                      <a:pt x="292100" y="568960"/>
                      <a:pt x="307340" y="560070"/>
                      <a:pt x="336550" y="542290"/>
                    </a:cubicBezTo>
                    <a:cubicBezTo>
                      <a:pt x="382270" y="514350"/>
                      <a:pt x="453390" y="478790"/>
                      <a:pt x="523240" y="447040"/>
                    </a:cubicBezTo>
                    <a:cubicBezTo>
                      <a:pt x="608330" y="407670"/>
                      <a:pt x="750570" y="349250"/>
                      <a:pt x="811530" y="326390"/>
                    </a:cubicBezTo>
                    <a:cubicBezTo>
                      <a:pt x="838200" y="314960"/>
                      <a:pt x="855980" y="299720"/>
                      <a:pt x="869950" y="304800"/>
                    </a:cubicBezTo>
                    <a:cubicBezTo>
                      <a:pt x="880110" y="307340"/>
                      <a:pt x="891540" y="323850"/>
                      <a:pt x="891540" y="331470"/>
                    </a:cubicBezTo>
                    <a:cubicBezTo>
                      <a:pt x="891540" y="339090"/>
                      <a:pt x="883920" y="344170"/>
                      <a:pt x="872490" y="350520"/>
                    </a:cubicBezTo>
                    <a:cubicBezTo>
                      <a:pt x="838200" y="369570"/>
                      <a:pt x="718820" y="381000"/>
                      <a:pt x="633730" y="407670"/>
                    </a:cubicBezTo>
                    <a:cubicBezTo>
                      <a:pt x="533400" y="438150"/>
                      <a:pt x="382270" y="500380"/>
                      <a:pt x="313690" y="529590"/>
                    </a:cubicBezTo>
                    <a:cubicBezTo>
                      <a:pt x="280670" y="543560"/>
                      <a:pt x="264160" y="548640"/>
                      <a:pt x="242570" y="562610"/>
                    </a:cubicBezTo>
                    <a:cubicBezTo>
                      <a:pt x="222250" y="575310"/>
                      <a:pt x="203200" y="590550"/>
                      <a:pt x="187960" y="608330"/>
                    </a:cubicBezTo>
                    <a:cubicBezTo>
                      <a:pt x="173990" y="624840"/>
                      <a:pt x="166370" y="652780"/>
                      <a:pt x="153670" y="662940"/>
                    </a:cubicBezTo>
                    <a:cubicBezTo>
                      <a:pt x="144780" y="668020"/>
                      <a:pt x="134620" y="670560"/>
                      <a:pt x="128270" y="669290"/>
                    </a:cubicBezTo>
                    <a:cubicBezTo>
                      <a:pt x="120650" y="668020"/>
                      <a:pt x="110490" y="659130"/>
                      <a:pt x="107950" y="651510"/>
                    </a:cubicBezTo>
                    <a:cubicBezTo>
                      <a:pt x="104140" y="643890"/>
                      <a:pt x="106680" y="636270"/>
                      <a:pt x="111760" y="621030"/>
                    </a:cubicBezTo>
                    <a:cubicBezTo>
                      <a:pt x="127000" y="577850"/>
                      <a:pt x="231140" y="453390"/>
                      <a:pt x="273050" y="379730"/>
                    </a:cubicBezTo>
                    <a:cubicBezTo>
                      <a:pt x="304800" y="321310"/>
                      <a:pt x="318770" y="237490"/>
                      <a:pt x="345440" y="217170"/>
                    </a:cubicBezTo>
                    <a:cubicBezTo>
                      <a:pt x="356870" y="207010"/>
                      <a:pt x="374650" y="204470"/>
                      <a:pt x="382270" y="208280"/>
                    </a:cubicBezTo>
                    <a:cubicBezTo>
                      <a:pt x="389890" y="213360"/>
                      <a:pt x="389890" y="241300"/>
                      <a:pt x="389890" y="241300"/>
                    </a:cubicBezTo>
                  </a:path>
                </a:pathLst>
              </a:custGeom>
              <a:solidFill>
                <a:srgbClr val="92D050"/>
              </a:solidFill>
              <a:ln cap="sq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GB"/>
              </a:p>
            </p:txBody>
          </p:sp>
        </p:grpSp>
      </p:grpSp>
      <p:grpSp>
        <p:nvGrpSpPr>
          <p:cNvPr id="279" name="Group 278">
            <a:extLst>
              <a:ext uri="{FF2B5EF4-FFF2-40B4-BE49-F238E27FC236}">
                <a16:creationId xmlns:a16="http://schemas.microsoft.com/office/drawing/2014/main" id="{2826F9F9-FB70-2F01-70E8-07974F2FD2C2}"/>
              </a:ext>
            </a:extLst>
          </p:cNvPr>
          <p:cNvGrpSpPr/>
          <p:nvPr/>
        </p:nvGrpSpPr>
        <p:grpSpPr>
          <a:xfrm>
            <a:off x="9113630" y="2428211"/>
            <a:ext cx="522015" cy="601027"/>
            <a:chOff x="6869385" y="2868193"/>
            <a:chExt cx="1971367" cy="2228634"/>
          </a:xfrm>
        </p:grpSpPr>
        <p:sp>
          <p:nvSpPr>
            <p:cNvPr id="280" name="Freeform 3">
              <a:extLst>
                <a:ext uri="{FF2B5EF4-FFF2-40B4-BE49-F238E27FC236}">
                  <a16:creationId xmlns:a16="http://schemas.microsoft.com/office/drawing/2014/main" id="{A936B5AB-C662-C57F-AF65-B641AAB13D23}"/>
                </a:ext>
              </a:extLst>
            </p:cNvPr>
            <p:cNvSpPr/>
            <p:nvPr/>
          </p:nvSpPr>
          <p:spPr>
            <a:xfrm>
              <a:off x="6869385" y="2868193"/>
              <a:ext cx="1971367" cy="2205726"/>
            </a:xfrm>
            <a:custGeom>
              <a:avLst/>
              <a:gdLst/>
              <a:ahLst/>
              <a:cxnLst/>
              <a:rect l="l" t="t" r="r" b="b"/>
              <a:pathLst>
                <a:path w="1971367" h="2205726">
                  <a:moveTo>
                    <a:pt x="0" y="0"/>
                  </a:moveTo>
                  <a:lnTo>
                    <a:pt x="1971367" y="0"/>
                  </a:lnTo>
                  <a:lnTo>
                    <a:pt x="1971367" y="2205726"/>
                  </a:lnTo>
                  <a:lnTo>
                    <a:pt x="0" y="2205726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4"/>
              <a:stretch>
                <a:fillRect/>
              </a:stretch>
            </a:blipFill>
            <a:ln cap="sq">
              <a:noFill/>
              <a:prstDash val="solid"/>
              <a:miter/>
            </a:ln>
          </p:spPr>
          <p:txBody>
            <a:bodyPr/>
            <a:lstStyle/>
            <a:p>
              <a:endParaRPr lang="en-GB"/>
            </a:p>
          </p:txBody>
        </p:sp>
        <p:grpSp>
          <p:nvGrpSpPr>
            <p:cNvPr id="281" name="Group 4">
              <a:extLst>
                <a:ext uri="{FF2B5EF4-FFF2-40B4-BE49-F238E27FC236}">
                  <a16:creationId xmlns:a16="http://schemas.microsoft.com/office/drawing/2014/main" id="{BC7C8516-553C-362F-7934-3BA4DF2609BE}"/>
                </a:ext>
              </a:extLst>
            </p:cNvPr>
            <p:cNvGrpSpPr/>
            <p:nvPr/>
          </p:nvGrpSpPr>
          <p:grpSpPr>
            <a:xfrm>
              <a:off x="7808595" y="3701415"/>
              <a:ext cx="109538" cy="180975"/>
              <a:chOff x="0" y="0"/>
              <a:chExt cx="146050" cy="241300"/>
            </a:xfrm>
          </p:grpSpPr>
          <p:sp>
            <p:nvSpPr>
              <p:cNvPr id="314" name="Freeform 5">
                <a:extLst>
                  <a:ext uri="{FF2B5EF4-FFF2-40B4-BE49-F238E27FC236}">
                    <a16:creationId xmlns:a16="http://schemas.microsoft.com/office/drawing/2014/main" id="{BEA68E0C-C810-21C3-1609-E803E272C3E1}"/>
                  </a:ext>
                </a:extLst>
              </p:cNvPr>
              <p:cNvSpPr/>
              <p:nvPr/>
            </p:nvSpPr>
            <p:spPr>
              <a:xfrm>
                <a:off x="43180" y="50800"/>
                <a:ext cx="58420" cy="142240"/>
              </a:xfrm>
              <a:custGeom>
                <a:avLst/>
                <a:gdLst/>
                <a:ahLst/>
                <a:cxnLst/>
                <a:rect l="l" t="t" r="r" b="b"/>
                <a:pathLst>
                  <a:path w="58420" h="142240">
                    <a:moveTo>
                      <a:pt x="19050" y="0"/>
                    </a:moveTo>
                    <a:cubicBezTo>
                      <a:pt x="49530" y="91440"/>
                      <a:pt x="58420" y="132080"/>
                      <a:pt x="52070" y="137160"/>
                    </a:cubicBezTo>
                    <a:cubicBezTo>
                      <a:pt x="49530" y="140970"/>
                      <a:pt x="39370" y="137160"/>
                      <a:pt x="39370" y="135890"/>
                    </a:cubicBezTo>
                    <a:cubicBezTo>
                      <a:pt x="39370" y="135890"/>
                      <a:pt x="52070" y="137160"/>
                      <a:pt x="52070" y="137160"/>
                    </a:cubicBezTo>
                    <a:cubicBezTo>
                      <a:pt x="52070" y="137160"/>
                      <a:pt x="43180" y="142240"/>
                      <a:pt x="39370" y="139700"/>
                    </a:cubicBezTo>
                    <a:cubicBezTo>
                      <a:pt x="26670" y="130810"/>
                      <a:pt x="0" y="16510"/>
                      <a:pt x="7620" y="3810"/>
                    </a:cubicBezTo>
                    <a:cubicBezTo>
                      <a:pt x="10160" y="0"/>
                      <a:pt x="19050" y="0"/>
                      <a:pt x="19050" y="0"/>
                    </a:cubicBezTo>
                  </a:path>
                </a:pathLst>
              </a:custGeom>
              <a:solidFill>
                <a:srgbClr val="E7191F"/>
              </a:solidFill>
              <a:ln cap="sq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GB"/>
              </a:p>
            </p:txBody>
          </p:sp>
        </p:grpSp>
        <p:grpSp>
          <p:nvGrpSpPr>
            <p:cNvPr id="282" name="Group 6">
              <a:extLst>
                <a:ext uri="{FF2B5EF4-FFF2-40B4-BE49-F238E27FC236}">
                  <a16:creationId xmlns:a16="http://schemas.microsoft.com/office/drawing/2014/main" id="{374F0A02-079A-27A4-2E0D-01DCA69E1686}"/>
                </a:ext>
              </a:extLst>
            </p:cNvPr>
            <p:cNvGrpSpPr/>
            <p:nvPr/>
          </p:nvGrpSpPr>
          <p:grpSpPr>
            <a:xfrm>
              <a:off x="7837170" y="3710940"/>
              <a:ext cx="124777" cy="240983"/>
              <a:chOff x="0" y="0"/>
              <a:chExt cx="166370" cy="321310"/>
            </a:xfrm>
          </p:grpSpPr>
          <p:sp>
            <p:nvSpPr>
              <p:cNvPr id="313" name="Freeform 7">
                <a:extLst>
                  <a:ext uri="{FF2B5EF4-FFF2-40B4-BE49-F238E27FC236}">
                    <a16:creationId xmlns:a16="http://schemas.microsoft.com/office/drawing/2014/main" id="{7DE3CF83-38A1-59A5-6866-B9C81E55D438}"/>
                  </a:ext>
                </a:extLst>
              </p:cNvPr>
              <p:cNvSpPr/>
              <p:nvPr/>
            </p:nvSpPr>
            <p:spPr>
              <a:xfrm>
                <a:off x="49530" y="49530"/>
                <a:ext cx="71120" cy="224790"/>
              </a:xfrm>
              <a:custGeom>
                <a:avLst/>
                <a:gdLst/>
                <a:ahLst/>
                <a:cxnLst/>
                <a:rect l="l" t="t" r="r" b="b"/>
                <a:pathLst>
                  <a:path w="71120" h="224790">
                    <a:moveTo>
                      <a:pt x="25400" y="8890"/>
                    </a:moveTo>
                    <a:cubicBezTo>
                      <a:pt x="68580" y="161290"/>
                      <a:pt x="71120" y="190500"/>
                      <a:pt x="62230" y="204470"/>
                    </a:cubicBezTo>
                    <a:cubicBezTo>
                      <a:pt x="57150" y="213360"/>
                      <a:pt x="41910" y="224790"/>
                      <a:pt x="35560" y="220980"/>
                    </a:cubicBezTo>
                    <a:cubicBezTo>
                      <a:pt x="20320" y="213360"/>
                      <a:pt x="12700" y="77470"/>
                      <a:pt x="26670" y="60960"/>
                    </a:cubicBezTo>
                    <a:cubicBezTo>
                      <a:pt x="31750" y="54610"/>
                      <a:pt x="48260" y="53340"/>
                      <a:pt x="50800" y="57150"/>
                    </a:cubicBezTo>
                    <a:cubicBezTo>
                      <a:pt x="53340" y="59690"/>
                      <a:pt x="49530" y="73660"/>
                      <a:pt x="45720" y="76200"/>
                    </a:cubicBezTo>
                    <a:cubicBezTo>
                      <a:pt x="41910" y="77470"/>
                      <a:pt x="27940" y="71120"/>
                      <a:pt x="26670" y="66040"/>
                    </a:cubicBezTo>
                    <a:cubicBezTo>
                      <a:pt x="25400" y="62230"/>
                      <a:pt x="30480" y="54610"/>
                      <a:pt x="34290" y="52070"/>
                    </a:cubicBezTo>
                    <a:cubicBezTo>
                      <a:pt x="38100" y="50800"/>
                      <a:pt x="45720" y="52070"/>
                      <a:pt x="49530" y="55880"/>
                    </a:cubicBezTo>
                    <a:cubicBezTo>
                      <a:pt x="57150" y="63500"/>
                      <a:pt x="59690" y="90170"/>
                      <a:pt x="62230" y="110490"/>
                    </a:cubicBezTo>
                    <a:cubicBezTo>
                      <a:pt x="63500" y="137160"/>
                      <a:pt x="66040" y="196850"/>
                      <a:pt x="55880" y="203200"/>
                    </a:cubicBezTo>
                    <a:cubicBezTo>
                      <a:pt x="50800" y="207010"/>
                      <a:pt x="40640" y="204470"/>
                      <a:pt x="35560" y="198120"/>
                    </a:cubicBezTo>
                    <a:cubicBezTo>
                      <a:pt x="25400" y="184150"/>
                      <a:pt x="40640" y="121920"/>
                      <a:pt x="34290" y="90170"/>
                    </a:cubicBezTo>
                    <a:cubicBezTo>
                      <a:pt x="27940" y="62230"/>
                      <a:pt x="0" y="30480"/>
                      <a:pt x="1270" y="15240"/>
                    </a:cubicBezTo>
                    <a:cubicBezTo>
                      <a:pt x="1270" y="8890"/>
                      <a:pt x="6350" y="2540"/>
                      <a:pt x="10160" y="1270"/>
                    </a:cubicBezTo>
                    <a:cubicBezTo>
                      <a:pt x="13970" y="0"/>
                      <a:pt x="25400" y="8890"/>
                      <a:pt x="25400" y="8890"/>
                    </a:cubicBezTo>
                  </a:path>
                </a:pathLst>
              </a:custGeom>
              <a:solidFill>
                <a:srgbClr val="E7191F"/>
              </a:solidFill>
              <a:ln cap="sq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GB"/>
              </a:p>
            </p:txBody>
          </p:sp>
        </p:grpSp>
        <p:grpSp>
          <p:nvGrpSpPr>
            <p:cNvPr id="283" name="Group 8">
              <a:extLst>
                <a:ext uri="{FF2B5EF4-FFF2-40B4-BE49-F238E27FC236}">
                  <a16:creationId xmlns:a16="http://schemas.microsoft.com/office/drawing/2014/main" id="{8BC640CF-56B0-A204-066B-E68AB4C5D6B9}"/>
                </a:ext>
              </a:extLst>
            </p:cNvPr>
            <p:cNvGrpSpPr/>
            <p:nvPr/>
          </p:nvGrpSpPr>
          <p:grpSpPr>
            <a:xfrm>
              <a:off x="7798118" y="3681412"/>
              <a:ext cx="328612" cy="1415415"/>
              <a:chOff x="0" y="0"/>
              <a:chExt cx="438150" cy="1887220"/>
            </a:xfrm>
          </p:grpSpPr>
          <p:sp>
            <p:nvSpPr>
              <p:cNvPr id="312" name="Freeform 9">
                <a:extLst>
                  <a:ext uri="{FF2B5EF4-FFF2-40B4-BE49-F238E27FC236}">
                    <a16:creationId xmlns:a16="http://schemas.microsoft.com/office/drawing/2014/main" id="{497598F9-1DC5-F4D9-A966-3039613D7570}"/>
                  </a:ext>
                </a:extLst>
              </p:cNvPr>
              <p:cNvSpPr/>
              <p:nvPr/>
            </p:nvSpPr>
            <p:spPr>
              <a:xfrm>
                <a:off x="49530" y="45720"/>
                <a:ext cx="359410" cy="1791970"/>
              </a:xfrm>
              <a:custGeom>
                <a:avLst/>
                <a:gdLst/>
                <a:ahLst/>
                <a:cxnLst/>
                <a:rect l="l" t="t" r="r" b="b"/>
                <a:pathLst>
                  <a:path w="359410" h="1791970">
                    <a:moveTo>
                      <a:pt x="50800" y="31750"/>
                    </a:moveTo>
                    <a:cubicBezTo>
                      <a:pt x="99060" y="204470"/>
                      <a:pt x="88900" y="222250"/>
                      <a:pt x="78740" y="231140"/>
                    </a:cubicBezTo>
                    <a:cubicBezTo>
                      <a:pt x="71120" y="237490"/>
                      <a:pt x="55880" y="240030"/>
                      <a:pt x="48260" y="237490"/>
                    </a:cubicBezTo>
                    <a:cubicBezTo>
                      <a:pt x="40640" y="233680"/>
                      <a:pt x="31750" y="220980"/>
                      <a:pt x="30480" y="210820"/>
                    </a:cubicBezTo>
                    <a:cubicBezTo>
                      <a:pt x="30480" y="199390"/>
                      <a:pt x="48260" y="187960"/>
                      <a:pt x="52070" y="172720"/>
                    </a:cubicBezTo>
                    <a:cubicBezTo>
                      <a:pt x="57150" y="148590"/>
                      <a:pt x="44450" y="102870"/>
                      <a:pt x="46990" y="81280"/>
                    </a:cubicBezTo>
                    <a:cubicBezTo>
                      <a:pt x="48260" y="69850"/>
                      <a:pt x="49530" y="55880"/>
                      <a:pt x="54610" y="55880"/>
                    </a:cubicBezTo>
                    <a:cubicBezTo>
                      <a:pt x="58420" y="54610"/>
                      <a:pt x="72390" y="73660"/>
                      <a:pt x="69850" y="76200"/>
                    </a:cubicBezTo>
                    <a:cubicBezTo>
                      <a:pt x="68580" y="80010"/>
                      <a:pt x="39370" y="74930"/>
                      <a:pt x="30480" y="66040"/>
                    </a:cubicBezTo>
                    <a:cubicBezTo>
                      <a:pt x="22860" y="58420"/>
                      <a:pt x="20320" y="36830"/>
                      <a:pt x="22860" y="26670"/>
                    </a:cubicBezTo>
                    <a:cubicBezTo>
                      <a:pt x="26670" y="19050"/>
                      <a:pt x="33020" y="12700"/>
                      <a:pt x="43180" y="8890"/>
                    </a:cubicBezTo>
                    <a:cubicBezTo>
                      <a:pt x="55880" y="3810"/>
                      <a:pt x="85090" y="0"/>
                      <a:pt x="100330" y="5080"/>
                    </a:cubicBezTo>
                    <a:cubicBezTo>
                      <a:pt x="113030" y="8890"/>
                      <a:pt x="129540" y="20320"/>
                      <a:pt x="130810" y="30480"/>
                    </a:cubicBezTo>
                    <a:cubicBezTo>
                      <a:pt x="132080" y="45720"/>
                      <a:pt x="93980" y="72390"/>
                      <a:pt x="86360" y="88900"/>
                    </a:cubicBezTo>
                    <a:cubicBezTo>
                      <a:pt x="82550" y="99060"/>
                      <a:pt x="87630" y="114300"/>
                      <a:pt x="82550" y="115570"/>
                    </a:cubicBezTo>
                    <a:cubicBezTo>
                      <a:pt x="78740" y="118110"/>
                      <a:pt x="69850" y="100330"/>
                      <a:pt x="62230" y="100330"/>
                    </a:cubicBezTo>
                    <a:cubicBezTo>
                      <a:pt x="53340" y="100330"/>
                      <a:pt x="38100" y="116840"/>
                      <a:pt x="35560" y="114300"/>
                    </a:cubicBezTo>
                    <a:cubicBezTo>
                      <a:pt x="33020" y="110490"/>
                      <a:pt x="64770" y="54610"/>
                      <a:pt x="81280" y="49530"/>
                    </a:cubicBezTo>
                    <a:cubicBezTo>
                      <a:pt x="91440" y="45720"/>
                      <a:pt x="105410" y="53340"/>
                      <a:pt x="113030" y="60960"/>
                    </a:cubicBezTo>
                    <a:cubicBezTo>
                      <a:pt x="120650" y="72390"/>
                      <a:pt x="125730" y="111760"/>
                      <a:pt x="118110" y="118110"/>
                    </a:cubicBezTo>
                    <a:cubicBezTo>
                      <a:pt x="111760" y="124460"/>
                      <a:pt x="80010" y="114300"/>
                      <a:pt x="77470" y="105410"/>
                    </a:cubicBezTo>
                    <a:cubicBezTo>
                      <a:pt x="73660" y="95250"/>
                      <a:pt x="97790" y="64770"/>
                      <a:pt x="110490" y="58420"/>
                    </a:cubicBezTo>
                    <a:cubicBezTo>
                      <a:pt x="119380" y="54610"/>
                      <a:pt x="130810" y="54610"/>
                      <a:pt x="138430" y="59690"/>
                    </a:cubicBezTo>
                    <a:cubicBezTo>
                      <a:pt x="146050" y="64770"/>
                      <a:pt x="156210" y="85090"/>
                      <a:pt x="152400" y="90170"/>
                    </a:cubicBezTo>
                    <a:cubicBezTo>
                      <a:pt x="147320" y="96520"/>
                      <a:pt x="96520" y="87630"/>
                      <a:pt x="93980" y="80010"/>
                    </a:cubicBezTo>
                    <a:cubicBezTo>
                      <a:pt x="91440" y="74930"/>
                      <a:pt x="107950" y="57150"/>
                      <a:pt x="118110" y="55880"/>
                    </a:cubicBezTo>
                    <a:cubicBezTo>
                      <a:pt x="127000" y="54610"/>
                      <a:pt x="143510" y="62230"/>
                      <a:pt x="151130" y="76200"/>
                    </a:cubicBezTo>
                    <a:cubicBezTo>
                      <a:pt x="172720" y="111760"/>
                      <a:pt x="144780" y="241300"/>
                      <a:pt x="156210" y="321310"/>
                    </a:cubicBezTo>
                    <a:cubicBezTo>
                      <a:pt x="168910" y="401320"/>
                      <a:pt x="209550" y="483870"/>
                      <a:pt x="220980" y="556260"/>
                    </a:cubicBezTo>
                    <a:cubicBezTo>
                      <a:pt x="231140" y="617220"/>
                      <a:pt x="231140" y="669290"/>
                      <a:pt x="229870" y="725170"/>
                    </a:cubicBezTo>
                    <a:cubicBezTo>
                      <a:pt x="228600" y="781050"/>
                      <a:pt x="208280" y="842010"/>
                      <a:pt x="212090" y="891540"/>
                    </a:cubicBezTo>
                    <a:cubicBezTo>
                      <a:pt x="215900" y="932180"/>
                      <a:pt x="232410" y="947420"/>
                      <a:pt x="242570" y="1000760"/>
                    </a:cubicBezTo>
                    <a:cubicBezTo>
                      <a:pt x="269240" y="1140460"/>
                      <a:pt x="359410" y="1678940"/>
                      <a:pt x="337820" y="1760220"/>
                    </a:cubicBezTo>
                    <a:cubicBezTo>
                      <a:pt x="332740" y="1778000"/>
                      <a:pt x="325120" y="1786890"/>
                      <a:pt x="316230" y="1789430"/>
                    </a:cubicBezTo>
                    <a:cubicBezTo>
                      <a:pt x="307340" y="1791970"/>
                      <a:pt x="287020" y="1784350"/>
                      <a:pt x="281940" y="1775460"/>
                    </a:cubicBezTo>
                    <a:cubicBezTo>
                      <a:pt x="278130" y="1766570"/>
                      <a:pt x="285750" y="1739900"/>
                      <a:pt x="293370" y="1733550"/>
                    </a:cubicBezTo>
                    <a:cubicBezTo>
                      <a:pt x="300990" y="1728470"/>
                      <a:pt x="314960" y="1729740"/>
                      <a:pt x="322580" y="1733550"/>
                    </a:cubicBezTo>
                    <a:cubicBezTo>
                      <a:pt x="328930" y="1737360"/>
                      <a:pt x="337820" y="1748790"/>
                      <a:pt x="337820" y="1756410"/>
                    </a:cubicBezTo>
                    <a:cubicBezTo>
                      <a:pt x="337820" y="1766570"/>
                      <a:pt x="320040" y="1788160"/>
                      <a:pt x="309880" y="1789430"/>
                    </a:cubicBezTo>
                    <a:cubicBezTo>
                      <a:pt x="299720" y="1790700"/>
                      <a:pt x="289560" y="1785620"/>
                      <a:pt x="279400" y="1769110"/>
                    </a:cubicBezTo>
                    <a:cubicBezTo>
                      <a:pt x="236220" y="1697990"/>
                      <a:pt x="209550" y="1130300"/>
                      <a:pt x="180340" y="994410"/>
                    </a:cubicBezTo>
                    <a:cubicBezTo>
                      <a:pt x="170180" y="944880"/>
                      <a:pt x="156210" y="932180"/>
                      <a:pt x="152400" y="894080"/>
                    </a:cubicBezTo>
                    <a:cubicBezTo>
                      <a:pt x="147320" y="843280"/>
                      <a:pt x="168910" y="770890"/>
                      <a:pt x="170180" y="713740"/>
                    </a:cubicBezTo>
                    <a:cubicBezTo>
                      <a:pt x="171450" y="661670"/>
                      <a:pt x="172720" y="613410"/>
                      <a:pt x="162560" y="565150"/>
                    </a:cubicBezTo>
                    <a:cubicBezTo>
                      <a:pt x="153670" y="514350"/>
                      <a:pt x="124460" y="466090"/>
                      <a:pt x="111760" y="414020"/>
                    </a:cubicBezTo>
                    <a:cubicBezTo>
                      <a:pt x="99060" y="360680"/>
                      <a:pt x="90170" y="302260"/>
                      <a:pt x="86360" y="245110"/>
                    </a:cubicBezTo>
                    <a:cubicBezTo>
                      <a:pt x="83820" y="187960"/>
                      <a:pt x="80010" y="100330"/>
                      <a:pt x="96520" y="73660"/>
                    </a:cubicBezTo>
                    <a:cubicBezTo>
                      <a:pt x="102870" y="60960"/>
                      <a:pt x="115570" y="54610"/>
                      <a:pt x="124460" y="55880"/>
                    </a:cubicBezTo>
                    <a:cubicBezTo>
                      <a:pt x="134620" y="57150"/>
                      <a:pt x="154940" y="78740"/>
                      <a:pt x="152400" y="83820"/>
                    </a:cubicBezTo>
                    <a:cubicBezTo>
                      <a:pt x="149860" y="88900"/>
                      <a:pt x="97790" y="86360"/>
                      <a:pt x="93980" y="80010"/>
                    </a:cubicBezTo>
                    <a:cubicBezTo>
                      <a:pt x="91440" y="77470"/>
                      <a:pt x="95250" y="71120"/>
                      <a:pt x="99060" y="67310"/>
                    </a:cubicBezTo>
                    <a:cubicBezTo>
                      <a:pt x="105410" y="62230"/>
                      <a:pt x="123190" y="54610"/>
                      <a:pt x="132080" y="57150"/>
                    </a:cubicBezTo>
                    <a:cubicBezTo>
                      <a:pt x="140970" y="59690"/>
                      <a:pt x="149860" y="73660"/>
                      <a:pt x="152400" y="83820"/>
                    </a:cubicBezTo>
                    <a:cubicBezTo>
                      <a:pt x="154940" y="91440"/>
                      <a:pt x="152400" y="99060"/>
                      <a:pt x="148590" y="107950"/>
                    </a:cubicBezTo>
                    <a:cubicBezTo>
                      <a:pt x="140970" y="121920"/>
                      <a:pt x="118110" y="149860"/>
                      <a:pt x="102870" y="151130"/>
                    </a:cubicBezTo>
                    <a:cubicBezTo>
                      <a:pt x="88900" y="153670"/>
                      <a:pt x="66040" y="137160"/>
                      <a:pt x="58420" y="123190"/>
                    </a:cubicBezTo>
                    <a:cubicBezTo>
                      <a:pt x="50800" y="109220"/>
                      <a:pt x="54610" y="80010"/>
                      <a:pt x="59690" y="67310"/>
                    </a:cubicBezTo>
                    <a:cubicBezTo>
                      <a:pt x="63500" y="59690"/>
                      <a:pt x="67310" y="54610"/>
                      <a:pt x="73660" y="52070"/>
                    </a:cubicBezTo>
                    <a:cubicBezTo>
                      <a:pt x="82550" y="48260"/>
                      <a:pt x="100330" y="49530"/>
                      <a:pt x="107950" y="55880"/>
                    </a:cubicBezTo>
                    <a:cubicBezTo>
                      <a:pt x="114300" y="62230"/>
                      <a:pt x="118110" y="76200"/>
                      <a:pt x="115570" y="88900"/>
                    </a:cubicBezTo>
                    <a:cubicBezTo>
                      <a:pt x="113030" y="106680"/>
                      <a:pt x="96520" y="137160"/>
                      <a:pt x="81280" y="147320"/>
                    </a:cubicBezTo>
                    <a:cubicBezTo>
                      <a:pt x="69850" y="154940"/>
                      <a:pt x="48260" y="158750"/>
                      <a:pt x="38100" y="152400"/>
                    </a:cubicBezTo>
                    <a:cubicBezTo>
                      <a:pt x="29210" y="147320"/>
                      <a:pt x="24130" y="128270"/>
                      <a:pt x="24130" y="113030"/>
                    </a:cubicBezTo>
                    <a:cubicBezTo>
                      <a:pt x="22860" y="90170"/>
                      <a:pt x="34290" y="49530"/>
                      <a:pt x="49530" y="30480"/>
                    </a:cubicBezTo>
                    <a:cubicBezTo>
                      <a:pt x="62230" y="16510"/>
                      <a:pt x="87630" y="5080"/>
                      <a:pt x="100330" y="5080"/>
                    </a:cubicBezTo>
                    <a:cubicBezTo>
                      <a:pt x="110490" y="5080"/>
                      <a:pt x="120650" y="11430"/>
                      <a:pt x="125730" y="17780"/>
                    </a:cubicBezTo>
                    <a:cubicBezTo>
                      <a:pt x="129540" y="22860"/>
                      <a:pt x="132080" y="31750"/>
                      <a:pt x="130810" y="38100"/>
                    </a:cubicBezTo>
                    <a:cubicBezTo>
                      <a:pt x="129540" y="45720"/>
                      <a:pt x="121920" y="55880"/>
                      <a:pt x="114300" y="60960"/>
                    </a:cubicBezTo>
                    <a:cubicBezTo>
                      <a:pt x="107950" y="64770"/>
                      <a:pt x="97790" y="64770"/>
                      <a:pt x="90170" y="63500"/>
                    </a:cubicBezTo>
                    <a:cubicBezTo>
                      <a:pt x="81280" y="62230"/>
                      <a:pt x="72390" y="59690"/>
                      <a:pt x="66040" y="53340"/>
                    </a:cubicBezTo>
                    <a:cubicBezTo>
                      <a:pt x="59690" y="44450"/>
                      <a:pt x="50800" y="19050"/>
                      <a:pt x="54610" y="15240"/>
                    </a:cubicBezTo>
                    <a:cubicBezTo>
                      <a:pt x="58420" y="10160"/>
                      <a:pt x="74930" y="15240"/>
                      <a:pt x="83820" y="20320"/>
                    </a:cubicBezTo>
                    <a:cubicBezTo>
                      <a:pt x="93980" y="25400"/>
                      <a:pt x="109220" y="39370"/>
                      <a:pt x="114300" y="52070"/>
                    </a:cubicBezTo>
                    <a:cubicBezTo>
                      <a:pt x="118110" y="67310"/>
                      <a:pt x="102870" y="92710"/>
                      <a:pt x="104140" y="109220"/>
                    </a:cubicBezTo>
                    <a:cubicBezTo>
                      <a:pt x="105410" y="121920"/>
                      <a:pt x="115570" y="133350"/>
                      <a:pt x="116840" y="144780"/>
                    </a:cubicBezTo>
                    <a:cubicBezTo>
                      <a:pt x="118110" y="156210"/>
                      <a:pt x="116840" y="168910"/>
                      <a:pt x="111760" y="181610"/>
                    </a:cubicBezTo>
                    <a:cubicBezTo>
                      <a:pt x="106680" y="196850"/>
                      <a:pt x="91440" y="222250"/>
                      <a:pt x="78740" y="231140"/>
                    </a:cubicBezTo>
                    <a:cubicBezTo>
                      <a:pt x="69850" y="237490"/>
                      <a:pt x="55880" y="240030"/>
                      <a:pt x="48260" y="237490"/>
                    </a:cubicBezTo>
                    <a:cubicBezTo>
                      <a:pt x="40640" y="233680"/>
                      <a:pt x="33020" y="222250"/>
                      <a:pt x="30480" y="210820"/>
                    </a:cubicBezTo>
                    <a:cubicBezTo>
                      <a:pt x="27940" y="194310"/>
                      <a:pt x="45720" y="171450"/>
                      <a:pt x="44450" y="148590"/>
                    </a:cubicBezTo>
                    <a:cubicBezTo>
                      <a:pt x="40640" y="118110"/>
                      <a:pt x="0" y="66040"/>
                      <a:pt x="1270" y="44450"/>
                    </a:cubicBezTo>
                    <a:cubicBezTo>
                      <a:pt x="2540" y="33020"/>
                      <a:pt x="10160" y="21590"/>
                      <a:pt x="17780" y="20320"/>
                    </a:cubicBezTo>
                    <a:cubicBezTo>
                      <a:pt x="26670" y="16510"/>
                      <a:pt x="50800" y="31750"/>
                      <a:pt x="50800" y="31750"/>
                    </a:cubicBezTo>
                  </a:path>
                </a:pathLst>
              </a:custGeom>
              <a:solidFill>
                <a:srgbClr val="E7191F"/>
              </a:solidFill>
              <a:ln cap="sq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GB"/>
              </a:p>
            </p:txBody>
          </p:sp>
        </p:grpSp>
        <p:grpSp>
          <p:nvGrpSpPr>
            <p:cNvPr id="284" name="Group 10">
              <a:extLst>
                <a:ext uri="{FF2B5EF4-FFF2-40B4-BE49-F238E27FC236}">
                  <a16:creationId xmlns:a16="http://schemas.microsoft.com/office/drawing/2014/main" id="{390CCA36-C5D9-4E08-4A6E-8AAFB7E724AA}"/>
                </a:ext>
              </a:extLst>
            </p:cNvPr>
            <p:cNvGrpSpPr/>
            <p:nvPr/>
          </p:nvGrpSpPr>
          <p:grpSpPr>
            <a:xfrm>
              <a:off x="7796212" y="3682365"/>
              <a:ext cx="240983" cy="857250"/>
              <a:chOff x="0" y="0"/>
              <a:chExt cx="321310" cy="1143000"/>
            </a:xfrm>
          </p:grpSpPr>
          <p:sp>
            <p:nvSpPr>
              <p:cNvPr id="311" name="Freeform 11">
                <a:extLst>
                  <a:ext uri="{FF2B5EF4-FFF2-40B4-BE49-F238E27FC236}">
                    <a16:creationId xmlns:a16="http://schemas.microsoft.com/office/drawing/2014/main" id="{8078FECA-999A-CEDB-B5DC-289F3190512E}"/>
                  </a:ext>
                </a:extLst>
              </p:cNvPr>
              <p:cNvSpPr/>
              <p:nvPr/>
            </p:nvSpPr>
            <p:spPr>
              <a:xfrm>
                <a:off x="41910" y="48260"/>
                <a:ext cx="236220" cy="1045210"/>
              </a:xfrm>
              <a:custGeom>
                <a:avLst/>
                <a:gdLst/>
                <a:ahLst/>
                <a:cxnLst/>
                <a:rect l="l" t="t" r="r" b="b"/>
                <a:pathLst>
                  <a:path w="236220" h="1045210">
                    <a:moveTo>
                      <a:pt x="63500" y="27940"/>
                    </a:moveTo>
                    <a:cubicBezTo>
                      <a:pt x="72390" y="195580"/>
                      <a:pt x="85090" y="203200"/>
                      <a:pt x="93980" y="232410"/>
                    </a:cubicBezTo>
                    <a:cubicBezTo>
                      <a:pt x="113030" y="287020"/>
                      <a:pt x="135890" y="394970"/>
                      <a:pt x="147320" y="482600"/>
                    </a:cubicBezTo>
                    <a:cubicBezTo>
                      <a:pt x="160020" y="577850"/>
                      <a:pt x="148590" y="690880"/>
                      <a:pt x="163830" y="782320"/>
                    </a:cubicBezTo>
                    <a:cubicBezTo>
                      <a:pt x="177800" y="864870"/>
                      <a:pt x="236220" y="970280"/>
                      <a:pt x="227330" y="1010920"/>
                    </a:cubicBezTo>
                    <a:cubicBezTo>
                      <a:pt x="223520" y="1028700"/>
                      <a:pt x="209550" y="1043940"/>
                      <a:pt x="199390" y="1043940"/>
                    </a:cubicBezTo>
                    <a:cubicBezTo>
                      <a:pt x="189230" y="1045210"/>
                      <a:pt x="167640" y="1024890"/>
                      <a:pt x="167640" y="1014730"/>
                    </a:cubicBezTo>
                    <a:cubicBezTo>
                      <a:pt x="166370" y="1004570"/>
                      <a:pt x="187960" y="984250"/>
                      <a:pt x="198120" y="984250"/>
                    </a:cubicBezTo>
                    <a:cubicBezTo>
                      <a:pt x="208280" y="984250"/>
                      <a:pt x="227330" y="1007110"/>
                      <a:pt x="227330" y="1017270"/>
                    </a:cubicBezTo>
                    <a:cubicBezTo>
                      <a:pt x="227330" y="1026160"/>
                      <a:pt x="212090" y="1042670"/>
                      <a:pt x="201930" y="1043940"/>
                    </a:cubicBezTo>
                    <a:cubicBezTo>
                      <a:pt x="193040" y="1045210"/>
                      <a:pt x="180340" y="1040130"/>
                      <a:pt x="170180" y="1027430"/>
                    </a:cubicBezTo>
                    <a:cubicBezTo>
                      <a:pt x="144780" y="995680"/>
                      <a:pt x="120650" y="883920"/>
                      <a:pt x="106680" y="798830"/>
                    </a:cubicBezTo>
                    <a:cubicBezTo>
                      <a:pt x="90170" y="698500"/>
                      <a:pt x="102870" y="552450"/>
                      <a:pt x="87630" y="463550"/>
                    </a:cubicBezTo>
                    <a:cubicBezTo>
                      <a:pt x="78740" y="403860"/>
                      <a:pt x="53340" y="354330"/>
                      <a:pt x="46990" y="313690"/>
                    </a:cubicBezTo>
                    <a:cubicBezTo>
                      <a:pt x="41910" y="288290"/>
                      <a:pt x="48260" y="271780"/>
                      <a:pt x="43180" y="247650"/>
                    </a:cubicBezTo>
                    <a:cubicBezTo>
                      <a:pt x="38100" y="218440"/>
                      <a:pt x="13970" y="187960"/>
                      <a:pt x="8890" y="152400"/>
                    </a:cubicBezTo>
                    <a:cubicBezTo>
                      <a:pt x="2540" y="111760"/>
                      <a:pt x="0" y="35560"/>
                      <a:pt x="15240" y="15240"/>
                    </a:cubicBezTo>
                    <a:cubicBezTo>
                      <a:pt x="22860" y="5080"/>
                      <a:pt x="39370" y="0"/>
                      <a:pt x="46990" y="2540"/>
                    </a:cubicBezTo>
                    <a:cubicBezTo>
                      <a:pt x="54610" y="5080"/>
                      <a:pt x="63500" y="27940"/>
                      <a:pt x="63500" y="27940"/>
                    </a:cubicBezTo>
                  </a:path>
                </a:pathLst>
              </a:custGeom>
              <a:solidFill>
                <a:srgbClr val="E7191F"/>
              </a:solidFill>
              <a:ln cap="sq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GB"/>
              </a:p>
            </p:txBody>
          </p:sp>
        </p:grpSp>
        <p:grpSp>
          <p:nvGrpSpPr>
            <p:cNvPr id="285" name="Group 12">
              <a:extLst>
                <a:ext uri="{FF2B5EF4-FFF2-40B4-BE49-F238E27FC236}">
                  <a16:creationId xmlns:a16="http://schemas.microsoft.com/office/drawing/2014/main" id="{73EE85A7-9211-258F-6AAA-6419758C84E1}"/>
                </a:ext>
              </a:extLst>
            </p:cNvPr>
            <p:cNvGrpSpPr/>
            <p:nvPr/>
          </p:nvGrpSpPr>
          <p:grpSpPr>
            <a:xfrm>
              <a:off x="7831455" y="3915728"/>
              <a:ext cx="144780" cy="301942"/>
              <a:chOff x="0" y="0"/>
              <a:chExt cx="193040" cy="402590"/>
            </a:xfrm>
          </p:grpSpPr>
          <p:sp>
            <p:nvSpPr>
              <p:cNvPr id="310" name="Freeform 13">
                <a:extLst>
                  <a:ext uri="{FF2B5EF4-FFF2-40B4-BE49-F238E27FC236}">
                    <a16:creationId xmlns:a16="http://schemas.microsoft.com/office/drawing/2014/main" id="{B380B318-2758-BBD4-BC0F-87D6BB49386E}"/>
                  </a:ext>
                </a:extLst>
              </p:cNvPr>
              <p:cNvSpPr/>
              <p:nvPr/>
            </p:nvSpPr>
            <p:spPr>
              <a:xfrm>
                <a:off x="48260" y="49530"/>
                <a:ext cx="92710" cy="304800"/>
              </a:xfrm>
              <a:custGeom>
                <a:avLst/>
                <a:gdLst/>
                <a:ahLst/>
                <a:cxnLst/>
                <a:rect l="l" t="t" r="r" b="b"/>
                <a:pathLst>
                  <a:path w="92710" h="304800">
                    <a:moveTo>
                      <a:pt x="74930" y="26670"/>
                    </a:moveTo>
                    <a:cubicBezTo>
                      <a:pt x="91440" y="259080"/>
                      <a:pt x="87630" y="287020"/>
                      <a:pt x="76200" y="297180"/>
                    </a:cubicBezTo>
                    <a:cubicBezTo>
                      <a:pt x="69850" y="303530"/>
                      <a:pt x="57150" y="303530"/>
                      <a:pt x="49530" y="300990"/>
                    </a:cubicBezTo>
                    <a:cubicBezTo>
                      <a:pt x="41910" y="298450"/>
                      <a:pt x="31750" y="289560"/>
                      <a:pt x="30480" y="281940"/>
                    </a:cubicBezTo>
                    <a:cubicBezTo>
                      <a:pt x="27940" y="273050"/>
                      <a:pt x="41910" y="250190"/>
                      <a:pt x="40640" y="250190"/>
                    </a:cubicBezTo>
                    <a:cubicBezTo>
                      <a:pt x="40640" y="250190"/>
                      <a:pt x="31750" y="275590"/>
                      <a:pt x="29210" y="274320"/>
                    </a:cubicBezTo>
                    <a:cubicBezTo>
                      <a:pt x="24130" y="274320"/>
                      <a:pt x="33020" y="199390"/>
                      <a:pt x="27940" y="166370"/>
                    </a:cubicBezTo>
                    <a:cubicBezTo>
                      <a:pt x="22860" y="138430"/>
                      <a:pt x="0" y="107950"/>
                      <a:pt x="2540" y="88900"/>
                    </a:cubicBezTo>
                    <a:cubicBezTo>
                      <a:pt x="3810" y="76200"/>
                      <a:pt x="11430" y="63500"/>
                      <a:pt x="20320" y="59690"/>
                    </a:cubicBezTo>
                    <a:cubicBezTo>
                      <a:pt x="29210" y="55880"/>
                      <a:pt x="46990" y="60960"/>
                      <a:pt x="54610" y="67310"/>
                    </a:cubicBezTo>
                    <a:cubicBezTo>
                      <a:pt x="59690" y="71120"/>
                      <a:pt x="63500" y="80010"/>
                      <a:pt x="62230" y="86360"/>
                    </a:cubicBezTo>
                    <a:cubicBezTo>
                      <a:pt x="60960" y="96520"/>
                      <a:pt x="46990" y="115570"/>
                      <a:pt x="36830" y="116840"/>
                    </a:cubicBezTo>
                    <a:cubicBezTo>
                      <a:pt x="27940" y="119380"/>
                      <a:pt x="8890" y="107950"/>
                      <a:pt x="5080" y="99060"/>
                    </a:cubicBezTo>
                    <a:cubicBezTo>
                      <a:pt x="1270" y="92710"/>
                      <a:pt x="2540" y="78740"/>
                      <a:pt x="6350" y="71120"/>
                    </a:cubicBezTo>
                    <a:cubicBezTo>
                      <a:pt x="11430" y="64770"/>
                      <a:pt x="22860" y="57150"/>
                      <a:pt x="31750" y="57150"/>
                    </a:cubicBezTo>
                    <a:cubicBezTo>
                      <a:pt x="40640" y="58420"/>
                      <a:pt x="58420" y="69850"/>
                      <a:pt x="60960" y="78740"/>
                    </a:cubicBezTo>
                    <a:cubicBezTo>
                      <a:pt x="63500" y="88900"/>
                      <a:pt x="49530" y="113030"/>
                      <a:pt x="39370" y="116840"/>
                    </a:cubicBezTo>
                    <a:cubicBezTo>
                      <a:pt x="31750" y="119380"/>
                      <a:pt x="17780" y="115570"/>
                      <a:pt x="12700" y="110490"/>
                    </a:cubicBezTo>
                    <a:cubicBezTo>
                      <a:pt x="6350" y="102870"/>
                      <a:pt x="7620" y="74930"/>
                      <a:pt x="5080" y="74930"/>
                    </a:cubicBezTo>
                    <a:cubicBezTo>
                      <a:pt x="3810" y="74930"/>
                      <a:pt x="1270" y="87630"/>
                      <a:pt x="2540" y="88900"/>
                    </a:cubicBezTo>
                    <a:cubicBezTo>
                      <a:pt x="5080" y="90170"/>
                      <a:pt x="17780" y="59690"/>
                      <a:pt x="27940" y="58420"/>
                    </a:cubicBezTo>
                    <a:cubicBezTo>
                      <a:pt x="36830" y="55880"/>
                      <a:pt x="52070" y="67310"/>
                      <a:pt x="60960" y="78740"/>
                    </a:cubicBezTo>
                    <a:cubicBezTo>
                      <a:pt x="74930" y="95250"/>
                      <a:pt x="83820" y="125730"/>
                      <a:pt x="87630" y="156210"/>
                    </a:cubicBezTo>
                    <a:cubicBezTo>
                      <a:pt x="92710" y="195580"/>
                      <a:pt x="91440" y="280670"/>
                      <a:pt x="76200" y="297180"/>
                    </a:cubicBezTo>
                    <a:cubicBezTo>
                      <a:pt x="69850" y="304800"/>
                      <a:pt x="57150" y="303530"/>
                      <a:pt x="49530" y="300990"/>
                    </a:cubicBezTo>
                    <a:cubicBezTo>
                      <a:pt x="41910" y="298450"/>
                      <a:pt x="34290" y="292100"/>
                      <a:pt x="30480" y="281940"/>
                    </a:cubicBezTo>
                    <a:cubicBezTo>
                      <a:pt x="22860" y="260350"/>
                      <a:pt x="43180" y="200660"/>
                      <a:pt x="39370" y="172720"/>
                    </a:cubicBezTo>
                    <a:cubicBezTo>
                      <a:pt x="36830" y="152400"/>
                      <a:pt x="24130" y="142240"/>
                      <a:pt x="20320" y="123190"/>
                    </a:cubicBezTo>
                    <a:cubicBezTo>
                      <a:pt x="16510" y="93980"/>
                      <a:pt x="13970" y="33020"/>
                      <a:pt x="25400" y="15240"/>
                    </a:cubicBezTo>
                    <a:cubicBezTo>
                      <a:pt x="31750" y="5080"/>
                      <a:pt x="43180" y="0"/>
                      <a:pt x="52070" y="1270"/>
                    </a:cubicBezTo>
                    <a:cubicBezTo>
                      <a:pt x="59690" y="2540"/>
                      <a:pt x="74930" y="26670"/>
                      <a:pt x="74930" y="26670"/>
                    </a:cubicBezTo>
                  </a:path>
                </a:pathLst>
              </a:custGeom>
              <a:solidFill>
                <a:srgbClr val="E7191F"/>
              </a:solidFill>
              <a:ln cap="sq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GB"/>
              </a:p>
            </p:txBody>
          </p:sp>
        </p:grpSp>
        <p:grpSp>
          <p:nvGrpSpPr>
            <p:cNvPr id="286" name="Group 14">
              <a:extLst>
                <a:ext uri="{FF2B5EF4-FFF2-40B4-BE49-F238E27FC236}">
                  <a16:creationId xmlns:a16="http://schemas.microsoft.com/office/drawing/2014/main" id="{5F296B32-BA41-5A95-E6EA-C7583777D2FE}"/>
                </a:ext>
              </a:extLst>
            </p:cNvPr>
            <p:cNvGrpSpPr/>
            <p:nvPr/>
          </p:nvGrpSpPr>
          <p:grpSpPr>
            <a:xfrm>
              <a:off x="7875270" y="3810953"/>
              <a:ext cx="149542" cy="279082"/>
              <a:chOff x="0" y="0"/>
              <a:chExt cx="199390" cy="372110"/>
            </a:xfrm>
          </p:grpSpPr>
          <p:sp>
            <p:nvSpPr>
              <p:cNvPr id="309" name="Freeform 15">
                <a:extLst>
                  <a:ext uri="{FF2B5EF4-FFF2-40B4-BE49-F238E27FC236}">
                    <a16:creationId xmlns:a16="http://schemas.microsoft.com/office/drawing/2014/main" id="{36D64D88-A66B-C203-D4E3-47E7ADC493CD}"/>
                  </a:ext>
                </a:extLst>
              </p:cNvPr>
              <p:cNvSpPr/>
              <p:nvPr/>
            </p:nvSpPr>
            <p:spPr>
              <a:xfrm>
                <a:off x="43180" y="49530"/>
                <a:ext cx="106680" cy="273050"/>
              </a:xfrm>
              <a:custGeom>
                <a:avLst/>
                <a:gdLst/>
                <a:ahLst/>
                <a:cxnLst/>
                <a:rect l="l" t="t" r="r" b="b"/>
                <a:pathLst>
                  <a:path w="106680" h="273050">
                    <a:moveTo>
                      <a:pt x="52070" y="246380"/>
                    </a:moveTo>
                    <a:cubicBezTo>
                      <a:pt x="45720" y="154940"/>
                      <a:pt x="0" y="60960"/>
                      <a:pt x="7620" y="29210"/>
                    </a:cubicBezTo>
                    <a:cubicBezTo>
                      <a:pt x="11430" y="15240"/>
                      <a:pt x="22860" y="2540"/>
                      <a:pt x="33020" y="1270"/>
                    </a:cubicBezTo>
                    <a:cubicBezTo>
                      <a:pt x="41910" y="0"/>
                      <a:pt x="63500" y="13970"/>
                      <a:pt x="64770" y="22860"/>
                    </a:cubicBezTo>
                    <a:cubicBezTo>
                      <a:pt x="64770" y="33020"/>
                      <a:pt x="35560" y="57150"/>
                      <a:pt x="25400" y="57150"/>
                    </a:cubicBezTo>
                    <a:cubicBezTo>
                      <a:pt x="19050" y="55880"/>
                      <a:pt x="10160" y="44450"/>
                      <a:pt x="8890" y="36830"/>
                    </a:cubicBezTo>
                    <a:cubicBezTo>
                      <a:pt x="6350" y="27940"/>
                      <a:pt x="10160" y="16510"/>
                      <a:pt x="15240" y="10160"/>
                    </a:cubicBezTo>
                    <a:cubicBezTo>
                      <a:pt x="20320" y="3810"/>
                      <a:pt x="33020" y="0"/>
                      <a:pt x="40640" y="1270"/>
                    </a:cubicBezTo>
                    <a:cubicBezTo>
                      <a:pt x="48260" y="2540"/>
                      <a:pt x="59690" y="10160"/>
                      <a:pt x="62230" y="17780"/>
                    </a:cubicBezTo>
                    <a:cubicBezTo>
                      <a:pt x="64770" y="26670"/>
                      <a:pt x="55880" y="53340"/>
                      <a:pt x="46990" y="55880"/>
                    </a:cubicBezTo>
                    <a:cubicBezTo>
                      <a:pt x="38100" y="59690"/>
                      <a:pt x="12700" y="48260"/>
                      <a:pt x="8890" y="39370"/>
                    </a:cubicBezTo>
                    <a:cubicBezTo>
                      <a:pt x="6350" y="30480"/>
                      <a:pt x="17780" y="6350"/>
                      <a:pt x="26670" y="2540"/>
                    </a:cubicBezTo>
                    <a:cubicBezTo>
                      <a:pt x="34290" y="0"/>
                      <a:pt x="52070" y="5080"/>
                      <a:pt x="62230" y="16510"/>
                    </a:cubicBezTo>
                    <a:cubicBezTo>
                      <a:pt x="83820" y="41910"/>
                      <a:pt x="101600" y="149860"/>
                      <a:pt x="104140" y="195580"/>
                    </a:cubicBezTo>
                    <a:cubicBezTo>
                      <a:pt x="106680" y="223520"/>
                      <a:pt x="106680" y="252730"/>
                      <a:pt x="97790" y="264160"/>
                    </a:cubicBezTo>
                    <a:cubicBezTo>
                      <a:pt x="91440" y="270510"/>
                      <a:pt x="76200" y="273050"/>
                      <a:pt x="68580" y="270510"/>
                    </a:cubicBezTo>
                    <a:cubicBezTo>
                      <a:pt x="60960" y="267970"/>
                      <a:pt x="52070" y="246380"/>
                      <a:pt x="52070" y="246380"/>
                    </a:cubicBezTo>
                  </a:path>
                </a:pathLst>
              </a:custGeom>
              <a:solidFill>
                <a:srgbClr val="E7191F"/>
              </a:solidFill>
              <a:ln cap="sq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GB"/>
              </a:p>
            </p:txBody>
          </p:sp>
        </p:grpSp>
        <p:grpSp>
          <p:nvGrpSpPr>
            <p:cNvPr id="287" name="Group 16">
              <a:extLst>
                <a:ext uri="{FF2B5EF4-FFF2-40B4-BE49-F238E27FC236}">
                  <a16:creationId xmlns:a16="http://schemas.microsoft.com/office/drawing/2014/main" id="{E642B800-BA07-8F63-4851-37DC1E6A470E}"/>
                </a:ext>
              </a:extLst>
            </p:cNvPr>
            <p:cNvGrpSpPr/>
            <p:nvPr/>
          </p:nvGrpSpPr>
          <p:grpSpPr>
            <a:xfrm>
              <a:off x="7887653" y="4020503"/>
              <a:ext cx="140970" cy="360997"/>
              <a:chOff x="0" y="0"/>
              <a:chExt cx="187960" cy="481330"/>
            </a:xfrm>
          </p:grpSpPr>
          <p:sp>
            <p:nvSpPr>
              <p:cNvPr id="308" name="Freeform 17">
                <a:extLst>
                  <a:ext uri="{FF2B5EF4-FFF2-40B4-BE49-F238E27FC236}">
                    <a16:creationId xmlns:a16="http://schemas.microsoft.com/office/drawing/2014/main" id="{BFE70ABF-202F-D16A-03CC-892B5A8BBD0B}"/>
                  </a:ext>
                </a:extLst>
              </p:cNvPr>
              <p:cNvSpPr/>
              <p:nvPr/>
            </p:nvSpPr>
            <p:spPr>
              <a:xfrm>
                <a:off x="43180" y="49530"/>
                <a:ext cx="90170" cy="382270"/>
              </a:xfrm>
              <a:custGeom>
                <a:avLst/>
                <a:gdLst/>
                <a:ahLst/>
                <a:cxnLst/>
                <a:rect l="l" t="t" r="r" b="b"/>
                <a:pathLst>
                  <a:path w="90170" h="382270">
                    <a:moveTo>
                      <a:pt x="64770" y="27940"/>
                    </a:moveTo>
                    <a:cubicBezTo>
                      <a:pt x="90170" y="256540"/>
                      <a:pt x="69850" y="279400"/>
                      <a:pt x="66040" y="303530"/>
                    </a:cubicBezTo>
                    <a:cubicBezTo>
                      <a:pt x="63500" y="322580"/>
                      <a:pt x="72390" y="344170"/>
                      <a:pt x="67310" y="356870"/>
                    </a:cubicBezTo>
                    <a:cubicBezTo>
                      <a:pt x="64770" y="367030"/>
                      <a:pt x="58420" y="375920"/>
                      <a:pt x="50800" y="378460"/>
                    </a:cubicBezTo>
                    <a:cubicBezTo>
                      <a:pt x="43180" y="382270"/>
                      <a:pt x="30480" y="382270"/>
                      <a:pt x="24130" y="377190"/>
                    </a:cubicBezTo>
                    <a:cubicBezTo>
                      <a:pt x="16510" y="372110"/>
                      <a:pt x="8890" y="353060"/>
                      <a:pt x="10160" y="344170"/>
                    </a:cubicBezTo>
                    <a:cubicBezTo>
                      <a:pt x="12700" y="336550"/>
                      <a:pt x="21590" y="326390"/>
                      <a:pt x="30480" y="323850"/>
                    </a:cubicBezTo>
                    <a:cubicBezTo>
                      <a:pt x="38100" y="321310"/>
                      <a:pt x="50800" y="323850"/>
                      <a:pt x="57150" y="328930"/>
                    </a:cubicBezTo>
                    <a:cubicBezTo>
                      <a:pt x="63500" y="335280"/>
                      <a:pt x="68580" y="354330"/>
                      <a:pt x="66040" y="363220"/>
                    </a:cubicBezTo>
                    <a:cubicBezTo>
                      <a:pt x="63500" y="370840"/>
                      <a:pt x="53340" y="379730"/>
                      <a:pt x="44450" y="381000"/>
                    </a:cubicBezTo>
                    <a:cubicBezTo>
                      <a:pt x="36830" y="382270"/>
                      <a:pt x="25400" y="381000"/>
                      <a:pt x="19050" y="373380"/>
                    </a:cubicBezTo>
                    <a:cubicBezTo>
                      <a:pt x="8890" y="361950"/>
                      <a:pt x="5080" y="328930"/>
                      <a:pt x="7620" y="304800"/>
                    </a:cubicBezTo>
                    <a:cubicBezTo>
                      <a:pt x="10160" y="279400"/>
                      <a:pt x="31750" y="257810"/>
                      <a:pt x="35560" y="223520"/>
                    </a:cubicBezTo>
                    <a:cubicBezTo>
                      <a:pt x="41910" y="171450"/>
                      <a:pt x="0" y="52070"/>
                      <a:pt x="13970" y="21590"/>
                    </a:cubicBezTo>
                    <a:cubicBezTo>
                      <a:pt x="19050" y="8890"/>
                      <a:pt x="33020" y="0"/>
                      <a:pt x="41910" y="1270"/>
                    </a:cubicBezTo>
                    <a:cubicBezTo>
                      <a:pt x="50800" y="2540"/>
                      <a:pt x="64770" y="27940"/>
                      <a:pt x="64770" y="27940"/>
                    </a:cubicBezTo>
                  </a:path>
                </a:pathLst>
              </a:custGeom>
              <a:solidFill>
                <a:srgbClr val="E7191F"/>
              </a:solidFill>
              <a:ln cap="sq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GB"/>
              </a:p>
            </p:txBody>
          </p:sp>
        </p:grpSp>
        <p:grpSp>
          <p:nvGrpSpPr>
            <p:cNvPr id="288" name="Group 18">
              <a:extLst>
                <a:ext uri="{FF2B5EF4-FFF2-40B4-BE49-F238E27FC236}">
                  <a16:creationId xmlns:a16="http://schemas.microsoft.com/office/drawing/2014/main" id="{A4399D85-C23C-AD5A-8064-F467BBF66D37}"/>
                </a:ext>
              </a:extLst>
            </p:cNvPr>
            <p:cNvGrpSpPr/>
            <p:nvPr/>
          </p:nvGrpSpPr>
          <p:grpSpPr>
            <a:xfrm>
              <a:off x="7891462" y="4110990"/>
              <a:ext cx="132398" cy="219075"/>
              <a:chOff x="0" y="0"/>
              <a:chExt cx="176530" cy="292100"/>
            </a:xfrm>
          </p:grpSpPr>
          <p:sp>
            <p:nvSpPr>
              <p:cNvPr id="307" name="Freeform 19">
                <a:extLst>
                  <a:ext uri="{FF2B5EF4-FFF2-40B4-BE49-F238E27FC236}">
                    <a16:creationId xmlns:a16="http://schemas.microsoft.com/office/drawing/2014/main" id="{3D62477D-6CE5-162A-6954-C6B41ED8B35F}"/>
                  </a:ext>
                </a:extLst>
              </p:cNvPr>
              <p:cNvSpPr/>
              <p:nvPr/>
            </p:nvSpPr>
            <p:spPr>
              <a:xfrm>
                <a:off x="49530" y="48260"/>
                <a:ext cx="82550" cy="191770"/>
              </a:xfrm>
              <a:custGeom>
                <a:avLst/>
                <a:gdLst/>
                <a:ahLst/>
                <a:cxnLst/>
                <a:rect l="l" t="t" r="r" b="b"/>
                <a:pathLst>
                  <a:path w="82550" h="191770">
                    <a:moveTo>
                      <a:pt x="24130" y="170180"/>
                    </a:moveTo>
                    <a:cubicBezTo>
                      <a:pt x="6350" y="8890"/>
                      <a:pt x="15240" y="3810"/>
                      <a:pt x="22860" y="2540"/>
                    </a:cubicBezTo>
                    <a:cubicBezTo>
                      <a:pt x="30480" y="1270"/>
                      <a:pt x="41910" y="5080"/>
                      <a:pt x="46990" y="10160"/>
                    </a:cubicBezTo>
                    <a:cubicBezTo>
                      <a:pt x="52070" y="15240"/>
                      <a:pt x="55880" y="26670"/>
                      <a:pt x="53340" y="34290"/>
                    </a:cubicBezTo>
                    <a:cubicBezTo>
                      <a:pt x="52070" y="41910"/>
                      <a:pt x="44450" y="50800"/>
                      <a:pt x="38100" y="53340"/>
                    </a:cubicBezTo>
                    <a:cubicBezTo>
                      <a:pt x="31750" y="57150"/>
                      <a:pt x="19050" y="55880"/>
                      <a:pt x="12700" y="52070"/>
                    </a:cubicBezTo>
                    <a:cubicBezTo>
                      <a:pt x="6350" y="46990"/>
                      <a:pt x="0" y="36830"/>
                      <a:pt x="1270" y="29210"/>
                    </a:cubicBezTo>
                    <a:cubicBezTo>
                      <a:pt x="1270" y="21590"/>
                      <a:pt x="11430" y="6350"/>
                      <a:pt x="20320" y="3810"/>
                    </a:cubicBezTo>
                    <a:cubicBezTo>
                      <a:pt x="26670" y="0"/>
                      <a:pt x="38100" y="2540"/>
                      <a:pt x="44450" y="7620"/>
                    </a:cubicBezTo>
                    <a:cubicBezTo>
                      <a:pt x="54610" y="17780"/>
                      <a:pt x="58420" y="44450"/>
                      <a:pt x="63500" y="67310"/>
                    </a:cubicBezTo>
                    <a:cubicBezTo>
                      <a:pt x="69850" y="97790"/>
                      <a:pt x="82550" y="153670"/>
                      <a:pt x="74930" y="173990"/>
                    </a:cubicBezTo>
                    <a:cubicBezTo>
                      <a:pt x="69850" y="184150"/>
                      <a:pt x="59690" y="191770"/>
                      <a:pt x="52070" y="191770"/>
                    </a:cubicBezTo>
                    <a:cubicBezTo>
                      <a:pt x="43180" y="191770"/>
                      <a:pt x="24130" y="170180"/>
                      <a:pt x="24130" y="170180"/>
                    </a:cubicBezTo>
                  </a:path>
                </a:pathLst>
              </a:custGeom>
              <a:solidFill>
                <a:srgbClr val="E7191F"/>
              </a:solidFill>
              <a:ln cap="sq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GB"/>
              </a:p>
            </p:txBody>
          </p:sp>
        </p:grpSp>
        <p:grpSp>
          <p:nvGrpSpPr>
            <p:cNvPr id="289" name="Group 20">
              <a:extLst>
                <a:ext uri="{FF2B5EF4-FFF2-40B4-BE49-F238E27FC236}">
                  <a16:creationId xmlns:a16="http://schemas.microsoft.com/office/drawing/2014/main" id="{3CC4030E-8A5E-50D1-E34F-EC1AFCE07CB5}"/>
                </a:ext>
              </a:extLst>
            </p:cNvPr>
            <p:cNvGrpSpPr/>
            <p:nvPr/>
          </p:nvGrpSpPr>
          <p:grpSpPr>
            <a:xfrm>
              <a:off x="7914322" y="4411980"/>
              <a:ext cx="189548" cy="668655"/>
              <a:chOff x="0" y="0"/>
              <a:chExt cx="252730" cy="891540"/>
            </a:xfrm>
          </p:grpSpPr>
          <p:sp>
            <p:nvSpPr>
              <p:cNvPr id="306" name="Freeform 21">
                <a:extLst>
                  <a:ext uri="{FF2B5EF4-FFF2-40B4-BE49-F238E27FC236}">
                    <a16:creationId xmlns:a16="http://schemas.microsoft.com/office/drawing/2014/main" id="{01262F46-EE84-3083-402B-040933553CE8}"/>
                  </a:ext>
                </a:extLst>
              </p:cNvPr>
              <p:cNvSpPr/>
              <p:nvPr/>
            </p:nvSpPr>
            <p:spPr>
              <a:xfrm>
                <a:off x="49530" y="46990"/>
                <a:ext cx="161290" cy="793750"/>
              </a:xfrm>
              <a:custGeom>
                <a:avLst/>
                <a:gdLst/>
                <a:ahLst/>
                <a:cxnLst/>
                <a:rect l="l" t="t" r="r" b="b"/>
                <a:pathLst>
                  <a:path w="161290" h="793750">
                    <a:moveTo>
                      <a:pt x="67310" y="29210"/>
                    </a:moveTo>
                    <a:cubicBezTo>
                      <a:pt x="60960" y="287020"/>
                      <a:pt x="161290" y="693420"/>
                      <a:pt x="151130" y="762000"/>
                    </a:cubicBezTo>
                    <a:cubicBezTo>
                      <a:pt x="149860" y="775970"/>
                      <a:pt x="146050" y="782320"/>
                      <a:pt x="139700" y="787400"/>
                    </a:cubicBezTo>
                    <a:cubicBezTo>
                      <a:pt x="132080" y="792480"/>
                      <a:pt x="119380" y="793750"/>
                      <a:pt x="111760" y="791210"/>
                    </a:cubicBezTo>
                    <a:cubicBezTo>
                      <a:pt x="104140" y="789940"/>
                      <a:pt x="97790" y="783590"/>
                      <a:pt x="95250" y="777240"/>
                    </a:cubicBezTo>
                    <a:cubicBezTo>
                      <a:pt x="91440" y="769620"/>
                      <a:pt x="92710" y="749300"/>
                      <a:pt x="97790" y="742950"/>
                    </a:cubicBezTo>
                    <a:cubicBezTo>
                      <a:pt x="102870" y="735330"/>
                      <a:pt x="116840" y="731520"/>
                      <a:pt x="124460" y="732790"/>
                    </a:cubicBezTo>
                    <a:cubicBezTo>
                      <a:pt x="133350" y="732790"/>
                      <a:pt x="144780" y="741680"/>
                      <a:pt x="148590" y="748030"/>
                    </a:cubicBezTo>
                    <a:cubicBezTo>
                      <a:pt x="152400" y="755650"/>
                      <a:pt x="152400" y="769620"/>
                      <a:pt x="147320" y="777240"/>
                    </a:cubicBezTo>
                    <a:cubicBezTo>
                      <a:pt x="143510" y="784860"/>
                      <a:pt x="132080" y="793750"/>
                      <a:pt x="124460" y="792480"/>
                    </a:cubicBezTo>
                    <a:cubicBezTo>
                      <a:pt x="113030" y="792480"/>
                      <a:pt x="91440" y="773430"/>
                      <a:pt x="90170" y="763270"/>
                    </a:cubicBezTo>
                    <a:cubicBezTo>
                      <a:pt x="90170" y="753110"/>
                      <a:pt x="111760" y="731520"/>
                      <a:pt x="121920" y="731520"/>
                    </a:cubicBezTo>
                    <a:cubicBezTo>
                      <a:pt x="132080" y="731520"/>
                      <a:pt x="148590" y="765810"/>
                      <a:pt x="151130" y="764540"/>
                    </a:cubicBezTo>
                    <a:cubicBezTo>
                      <a:pt x="153670" y="763270"/>
                      <a:pt x="148590" y="746760"/>
                      <a:pt x="147320" y="748030"/>
                    </a:cubicBezTo>
                    <a:cubicBezTo>
                      <a:pt x="147320" y="748030"/>
                      <a:pt x="152400" y="768350"/>
                      <a:pt x="148590" y="775970"/>
                    </a:cubicBezTo>
                    <a:cubicBezTo>
                      <a:pt x="144780" y="783590"/>
                      <a:pt x="134620" y="791210"/>
                      <a:pt x="125730" y="792480"/>
                    </a:cubicBezTo>
                    <a:cubicBezTo>
                      <a:pt x="116840" y="793750"/>
                      <a:pt x="104140" y="788670"/>
                      <a:pt x="95250" y="777240"/>
                    </a:cubicBezTo>
                    <a:cubicBezTo>
                      <a:pt x="72390" y="748030"/>
                      <a:pt x="66040" y="650240"/>
                      <a:pt x="53340" y="567690"/>
                    </a:cubicBezTo>
                    <a:cubicBezTo>
                      <a:pt x="34290" y="453390"/>
                      <a:pt x="0" y="256540"/>
                      <a:pt x="1270" y="154940"/>
                    </a:cubicBezTo>
                    <a:cubicBezTo>
                      <a:pt x="1270" y="95250"/>
                      <a:pt x="2540" y="33020"/>
                      <a:pt x="20320" y="12700"/>
                    </a:cubicBezTo>
                    <a:cubicBezTo>
                      <a:pt x="27940" y="3810"/>
                      <a:pt x="44450" y="0"/>
                      <a:pt x="53340" y="3810"/>
                    </a:cubicBezTo>
                    <a:cubicBezTo>
                      <a:pt x="59690" y="6350"/>
                      <a:pt x="67310" y="29210"/>
                      <a:pt x="67310" y="29210"/>
                    </a:cubicBezTo>
                  </a:path>
                </a:pathLst>
              </a:custGeom>
              <a:solidFill>
                <a:srgbClr val="E7191F"/>
              </a:solidFill>
              <a:ln cap="sq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GB"/>
              </a:p>
            </p:txBody>
          </p:sp>
        </p:grpSp>
        <p:grpSp>
          <p:nvGrpSpPr>
            <p:cNvPr id="290" name="Group 22">
              <a:extLst>
                <a:ext uri="{FF2B5EF4-FFF2-40B4-BE49-F238E27FC236}">
                  <a16:creationId xmlns:a16="http://schemas.microsoft.com/office/drawing/2014/main" id="{FDF116E5-A33F-9D75-A3F6-4E8D58766EB4}"/>
                </a:ext>
              </a:extLst>
            </p:cNvPr>
            <p:cNvGrpSpPr/>
            <p:nvPr/>
          </p:nvGrpSpPr>
          <p:grpSpPr>
            <a:xfrm>
              <a:off x="7920038" y="4161472"/>
              <a:ext cx="257175" cy="921068"/>
              <a:chOff x="0" y="0"/>
              <a:chExt cx="342900" cy="1228090"/>
            </a:xfrm>
          </p:grpSpPr>
          <p:sp>
            <p:nvSpPr>
              <p:cNvPr id="305" name="Freeform 23">
                <a:extLst>
                  <a:ext uri="{FF2B5EF4-FFF2-40B4-BE49-F238E27FC236}">
                    <a16:creationId xmlns:a16="http://schemas.microsoft.com/office/drawing/2014/main" id="{0F886641-16A6-52A9-5997-C609B783E980}"/>
                  </a:ext>
                </a:extLst>
              </p:cNvPr>
              <p:cNvSpPr/>
              <p:nvPr/>
            </p:nvSpPr>
            <p:spPr>
              <a:xfrm>
                <a:off x="44450" y="48260"/>
                <a:ext cx="248920" cy="1130300"/>
              </a:xfrm>
              <a:custGeom>
                <a:avLst/>
                <a:gdLst/>
                <a:ahLst/>
                <a:cxnLst/>
                <a:rect l="l" t="t" r="r" b="b"/>
                <a:pathLst>
                  <a:path w="248920" h="1130300">
                    <a:moveTo>
                      <a:pt x="60960" y="34290"/>
                    </a:moveTo>
                    <a:cubicBezTo>
                      <a:pt x="111760" y="288290"/>
                      <a:pt x="100330" y="392430"/>
                      <a:pt x="116840" y="508000"/>
                    </a:cubicBezTo>
                    <a:cubicBezTo>
                      <a:pt x="139700" y="665480"/>
                      <a:pt x="243840" y="965200"/>
                      <a:pt x="246380" y="1059180"/>
                    </a:cubicBezTo>
                    <a:cubicBezTo>
                      <a:pt x="247650" y="1089660"/>
                      <a:pt x="246380" y="1112520"/>
                      <a:pt x="236220" y="1121410"/>
                    </a:cubicBezTo>
                    <a:cubicBezTo>
                      <a:pt x="229870" y="1129030"/>
                      <a:pt x="217170" y="1130300"/>
                      <a:pt x="208280" y="1127760"/>
                    </a:cubicBezTo>
                    <a:cubicBezTo>
                      <a:pt x="200660" y="1125220"/>
                      <a:pt x="190500" y="1113790"/>
                      <a:pt x="187960" y="1104900"/>
                    </a:cubicBezTo>
                    <a:cubicBezTo>
                      <a:pt x="185420" y="1097280"/>
                      <a:pt x="189230" y="1083310"/>
                      <a:pt x="195580" y="1078230"/>
                    </a:cubicBezTo>
                    <a:cubicBezTo>
                      <a:pt x="200660" y="1071880"/>
                      <a:pt x="214630" y="1065530"/>
                      <a:pt x="222250" y="1068070"/>
                    </a:cubicBezTo>
                    <a:cubicBezTo>
                      <a:pt x="232410" y="1071880"/>
                      <a:pt x="248920" y="1094740"/>
                      <a:pt x="247650" y="1104900"/>
                    </a:cubicBezTo>
                    <a:cubicBezTo>
                      <a:pt x="246380" y="1113790"/>
                      <a:pt x="228600" y="1127760"/>
                      <a:pt x="219710" y="1129030"/>
                    </a:cubicBezTo>
                    <a:cubicBezTo>
                      <a:pt x="210820" y="1130300"/>
                      <a:pt x="198120" y="1123950"/>
                      <a:pt x="193040" y="1116330"/>
                    </a:cubicBezTo>
                    <a:cubicBezTo>
                      <a:pt x="187960" y="1108710"/>
                      <a:pt x="187960" y="1088390"/>
                      <a:pt x="193040" y="1080770"/>
                    </a:cubicBezTo>
                    <a:cubicBezTo>
                      <a:pt x="198120" y="1073150"/>
                      <a:pt x="210820" y="1068070"/>
                      <a:pt x="218440" y="1068070"/>
                    </a:cubicBezTo>
                    <a:cubicBezTo>
                      <a:pt x="227330" y="1068070"/>
                      <a:pt x="238760" y="1074420"/>
                      <a:pt x="242570" y="1082040"/>
                    </a:cubicBezTo>
                    <a:cubicBezTo>
                      <a:pt x="247650" y="1090930"/>
                      <a:pt x="247650" y="1109980"/>
                      <a:pt x="241300" y="1116330"/>
                    </a:cubicBezTo>
                    <a:cubicBezTo>
                      <a:pt x="236220" y="1123950"/>
                      <a:pt x="217170" y="1129030"/>
                      <a:pt x="208280" y="1127760"/>
                    </a:cubicBezTo>
                    <a:cubicBezTo>
                      <a:pt x="200660" y="1125220"/>
                      <a:pt x="195580" y="1120140"/>
                      <a:pt x="187960" y="1107440"/>
                    </a:cubicBezTo>
                    <a:cubicBezTo>
                      <a:pt x="154940" y="1047750"/>
                      <a:pt x="81280" y="638810"/>
                      <a:pt x="59690" y="524510"/>
                    </a:cubicBezTo>
                    <a:cubicBezTo>
                      <a:pt x="50800" y="476250"/>
                      <a:pt x="46990" y="462280"/>
                      <a:pt x="44450" y="422910"/>
                    </a:cubicBezTo>
                    <a:cubicBezTo>
                      <a:pt x="39370" y="363220"/>
                      <a:pt x="49530" y="270510"/>
                      <a:pt x="41910" y="203200"/>
                    </a:cubicBezTo>
                    <a:cubicBezTo>
                      <a:pt x="35560" y="144780"/>
                      <a:pt x="0" y="77470"/>
                      <a:pt x="6350" y="41910"/>
                    </a:cubicBezTo>
                    <a:cubicBezTo>
                      <a:pt x="10160" y="24130"/>
                      <a:pt x="21590" y="6350"/>
                      <a:pt x="31750" y="2540"/>
                    </a:cubicBezTo>
                    <a:cubicBezTo>
                      <a:pt x="38100" y="0"/>
                      <a:pt x="49530" y="5080"/>
                      <a:pt x="54610" y="10160"/>
                    </a:cubicBezTo>
                    <a:cubicBezTo>
                      <a:pt x="59690" y="15240"/>
                      <a:pt x="60960" y="34290"/>
                      <a:pt x="60960" y="34290"/>
                    </a:cubicBezTo>
                  </a:path>
                </a:pathLst>
              </a:custGeom>
              <a:solidFill>
                <a:srgbClr val="E7191F"/>
              </a:solidFill>
              <a:ln cap="sq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GB"/>
              </a:p>
            </p:txBody>
          </p:sp>
        </p:grpSp>
        <p:grpSp>
          <p:nvGrpSpPr>
            <p:cNvPr id="291" name="Group 24">
              <a:extLst>
                <a:ext uri="{FF2B5EF4-FFF2-40B4-BE49-F238E27FC236}">
                  <a16:creationId xmlns:a16="http://schemas.microsoft.com/office/drawing/2014/main" id="{DB3B0AD2-ADA5-F69F-190B-23BA48D1A800}"/>
                </a:ext>
              </a:extLst>
            </p:cNvPr>
            <p:cNvGrpSpPr/>
            <p:nvPr/>
          </p:nvGrpSpPr>
          <p:grpSpPr>
            <a:xfrm>
              <a:off x="7999095" y="4966335"/>
              <a:ext cx="146685" cy="117158"/>
              <a:chOff x="0" y="0"/>
              <a:chExt cx="195580" cy="156210"/>
            </a:xfrm>
          </p:grpSpPr>
          <p:sp>
            <p:nvSpPr>
              <p:cNvPr id="304" name="Freeform 25">
                <a:extLst>
                  <a:ext uri="{FF2B5EF4-FFF2-40B4-BE49-F238E27FC236}">
                    <a16:creationId xmlns:a16="http://schemas.microsoft.com/office/drawing/2014/main" id="{C6C00C43-D682-2493-7959-1CF69F190199}"/>
                  </a:ext>
                </a:extLst>
              </p:cNvPr>
              <p:cNvSpPr/>
              <p:nvPr/>
            </p:nvSpPr>
            <p:spPr>
              <a:xfrm>
                <a:off x="50800" y="50800"/>
                <a:ext cx="95250" cy="57150"/>
              </a:xfrm>
              <a:custGeom>
                <a:avLst/>
                <a:gdLst/>
                <a:ahLst/>
                <a:cxnLst/>
                <a:rect l="l" t="t" r="r" b="b"/>
                <a:pathLst>
                  <a:path w="95250" h="57150">
                    <a:moveTo>
                      <a:pt x="27940" y="0"/>
                    </a:moveTo>
                    <a:cubicBezTo>
                      <a:pt x="95250" y="24130"/>
                      <a:pt x="92710" y="39370"/>
                      <a:pt x="87630" y="45720"/>
                    </a:cubicBezTo>
                    <a:cubicBezTo>
                      <a:pt x="82550" y="52070"/>
                      <a:pt x="67310" y="55880"/>
                      <a:pt x="59690" y="53340"/>
                    </a:cubicBezTo>
                    <a:cubicBezTo>
                      <a:pt x="52070" y="52070"/>
                      <a:pt x="44450" y="43180"/>
                      <a:pt x="41910" y="35560"/>
                    </a:cubicBezTo>
                    <a:cubicBezTo>
                      <a:pt x="40640" y="27940"/>
                      <a:pt x="46990" y="11430"/>
                      <a:pt x="53340" y="6350"/>
                    </a:cubicBezTo>
                    <a:cubicBezTo>
                      <a:pt x="59690" y="2540"/>
                      <a:pt x="72390" y="2540"/>
                      <a:pt x="78740" y="5080"/>
                    </a:cubicBezTo>
                    <a:cubicBezTo>
                      <a:pt x="85090" y="8890"/>
                      <a:pt x="93980" y="25400"/>
                      <a:pt x="92710" y="33020"/>
                    </a:cubicBezTo>
                    <a:cubicBezTo>
                      <a:pt x="92710" y="40640"/>
                      <a:pt x="85090" y="49530"/>
                      <a:pt x="78740" y="52070"/>
                    </a:cubicBezTo>
                    <a:cubicBezTo>
                      <a:pt x="72390" y="55880"/>
                      <a:pt x="59690" y="55880"/>
                      <a:pt x="54610" y="50800"/>
                    </a:cubicBezTo>
                    <a:cubicBezTo>
                      <a:pt x="46990" y="46990"/>
                      <a:pt x="40640" y="30480"/>
                      <a:pt x="41910" y="21590"/>
                    </a:cubicBezTo>
                    <a:cubicBezTo>
                      <a:pt x="43180" y="15240"/>
                      <a:pt x="52070" y="6350"/>
                      <a:pt x="58420" y="5080"/>
                    </a:cubicBezTo>
                    <a:cubicBezTo>
                      <a:pt x="67310" y="2540"/>
                      <a:pt x="85090" y="8890"/>
                      <a:pt x="90170" y="16510"/>
                    </a:cubicBezTo>
                    <a:cubicBezTo>
                      <a:pt x="93980" y="22860"/>
                      <a:pt x="93980" y="39370"/>
                      <a:pt x="87630" y="45720"/>
                    </a:cubicBezTo>
                    <a:cubicBezTo>
                      <a:pt x="77470" y="54610"/>
                      <a:pt x="39370" y="57150"/>
                      <a:pt x="24130" y="52070"/>
                    </a:cubicBezTo>
                    <a:cubicBezTo>
                      <a:pt x="12700" y="46990"/>
                      <a:pt x="0" y="35560"/>
                      <a:pt x="0" y="26670"/>
                    </a:cubicBezTo>
                    <a:cubicBezTo>
                      <a:pt x="0" y="17780"/>
                      <a:pt x="27940" y="0"/>
                      <a:pt x="27940" y="0"/>
                    </a:cubicBezTo>
                  </a:path>
                </a:pathLst>
              </a:custGeom>
              <a:solidFill>
                <a:srgbClr val="E7191F"/>
              </a:solidFill>
              <a:ln cap="sq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GB"/>
              </a:p>
            </p:txBody>
          </p:sp>
        </p:grpSp>
        <p:grpSp>
          <p:nvGrpSpPr>
            <p:cNvPr id="292" name="Group 26">
              <a:extLst>
                <a:ext uri="{FF2B5EF4-FFF2-40B4-BE49-F238E27FC236}">
                  <a16:creationId xmlns:a16="http://schemas.microsoft.com/office/drawing/2014/main" id="{124F9BE6-9849-66BA-B741-64522DB88EBC}"/>
                </a:ext>
              </a:extLst>
            </p:cNvPr>
            <p:cNvGrpSpPr/>
            <p:nvPr/>
          </p:nvGrpSpPr>
          <p:grpSpPr>
            <a:xfrm>
              <a:off x="8004810" y="4976812"/>
              <a:ext cx="114300" cy="112395"/>
              <a:chOff x="0" y="0"/>
              <a:chExt cx="152400" cy="149860"/>
            </a:xfrm>
          </p:grpSpPr>
          <p:sp>
            <p:nvSpPr>
              <p:cNvPr id="303" name="Freeform 27">
                <a:extLst>
                  <a:ext uri="{FF2B5EF4-FFF2-40B4-BE49-F238E27FC236}">
                    <a16:creationId xmlns:a16="http://schemas.microsoft.com/office/drawing/2014/main" id="{6740EDC9-ED56-291C-43CA-CAABDDD344C3}"/>
                  </a:ext>
                </a:extLst>
              </p:cNvPr>
              <p:cNvSpPr/>
              <p:nvPr/>
            </p:nvSpPr>
            <p:spPr>
              <a:xfrm>
                <a:off x="49530" y="46990"/>
                <a:ext cx="53340" cy="54610"/>
              </a:xfrm>
              <a:custGeom>
                <a:avLst/>
                <a:gdLst/>
                <a:ahLst/>
                <a:cxnLst/>
                <a:rect l="l" t="t" r="r" b="b"/>
                <a:pathLst>
                  <a:path w="53340" h="54610">
                    <a:moveTo>
                      <a:pt x="44450" y="46990"/>
                    </a:moveTo>
                    <a:cubicBezTo>
                      <a:pt x="1270" y="40640"/>
                      <a:pt x="0" y="29210"/>
                      <a:pt x="1270" y="22860"/>
                    </a:cubicBezTo>
                    <a:cubicBezTo>
                      <a:pt x="2540" y="15240"/>
                      <a:pt x="10160" y="6350"/>
                      <a:pt x="17780" y="3810"/>
                    </a:cubicBezTo>
                    <a:cubicBezTo>
                      <a:pt x="24130" y="2540"/>
                      <a:pt x="35560" y="3810"/>
                      <a:pt x="40640" y="7620"/>
                    </a:cubicBezTo>
                    <a:cubicBezTo>
                      <a:pt x="46990" y="11430"/>
                      <a:pt x="52070" y="21590"/>
                      <a:pt x="52070" y="29210"/>
                    </a:cubicBezTo>
                    <a:cubicBezTo>
                      <a:pt x="52070" y="35560"/>
                      <a:pt x="45720" y="45720"/>
                      <a:pt x="39370" y="49530"/>
                    </a:cubicBezTo>
                    <a:cubicBezTo>
                      <a:pt x="34290" y="53340"/>
                      <a:pt x="22860" y="54610"/>
                      <a:pt x="16510" y="52070"/>
                    </a:cubicBezTo>
                    <a:cubicBezTo>
                      <a:pt x="8890" y="49530"/>
                      <a:pt x="2540" y="40640"/>
                      <a:pt x="1270" y="33020"/>
                    </a:cubicBezTo>
                    <a:cubicBezTo>
                      <a:pt x="0" y="25400"/>
                      <a:pt x="5080" y="10160"/>
                      <a:pt x="12700" y="5080"/>
                    </a:cubicBezTo>
                    <a:cubicBezTo>
                      <a:pt x="20320" y="0"/>
                      <a:pt x="40640" y="0"/>
                      <a:pt x="46990" y="6350"/>
                    </a:cubicBezTo>
                    <a:cubicBezTo>
                      <a:pt x="53340" y="11430"/>
                      <a:pt x="50800" y="40640"/>
                      <a:pt x="50800" y="40640"/>
                    </a:cubicBezTo>
                  </a:path>
                </a:pathLst>
              </a:custGeom>
              <a:solidFill>
                <a:srgbClr val="E7191F"/>
              </a:solidFill>
              <a:ln cap="sq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GB"/>
              </a:p>
            </p:txBody>
          </p:sp>
        </p:grpSp>
        <p:grpSp>
          <p:nvGrpSpPr>
            <p:cNvPr id="293" name="Group 28">
              <a:extLst>
                <a:ext uri="{FF2B5EF4-FFF2-40B4-BE49-F238E27FC236}">
                  <a16:creationId xmlns:a16="http://schemas.microsoft.com/office/drawing/2014/main" id="{AA0621FF-280E-5873-41DB-6DD811E4B0E7}"/>
                </a:ext>
              </a:extLst>
            </p:cNvPr>
            <p:cNvGrpSpPr/>
            <p:nvPr/>
          </p:nvGrpSpPr>
          <p:grpSpPr>
            <a:xfrm>
              <a:off x="7952422" y="4311968"/>
              <a:ext cx="179070" cy="570548"/>
              <a:chOff x="0" y="0"/>
              <a:chExt cx="238760" cy="760730"/>
            </a:xfrm>
          </p:grpSpPr>
          <p:sp>
            <p:nvSpPr>
              <p:cNvPr id="302" name="Freeform 29">
                <a:extLst>
                  <a:ext uri="{FF2B5EF4-FFF2-40B4-BE49-F238E27FC236}">
                    <a16:creationId xmlns:a16="http://schemas.microsoft.com/office/drawing/2014/main" id="{3376E900-3C0C-4E50-39A5-E804F468F484}"/>
                  </a:ext>
                </a:extLst>
              </p:cNvPr>
              <p:cNvSpPr/>
              <p:nvPr/>
            </p:nvSpPr>
            <p:spPr>
              <a:xfrm>
                <a:off x="50800" y="45720"/>
                <a:ext cx="138430" cy="666750"/>
              </a:xfrm>
              <a:custGeom>
                <a:avLst/>
                <a:gdLst/>
                <a:ahLst/>
                <a:cxnLst/>
                <a:rect l="l" t="t" r="r" b="b"/>
                <a:pathLst>
                  <a:path w="138430" h="666750">
                    <a:moveTo>
                      <a:pt x="87630" y="651510"/>
                    </a:moveTo>
                    <a:cubicBezTo>
                      <a:pt x="41910" y="454660"/>
                      <a:pt x="59690" y="414020"/>
                      <a:pt x="55880" y="360680"/>
                    </a:cubicBezTo>
                    <a:cubicBezTo>
                      <a:pt x="52070" y="289560"/>
                      <a:pt x="8890" y="167640"/>
                      <a:pt x="10160" y="116840"/>
                    </a:cubicBezTo>
                    <a:cubicBezTo>
                      <a:pt x="10160" y="92710"/>
                      <a:pt x="25400" y="78740"/>
                      <a:pt x="22860" y="63500"/>
                    </a:cubicBezTo>
                    <a:cubicBezTo>
                      <a:pt x="20320" y="52070"/>
                      <a:pt x="0" y="43180"/>
                      <a:pt x="0" y="34290"/>
                    </a:cubicBezTo>
                    <a:cubicBezTo>
                      <a:pt x="0" y="24130"/>
                      <a:pt x="13970" y="7620"/>
                      <a:pt x="22860" y="5080"/>
                    </a:cubicBezTo>
                    <a:cubicBezTo>
                      <a:pt x="33020" y="2540"/>
                      <a:pt x="53340" y="10160"/>
                      <a:pt x="57150" y="19050"/>
                    </a:cubicBezTo>
                    <a:cubicBezTo>
                      <a:pt x="62230" y="27940"/>
                      <a:pt x="53340" y="55880"/>
                      <a:pt x="44450" y="60960"/>
                    </a:cubicBezTo>
                    <a:cubicBezTo>
                      <a:pt x="38100" y="66040"/>
                      <a:pt x="24130" y="64770"/>
                      <a:pt x="16510" y="60960"/>
                    </a:cubicBezTo>
                    <a:cubicBezTo>
                      <a:pt x="8890" y="57150"/>
                      <a:pt x="1270" y="45720"/>
                      <a:pt x="0" y="36830"/>
                    </a:cubicBezTo>
                    <a:cubicBezTo>
                      <a:pt x="0" y="29210"/>
                      <a:pt x="5080" y="16510"/>
                      <a:pt x="11430" y="10160"/>
                    </a:cubicBezTo>
                    <a:cubicBezTo>
                      <a:pt x="17780" y="5080"/>
                      <a:pt x="30480" y="0"/>
                      <a:pt x="39370" y="5080"/>
                    </a:cubicBezTo>
                    <a:cubicBezTo>
                      <a:pt x="63500" y="20320"/>
                      <a:pt x="90170" y="160020"/>
                      <a:pt x="96520" y="214630"/>
                    </a:cubicBezTo>
                    <a:cubicBezTo>
                      <a:pt x="99060" y="248920"/>
                      <a:pt x="86360" y="274320"/>
                      <a:pt x="90170" y="299720"/>
                    </a:cubicBezTo>
                    <a:cubicBezTo>
                      <a:pt x="93980" y="321310"/>
                      <a:pt x="110490" y="332740"/>
                      <a:pt x="114300" y="358140"/>
                    </a:cubicBezTo>
                    <a:cubicBezTo>
                      <a:pt x="121920" y="402590"/>
                      <a:pt x="96520" y="496570"/>
                      <a:pt x="102870" y="547370"/>
                    </a:cubicBezTo>
                    <a:cubicBezTo>
                      <a:pt x="109220" y="582930"/>
                      <a:pt x="138430" y="617220"/>
                      <a:pt x="137160" y="638810"/>
                    </a:cubicBezTo>
                    <a:cubicBezTo>
                      <a:pt x="135890" y="648970"/>
                      <a:pt x="128270" y="660400"/>
                      <a:pt x="120650" y="662940"/>
                    </a:cubicBezTo>
                    <a:cubicBezTo>
                      <a:pt x="113030" y="666750"/>
                      <a:pt x="87630" y="651510"/>
                      <a:pt x="87630" y="651510"/>
                    </a:cubicBezTo>
                  </a:path>
                </a:pathLst>
              </a:custGeom>
              <a:solidFill>
                <a:srgbClr val="E7191F"/>
              </a:solidFill>
              <a:ln cap="sq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GB"/>
              </a:p>
            </p:txBody>
          </p:sp>
        </p:grpSp>
        <p:grpSp>
          <p:nvGrpSpPr>
            <p:cNvPr id="294" name="Group 30">
              <a:extLst>
                <a:ext uri="{FF2B5EF4-FFF2-40B4-BE49-F238E27FC236}">
                  <a16:creationId xmlns:a16="http://schemas.microsoft.com/office/drawing/2014/main" id="{51B5C3A8-2257-1779-CF0B-42A52DD1C97D}"/>
                </a:ext>
              </a:extLst>
            </p:cNvPr>
            <p:cNvGrpSpPr/>
            <p:nvPr/>
          </p:nvGrpSpPr>
          <p:grpSpPr>
            <a:xfrm>
              <a:off x="7912418" y="4184333"/>
              <a:ext cx="157162" cy="258128"/>
              <a:chOff x="0" y="0"/>
              <a:chExt cx="209550" cy="344170"/>
            </a:xfrm>
          </p:grpSpPr>
          <p:sp>
            <p:nvSpPr>
              <p:cNvPr id="301" name="Freeform 31">
                <a:extLst>
                  <a:ext uri="{FF2B5EF4-FFF2-40B4-BE49-F238E27FC236}">
                    <a16:creationId xmlns:a16="http://schemas.microsoft.com/office/drawing/2014/main" id="{84549E5B-A842-2A3C-2727-544222F95C5C}"/>
                  </a:ext>
                </a:extLst>
              </p:cNvPr>
              <p:cNvSpPr/>
              <p:nvPr/>
            </p:nvSpPr>
            <p:spPr>
              <a:xfrm>
                <a:off x="49530" y="49530"/>
                <a:ext cx="121920" cy="245110"/>
              </a:xfrm>
              <a:custGeom>
                <a:avLst/>
                <a:gdLst/>
                <a:ahLst/>
                <a:cxnLst/>
                <a:rect l="l" t="t" r="r" b="b"/>
                <a:pathLst>
                  <a:path w="121920" h="245110">
                    <a:moveTo>
                      <a:pt x="57150" y="218440"/>
                    </a:moveTo>
                    <a:cubicBezTo>
                      <a:pt x="33020" y="11430"/>
                      <a:pt x="43180" y="2540"/>
                      <a:pt x="52070" y="1270"/>
                    </a:cubicBezTo>
                    <a:cubicBezTo>
                      <a:pt x="62230" y="0"/>
                      <a:pt x="82550" y="10160"/>
                      <a:pt x="85090" y="20320"/>
                    </a:cubicBezTo>
                    <a:cubicBezTo>
                      <a:pt x="88900" y="35560"/>
                      <a:pt x="53340" y="86360"/>
                      <a:pt x="36830" y="90170"/>
                    </a:cubicBezTo>
                    <a:cubicBezTo>
                      <a:pt x="26670" y="93980"/>
                      <a:pt x="10160" y="85090"/>
                      <a:pt x="5080" y="77470"/>
                    </a:cubicBezTo>
                    <a:cubicBezTo>
                      <a:pt x="0" y="71120"/>
                      <a:pt x="0" y="58420"/>
                      <a:pt x="3810" y="50800"/>
                    </a:cubicBezTo>
                    <a:cubicBezTo>
                      <a:pt x="7620" y="43180"/>
                      <a:pt x="17780" y="35560"/>
                      <a:pt x="25400" y="34290"/>
                    </a:cubicBezTo>
                    <a:cubicBezTo>
                      <a:pt x="33020" y="33020"/>
                      <a:pt x="45720" y="38100"/>
                      <a:pt x="50800" y="43180"/>
                    </a:cubicBezTo>
                    <a:cubicBezTo>
                      <a:pt x="55880" y="49530"/>
                      <a:pt x="59690" y="60960"/>
                      <a:pt x="57150" y="69850"/>
                    </a:cubicBezTo>
                    <a:cubicBezTo>
                      <a:pt x="55880" y="77470"/>
                      <a:pt x="46990" y="86360"/>
                      <a:pt x="40640" y="90170"/>
                    </a:cubicBezTo>
                    <a:cubicBezTo>
                      <a:pt x="33020" y="92710"/>
                      <a:pt x="20320" y="91440"/>
                      <a:pt x="12700" y="86360"/>
                    </a:cubicBezTo>
                    <a:cubicBezTo>
                      <a:pt x="6350" y="82550"/>
                      <a:pt x="0" y="72390"/>
                      <a:pt x="1270" y="62230"/>
                    </a:cubicBezTo>
                    <a:cubicBezTo>
                      <a:pt x="2540" y="46990"/>
                      <a:pt x="29210" y="7620"/>
                      <a:pt x="45720" y="3810"/>
                    </a:cubicBezTo>
                    <a:cubicBezTo>
                      <a:pt x="58420" y="0"/>
                      <a:pt x="74930" y="7620"/>
                      <a:pt x="85090" y="20320"/>
                    </a:cubicBezTo>
                    <a:cubicBezTo>
                      <a:pt x="106680" y="50800"/>
                      <a:pt x="121920" y="193040"/>
                      <a:pt x="107950" y="223520"/>
                    </a:cubicBezTo>
                    <a:cubicBezTo>
                      <a:pt x="102870" y="236220"/>
                      <a:pt x="88900" y="245110"/>
                      <a:pt x="80010" y="243840"/>
                    </a:cubicBezTo>
                    <a:cubicBezTo>
                      <a:pt x="71120" y="242570"/>
                      <a:pt x="57150" y="218440"/>
                      <a:pt x="57150" y="218440"/>
                    </a:cubicBezTo>
                  </a:path>
                </a:pathLst>
              </a:custGeom>
              <a:solidFill>
                <a:srgbClr val="E7191F"/>
              </a:solidFill>
              <a:ln cap="sq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GB"/>
              </a:p>
            </p:txBody>
          </p:sp>
        </p:grpSp>
        <p:grpSp>
          <p:nvGrpSpPr>
            <p:cNvPr id="295" name="Group 32">
              <a:extLst>
                <a:ext uri="{FF2B5EF4-FFF2-40B4-BE49-F238E27FC236}">
                  <a16:creationId xmlns:a16="http://schemas.microsoft.com/office/drawing/2014/main" id="{B3645CAE-ED13-C43F-175D-A673164EFE36}"/>
                </a:ext>
              </a:extLst>
            </p:cNvPr>
            <p:cNvGrpSpPr/>
            <p:nvPr/>
          </p:nvGrpSpPr>
          <p:grpSpPr>
            <a:xfrm>
              <a:off x="7991475" y="4596765"/>
              <a:ext cx="165735" cy="331470"/>
              <a:chOff x="0" y="0"/>
              <a:chExt cx="220980" cy="441960"/>
            </a:xfrm>
          </p:grpSpPr>
          <p:sp>
            <p:nvSpPr>
              <p:cNvPr id="300" name="Freeform 33">
                <a:extLst>
                  <a:ext uri="{FF2B5EF4-FFF2-40B4-BE49-F238E27FC236}">
                    <a16:creationId xmlns:a16="http://schemas.microsoft.com/office/drawing/2014/main" id="{BE5FC5F0-FDB6-A2B2-1ED3-B816F9619968}"/>
                  </a:ext>
                </a:extLst>
              </p:cNvPr>
              <p:cNvSpPr/>
              <p:nvPr/>
            </p:nvSpPr>
            <p:spPr>
              <a:xfrm>
                <a:off x="49530" y="49530"/>
                <a:ext cx="121920" cy="345440"/>
              </a:xfrm>
              <a:custGeom>
                <a:avLst/>
                <a:gdLst/>
                <a:ahLst/>
                <a:cxnLst/>
                <a:rect l="l" t="t" r="r" b="b"/>
                <a:pathLst>
                  <a:path w="121920" h="345440">
                    <a:moveTo>
                      <a:pt x="72390" y="331470"/>
                    </a:moveTo>
                    <a:cubicBezTo>
                      <a:pt x="33020" y="207010"/>
                      <a:pt x="45720" y="123190"/>
                      <a:pt x="33020" y="85090"/>
                    </a:cubicBezTo>
                    <a:cubicBezTo>
                      <a:pt x="25400" y="60960"/>
                      <a:pt x="2540" y="45720"/>
                      <a:pt x="1270" y="33020"/>
                    </a:cubicBezTo>
                    <a:cubicBezTo>
                      <a:pt x="0" y="24130"/>
                      <a:pt x="3810" y="17780"/>
                      <a:pt x="7620" y="12700"/>
                    </a:cubicBezTo>
                    <a:cubicBezTo>
                      <a:pt x="12700" y="7620"/>
                      <a:pt x="25400" y="0"/>
                      <a:pt x="33020" y="1270"/>
                    </a:cubicBezTo>
                    <a:cubicBezTo>
                      <a:pt x="41910" y="3810"/>
                      <a:pt x="59690" y="20320"/>
                      <a:pt x="59690" y="29210"/>
                    </a:cubicBezTo>
                    <a:cubicBezTo>
                      <a:pt x="60960" y="39370"/>
                      <a:pt x="45720" y="58420"/>
                      <a:pt x="35560" y="59690"/>
                    </a:cubicBezTo>
                    <a:cubicBezTo>
                      <a:pt x="26670" y="62230"/>
                      <a:pt x="8890" y="52070"/>
                      <a:pt x="3810" y="43180"/>
                    </a:cubicBezTo>
                    <a:cubicBezTo>
                      <a:pt x="0" y="36830"/>
                      <a:pt x="1270" y="22860"/>
                      <a:pt x="5080" y="16510"/>
                    </a:cubicBezTo>
                    <a:cubicBezTo>
                      <a:pt x="10160" y="8890"/>
                      <a:pt x="21590" y="2540"/>
                      <a:pt x="29210" y="1270"/>
                    </a:cubicBezTo>
                    <a:cubicBezTo>
                      <a:pt x="36830" y="1270"/>
                      <a:pt x="49530" y="6350"/>
                      <a:pt x="54610" y="13970"/>
                    </a:cubicBezTo>
                    <a:cubicBezTo>
                      <a:pt x="59690" y="20320"/>
                      <a:pt x="60960" y="33020"/>
                      <a:pt x="58420" y="40640"/>
                    </a:cubicBezTo>
                    <a:cubicBezTo>
                      <a:pt x="55880" y="48260"/>
                      <a:pt x="46990" y="57150"/>
                      <a:pt x="39370" y="59690"/>
                    </a:cubicBezTo>
                    <a:cubicBezTo>
                      <a:pt x="30480" y="62230"/>
                      <a:pt x="17780" y="58420"/>
                      <a:pt x="11430" y="53340"/>
                    </a:cubicBezTo>
                    <a:cubicBezTo>
                      <a:pt x="5080" y="48260"/>
                      <a:pt x="1270" y="35560"/>
                      <a:pt x="1270" y="27940"/>
                    </a:cubicBezTo>
                    <a:cubicBezTo>
                      <a:pt x="2540" y="20320"/>
                      <a:pt x="17780" y="5080"/>
                      <a:pt x="16510" y="5080"/>
                    </a:cubicBezTo>
                    <a:cubicBezTo>
                      <a:pt x="16510" y="5080"/>
                      <a:pt x="1270" y="25400"/>
                      <a:pt x="2540" y="25400"/>
                    </a:cubicBezTo>
                    <a:cubicBezTo>
                      <a:pt x="2540" y="26670"/>
                      <a:pt x="16510" y="2540"/>
                      <a:pt x="25400" y="2540"/>
                    </a:cubicBezTo>
                    <a:cubicBezTo>
                      <a:pt x="39370" y="1270"/>
                      <a:pt x="66040" y="20320"/>
                      <a:pt x="78740" y="38100"/>
                    </a:cubicBezTo>
                    <a:cubicBezTo>
                      <a:pt x="93980" y="62230"/>
                      <a:pt x="97790" y="105410"/>
                      <a:pt x="100330" y="139700"/>
                    </a:cubicBezTo>
                    <a:cubicBezTo>
                      <a:pt x="102870" y="173990"/>
                      <a:pt x="88900" y="213360"/>
                      <a:pt x="93980" y="245110"/>
                    </a:cubicBezTo>
                    <a:cubicBezTo>
                      <a:pt x="97790" y="271780"/>
                      <a:pt x="121920" y="299720"/>
                      <a:pt x="120650" y="317500"/>
                    </a:cubicBezTo>
                    <a:cubicBezTo>
                      <a:pt x="119380" y="327660"/>
                      <a:pt x="111760" y="339090"/>
                      <a:pt x="104140" y="341630"/>
                    </a:cubicBezTo>
                    <a:cubicBezTo>
                      <a:pt x="96520" y="345440"/>
                      <a:pt x="72390" y="331470"/>
                      <a:pt x="72390" y="331470"/>
                    </a:cubicBezTo>
                  </a:path>
                </a:pathLst>
              </a:custGeom>
              <a:solidFill>
                <a:srgbClr val="E7191F"/>
              </a:solidFill>
              <a:ln cap="sq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GB"/>
              </a:p>
            </p:txBody>
          </p:sp>
        </p:grpSp>
        <p:grpSp>
          <p:nvGrpSpPr>
            <p:cNvPr id="296" name="Group 34">
              <a:extLst>
                <a:ext uri="{FF2B5EF4-FFF2-40B4-BE49-F238E27FC236}">
                  <a16:creationId xmlns:a16="http://schemas.microsoft.com/office/drawing/2014/main" id="{6EAD6B94-2E18-F03B-3642-D620C8B37AC3}"/>
                </a:ext>
              </a:extLst>
            </p:cNvPr>
            <p:cNvGrpSpPr/>
            <p:nvPr/>
          </p:nvGrpSpPr>
          <p:grpSpPr>
            <a:xfrm>
              <a:off x="8036243" y="4962525"/>
              <a:ext cx="115252" cy="116205"/>
              <a:chOff x="0" y="0"/>
              <a:chExt cx="153670" cy="154940"/>
            </a:xfrm>
          </p:grpSpPr>
          <p:sp>
            <p:nvSpPr>
              <p:cNvPr id="299" name="Freeform 35">
                <a:extLst>
                  <a:ext uri="{FF2B5EF4-FFF2-40B4-BE49-F238E27FC236}">
                    <a16:creationId xmlns:a16="http://schemas.microsoft.com/office/drawing/2014/main" id="{4D9303C1-6A34-07B7-DE16-05CE70083459}"/>
                  </a:ext>
                </a:extLst>
              </p:cNvPr>
              <p:cNvSpPr/>
              <p:nvPr/>
            </p:nvSpPr>
            <p:spPr>
              <a:xfrm>
                <a:off x="48260" y="45720"/>
                <a:ext cx="54610" cy="59690"/>
              </a:xfrm>
              <a:custGeom>
                <a:avLst/>
                <a:gdLst/>
                <a:ahLst/>
                <a:cxnLst/>
                <a:rect l="l" t="t" r="r" b="b"/>
                <a:pathLst>
                  <a:path w="54610" h="59690">
                    <a:moveTo>
                      <a:pt x="50800" y="21590"/>
                    </a:moveTo>
                    <a:cubicBezTo>
                      <a:pt x="33020" y="59690"/>
                      <a:pt x="20320" y="58420"/>
                      <a:pt x="15240" y="54610"/>
                    </a:cubicBezTo>
                    <a:cubicBezTo>
                      <a:pt x="8890" y="50800"/>
                      <a:pt x="2540" y="40640"/>
                      <a:pt x="2540" y="33020"/>
                    </a:cubicBezTo>
                    <a:cubicBezTo>
                      <a:pt x="2540" y="26670"/>
                      <a:pt x="7620" y="15240"/>
                      <a:pt x="13970" y="11430"/>
                    </a:cubicBezTo>
                    <a:cubicBezTo>
                      <a:pt x="19050" y="7620"/>
                      <a:pt x="30480" y="6350"/>
                      <a:pt x="36830" y="8890"/>
                    </a:cubicBezTo>
                    <a:cubicBezTo>
                      <a:pt x="43180" y="10160"/>
                      <a:pt x="52070" y="19050"/>
                      <a:pt x="53340" y="26670"/>
                    </a:cubicBezTo>
                    <a:cubicBezTo>
                      <a:pt x="54610" y="33020"/>
                      <a:pt x="52070" y="44450"/>
                      <a:pt x="46990" y="49530"/>
                    </a:cubicBezTo>
                    <a:cubicBezTo>
                      <a:pt x="43180" y="54610"/>
                      <a:pt x="31750" y="59690"/>
                      <a:pt x="25400" y="58420"/>
                    </a:cubicBezTo>
                    <a:cubicBezTo>
                      <a:pt x="16510" y="55880"/>
                      <a:pt x="5080" y="46990"/>
                      <a:pt x="2540" y="38100"/>
                    </a:cubicBezTo>
                    <a:cubicBezTo>
                      <a:pt x="0" y="29210"/>
                      <a:pt x="5080" y="10160"/>
                      <a:pt x="11430" y="5080"/>
                    </a:cubicBezTo>
                    <a:cubicBezTo>
                      <a:pt x="19050" y="0"/>
                      <a:pt x="45720" y="11430"/>
                      <a:pt x="45720" y="11430"/>
                    </a:cubicBezTo>
                  </a:path>
                </a:pathLst>
              </a:custGeom>
              <a:solidFill>
                <a:srgbClr val="E7191F"/>
              </a:solidFill>
              <a:ln cap="sq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GB"/>
              </a:p>
            </p:txBody>
          </p:sp>
        </p:grpSp>
        <p:grpSp>
          <p:nvGrpSpPr>
            <p:cNvPr id="297" name="Group 36">
              <a:extLst>
                <a:ext uri="{FF2B5EF4-FFF2-40B4-BE49-F238E27FC236}">
                  <a16:creationId xmlns:a16="http://schemas.microsoft.com/office/drawing/2014/main" id="{8AC2DBE4-F1A7-5A5E-3E58-F5602ED96D6B}"/>
                </a:ext>
              </a:extLst>
            </p:cNvPr>
            <p:cNvGrpSpPr/>
            <p:nvPr/>
          </p:nvGrpSpPr>
          <p:grpSpPr>
            <a:xfrm>
              <a:off x="6909435" y="2889885"/>
              <a:ext cx="1921192" cy="957262"/>
              <a:chOff x="0" y="0"/>
              <a:chExt cx="2561590" cy="1276350"/>
            </a:xfrm>
          </p:grpSpPr>
          <p:sp>
            <p:nvSpPr>
              <p:cNvPr id="298" name="Freeform 37">
                <a:extLst>
                  <a:ext uri="{FF2B5EF4-FFF2-40B4-BE49-F238E27FC236}">
                    <a16:creationId xmlns:a16="http://schemas.microsoft.com/office/drawing/2014/main" id="{C8747EB4-85AB-235B-BD29-4B308E0C9978}"/>
                  </a:ext>
                </a:extLst>
              </p:cNvPr>
              <p:cNvSpPr/>
              <p:nvPr/>
            </p:nvSpPr>
            <p:spPr>
              <a:xfrm>
                <a:off x="45720" y="44450"/>
                <a:ext cx="2468880" cy="1183640"/>
              </a:xfrm>
              <a:custGeom>
                <a:avLst/>
                <a:gdLst/>
                <a:ahLst/>
                <a:cxnLst/>
                <a:rect l="l" t="t" r="r" b="b"/>
                <a:pathLst>
                  <a:path w="2468880" h="1183640">
                    <a:moveTo>
                      <a:pt x="389890" y="241300"/>
                    </a:moveTo>
                    <a:cubicBezTo>
                      <a:pt x="262890" y="499110"/>
                      <a:pt x="191770" y="628650"/>
                      <a:pt x="157480" y="657860"/>
                    </a:cubicBezTo>
                    <a:cubicBezTo>
                      <a:pt x="146050" y="666750"/>
                      <a:pt x="135890" y="670560"/>
                      <a:pt x="128270" y="669290"/>
                    </a:cubicBezTo>
                    <a:cubicBezTo>
                      <a:pt x="119380" y="666750"/>
                      <a:pt x="107950" y="655320"/>
                      <a:pt x="105410" y="645160"/>
                    </a:cubicBezTo>
                    <a:cubicBezTo>
                      <a:pt x="104140" y="632460"/>
                      <a:pt x="113030" y="615950"/>
                      <a:pt x="124460" y="599440"/>
                    </a:cubicBezTo>
                    <a:cubicBezTo>
                      <a:pt x="144780" y="570230"/>
                      <a:pt x="180340" y="534670"/>
                      <a:pt x="233680" y="504190"/>
                    </a:cubicBezTo>
                    <a:cubicBezTo>
                      <a:pt x="336550" y="444500"/>
                      <a:pt x="614680" y="361950"/>
                      <a:pt x="730250" y="330200"/>
                    </a:cubicBezTo>
                    <a:cubicBezTo>
                      <a:pt x="791210" y="314960"/>
                      <a:pt x="845820" y="294640"/>
                      <a:pt x="869950" y="304800"/>
                    </a:cubicBezTo>
                    <a:cubicBezTo>
                      <a:pt x="882650" y="308610"/>
                      <a:pt x="891540" y="323850"/>
                      <a:pt x="891540" y="331470"/>
                    </a:cubicBezTo>
                    <a:cubicBezTo>
                      <a:pt x="891540" y="337820"/>
                      <a:pt x="887730" y="341630"/>
                      <a:pt x="877570" y="347980"/>
                    </a:cubicBezTo>
                    <a:cubicBezTo>
                      <a:pt x="835660" y="381000"/>
                      <a:pt x="549910" y="476250"/>
                      <a:pt x="444500" y="530860"/>
                    </a:cubicBezTo>
                    <a:cubicBezTo>
                      <a:pt x="379730" y="563880"/>
                      <a:pt x="332740" y="586740"/>
                      <a:pt x="293370" y="622300"/>
                    </a:cubicBezTo>
                    <a:cubicBezTo>
                      <a:pt x="261620" y="652780"/>
                      <a:pt x="240030" y="690880"/>
                      <a:pt x="222250" y="723900"/>
                    </a:cubicBezTo>
                    <a:cubicBezTo>
                      <a:pt x="207010" y="749300"/>
                      <a:pt x="196850" y="774700"/>
                      <a:pt x="190500" y="798830"/>
                    </a:cubicBezTo>
                    <a:cubicBezTo>
                      <a:pt x="185420" y="819150"/>
                      <a:pt x="182880" y="836930"/>
                      <a:pt x="184150" y="855980"/>
                    </a:cubicBezTo>
                    <a:cubicBezTo>
                      <a:pt x="185420" y="873760"/>
                      <a:pt x="185420" y="904240"/>
                      <a:pt x="200660" y="910590"/>
                    </a:cubicBezTo>
                    <a:cubicBezTo>
                      <a:pt x="243840" y="927100"/>
                      <a:pt x="425450" y="796290"/>
                      <a:pt x="552450" y="715010"/>
                    </a:cubicBezTo>
                    <a:cubicBezTo>
                      <a:pt x="717550" y="609600"/>
                      <a:pt x="1038860" y="320040"/>
                      <a:pt x="1098550" y="318770"/>
                    </a:cubicBezTo>
                    <a:cubicBezTo>
                      <a:pt x="1109980" y="317500"/>
                      <a:pt x="1116330" y="325120"/>
                      <a:pt x="1118870" y="331470"/>
                    </a:cubicBezTo>
                    <a:cubicBezTo>
                      <a:pt x="1121410" y="337820"/>
                      <a:pt x="1120140" y="346710"/>
                      <a:pt x="1113790" y="354330"/>
                    </a:cubicBezTo>
                    <a:cubicBezTo>
                      <a:pt x="1090930" y="378460"/>
                      <a:pt x="974090" y="392430"/>
                      <a:pt x="889000" y="422910"/>
                    </a:cubicBezTo>
                    <a:cubicBezTo>
                      <a:pt x="770890" y="464820"/>
                      <a:pt x="584200" y="544830"/>
                      <a:pt x="473710" y="594360"/>
                    </a:cubicBezTo>
                    <a:cubicBezTo>
                      <a:pt x="400050" y="628650"/>
                      <a:pt x="337820" y="651510"/>
                      <a:pt x="289560" y="684530"/>
                    </a:cubicBezTo>
                    <a:cubicBezTo>
                      <a:pt x="252730" y="709930"/>
                      <a:pt x="220980" y="768350"/>
                      <a:pt x="204470" y="767080"/>
                    </a:cubicBezTo>
                    <a:cubicBezTo>
                      <a:pt x="195580" y="767080"/>
                      <a:pt x="185420" y="754380"/>
                      <a:pt x="187960" y="748030"/>
                    </a:cubicBezTo>
                    <a:cubicBezTo>
                      <a:pt x="195580" y="723900"/>
                      <a:pt x="368300" y="709930"/>
                      <a:pt x="501650" y="671830"/>
                    </a:cubicBezTo>
                    <a:cubicBezTo>
                      <a:pt x="741680" y="604520"/>
                      <a:pt x="1417320" y="339090"/>
                      <a:pt x="1499870" y="346710"/>
                    </a:cubicBezTo>
                    <a:cubicBezTo>
                      <a:pt x="1512570" y="347980"/>
                      <a:pt x="1517650" y="351790"/>
                      <a:pt x="1520190" y="358140"/>
                    </a:cubicBezTo>
                    <a:cubicBezTo>
                      <a:pt x="1524000" y="363220"/>
                      <a:pt x="1521460" y="372110"/>
                      <a:pt x="1517650" y="381000"/>
                    </a:cubicBezTo>
                    <a:cubicBezTo>
                      <a:pt x="1510030" y="397510"/>
                      <a:pt x="1489710" y="422910"/>
                      <a:pt x="1468120" y="443230"/>
                    </a:cubicBezTo>
                    <a:cubicBezTo>
                      <a:pt x="1441450" y="471170"/>
                      <a:pt x="1414780" y="491490"/>
                      <a:pt x="1367790" y="525780"/>
                    </a:cubicBezTo>
                    <a:cubicBezTo>
                      <a:pt x="1270000" y="595630"/>
                      <a:pt x="944880" y="831850"/>
                      <a:pt x="900430" y="820420"/>
                    </a:cubicBezTo>
                    <a:cubicBezTo>
                      <a:pt x="890270" y="817880"/>
                      <a:pt x="885190" y="802640"/>
                      <a:pt x="887730" y="795020"/>
                    </a:cubicBezTo>
                    <a:cubicBezTo>
                      <a:pt x="891540" y="782320"/>
                      <a:pt x="916940" y="775970"/>
                      <a:pt x="944880" y="760730"/>
                    </a:cubicBezTo>
                    <a:cubicBezTo>
                      <a:pt x="1013460" y="725170"/>
                      <a:pt x="1178560" y="646430"/>
                      <a:pt x="1322070" y="595630"/>
                    </a:cubicBezTo>
                    <a:cubicBezTo>
                      <a:pt x="1504950" y="533400"/>
                      <a:pt x="1888490" y="422910"/>
                      <a:pt x="1958340" y="429260"/>
                    </a:cubicBezTo>
                    <a:cubicBezTo>
                      <a:pt x="1973580" y="430530"/>
                      <a:pt x="1981200" y="435610"/>
                      <a:pt x="1985010" y="441960"/>
                    </a:cubicBezTo>
                    <a:cubicBezTo>
                      <a:pt x="1987550" y="448310"/>
                      <a:pt x="1986280" y="455930"/>
                      <a:pt x="1981200" y="464820"/>
                    </a:cubicBezTo>
                    <a:cubicBezTo>
                      <a:pt x="1968500" y="485140"/>
                      <a:pt x="1922780" y="510540"/>
                      <a:pt x="1871980" y="541020"/>
                    </a:cubicBezTo>
                    <a:cubicBezTo>
                      <a:pt x="1766570" y="604520"/>
                      <a:pt x="1485900" y="725170"/>
                      <a:pt x="1370330" y="795020"/>
                    </a:cubicBezTo>
                    <a:cubicBezTo>
                      <a:pt x="1304290" y="834390"/>
                      <a:pt x="1231900" y="905510"/>
                      <a:pt x="1223010" y="899160"/>
                    </a:cubicBezTo>
                    <a:cubicBezTo>
                      <a:pt x="1220470" y="896620"/>
                      <a:pt x="1224280" y="882650"/>
                      <a:pt x="1231900" y="873760"/>
                    </a:cubicBezTo>
                    <a:cubicBezTo>
                      <a:pt x="1249680" y="854710"/>
                      <a:pt x="1310640" y="844550"/>
                      <a:pt x="1365250" y="816610"/>
                    </a:cubicBezTo>
                    <a:cubicBezTo>
                      <a:pt x="1461770" y="769620"/>
                      <a:pt x="1638300" y="669290"/>
                      <a:pt x="1750060" y="598170"/>
                    </a:cubicBezTo>
                    <a:cubicBezTo>
                      <a:pt x="1841500" y="539750"/>
                      <a:pt x="1953260" y="430530"/>
                      <a:pt x="1991360" y="426720"/>
                    </a:cubicBezTo>
                    <a:cubicBezTo>
                      <a:pt x="2001520" y="425450"/>
                      <a:pt x="2009140" y="430530"/>
                      <a:pt x="2012950" y="436880"/>
                    </a:cubicBezTo>
                    <a:cubicBezTo>
                      <a:pt x="2016760" y="441960"/>
                      <a:pt x="2015490" y="449580"/>
                      <a:pt x="2011680" y="459740"/>
                    </a:cubicBezTo>
                    <a:cubicBezTo>
                      <a:pt x="2001520" y="486410"/>
                      <a:pt x="1940560" y="533400"/>
                      <a:pt x="1903730" y="582930"/>
                    </a:cubicBezTo>
                    <a:cubicBezTo>
                      <a:pt x="1855470" y="648970"/>
                      <a:pt x="1794510" y="806450"/>
                      <a:pt x="1757680" y="826770"/>
                    </a:cubicBezTo>
                    <a:cubicBezTo>
                      <a:pt x="1744980" y="834390"/>
                      <a:pt x="1728470" y="831850"/>
                      <a:pt x="1722120" y="826770"/>
                    </a:cubicBezTo>
                    <a:cubicBezTo>
                      <a:pt x="1718310" y="824230"/>
                      <a:pt x="1715770" y="815340"/>
                      <a:pt x="1720850" y="807720"/>
                    </a:cubicBezTo>
                    <a:cubicBezTo>
                      <a:pt x="1737360" y="778510"/>
                      <a:pt x="1954530" y="723900"/>
                      <a:pt x="2026920" y="689610"/>
                    </a:cubicBezTo>
                    <a:cubicBezTo>
                      <a:pt x="2070100" y="668020"/>
                      <a:pt x="2099310" y="650240"/>
                      <a:pt x="2127250" y="632460"/>
                    </a:cubicBezTo>
                    <a:cubicBezTo>
                      <a:pt x="2146300" y="621030"/>
                      <a:pt x="2176780" y="608330"/>
                      <a:pt x="2176780" y="598170"/>
                    </a:cubicBezTo>
                    <a:cubicBezTo>
                      <a:pt x="2176780" y="590550"/>
                      <a:pt x="2160270" y="580390"/>
                      <a:pt x="2147570" y="576580"/>
                    </a:cubicBezTo>
                    <a:cubicBezTo>
                      <a:pt x="2125980" y="570230"/>
                      <a:pt x="2096770" y="575310"/>
                      <a:pt x="2059940" y="579120"/>
                    </a:cubicBezTo>
                    <a:cubicBezTo>
                      <a:pt x="1998980" y="586740"/>
                      <a:pt x="1851660" y="635000"/>
                      <a:pt x="1813560" y="628650"/>
                    </a:cubicBezTo>
                    <a:cubicBezTo>
                      <a:pt x="1799590" y="626110"/>
                      <a:pt x="1791970" y="623570"/>
                      <a:pt x="1788160" y="614680"/>
                    </a:cubicBezTo>
                    <a:cubicBezTo>
                      <a:pt x="1781810" y="596900"/>
                      <a:pt x="1805940" y="549910"/>
                      <a:pt x="1827530" y="511810"/>
                    </a:cubicBezTo>
                    <a:cubicBezTo>
                      <a:pt x="1861820" y="450850"/>
                      <a:pt x="2015490" y="321310"/>
                      <a:pt x="2000250" y="298450"/>
                    </a:cubicBezTo>
                    <a:cubicBezTo>
                      <a:pt x="1983740" y="274320"/>
                      <a:pt x="1742440" y="398780"/>
                      <a:pt x="1697990" y="393700"/>
                    </a:cubicBezTo>
                    <a:cubicBezTo>
                      <a:pt x="1684020" y="392430"/>
                      <a:pt x="1675130" y="384810"/>
                      <a:pt x="1672590" y="378460"/>
                    </a:cubicBezTo>
                    <a:cubicBezTo>
                      <a:pt x="1671320" y="372110"/>
                      <a:pt x="1675130" y="361950"/>
                      <a:pt x="1685290" y="351790"/>
                    </a:cubicBezTo>
                    <a:cubicBezTo>
                      <a:pt x="1718310" y="321310"/>
                      <a:pt x="1946910" y="233680"/>
                      <a:pt x="1990090" y="238760"/>
                    </a:cubicBezTo>
                    <a:cubicBezTo>
                      <a:pt x="2001520" y="240030"/>
                      <a:pt x="2012950" y="250190"/>
                      <a:pt x="2011680" y="254000"/>
                    </a:cubicBezTo>
                    <a:cubicBezTo>
                      <a:pt x="2007870" y="267970"/>
                      <a:pt x="1750060" y="227330"/>
                      <a:pt x="1624330" y="227330"/>
                    </a:cubicBezTo>
                    <a:cubicBezTo>
                      <a:pt x="1507490" y="227330"/>
                      <a:pt x="1323340" y="265430"/>
                      <a:pt x="1282700" y="251460"/>
                    </a:cubicBezTo>
                    <a:cubicBezTo>
                      <a:pt x="1271270" y="247650"/>
                      <a:pt x="1266190" y="242570"/>
                      <a:pt x="1264920" y="236220"/>
                    </a:cubicBezTo>
                    <a:cubicBezTo>
                      <a:pt x="1263650" y="229870"/>
                      <a:pt x="1266190" y="220980"/>
                      <a:pt x="1273810" y="213360"/>
                    </a:cubicBezTo>
                    <a:cubicBezTo>
                      <a:pt x="1295400" y="194310"/>
                      <a:pt x="1414780" y="163830"/>
                      <a:pt x="1445260" y="166370"/>
                    </a:cubicBezTo>
                    <a:cubicBezTo>
                      <a:pt x="1456690" y="166370"/>
                      <a:pt x="1464310" y="170180"/>
                      <a:pt x="1468120" y="175260"/>
                    </a:cubicBezTo>
                    <a:cubicBezTo>
                      <a:pt x="1471930" y="181610"/>
                      <a:pt x="1473200" y="191770"/>
                      <a:pt x="1468120" y="199390"/>
                    </a:cubicBezTo>
                    <a:cubicBezTo>
                      <a:pt x="1456690" y="215900"/>
                      <a:pt x="1397000" y="223520"/>
                      <a:pt x="1371600" y="243840"/>
                    </a:cubicBezTo>
                    <a:cubicBezTo>
                      <a:pt x="1348740" y="262890"/>
                      <a:pt x="1315720" y="300990"/>
                      <a:pt x="1319530" y="312420"/>
                    </a:cubicBezTo>
                    <a:cubicBezTo>
                      <a:pt x="1322070" y="318770"/>
                      <a:pt x="1336040" y="318770"/>
                      <a:pt x="1352550" y="318770"/>
                    </a:cubicBezTo>
                    <a:cubicBezTo>
                      <a:pt x="1409700" y="318770"/>
                      <a:pt x="1621790" y="260350"/>
                      <a:pt x="1723390" y="233680"/>
                    </a:cubicBezTo>
                    <a:cubicBezTo>
                      <a:pt x="1794510" y="214630"/>
                      <a:pt x="1846580" y="200660"/>
                      <a:pt x="1903730" y="179070"/>
                    </a:cubicBezTo>
                    <a:cubicBezTo>
                      <a:pt x="1958340" y="158750"/>
                      <a:pt x="2059940" y="119380"/>
                      <a:pt x="2057400" y="109220"/>
                    </a:cubicBezTo>
                    <a:cubicBezTo>
                      <a:pt x="2057400" y="102870"/>
                      <a:pt x="2020570" y="96520"/>
                      <a:pt x="2002790" y="102870"/>
                    </a:cubicBezTo>
                    <a:cubicBezTo>
                      <a:pt x="1977390" y="110490"/>
                      <a:pt x="1948180" y="137160"/>
                      <a:pt x="1927860" y="166370"/>
                    </a:cubicBezTo>
                    <a:cubicBezTo>
                      <a:pt x="1901190" y="205740"/>
                      <a:pt x="1877060" y="283210"/>
                      <a:pt x="1868170" y="330200"/>
                    </a:cubicBezTo>
                    <a:cubicBezTo>
                      <a:pt x="1861820" y="363220"/>
                      <a:pt x="1855470" y="403860"/>
                      <a:pt x="1866900" y="419100"/>
                    </a:cubicBezTo>
                    <a:cubicBezTo>
                      <a:pt x="1874520" y="429260"/>
                      <a:pt x="1889760" y="431800"/>
                      <a:pt x="1906270" y="429260"/>
                    </a:cubicBezTo>
                    <a:cubicBezTo>
                      <a:pt x="1943100" y="424180"/>
                      <a:pt x="2024380" y="365760"/>
                      <a:pt x="2067560" y="328930"/>
                    </a:cubicBezTo>
                    <a:cubicBezTo>
                      <a:pt x="2104390" y="298450"/>
                      <a:pt x="2134870" y="262890"/>
                      <a:pt x="2159000" y="231140"/>
                    </a:cubicBezTo>
                    <a:cubicBezTo>
                      <a:pt x="2178050" y="207010"/>
                      <a:pt x="2209800" y="175260"/>
                      <a:pt x="2203450" y="160020"/>
                    </a:cubicBezTo>
                    <a:cubicBezTo>
                      <a:pt x="2197100" y="146050"/>
                      <a:pt x="2156460" y="143510"/>
                      <a:pt x="2132330" y="142240"/>
                    </a:cubicBezTo>
                    <a:cubicBezTo>
                      <a:pt x="2108200" y="140970"/>
                      <a:pt x="2082800" y="143510"/>
                      <a:pt x="2058670" y="153670"/>
                    </a:cubicBezTo>
                    <a:cubicBezTo>
                      <a:pt x="2029460" y="165100"/>
                      <a:pt x="1988820" y="193040"/>
                      <a:pt x="1972310" y="213360"/>
                    </a:cubicBezTo>
                    <a:cubicBezTo>
                      <a:pt x="1962150" y="226060"/>
                      <a:pt x="1959610" y="237490"/>
                      <a:pt x="1957070" y="252730"/>
                    </a:cubicBezTo>
                    <a:cubicBezTo>
                      <a:pt x="1953260" y="273050"/>
                      <a:pt x="1951990" y="309880"/>
                      <a:pt x="1957070" y="328930"/>
                    </a:cubicBezTo>
                    <a:cubicBezTo>
                      <a:pt x="1960880" y="341630"/>
                      <a:pt x="1963420" y="355600"/>
                      <a:pt x="1973580" y="359410"/>
                    </a:cubicBezTo>
                    <a:cubicBezTo>
                      <a:pt x="1988820" y="365760"/>
                      <a:pt x="2024380" y="349250"/>
                      <a:pt x="2049780" y="335280"/>
                    </a:cubicBezTo>
                    <a:cubicBezTo>
                      <a:pt x="2084070" y="316230"/>
                      <a:pt x="2133600" y="243840"/>
                      <a:pt x="2152650" y="246380"/>
                    </a:cubicBezTo>
                    <a:cubicBezTo>
                      <a:pt x="2162810" y="247650"/>
                      <a:pt x="2171700" y="264160"/>
                      <a:pt x="2170430" y="271780"/>
                    </a:cubicBezTo>
                    <a:cubicBezTo>
                      <a:pt x="2169160" y="279400"/>
                      <a:pt x="2148840" y="280670"/>
                      <a:pt x="2139950" y="292100"/>
                    </a:cubicBezTo>
                    <a:cubicBezTo>
                      <a:pt x="2124710" y="309880"/>
                      <a:pt x="2112010" y="354330"/>
                      <a:pt x="2109470" y="384810"/>
                    </a:cubicBezTo>
                    <a:cubicBezTo>
                      <a:pt x="2105660" y="415290"/>
                      <a:pt x="2114550" y="457200"/>
                      <a:pt x="2119630" y="478790"/>
                    </a:cubicBezTo>
                    <a:cubicBezTo>
                      <a:pt x="2122170" y="488950"/>
                      <a:pt x="2123440" y="501650"/>
                      <a:pt x="2129790" y="502920"/>
                    </a:cubicBezTo>
                    <a:cubicBezTo>
                      <a:pt x="2139950" y="506730"/>
                      <a:pt x="2170430" y="487680"/>
                      <a:pt x="2184400" y="471170"/>
                    </a:cubicBezTo>
                    <a:cubicBezTo>
                      <a:pt x="2199640" y="453390"/>
                      <a:pt x="2219960" y="406400"/>
                      <a:pt x="2212340" y="393700"/>
                    </a:cubicBezTo>
                    <a:cubicBezTo>
                      <a:pt x="2205990" y="383540"/>
                      <a:pt x="2181860" y="384810"/>
                      <a:pt x="2160270" y="387350"/>
                    </a:cubicBezTo>
                    <a:cubicBezTo>
                      <a:pt x="2123440" y="393700"/>
                      <a:pt x="2053590" y="422910"/>
                      <a:pt x="2014220" y="449580"/>
                    </a:cubicBezTo>
                    <a:cubicBezTo>
                      <a:pt x="1981200" y="473710"/>
                      <a:pt x="1960880" y="501650"/>
                      <a:pt x="1934210" y="534670"/>
                    </a:cubicBezTo>
                    <a:cubicBezTo>
                      <a:pt x="1901190" y="576580"/>
                      <a:pt x="1863090" y="681990"/>
                      <a:pt x="1838960" y="685800"/>
                    </a:cubicBezTo>
                    <a:cubicBezTo>
                      <a:pt x="1830070" y="687070"/>
                      <a:pt x="1818640" y="676910"/>
                      <a:pt x="1814830" y="665480"/>
                    </a:cubicBezTo>
                    <a:cubicBezTo>
                      <a:pt x="1804670" y="642620"/>
                      <a:pt x="1833880" y="574040"/>
                      <a:pt x="1831340" y="535940"/>
                    </a:cubicBezTo>
                    <a:cubicBezTo>
                      <a:pt x="1828800" y="501650"/>
                      <a:pt x="1817370" y="469900"/>
                      <a:pt x="1804670" y="444500"/>
                    </a:cubicBezTo>
                    <a:cubicBezTo>
                      <a:pt x="1793240" y="422910"/>
                      <a:pt x="1779270" y="403860"/>
                      <a:pt x="1762760" y="391160"/>
                    </a:cubicBezTo>
                    <a:cubicBezTo>
                      <a:pt x="1747520" y="378460"/>
                      <a:pt x="1732280" y="369570"/>
                      <a:pt x="1709420" y="364490"/>
                    </a:cubicBezTo>
                    <a:cubicBezTo>
                      <a:pt x="1676400" y="356870"/>
                      <a:pt x="1633220" y="360680"/>
                      <a:pt x="1582420" y="367030"/>
                    </a:cubicBezTo>
                    <a:cubicBezTo>
                      <a:pt x="1506220" y="377190"/>
                      <a:pt x="1372870" y="408940"/>
                      <a:pt x="1300480" y="434340"/>
                    </a:cubicBezTo>
                    <a:cubicBezTo>
                      <a:pt x="1252220" y="452120"/>
                      <a:pt x="1219200" y="469900"/>
                      <a:pt x="1184910" y="491490"/>
                    </a:cubicBezTo>
                    <a:cubicBezTo>
                      <a:pt x="1154430" y="509270"/>
                      <a:pt x="1127760" y="528320"/>
                      <a:pt x="1102360" y="551180"/>
                    </a:cubicBezTo>
                    <a:cubicBezTo>
                      <a:pt x="1075690" y="576580"/>
                      <a:pt x="1023620" y="623570"/>
                      <a:pt x="1027430" y="637540"/>
                    </a:cubicBezTo>
                    <a:cubicBezTo>
                      <a:pt x="1029970" y="643890"/>
                      <a:pt x="1049020" y="647700"/>
                      <a:pt x="1060450" y="643890"/>
                    </a:cubicBezTo>
                    <a:cubicBezTo>
                      <a:pt x="1082040" y="637540"/>
                      <a:pt x="1123950" y="593090"/>
                      <a:pt x="1132840" y="571500"/>
                    </a:cubicBezTo>
                    <a:cubicBezTo>
                      <a:pt x="1137920" y="560070"/>
                      <a:pt x="1136650" y="547370"/>
                      <a:pt x="1131570" y="539750"/>
                    </a:cubicBezTo>
                    <a:cubicBezTo>
                      <a:pt x="1125220" y="530860"/>
                      <a:pt x="1112520" y="528320"/>
                      <a:pt x="1094740" y="524510"/>
                    </a:cubicBezTo>
                    <a:cubicBezTo>
                      <a:pt x="1054100" y="515620"/>
                      <a:pt x="953770" y="510540"/>
                      <a:pt x="896620" y="515620"/>
                    </a:cubicBezTo>
                    <a:cubicBezTo>
                      <a:pt x="850900" y="519430"/>
                      <a:pt x="812800" y="530860"/>
                      <a:pt x="775970" y="542290"/>
                    </a:cubicBezTo>
                    <a:cubicBezTo>
                      <a:pt x="741680" y="552450"/>
                      <a:pt x="707390" y="562610"/>
                      <a:pt x="680720" y="579120"/>
                    </a:cubicBezTo>
                    <a:cubicBezTo>
                      <a:pt x="657860" y="594360"/>
                      <a:pt x="638810" y="609600"/>
                      <a:pt x="623570" y="632460"/>
                    </a:cubicBezTo>
                    <a:cubicBezTo>
                      <a:pt x="603250" y="660400"/>
                      <a:pt x="584200" y="708660"/>
                      <a:pt x="577850" y="740410"/>
                    </a:cubicBezTo>
                    <a:cubicBezTo>
                      <a:pt x="574040" y="765810"/>
                      <a:pt x="571500" y="805180"/>
                      <a:pt x="581660" y="808990"/>
                    </a:cubicBezTo>
                    <a:cubicBezTo>
                      <a:pt x="590550" y="814070"/>
                      <a:pt x="624840" y="775970"/>
                      <a:pt x="637540" y="756920"/>
                    </a:cubicBezTo>
                    <a:cubicBezTo>
                      <a:pt x="647700" y="742950"/>
                      <a:pt x="656590" y="725170"/>
                      <a:pt x="657860" y="711200"/>
                    </a:cubicBezTo>
                    <a:cubicBezTo>
                      <a:pt x="660400" y="699770"/>
                      <a:pt x="659130" y="687070"/>
                      <a:pt x="654050" y="679450"/>
                    </a:cubicBezTo>
                    <a:cubicBezTo>
                      <a:pt x="650240" y="673100"/>
                      <a:pt x="642620" y="669290"/>
                      <a:pt x="631190" y="665480"/>
                    </a:cubicBezTo>
                    <a:cubicBezTo>
                      <a:pt x="603250" y="657860"/>
                      <a:pt x="514350" y="650240"/>
                      <a:pt x="474980" y="666750"/>
                    </a:cubicBezTo>
                    <a:cubicBezTo>
                      <a:pt x="443230" y="681990"/>
                      <a:pt x="417830" y="713740"/>
                      <a:pt x="403860" y="742950"/>
                    </a:cubicBezTo>
                    <a:cubicBezTo>
                      <a:pt x="389890" y="770890"/>
                      <a:pt x="386080" y="808990"/>
                      <a:pt x="386080" y="836930"/>
                    </a:cubicBezTo>
                    <a:cubicBezTo>
                      <a:pt x="387350" y="858520"/>
                      <a:pt x="391160" y="881380"/>
                      <a:pt x="400050" y="894080"/>
                    </a:cubicBezTo>
                    <a:cubicBezTo>
                      <a:pt x="408940" y="905510"/>
                      <a:pt x="420370" y="913130"/>
                      <a:pt x="434340" y="916940"/>
                    </a:cubicBezTo>
                    <a:cubicBezTo>
                      <a:pt x="452120" y="922020"/>
                      <a:pt x="477520" y="920750"/>
                      <a:pt x="499110" y="918210"/>
                    </a:cubicBezTo>
                    <a:cubicBezTo>
                      <a:pt x="520700" y="914400"/>
                      <a:pt x="543560" y="904240"/>
                      <a:pt x="563880" y="894080"/>
                    </a:cubicBezTo>
                    <a:cubicBezTo>
                      <a:pt x="582930" y="883920"/>
                      <a:pt x="603250" y="869950"/>
                      <a:pt x="617220" y="854710"/>
                    </a:cubicBezTo>
                    <a:cubicBezTo>
                      <a:pt x="628650" y="840740"/>
                      <a:pt x="641350" y="822960"/>
                      <a:pt x="643890" y="807720"/>
                    </a:cubicBezTo>
                    <a:cubicBezTo>
                      <a:pt x="645160" y="795020"/>
                      <a:pt x="642620" y="781050"/>
                      <a:pt x="636270" y="770890"/>
                    </a:cubicBezTo>
                    <a:cubicBezTo>
                      <a:pt x="627380" y="759460"/>
                      <a:pt x="613410" y="753110"/>
                      <a:pt x="594360" y="745490"/>
                    </a:cubicBezTo>
                    <a:cubicBezTo>
                      <a:pt x="560070" y="731520"/>
                      <a:pt x="485140" y="715010"/>
                      <a:pt x="436880" y="709930"/>
                    </a:cubicBezTo>
                    <a:cubicBezTo>
                      <a:pt x="393700" y="707390"/>
                      <a:pt x="341630" y="708660"/>
                      <a:pt x="316230" y="716280"/>
                    </a:cubicBezTo>
                    <a:cubicBezTo>
                      <a:pt x="303530" y="721360"/>
                      <a:pt x="297180" y="725170"/>
                      <a:pt x="290830" y="736600"/>
                    </a:cubicBezTo>
                    <a:cubicBezTo>
                      <a:pt x="276860" y="755650"/>
                      <a:pt x="265430" y="802640"/>
                      <a:pt x="262890" y="835660"/>
                    </a:cubicBezTo>
                    <a:cubicBezTo>
                      <a:pt x="260350" y="867410"/>
                      <a:pt x="260350" y="908050"/>
                      <a:pt x="270510" y="928370"/>
                    </a:cubicBezTo>
                    <a:cubicBezTo>
                      <a:pt x="276860" y="941070"/>
                      <a:pt x="287020" y="947420"/>
                      <a:pt x="299720" y="953770"/>
                    </a:cubicBezTo>
                    <a:cubicBezTo>
                      <a:pt x="314960" y="961390"/>
                      <a:pt x="332740" y="966470"/>
                      <a:pt x="356870" y="969010"/>
                    </a:cubicBezTo>
                    <a:cubicBezTo>
                      <a:pt x="394970" y="972820"/>
                      <a:pt x="452120" y="967740"/>
                      <a:pt x="508000" y="960120"/>
                    </a:cubicBezTo>
                    <a:cubicBezTo>
                      <a:pt x="576580" y="951230"/>
                      <a:pt x="661670" y="935990"/>
                      <a:pt x="737870" y="913130"/>
                    </a:cubicBezTo>
                    <a:cubicBezTo>
                      <a:pt x="817880" y="889000"/>
                      <a:pt x="906780" y="855980"/>
                      <a:pt x="976630" y="816610"/>
                    </a:cubicBezTo>
                    <a:cubicBezTo>
                      <a:pt x="1038860" y="782320"/>
                      <a:pt x="1097280" y="732790"/>
                      <a:pt x="1139190" y="693420"/>
                    </a:cubicBezTo>
                    <a:cubicBezTo>
                      <a:pt x="1169670" y="664210"/>
                      <a:pt x="1207770" y="633730"/>
                      <a:pt x="1209040" y="608330"/>
                    </a:cubicBezTo>
                    <a:cubicBezTo>
                      <a:pt x="1209040" y="589280"/>
                      <a:pt x="1193800" y="570230"/>
                      <a:pt x="1172210" y="554990"/>
                    </a:cubicBezTo>
                    <a:cubicBezTo>
                      <a:pt x="1130300" y="527050"/>
                      <a:pt x="1010920" y="513080"/>
                      <a:pt x="938530" y="506730"/>
                    </a:cubicBezTo>
                    <a:cubicBezTo>
                      <a:pt x="875030" y="500380"/>
                      <a:pt x="796290" y="499110"/>
                      <a:pt x="760730" y="509270"/>
                    </a:cubicBezTo>
                    <a:cubicBezTo>
                      <a:pt x="744220" y="513080"/>
                      <a:pt x="735330" y="518160"/>
                      <a:pt x="727710" y="527050"/>
                    </a:cubicBezTo>
                    <a:cubicBezTo>
                      <a:pt x="720090" y="537210"/>
                      <a:pt x="715010" y="551180"/>
                      <a:pt x="715010" y="563880"/>
                    </a:cubicBezTo>
                    <a:cubicBezTo>
                      <a:pt x="715010" y="581660"/>
                      <a:pt x="720090" y="612140"/>
                      <a:pt x="731520" y="621030"/>
                    </a:cubicBezTo>
                    <a:cubicBezTo>
                      <a:pt x="742950" y="628650"/>
                      <a:pt x="763270" y="621030"/>
                      <a:pt x="779780" y="615950"/>
                    </a:cubicBezTo>
                    <a:cubicBezTo>
                      <a:pt x="801370" y="610870"/>
                      <a:pt x="822960" y="598170"/>
                      <a:pt x="844550" y="584200"/>
                    </a:cubicBezTo>
                    <a:cubicBezTo>
                      <a:pt x="869950" y="566420"/>
                      <a:pt x="922020" y="523240"/>
                      <a:pt x="919480" y="518160"/>
                    </a:cubicBezTo>
                    <a:cubicBezTo>
                      <a:pt x="918210" y="515620"/>
                      <a:pt x="900430" y="518160"/>
                      <a:pt x="890270" y="524510"/>
                    </a:cubicBezTo>
                    <a:cubicBezTo>
                      <a:pt x="871220" y="537210"/>
                      <a:pt x="843280" y="574040"/>
                      <a:pt x="826770" y="609600"/>
                    </a:cubicBezTo>
                    <a:cubicBezTo>
                      <a:pt x="805180" y="656590"/>
                      <a:pt x="772160" y="765810"/>
                      <a:pt x="788670" y="788670"/>
                    </a:cubicBezTo>
                    <a:cubicBezTo>
                      <a:pt x="796290" y="800100"/>
                      <a:pt x="812800" y="795020"/>
                      <a:pt x="835660" y="793750"/>
                    </a:cubicBezTo>
                    <a:cubicBezTo>
                      <a:pt x="887730" y="789940"/>
                      <a:pt x="1021080" y="749300"/>
                      <a:pt x="1106170" y="722630"/>
                    </a:cubicBezTo>
                    <a:cubicBezTo>
                      <a:pt x="1186180" y="697230"/>
                      <a:pt x="1332230" y="669290"/>
                      <a:pt x="1333500" y="640080"/>
                    </a:cubicBezTo>
                    <a:cubicBezTo>
                      <a:pt x="1336040" y="614680"/>
                      <a:pt x="1239520" y="579120"/>
                      <a:pt x="1182370" y="560070"/>
                    </a:cubicBezTo>
                    <a:cubicBezTo>
                      <a:pt x="1118870" y="537210"/>
                      <a:pt x="972820" y="505460"/>
                      <a:pt x="966470" y="519430"/>
                    </a:cubicBezTo>
                    <a:cubicBezTo>
                      <a:pt x="961390" y="528320"/>
                      <a:pt x="1009650" y="567690"/>
                      <a:pt x="1037590" y="581660"/>
                    </a:cubicBezTo>
                    <a:cubicBezTo>
                      <a:pt x="1065530" y="595630"/>
                      <a:pt x="1098550" y="596900"/>
                      <a:pt x="1131570" y="601980"/>
                    </a:cubicBezTo>
                    <a:cubicBezTo>
                      <a:pt x="1167130" y="607060"/>
                      <a:pt x="1200150" y="614680"/>
                      <a:pt x="1244600" y="612140"/>
                    </a:cubicBezTo>
                    <a:cubicBezTo>
                      <a:pt x="1308100" y="610870"/>
                      <a:pt x="1449070" y="558800"/>
                      <a:pt x="1477010" y="574040"/>
                    </a:cubicBezTo>
                    <a:cubicBezTo>
                      <a:pt x="1485900" y="579120"/>
                      <a:pt x="1489710" y="591820"/>
                      <a:pt x="1487170" y="599440"/>
                    </a:cubicBezTo>
                    <a:cubicBezTo>
                      <a:pt x="1484630" y="609600"/>
                      <a:pt x="1456690" y="610870"/>
                      <a:pt x="1447800" y="624840"/>
                    </a:cubicBezTo>
                    <a:cubicBezTo>
                      <a:pt x="1436370" y="642620"/>
                      <a:pt x="1435100" y="683260"/>
                      <a:pt x="1438910" y="708660"/>
                    </a:cubicBezTo>
                    <a:cubicBezTo>
                      <a:pt x="1442720" y="730250"/>
                      <a:pt x="1452880" y="759460"/>
                      <a:pt x="1466850" y="769620"/>
                    </a:cubicBezTo>
                    <a:cubicBezTo>
                      <a:pt x="1477010" y="778510"/>
                      <a:pt x="1493520" y="777240"/>
                      <a:pt x="1510030" y="774700"/>
                    </a:cubicBezTo>
                    <a:cubicBezTo>
                      <a:pt x="1536700" y="769620"/>
                      <a:pt x="1578610" y="746760"/>
                      <a:pt x="1611630" y="725170"/>
                    </a:cubicBezTo>
                    <a:cubicBezTo>
                      <a:pt x="1645920" y="703580"/>
                      <a:pt x="1681480" y="676910"/>
                      <a:pt x="1710690" y="642620"/>
                    </a:cubicBezTo>
                    <a:cubicBezTo>
                      <a:pt x="1742440" y="607060"/>
                      <a:pt x="1772920" y="556260"/>
                      <a:pt x="1793240" y="513080"/>
                    </a:cubicBezTo>
                    <a:cubicBezTo>
                      <a:pt x="1809750" y="474980"/>
                      <a:pt x="1824990" y="430530"/>
                      <a:pt x="1827530" y="400050"/>
                    </a:cubicBezTo>
                    <a:cubicBezTo>
                      <a:pt x="1828800" y="378460"/>
                      <a:pt x="1827530" y="358140"/>
                      <a:pt x="1817370" y="345440"/>
                    </a:cubicBezTo>
                    <a:cubicBezTo>
                      <a:pt x="1808480" y="331470"/>
                      <a:pt x="1790700" y="326390"/>
                      <a:pt x="1770380" y="320040"/>
                    </a:cubicBezTo>
                    <a:cubicBezTo>
                      <a:pt x="1733550" y="308610"/>
                      <a:pt x="1652270" y="303530"/>
                      <a:pt x="1615440" y="307340"/>
                    </a:cubicBezTo>
                    <a:cubicBezTo>
                      <a:pt x="1595120" y="309880"/>
                      <a:pt x="1578610" y="313690"/>
                      <a:pt x="1567180" y="322580"/>
                    </a:cubicBezTo>
                    <a:cubicBezTo>
                      <a:pt x="1557020" y="330200"/>
                      <a:pt x="1550670" y="337820"/>
                      <a:pt x="1544320" y="351790"/>
                    </a:cubicBezTo>
                    <a:cubicBezTo>
                      <a:pt x="1534160" y="375920"/>
                      <a:pt x="1526540" y="438150"/>
                      <a:pt x="1526540" y="468630"/>
                    </a:cubicBezTo>
                    <a:cubicBezTo>
                      <a:pt x="1526540" y="488950"/>
                      <a:pt x="1527810" y="500380"/>
                      <a:pt x="1534160" y="516890"/>
                    </a:cubicBezTo>
                    <a:cubicBezTo>
                      <a:pt x="1540510" y="537210"/>
                      <a:pt x="1553210" y="567690"/>
                      <a:pt x="1570990" y="579120"/>
                    </a:cubicBezTo>
                    <a:cubicBezTo>
                      <a:pt x="1587500" y="589280"/>
                      <a:pt x="1615440" y="591820"/>
                      <a:pt x="1635760" y="586740"/>
                    </a:cubicBezTo>
                    <a:cubicBezTo>
                      <a:pt x="1657350" y="580390"/>
                      <a:pt x="1681480" y="557530"/>
                      <a:pt x="1694180" y="541020"/>
                    </a:cubicBezTo>
                    <a:cubicBezTo>
                      <a:pt x="1704340" y="528320"/>
                      <a:pt x="1705610" y="505460"/>
                      <a:pt x="1715770" y="501650"/>
                    </a:cubicBezTo>
                    <a:cubicBezTo>
                      <a:pt x="1723390" y="499110"/>
                      <a:pt x="1744980" y="508000"/>
                      <a:pt x="1748790" y="514350"/>
                    </a:cubicBezTo>
                    <a:cubicBezTo>
                      <a:pt x="1751330" y="519430"/>
                      <a:pt x="1750060" y="527050"/>
                      <a:pt x="1746250" y="529590"/>
                    </a:cubicBezTo>
                    <a:cubicBezTo>
                      <a:pt x="1742440" y="534670"/>
                      <a:pt x="1724660" y="530860"/>
                      <a:pt x="1715770" y="535940"/>
                    </a:cubicBezTo>
                    <a:cubicBezTo>
                      <a:pt x="1706880" y="542290"/>
                      <a:pt x="1701800" y="551180"/>
                      <a:pt x="1695450" y="567690"/>
                    </a:cubicBezTo>
                    <a:cubicBezTo>
                      <a:pt x="1681480" y="601980"/>
                      <a:pt x="1681480" y="722630"/>
                      <a:pt x="1663700" y="749300"/>
                    </a:cubicBezTo>
                    <a:cubicBezTo>
                      <a:pt x="1656080" y="759460"/>
                      <a:pt x="1644650" y="765810"/>
                      <a:pt x="1638300" y="764540"/>
                    </a:cubicBezTo>
                    <a:cubicBezTo>
                      <a:pt x="1630680" y="763270"/>
                      <a:pt x="1619250" y="749300"/>
                      <a:pt x="1619250" y="741680"/>
                    </a:cubicBezTo>
                    <a:cubicBezTo>
                      <a:pt x="1619250" y="731520"/>
                      <a:pt x="1628140" y="725170"/>
                      <a:pt x="1640840" y="711200"/>
                    </a:cubicBezTo>
                    <a:cubicBezTo>
                      <a:pt x="1686560" y="661670"/>
                      <a:pt x="1985010" y="407670"/>
                      <a:pt x="1981200" y="403860"/>
                    </a:cubicBezTo>
                    <a:cubicBezTo>
                      <a:pt x="1981200" y="402590"/>
                      <a:pt x="1955800" y="417830"/>
                      <a:pt x="1945640" y="427990"/>
                    </a:cubicBezTo>
                    <a:cubicBezTo>
                      <a:pt x="1935480" y="439420"/>
                      <a:pt x="1927860" y="454660"/>
                      <a:pt x="1924050" y="472440"/>
                    </a:cubicBezTo>
                    <a:cubicBezTo>
                      <a:pt x="1917700" y="496570"/>
                      <a:pt x="1908810" y="547370"/>
                      <a:pt x="1924050" y="557530"/>
                    </a:cubicBezTo>
                    <a:cubicBezTo>
                      <a:pt x="1944370" y="570230"/>
                      <a:pt x="2033270" y="518160"/>
                      <a:pt x="2067560" y="488950"/>
                    </a:cubicBezTo>
                    <a:cubicBezTo>
                      <a:pt x="2092960" y="466090"/>
                      <a:pt x="2108200" y="407670"/>
                      <a:pt x="2119630" y="410210"/>
                    </a:cubicBezTo>
                    <a:cubicBezTo>
                      <a:pt x="2136140" y="415290"/>
                      <a:pt x="2136140" y="615950"/>
                      <a:pt x="2119630" y="648970"/>
                    </a:cubicBezTo>
                    <a:cubicBezTo>
                      <a:pt x="2114550" y="661670"/>
                      <a:pt x="2104390" y="668020"/>
                      <a:pt x="2096770" y="668020"/>
                    </a:cubicBezTo>
                    <a:cubicBezTo>
                      <a:pt x="2089150" y="666750"/>
                      <a:pt x="2077720" y="659130"/>
                      <a:pt x="2076450" y="647700"/>
                    </a:cubicBezTo>
                    <a:cubicBezTo>
                      <a:pt x="2068830" y="607060"/>
                      <a:pt x="2186940" y="360680"/>
                      <a:pt x="2226310" y="340360"/>
                    </a:cubicBezTo>
                    <a:cubicBezTo>
                      <a:pt x="2239010" y="334010"/>
                      <a:pt x="2251710" y="337820"/>
                      <a:pt x="2261870" y="346710"/>
                    </a:cubicBezTo>
                    <a:cubicBezTo>
                      <a:pt x="2278380" y="363220"/>
                      <a:pt x="2278380" y="458470"/>
                      <a:pt x="2289810" y="459740"/>
                    </a:cubicBezTo>
                    <a:cubicBezTo>
                      <a:pt x="2299970" y="459740"/>
                      <a:pt x="2322830" y="389890"/>
                      <a:pt x="2327910" y="358140"/>
                    </a:cubicBezTo>
                    <a:cubicBezTo>
                      <a:pt x="2331720" y="330200"/>
                      <a:pt x="2319020" y="276860"/>
                      <a:pt x="2322830" y="275590"/>
                    </a:cubicBezTo>
                    <a:cubicBezTo>
                      <a:pt x="2327910" y="275590"/>
                      <a:pt x="2382520" y="417830"/>
                      <a:pt x="2372360" y="440690"/>
                    </a:cubicBezTo>
                    <a:cubicBezTo>
                      <a:pt x="2368550" y="449580"/>
                      <a:pt x="2354580" y="454660"/>
                      <a:pt x="2346960" y="453390"/>
                    </a:cubicBezTo>
                    <a:cubicBezTo>
                      <a:pt x="2340610" y="453390"/>
                      <a:pt x="2332990" y="449580"/>
                      <a:pt x="2327910" y="440690"/>
                    </a:cubicBezTo>
                    <a:cubicBezTo>
                      <a:pt x="2316480" y="415290"/>
                      <a:pt x="2331720" y="265430"/>
                      <a:pt x="2350770" y="248920"/>
                    </a:cubicBezTo>
                    <a:cubicBezTo>
                      <a:pt x="2358390" y="242570"/>
                      <a:pt x="2368550" y="246380"/>
                      <a:pt x="2377440" y="250190"/>
                    </a:cubicBezTo>
                    <a:cubicBezTo>
                      <a:pt x="2390140" y="255270"/>
                      <a:pt x="2405380" y="269240"/>
                      <a:pt x="2416810" y="287020"/>
                    </a:cubicBezTo>
                    <a:cubicBezTo>
                      <a:pt x="2434590" y="312420"/>
                      <a:pt x="2467610" y="378460"/>
                      <a:pt x="2462530" y="396240"/>
                    </a:cubicBezTo>
                    <a:cubicBezTo>
                      <a:pt x="2459990" y="403860"/>
                      <a:pt x="2451100" y="408940"/>
                      <a:pt x="2444750" y="408940"/>
                    </a:cubicBezTo>
                    <a:cubicBezTo>
                      <a:pt x="2438400" y="410210"/>
                      <a:pt x="2432050" y="408940"/>
                      <a:pt x="2424430" y="402590"/>
                    </a:cubicBezTo>
                    <a:cubicBezTo>
                      <a:pt x="2405380" y="384810"/>
                      <a:pt x="2388870" y="307340"/>
                      <a:pt x="2357120" y="260350"/>
                    </a:cubicBezTo>
                    <a:cubicBezTo>
                      <a:pt x="2320290" y="204470"/>
                      <a:pt x="2223770" y="130810"/>
                      <a:pt x="2205990" y="95250"/>
                    </a:cubicBezTo>
                    <a:cubicBezTo>
                      <a:pt x="2199640" y="81280"/>
                      <a:pt x="2209800" y="69850"/>
                      <a:pt x="2200910" y="62230"/>
                    </a:cubicBezTo>
                    <a:cubicBezTo>
                      <a:pt x="2174240" y="44450"/>
                      <a:pt x="1996440" y="105410"/>
                      <a:pt x="1940560" y="109220"/>
                    </a:cubicBezTo>
                    <a:cubicBezTo>
                      <a:pt x="1913890" y="110490"/>
                      <a:pt x="1902460" y="110490"/>
                      <a:pt x="1882140" y="106680"/>
                    </a:cubicBezTo>
                    <a:cubicBezTo>
                      <a:pt x="1855470" y="101600"/>
                      <a:pt x="1832610" y="80010"/>
                      <a:pt x="1797050" y="77470"/>
                    </a:cubicBezTo>
                    <a:cubicBezTo>
                      <a:pt x="1737360" y="74930"/>
                      <a:pt x="1629410" y="121920"/>
                      <a:pt x="1559560" y="128270"/>
                    </a:cubicBezTo>
                    <a:cubicBezTo>
                      <a:pt x="1506220" y="132080"/>
                      <a:pt x="1456690" y="116840"/>
                      <a:pt x="1414780" y="119380"/>
                    </a:cubicBezTo>
                    <a:cubicBezTo>
                      <a:pt x="1383030" y="120650"/>
                      <a:pt x="1360170" y="116840"/>
                      <a:pt x="1330960" y="132080"/>
                    </a:cubicBezTo>
                    <a:cubicBezTo>
                      <a:pt x="1282700" y="154940"/>
                      <a:pt x="1220470" y="256540"/>
                      <a:pt x="1173480" y="285750"/>
                    </a:cubicBezTo>
                    <a:cubicBezTo>
                      <a:pt x="1141730" y="304800"/>
                      <a:pt x="1112520" y="311150"/>
                      <a:pt x="1085850" y="314960"/>
                    </a:cubicBezTo>
                    <a:cubicBezTo>
                      <a:pt x="1065530" y="318770"/>
                      <a:pt x="1041400" y="318770"/>
                      <a:pt x="1027430" y="314960"/>
                    </a:cubicBezTo>
                    <a:cubicBezTo>
                      <a:pt x="1017270" y="311150"/>
                      <a:pt x="1013460" y="308610"/>
                      <a:pt x="1004570" y="300990"/>
                    </a:cubicBezTo>
                    <a:cubicBezTo>
                      <a:pt x="982980" y="281940"/>
                      <a:pt x="955040" y="210820"/>
                      <a:pt x="910590" y="194310"/>
                    </a:cubicBezTo>
                    <a:cubicBezTo>
                      <a:pt x="852170" y="171450"/>
                      <a:pt x="740410" y="204470"/>
                      <a:pt x="665480" y="219710"/>
                    </a:cubicBezTo>
                    <a:cubicBezTo>
                      <a:pt x="599440" y="233680"/>
                      <a:pt x="537210" y="256540"/>
                      <a:pt x="482600" y="278130"/>
                    </a:cubicBezTo>
                    <a:cubicBezTo>
                      <a:pt x="435610" y="295910"/>
                      <a:pt x="402590" y="330200"/>
                      <a:pt x="354330" y="336550"/>
                    </a:cubicBezTo>
                    <a:cubicBezTo>
                      <a:pt x="294640" y="344170"/>
                      <a:pt x="187960" y="299720"/>
                      <a:pt x="149860" y="300990"/>
                    </a:cubicBezTo>
                    <a:cubicBezTo>
                      <a:pt x="135890" y="300990"/>
                      <a:pt x="130810" y="302260"/>
                      <a:pt x="119380" y="307340"/>
                    </a:cubicBezTo>
                    <a:cubicBezTo>
                      <a:pt x="102870" y="316230"/>
                      <a:pt x="72390" y="336550"/>
                      <a:pt x="63500" y="353060"/>
                    </a:cubicBezTo>
                    <a:cubicBezTo>
                      <a:pt x="58420" y="364490"/>
                      <a:pt x="59690" y="373380"/>
                      <a:pt x="60960" y="388620"/>
                    </a:cubicBezTo>
                    <a:cubicBezTo>
                      <a:pt x="63500" y="411480"/>
                      <a:pt x="85090" y="447040"/>
                      <a:pt x="91440" y="481330"/>
                    </a:cubicBezTo>
                    <a:cubicBezTo>
                      <a:pt x="97790" y="523240"/>
                      <a:pt x="83820" y="580390"/>
                      <a:pt x="90170" y="621030"/>
                    </a:cubicBezTo>
                    <a:cubicBezTo>
                      <a:pt x="96520" y="656590"/>
                      <a:pt x="121920" y="679450"/>
                      <a:pt x="121920" y="715010"/>
                    </a:cubicBezTo>
                    <a:cubicBezTo>
                      <a:pt x="123190" y="759460"/>
                      <a:pt x="78740" y="839470"/>
                      <a:pt x="76200" y="869950"/>
                    </a:cubicBezTo>
                    <a:cubicBezTo>
                      <a:pt x="76200" y="881380"/>
                      <a:pt x="77470" y="886460"/>
                      <a:pt x="81280" y="895350"/>
                    </a:cubicBezTo>
                    <a:cubicBezTo>
                      <a:pt x="86360" y="909320"/>
                      <a:pt x="99060" y="929640"/>
                      <a:pt x="113030" y="946150"/>
                    </a:cubicBezTo>
                    <a:cubicBezTo>
                      <a:pt x="129540" y="963930"/>
                      <a:pt x="146050" y="980440"/>
                      <a:pt x="176530" y="998220"/>
                    </a:cubicBezTo>
                    <a:cubicBezTo>
                      <a:pt x="232410" y="1027430"/>
                      <a:pt x="377190" y="1070610"/>
                      <a:pt x="431800" y="1080770"/>
                    </a:cubicBezTo>
                    <a:cubicBezTo>
                      <a:pt x="457200" y="1084580"/>
                      <a:pt x="469900" y="1088390"/>
                      <a:pt x="487680" y="1082040"/>
                    </a:cubicBezTo>
                    <a:cubicBezTo>
                      <a:pt x="511810" y="1074420"/>
                      <a:pt x="527050" y="1035050"/>
                      <a:pt x="556260" y="1024890"/>
                    </a:cubicBezTo>
                    <a:cubicBezTo>
                      <a:pt x="593090" y="1012190"/>
                      <a:pt x="651510" y="1038860"/>
                      <a:pt x="693420" y="1027430"/>
                    </a:cubicBezTo>
                    <a:cubicBezTo>
                      <a:pt x="732790" y="1016000"/>
                      <a:pt x="763270" y="972820"/>
                      <a:pt x="803910" y="961390"/>
                    </a:cubicBezTo>
                    <a:cubicBezTo>
                      <a:pt x="844550" y="948690"/>
                      <a:pt x="900430" y="970280"/>
                      <a:pt x="938530" y="955040"/>
                    </a:cubicBezTo>
                    <a:cubicBezTo>
                      <a:pt x="976630" y="939800"/>
                      <a:pt x="998220" y="894080"/>
                      <a:pt x="1033780" y="873760"/>
                    </a:cubicBezTo>
                    <a:cubicBezTo>
                      <a:pt x="1069340" y="853440"/>
                      <a:pt x="1117600" y="852170"/>
                      <a:pt x="1151890" y="833120"/>
                    </a:cubicBezTo>
                    <a:cubicBezTo>
                      <a:pt x="1182370" y="815340"/>
                      <a:pt x="1198880" y="778510"/>
                      <a:pt x="1230630" y="763270"/>
                    </a:cubicBezTo>
                    <a:cubicBezTo>
                      <a:pt x="1264920" y="745490"/>
                      <a:pt x="1314450" y="741680"/>
                      <a:pt x="1351280" y="737870"/>
                    </a:cubicBezTo>
                    <a:cubicBezTo>
                      <a:pt x="1380490" y="735330"/>
                      <a:pt x="1408430" y="728980"/>
                      <a:pt x="1430020" y="737870"/>
                    </a:cubicBezTo>
                    <a:cubicBezTo>
                      <a:pt x="1450340" y="745490"/>
                      <a:pt x="1464310" y="763270"/>
                      <a:pt x="1479550" y="782320"/>
                    </a:cubicBezTo>
                    <a:cubicBezTo>
                      <a:pt x="1501140" y="806450"/>
                      <a:pt x="1516380" y="859790"/>
                      <a:pt x="1541780" y="876300"/>
                    </a:cubicBezTo>
                    <a:cubicBezTo>
                      <a:pt x="1560830" y="889000"/>
                      <a:pt x="1584960" y="889000"/>
                      <a:pt x="1606550" y="889000"/>
                    </a:cubicBezTo>
                    <a:cubicBezTo>
                      <a:pt x="1625600" y="890270"/>
                      <a:pt x="1647190" y="887730"/>
                      <a:pt x="1663700" y="882650"/>
                    </a:cubicBezTo>
                    <a:cubicBezTo>
                      <a:pt x="1677670" y="877570"/>
                      <a:pt x="1682750" y="866140"/>
                      <a:pt x="1700530" y="859790"/>
                    </a:cubicBezTo>
                    <a:cubicBezTo>
                      <a:pt x="1736090" y="848360"/>
                      <a:pt x="1830070" y="864870"/>
                      <a:pt x="1874520" y="845820"/>
                    </a:cubicBezTo>
                    <a:cubicBezTo>
                      <a:pt x="1907540" y="831850"/>
                      <a:pt x="1921510" y="788670"/>
                      <a:pt x="1951990" y="781050"/>
                    </a:cubicBezTo>
                    <a:cubicBezTo>
                      <a:pt x="1982470" y="772160"/>
                      <a:pt x="2033270" y="805180"/>
                      <a:pt x="2058670" y="802640"/>
                    </a:cubicBezTo>
                    <a:cubicBezTo>
                      <a:pt x="2072640" y="800100"/>
                      <a:pt x="2080260" y="795020"/>
                      <a:pt x="2090420" y="786130"/>
                    </a:cubicBezTo>
                    <a:cubicBezTo>
                      <a:pt x="2106930" y="772160"/>
                      <a:pt x="2115820" y="730250"/>
                      <a:pt x="2134870" y="716280"/>
                    </a:cubicBezTo>
                    <a:cubicBezTo>
                      <a:pt x="2150110" y="704850"/>
                      <a:pt x="2175510" y="709930"/>
                      <a:pt x="2189480" y="701040"/>
                    </a:cubicBezTo>
                    <a:cubicBezTo>
                      <a:pt x="2200910" y="694690"/>
                      <a:pt x="2205990" y="689610"/>
                      <a:pt x="2214880" y="675640"/>
                    </a:cubicBezTo>
                    <a:cubicBezTo>
                      <a:pt x="2233930" y="647700"/>
                      <a:pt x="2249170" y="570230"/>
                      <a:pt x="2277110" y="528320"/>
                    </a:cubicBezTo>
                    <a:cubicBezTo>
                      <a:pt x="2302510" y="491490"/>
                      <a:pt x="2363470" y="458470"/>
                      <a:pt x="2369820" y="435610"/>
                    </a:cubicBezTo>
                    <a:cubicBezTo>
                      <a:pt x="2372360" y="425450"/>
                      <a:pt x="2371090" y="417830"/>
                      <a:pt x="2364740" y="410210"/>
                    </a:cubicBezTo>
                    <a:cubicBezTo>
                      <a:pt x="2350770" y="391160"/>
                      <a:pt x="2294890" y="368300"/>
                      <a:pt x="2260600" y="354330"/>
                    </a:cubicBezTo>
                    <a:cubicBezTo>
                      <a:pt x="2231390" y="341630"/>
                      <a:pt x="2204720" y="332740"/>
                      <a:pt x="2172970" y="326390"/>
                    </a:cubicBezTo>
                    <a:cubicBezTo>
                      <a:pt x="2136140" y="320040"/>
                      <a:pt x="2103120" y="314960"/>
                      <a:pt x="2053590" y="317500"/>
                    </a:cubicBezTo>
                    <a:cubicBezTo>
                      <a:pt x="1974850" y="320040"/>
                      <a:pt x="1845310" y="342900"/>
                      <a:pt x="1742440" y="363220"/>
                    </a:cubicBezTo>
                    <a:cubicBezTo>
                      <a:pt x="1639570" y="383540"/>
                      <a:pt x="1530350" y="422910"/>
                      <a:pt x="1436370" y="436880"/>
                    </a:cubicBezTo>
                    <a:cubicBezTo>
                      <a:pt x="1356360" y="449580"/>
                      <a:pt x="1309370" y="440690"/>
                      <a:pt x="1214120" y="452120"/>
                    </a:cubicBezTo>
                    <a:cubicBezTo>
                      <a:pt x="1033780" y="472440"/>
                      <a:pt x="575310" y="591820"/>
                      <a:pt x="444500" y="577850"/>
                    </a:cubicBezTo>
                    <a:cubicBezTo>
                      <a:pt x="397510" y="574040"/>
                      <a:pt x="375920" y="562610"/>
                      <a:pt x="351790" y="542290"/>
                    </a:cubicBezTo>
                    <a:cubicBezTo>
                      <a:pt x="327660" y="521970"/>
                      <a:pt x="309880" y="487680"/>
                      <a:pt x="300990" y="454660"/>
                    </a:cubicBezTo>
                    <a:cubicBezTo>
                      <a:pt x="292100" y="422910"/>
                      <a:pt x="293370" y="374650"/>
                      <a:pt x="299720" y="349250"/>
                    </a:cubicBezTo>
                    <a:cubicBezTo>
                      <a:pt x="303530" y="332740"/>
                      <a:pt x="311150" y="321310"/>
                      <a:pt x="321310" y="311150"/>
                    </a:cubicBezTo>
                    <a:cubicBezTo>
                      <a:pt x="335280" y="298450"/>
                      <a:pt x="355600" y="290830"/>
                      <a:pt x="381000" y="283210"/>
                    </a:cubicBezTo>
                    <a:cubicBezTo>
                      <a:pt x="422910" y="271780"/>
                      <a:pt x="491490" y="260350"/>
                      <a:pt x="553720" y="265430"/>
                    </a:cubicBezTo>
                    <a:cubicBezTo>
                      <a:pt x="628650" y="270510"/>
                      <a:pt x="725170" y="314960"/>
                      <a:pt x="798830" y="328930"/>
                    </a:cubicBezTo>
                    <a:cubicBezTo>
                      <a:pt x="855980" y="340360"/>
                      <a:pt x="894080" y="346710"/>
                      <a:pt x="956310" y="349250"/>
                    </a:cubicBezTo>
                    <a:cubicBezTo>
                      <a:pt x="1043940" y="353060"/>
                      <a:pt x="1186180" y="345440"/>
                      <a:pt x="1273810" y="337820"/>
                    </a:cubicBezTo>
                    <a:cubicBezTo>
                      <a:pt x="1337310" y="332740"/>
                      <a:pt x="1371600" y="321310"/>
                      <a:pt x="1435100" y="314960"/>
                    </a:cubicBezTo>
                    <a:cubicBezTo>
                      <a:pt x="1527810" y="306070"/>
                      <a:pt x="1699260" y="308610"/>
                      <a:pt x="1776730" y="297180"/>
                    </a:cubicBezTo>
                    <a:cubicBezTo>
                      <a:pt x="1816100" y="290830"/>
                      <a:pt x="1847850" y="283210"/>
                      <a:pt x="1866900" y="273050"/>
                    </a:cubicBezTo>
                    <a:cubicBezTo>
                      <a:pt x="1877060" y="266700"/>
                      <a:pt x="1882140" y="261620"/>
                      <a:pt x="1887220" y="252730"/>
                    </a:cubicBezTo>
                    <a:cubicBezTo>
                      <a:pt x="1893570" y="242570"/>
                      <a:pt x="1901190" y="222250"/>
                      <a:pt x="1897380" y="210820"/>
                    </a:cubicBezTo>
                    <a:cubicBezTo>
                      <a:pt x="1893570" y="201930"/>
                      <a:pt x="1883410" y="195580"/>
                      <a:pt x="1873250" y="190500"/>
                    </a:cubicBezTo>
                    <a:cubicBezTo>
                      <a:pt x="1861820" y="185420"/>
                      <a:pt x="1846580" y="185420"/>
                      <a:pt x="1827530" y="184150"/>
                    </a:cubicBezTo>
                    <a:cubicBezTo>
                      <a:pt x="1791970" y="181610"/>
                      <a:pt x="1742440" y="177800"/>
                      <a:pt x="1680210" y="186690"/>
                    </a:cubicBezTo>
                    <a:cubicBezTo>
                      <a:pt x="1570990" y="201930"/>
                      <a:pt x="1352550" y="287020"/>
                      <a:pt x="1228090" y="308610"/>
                    </a:cubicBezTo>
                    <a:cubicBezTo>
                      <a:pt x="1143000" y="323850"/>
                      <a:pt x="1080770" y="316230"/>
                      <a:pt x="1009650" y="326390"/>
                    </a:cubicBezTo>
                    <a:cubicBezTo>
                      <a:pt x="938530" y="335280"/>
                      <a:pt x="866140" y="360680"/>
                      <a:pt x="798830" y="369570"/>
                    </a:cubicBezTo>
                    <a:cubicBezTo>
                      <a:pt x="739140" y="377190"/>
                      <a:pt x="687070" y="367030"/>
                      <a:pt x="628650" y="377190"/>
                    </a:cubicBezTo>
                    <a:cubicBezTo>
                      <a:pt x="563880" y="387350"/>
                      <a:pt x="480060" y="414020"/>
                      <a:pt x="426720" y="434340"/>
                    </a:cubicBezTo>
                    <a:cubicBezTo>
                      <a:pt x="391160" y="448310"/>
                      <a:pt x="359410" y="454660"/>
                      <a:pt x="339090" y="478790"/>
                    </a:cubicBezTo>
                    <a:cubicBezTo>
                      <a:pt x="316230" y="502920"/>
                      <a:pt x="299720" y="560070"/>
                      <a:pt x="300990" y="582930"/>
                    </a:cubicBezTo>
                    <a:cubicBezTo>
                      <a:pt x="300990" y="595630"/>
                      <a:pt x="306070" y="601980"/>
                      <a:pt x="312420" y="610870"/>
                    </a:cubicBezTo>
                    <a:cubicBezTo>
                      <a:pt x="321310" y="621030"/>
                      <a:pt x="337820" y="632460"/>
                      <a:pt x="356870" y="640080"/>
                    </a:cubicBezTo>
                    <a:cubicBezTo>
                      <a:pt x="381000" y="650240"/>
                      <a:pt x="411480" y="657860"/>
                      <a:pt x="449580" y="661670"/>
                    </a:cubicBezTo>
                    <a:cubicBezTo>
                      <a:pt x="508000" y="666750"/>
                      <a:pt x="596900" y="659130"/>
                      <a:pt x="671830" y="652780"/>
                    </a:cubicBezTo>
                    <a:cubicBezTo>
                      <a:pt x="751840" y="645160"/>
                      <a:pt x="815340" y="636270"/>
                      <a:pt x="914400" y="619760"/>
                    </a:cubicBezTo>
                    <a:cubicBezTo>
                      <a:pt x="1073150" y="593090"/>
                      <a:pt x="1342390" y="520700"/>
                      <a:pt x="1529080" y="497840"/>
                    </a:cubicBezTo>
                    <a:cubicBezTo>
                      <a:pt x="1685290" y="477520"/>
                      <a:pt x="1910080" y="455930"/>
                      <a:pt x="1959610" y="474980"/>
                    </a:cubicBezTo>
                    <a:cubicBezTo>
                      <a:pt x="1973580" y="480060"/>
                      <a:pt x="1979930" y="487680"/>
                      <a:pt x="1981200" y="495300"/>
                    </a:cubicBezTo>
                    <a:cubicBezTo>
                      <a:pt x="1981200" y="502920"/>
                      <a:pt x="1974850" y="511810"/>
                      <a:pt x="1963420" y="518160"/>
                    </a:cubicBezTo>
                    <a:cubicBezTo>
                      <a:pt x="1911350" y="542290"/>
                      <a:pt x="1629410" y="500380"/>
                      <a:pt x="1465580" y="506730"/>
                    </a:cubicBezTo>
                    <a:cubicBezTo>
                      <a:pt x="1304290" y="513080"/>
                      <a:pt x="1141730" y="553720"/>
                      <a:pt x="989330" y="552450"/>
                    </a:cubicBezTo>
                    <a:cubicBezTo>
                      <a:pt x="848360" y="552450"/>
                      <a:pt x="712470" y="504190"/>
                      <a:pt x="582930" y="510540"/>
                    </a:cubicBezTo>
                    <a:cubicBezTo>
                      <a:pt x="462280" y="516890"/>
                      <a:pt x="336550" y="557530"/>
                      <a:pt x="238760" y="584200"/>
                    </a:cubicBezTo>
                    <a:cubicBezTo>
                      <a:pt x="163830" y="604520"/>
                      <a:pt x="77470" y="651510"/>
                      <a:pt x="44450" y="648970"/>
                    </a:cubicBezTo>
                    <a:cubicBezTo>
                      <a:pt x="34290" y="648970"/>
                      <a:pt x="26670" y="645160"/>
                      <a:pt x="24130" y="640080"/>
                    </a:cubicBezTo>
                    <a:cubicBezTo>
                      <a:pt x="20320" y="633730"/>
                      <a:pt x="19050" y="623570"/>
                      <a:pt x="25400" y="615950"/>
                    </a:cubicBezTo>
                    <a:cubicBezTo>
                      <a:pt x="52070" y="588010"/>
                      <a:pt x="276860" y="593090"/>
                      <a:pt x="393700" y="575310"/>
                    </a:cubicBezTo>
                    <a:cubicBezTo>
                      <a:pt x="500380" y="557530"/>
                      <a:pt x="571500" y="533400"/>
                      <a:pt x="697230" y="513080"/>
                    </a:cubicBezTo>
                    <a:cubicBezTo>
                      <a:pt x="901700" y="478790"/>
                      <a:pt x="1333500" y="439420"/>
                      <a:pt x="1507490" y="412750"/>
                    </a:cubicBezTo>
                    <a:cubicBezTo>
                      <a:pt x="1590040" y="400050"/>
                      <a:pt x="1635760" y="392430"/>
                      <a:pt x="1690370" y="378460"/>
                    </a:cubicBezTo>
                    <a:cubicBezTo>
                      <a:pt x="1737360" y="365760"/>
                      <a:pt x="1767840" y="345440"/>
                      <a:pt x="1817370" y="334010"/>
                    </a:cubicBezTo>
                    <a:cubicBezTo>
                      <a:pt x="1888490" y="318770"/>
                      <a:pt x="2035810" y="293370"/>
                      <a:pt x="2077720" y="302260"/>
                    </a:cubicBezTo>
                    <a:cubicBezTo>
                      <a:pt x="2092960" y="306070"/>
                      <a:pt x="2106930" y="316230"/>
                      <a:pt x="2105660" y="318770"/>
                    </a:cubicBezTo>
                    <a:cubicBezTo>
                      <a:pt x="2103120" y="327660"/>
                      <a:pt x="1963420" y="295910"/>
                      <a:pt x="1874520" y="292100"/>
                    </a:cubicBezTo>
                    <a:cubicBezTo>
                      <a:pt x="1753870" y="288290"/>
                      <a:pt x="1572260" y="299720"/>
                      <a:pt x="1446530" y="313690"/>
                    </a:cubicBezTo>
                    <a:cubicBezTo>
                      <a:pt x="1348740" y="323850"/>
                      <a:pt x="1275080" y="323850"/>
                      <a:pt x="1186180" y="358140"/>
                    </a:cubicBezTo>
                    <a:cubicBezTo>
                      <a:pt x="1080770" y="397510"/>
                      <a:pt x="902970" y="562610"/>
                      <a:pt x="863600" y="557530"/>
                    </a:cubicBezTo>
                    <a:cubicBezTo>
                      <a:pt x="853440" y="556260"/>
                      <a:pt x="848360" y="546100"/>
                      <a:pt x="847090" y="539750"/>
                    </a:cubicBezTo>
                    <a:cubicBezTo>
                      <a:pt x="845820" y="533400"/>
                      <a:pt x="849630" y="521970"/>
                      <a:pt x="858520" y="518160"/>
                    </a:cubicBezTo>
                    <a:cubicBezTo>
                      <a:pt x="873760" y="509270"/>
                      <a:pt x="909320" y="528320"/>
                      <a:pt x="955040" y="529590"/>
                    </a:cubicBezTo>
                    <a:cubicBezTo>
                      <a:pt x="1062990" y="533400"/>
                      <a:pt x="1333500" y="520700"/>
                      <a:pt x="1493520" y="502920"/>
                    </a:cubicBezTo>
                    <a:cubicBezTo>
                      <a:pt x="1624330" y="488950"/>
                      <a:pt x="1803400" y="433070"/>
                      <a:pt x="1846580" y="443230"/>
                    </a:cubicBezTo>
                    <a:cubicBezTo>
                      <a:pt x="1856740" y="445770"/>
                      <a:pt x="1861820" y="452120"/>
                      <a:pt x="1864360" y="457200"/>
                    </a:cubicBezTo>
                    <a:cubicBezTo>
                      <a:pt x="1866900" y="462280"/>
                      <a:pt x="1866900" y="469900"/>
                      <a:pt x="1861820" y="476250"/>
                    </a:cubicBezTo>
                    <a:cubicBezTo>
                      <a:pt x="1835150" y="501650"/>
                      <a:pt x="1586230" y="505460"/>
                      <a:pt x="1502410" y="523240"/>
                    </a:cubicBezTo>
                    <a:cubicBezTo>
                      <a:pt x="1457960" y="532130"/>
                      <a:pt x="1440180" y="538480"/>
                      <a:pt x="1399540" y="554990"/>
                    </a:cubicBezTo>
                    <a:cubicBezTo>
                      <a:pt x="1334770" y="579120"/>
                      <a:pt x="1233170" y="635000"/>
                      <a:pt x="1154430" y="666750"/>
                    </a:cubicBezTo>
                    <a:cubicBezTo>
                      <a:pt x="1085850" y="694690"/>
                      <a:pt x="996950" y="715010"/>
                      <a:pt x="953770" y="737870"/>
                    </a:cubicBezTo>
                    <a:cubicBezTo>
                      <a:pt x="932180" y="750570"/>
                      <a:pt x="923290" y="756920"/>
                      <a:pt x="908050" y="773430"/>
                    </a:cubicBezTo>
                    <a:cubicBezTo>
                      <a:pt x="886460" y="796290"/>
                      <a:pt x="875030" y="848360"/>
                      <a:pt x="845820" y="871220"/>
                    </a:cubicBezTo>
                    <a:cubicBezTo>
                      <a:pt x="816610" y="895350"/>
                      <a:pt x="774700" y="904240"/>
                      <a:pt x="732790" y="911860"/>
                    </a:cubicBezTo>
                    <a:cubicBezTo>
                      <a:pt x="684530" y="919480"/>
                      <a:pt x="621030" y="916940"/>
                      <a:pt x="571500" y="909320"/>
                    </a:cubicBezTo>
                    <a:cubicBezTo>
                      <a:pt x="529590" y="901700"/>
                      <a:pt x="485140" y="894080"/>
                      <a:pt x="455930" y="873760"/>
                    </a:cubicBezTo>
                    <a:cubicBezTo>
                      <a:pt x="429260" y="855980"/>
                      <a:pt x="414020" y="826770"/>
                      <a:pt x="397510" y="797560"/>
                    </a:cubicBezTo>
                    <a:cubicBezTo>
                      <a:pt x="377190" y="763270"/>
                      <a:pt x="356870" y="722630"/>
                      <a:pt x="345440" y="680720"/>
                    </a:cubicBezTo>
                    <a:cubicBezTo>
                      <a:pt x="332740" y="638810"/>
                      <a:pt x="323850" y="581660"/>
                      <a:pt x="326390" y="548640"/>
                    </a:cubicBezTo>
                    <a:cubicBezTo>
                      <a:pt x="327660" y="529590"/>
                      <a:pt x="332740" y="508000"/>
                      <a:pt x="340360" y="502920"/>
                    </a:cubicBezTo>
                    <a:cubicBezTo>
                      <a:pt x="345440" y="499110"/>
                      <a:pt x="355600" y="501650"/>
                      <a:pt x="360680" y="504190"/>
                    </a:cubicBezTo>
                    <a:cubicBezTo>
                      <a:pt x="365760" y="508000"/>
                      <a:pt x="370840" y="514350"/>
                      <a:pt x="370840" y="523240"/>
                    </a:cubicBezTo>
                    <a:cubicBezTo>
                      <a:pt x="369570" y="549910"/>
                      <a:pt x="281940" y="645160"/>
                      <a:pt x="259080" y="687070"/>
                    </a:cubicBezTo>
                    <a:cubicBezTo>
                      <a:pt x="246380" y="711200"/>
                      <a:pt x="234950" y="720090"/>
                      <a:pt x="234950" y="745490"/>
                    </a:cubicBezTo>
                    <a:cubicBezTo>
                      <a:pt x="236220" y="791210"/>
                      <a:pt x="299720" y="910590"/>
                      <a:pt x="321310" y="941070"/>
                    </a:cubicBezTo>
                    <a:cubicBezTo>
                      <a:pt x="330200" y="952500"/>
                      <a:pt x="332740" y="956310"/>
                      <a:pt x="342900" y="961390"/>
                    </a:cubicBezTo>
                    <a:cubicBezTo>
                      <a:pt x="363220" y="967740"/>
                      <a:pt x="402590" y="961390"/>
                      <a:pt x="439420" y="956310"/>
                    </a:cubicBezTo>
                    <a:cubicBezTo>
                      <a:pt x="487680" y="949960"/>
                      <a:pt x="566420" y="930910"/>
                      <a:pt x="609600" y="916940"/>
                    </a:cubicBezTo>
                    <a:cubicBezTo>
                      <a:pt x="637540" y="908050"/>
                      <a:pt x="651510" y="904240"/>
                      <a:pt x="678180" y="889000"/>
                    </a:cubicBezTo>
                    <a:cubicBezTo>
                      <a:pt x="718820" y="867410"/>
                      <a:pt x="782320" y="803910"/>
                      <a:pt x="825500" y="783590"/>
                    </a:cubicBezTo>
                    <a:cubicBezTo>
                      <a:pt x="852170" y="770890"/>
                      <a:pt x="864870" y="769620"/>
                      <a:pt x="897890" y="765810"/>
                    </a:cubicBezTo>
                    <a:cubicBezTo>
                      <a:pt x="962660" y="756920"/>
                      <a:pt x="1137920" y="753110"/>
                      <a:pt x="1192530" y="763270"/>
                    </a:cubicBezTo>
                    <a:cubicBezTo>
                      <a:pt x="1214120" y="767080"/>
                      <a:pt x="1229360" y="767080"/>
                      <a:pt x="1236980" y="778510"/>
                    </a:cubicBezTo>
                    <a:cubicBezTo>
                      <a:pt x="1247140" y="792480"/>
                      <a:pt x="1244600" y="822960"/>
                      <a:pt x="1240790" y="843280"/>
                    </a:cubicBezTo>
                    <a:cubicBezTo>
                      <a:pt x="1236980" y="862330"/>
                      <a:pt x="1224280" y="895350"/>
                      <a:pt x="1212850" y="899160"/>
                    </a:cubicBezTo>
                    <a:cubicBezTo>
                      <a:pt x="1202690" y="901700"/>
                      <a:pt x="1186180" y="892810"/>
                      <a:pt x="1179830" y="883920"/>
                    </a:cubicBezTo>
                    <a:cubicBezTo>
                      <a:pt x="1173480" y="871220"/>
                      <a:pt x="1178560" y="849630"/>
                      <a:pt x="1188720" y="822960"/>
                    </a:cubicBezTo>
                    <a:cubicBezTo>
                      <a:pt x="1211580" y="759460"/>
                      <a:pt x="1338580" y="561340"/>
                      <a:pt x="1383030" y="525780"/>
                    </a:cubicBezTo>
                    <a:cubicBezTo>
                      <a:pt x="1398270" y="514350"/>
                      <a:pt x="1409700" y="513080"/>
                      <a:pt x="1421130" y="511810"/>
                    </a:cubicBezTo>
                    <a:cubicBezTo>
                      <a:pt x="1431290" y="510540"/>
                      <a:pt x="1441450" y="510540"/>
                      <a:pt x="1451610" y="515620"/>
                    </a:cubicBezTo>
                    <a:cubicBezTo>
                      <a:pt x="1464310" y="523240"/>
                      <a:pt x="1474470" y="538480"/>
                      <a:pt x="1488440" y="563880"/>
                    </a:cubicBezTo>
                    <a:cubicBezTo>
                      <a:pt x="1521460" y="629920"/>
                      <a:pt x="1607820" y="900430"/>
                      <a:pt x="1606550" y="951230"/>
                    </a:cubicBezTo>
                    <a:cubicBezTo>
                      <a:pt x="1606550" y="963930"/>
                      <a:pt x="1604010" y="970280"/>
                      <a:pt x="1597660" y="974090"/>
                    </a:cubicBezTo>
                    <a:cubicBezTo>
                      <a:pt x="1593850" y="979170"/>
                      <a:pt x="1583690" y="979170"/>
                      <a:pt x="1577340" y="977900"/>
                    </a:cubicBezTo>
                    <a:cubicBezTo>
                      <a:pt x="1572260" y="975360"/>
                      <a:pt x="1564640" y="969010"/>
                      <a:pt x="1563370" y="962660"/>
                    </a:cubicBezTo>
                    <a:cubicBezTo>
                      <a:pt x="1562100" y="953770"/>
                      <a:pt x="1570990" y="942340"/>
                      <a:pt x="1579880" y="929640"/>
                    </a:cubicBezTo>
                    <a:cubicBezTo>
                      <a:pt x="1596390" y="902970"/>
                      <a:pt x="1642110" y="866140"/>
                      <a:pt x="1668780" y="822960"/>
                    </a:cubicBezTo>
                    <a:cubicBezTo>
                      <a:pt x="1701800" y="768350"/>
                      <a:pt x="1724660" y="633730"/>
                      <a:pt x="1752600" y="622300"/>
                    </a:cubicBezTo>
                    <a:cubicBezTo>
                      <a:pt x="1762760" y="618490"/>
                      <a:pt x="1775460" y="626110"/>
                      <a:pt x="1784350" y="637540"/>
                    </a:cubicBezTo>
                    <a:cubicBezTo>
                      <a:pt x="1804670" y="668020"/>
                      <a:pt x="1816100" y="835660"/>
                      <a:pt x="1799590" y="861060"/>
                    </a:cubicBezTo>
                    <a:cubicBezTo>
                      <a:pt x="1794510" y="869950"/>
                      <a:pt x="1784350" y="872490"/>
                      <a:pt x="1776730" y="871220"/>
                    </a:cubicBezTo>
                    <a:cubicBezTo>
                      <a:pt x="1770380" y="869950"/>
                      <a:pt x="1761490" y="862330"/>
                      <a:pt x="1760220" y="853440"/>
                    </a:cubicBezTo>
                    <a:cubicBezTo>
                      <a:pt x="1757680" y="833120"/>
                      <a:pt x="1798320" y="788670"/>
                      <a:pt x="1817370" y="746760"/>
                    </a:cubicBezTo>
                    <a:cubicBezTo>
                      <a:pt x="1840230" y="695960"/>
                      <a:pt x="1855470" y="584200"/>
                      <a:pt x="1880870" y="566420"/>
                    </a:cubicBezTo>
                    <a:cubicBezTo>
                      <a:pt x="1891030" y="558800"/>
                      <a:pt x="1903730" y="560070"/>
                      <a:pt x="1913890" y="566420"/>
                    </a:cubicBezTo>
                    <a:cubicBezTo>
                      <a:pt x="1932940" y="579120"/>
                      <a:pt x="1936750" y="668020"/>
                      <a:pt x="1958340" y="674370"/>
                    </a:cubicBezTo>
                    <a:cubicBezTo>
                      <a:pt x="1978660" y="680720"/>
                      <a:pt x="2010410" y="647700"/>
                      <a:pt x="2034540" y="624840"/>
                    </a:cubicBezTo>
                    <a:cubicBezTo>
                      <a:pt x="2063750" y="595630"/>
                      <a:pt x="2095500" y="516890"/>
                      <a:pt x="2117090" y="502920"/>
                    </a:cubicBezTo>
                    <a:cubicBezTo>
                      <a:pt x="2125980" y="496570"/>
                      <a:pt x="2132330" y="494030"/>
                      <a:pt x="2141220" y="497840"/>
                    </a:cubicBezTo>
                    <a:cubicBezTo>
                      <a:pt x="2157730" y="505460"/>
                      <a:pt x="2179320" y="557530"/>
                      <a:pt x="2193290" y="589280"/>
                    </a:cubicBezTo>
                    <a:cubicBezTo>
                      <a:pt x="2207260" y="621030"/>
                      <a:pt x="2227580" y="668020"/>
                      <a:pt x="2226310" y="690880"/>
                    </a:cubicBezTo>
                    <a:cubicBezTo>
                      <a:pt x="2225040" y="702310"/>
                      <a:pt x="2219960" y="713740"/>
                      <a:pt x="2213610" y="716280"/>
                    </a:cubicBezTo>
                    <a:cubicBezTo>
                      <a:pt x="2205990" y="718820"/>
                      <a:pt x="2192020" y="713740"/>
                      <a:pt x="2184400" y="702310"/>
                    </a:cubicBezTo>
                    <a:cubicBezTo>
                      <a:pt x="2157730" y="662940"/>
                      <a:pt x="2156460" y="459740"/>
                      <a:pt x="2152650" y="356870"/>
                    </a:cubicBezTo>
                    <a:cubicBezTo>
                      <a:pt x="2150110" y="273050"/>
                      <a:pt x="2143760" y="160020"/>
                      <a:pt x="2157730" y="129540"/>
                    </a:cubicBezTo>
                    <a:cubicBezTo>
                      <a:pt x="2162810" y="119380"/>
                      <a:pt x="2169160" y="114300"/>
                      <a:pt x="2176780" y="114300"/>
                    </a:cubicBezTo>
                    <a:cubicBezTo>
                      <a:pt x="2183130" y="114300"/>
                      <a:pt x="2194560" y="120650"/>
                      <a:pt x="2199640" y="130810"/>
                    </a:cubicBezTo>
                    <a:cubicBezTo>
                      <a:pt x="2207260" y="147320"/>
                      <a:pt x="2203450" y="210820"/>
                      <a:pt x="2192020" y="219710"/>
                    </a:cubicBezTo>
                    <a:cubicBezTo>
                      <a:pt x="2184400" y="224790"/>
                      <a:pt x="2165350" y="219710"/>
                      <a:pt x="2157730" y="212090"/>
                    </a:cubicBezTo>
                    <a:cubicBezTo>
                      <a:pt x="2148840" y="200660"/>
                      <a:pt x="2164080" y="149860"/>
                      <a:pt x="2155190" y="147320"/>
                    </a:cubicBezTo>
                    <a:cubicBezTo>
                      <a:pt x="2145030" y="142240"/>
                      <a:pt x="2110740" y="203200"/>
                      <a:pt x="2087880" y="214630"/>
                    </a:cubicBezTo>
                    <a:cubicBezTo>
                      <a:pt x="2072640" y="222250"/>
                      <a:pt x="2054860" y="227330"/>
                      <a:pt x="2042160" y="220980"/>
                    </a:cubicBezTo>
                    <a:cubicBezTo>
                      <a:pt x="2024380" y="212090"/>
                      <a:pt x="1997710" y="165100"/>
                      <a:pt x="1998980" y="146050"/>
                    </a:cubicBezTo>
                    <a:cubicBezTo>
                      <a:pt x="1998980" y="133350"/>
                      <a:pt x="2009140" y="119380"/>
                      <a:pt x="2016760" y="115570"/>
                    </a:cubicBezTo>
                    <a:cubicBezTo>
                      <a:pt x="2023110" y="113030"/>
                      <a:pt x="2034540" y="114300"/>
                      <a:pt x="2040890" y="120650"/>
                    </a:cubicBezTo>
                    <a:cubicBezTo>
                      <a:pt x="2053590" y="135890"/>
                      <a:pt x="2023110" y="229870"/>
                      <a:pt x="2044700" y="243840"/>
                    </a:cubicBezTo>
                    <a:cubicBezTo>
                      <a:pt x="2068830" y="260350"/>
                      <a:pt x="2159000" y="182880"/>
                      <a:pt x="2195830" y="181610"/>
                    </a:cubicBezTo>
                    <a:cubicBezTo>
                      <a:pt x="2217420" y="181610"/>
                      <a:pt x="2231390" y="184150"/>
                      <a:pt x="2246630" y="199390"/>
                    </a:cubicBezTo>
                    <a:cubicBezTo>
                      <a:pt x="2279650" y="233680"/>
                      <a:pt x="2326640" y="393700"/>
                      <a:pt x="2322830" y="441960"/>
                    </a:cubicBezTo>
                    <a:cubicBezTo>
                      <a:pt x="2321560" y="463550"/>
                      <a:pt x="2312670" y="480060"/>
                      <a:pt x="2302510" y="486410"/>
                    </a:cubicBezTo>
                    <a:cubicBezTo>
                      <a:pt x="2293620" y="491490"/>
                      <a:pt x="2284730" y="487680"/>
                      <a:pt x="2268220" y="482600"/>
                    </a:cubicBezTo>
                    <a:cubicBezTo>
                      <a:pt x="2217420" y="471170"/>
                      <a:pt x="2080260" y="400050"/>
                      <a:pt x="1972310" y="359410"/>
                    </a:cubicBezTo>
                    <a:cubicBezTo>
                      <a:pt x="1844040" y="312420"/>
                      <a:pt x="1685290" y="254000"/>
                      <a:pt x="1548130" y="224790"/>
                    </a:cubicBezTo>
                    <a:cubicBezTo>
                      <a:pt x="1423670" y="196850"/>
                      <a:pt x="1294130" y="185420"/>
                      <a:pt x="1188720" y="180340"/>
                    </a:cubicBezTo>
                    <a:cubicBezTo>
                      <a:pt x="1103630" y="176530"/>
                      <a:pt x="1037590" y="165100"/>
                      <a:pt x="961390" y="185420"/>
                    </a:cubicBezTo>
                    <a:cubicBezTo>
                      <a:pt x="873760" y="210820"/>
                      <a:pt x="759460" y="295910"/>
                      <a:pt x="698500" y="336550"/>
                    </a:cubicBezTo>
                    <a:cubicBezTo>
                      <a:pt x="662940" y="360680"/>
                      <a:pt x="648970" y="364490"/>
                      <a:pt x="619760" y="398780"/>
                    </a:cubicBezTo>
                    <a:cubicBezTo>
                      <a:pt x="551180" y="481330"/>
                      <a:pt x="421640" y="843280"/>
                      <a:pt x="365760" y="881380"/>
                    </a:cubicBezTo>
                    <a:cubicBezTo>
                      <a:pt x="350520" y="891540"/>
                      <a:pt x="337820" y="890270"/>
                      <a:pt x="327660" y="886460"/>
                    </a:cubicBezTo>
                    <a:cubicBezTo>
                      <a:pt x="316230" y="881380"/>
                      <a:pt x="312420" y="871220"/>
                      <a:pt x="300990" y="854710"/>
                    </a:cubicBezTo>
                    <a:cubicBezTo>
                      <a:pt x="275590" y="820420"/>
                      <a:pt x="200660" y="703580"/>
                      <a:pt x="191770" y="668020"/>
                    </a:cubicBezTo>
                    <a:cubicBezTo>
                      <a:pt x="187960" y="655320"/>
                      <a:pt x="187960" y="646430"/>
                      <a:pt x="193040" y="640080"/>
                    </a:cubicBezTo>
                    <a:cubicBezTo>
                      <a:pt x="195580" y="635000"/>
                      <a:pt x="205740" y="631190"/>
                      <a:pt x="210820" y="631190"/>
                    </a:cubicBezTo>
                    <a:cubicBezTo>
                      <a:pt x="217170" y="631190"/>
                      <a:pt x="224790" y="635000"/>
                      <a:pt x="229870" y="641350"/>
                    </a:cubicBezTo>
                    <a:cubicBezTo>
                      <a:pt x="237490" y="652780"/>
                      <a:pt x="241300" y="676910"/>
                      <a:pt x="243840" y="702310"/>
                    </a:cubicBezTo>
                    <a:cubicBezTo>
                      <a:pt x="247650" y="749300"/>
                      <a:pt x="246380" y="868680"/>
                      <a:pt x="232410" y="897890"/>
                    </a:cubicBezTo>
                    <a:cubicBezTo>
                      <a:pt x="227330" y="908050"/>
                      <a:pt x="219710" y="913130"/>
                      <a:pt x="212090" y="914400"/>
                    </a:cubicBezTo>
                    <a:cubicBezTo>
                      <a:pt x="205740" y="915670"/>
                      <a:pt x="199390" y="911860"/>
                      <a:pt x="191770" y="906780"/>
                    </a:cubicBezTo>
                    <a:cubicBezTo>
                      <a:pt x="181610" y="899160"/>
                      <a:pt x="167640" y="880110"/>
                      <a:pt x="160020" y="864870"/>
                    </a:cubicBezTo>
                    <a:cubicBezTo>
                      <a:pt x="151130" y="849630"/>
                      <a:pt x="139700" y="822960"/>
                      <a:pt x="143510" y="811530"/>
                    </a:cubicBezTo>
                    <a:cubicBezTo>
                      <a:pt x="146050" y="805180"/>
                      <a:pt x="154940" y="798830"/>
                      <a:pt x="161290" y="798830"/>
                    </a:cubicBezTo>
                    <a:cubicBezTo>
                      <a:pt x="168910" y="797560"/>
                      <a:pt x="180340" y="800100"/>
                      <a:pt x="186690" y="808990"/>
                    </a:cubicBezTo>
                    <a:cubicBezTo>
                      <a:pt x="203200" y="834390"/>
                      <a:pt x="212090" y="974090"/>
                      <a:pt x="195580" y="1007110"/>
                    </a:cubicBezTo>
                    <a:cubicBezTo>
                      <a:pt x="187960" y="1023620"/>
                      <a:pt x="171450" y="1031240"/>
                      <a:pt x="160020" y="1032510"/>
                    </a:cubicBezTo>
                    <a:cubicBezTo>
                      <a:pt x="151130" y="1033780"/>
                      <a:pt x="140970" y="1027430"/>
                      <a:pt x="133350" y="1022350"/>
                    </a:cubicBezTo>
                    <a:cubicBezTo>
                      <a:pt x="124460" y="1016000"/>
                      <a:pt x="111760" y="1008380"/>
                      <a:pt x="109220" y="999490"/>
                    </a:cubicBezTo>
                    <a:cubicBezTo>
                      <a:pt x="105410" y="990600"/>
                      <a:pt x="106680" y="975360"/>
                      <a:pt x="111760" y="970280"/>
                    </a:cubicBezTo>
                    <a:cubicBezTo>
                      <a:pt x="118110" y="963930"/>
                      <a:pt x="139700" y="960120"/>
                      <a:pt x="146050" y="965200"/>
                    </a:cubicBezTo>
                    <a:cubicBezTo>
                      <a:pt x="153670" y="971550"/>
                      <a:pt x="149860" y="990600"/>
                      <a:pt x="148590" y="1007110"/>
                    </a:cubicBezTo>
                    <a:cubicBezTo>
                      <a:pt x="147320" y="1032510"/>
                      <a:pt x="138430" y="1085850"/>
                      <a:pt x="127000" y="1106170"/>
                    </a:cubicBezTo>
                    <a:cubicBezTo>
                      <a:pt x="119380" y="1117600"/>
                      <a:pt x="100330" y="1122680"/>
                      <a:pt x="102870" y="1127760"/>
                    </a:cubicBezTo>
                    <a:cubicBezTo>
                      <a:pt x="105410" y="1134110"/>
                      <a:pt x="172720" y="1129030"/>
                      <a:pt x="200660" y="1122680"/>
                    </a:cubicBezTo>
                    <a:cubicBezTo>
                      <a:pt x="224790" y="1117600"/>
                      <a:pt x="251460" y="1094740"/>
                      <a:pt x="262890" y="1101090"/>
                    </a:cubicBezTo>
                    <a:cubicBezTo>
                      <a:pt x="270510" y="1103630"/>
                      <a:pt x="278130" y="1121410"/>
                      <a:pt x="274320" y="1129030"/>
                    </a:cubicBezTo>
                    <a:cubicBezTo>
                      <a:pt x="269240" y="1143000"/>
                      <a:pt x="226060" y="1167130"/>
                      <a:pt x="213360" y="1162050"/>
                    </a:cubicBezTo>
                    <a:cubicBezTo>
                      <a:pt x="204470" y="1159510"/>
                      <a:pt x="194310" y="1135380"/>
                      <a:pt x="198120" y="1126490"/>
                    </a:cubicBezTo>
                    <a:cubicBezTo>
                      <a:pt x="201930" y="1117600"/>
                      <a:pt x="220980" y="1117600"/>
                      <a:pt x="242570" y="1111250"/>
                    </a:cubicBezTo>
                    <a:cubicBezTo>
                      <a:pt x="298450" y="1096010"/>
                      <a:pt x="502920" y="1036320"/>
                      <a:pt x="544830" y="1047750"/>
                    </a:cubicBezTo>
                    <a:cubicBezTo>
                      <a:pt x="557530" y="1050290"/>
                      <a:pt x="565150" y="1059180"/>
                      <a:pt x="566420" y="1066800"/>
                    </a:cubicBezTo>
                    <a:cubicBezTo>
                      <a:pt x="567690" y="1073150"/>
                      <a:pt x="562610" y="1082040"/>
                      <a:pt x="556260" y="1088390"/>
                    </a:cubicBezTo>
                    <a:cubicBezTo>
                      <a:pt x="546100" y="1097280"/>
                      <a:pt x="523240" y="1108710"/>
                      <a:pt x="508000" y="1107440"/>
                    </a:cubicBezTo>
                    <a:cubicBezTo>
                      <a:pt x="494030" y="1104900"/>
                      <a:pt x="467360" y="1089660"/>
                      <a:pt x="468630" y="1079500"/>
                    </a:cubicBezTo>
                    <a:cubicBezTo>
                      <a:pt x="472440" y="1059180"/>
                      <a:pt x="699770" y="1023620"/>
                      <a:pt x="698500" y="1013460"/>
                    </a:cubicBezTo>
                    <a:cubicBezTo>
                      <a:pt x="698500" y="1009650"/>
                      <a:pt x="675640" y="1013460"/>
                      <a:pt x="671830" y="1007110"/>
                    </a:cubicBezTo>
                    <a:cubicBezTo>
                      <a:pt x="666750" y="1000760"/>
                      <a:pt x="669290" y="982980"/>
                      <a:pt x="674370" y="975360"/>
                    </a:cubicBezTo>
                    <a:cubicBezTo>
                      <a:pt x="680720" y="966470"/>
                      <a:pt x="693420" y="966470"/>
                      <a:pt x="709930" y="961390"/>
                    </a:cubicBezTo>
                    <a:cubicBezTo>
                      <a:pt x="753110" y="948690"/>
                      <a:pt x="897890" y="908050"/>
                      <a:pt x="934720" y="915670"/>
                    </a:cubicBezTo>
                    <a:cubicBezTo>
                      <a:pt x="947420" y="918210"/>
                      <a:pt x="956310" y="925830"/>
                      <a:pt x="957580" y="932180"/>
                    </a:cubicBezTo>
                    <a:cubicBezTo>
                      <a:pt x="960120" y="939800"/>
                      <a:pt x="953770" y="951230"/>
                      <a:pt x="943610" y="958850"/>
                    </a:cubicBezTo>
                    <a:cubicBezTo>
                      <a:pt x="916940" y="979170"/>
                      <a:pt x="781050" y="1014730"/>
                      <a:pt x="751840" y="1003300"/>
                    </a:cubicBezTo>
                    <a:cubicBezTo>
                      <a:pt x="739140" y="998220"/>
                      <a:pt x="732790" y="984250"/>
                      <a:pt x="734060" y="974090"/>
                    </a:cubicBezTo>
                    <a:cubicBezTo>
                      <a:pt x="735330" y="962660"/>
                      <a:pt x="750570" y="951230"/>
                      <a:pt x="770890" y="937260"/>
                    </a:cubicBezTo>
                    <a:cubicBezTo>
                      <a:pt x="821690" y="902970"/>
                      <a:pt x="994410" y="845820"/>
                      <a:pt x="1064260" y="812800"/>
                    </a:cubicBezTo>
                    <a:cubicBezTo>
                      <a:pt x="1104900" y="795020"/>
                      <a:pt x="1144270" y="781050"/>
                      <a:pt x="1158240" y="767080"/>
                    </a:cubicBezTo>
                    <a:cubicBezTo>
                      <a:pt x="1164590" y="759460"/>
                      <a:pt x="1163320" y="749300"/>
                      <a:pt x="1168400" y="748030"/>
                    </a:cubicBezTo>
                    <a:cubicBezTo>
                      <a:pt x="1174750" y="746760"/>
                      <a:pt x="1193800" y="762000"/>
                      <a:pt x="1195070" y="769620"/>
                    </a:cubicBezTo>
                    <a:cubicBezTo>
                      <a:pt x="1196340" y="774700"/>
                      <a:pt x="1192530" y="781050"/>
                      <a:pt x="1184910" y="786130"/>
                    </a:cubicBezTo>
                    <a:cubicBezTo>
                      <a:pt x="1154430" y="805180"/>
                      <a:pt x="946150" y="847090"/>
                      <a:pt x="905510" y="819150"/>
                    </a:cubicBezTo>
                    <a:cubicBezTo>
                      <a:pt x="885190" y="805180"/>
                      <a:pt x="900430" y="764540"/>
                      <a:pt x="886460" y="742950"/>
                    </a:cubicBezTo>
                    <a:cubicBezTo>
                      <a:pt x="869950" y="717550"/>
                      <a:pt x="849630" y="698500"/>
                      <a:pt x="808990" y="680720"/>
                    </a:cubicBezTo>
                    <a:cubicBezTo>
                      <a:pt x="721360" y="641350"/>
                      <a:pt x="408940" y="629920"/>
                      <a:pt x="342900" y="605790"/>
                    </a:cubicBezTo>
                    <a:cubicBezTo>
                      <a:pt x="323850" y="598170"/>
                      <a:pt x="317500" y="598170"/>
                      <a:pt x="307340" y="584200"/>
                    </a:cubicBezTo>
                    <a:cubicBezTo>
                      <a:pt x="287020" y="558800"/>
                      <a:pt x="274320" y="474980"/>
                      <a:pt x="259080" y="438150"/>
                    </a:cubicBezTo>
                    <a:cubicBezTo>
                      <a:pt x="248920" y="415290"/>
                      <a:pt x="242570" y="400050"/>
                      <a:pt x="229870" y="384810"/>
                    </a:cubicBezTo>
                    <a:cubicBezTo>
                      <a:pt x="217170" y="368300"/>
                      <a:pt x="198120" y="342900"/>
                      <a:pt x="185420" y="342900"/>
                    </a:cubicBezTo>
                    <a:cubicBezTo>
                      <a:pt x="176530" y="341630"/>
                      <a:pt x="167640" y="351790"/>
                      <a:pt x="162560" y="359410"/>
                    </a:cubicBezTo>
                    <a:cubicBezTo>
                      <a:pt x="157480" y="367030"/>
                      <a:pt x="157480" y="374650"/>
                      <a:pt x="156210" y="387350"/>
                    </a:cubicBezTo>
                    <a:cubicBezTo>
                      <a:pt x="153670" y="412750"/>
                      <a:pt x="179070" y="490220"/>
                      <a:pt x="166370" y="504190"/>
                    </a:cubicBezTo>
                    <a:cubicBezTo>
                      <a:pt x="158750" y="510540"/>
                      <a:pt x="139700" y="509270"/>
                      <a:pt x="129540" y="500380"/>
                    </a:cubicBezTo>
                    <a:cubicBezTo>
                      <a:pt x="113030" y="487680"/>
                      <a:pt x="88900" y="414020"/>
                      <a:pt x="96520" y="407670"/>
                    </a:cubicBezTo>
                    <a:cubicBezTo>
                      <a:pt x="100330" y="403860"/>
                      <a:pt x="115570" y="407670"/>
                      <a:pt x="121920" y="416560"/>
                    </a:cubicBezTo>
                    <a:cubicBezTo>
                      <a:pt x="132080" y="430530"/>
                      <a:pt x="125730" y="487680"/>
                      <a:pt x="118110" y="514350"/>
                    </a:cubicBezTo>
                    <a:cubicBezTo>
                      <a:pt x="113030" y="534670"/>
                      <a:pt x="101600" y="560070"/>
                      <a:pt x="90170" y="562610"/>
                    </a:cubicBezTo>
                    <a:cubicBezTo>
                      <a:pt x="80010" y="565150"/>
                      <a:pt x="60960" y="547370"/>
                      <a:pt x="53340" y="535940"/>
                    </a:cubicBezTo>
                    <a:cubicBezTo>
                      <a:pt x="45720" y="524510"/>
                      <a:pt x="39370" y="504190"/>
                      <a:pt x="41910" y="494030"/>
                    </a:cubicBezTo>
                    <a:cubicBezTo>
                      <a:pt x="45720" y="485140"/>
                      <a:pt x="57150" y="476250"/>
                      <a:pt x="66040" y="476250"/>
                    </a:cubicBezTo>
                    <a:cubicBezTo>
                      <a:pt x="73660" y="476250"/>
                      <a:pt x="82550" y="481330"/>
                      <a:pt x="90170" y="491490"/>
                    </a:cubicBezTo>
                    <a:cubicBezTo>
                      <a:pt x="109220" y="519430"/>
                      <a:pt x="142240" y="650240"/>
                      <a:pt x="133350" y="681990"/>
                    </a:cubicBezTo>
                    <a:cubicBezTo>
                      <a:pt x="129540" y="694690"/>
                      <a:pt x="119380" y="703580"/>
                      <a:pt x="111760" y="704850"/>
                    </a:cubicBezTo>
                    <a:cubicBezTo>
                      <a:pt x="104140" y="704850"/>
                      <a:pt x="86360" y="690880"/>
                      <a:pt x="87630" y="685800"/>
                    </a:cubicBezTo>
                    <a:cubicBezTo>
                      <a:pt x="88900" y="680720"/>
                      <a:pt x="125730" y="671830"/>
                      <a:pt x="130810" y="676910"/>
                    </a:cubicBezTo>
                    <a:cubicBezTo>
                      <a:pt x="133350" y="679450"/>
                      <a:pt x="129540" y="692150"/>
                      <a:pt x="124460" y="697230"/>
                    </a:cubicBezTo>
                    <a:cubicBezTo>
                      <a:pt x="120650" y="702310"/>
                      <a:pt x="110490" y="706120"/>
                      <a:pt x="104140" y="704850"/>
                    </a:cubicBezTo>
                    <a:cubicBezTo>
                      <a:pt x="97790" y="702310"/>
                      <a:pt x="86360" y="694690"/>
                      <a:pt x="85090" y="685800"/>
                    </a:cubicBezTo>
                    <a:cubicBezTo>
                      <a:pt x="82550" y="676910"/>
                      <a:pt x="93980" y="659130"/>
                      <a:pt x="102870" y="648970"/>
                    </a:cubicBezTo>
                    <a:cubicBezTo>
                      <a:pt x="113030" y="636270"/>
                      <a:pt x="121920" y="627380"/>
                      <a:pt x="144780" y="618490"/>
                    </a:cubicBezTo>
                    <a:cubicBezTo>
                      <a:pt x="203200" y="593090"/>
                      <a:pt x="421640" y="552450"/>
                      <a:pt x="490220" y="548640"/>
                    </a:cubicBezTo>
                    <a:cubicBezTo>
                      <a:pt x="516890" y="546100"/>
                      <a:pt x="525780" y="547370"/>
                      <a:pt x="548640" y="552450"/>
                    </a:cubicBezTo>
                    <a:cubicBezTo>
                      <a:pt x="588010" y="561340"/>
                      <a:pt x="654050" y="599440"/>
                      <a:pt x="694690" y="610870"/>
                    </a:cubicBezTo>
                    <a:cubicBezTo>
                      <a:pt x="723900" y="619760"/>
                      <a:pt x="732790" y="621030"/>
                      <a:pt x="768350" y="626110"/>
                    </a:cubicBezTo>
                    <a:cubicBezTo>
                      <a:pt x="867410" y="637540"/>
                      <a:pt x="1201420" y="656590"/>
                      <a:pt x="1327150" y="657860"/>
                    </a:cubicBezTo>
                    <a:cubicBezTo>
                      <a:pt x="1391920" y="657860"/>
                      <a:pt x="1473200" y="657860"/>
                      <a:pt x="1473200" y="652780"/>
                    </a:cubicBezTo>
                    <a:cubicBezTo>
                      <a:pt x="1474470" y="650240"/>
                      <a:pt x="1451610" y="645160"/>
                      <a:pt x="1451610" y="642620"/>
                    </a:cubicBezTo>
                    <a:cubicBezTo>
                      <a:pt x="1451610" y="640080"/>
                      <a:pt x="1464310" y="635000"/>
                      <a:pt x="1469390" y="635000"/>
                    </a:cubicBezTo>
                    <a:cubicBezTo>
                      <a:pt x="1475740" y="636270"/>
                      <a:pt x="1483360" y="641350"/>
                      <a:pt x="1485900" y="646430"/>
                    </a:cubicBezTo>
                    <a:cubicBezTo>
                      <a:pt x="1488440" y="651510"/>
                      <a:pt x="1487170" y="665480"/>
                      <a:pt x="1483360" y="669290"/>
                    </a:cubicBezTo>
                    <a:cubicBezTo>
                      <a:pt x="1477010" y="674370"/>
                      <a:pt x="1459230" y="674370"/>
                      <a:pt x="1452880" y="670560"/>
                    </a:cubicBezTo>
                    <a:cubicBezTo>
                      <a:pt x="1447800" y="668020"/>
                      <a:pt x="1445260" y="657860"/>
                      <a:pt x="1446530" y="652780"/>
                    </a:cubicBezTo>
                    <a:cubicBezTo>
                      <a:pt x="1449070" y="646430"/>
                      <a:pt x="1459230" y="636270"/>
                      <a:pt x="1465580" y="635000"/>
                    </a:cubicBezTo>
                    <a:cubicBezTo>
                      <a:pt x="1470660" y="635000"/>
                      <a:pt x="1479550" y="638810"/>
                      <a:pt x="1483360" y="642620"/>
                    </a:cubicBezTo>
                    <a:cubicBezTo>
                      <a:pt x="1487170" y="647700"/>
                      <a:pt x="1489710" y="656590"/>
                      <a:pt x="1487170" y="661670"/>
                    </a:cubicBezTo>
                    <a:cubicBezTo>
                      <a:pt x="1484630" y="668020"/>
                      <a:pt x="1473200" y="676910"/>
                      <a:pt x="1466850" y="676910"/>
                    </a:cubicBezTo>
                    <a:cubicBezTo>
                      <a:pt x="1460500" y="675640"/>
                      <a:pt x="1446530" y="661670"/>
                      <a:pt x="1446530" y="655320"/>
                    </a:cubicBezTo>
                    <a:cubicBezTo>
                      <a:pt x="1446530" y="647700"/>
                      <a:pt x="1470660" y="636270"/>
                      <a:pt x="1469390" y="635000"/>
                    </a:cubicBezTo>
                    <a:cubicBezTo>
                      <a:pt x="1469390" y="635000"/>
                      <a:pt x="1451610" y="641350"/>
                      <a:pt x="1451610" y="642620"/>
                    </a:cubicBezTo>
                    <a:cubicBezTo>
                      <a:pt x="1451610" y="643890"/>
                      <a:pt x="1473200" y="635000"/>
                      <a:pt x="1478280" y="638810"/>
                    </a:cubicBezTo>
                    <a:cubicBezTo>
                      <a:pt x="1484630" y="642620"/>
                      <a:pt x="1478280" y="661670"/>
                      <a:pt x="1483360" y="669290"/>
                    </a:cubicBezTo>
                    <a:cubicBezTo>
                      <a:pt x="1487170" y="676910"/>
                      <a:pt x="1503680" y="680720"/>
                      <a:pt x="1502410" y="685800"/>
                    </a:cubicBezTo>
                    <a:cubicBezTo>
                      <a:pt x="1498600" y="695960"/>
                      <a:pt x="1400810" y="695960"/>
                      <a:pt x="1325880" y="695960"/>
                    </a:cubicBezTo>
                    <a:cubicBezTo>
                      <a:pt x="1191260" y="695960"/>
                      <a:pt x="863600" y="676910"/>
                      <a:pt x="760730" y="664210"/>
                    </a:cubicBezTo>
                    <a:cubicBezTo>
                      <a:pt x="722630" y="659130"/>
                      <a:pt x="711200" y="656590"/>
                      <a:pt x="680720" y="647700"/>
                    </a:cubicBezTo>
                    <a:cubicBezTo>
                      <a:pt x="641350" y="635000"/>
                      <a:pt x="580390" y="599440"/>
                      <a:pt x="546100" y="591820"/>
                    </a:cubicBezTo>
                    <a:cubicBezTo>
                      <a:pt x="524510" y="586740"/>
                      <a:pt x="518160" y="586740"/>
                      <a:pt x="494030" y="588010"/>
                    </a:cubicBezTo>
                    <a:cubicBezTo>
                      <a:pt x="439420" y="590550"/>
                      <a:pt x="299720" y="612140"/>
                      <a:pt x="228600" y="636270"/>
                    </a:cubicBezTo>
                    <a:cubicBezTo>
                      <a:pt x="175260" y="654050"/>
                      <a:pt x="119380" y="707390"/>
                      <a:pt x="99060" y="702310"/>
                    </a:cubicBezTo>
                    <a:cubicBezTo>
                      <a:pt x="91440" y="701040"/>
                      <a:pt x="83820" y="690880"/>
                      <a:pt x="85090" y="685800"/>
                    </a:cubicBezTo>
                    <a:cubicBezTo>
                      <a:pt x="87630" y="679450"/>
                      <a:pt x="129540" y="671830"/>
                      <a:pt x="133350" y="675640"/>
                    </a:cubicBezTo>
                    <a:cubicBezTo>
                      <a:pt x="135890" y="679450"/>
                      <a:pt x="124460" y="701040"/>
                      <a:pt x="118110" y="703580"/>
                    </a:cubicBezTo>
                    <a:cubicBezTo>
                      <a:pt x="110490" y="706120"/>
                      <a:pt x="97790" y="701040"/>
                      <a:pt x="88900" y="692150"/>
                    </a:cubicBezTo>
                    <a:cubicBezTo>
                      <a:pt x="67310" y="666750"/>
                      <a:pt x="30480" y="530860"/>
                      <a:pt x="40640" y="499110"/>
                    </a:cubicBezTo>
                    <a:cubicBezTo>
                      <a:pt x="45720" y="485140"/>
                      <a:pt x="62230" y="476250"/>
                      <a:pt x="71120" y="477520"/>
                    </a:cubicBezTo>
                    <a:cubicBezTo>
                      <a:pt x="81280" y="478790"/>
                      <a:pt x="97790" y="502920"/>
                      <a:pt x="96520" y="510540"/>
                    </a:cubicBezTo>
                    <a:cubicBezTo>
                      <a:pt x="93980" y="515620"/>
                      <a:pt x="76200" y="524510"/>
                      <a:pt x="71120" y="520700"/>
                    </a:cubicBezTo>
                    <a:cubicBezTo>
                      <a:pt x="59690" y="513080"/>
                      <a:pt x="67310" y="415290"/>
                      <a:pt x="76200" y="392430"/>
                    </a:cubicBezTo>
                    <a:cubicBezTo>
                      <a:pt x="81280" y="381000"/>
                      <a:pt x="87630" y="375920"/>
                      <a:pt x="95250" y="372110"/>
                    </a:cubicBezTo>
                    <a:cubicBezTo>
                      <a:pt x="102870" y="368300"/>
                      <a:pt x="116840" y="365760"/>
                      <a:pt x="125730" y="370840"/>
                    </a:cubicBezTo>
                    <a:cubicBezTo>
                      <a:pt x="139700" y="377190"/>
                      <a:pt x="151130" y="402590"/>
                      <a:pt x="157480" y="422910"/>
                    </a:cubicBezTo>
                    <a:cubicBezTo>
                      <a:pt x="166370" y="444500"/>
                      <a:pt x="176530" y="485140"/>
                      <a:pt x="168910" y="499110"/>
                    </a:cubicBezTo>
                    <a:cubicBezTo>
                      <a:pt x="166370" y="506730"/>
                      <a:pt x="156210" y="510540"/>
                      <a:pt x="149860" y="510540"/>
                    </a:cubicBezTo>
                    <a:cubicBezTo>
                      <a:pt x="143510" y="510540"/>
                      <a:pt x="134620" y="508000"/>
                      <a:pt x="129540" y="500380"/>
                    </a:cubicBezTo>
                    <a:cubicBezTo>
                      <a:pt x="118110" y="487680"/>
                      <a:pt x="110490" y="445770"/>
                      <a:pt x="107950" y="420370"/>
                    </a:cubicBezTo>
                    <a:cubicBezTo>
                      <a:pt x="105410" y="397510"/>
                      <a:pt x="101600" y="372110"/>
                      <a:pt x="109220" y="353060"/>
                    </a:cubicBezTo>
                    <a:cubicBezTo>
                      <a:pt x="118110" y="334010"/>
                      <a:pt x="142240" y="316230"/>
                      <a:pt x="160020" y="308610"/>
                    </a:cubicBezTo>
                    <a:cubicBezTo>
                      <a:pt x="173990" y="302260"/>
                      <a:pt x="187960" y="298450"/>
                      <a:pt x="203200" y="303530"/>
                    </a:cubicBezTo>
                    <a:cubicBezTo>
                      <a:pt x="223520" y="311150"/>
                      <a:pt x="246380" y="336550"/>
                      <a:pt x="265430" y="365760"/>
                    </a:cubicBezTo>
                    <a:cubicBezTo>
                      <a:pt x="294640" y="411480"/>
                      <a:pt x="284480" y="516890"/>
                      <a:pt x="341630" y="562610"/>
                    </a:cubicBezTo>
                    <a:cubicBezTo>
                      <a:pt x="429260" y="635000"/>
                      <a:pt x="746760" y="614680"/>
                      <a:pt x="829310" y="643890"/>
                    </a:cubicBezTo>
                    <a:cubicBezTo>
                      <a:pt x="859790" y="654050"/>
                      <a:pt x="869950" y="661670"/>
                      <a:pt x="886460" y="676910"/>
                    </a:cubicBezTo>
                    <a:cubicBezTo>
                      <a:pt x="904240" y="690880"/>
                      <a:pt x="920750" y="712470"/>
                      <a:pt x="930910" y="731520"/>
                    </a:cubicBezTo>
                    <a:cubicBezTo>
                      <a:pt x="938530" y="746760"/>
                      <a:pt x="929640" y="768350"/>
                      <a:pt x="943610" y="778510"/>
                    </a:cubicBezTo>
                    <a:cubicBezTo>
                      <a:pt x="974090" y="797560"/>
                      <a:pt x="1137920" y="734060"/>
                      <a:pt x="1173480" y="746760"/>
                    </a:cubicBezTo>
                    <a:cubicBezTo>
                      <a:pt x="1186180" y="751840"/>
                      <a:pt x="1195070" y="760730"/>
                      <a:pt x="1195070" y="769620"/>
                    </a:cubicBezTo>
                    <a:cubicBezTo>
                      <a:pt x="1195070" y="782320"/>
                      <a:pt x="1176020" y="797560"/>
                      <a:pt x="1150620" y="814070"/>
                    </a:cubicBezTo>
                    <a:cubicBezTo>
                      <a:pt x="1087120" y="859790"/>
                      <a:pt x="817880" y="1000760"/>
                      <a:pt x="762000" y="1002030"/>
                    </a:cubicBezTo>
                    <a:cubicBezTo>
                      <a:pt x="748030" y="1003300"/>
                      <a:pt x="737870" y="996950"/>
                      <a:pt x="735330" y="990600"/>
                    </a:cubicBezTo>
                    <a:cubicBezTo>
                      <a:pt x="731520" y="984250"/>
                      <a:pt x="734060" y="970280"/>
                      <a:pt x="742950" y="961390"/>
                    </a:cubicBezTo>
                    <a:cubicBezTo>
                      <a:pt x="767080" y="939800"/>
                      <a:pt x="910590" y="904240"/>
                      <a:pt x="939800" y="915670"/>
                    </a:cubicBezTo>
                    <a:cubicBezTo>
                      <a:pt x="951230" y="920750"/>
                      <a:pt x="960120" y="934720"/>
                      <a:pt x="957580" y="943610"/>
                    </a:cubicBezTo>
                    <a:cubicBezTo>
                      <a:pt x="956310" y="953770"/>
                      <a:pt x="939800" y="961390"/>
                      <a:pt x="919480" y="969010"/>
                    </a:cubicBezTo>
                    <a:cubicBezTo>
                      <a:pt x="872490" y="988060"/>
                      <a:pt x="690880" y="1031240"/>
                      <a:pt x="659130" y="1013460"/>
                    </a:cubicBezTo>
                    <a:cubicBezTo>
                      <a:pt x="647700" y="1007110"/>
                      <a:pt x="643890" y="990600"/>
                      <a:pt x="646430" y="981710"/>
                    </a:cubicBezTo>
                    <a:cubicBezTo>
                      <a:pt x="648970" y="974090"/>
                      <a:pt x="661670" y="963930"/>
                      <a:pt x="673100" y="962660"/>
                    </a:cubicBezTo>
                    <a:cubicBezTo>
                      <a:pt x="690880" y="962660"/>
                      <a:pt x="736600" y="991870"/>
                      <a:pt x="742950" y="1007110"/>
                    </a:cubicBezTo>
                    <a:cubicBezTo>
                      <a:pt x="746760" y="1016000"/>
                      <a:pt x="744220" y="1024890"/>
                      <a:pt x="739140" y="1032510"/>
                    </a:cubicBezTo>
                    <a:cubicBezTo>
                      <a:pt x="728980" y="1046480"/>
                      <a:pt x="703580" y="1057910"/>
                      <a:pt x="676910" y="1070610"/>
                    </a:cubicBezTo>
                    <a:cubicBezTo>
                      <a:pt x="628650" y="1089660"/>
                      <a:pt x="506730" y="1131570"/>
                      <a:pt x="473710" y="1122680"/>
                    </a:cubicBezTo>
                    <a:cubicBezTo>
                      <a:pt x="461010" y="1120140"/>
                      <a:pt x="449580" y="1108710"/>
                      <a:pt x="450850" y="1099820"/>
                    </a:cubicBezTo>
                    <a:cubicBezTo>
                      <a:pt x="450850" y="1089660"/>
                      <a:pt x="476250" y="1073150"/>
                      <a:pt x="491490" y="1064260"/>
                    </a:cubicBezTo>
                    <a:cubicBezTo>
                      <a:pt x="506730" y="1056640"/>
                      <a:pt x="525780" y="1046480"/>
                      <a:pt x="539750" y="1047750"/>
                    </a:cubicBezTo>
                    <a:cubicBezTo>
                      <a:pt x="549910" y="1050290"/>
                      <a:pt x="565150" y="1059180"/>
                      <a:pt x="566420" y="1066800"/>
                    </a:cubicBezTo>
                    <a:cubicBezTo>
                      <a:pt x="567690" y="1073150"/>
                      <a:pt x="562610" y="1082040"/>
                      <a:pt x="551180" y="1089660"/>
                    </a:cubicBezTo>
                    <a:cubicBezTo>
                      <a:pt x="511810" y="1117600"/>
                      <a:pt x="271780" y="1167130"/>
                      <a:pt x="217170" y="1172210"/>
                    </a:cubicBezTo>
                    <a:cubicBezTo>
                      <a:pt x="199390" y="1173480"/>
                      <a:pt x="189230" y="1174750"/>
                      <a:pt x="181610" y="1168400"/>
                    </a:cubicBezTo>
                    <a:cubicBezTo>
                      <a:pt x="172720" y="1163320"/>
                      <a:pt x="165100" y="1146810"/>
                      <a:pt x="168910" y="1135380"/>
                    </a:cubicBezTo>
                    <a:cubicBezTo>
                      <a:pt x="173990" y="1118870"/>
                      <a:pt x="231140" y="1096010"/>
                      <a:pt x="252730" y="1089660"/>
                    </a:cubicBezTo>
                    <a:cubicBezTo>
                      <a:pt x="264160" y="1085850"/>
                      <a:pt x="274320" y="1080770"/>
                      <a:pt x="281940" y="1085850"/>
                    </a:cubicBezTo>
                    <a:cubicBezTo>
                      <a:pt x="292100" y="1090930"/>
                      <a:pt x="304800" y="1116330"/>
                      <a:pt x="302260" y="1127760"/>
                    </a:cubicBezTo>
                    <a:cubicBezTo>
                      <a:pt x="299720" y="1137920"/>
                      <a:pt x="287020" y="1146810"/>
                      <a:pt x="271780" y="1153160"/>
                    </a:cubicBezTo>
                    <a:cubicBezTo>
                      <a:pt x="242570" y="1168400"/>
                      <a:pt x="160020" y="1183640"/>
                      <a:pt x="123190" y="1179830"/>
                    </a:cubicBezTo>
                    <a:cubicBezTo>
                      <a:pt x="101600" y="1178560"/>
                      <a:pt x="85090" y="1172210"/>
                      <a:pt x="73660" y="1160780"/>
                    </a:cubicBezTo>
                    <a:cubicBezTo>
                      <a:pt x="60960" y="1149350"/>
                      <a:pt x="49530" y="1127760"/>
                      <a:pt x="50800" y="1112520"/>
                    </a:cubicBezTo>
                    <a:cubicBezTo>
                      <a:pt x="52070" y="1094740"/>
                      <a:pt x="74930" y="1079500"/>
                      <a:pt x="83820" y="1059180"/>
                    </a:cubicBezTo>
                    <a:cubicBezTo>
                      <a:pt x="95250" y="1035050"/>
                      <a:pt x="101600" y="975360"/>
                      <a:pt x="107950" y="975360"/>
                    </a:cubicBezTo>
                    <a:cubicBezTo>
                      <a:pt x="111760" y="975360"/>
                      <a:pt x="118110" y="1008380"/>
                      <a:pt x="116840" y="1008380"/>
                    </a:cubicBezTo>
                    <a:cubicBezTo>
                      <a:pt x="115570" y="1009650"/>
                      <a:pt x="105410" y="994410"/>
                      <a:pt x="105410" y="988060"/>
                    </a:cubicBezTo>
                    <a:cubicBezTo>
                      <a:pt x="105410" y="980440"/>
                      <a:pt x="110490" y="970280"/>
                      <a:pt x="116840" y="966470"/>
                    </a:cubicBezTo>
                    <a:cubicBezTo>
                      <a:pt x="121920" y="961390"/>
                      <a:pt x="134620" y="960120"/>
                      <a:pt x="140970" y="962660"/>
                    </a:cubicBezTo>
                    <a:cubicBezTo>
                      <a:pt x="146050" y="965200"/>
                      <a:pt x="147320" y="982980"/>
                      <a:pt x="149860" y="982980"/>
                    </a:cubicBezTo>
                    <a:cubicBezTo>
                      <a:pt x="156210" y="980440"/>
                      <a:pt x="129540" y="826770"/>
                      <a:pt x="147320" y="806450"/>
                    </a:cubicBezTo>
                    <a:cubicBezTo>
                      <a:pt x="154940" y="798830"/>
                      <a:pt x="171450" y="798830"/>
                      <a:pt x="182880" y="805180"/>
                    </a:cubicBezTo>
                    <a:cubicBezTo>
                      <a:pt x="201930" y="815340"/>
                      <a:pt x="234950" y="878840"/>
                      <a:pt x="232410" y="897890"/>
                    </a:cubicBezTo>
                    <a:cubicBezTo>
                      <a:pt x="229870" y="906780"/>
                      <a:pt x="219710" y="914400"/>
                      <a:pt x="212090" y="914400"/>
                    </a:cubicBezTo>
                    <a:cubicBezTo>
                      <a:pt x="204470" y="915670"/>
                      <a:pt x="193040" y="909320"/>
                      <a:pt x="186690" y="896620"/>
                    </a:cubicBezTo>
                    <a:cubicBezTo>
                      <a:pt x="168910" y="862330"/>
                      <a:pt x="175260" y="666750"/>
                      <a:pt x="193040" y="640080"/>
                    </a:cubicBezTo>
                    <a:cubicBezTo>
                      <a:pt x="196850" y="632460"/>
                      <a:pt x="205740" y="631190"/>
                      <a:pt x="210820" y="631190"/>
                    </a:cubicBezTo>
                    <a:cubicBezTo>
                      <a:pt x="217170" y="631190"/>
                      <a:pt x="222250" y="633730"/>
                      <a:pt x="229870" y="641350"/>
                    </a:cubicBezTo>
                    <a:cubicBezTo>
                      <a:pt x="254000" y="665480"/>
                      <a:pt x="302260" y="838200"/>
                      <a:pt x="344170" y="836930"/>
                    </a:cubicBezTo>
                    <a:cubicBezTo>
                      <a:pt x="401320" y="835660"/>
                      <a:pt x="492760" y="529590"/>
                      <a:pt x="539750" y="450850"/>
                    </a:cubicBezTo>
                    <a:cubicBezTo>
                      <a:pt x="561340" y="412750"/>
                      <a:pt x="571500" y="393700"/>
                      <a:pt x="594360" y="369570"/>
                    </a:cubicBezTo>
                    <a:cubicBezTo>
                      <a:pt x="617220" y="344170"/>
                      <a:pt x="641350" y="327660"/>
                      <a:pt x="678180" y="302260"/>
                    </a:cubicBezTo>
                    <a:cubicBezTo>
                      <a:pt x="737870" y="261620"/>
                      <a:pt x="836930" y="182880"/>
                      <a:pt x="924560" y="156210"/>
                    </a:cubicBezTo>
                    <a:cubicBezTo>
                      <a:pt x="1008380" y="129540"/>
                      <a:pt x="1096010" y="137160"/>
                      <a:pt x="1191260" y="140970"/>
                    </a:cubicBezTo>
                    <a:cubicBezTo>
                      <a:pt x="1304290" y="144780"/>
                      <a:pt x="1452880" y="163830"/>
                      <a:pt x="1558290" y="185420"/>
                    </a:cubicBezTo>
                    <a:cubicBezTo>
                      <a:pt x="1642110" y="201930"/>
                      <a:pt x="1696720" y="220980"/>
                      <a:pt x="1779270" y="247650"/>
                    </a:cubicBezTo>
                    <a:cubicBezTo>
                      <a:pt x="1888490" y="283210"/>
                      <a:pt x="2063750" y="339090"/>
                      <a:pt x="2153920" y="382270"/>
                    </a:cubicBezTo>
                    <a:cubicBezTo>
                      <a:pt x="2208530" y="408940"/>
                      <a:pt x="2265680" y="473710"/>
                      <a:pt x="2280920" y="461010"/>
                    </a:cubicBezTo>
                    <a:cubicBezTo>
                      <a:pt x="2301240" y="445770"/>
                      <a:pt x="2251710" y="248920"/>
                      <a:pt x="2207260" y="227330"/>
                    </a:cubicBezTo>
                    <a:cubicBezTo>
                      <a:pt x="2171700" y="209550"/>
                      <a:pt x="2098040" y="275590"/>
                      <a:pt x="2059940" y="280670"/>
                    </a:cubicBezTo>
                    <a:cubicBezTo>
                      <a:pt x="2038350" y="283210"/>
                      <a:pt x="2019300" y="283210"/>
                      <a:pt x="2007870" y="275590"/>
                    </a:cubicBezTo>
                    <a:cubicBezTo>
                      <a:pt x="1997710" y="269240"/>
                      <a:pt x="1993900" y="256540"/>
                      <a:pt x="1991360" y="241300"/>
                    </a:cubicBezTo>
                    <a:cubicBezTo>
                      <a:pt x="1987550" y="214630"/>
                      <a:pt x="1992630" y="138430"/>
                      <a:pt x="2005330" y="121920"/>
                    </a:cubicBezTo>
                    <a:cubicBezTo>
                      <a:pt x="2011680" y="115570"/>
                      <a:pt x="2021840" y="114300"/>
                      <a:pt x="2029460" y="115570"/>
                    </a:cubicBezTo>
                    <a:cubicBezTo>
                      <a:pt x="2038350" y="116840"/>
                      <a:pt x="2049780" y="123190"/>
                      <a:pt x="2057400" y="133350"/>
                    </a:cubicBezTo>
                    <a:cubicBezTo>
                      <a:pt x="2068830" y="147320"/>
                      <a:pt x="2085340" y="199390"/>
                      <a:pt x="2080260" y="201930"/>
                    </a:cubicBezTo>
                    <a:cubicBezTo>
                      <a:pt x="2077720" y="203200"/>
                      <a:pt x="2056130" y="189230"/>
                      <a:pt x="2056130" y="179070"/>
                    </a:cubicBezTo>
                    <a:cubicBezTo>
                      <a:pt x="2056130" y="160020"/>
                      <a:pt x="2136140" y="95250"/>
                      <a:pt x="2162810" y="92710"/>
                    </a:cubicBezTo>
                    <a:cubicBezTo>
                      <a:pt x="2176780" y="91440"/>
                      <a:pt x="2192020" y="102870"/>
                      <a:pt x="2198370" y="113030"/>
                    </a:cubicBezTo>
                    <a:cubicBezTo>
                      <a:pt x="2203450" y="121920"/>
                      <a:pt x="2202180" y="133350"/>
                      <a:pt x="2202180" y="147320"/>
                    </a:cubicBezTo>
                    <a:cubicBezTo>
                      <a:pt x="2202180" y="166370"/>
                      <a:pt x="2204720" y="205740"/>
                      <a:pt x="2195830" y="215900"/>
                    </a:cubicBezTo>
                    <a:cubicBezTo>
                      <a:pt x="2189480" y="223520"/>
                      <a:pt x="2176780" y="224790"/>
                      <a:pt x="2170430" y="222250"/>
                    </a:cubicBezTo>
                    <a:cubicBezTo>
                      <a:pt x="2164080" y="219710"/>
                      <a:pt x="2157730" y="210820"/>
                      <a:pt x="2155190" y="200660"/>
                    </a:cubicBezTo>
                    <a:cubicBezTo>
                      <a:pt x="2150110" y="184150"/>
                      <a:pt x="2151380" y="138430"/>
                      <a:pt x="2160270" y="124460"/>
                    </a:cubicBezTo>
                    <a:cubicBezTo>
                      <a:pt x="2165350" y="116840"/>
                      <a:pt x="2175510" y="113030"/>
                      <a:pt x="2181860" y="114300"/>
                    </a:cubicBezTo>
                    <a:cubicBezTo>
                      <a:pt x="2188210" y="115570"/>
                      <a:pt x="2194560" y="120650"/>
                      <a:pt x="2199640" y="130810"/>
                    </a:cubicBezTo>
                    <a:cubicBezTo>
                      <a:pt x="2212340" y="161290"/>
                      <a:pt x="2190750" y="271780"/>
                      <a:pt x="2193290" y="355600"/>
                    </a:cubicBezTo>
                    <a:cubicBezTo>
                      <a:pt x="2195830" y="459740"/>
                      <a:pt x="2247900" y="684530"/>
                      <a:pt x="2221230" y="709930"/>
                    </a:cubicBezTo>
                    <a:cubicBezTo>
                      <a:pt x="2213610" y="718820"/>
                      <a:pt x="2197100" y="716280"/>
                      <a:pt x="2185670" y="707390"/>
                    </a:cubicBezTo>
                    <a:cubicBezTo>
                      <a:pt x="2159000" y="685800"/>
                      <a:pt x="2108200" y="530860"/>
                      <a:pt x="2114550" y="506730"/>
                    </a:cubicBezTo>
                    <a:cubicBezTo>
                      <a:pt x="2115820" y="500380"/>
                      <a:pt x="2120900" y="497840"/>
                      <a:pt x="2125980" y="496570"/>
                    </a:cubicBezTo>
                    <a:cubicBezTo>
                      <a:pt x="2131060" y="495300"/>
                      <a:pt x="2141220" y="496570"/>
                      <a:pt x="2145030" y="500380"/>
                    </a:cubicBezTo>
                    <a:cubicBezTo>
                      <a:pt x="2150110" y="504190"/>
                      <a:pt x="2153920" y="513080"/>
                      <a:pt x="2152650" y="523240"/>
                    </a:cubicBezTo>
                    <a:cubicBezTo>
                      <a:pt x="2151380" y="542290"/>
                      <a:pt x="2128520" y="579120"/>
                      <a:pt x="2105660" y="608330"/>
                    </a:cubicBezTo>
                    <a:cubicBezTo>
                      <a:pt x="2076450" y="646430"/>
                      <a:pt x="2010410" y="707390"/>
                      <a:pt x="1982470" y="723900"/>
                    </a:cubicBezTo>
                    <a:cubicBezTo>
                      <a:pt x="1971040" y="731520"/>
                      <a:pt x="1962150" y="735330"/>
                      <a:pt x="1953260" y="734060"/>
                    </a:cubicBezTo>
                    <a:cubicBezTo>
                      <a:pt x="1944370" y="732790"/>
                      <a:pt x="1936750" y="726440"/>
                      <a:pt x="1929130" y="716280"/>
                    </a:cubicBezTo>
                    <a:cubicBezTo>
                      <a:pt x="1915160" y="697230"/>
                      <a:pt x="1907540" y="615950"/>
                      <a:pt x="1896110" y="615950"/>
                    </a:cubicBezTo>
                    <a:cubicBezTo>
                      <a:pt x="1882140" y="617220"/>
                      <a:pt x="1871980" y="725170"/>
                      <a:pt x="1854200" y="768350"/>
                    </a:cubicBezTo>
                    <a:cubicBezTo>
                      <a:pt x="1838960" y="803910"/>
                      <a:pt x="1817370" y="847090"/>
                      <a:pt x="1799590" y="861060"/>
                    </a:cubicBezTo>
                    <a:cubicBezTo>
                      <a:pt x="1791970" y="868680"/>
                      <a:pt x="1784350" y="872490"/>
                      <a:pt x="1776730" y="871220"/>
                    </a:cubicBezTo>
                    <a:cubicBezTo>
                      <a:pt x="1771650" y="869950"/>
                      <a:pt x="1765300" y="864870"/>
                      <a:pt x="1761490" y="858520"/>
                    </a:cubicBezTo>
                    <a:cubicBezTo>
                      <a:pt x="1755140" y="847090"/>
                      <a:pt x="1756410" y="830580"/>
                      <a:pt x="1753870" y="808990"/>
                    </a:cubicBezTo>
                    <a:cubicBezTo>
                      <a:pt x="1750060" y="769620"/>
                      <a:pt x="1732280" y="659130"/>
                      <a:pt x="1742440" y="635000"/>
                    </a:cubicBezTo>
                    <a:cubicBezTo>
                      <a:pt x="1746250" y="626110"/>
                      <a:pt x="1751330" y="622300"/>
                      <a:pt x="1756410" y="621030"/>
                    </a:cubicBezTo>
                    <a:cubicBezTo>
                      <a:pt x="1762760" y="619760"/>
                      <a:pt x="1771650" y="621030"/>
                      <a:pt x="1776730" y="624840"/>
                    </a:cubicBezTo>
                    <a:cubicBezTo>
                      <a:pt x="1781810" y="629920"/>
                      <a:pt x="1784350" y="636270"/>
                      <a:pt x="1783080" y="648970"/>
                    </a:cubicBezTo>
                    <a:cubicBezTo>
                      <a:pt x="1781810" y="681990"/>
                      <a:pt x="1732280" y="795020"/>
                      <a:pt x="1703070" y="845820"/>
                    </a:cubicBezTo>
                    <a:cubicBezTo>
                      <a:pt x="1682750" y="882650"/>
                      <a:pt x="1659890" y="911860"/>
                      <a:pt x="1637030" y="934720"/>
                    </a:cubicBezTo>
                    <a:cubicBezTo>
                      <a:pt x="1619250" y="953770"/>
                      <a:pt x="1597660" y="980440"/>
                      <a:pt x="1582420" y="979170"/>
                    </a:cubicBezTo>
                    <a:cubicBezTo>
                      <a:pt x="1569720" y="976630"/>
                      <a:pt x="1563370" y="955040"/>
                      <a:pt x="1551940" y="932180"/>
                    </a:cubicBezTo>
                    <a:cubicBezTo>
                      <a:pt x="1525270" y="876300"/>
                      <a:pt x="1485900" y="692150"/>
                      <a:pt x="1460500" y="627380"/>
                    </a:cubicBezTo>
                    <a:cubicBezTo>
                      <a:pt x="1447800" y="595630"/>
                      <a:pt x="1442720" y="560070"/>
                      <a:pt x="1424940" y="557530"/>
                    </a:cubicBezTo>
                    <a:cubicBezTo>
                      <a:pt x="1397000" y="554990"/>
                      <a:pt x="1329690" y="668020"/>
                      <a:pt x="1294130" y="726440"/>
                    </a:cubicBezTo>
                    <a:cubicBezTo>
                      <a:pt x="1259840" y="781050"/>
                      <a:pt x="1238250" y="890270"/>
                      <a:pt x="1212850" y="899160"/>
                    </a:cubicBezTo>
                    <a:cubicBezTo>
                      <a:pt x="1201420" y="902970"/>
                      <a:pt x="1186180" y="894080"/>
                      <a:pt x="1179830" y="883920"/>
                    </a:cubicBezTo>
                    <a:cubicBezTo>
                      <a:pt x="1172210" y="868680"/>
                      <a:pt x="1207770" y="820420"/>
                      <a:pt x="1192530" y="803910"/>
                    </a:cubicBezTo>
                    <a:cubicBezTo>
                      <a:pt x="1164590" y="770890"/>
                      <a:pt x="966470" y="801370"/>
                      <a:pt x="905510" y="808990"/>
                    </a:cubicBezTo>
                    <a:cubicBezTo>
                      <a:pt x="876300" y="812800"/>
                      <a:pt x="866140" y="812800"/>
                      <a:pt x="842010" y="824230"/>
                    </a:cubicBezTo>
                    <a:cubicBezTo>
                      <a:pt x="802640" y="842010"/>
                      <a:pt x="735330" y="904240"/>
                      <a:pt x="693420" y="927100"/>
                    </a:cubicBezTo>
                    <a:cubicBezTo>
                      <a:pt x="665480" y="942340"/>
                      <a:pt x="650240" y="947420"/>
                      <a:pt x="621030" y="957580"/>
                    </a:cubicBezTo>
                    <a:cubicBezTo>
                      <a:pt x="575310" y="972820"/>
                      <a:pt x="497840" y="994410"/>
                      <a:pt x="444500" y="1002030"/>
                    </a:cubicBezTo>
                    <a:cubicBezTo>
                      <a:pt x="400050" y="1007110"/>
                      <a:pt x="351790" y="1017270"/>
                      <a:pt x="322580" y="1005840"/>
                    </a:cubicBezTo>
                    <a:cubicBezTo>
                      <a:pt x="300990" y="996950"/>
                      <a:pt x="292100" y="981710"/>
                      <a:pt x="276860" y="958850"/>
                    </a:cubicBezTo>
                    <a:cubicBezTo>
                      <a:pt x="248920" y="918210"/>
                      <a:pt x="193040" y="821690"/>
                      <a:pt x="189230" y="767080"/>
                    </a:cubicBezTo>
                    <a:cubicBezTo>
                      <a:pt x="186690" y="727710"/>
                      <a:pt x="204470" y="701040"/>
                      <a:pt x="223520" y="664210"/>
                    </a:cubicBezTo>
                    <a:cubicBezTo>
                      <a:pt x="248920" y="614680"/>
                      <a:pt x="311150" y="509270"/>
                      <a:pt x="340360" y="502920"/>
                    </a:cubicBezTo>
                    <a:cubicBezTo>
                      <a:pt x="351790" y="500380"/>
                      <a:pt x="363220" y="506730"/>
                      <a:pt x="369570" y="516890"/>
                    </a:cubicBezTo>
                    <a:cubicBezTo>
                      <a:pt x="386080" y="539750"/>
                      <a:pt x="369570" y="615950"/>
                      <a:pt x="384810" y="665480"/>
                    </a:cubicBezTo>
                    <a:cubicBezTo>
                      <a:pt x="402590" y="721360"/>
                      <a:pt x="438150" y="803910"/>
                      <a:pt x="477520" y="835660"/>
                    </a:cubicBezTo>
                    <a:cubicBezTo>
                      <a:pt x="505460" y="858520"/>
                      <a:pt x="538480" y="861060"/>
                      <a:pt x="575310" y="866140"/>
                    </a:cubicBezTo>
                    <a:cubicBezTo>
                      <a:pt x="619760" y="872490"/>
                      <a:pt x="683260" y="868680"/>
                      <a:pt x="725170" y="863600"/>
                    </a:cubicBezTo>
                    <a:cubicBezTo>
                      <a:pt x="753110" y="859790"/>
                      <a:pt x="775970" y="861060"/>
                      <a:pt x="797560" y="845820"/>
                    </a:cubicBezTo>
                    <a:cubicBezTo>
                      <a:pt x="828040" y="825500"/>
                      <a:pt x="850900" y="764540"/>
                      <a:pt x="877570" y="739140"/>
                    </a:cubicBezTo>
                    <a:cubicBezTo>
                      <a:pt x="897890" y="720090"/>
                      <a:pt x="911860" y="712470"/>
                      <a:pt x="938530" y="699770"/>
                    </a:cubicBezTo>
                    <a:cubicBezTo>
                      <a:pt x="985520" y="676910"/>
                      <a:pt x="1069340" y="659130"/>
                      <a:pt x="1139190" y="631190"/>
                    </a:cubicBezTo>
                    <a:cubicBezTo>
                      <a:pt x="1217930" y="599440"/>
                      <a:pt x="1320800" y="542290"/>
                      <a:pt x="1388110" y="516890"/>
                    </a:cubicBezTo>
                    <a:cubicBezTo>
                      <a:pt x="1431290" y="500380"/>
                      <a:pt x="1451610" y="494030"/>
                      <a:pt x="1497330" y="483870"/>
                    </a:cubicBezTo>
                    <a:cubicBezTo>
                      <a:pt x="1570990" y="467360"/>
                      <a:pt x="1727200" y="440690"/>
                      <a:pt x="1789430" y="439420"/>
                    </a:cubicBezTo>
                    <a:cubicBezTo>
                      <a:pt x="1819910" y="438150"/>
                      <a:pt x="1845310" y="436880"/>
                      <a:pt x="1855470" y="445770"/>
                    </a:cubicBezTo>
                    <a:cubicBezTo>
                      <a:pt x="1863090" y="453390"/>
                      <a:pt x="1865630" y="468630"/>
                      <a:pt x="1861820" y="476250"/>
                    </a:cubicBezTo>
                    <a:cubicBezTo>
                      <a:pt x="1854200" y="488950"/>
                      <a:pt x="1824990" y="491490"/>
                      <a:pt x="1794510" y="499110"/>
                    </a:cubicBezTo>
                    <a:cubicBezTo>
                      <a:pt x="1731010" y="515620"/>
                      <a:pt x="1610360" y="532130"/>
                      <a:pt x="1496060" y="542290"/>
                    </a:cubicBezTo>
                    <a:cubicBezTo>
                      <a:pt x="1342390" y="557530"/>
                      <a:pt x="1056640" y="576580"/>
                      <a:pt x="952500" y="571500"/>
                    </a:cubicBezTo>
                    <a:cubicBezTo>
                      <a:pt x="910590" y="568960"/>
                      <a:pt x="881380" y="566420"/>
                      <a:pt x="863600" y="557530"/>
                    </a:cubicBezTo>
                    <a:cubicBezTo>
                      <a:pt x="854710" y="552450"/>
                      <a:pt x="848360" y="546100"/>
                      <a:pt x="847090" y="539750"/>
                    </a:cubicBezTo>
                    <a:cubicBezTo>
                      <a:pt x="847090" y="532130"/>
                      <a:pt x="852170" y="524510"/>
                      <a:pt x="862330" y="514350"/>
                    </a:cubicBezTo>
                    <a:cubicBezTo>
                      <a:pt x="899160" y="476250"/>
                      <a:pt x="1083310" y="356870"/>
                      <a:pt x="1177290" y="320040"/>
                    </a:cubicBezTo>
                    <a:cubicBezTo>
                      <a:pt x="1244600" y="293370"/>
                      <a:pt x="1283970" y="293370"/>
                      <a:pt x="1361440" y="283210"/>
                    </a:cubicBezTo>
                    <a:cubicBezTo>
                      <a:pt x="1489710" y="266700"/>
                      <a:pt x="1739900" y="248920"/>
                      <a:pt x="1875790" y="252730"/>
                    </a:cubicBezTo>
                    <a:cubicBezTo>
                      <a:pt x="1964690" y="254000"/>
                      <a:pt x="2054860" y="262890"/>
                      <a:pt x="2095500" y="274320"/>
                    </a:cubicBezTo>
                    <a:cubicBezTo>
                      <a:pt x="2112010" y="279400"/>
                      <a:pt x="2122170" y="283210"/>
                      <a:pt x="2128520" y="290830"/>
                    </a:cubicBezTo>
                    <a:cubicBezTo>
                      <a:pt x="2133600" y="298450"/>
                      <a:pt x="2136140" y="313690"/>
                      <a:pt x="2132330" y="321310"/>
                    </a:cubicBezTo>
                    <a:cubicBezTo>
                      <a:pt x="2129790" y="327660"/>
                      <a:pt x="2123440" y="331470"/>
                      <a:pt x="2110740" y="336550"/>
                    </a:cubicBezTo>
                    <a:cubicBezTo>
                      <a:pt x="2070100" y="353060"/>
                      <a:pt x="1924050" y="356870"/>
                      <a:pt x="1827530" y="374650"/>
                    </a:cubicBezTo>
                    <a:cubicBezTo>
                      <a:pt x="1724660" y="393700"/>
                      <a:pt x="1643380" y="426720"/>
                      <a:pt x="1512570" y="450850"/>
                    </a:cubicBezTo>
                    <a:cubicBezTo>
                      <a:pt x="1306830" y="488950"/>
                      <a:pt x="951230" y="514350"/>
                      <a:pt x="704850" y="551180"/>
                    </a:cubicBezTo>
                    <a:cubicBezTo>
                      <a:pt x="497840" y="582930"/>
                      <a:pt x="245110" y="643890"/>
                      <a:pt x="133350" y="651510"/>
                    </a:cubicBezTo>
                    <a:cubicBezTo>
                      <a:pt x="87630" y="655320"/>
                      <a:pt x="50800" y="660400"/>
                      <a:pt x="35560" y="648970"/>
                    </a:cubicBezTo>
                    <a:cubicBezTo>
                      <a:pt x="25400" y="641350"/>
                      <a:pt x="20320" y="626110"/>
                      <a:pt x="25400" y="615950"/>
                    </a:cubicBezTo>
                    <a:cubicBezTo>
                      <a:pt x="39370" y="590550"/>
                      <a:pt x="152400" y="567690"/>
                      <a:pt x="229870" y="547370"/>
                    </a:cubicBezTo>
                    <a:cubicBezTo>
                      <a:pt x="331470" y="519430"/>
                      <a:pt x="461010" y="478790"/>
                      <a:pt x="582930" y="472440"/>
                    </a:cubicBezTo>
                    <a:cubicBezTo>
                      <a:pt x="712470" y="466090"/>
                      <a:pt x="845820" y="514350"/>
                      <a:pt x="986790" y="514350"/>
                    </a:cubicBezTo>
                    <a:cubicBezTo>
                      <a:pt x="1139190" y="514350"/>
                      <a:pt x="1314450" y="474980"/>
                      <a:pt x="1466850" y="467360"/>
                    </a:cubicBezTo>
                    <a:cubicBezTo>
                      <a:pt x="1604010" y="459740"/>
                      <a:pt x="1769110" y="461010"/>
                      <a:pt x="1859280" y="466090"/>
                    </a:cubicBezTo>
                    <a:cubicBezTo>
                      <a:pt x="1907540" y="468630"/>
                      <a:pt x="1953260" y="466090"/>
                      <a:pt x="1969770" y="478790"/>
                    </a:cubicBezTo>
                    <a:cubicBezTo>
                      <a:pt x="1977390" y="483870"/>
                      <a:pt x="1981200" y="494030"/>
                      <a:pt x="1979930" y="500380"/>
                    </a:cubicBezTo>
                    <a:cubicBezTo>
                      <a:pt x="1978660" y="506730"/>
                      <a:pt x="1974850" y="513080"/>
                      <a:pt x="1963420" y="518160"/>
                    </a:cubicBezTo>
                    <a:cubicBezTo>
                      <a:pt x="1912620" y="541020"/>
                      <a:pt x="1638300" y="520700"/>
                      <a:pt x="1470660" y="542290"/>
                    </a:cubicBezTo>
                    <a:cubicBezTo>
                      <a:pt x="1291590" y="566420"/>
                      <a:pt x="1068070" y="632460"/>
                      <a:pt x="920750" y="659130"/>
                    </a:cubicBezTo>
                    <a:cubicBezTo>
                      <a:pt x="822960" y="675640"/>
                      <a:pt x="755650" y="685800"/>
                      <a:pt x="674370" y="693420"/>
                    </a:cubicBezTo>
                    <a:cubicBezTo>
                      <a:pt x="596900" y="701040"/>
                      <a:pt x="508000" y="709930"/>
                      <a:pt x="444500" y="704850"/>
                    </a:cubicBezTo>
                    <a:cubicBezTo>
                      <a:pt x="400050" y="701040"/>
                      <a:pt x="361950" y="694690"/>
                      <a:pt x="330200" y="679450"/>
                    </a:cubicBezTo>
                    <a:cubicBezTo>
                      <a:pt x="303530" y="665480"/>
                      <a:pt x="276860" y="640080"/>
                      <a:pt x="265430" y="624840"/>
                    </a:cubicBezTo>
                    <a:cubicBezTo>
                      <a:pt x="259080" y="615950"/>
                      <a:pt x="257810" y="610870"/>
                      <a:pt x="256540" y="600710"/>
                    </a:cubicBezTo>
                    <a:cubicBezTo>
                      <a:pt x="255270" y="582930"/>
                      <a:pt x="259080" y="554990"/>
                      <a:pt x="266700" y="532130"/>
                    </a:cubicBezTo>
                    <a:cubicBezTo>
                      <a:pt x="275590" y="502920"/>
                      <a:pt x="288290" y="466090"/>
                      <a:pt x="311150" y="443230"/>
                    </a:cubicBezTo>
                    <a:cubicBezTo>
                      <a:pt x="335280" y="417830"/>
                      <a:pt x="373380" y="406400"/>
                      <a:pt x="414020" y="391160"/>
                    </a:cubicBezTo>
                    <a:cubicBezTo>
                      <a:pt x="471170" y="368300"/>
                      <a:pt x="557530" y="341630"/>
                      <a:pt x="624840" y="331470"/>
                    </a:cubicBezTo>
                    <a:cubicBezTo>
                      <a:pt x="683260" y="322580"/>
                      <a:pt x="734060" y="331470"/>
                      <a:pt x="792480" y="325120"/>
                    </a:cubicBezTo>
                    <a:cubicBezTo>
                      <a:pt x="859790" y="317500"/>
                      <a:pt x="937260" y="292100"/>
                      <a:pt x="1004570" y="283210"/>
                    </a:cubicBezTo>
                    <a:cubicBezTo>
                      <a:pt x="1065530" y="275590"/>
                      <a:pt x="1104900" y="283210"/>
                      <a:pt x="1179830" y="271780"/>
                    </a:cubicBezTo>
                    <a:cubicBezTo>
                      <a:pt x="1311910" y="251460"/>
                      <a:pt x="1593850" y="147320"/>
                      <a:pt x="1728470" y="135890"/>
                    </a:cubicBezTo>
                    <a:cubicBezTo>
                      <a:pt x="1805940" y="129540"/>
                      <a:pt x="1879600" y="130810"/>
                      <a:pt x="1913890" y="148590"/>
                    </a:cubicBezTo>
                    <a:cubicBezTo>
                      <a:pt x="1931670" y="158750"/>
                      <a:pt x="1939290" y="173990"/>
                      <a:pt x="1944370" y="190500"/>
                    </a:cubicBezTo>
                    <a:cubicBezTo>
                      <a:pt x="1949450" y="208280"/>
                      <a:pt x="1944370" y="233680"/>
                      <a:pt x="1938020" y="252730"/>
                    </a:cubicBezTo>
                    <a:cubicBezTo>
                      <a:pt x="1932940" y="269240"/>
                      <a:pt x="1924050" y="285750"/>
                      <a:pt x="1910080" y="297180"/>
                    </a:cubicBezTo>
                    <a:cubicBezTo>
                      <a:pt x="1894840" y="311150"/>
                      <a:pt x="1873250" y="316230"/>
                      <a:pt x="1846580" y="323850"/>
                    </a:cubicBezTo>
                    <a:cubicBezTo>
                      <a:pt x="1809750" y="335280"/>
                      <a:pt x="1771650" y="341630"/>
                      <a:pt x="1704340" y="347980"/>
                    </a:cubicBezTo>
                    <a:cubicBezTo>
                      <a:pt x="1553210" y="365760"/>
                      <a:pt x="1112520" y="393700"/>
                      <a:pt x="952500" y="388620"/>
                    </a:cubicBezTo>
                    <a:cubicBezTo>
                      <a:pt x="877570" y="386080"/>
                      <a:pt x="848360" y="379730"/>
                      <a:pt x="788670" y="368300"/>
                    </a:cubicBezTo>
                    <a:cubicBezTo>
                      <a:pt x="717550" y="355600"/>
                      <a:pt x="624840" y="312420"/>
                      <a:pt x="554990" y="307340"/>
                    </a:cubicBezTo>
                    <a:cubicBezTo>
                      <a:pt x="497840" y="304800"/>
                      <a:pt x="434340" y="320040"/>
                      <a:pt x="397510" y="330200"/>
                    </a:cubicBezTo>
                    <a:cubicBezTo>
                      <a:pt x="377190" y="335280"/>
                      <a:pt x="360680" y="336550"/>
                      <a:pt x="351790" y="349250"/>
                    </a:cubicBezTo>
                    <a:cubicBezTo>
                      <a:pt x="339090" y="367030"/>
                      <a:pt x="342900" y="415290"/>
                      <a:pt x="346710" y="440690"/>
                    </a:cubicBezTo>
                    <a:cubicBezTo>
                      <a:pt x="350520" y="458470"/>
                      <a:pt x="354330" y="472440"/>
                      <a:pt x="365760" y="486410"/>
                    </a:cubicBezTo>
                    <a:cubicBezTo>
                      <a:pt x="382270" y="504190"/>
                      <a:pt x="414020" y="523240"/>
                      <a:pt x="444500" y="530860"/>
                    </a:cubicBezTo>
                    <a:cubicBezTo>
                      <a:pt x="481330" y="538480"/>
                      <a:pt x="528320" y="529590"/>
                      <a:pt x="571500" y="523240"/>
                    </a:cubicBezTo>
                    <a:cubicBezTo>
                      <a:pt x="621030" y="515620"/>
                      <a:pt x="670560" y="491490"/>
                      <a:pt x="725170" y="482600"/>
                    </a:cubicBezTo>
                    <a:cubicBezTo>
                      <a:pt x="783590" y="472440"/>
                      <a:pt x="838200" y="476250"/>
                      <a:pt x="910590" y="467360"/>
                    </a:cubicBezTo>
                    <a:cubicBezTo>
                      <a:pt x="1009650" y="454660"/>
                      <a:pt x="1169670" y="414020"/>
                      <a:pt x="1266190" y="402590"/>
                    </a:cubicBezTo>
                    <a:cubicBezTo>
                      <a:pt x="1329690" y="396240"/>
                      <a:pt x="1366520" y="405130"/>
                      <a:pt x="1428750" y="396240"/>
                    </a:cubicBezTo>
                    <a:cubicBezTo>
                      <a:pt x="1515110" y="384810"/>
                      <a:pt x="1633220" y="345440"/>
                      <a:pt x="1737360" y="325120"/>
                    </a:cubicBezTo>
                    <a:cubicBezTo>
                      <a:pt x="1841500" y="303530"/>
                      <a:pt x="1971040" y="276860"/>
                      <a:pt x="2053590" y="273050"/>
                    </a:cubicBezTo>
                    <a:cubicBezTo>
                      <a:pt x="2106930" y="270510"/>
                      <a:pt x="2138680" y="274320"/>
                      <a:pt x="2185670" y="283210"/>
                    </a:cubicBezTo>
                    <a:cubicBezTo>
                      <a:pt x="2241550" y="293370"/>
                      <a:pt x="2321560" y="317500"/>
                      <a:pt x="2364740" y="341630"/>
                    </a:cubicBezTo>
                    <a:cubicBezTo>
                      <a:pt x="2392680" y="358140"/>
                      <a:pt x="2416810" y="377190"/>
                      <a:pt x="2426970" y="396240"/>
                    </a:cubicBezTo>
                    <a:cubicBezTo>
                      <a:pt x="2434590" y="408940"/>
                      <a:pt x="2437130" y="420370"/>
                      <a:pt x="2433320" y="436880"/>
                    </a:cubicBezTo>
                    <a:cubicBezTo>
                      <a:pt x="2421890" y="473710"/>
                      <a:pt x="2322830" y="548640"/>
                      <a:pt x="2301240" y="591820"/>
                    </a:cubicBezTo>
                    <a:cubicBezTo>
                      <a:pt x="2289810" y="617220"/>
                      <a:pt x="2296160" y="638810"/>
                      <a:pt x="2288540" y="659130"/>
                    </a:cubicBezTo>
                    <a:cubicBezTo>
                      <a:pt x="2280920" y="679450"/>
                      <a:pt x="2268220" y="699770"/>
                      <a:pt x="2254250" y="716280"/>
                    </a:cubicBezTo>
                    <a:cubicBezTo>
                      <a:pt x="2240280" y="731520"/>
                      <a:pt x="2219960" y="751840"/>
                      <a:pt x="2205990" y="754380"/>
                    </a:cubicBezTo>
                    <a:cubicBezTo>
                      <a:pt x="2195830" y="755650"/>
                      <a:pt x="2189480" y="744220"/>
                      <a:pt x="2180590" y="748030"/>
                    </a:cubicBezTo>
                    <a:cubicBezTo>
                      <a:pt x="2165350" y="754380"/>
                      <a:pt x="2150110" y="802640"/>
                      <a:pt x="2132330" y="822960"/>
                    </a:cubicBezTo>
                    <a:cubicBezTo>
                      <a:pt x="2115820" y="839470"/>
                      <a:pt x="2103120" y="858520"/>
                      <a:pt x="2080260" y="863600"/>
                    </a:cubicBezTo>
                    <a:cubicBezTo>
                      <a:pt x="2049780" y="869950"/>
                      <a:pt x="1996440" y="829310"/>
                      <a:pt x="1960880" y="836930"/>
                    </a:cubicBezTo>
                    <a:cubicBezTo>
                      <a:pt x="1927860" y="843280"/>
                      <a:pt x="1910080" y="889000"/>
                      <a:pt x="1873250" y="901700"/>
                    </a:cubicBezTo>
                    <a:cubicBezTo>
                      <a:pt x="1830070" y="918210"/>
                      <a:pt x="1758950" y="901700"/>
                      <a:pt x="1714500" y="911860"/>
                    </a:cubicBezTo>
                    <a:cubicBezTo>
                      <a:pt x="1681480" y="918210"/>
                      <a:pt x="1657350" y="938530"/>
                      <a:pt x="1630680" y="942340"/>
                    </a:cubicBezTo>
                    <a:cubicBezTo>
                      <a:pt x="1609090" y="946150"/>
                      <a:pt x="1591310" y="943610"/>
                      <a:pt x="1570990" y="938530"/>
                    </a:cubicBezTo>
                    <a:cubicBezTo>
                      <a:pt x="1548130" y="934720"/>
                      <a:pt x="1522730" y="930910"/>
                      <a:pt x="1498600" y="914400"/>
                    </a:cubicBezTo>
                    <a:cubicBezTo>
                      <a:pt x="1465580" y="890270"/>
                      <a:pt x="1438910" y="801370"/>
                      <a:pt x="1405890" y="786130"/>
                    </a:cubicBezTo>
                    <a:cubicBezTo>
                      <a:pt x="1383030" y="777240"/>
                      <a:pt x="1361440" y="788670"/>
                      <a:pt x="1337310" y="792480"/>
                    </a:cubicBezTo>
                    <a:cubicBezTo>
                      <a:pt x="1310640" y="797560"/>
                      <a:pt x="1276350" y="800100"/>
                      <a:pt x="1250950" y="814070"/>
                    </a:cubicBezTo>
                    <a:cubicBezTo>
                      <a:pt x="1221740" y="828040"/>
                      <a:pt x="1203960" y="864870"/>
                      <a:pt x="1174750" y="881380"/>
                    </a:cubicBezTo>
                    <a:cubicBezTo>
                      <a:pt x="1146810" y="897890"/>
                      <a:pt x="1113790" y="897890"/>
                      <a:pt x="1080770" y="914400"/>
                    </a:cubicBezTo>
                    <a:cubicBezTo>
                      <a:pt x="1037590" y="937260"/>
                      <a:pt x="990600" y="993140"/>
                      <a:pt x="941070" y="1010920"/>
                    </a:cubicBezTo>
                    <a:cubicBezTo>
                      <a:pt x="896620" y="1028700"/>
                      <a:pt x="842010" y="1010920"/>
                      <a:pt x="797560" y="1024890"/>
                    </a:cubicBezTo>
                    <a:cubicBezTo>
                      <a:pt x="754380" y="1037590"/>
                      <a:pt x="718820" y="1083310"/>
                      <a:pt x="678180" y="1092200"/>
                    </a:cubicBezTo>
                    <a:cubicBezTo>
                      <a:pt x="642620" y="1099820"/>
                      <a:pt x="598170" y="1071880"/>
                      <a:pt x="568960" y="1080770"/>
                    </a:cubicBezTo>
                    <a:cubicBezTo>
                      <a:pt x="544830" y="1088390"/>
                      <a:pt x="535940" y="1121410"/>
                      <a:pt x="514350" y="1130300"/>
                    </a:cubicBezTo>
                    <a:cubicBezTo>
                      <a:pt x="490220" y="1140460"/>
                      <a:pt x="464820" y="1141730"/>
                      <a:pt x="427990" y="1137920"/>
                    </a:cubicBezTo>
                    <a:cubicBezTo>
                      <a:pt x="360680" y="1130300"/>
                      <a:pt x="212090" y="1084580"/>
                      <a:pt x="147320" y="1047750"/>
                    </a:cubicBezTo>
                    <a:cubicBezTo>
                      <a:pt x="107950" y="1026160"/>
                      <a:pt x="83820" y="1000760"/>
                      <a:pt x="62230" y="974090"/>
                    </a:cubicBezTo>
                    <a:cubicBezTo>
                      <a:pt x="43180" y="949960"/>
                      <a:pt x="26670" y="923290"/>
                      <a:pt x="20320" y="899160"/>
                    </a:cubicBezTo>
                    <a:cubicBezTo>
                      <a:pt x="15240" y="878840"/>
                      <a:pt x="19050" y="861060"/>
                      <a:pt x="22860" y="838200"/>
                    </a:cubicBezTo>
                    <a:cubicBezTo>
                      <a:pt x="29210" y="803910"/>
                      <a:pt x="63500" y="754380"/>
                      <a:pt x="63500" y="716280"/>
                    </a:cubicBezTo>
                    <a:cubicBezTo>
                      <a:pt x="63500" y="685800"/>
                      <a:pt x="38100" y="662940"/>
                      <a:pt x="33020" y="629920"/>
                    </a:cubicBezTo>
                    <a:cubicBezTo>
                      <a:pt x="26670" y="591820"/>
                      <a:pt x="41910" y="537210"/>
                      <a:pt x="35560" y="499110"/>
                    </a:cubicBezTo>
                    <a:cubicBezTo>
                      <a:pt x="30480" y="467360"/>
                      <a:pt x="10160" y="440690"/>
                      <a:pt x="5080" y="414020"/>
                    </a:cubicBezTo>
                    <a:cubicBezTo>
                      <a:pt x="1270" y="392430"/>
                      <a:pt x="0" y="369570"/>
                      <a:pt x="5080" y="350520"/>
                    </a:cubicBezTo>
                    <a:cubicBezTo>
                      <a:pt x="11430" y="331470"/>
                      <a:pt x="22860" y="314960"/>
                      <a:pt x="39370" y="298450"/>
                    </a:cubicBezTo>
                    <a:cubicBezTo>
                      <a:pt x="59690" y="278130"/>
                      <a:pt x="88900" y="251460"/>
                      <a:pt x="127000" y="243840"/>
                    </a:cubicBezTo>
                    <a:cubicBezTo>
                      <a:pt x="181610" y="232410"/>
                      <a:pt x="285750" y="289560"/>
                      <a:pt x="345440" y="280670"/>
                    </a:cubicBezTo>
                    <a:cubicBezTo>
                      <a:pt x="388620" y="273050"/>
                      <a:pt x="411480" y="242570"/>
                      <a:pt x="454660" y="224790"/>
                    </a:cubicBezTo>
                    <a:cubicBezTo>
                      <a:pt x="513080" y="201930"/>
                      <a:pt x="593090" y="173990"/>
                      <a:pt x="665480" y="160020"/>
                    </a:cubicBezTo>
                    <a:cubicBezTo>
                      <a:pt x="737870" y="146050"/>
                      <a:pt x="838200" y="138430"/>
                      <a:pt x="889000" y="142240"/>
                    </a:cubicBezTo>
                    <a:cubicBezTo>
                      <a:pt x="916940" y="143510"/>
                      <a:pt x="930910" y="143510"/>
                      <a:pt x="951230" y="154940"/>
                    </a:cubicBezTo>
                    <a:cubicBezTo>
                      <a:pt x="977900" y="171450"/>
                      <a:pt x="1008380" y="226060"/>
                      <a:pt x="1027430" y="243840"/>
                    </a:cubicBezTo>
                    <a:cubicBezTo>
                      <a:pt x="1037590" y="252730"/>
                      <a:pt x="1042670" y="259080"/>
                      <a:pt x="1051560" y="260350"/>
                    </a:cubicBezTo>
                    <a:cubicBezTo>
                      <a:pt x="1060450" y="262890"/>
                      <a:pt x="1068070" y="260350"/>
                      <a:pt x="1079500" y="257810"/>
                    </a:cubicBezTo>
                    <a:cubicBezTo>
                      <a:pt x="1094740" y="255270"/>
                      <a:pt x="1115060" y="254000"/>
                      <a:pt x="1135380" y="242570"/>
                    </a:cubicBezTo>
                    <a:cubicBezTo>
                      <a:pt x="1172210" y="219710"/>
                      <a:pt x="1229360" y="132080"/>
                      <a:pt x="1267460" y="104140"/>
                    </a:cubicBezTo>
                    <a:cubicBezTo>
                      <a:pt x="1289050" y="87630"/>
                      <a:pt x="1304290" y="80010"/>
                      <a:pt x="1327150" y="72390"/>
                    </a:cubicBezTo>
                    <a:cubicBezTo>
                      <a:pt x="1355090" y="64770"/>
                      <a:pt x="1391920" y="62230"/>
                      <a:pt x="1426210" y="62230"/>
                    </a:cubicBezTo>
                    <a:cubicBezTo>
                      <a:pt x="1465580" y="60960"/>
                      <a:pt x="1502410" y="76200"/>
                      <a:pt x="1550670" y="73660"/>
                    </a:cubicBezTo>
                    <a:cubicBezTo>
                      <a:pt x="1619250" y="69850"/>
                      <a:pt x="1728470" y="20320"/>
                      <a:pt x="1798320" y="20320"/>
                    </a:cubicBezTo>
                    <a:cubicBezTo>
                      <a:pt x="1851660" y="21590"/>
                      <a:pt x="1882140" y="52070"/>
                      <a:pt x="1935480" y="53340"/>
                    </a:cubicBezTo>
                    <a:cubicBezTo>
                      <a:pt x="2011680" y="55880"/>
                      <a:pt x="2169160" y="0"/>
                      <a:pt x="2213610" y="6350"/>
                    </a:cubicBezTo>
                    <a:cubicBezTo>
                      <a:pt x="2228850" y="8890"/>
                      <a:pt x="2235200" y="12700"/>
                      <a:pt x="2241550" y="21590"/>
                    </a:cubicBezTo>
                    <a:cubicBezTo>
                      <a:pt x="2250440" y="31750"/>
                      <a:pt x="2241550" y="53340"/>
                      <a:pt x="2251710" y="73660"/>
                    </a:cubicBezTo>
                    <a:cubicBezTo>
                      <a:pt x="2273300" y="115570"/>
                      <a:pt x="2362200" y="179070"/>
                      <a:pt x="2397760" y="234950"/>
                    </a:cubicBezTo>
                    <a:cubicBezTo>
                      <a:pt x="2429510" y="284480"/>
                      <a:pt x="2468880" y="364490"/>
                      <a:pt x="2463800" y="391160"/>
                    </a:cubicBezTo>
                    <a:cubicBezTo>
                      <a:pt x="2462530" y="401320"/>
                      <a:pt x="2452370" y="407670"/>
                      <a:pt x="2444750" y="408940"/>
                    </a:cubicBezTo>
                    <a:cubicBezTo>
                      <a:pt x="2438400" y="410210"/>
                      <a:pt x="2428240" y="406400"/>
                      <a:pt x="2420620" y="398780"/>
                    </a:cubicBezTo>
                    <a:cubicBezTo>
                      <a:pt x="2406650" y="383540"/>
                      <a:pt x="2396490" y="339090"/>
                      <a:pt x="2381250" y="316230"/>
                    </a:cubicBezTo>
                    <a:cubicBezTo>
                      <a:pt x="2369820" y="295910"/>
                      <a:pt x="2340610" y="279400"/>
                      <a:pt x="2340610" y="266700"/>
                    </a:cubicBezTo>
                    <a:cubicBezTo>
                      <a:pt x="2340610" y="259080"/>
                      <a:pt x="2349500" y="247650"/>
                      <a:pt x="2355850" y="246380"/>
                    </a:cubicBezTo>
                    <a:cubicBezTo>
                      <a:pt x="2363470" y="245110"/>
                      <a:pt x="2379980" y="251460"/>
                      <a:pt x="2386330" y="262890"/>
                    </a:cubicBezTo>
                    <a:cubicBezTo>
                      <a:pt x="2399030" y="289560"/>
                      <a:pt x="2385060" y="400050"/>
                      <a:pt x="2374900" y="429260"/>
                    </a:cubicBezTo>
                    <a:cubicBezTo>
                      <a:pt x="2371090" y="440690"/>
                      <a:pt x="2366010" y="449580"/>
                      <a:pt x="2358390" y="452120"/>
                    </a:cubicBezTo>
                    <a:cubicBezTo>
                      <a:pt x="2352040" y="454660"/>
                      <a:pt x="2340610" y="453390"/>
                      <a:pt x="2331720" y="445770"/>
                    </a:cubicBezTo>
                    <a:cubicBezTo>
                      <a:pt x="2315210" y="430530"/>
                      <a:pt x="2293620" y="373380"/>
                      <a:pt x="2288540" y="341630"/>
                    </a:cubicBezTo>
                    <a:cubicBezTo>
                      <a:pt x="2284730" y="317500"/>
                      <a:pt x="2287270" y="294640"/>
                      <a:pt x="2293620" y="275590"/>
                    </a:cubicBezTo>
                    <a:cubicBezTo>
                      <a:pt x="2298700" y="260350"/>
                      <a:pt x="2307590" y="237490"/>
                      <a:pt x="2319020" y="236220"/>
                    </a:cubicBezTo>
                    <a:cubicBezTo>
                      <a:pt x="2330450" y="233680"/>
                      <a:pt x="2355850" y="252730"/>
                      <a:pt x="2364740" y="270510"/>
                    </a:cubicBezTo>
                    <a:cubicBezTo>
                      <a:pt x="2377440" y="293370"/>
                      <a:pt x="2372360" y="341630"/>
                      <a:pt x="2368550" y="370840"/>
                    </a:cubicBezTo>
                    <a:cubicBezTo>
                      <a:pt x="2364740" y="393700"/>
                      <a:pt x="2359660" y="411480"/>
                      <a:pt x="2348230" y="431800"/>
                    </a:cubicBezTo>
                    <a:cubicBezTo>
                      <a:pt x="2335530" y="455930"/>
                      <a:pt x="2307590" y="501650"/>
                      <a:pt x="2287270" y="505460"/>
                    </a:cubicBezTo>
                    <a:cubicBezTo>
                      <a:pt x="2274570" y="508000"/>
                      <a:pt x="2258060" y="496570"/>
                      <a:pt x="2247900" y="482600"/>
                    </a:cubicBezTo>
                    <a:cubicBezTo>
                      <a:pt x="2231390" y="457200"/>
                      <a:pt x="2214880" y="356870"/>
                      <a:pt x="2226310" y="340360"/>
                    </a:cubicBezTo>
                    <a:cubicBezTo>
                      <a:pt x="2231390" y="334010"/>
                      <a:pt x="2245360" y="334010"/>
                      <a:pt x="2250440" y="336550"/>
                    </a:cubicBezTo>
                    <a:cubicBezTo>
                      <a:pt x="2256790" y="339090"/>
                      <a:pt x="2263140" y="349250"/>
                      <a:pt x="2261870" y="361950"/>
                    </a:cubicBezTo>
                    <a:cubicBezTo>
                      <a:pt x="2261870" y="402590"/>
                      <a:pt x="2172970" y="562610"/>
                      <a:pt x="2139950" y="614680"/>
                    </a:cubicBezTo>
                    <a:cubicBezTo>
                      <a:pt x="2123440" y="640080"/>
                      <a:pt x="2108200" y="668020"/>
                      <a:pt x="2096770" y="668020"/>
                    </a:cubicBezTo>
                    <a:cubicBezTo>
                      <a:pt x="2087880" y="666750"/>
                      <a:pt x="2078990" y="650240"/>
                      <a:pt x="2073910" y="633730"/>
                    </a:cubicBezTo>
                    <a:cubicBezTo>
                      <a:pt x="2063750" y="594360"/>
                      <a:pt x="2071370" y="466090"/>
                      <a:pt x="2082800" y="426720"/>
                    </a:cubicBezTo>
                    <a:cubicBezTo>
                      <a:pt x="2086610" y="410210"/>
                      <a:pt x="2090420" y="400050"/>
                      <a:pt x="2100580" y="392430"/>
                    </a:cubicBezTo>
                    <a:cubicBezTo>
                      <a:pt x="2113280" y="386080"/>
                      <a:pt x="2142490" y="382270"/>
                      <a:pt x="2151380" y="389890"/>
                    </a:cubicBezTo>
                    <a:cubicBezTo>
                      <a:pt x="2159000" y="396240"/>
                      <a:pt x="2160270" y="415290"/>
                      <a:pt x="2156460" y="430530"/>
                    </a:cubicBezTo>
                    <a:cubicBezTo>
                      <a:pt x="2150110" y="455930"/>
                      <a:pt x="2119630" y="496570"/>
                      <a:pt x="2090420" y="523240"/>
                    </a:cubicBezTo>
                    <a:cubicBezTo>
                      <a:pt x="2061210" y="551180"/>
                      <a:pt x="2007870" y="577850"/>
                      <a:pt x="1977390" y="590550"/>
                    </a:cubicBezTo>
                    <a:cubicBezTo>
                      <a:pt x="1958340" y="598170"/>
                      <a:pt x="1943100" y="603250"/>
                      <a:pt x="1929130" y="603250"/>
                    </a:cubicBezTo>
                    <a:cubicBezTo>
                      <a:pt x="1916430" y="601980"/>
                      <a:pt x="1902460" y="599440"/>
                      <a:pt x="1893570" y="589280"/>
                    </a:cubicBezTo>
                    <a:cubicBezTo>
                      <a:pt x="1880870" y="575310"/>
                      <a:pt x="1874520" y="537210"/>
                      <a:pt x="1873250" y="513080"/>
                    </a:cubicBezTo>
                    <a:cubicBezTo>
                      <a:pt x="1873250" y="492760"/>
                      <a:pt x="1874520" y="474980"/>
                      <a:pt x="1882140" y="455930"/>
                    </a:cubicBezTo>
                    <a:cubicBezTo>
                      <a:pt x="1892300" y="433070"/>
                      <a:pt x="1910080" y="400050"/>
                      <a:pt x="1931670" y="387350"/>
                    </a:cubicBezTo>
                    <a:cubicBezTo>
                      <a:pt x="1950720" y="377190"/>
                      <a:pt x="1987550" y="373380"/>
                      <a:pt x="2001520" y="382270"/>
                    </a:cubicBezTo>
                    <a:cubicBezTo>
                      <a:pt x="2011680" y="389890"/>
                      <a:pt x="2018030" y="406400"/>
                      <a:pt x="2012950" y="425450"/>
                    </a:cubicBezTo>
                    <a:cubicBezTo>
                      <a:pt x="1993900" y="488950"/>
                      <a:pt x="1682750" y="770890"/>
                      <a:pt x="1638300" y="764540"/>
                    </a:cubicBezTo>
                    <a:cubicBezTo>
                      <a:pt x="1625600" y="763270"/>
                      <a:pt x="1621790" y="749300"/>
                      <a:pt x="1617980" y="734060"/>
                    </a:cubicBezTo>
                    <a:cubicBezTo>
                      <a:pt x="1611630" y="698500"/>
                      <a:pt x="1631950" y="581660"/>
                      <a:pt x="1658620" y="542290"/>
                    </a:cubicBezTo>
                    <a:cubicBezTo>
                      <a:pt x="1673860" y="518160"/>
                      <a:pt x="1703070" y="500380"/>
                      <a:pt x="1719580" y="499110"/>
                    </a:cubicBezTo>
                    <a:cubicBezTo>
                      <a:pt x="1731010" y="499110"/>
                      <a:pt x="1744980" y="506730"/>
                      <a:pt x="1748790" y="514350"/>
                    </a:cubicBezTo>
                    <a:cubicBezTo>
                      <a:pt x="1752600" y="527050"/>
                      <a:pt x="1737360" y="553720"/>
                      <a:pt x="1723390" y="570230"/>
                    </a:cubicBezTo>
                    <a:cubicBezTo>
                      <a:pt x="1705610" y="591820"/>
                      <a:pt x="1666240" y="618490"/>
                      <a:pt x="1639570" y="627380"/>
                    </a:cubicBezTo>
                    <a:cubicBezTo>
                      <a:pt x="1620520" y="633730"/>
                      <a:pt x="1602740" y="632460"/>
                      <a:pt x="1586230" y="628650"/>
                    </a:cubicBezTo>
                    <a:cubicBezTo>
                      <a:pt x="1569720" y="624840"/>
                      <a:pt x="1554480" y="617220"/>
                      <a:pt x="1540510" y="604520"/>
                    </a:cubicBezTo>
                    <a:cubicBezTo>
                      <a:pt x="1522730" y="586740"/>
                      <a:pt x="1504950" y="548640"/>
                      <a:pt x="1496060" y="523240"/>
                    </a:cubicBezTo>
                    <a:cubicBezTo>
                      <a:pt x="1489710" y="502920"/>
                      <a:pt x="1487170" y="488950"/>
                      <a:pt x="1488440" y="466090"/>
                    </a:cubicBezTo>
                    <a:cubicBezTo>
                      <a:pt x="1488440" y="429260"/>
                      <a:pt x="1498600" y="356870"/>
                      <a:pt x="1515110" y="326390"/>
                    </a:cubicBezTo>
                    <a:cubicBezTo>
                      <a:pt x="1525270" y="307340"/>
                      <a:pt x="1536700" y="297180"/>
                      <a:pt x="1553210" y="288290"/>
                    </a:cubicBezTo>
                    <a:cubicBezTo>
                      <a:pt x="1569720" y="276860"/>
                      <a:pt x="1588770" y="271780"/>
                      <a:pt x="1615440" y="269240"/>
                    </a:cubicBezTo>
                    <a:cubicBezTo>
                      <a:pt x="1658620" y="264160"/>
                      <a:pt x="1747520" y="270510"/>
                      <a:pt x="1789430" y="285750"/>
                    </a:cubicBezTo>
                    <a:cubicBezTo>
                      <a:pt x="1817370" y="295910"/>
                      <a:pt x="1837690" y="309880"/>
                      <a:pt x="1850390" y="328930"/>
                    </a:cubicBezTo>
                    <a:cubicBezTo>
                      <a:pt x="1864360" y="350520"/>
                      <a:pt x="1866900" y="379730"/>
                      <a:pt x="1865630" y="408940"/>
                    </a:cubicBezTo>
                    <a:cubicBezTo>
                      <a:pt x="1863090" y="447040"/>
                      <a:pt x="1846580" y="492760"/>
                      <a:pt x="1827530" y="534670"/>
                    </a:cubicBezTo>
                    <a:cubicBezTo>
                      <a:pt x="1804670" y="581660"/>
                      <a:pt x="1771650" y="635000"/>
                      <a:pt x="1737360" y="674370"/>
                    </a:cubicBezTo>
                    <a:cubicBezTo>
                      <a:pt x="1705610" y="709930"/>
                      <a:pt x="1667510" y="739140"/>
                      <a:pt x="1629410" y="764540"/>
                    </a:cubicBezTo>
                    <a:cubicBezTo>
                      <a:pt x="1592580" y="787400"/>
                      <a:pt x="1544320" y="811530"/>
                      <a:pt x="1512570" y="817880"/>
                    </a:cubicBezTo>
                    <a:cubicBezTo>
                      <a:pt x="1492250" y="821690"/>
                      <a:pt x="1475740" y="821690"/>
                      <a:pt x="1460500" y="816610"/>
                    </a:cubicBezTo>
                    <a:cubicBezTo>
                      <a:pt x="1449070" y="811530"/>
                      <a:pt x="1440180" y="805180"/>
                      <a:pt x="1431290" y="793750"/>
                    </a:cubicBezTo>
                    <a:cubicBezTo>
                      <a:pt x="1416050" y="775970"/>
                      <a:pt x="1399540" y="740410"/>
                      <a:pt x="1395730" y="711200"/>
                    </a:cubicBezTo>
                    <a:cubicBezTo>
                      <a:pt x="1390650" y="680720"/>
                      <a:pt x="1397000" y="636270"/>
                      <a:pt x="1404620" y="614680"/>
                    </a:cubicBezTo>
                    <a:cubicBezTo>
                      <a:pt x="1409700" y="601980"/>
                      <a:pt x="1416050" y="594360"/>
                      <a:pt x="1426210" y="588010"/>
                    </a:cubicBezTo>
                    <a:cubicBezTo>
                      <a:pt x="1438910" y="579120"/>
                      <a:pt x="1466850" y="570230"/>
                      <a:pt x="1477010" y="574040"/>
                    </a:cubicBezTo>
                    <a:cubicBezTo>
                      <a:pt x="1483360" y="576580"/>
                      <a:pt x="1488440" y="584200"/>
                      <a:pt x="1488440" y="589280"/>
                    </a:cubicBezTo>
                    <a:cubicBezTo>
                      <a:pt x="1489710" y="595630"/>
                      <a:pt x="1485900" y="604520"/>
                      <a:pt x="1478280" y="610870"/>
                    </a:cubicBezTo>
                    <a:cubicBezTo>
                      <a:pt x="1460500" y="624840"/>
                      <a:pt x="1399540" y="633730"/>
                      <a:pt x="1358900" y="641350"/>
                    </a:cubicBezTo>
                    <a:cubicBezTo>
                      <a:pt x="1319530" y="647700"/>
                      <a:pt x="1280160" y="652780"/>
                      <a:pt x="1240790" y="652780"/>
                    </a:cubicBezTo>
                    <a:cubicBezTo>
                      <a:pt x="1201420" y="652780"/>
                      <a:pt x="1160780" y="648970"/>
                      <a:pt x="1122680" y="642620"/>
                    </a:cubicBezTo>
                    <a:cubicBezTo>
                      <a:pt x="1085850" y="636270"/>
                      <a:pt x="1043940" y="629920"/>
                      <a:pt x="1016000" y="618490"/>
                    </a:cubicBezTo>
                    <a:cubicBezTo>
                      <a:pt x="996950" y="610870"/>
                      <a:pt x="985520" y="604520"/>
                      <a:pt x="971550" y="591820"/>
                    </a:cubicBezTo>
                    <a:cubicBezTo>
                      <a:pt x="953770" y="576580"/>
                      <a:pt x="930910" y="551180"/>
                      <a:pt x="923290" y="530860"/>
                    </a:cubicBezTo>
                    <a:cubicBezTo>
                      <a:pt x="918210" y="515620"/>
                      <a:pt x="916940" y="492760"/>
                      <a:pt x="924560" y="483870"/>
                    </a:cubicBezTo>
                    <a:cubicBezTo>
                      <a:pt x="933450" y="476250"/>
                      <a:pt x="949960" y="480060"/>
                      <a:pt x="970280" y="481330"/>
                    </a:cubicBezTo>
                    <a:cubicBezTo>
                      <a:pt x="1017270" y="483870"/>
                      <a:pt x="1139190" y="505460"/>
                      <a:pt x="1197610" y="523240"/>
                    </a:cubicBezTo>
                    <a:cubicBezTo>
                      <a:pt x="1236980" y="534670"/>
                      <a:pt x="1263650" y="546100"/>
                      <a:pt x="1292860" y="561340"/>
                    </a:cubicBezTo>
                    <a:cubicBezTo>
                      <a:pt x="1319530" y="576580"/>
                      <a:pt x="1358900" y="591820"/>
                      <a:pt x="1367790" y="612140"/>
                    </a:cubicBezTo>
                    <a:cubicBezTo>
                      <a:pt x="1374140" y="627380"/>
                      <a:pt x="1369060" y="651510"/>
                      <a:pt x="1358900" y="666750"/>
                    </a:cubicBezTo>
                    <a:cubicBezTo>
                      <a:pt x="1344930" y="685800"/>
                      <a:pt x="1310640" y="695960"/>
                      <a:pt x="1278890" y="709930"/>
                    </a:cubicBezTo>
                    <a:cubicBezTo>
                      <a:pt x="1234440" y="728980"/>
                      <a:pt x="1178560" y="742950"/>
                      <a:pt x="1116330" y="760730"/>
                    </a:cubicBezTo>
                    <a:cubicBezTo>
                      <a:pt x="1036320" y="784860"/>
                      <a:pt x="895350" y="828040"/>
                      <a:pt x="836930" y="836930"/>
                    </a:cubicBezTo>
                    <a:cubicBezTo>
                      <a:pt x="811530" y="839470"/>
                      <a:pt x="796290" y="842010"/>
                      <a:pt x="782320" y="836930"/>
                    </a:cubicBezTo>
                    <a:cubicBezTo>
                      <a:pt x="770890" y="833120"/>
                      <a:pt x="760730" y="826770"/>
                      <a:pt x="755650" y="819150"/>
                    </a:cubicBezTo>
                    <a:cubicBezTo>
                      <a:pt x="749300" y="810260"/>
                      <a:pt x="748030" y="801370"/>
                      <a:pt x="748030" y="786130"/>
                    </a:cubicBezTo>
                    <a:cubicBezTo>
                      <a:pt x="748030" y="746760"/>
                      <a:pt x="765810" y="641350"/>
                      <a:pt x="791210" y="588010"/>
                    </a:cubicBezTo>
                    <a:cubicBezTo>
                      <a:pt x="812800" y="544830"/>
                      <a:pt x="849630" y="500380"/>
                      <a:pt x="876300" y="482600"/>
                    </a:cubicBezTo>
                    <a:cubicBezTo>
                      <a:pt x="891540" y="473710"/>
                      <a:pt x="908050" y="471170"/>
                      <a:pt x="920750" y="472440"/>
                    </a:cubicBezTo>
                    <a:cubicBezTo>
                      <a:pt x="933450" y="473710"/>
                      <a:pt x="946150" y="477520"/>
                      <a:pt x="953770" y="483870"/>
                    </a:cubicBezTo>
                    <a:cubicBezTo>
                      <a:pt x="960120" y="491490"/>
                      <a:pt x="965200" y="502920"/>
                      <a:pt x="963930" y="514350"/>
                    </a:cubicBezTo>
                    <a:cubicBezTo>
                      <a:pt x="961390" y="533400"/>
                      <a:pt x="939800" y="562610"/>
                      <a:pt x="918210" y="584200"/>
                    </a:cubicBezTo>
                    <a:cubicBezTo>
                      <a:pt x="889000" y="612140"/>
                      <a:pt x="829310" y="642620"/>
                      <a:pt x="795020" y="657860"/>
                    </a:cubicBezTo>
                    <a:cubicBezTo>
                      <a:pt x="773430" y="666750"/>
                      <a:pt x="756920" y="676910"/>
                      <a:pt x="740410" y="673100"/>
                    </a:cubicBezTo>
                    <a:cubicBezTo>
                      <a:pt x="722630" y="670560"/>
                      <a:pt x="702310" y="652780"/>
                      <a:pt x="690880" y="635000"/>
                    </a:cubicBezTo>
                    <a:cubicBezTo>
                      <a:pt x="678180" y="614680"/>
                      <a:pt x="670560" y="580390"/>
                      <a:pt x="674370" y="556260"/>
                    </a:cubicBezTo>
                    <a:cubicBezTo>
                      <a:pt x="676910" y="533400"/>
                      <a:pt x="693420" y="509270"/>
                      <a:pt x="708660" y="494030"/>
                    </a:cubicBezTo>
                    <a:cubicBezTo>
                      <a:pt x="721360" y="481330"/>
                      <a:pt x="735330" y="476250"/>
                      <a:pt x="756920" y="471170"/>
                    </a:cubicBezTo>
                    <a:cubicBezTo>
                      <a:pt x="798830" y="461010"/>
                      <a:pt x="886460" y="463550"/>
                      <a:pt x="944880" y="468630"/>
                    </a:cubicBezTo>
                    <a:cubicBezTo>
                      <a:pt x="994410" y="472440"/>
                      <a:pt x="1040130" y="481330"/>
                      <a:pt x="1084580" y="491490"/>
                    </a:cubicBezTo>
                    <a:cubicBezTo>
                      <a:pt x="1125220" y="501650"/>
                      <a:pt x="1173480" y="509270"/>
                      <a:pt x="1200150" y="530860"/>
                    </a:cubicBezTo>
                    <a:cubicBezTo>
                      <a:pt x="1221740" y="549910"/>
                      <a:pt x="1242060" y="577850"/>
                      <a:pt x="1240790" y="604520"/>
                    </a:cubicBezTo>
                    <a:cubicBezTo>
                      <a:pt x="1239520" y="640080"/>
                      <a:pt x="1197610" y="685800"/>
                      <a:pt x="1162050" y="723900"/>
                    </a:cubicBezTo>
                    <a:cubicBezTo>
                      <a:pt x="1118870" y="769620"/>
                      <a:pt x="1055370" y="815340"/>
                      <a:pt x="990600" y="852170"/>
                    </a:cubicBezTo>
                    <a:cubicBezTo>
                      <a:pt x="918210" y="892810"/>
                      <a:pt x="826770" y="925830"/>
                      <a:pt x="745490" y="951230"/>
                    </a:cubicBezTo>
                    <a:cubicBezTo>
                      <a:pt x="666750" y="974090"/>
                      <a:pt x="581660" y="989330"/>
                      <a:pt x="509270" y="998220"/>
                    </a:cubicBezTo>
                    <a:cubicBezTo>
                      <a:pt x="450850" y="1005840"/>
                      <a:pt x="389890" y="1012190"/>
                      <a:pt x="346710" y="1005840"/>
                    </a:cubicBezTo>
                    <a:cubicBezTo>
                      <a:pt x="317500" y="1002030"/>
                      <a:pt x="293370" y="994410"/>
                      <a:pt x="273050" y="982980"/>
                    </a:cubicBezTo>
                    <a:cubicBezTo>
                      <a:pt x="256540" y="971550"/>
                      <a:pt x="242570" y="957580"/>
                      <a:pt x="233680" y="938530"/>
                    </a:cubicBezTo>
                    <a:cubicBezTo>
                      <a:pt x="222250" y="911860"/>
                      <a:pt x="223520" y="861060"/>
                      <a:pt x="224790" y="829310"/>
                    </a:cubicBezTo>
                    <a:cubicBezTo>
                      <a:pt x="226060" y="803910"/>
                      <a:pt x="229870" y="782320"/>
                      <a:pt x="237490" y="762000"/>
                    </a:cubicBezTo>
                    <a:cubicBezTo>
                      <a:pt x="243840" y="741680"/>
                      <a:pt x="254000" y="718820"/>
                      <a:pt x="266700" y="704850"/>
                    </a:cubicBezTo>
                    <a:cubicBezTo>
                      <a:pt x="278130" y="693420"/>
                      <a:pt x="289560" y="685800"/>
                      <a:pt x="308610" y="679450"/>
                    </a:cubicBezTo>
                    <a:cubicBezTo>
                      <a:pt x="340360" y="669290"/>
                      <a:pt x="394970" y="668020"/>
                      <a:pt x="443230" y="671830"/>
                    </a:cubicBezTo>
                    <a:cubicBezTo>
                      <a:pt x="496570" y="676910"/>
                      <a:pt x="576580" y="694690"/>
                      <a:pt x="617220" y="713740"/>
                    </a:cubicBezTo>
                    <a:cubicBezTo>
                      <a:pt x="641350" y="726440"/>
                      <a:pt x="659130" y="739140"/>
                      <a:pt x="670560" y="756920"/>
                    </a:cubicBezTo>
                    <a:cubicBezTo>
                      <a:pt x="679450" y="774700"/>
                      <a:pt x="683260" y="800100"/>
                      <a:pt x="679450" y="821690"/>
                    </a:cubicBezTo>
                    <a:cubicBezTo>
                      <a:pt x="674370" y="843280"/>
                      <a:pt x="657860" y="867410"/>
                      <a:pt x="641350" y="886460"/>
                    </a:cubicBezTo>
                    <a:cubicBezTo>
                      <a:pt x="624840" y="905510"/>
                      <a:pt x="600710" y="920750"/>
                      <a:pt x="577850" y="932180"/>
                    </a:cubicBezTo>
                    <a:cubicBezTo>
                      <a:pt x="553720" y="944880"/>
                      <a:pt x="525780" y="956310"/>
                      <a:pt x="497840" y="958850"/>
                    </a:cubicBezTo>
                    <a:cubicBezTo>
                      <a:pt x="471170" y="962660"/>
                      <a:pt x="436880" y="961390"/>
                      <a:pt x="415290" y="955040"/>
                    </a:cubicBezTo>
                    <a:cubicBezTo>
                      <a:pt x="400050" y="949960"/>
                      <a:pt x="389890" y="942340"/>
                      <a:pt x="381000" y="933450"/>
                    </a:cubicBezTo>
                    <a:cubicBezTo>
                      <a:pt x="372110" y="925830"/>
                      <a:pt x="367030" y="919480"/>
                      <a:pt x="361950" y="908050"/>
                    </a:cubicBezTo>
                    <a:cubicBezTo>
                      <a:pt x="354330" y="890270"/>
                      <a:pt x="347980" y="861060"/>
                      <a:pt x="347980" y="834390"/>
                    </a:cubicBezTo>
                    <a:cubicBezTo>
                      <a:pt x="347980" y="800100"/>
                      <a:pt x="358140" y="750570"/>
                      <a:pt x="372110" y="721360"/>
                    </a:cubicBezTo>
                    <a:cubicBezTo>
                      <a:pt x="382270" y="697230"/>
                      <a:pt x="396240" y="679450"/>
                      <a:pt x="412750" y="664210"/>
                    </a:cubicBezTo>
                    <a:cubicBezTo>
                      <a:pt x="429260" y="650240"/>
                      <a:pt x="447040" y="636270"/>
                      <a:pt x="467360" y="628650"/>
                    </a:cubicBezTo>
                    <a:cubicBezTo>
                      <a:pt x="487680" y="621030"/>
                      <a:pt x="508000" y="618490"/>
                      <a:pt x="533400" y="617220"/>
                    </a:cubicBezTo>
                    <a:cubicBezTo>
                      <a:pt x="567690" y="615950"/>
                      <a:pt x="628650" y="618490"/>
                      <a:pt x="655320" y="632460"/>
                    </a:cubicBezTo>
                    <a:cubicBezTo>
                      <a:pt x="673100" y="641350"/>
                      <a:pt x="684530" y="652780"/>
                      <a:pt x="690880" y="668020"/>
                    </a:cubicBezTo>
                    <a:cubicBezTo>
                      <a:pt x="698500" y="683260"/>
                      <a:pt x="699770" y="706120"/>
                      <a:pt x="695960" y="725170"/>
                    </a:cubicBezTo>
                    <a:cubicBezTo>
                      <a:pt x="693420" y="745490"/>
                      <a:pt x="680720" y="769620"/>
                      <a:pt x="669290" y="786130"/>
                    </a:cubicBezTo>
                    <a:cubicBezTo>
                      <a:pt x="657860" y="802640"/>
                      <a:pt x="642620" y="817880"/>
                      <a:pt x="628650" y="828040"/>
                    </a:cubicBezTo>
                    <a:cubicBezTo>
                      <a:pt x="615950" y="836930"/>
                      <a:pt x="600710" y="845820"/>
                      <a:pt x="588010" y="847090"/>
                    </a:cubicBezTo>
                    <a:cubicBezTo>
                      <a:pt x="577850" y="848360"/>
                      <a:pt x="565150" y="847090"/>
                      <a:pt x="557530" y="842010"/>
                    </a:cubicBezTo>
                    <a:cubicBezTo>
                      <a:pt x="547370" y="834390"/>
                      <a:pt x="538480" y="820420"/>
                      <a:pt x="535940" y="803910"/>
                    </a:cubicBezTo>
                    <a:cubicBezTo>
                      <a:pt x="530860" y="773430"/>
                      <a:pt x="546100" y="711200"/>
                      <a:pt x="558800" y="675640"/>
                    </a:cubicBezTo>
                    <a:cubicBezTo>
                      <a:pt x="568960" y="647700"/>
                      <a:pt x="580390" y="626110"/>
                      <a:pt x="596900" y="604520"/>
                    </a:cubicBezTo>
                    <a:cubicBezTo>
                      <a:pt x="614680" y="581660"/>
                      <a:pt x="638810" y="560070"/>
                      <a:pt x="666750" y="543560"/>
                    </a:cubicBezTo>
                    <a:cubicBezTo>
                      <a:pt x="695960" y="525780"/>
                      <a:pt x="731520" y="515620"/>
                      <a:pt x="767080" y="504190"/>
                    </a:cubicBezTo>
                    <a:cubicBezTo>
                      <a:pt x="807720" y="492760"/>
                      <a:pt x="854710" y="481330"/>
                      <a:pt x="896620" y="476250"/>
                    </a:cubicBezTo>
                    <a:cubicBezTo>
                      <a:pt x="935990" y="472440"/>
                      <a:pt x="975360" y="473710"/>
                      <a:pt x="1012190" y="476250"/>
                    </a:cubicBezTo>
                    <a:cubicBezTo>
                      <a:pt x="1046480" y="478790"/>
                      <a:pt x="1085850" y="478790"/>
                      <a:pt x="1112520" y="488950"/>
                    </a:cubicBezTo>
                    <a:cubicBezTo>
                      <a:pt x="1132840" y="496570"/>
                      <a:pt x="1153160" y="505460"/>
                      <a:pt x="1162050" y="521970"/>
                    </a:cubicBezTo>
                    <a:cubicBezTo>
                      <a:pt x="1172210" y="538480"/>
                      <a:pt x="1173480" y="568960"/>
                      <a:pt x="1168400" y="589280"/>
                    </a:cubicBezTo>
                    <a:cubicBezTo>
                      <a:pt x="1162050" y="612140"/>
                      <a:pt x="1141730" y="633730"/>
                      <a:pt x="1126490" y="650240"/>
                    </a:cubicBezTo>
                    <a:cubicBezTo>
                      <a:pt x="1111250" y="665480"/>
                      <a:pt x="1092200" y="678180"/>
                      <a:pt x="1075690" y="685800"/>
                    </a:cubicBezTo>
                    <a:cubicBezTo>
                      <a:pt x="1060450" y="692150"/>
                      <a:pt x="1041400" y="698500"/>
                      <a:pt x="1028700" y="697230"/>
                    </a:cubicBezTo>
                    <a:cubicBezTo>
                      <a:pt x="1017270" y="695960"/>
                      <a:pt x="1005840" y="690880"/>
                      <a:pt x="999490" y="683260"/>
                    </a:cubicBezTo>
                    <a:cubicBezTo>
                      <a:pt x="991870" y="674370"/>
                      <a:pt x="986790" y="654050"/>
                      <a:pt x="986790" y="641350"/>
                    </a:cubicBezTo>
                    <a:cubicBezTo>
                      <a:pt x="986790" y="631190"/>
                      <a:pt x="989330" y="626110"/>
                      <a:pt x="995680" y="614680"/>
                    </a:cubicBezTo>
                    <a:cubicBezTo>
                      <a:pt x="1009650" y="591820"/>
                      <a:pt x="1050290" y="547370"/>
                      <a:pt x="1079500" y="520700"/>
                    </a:cubicBezTo>
                    <a:cubicBezTo>
                      <a:pt x="1107440" y="495300"/>
                      <a:pt x="1135380" y="476250"/>
                      <a:pt x="1168400" y="455930"/>
                    </a:cubicBezTo>
                    <a:cubicBezTo>
                      <a:pt x="1203960" y="434340"/>
                      <a:pt x="1245870" y="414020"/>
                      <a:pt x="1289050" y="397510"/>
                    </a:cubicBezTo>
                    <a:cubicBezTo>
                      <a:pt x="1334770" y="379730"/>
                      <a:pt x="1384300" y="365760"/>
                      <a:pt x="1432560" y="354330"/>
                    </a:cubicBezTo>
                    <a:cubicBezTo>
                      <a:pt x="1482090" y="342900"/>
                      <a:pt x="1532890" y="332740"/>
                      <a:pt x="1582420" y="328930"/>
                    </a:cubicBezTo>
                    <a:cubicBezTo>
                      <a:pt x="1630680" y="323850"/>
                      <a:pt x="1687830" y="318770"/>
                      <a:pt x="1725930" y="328930"/>
                    </a:cubicBezTo>
                    <a:cubicBezTo>
                      <a:pt x="1753870" y="336550"/>
                      <a:pt x="1774190" y="349250"/>
                      <a:pt x="1793240" y="365760"/>
                    </a:cubicBezTo>
                    <a:cubicBezTo>
                      <a:pt x="1813560" y="383540"/>
                      <a:pt x="1830070" y="406400"/>
                      <a:pt x="1842770" y="433070"/>
                    </a:cubicBezTo>
                    <a:cubicBezTo>
                      <a:pt x="1856740" y="462280"/>
                      <a:pt x="1869440" y="500380"/>
                      <a:pt x="1871980" y="537210"/>
                    </a:cubicBezTo>
                    <a:cubicBezTo>
                      <a:pt x="1875790" y="579120"/>
                      <a:pt x="1866900" y="654050"/>
                      <a:pt x="1855470" y="673100"/>
                    </a:cubicBezTo>
                    <a:cubicBezTo>
                      <a:pt x="1850390" y="680720"/>
                      <a:pt x="1845310" y="685800"/>
                      <a:pt x="1838960" y="685800"/>
                    </a:cubicBezTo>
                    <a:cubicBezTo>
                      <a:pt x="1831340" y="684530"/>
                      <a:pt x="1817370" y="671830"/>
                      <a:pt x="1814830" y="660400"/>
                    </a:cubicBezTo>
                    <a:cubicBezTo>
                      <a:pt x="1812290" y="641350"/>
                      <a:pt x="1833880" y="609600"/>
                      <a:pt x="1852930" y="580390"/>
                    </a:cubicBezTo>
                    <a:cubicBezTo>
                      <a:pt x="1883410" y="532130"/>
                      <a:pt x="1949450" y="448310"/>
                      <a:pt x="1995170" y="412750"/>
                    </a:cubicBezTo>
                    <a:cubicBezTo>
                      <a:pt x="2025650" y="388620"/>
                      <a:pt x="2053590" y="379730"/>
                      <a:pt x="2085340" y="367030"/>
                    </a:cubicBezTo>
                    <a:cubicBezTo>
                      <a:pt x="2120900" y="354330"/>
                      <a:pt x="2172970" y="335280"/>
                      <a:pt x="2199640" y="334010"/>
                    </a:cubicBezTo>
                    <a:cubicBezTo>
                      <a:pt x="2214880" y="334010"/>
                      <a:pt x="2225040" y="335280"/>
                      <a:pt x="2233930" y="342900"/>
                    </a:cubicBezTo>
                    <a:cubicBezTo>
                      <a:pt x="2245360" y="353060"/>
                      <a:pt x="2255520" y="379730"/>
                      <a:pt x="2255520" y="401320"/>
                    </a:cubicBezTo>
                    <a:cubicBezTo>
                      <a:pt x="2255520" y="430530"/>
                      <a:pt x="2233930" y="474980"/>
                      <a:pt x="2218690" y="501650"/>
                    </a:cubicBezTo>
                    <a:cubicBezTo>
                      <a:pt x="2205990" y="521970"/>
                      <a:pt x="2189480" y="539750"/>
                      <a:pt x="2174240" y="549910"/>
                    </a:cubicBezTo>
                    <a:cubicBezTo>
                      <a:pt x="2162810" y="557530"/>
                      <a:pt x="2152650" y="562610"/>
                      <a:pt x="2141220" y="561340"/>
                    </a:cubicBezTo>
                    <a:cubicBezTo>
                      <a:pt x="2124710" y="558800"/>
                      <a:pt x="2101850" y="539750"/>
                      <a:pt x="2089150" y="520700"/>
                    </a:cubicBezTo>
                    <a:cubicBezTo>
                      <a:pt x="2072640" y="495300"/>
                      <a:pt x="2062480" y="453390"/>
                      <a:pt x="2062480" y="416560"/>
                    </a:cubicBezTo>
                    <a:cubicBezTo>
                      <a:pt x="2062480" y="373380"/>
                      <a:pt x="2078990" y="307340"/>
                      <a:pt x="2098040" y="279400"/>
                    </a:cubicBezTo>
                    <a:cubicBezTo>
                      <a:pt x="2109470" y="261620"/>
                      <a:pt x="2129790" y="248920"/>
                      <a:pt x="2143760" y="247650"/>
                    </a:cubicBezTo>
                    <a:cubicBezTo>
                      <a:pt x="2151380" y="245110"/>
                      <a:pt x="2161540" y="247650"/>
                      <a:pt x="2166620" y="252730"/>
                    </a:cubicBezTo>
                    <a:cubicBezTo>
                      <a:pt x="2171700" y="259080"/>
                      <a:pt x="2170430" y="274320"/>
                      <a:pt x="2166620" y="285750"/>
                    </a:cubicBezTo>
                    <a:cubicBezTo>
                      <a:pt x="2161540" y="300990"/>
                      <a:pt x="2143760" y="318770"/>
                      <a:pt x="2124710" y="335280"/>
                    </a:cubicBezTo>
                    <a:cubicBezTo>
                      <a:pt x="2096770" y="356870"/>
                      <a:pt x="2038350" y="389890"/>
                      <a:pt x="2007870" y="398780"/>
                    </a:cubicBezTo>
                    <a:cubicBezTo>
                      <a:pt x="1992630" y="402590"/>
                      <a:pt x="1981200" y="405130"/>
                      <a:pt x="1968500" y="400050"/>
                    </a:cubicBezTo>
                    <a:cubicBezTo>
                      <a:pt x="1953260" y="394970"/>
                      <a:pt x="1936750" y="377190"/>
                      <a:pt x="1927860" y="364490"/>
                    </a:cubicBezTo>
                    <a:cubicBezTo>
                      <a:pt x="1921510" y="354330"/>
                      <a:pt x="1918970" y="346710"/>
                      <a:pt x="1917700" y="332740"/>
                    </a:cubicBezTo>
                    <a:cubicBezTo>
                      <a:pt x="1913890" y="309880"/>
                      <a:pt x="1915160" y="262890"/>
                      <a:pt x="1921510" y="237490"/>
                    </a:cubicBezTo>
                    <a:cubicBezTo>
                      <a:pt x="1925320" y="217170"/>
                      <a:pt x="1932940" y="201930"/>
                      <a:pt x="1944370" y="186690"/>
                    </a:cubicBezTo>
                    <a:cubicBezTo>
                      <a:pt x="1955800" y="170180"/>
                      <a:pt x="1971040" y="154940"/>
                      <a:pt x="1988820" y="143510"/>
                    </a:cubicBezTo>
                    <a:cubicBezTo>
                      <a:pt x="2006600" y="130810"/>
                      <a:pt x="2025650" y="121920"/>
                      <a:pt x="2052320" y="114300"/>
                    </a:cubicBezTo>
                    <a:cubicBezTo>
                      <a:pt x="2090420" y="104140"/>
                      <a:pt x="2170430" y="96520"/>
                      <a:pt x="2202180" y="101600"/>
                    </a:cubicBezTo>
                    <a:cubicBezTo>
                      <a:pt x="2218690" y="105410"/>
                      <a:pt x="2231390" y="106680"/>
                      <a:pt x="2237740" y="116840"/>
                    </a:cubicBezTo>
                    <a:cubicBezTo>
                      <a:pt x="2246630" y="130810"/>
                      <a:pt x="2242820" y="158750"/>
                      <a:pt x="2236470" y="180340"/>
                    </a:cubicBezTo>
                    <a:cubicBezTo>
                      <a:pt x="2228850" y="205740"/>
                      <a:pt x="2208530" y="231140"/>
                      <a:pt x="2186940" y="257810"/>
                    </a:cubicBezTo>
                    <a:cubicBezTo>
                      <a:pt x="2161540" y="292100"/>
                      <a:pt x="2125980" y="331470"/>
                      <a:pt x="2091690" y="361950"/>
                    </a:cubicBezTo>
                    <a:cubicBezTo>
                      <a:pt x="2057400" y="391160"/>
                      <a:pt x="2016760" y="419100"/>
                      <a:pt x="1982470" y="438150"/>
                    </a:cubicBezTo>
                    <a:cubicBezTo>
                      <a:pt x="1954530" y="453390"/>
                      <a:pt x="1929130" y="468630"/>
                      <a:pt x="1905000" y="471170"/>
                    </a:cubicBezTo>
                    <a:cubicBezTo>
                      <a:pt x="1887220" y="473710"/>
                      <a:pt x="1868170" y="471170"/>
                      <a:pt x="1855470" y="462280"/>
                    </a:cubicBezTo>
                    <a:cubicBezTo>
                      <a:pt x="1842770" y="454660"/>
                      <a:pt x="1833880" y="439420"/>
                      <a:pt x="1828800" y="426720"/>
                    </a:cubicBezTo>
                    <a:cubicBezTo>
                      <a:pt x="1823720" y="412750"/>
                      <a:pt x="1823720" y="400050"/>
                      <a:pt x="1824990" y="381000"/>
                    </a:cubicBezTo>
                    <a:cubicBezTo>
                      <a:pt x="1826260" y="346710"/>
                      <a:pt x="1838960" y="280670"/>
                      <a:pt x="1852930" y="238760"/>
                    </a:cubicBezTo>
                    <a:cubicBezTo>
                      <a:pt x="1864360" y="201930"/>
                      <a:pt x="1879600" y="167640"/>
                      <a:pt x="1897380" y="139700"/>
                    </a:cubicBezTo>
                    <a:cubicBezTo>
                      <a:pt x="1912620" y="116840"/>
                      <a:pt x="1930400" y="97790"/>
                      <a:pt x="1949450" y="83820"/>
                    </a:cubicBezTo>
                    <a:cubicBezTo>
                      <a:pt x="1964690" y="72390"/>
                      <a:pt x="1979930" y="63500"/>
                      <a:pt x="2000250" y="60960"/>
                    </a:cubicBezTo>
                    <a:cubicBezTo>
                      <a:pt x="2026920" y="57150"/>
                      <a:pt x="2080260" y="63500"/>
                      <a:pt x="2095500" y="77470"/>
                    </a:cubicBezTo>
                    <a:cubicBezTo>
                      <a:pt x="2104390" y="85090"/>
                      <a:pt x="2106930" y="97790"/>
                      <a:pt x="2104390" y="107950"/>
                    </a:cubicBezTo>
                    <a:cubicBezTo>
                      <a:pt x="2103120" y="119380"/>
                      <a:pt x="2092960" y="129540"/>
                      <a:pt x="2078990" y="142240"/>
                    </a:cubicBezTo>
                    <a:cubicBezTo>
                      <a:pt x="2048510" y="165100"/>
                      <a:pt x="1987550" y="191770"/>
                      <a:pt x="1915160" y="217170"/>
                    </a:cubicBezTo>
                    <a:cubicBezTo>
                      <a:pt x="1785620" y="264160"/>
                      <a:pt x="1456690" y="354330"/>
                      <a:pt x="1355090" y="361950"/>
                    </a:cubicBezTo>
                    <a:cubicBezTo>
                      <a:pt x="1318260" y="364490"/>
                      <a:pt x="1290320" y="365760"/>
                      <a:pt x="1277620" y="354330"/>
                    </a:cubicBezTo>
                    <a:cubicBezTo>
                      <a:pt x="1268730" y="346710"/>
                      <a:pt x="1268730" y="331470"/>
                      <a:pt x="1272540" y="314960"/>
                    </a:cubicBezTo>
                    <a:cubicBezTo>
                      <a:pt x="1278890" y="288290"/>
                      <a:pt x="1316990" y="233680"/>
                      <a:pt x="1347470" y="208280"/>
                    </a:cubicBezTo>
                    <a:cubicBezTo>
                      <a:pt x="1375410" y="185420"/>
                      <a:pt x="1423670" y="165100"/>
                      <a:pt x="1445260" y="166370"/>
                    </a:cubicBezTo>
                    <a:cubicBezTo>
                      <a:pt x="1456690" y="166370"/>
                      <a:pt x="1468120" y="172720"/>
                      <a:pt x="1470660" y="180340"/>
                    </a:cubicBezTo>
                    <a:cubicBezTo>
                      <a:pt x="1473200" y="186690"/>
                      <a:pt x="1469390" y="198120"/>
                      <a:pt x="1460500" y="207010"/>
                    </a:cubicBezTo>
                    <a:cubicBezTo>
                      <a:pt x="1436370" y="227330"/>
                      <a:pt x="1310640" y="257810"/>
                      <a:pt x="1282700" y="251460"/>
                    </a:cubicBezTo>
                    <a:cubicBezTo>
                      <a:pt x="1272540" y="248920"/>
                      <a:pt x="1266190" y="242570"/>
                      <a:pt x="1264920" y="236220"/>
                    </a:cubicBezTo>
                    <a:cubicBezTo>
                      <a:pt x="1263650" y="228600"/>
                      <a:pt x="1268730" y="217170"/>
                      <a:pt x="1277620" y="212090"/>
                    </a:cubicBezTo>
                    <a:cubicBezTo>
                      <a:pt x="1296670" y="198120"/>
                      <a:pt x="1347470" y="200660"/>
                      <a:pt x="1398270" y="196850"/>
                    </a:cubicBezTo>
                    <a:cubicBezTo>
                      <a:pt x="1485900" y="190500"/>
                      <a:pt x="1648460" y="184150"/>
                      <a:pt x="1760220" y="189230"/>
                    </a:cubicBezTo>
                    <a:cubicBezTo>
                      <a:pt x="1855470" y="194310"/>
                      <a:pt x="1998980" y="191770"/>
                      <a:pt x="2026920" y="219710"/>
                    </a:cubicBezTo>
                    <a:cubicBezTo>
                      <a:pt x="2038350" y="229870"/>
                      <a:pt x="2037080" y="248920"/>
                      <a:pt x="2032000" y="259080"/>
                    </a:cubicBezTo>
                    <a:cubicBezTo>
                      <a:pt x="2028190" y="267970"/>
                      <a:pt x="2019300" y="267970"/>
                      <a:pt x="2004060" y="275590"/>
                    </a:cubicBezTo>
                    <a:cubicBezTo>
                      <a:pt x="1958340" y="298450"/>
                      <a:pt x="1750060" y="393700"/>
                      <a:pt x="1703070" y="392430"/>
                    </a:cubicBezTo>
                    <a:cubicBezTo>
                      <a:pt x="1687830" y="391160"/>
                      <a:pt x="1676400" y="384810"/>
                      <a:pt x="1672590" y="378460"/>
                    </a:cubicBezTo>
                    <a:cubicBezTo>
                      <a:pt x="1670050" y="373380"/>
                      <a:pt x="1672590" y="364490"/>
                      <a:pt x="1676400" y="358140"/>
                    </a:cubicBezTo>
                    <a:cubicBezTo>
                      <a:pt x="1681480" y="351790"/>
                      <a:pt x="1690370" y="350520"/>
                      <a:pt x="1704340" y="344170"/>
                    </a:cubicBezTo>
                    <a:cubicBezTo>
                      <a:pt x="1746250" y="326390"/>
                      <a:pt x="1897380" y="273050"/>
                      <a:pt x="1958340" y="266700"/>
                    </a:cubicBezTo>
                    <a:cubicBezTo>
                      <a:pt x="1992630" y="264160"/>
                      <a:pt x="2028190" y="262890"/>
                      <a:pt x="2038350" y="275590"/>
                    </a:cubicBezTo>
                    <a:cubicBezTo>
                      <a:pt x="2045970" y="285750"/>
                      <a:pt x="2040890" y="302260"/>
                      <a:pt x="2033270" y="322580"/>
                    </a:cubicBezTo>
                    <a:cubicBezTo>
                      <a:pt x="2012950" y="368300"/>
                      <a:pt x="1899920" y="473710"/>
                      <a:pt x="1864360" y="530860"/>
                    </a:cubicBezTo>
                    <a:cubicBezTo>
                      <a:pt x="1842770" y="566420"/>
                      <a:pt x="1840230" y="615950"/>
                      <a:pt x="1822450" y="624840"/>
                    </a:cubicBezTo>
                    <a:cubicBezTo>
                      <a:pt x="1812290" y="628650"/>
                      <a:pt x="1793240" y="621030"/>
                      <a:pt x="1788160" y="614680"/>
                    </a:cubicBezTo>
                    <a:cubicBezTo>
                      <a:pt x="1785620" y="609600"/>
                      <a:pt x="1788160" y="600710"/>
                      <a:pt x="1791970" y="594360"/>
                    </a:cubicBezTo>
                    <a:cubicBezTo>
                      <a:pt x="1797050" y="588010"/>
                      <a:pt x="1807210" y="584200"/>
                      <a:pt x="1822450" y="579120"/>
                    </a:cubicBezTo>
                    <a:cubicBezTo>
                      <a:pt x="1863090" y="565150"/>
                      <a:pt x="1993900" y="543560"/>
                      <a:pt x="2057400" y="538480"/>
                    </a:cubicBezTo>
                    <a:cubicBezTo>
                      <a:pt x="2099310" y="534670"/>
                      <a:pt x="2134870" y="527050"/>
                      <a:pt x="2164080" y="537210"/>
                    </a:cubicBezTo>
                    <a:cubicBezTo>
                      <a:pt x="2186940" y="544830"/>
                      <a:pt x="2214880" y="565150"/>
                      <a:pt x="2218690" y="581660"/>
                    </a:cubicBezTo>
                    <a:cubicBezTo>
                      <a:pt x="2222500" y="595630"/>
                      <a:pt x="2211070" y="615950"/>
                      <a:pt x="2199640" y="629920"/>
                    </a:cubicBezTo>
                    <a:cubicBezTo>
                      <a:pt x="2188210" y="645160"/>
                      <a:pt x="2171700" y="652780"/>
                      <a:pt x="2146300" y="668020"/>
                    </a:cubicBezTo>
                    <a:cubicBezTo>
                      <a:pt x="2096770" y="697230"/>
                      <a:pt x="1982470" y="753110"/>
                      <a:pt x="1910080" y="782320"/>
                    </a:cubicBezTo>
                    <a:cubicBezTo>
                      <a:pt x="1851660" y="806450"/>
                      <a:pt x="1775460" y="836930"/>
                      <a:pt x="1744980" y="835660"/>
                    </a:cubicBezTo>
                    <a:cubicBezTo>
                      <a:pt x="1734820" y="835660"/>
                      <a:pt x="1725930" y="833120"/>
                      <a:pt x="1723390" y="826770"/>
                    </a:cubicBezTo>
                    <a:cubicBezTo>
                      <a:pt x="1717040" y="817880"/>
                      <a:pt x="1723390" y="798830"/>
                      <a:pt x="1731010" y="778510"/>
                    </a:cubicBezTo>
                    <a:cubicBezTo>
                      <a:pt x="1750060" y="730250"/>
                      <a:pt x="1824990" y="619760"/>
                      <a:pt x="1871980" y="557530"/>
                    </a:cubicBezTo>
                    <a:cubicBezTo>
                      <a:pt x="1911350" y="506730"/>
                      <a:pt x="1965960" y="431800"/>
                      <a:pt x="1991360" y="426720"/>
                    </a:cubicBezTo>
                    <a:cubicBezTo>
                      <a:pt x="2000250" y="425450"/>
                      <a:pt x="2010410" y="430530"/>
                      <a:pt x="2012950" y="436880"/>
                    </a:cubicBezTo>
                    <a:cubicBezTo>
                      <a:pt x="2016760" y="441960"/>
                      <a:pt x="2015490" y="452120"/>
                      <a:pt x="2007870" y="463550"/>
                    </a:cubicBezTo>
                    <a:cubicBezTo>
                      <a:pt x="1986280" y="499110"/>
                      <a:pt x="1865630" y="572770"/>
                      <a:pt x="1770380" y="632460"/>
                    </a:cubicBezTo>
                    <a:cubicBezTo>
                      <a:pt x="1639570" y="715010"/>
                      <a:pt x="1361440" y="866140"/>
                      <a:pt x="1282700" y="900430"/>
                    </a:cubicBezTo>
                    <a:cubicBezTo>
                      <a:pt x="1258570" y="911860"/>
                      <a:pt x="1249680" y="916940"/>
                      <a:pt x="1234440" y="916940"/>
                    </a:cubicBezTo>
                    <a:cubicBezTo>
                      <a:pt x="1219200" y="918210"/>
                      <a:pt x="1198880" y="913130"/>
                      <a:pt x="1191260" y="905510"/>
                    </a:cubicBezTo>
                    <a:cubicBezTo>
                      <a:pt x="1186180" y="897890"/>
                      <a:pt x="1184910" y="885190"/>
                      <a:pt x="1189990" y="875030"/>
                    </a:cubicBezTo>
                    <a:cubicBezTo>
                      <a:pt x="1198880" y="855980"/>
                      <a:pt x="1229360" y="839470"/>
                      <a:pt x="1268730" y="814070"/>
                    </a:cubicBezTo>
                    <a:cubicBezTo>
                      <a:pt x="1371600" y="748030"/>
                      <a:pt x="1729740" y="577850"/>
                      <a:pt x="1849120" y="508000"/>
                    </a:cubicBezTo>
                    <a:cubicBezTo>
                      <a:pt x="1905000" y="474980"/>
                      <a:pt x="1948180" y="429260"/>
                      <a:pt x="1969770" y="430530"/>
                    </a:cubicBezTo>
                    <a:cubicBezTo>
                      <a:pt x="1978660" y="431800"/>
                      <a:pt x="1985010" y="440690"/>
                      <a:pt x="1986280" y="447040"/>
                    </a:cubicBezTo>
                    <a:cubicBezTo>
                      <a:pt x="1987550" y="453390"/>
                      <a:pt x="1983740" y="462280"/>
                      <a:pt x="1973580" y="469900"/>
                    </a:cubicBezTo>
                    <a:cubicBezTo>
                      <a:pt x="1918970" y="511810"/>
                      <a:pt x="1527810" y="568960"/>
                      <a:pt x="1338580" y="633730"/>
                    </a:cubicBezTo>
                    <a:cubicBezTo>
                      <a:pt x="1176020" y="688340"/>
                      <a:pt x="943610" y="833120"/>
                      <a:pt x="900430" y="820420"/>
                    </a:cubicBezTo>
                    <a:cubicBezTo>
                      <a:pt x="891540" y="816610"/>
                      <a:pt x="887730" y="807720"/>
                      <a:pt x="887730" y="800100"/>
                    </a:cubicBezTo>
                    <a:cubicBezTo>
                      <a:pt x="886460" y="789940"/>
                      <a:pt x="892810" y="781050"/>
                      <a:pt x="906780" y="765810"/>
                    </a:cubicBezTo>
                    <a:cubicBezTo>
                      <a:pt x="955040" y="715010"/>
                      <a:pt x="1235710" y="576580"/>
                      <a:pt x="1342390" y="495300"/>
                    </a:cubicBezTo>
                    <a:cubicBezTo>
                      <a:pt x="1410970" y="441960"/>
                      <a:pt x="1470660" y="349250"/>
                      <a:pt x="1499870" y="346710"/>
                    </a:cubicBezTo>
                    <a:cubicBezTo>
                      <a:pt x="1510030" y="346710"/>
                      <a:pt x="1520190" y="355600"/>
                      <a:pt x="1522730" y="363220"/>
                    </a:cubicBezTo>
                    <a:cubicBezTo>
                      <a:pt x="1524000" y="368300"/>
                      <a:pt x="1521460" y="377190"/>
                      <a:pt x="1513840" y="383540"/>
                    </a:cubicBezTo>
                    <a:cubicBezTo>
                      <a:pt x="1493520" y="403860"/>
                      <a:pt x="1430020" y="416560"/>
                      <a:pt x="1356360" y="440690"/>
                    </a:cubicBezTo>
                    <a:cubicBezTo>
                      <a:pt x="1187450" y="499110"/>
                      <a:pt x="728980" y="651510"/>
                      <a:pt x="510540" y="711200"/>
                    </a:cubicBezTo>
                    <a:cubicBezTo>
                      <a:pt x="374650" y="748030"/>
                      <a:pt x="213360" y="810260"/>
                      <a:pt x="177800" y="788670"/>
                    </a:cubicBezTo>
                    <a:cubicBezTo>
                      <a:pt x="165100" y="779780"/>
                      <a:pt x="165100" y="756920"/>
                      <a:pt x="167640" y="745490"/>
                    </a:cubicBezTo>
                    <a:cubicBezTo>
                      <a:pt x="170180" y="734060"/>
                      <a:pt x="177800" y="727710"/>
                      <a:pt x="190500" y="716280"/>
                    </a:cubicBezTo>
                    <a:cubicBezTo>
                      <a:pt x="218440" y="690880"/>
                      <a:pt x="276860" y="648970"/>
                      <a:pt x="347980" y="610870"/>
                    </a:cubicBezTo>
                    <a:cubicBezTo>
                      <a:pt x="469900" y="543560"/>
                      <a:pt x="736600" y="434340"/>
                      <a:pt x="876300" y="384810"/>
                    </a:cubicBezTo>
                    <a:cubicBezTo>
                      <a:pt x="965200" y="351790"/>
                      <a:pt x="1064260" y="308610"/>
                      <a:pt x="1098550" y="318770"/>
                    </a:cubicBezTo>
                    <a:cubicBezTo>
                      <a:pt x="1111250" y="321310"/>
                      <a:pt x="1120140" y="332740"/>
                      <a:pt x="1120140" y="341630"/>
                    </a:cubicBezTo>
                    <a:cubicBezTo>
                      <a:pt x="1120140" y="351790"/>
                      <a:pt x="1107440" y="359410"/>
                      <a:pt x="1090930" y="375920"/>
                    </a:cubicBezTo>
                    <a:cubicBezTo>
                      <a:pt x="1024890" y="436880"/>
                      <a:pt x="689610" y="673100"/>
                      <a:pt x="574040" y="749300"/>
                    </a:cubicBezTo>
                    <a:cubicBezTo>
                      <a:pt x="518160" y="787400"/>
                      <a:pt x="496570" y="800100"/>
                      <a:pt x="445770" y="826770"/>
                    </a:cubicBezTo>
                    <a:cubicBezTo>
                      <a:pt x="374650" y="864870"/>
                      <a:pt x="228600" y="955040"/>
                      <a:pt x="185420" y="947420"/>
                    </a:cubicBezTo>
                    <a:cubicBezTo>
                      <a:pt x="168910" y="944880"/>
                      <a:pt x="162560" y="932180"/>
                      <a:pt x="154940" y="918210"/>
                    </a:cubicBezTo>
                    <a:cubicBezTo>
                      <a:pt x="144780" y="896620"/>
                      <a:pt x="139700" y="854710"/>
                      <a:pt x="144780" y="820420"/>
                    </a:cubicBezTo>
                    <a:cubicBezTo>
                      <a:pt x="148590" y="782320"/>
                      <a:pt x="168910" y="741680"/>
                      <a:pt x="189230" y="703580"/>
                    </a:cubicBezTo>
                    <a:cubicBezTo>
                      <a:pt x="209550" y="664210"/>
                      <a:pt x="242570" y="618490"/>
                      <a:pt x="270510" y="590550"/>
                    </a:cubicBezTo>
                    <a:cubicBezTo>
                      <a:pt x="292100" y="568960"/>
                      <a:pt x="307340" y="560070"/>
                      <a:pt x="336550" y="542290"/>
                    </a:cubicBezTo>
                    <a:cubicBezTo>
                      <a:pt x="382270" y="514350"/>
                      <a:pt x="453390" y="478790"/>
                      <a:pt x="523240" y="447040"/>
                    </a:cubicBezTo>
                    <a:cubicBezTo>
                      <a:pt x="608330" y="407670"/>
                      <a:pt x="750570" y="349250"/>
                      <a:pt x="811530" y="326390"/>
                    </a:cubicBezTo>
                    <a:cubicBezTo>
                      <a:pt x="838200" y="314960"/>
                      <a:pt x="855980" y="299720"/>
                      <a:pt x="869950" y="304800"/>
                    </a:cubicBezTo>
                    <a:cubicBezTo>
                      <a:pt x="880110" y="307340"/>
                      <a:pt x="891540" y="323850"/>
                      <a:pt x="891540" y="331470"/>
                    </a:cubicBezTo>
                    <a:cubicBezTo>
                      <a:pt x="891540" y="339090"/>
                      <a:pt x="883920" y="344170"/>
                      <a:pt x="872490" y="350520"/>
                    </a:cubicBezTo>
                    <a:cubicBezTo>
                      <a:pt x="838200" y="369570"/>
                      <a:pt x="718820" y="381000"/>
                      <a:pt x="633730" y="407670"/>
                    </a:cubicBezTo>
                    <a:cubicBezTo>
                      <a:pt x="533400" y="438150"/>
                      <a:pt x="382270" y="500380"/>
                      <a:pt x="313690" y="529590"/>
                    </a:cubicBezTo>
                    <a:cubicBezTo>
                      <a:pt x="280670" y="543560"/>
                      <a:pt x="264160" y="548640"/>
                      <a:pt x="242570" y="562610"/>
                    </a:cubicBezTo>
                    <a:cubicBezTo>
                      <a:pt x="222250" y="575310"/>
                      <a:pt x="203200" y="590550"/>
                      <a:pt x="187960" y="608330"/>
                    </a:cubicBezTo>
                    <a:cubicBezTo>
                      <a:pt x="173990" y="624840"/>
                      <a:pt x="166370" y="652780"/>
                      <a:pt x="153670" y="662940"/>
                    </a:cubicBezTo>
                    <a:cubicBezTo>
                      <a:pt x="144780" y="668020"/>
                      <a:pt x="134620" y="670560"/>
                      <a:pt x="128270" y="669290"/>
                    </a:cubicBezTo>
                    <a:cubicBezTo>
                      <a:pt x="120650" y="668020"/>
                      <a:pt x="110490" y="659130"/>
                      <a:pt x="107950" y="651510"/>
                    </a:cubicBezTo>
                    <a:cubicBezTo>
                      <a:pt x="104140" y="643890"/>
                      <a:pt x="106680" y="636270"/>
                      <a:pt x="111760" y="621030"/>
                    </a:cubicBezTo>
                    <a:cubicBezTo>
                      <a:pt x="127000" y="577850"/>
                      <a:pt x="231140" y="453390"/>
                      <a:pt x="273050" y="379730"/>
                    </a:cubicBezTo>
                    <a:cubicBezTo>
                      <a:pt x="304800" y="321310"/>
                      <a:pt x="318770" y="237490"/>
                      <a:pt x="345440" y="217170"/>
                    </a:cubicBezTo>
                    <a:cubicBezTo>
                      <a:pt x="356870" y="207010"/>
                      <a:pt x="374650" y="204470"/>
                      <a:pt x="382270" y="208280"/>
                    </a:cubicBezTo>
                    <a:cubicBezTo>
                      <a:pt x="389890" y="213360"/>
                      <a:pt x="389890" y="241300"/>
                      <a:pt x="389890" y="241300"/>
                    </a:cubicBezTo>
                  </a:path>
                </a:pathLst>
              </a:custGeom>
              <a:solidFill>
                <a:srgbClr val="92D050"/>
              </a:solidFill>
              <a:ln cap="sq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GB"/>
              </a:p>
            </p:txBody>
          </p:sp>
        </p:grpSp>
      </p:grpSp>
      <p:sp>
        <p:nvSpPr>
          <p:cNvPr id="315" name="Rectangle 314">
            <a:extLst>
              <a:ext uri="{FF2B5EF4-FFF2-40B4-BE49-F238E27FC236}">
                <a16:creationId xmlns:a16="http://schemas.microsoft.com/office/drawing/2014/main" id="{0F947739-BEDF-8758-3837-B2CD5F583DF2}"/>
              </a:ext>
            </a:extLst>
          </p:cNvPr>
          <p:cNvSpPr/>
          <p:nvPr/>
        </p:nvSpPr>
        <p:spPr>
          <a:xfrm>
            <a:off x="4075232" y="62898"/>
            <a:ext cx="4585444" cy="2146902"/>
          </a:xfrm>
          <a:prstGeom prst="rect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b="1" dirty="0">
                <a:solidFill>
                  <a:srgbClr val="FFC000"/>
                </a:solidFill>
              </a:rPr>
              <a:t>5300 power converters</a:t>
            </a:r>
          </a:p>
          <a:p>
            <a:r>
              <a:rPr lang="en-GB" sz="1650" b="1" dirty="0">
                <a:solidFill>
                  <a:schemeClr val="bg1"/>
                </a:solidFill>
              </a:rPr>
              <a:t>from 100 W up to some MW</a:t>
            </a:r>
          </a:p>
          <a:p>
            <a:r>
              <a:rPr lang="en-GB" sz="1650" b="1" dirty="0">
                <a:solidFill>
                  <a:schemeClr val="bg1"/>
                </a:solidFill>
              </a:rPr>
              <a:t>from 1A up to some kA</a:t>
            </a:r>
          </a:p>
          <a:p>
            <a:r>
              <a:rPr lang="en-GB" sz="1650" b="1" dirty="0">
                <a:solidFill>
                  <a:schemeClr val="bg1"/>
                </a:solidFill>
              </a:rPr>
              <a:t>from V to some hundred kV</a:t>
            </a:r>
          </a:p>
          <a:p>
            <a:r>
              <a:rPr lang="en-GB" sz="1650" b="1" dirty="0">
                <a:solidFill>
                  <a:schemeClr val="bg1"/>
                </a:solidFill>
              </a:rPr>
              <a:t>from DC to Cycled or Pulsed mode</a:t>
            </a:r>
          </a:p>
          <a:p>
            <a:r>
              <a:rPr lang="en-GB" sz="1650" b="1" dirty="0">
                <a:solidFill>
                  <a:schemeClr val="bg1"/>
                </a:solidFill>
              </a:rPr>
              <a:t>from  low to high-precision</a:t>
            </a:r>
          </a:p>
          <a:p>
            <a:r>
              <a:rPr lang="en-GB" sz="1650" b="1" dirty="0">
                <a:solidFill>
                  <a:schemeClr val="bg1"/>
                </a:solidFill>
              </a:rPr>
              <a:t>Spread in the region</a:t>
            </a:r>
          </a:p>
          <a:p>
            <a:r>
              <a:rPr lang="en-GB" sz="1650" b="1" dirty="0">
                <a:solidFill>
                  <a:schemeClr val="bg1"/>
                </a:solidFill>
              </a:rPr>
              <a:t>On surface and in tunnels</a:t>
            </a:r>
          </a:p>
        </p:txBody>
      </p:sp>
      <p:grpSp>
        <p:nvGrpSpPr>
          <p:cNvPr id="316" name="Group 315">
            <a:extLst>
              <a:ext uri="{FF2B5EF4-FFF2-40B4-BE49-F238E27FC236}">
                <a16:creationId xmlns:a16="http://schemas.microsoft.com/office/drawing/2014/main" id="{AF59F2E5-3FE6-2964-7A03-EACBCB7C73B3}"/>
              </a:ext>
            </a:extLst>
          </p:cNvPr>
          <p:cNvGrpSpPr/>
          <p:nvPr/>
        </p:nvGrpSpPr>
        <p:grpSpPr>
          <a:xfrm>
            <a:off x="8338289" y="4376197"/>
            <a:ext cx="522015" cy="601027"/>
            <a:chOff x="6869385" y="2868193"/>
            <a:chExt cx="1971367" cy="2228634"/>
          </a:xfrm>
        </p:grpSpPr>
        <p:sp>
          <p:nvSpPr>
            <p:cNvPr id="317" name="Freeform 3">
              <a:extLst>
                <a:ext uri="{FF2B5EF4-FFF2-40B4-BE49-F238E27FC236}">
                  <a16:creationId xmlns:a16="http://schemas.microsoft.com/office/drawing/2014/main" id="{2834B05D-2AD4-5212-2060-EF4D9F3B08EC}"/>
                </a:ext>
              </a:extLst>
            </p:cNvPr>
            <p:cNvSpPr/>
            <p:nvPr/>
          </p:nvSpPr>
          <p:spPr>
            <a:xfrm>
              <a:off x="6869385" y="2868193"/>
              <a:ext cx="1971367" cy="2205726"/>
            </a:xfrm>
            <a:custGeom>
              <a:avLst/>
              <a:gdLst/>
              <a:ahLst/>
              <a:cxnLst/>
              <a:rect l="l" t="t" r="r" b="b"/>
              <a:pathLst>
                <a:path w="1971367" h="2205726">
                  <a:moveTo>
                    <a:pt x="0" y="0"/>
                  </a:moveTo>
                  <a:lnTo>
                    <a:pt x="1971367" y="0"/>
                  </a:lnTo>
                  <a:lnTo>
                    <a:pt x="1971367" y="2205726"/>
                  </a:lnTo>
                  <a:lnTo>
                    <a:pt x="0" y="2205726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4"/>
              <a:stretch>
                <a:fillRect/>
              </a:stretch>
            </a:blipFill>
            <a:ln cap="sq">
              <a:noFill/>
              <a:prstDash val="solid"/>
              <a:miter/>
            </a:ln>
          </p:spPr>
          <p:txBody>
            <a:bodyPr/>
            <a:lstStyle/>
            <a:p>
              <a:endParaRPr lang="en-GB"/>
            </a:p>
          </p:txBody>
        </p:sp>
        <p:grpSp>
          <p:nvGrpSpPr>
            <p:cNvPr id="318" name="Group 4">
              <a:extLst>
                <a:ext uri="{FF2B5EF4-FFF2-40B4-BE49-F238E27FC236}">
                  <a16:creationId xmlns:a16="http://schemas.microsoft.com/office/drawing/2014/main" id="{79587591-41D8-9EA8-B892-D2AFFDAD986D}"/>
                </a:ext>
              </a:extLst>
            </p:cNvPr>
            <p:cNvGrpSpPr/>
            <p:nvPr/>
          </p:nvGrpSpPr>
          <p:grpSpPr>
            <a:xfrm>
              <a:off x="7808595" y="3701415"/>
              <a:ext cx="109538" cy="180975"/>
              <a:chOff x="0" y="0"/>
              <a:chExt cx="146050" cy="241300"/>
            </a:xfrm>
          </p:grpSpPr>
          <p:sp>
            <p:nvSpPr>
              <p:cNvPr id="351" name="Freeform 5">
                <a:extLst>
                  <a:ext uri="{FF2B5EF4-FFF2-40B4-BE49-F238E27FC236}">
                    <a16:creationId xmlns:a16="http://schemas.microsoft.com/office/drawing/2014/main" id="{284EC05F-C1EA-FADD-A411-0AD320D88B27}"/>
                  </a:ext>
                </a:extLst>
              </p:cNvPr>
              <p:cNvSpPr/>
              <p:nvPr/>
            </p:nvSpPr>
            <p:spPr>
              <a:xfrm>
                <a:off x="43180" y="50800"/>
                <a:ext cx="58420" cy="142240"/>
              </a:xfrm>
              <a:custGeom>
                <a:avLst/>
                <a:gdLst/>
                <a:ahLst/>
                <a:cxnLst/>
                <a:rect l="l" t="t" r="r" b="b"/>
                <a:pathLst>
                  <a:path w="58420" h="142240">
                    <a:moveTo>
                      <a:pt x="19050" y="0"/>
                    </a:moveTo>
                    <a:cubicBezTo>
                      <a:pt x="49530" y="91440"/>
                      <a:pt x="58420" y="132080"/>
                      <a:pt x="52070" y="137160"/>
                    </a:cubicBezTo>
                    <a:cubicBezTo>
                      <a:pt x="49530" y="140970"/>
                      <a:pt x="39370" y="137160"/>
                      <a:pt x="39370" y="135890"/>
                    </a:cubicBezTo>
                    <a:cubicBezTo>
                      <a:pt x="39370" y="135890"/>
                      <a:pt x="52070" y="137160"/>
                      <a:pt x="52070" y="137160"/>
                    </a:cubicBezTo>
                    <a:cubicBezTo>
                      <a:pt x="52070" y="137160"/>
                      <a:pt x="43180" y="142240"/>
                      <a:pt x="39370" y="139700"/>
                    </a:cubicBezTo>
                    <a:cubicBezTo>
                      <a:pt x="26670" y="130810"/>
                      <a:pt x="0" y="16510"/>
                      <a:pt x="7620" y="3810"/>
                    </a:cubicBezTo>
                    <a:cubicBezTo>
                      <a:pt x="10160" y="0"/>
                      <a:pt x="19050" y="0"/>
                      <a:pt x="19050" y="0"/>
                    </a:cubicBezTo>
                  </a:path>
                </a:pathLst>
              </a:custGeom>
              <a:solidFill>
                <a:srgbClr val="E7191F"/>
              </a:solidFill>
              <a:ln cap="sq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GB"/>
              </a:p>
            </p:txBody>
          </p:sp>
        </p:grpSp>
        <p:grpSp>
          <p:nvGrpSpPr>
            <p:cNvPr id="319" name="Group 6">
              <a:extLst>
                <a:ext uri="{FF2B5EF4-FFF2-40B4-BE49-F238E27FC236}">
                  <a16:creationId xmlns:a16="http://schemas.microsoft.com/office/drawing/2014/main" id="{16ECF1F2-586C-216A-2E44-FDA9E142D379}"/>
                </a:ext>
              </a:extLst>
            </p:cNvPr>
            <p:cNvGrpSpPr/>
            <p:nvPr/>
          </p:nvGrpSpPr>
          <p:grpSpPr>
            <a:xfrm>
              <a:off x="7837170" y="3710940"/>
              <a:ext cx="124777" cy="240983"/>
              <a:chOff x="0" y="0"/>
              <a:chExt cx="166370" cy="321310"/>
            </a:xfrm>
          </p:grpSpPr>
          <p:sp>
            <p:nvSpPr>
              <p:cNvPr id="350" name="Freeform 7">
                <a:extLst>
                  <a:ext uri="{FF2B5EF4-FFF2-40B4-BE49-F238E27FC236}">
                    <a16:creationId xmlns:a16="http://schemas.microsoft.com/office/drawing/2014/main" id="{6C36A6DF-8447-32C0-F950-7892F9938486}"/>
                  </a:ext>
                </a:extLst>
              </p:cNvPr>
              <p:cNvSpPr/>
              <p:nvPr/>
            </p:nvSpPr>
            <p:spPr>
              <a:xfrm>
                <a:off x="49530" y="49530"/>
                <a:ext cx="71120" cy="224790"/>
              </a:xfrm>
              <a:custGeom>
                <a:avLst/>
                <a:gdLst/>
                <a:ahLst/>
                <a:cxnLst/>
                <a:rect l="l" t="t" r="r" b="b"/>
                <a:pathLst>
                  <a:path w="71120" h="224790">
                    <a:moveTo>
                      <a:pt x="25400" y="8890"/>
                    </a:moveTo>
                    <a:cubicBezTo>
                      <a:pt x="68580" y="161290"/>
                      <a:pt x="71120" y="190500"/>
                      <a:pt x="62230" y="204470"/>
                    </a:cubicBezTo>
                    <a:cubicBezTo>
                      <a:pt x="57150" y="213360"/>
                      <a:pt x="41910" y="224790"/>
                      <a:pt x="35560" y="220980"/>
                    </a:cubicBezTo>
                    <a:cubicBezTo>
                      <a:pt x="20320" y="213360"/>
                      <a:pt x="12700" y="77470"/>
                      <a:pt x="26670" y="60960"/>
                    </a:cubicBezTo>
                    <a:cubicBezTo>
                      <a:pt x="31750" y="54610"/>
                      <a:pt x="48260" y="53340"/>
                      <a:pt x="50800" y="57150"/>
                    </a:cubicBezTo>
                    <a:cubicBezTo>
                      <a:pt x="53340" y="59690"/>
                      <a:pt x="49530" y="73660"/>
                      <a:pt x="45720" y="76200"/>
                    </a:cubicBezTo>
                    <a:cubicBezTo>
                      <a:pt x="41910" y="77470"/>
                      <a:pt x="27940" y="71120"/>
                      <a:pt x="26670" y="66040"/>
                    </a:cubicBezTo>
                    <a:cubicBezTo>
                      <a:pt x="25400" y="62230"/>
                      <a:pt x="30480" y="54610"/>
                      <a:pt x="34290" y="52070"/>
                    </a:cubicBezTo>
                    <a:cubicBezTo>
                      <a:pt x="38100" y="50800"/>
                      <a:pt x="45720" y="52070"/>
                      <a:pt x="49530" y="55880"/>
                    </a:cubicBezTo>
                    <a:cubicBezTo>
                      <a:pt x="57150" y="63500"/>
                      <a:pt x="59690" y="90170"/>
                      <a:pt x="62230" y="110490"/>
                    </a:cubicBezTo>
                    <a:cubicBezTo>
                      <a:pt x="63500" y="137160"/>
                      <a:pt x="66040" y="196850"/>
                      <a:pt x="55880" y="203200"/>
                    </a:cubicBezTo>
                    <a:cubicBezTo>
                      <a:pt x="50800" y="207010"/>
                      <a:pt x="40640" y="204470"/>
                      <a:pt x="35560" y="198120"/>
                    </a:cubicBezTo>
                    <a:cubicBezTo>
                      <a:pt x="25400" y="184150"/>
                      <a:pt x="40640" y="121920"/>
                      <a:pt x="34290" y="90170"/>
                    </a:cubicBezTo>
                    <a:cubicBezTo>
                      <a:pt x="27940" y="62230"/>
                      <a:pt x="0" y="30480"/>
                      <a:pt x="1270" y="15240"/>
                    </a:cubicBezTo>
                    <a:cubicBezTo>
                      <a:pt x="1270" y="8890"/>
                      <a:pt x="6350" y="2540"/>
                      <a:pt x="10160" y="1270"/>
                    </a:cubicBezTo>
                    <a:cubicBezTo>
                      <a:pt x="13970" y="0"/>
                      <a:pt x="25400" y="8890"/>
                      <a:pt x="25400" y="8890"/>
                    </a:cubicBezTo>
                  </a:path>
                </a:pathLst>
              </a:custGeom>
              <a:solidFill>
                <a:srgbClr val="E7191F"/>
              </a:solidFill>
              <a:ln cap="sq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GB"/>
              </a:p>
            </p:txBody>
          </p:sp>
        </p:grpSp>
        <p:grpSp>
          <p:nvGrpSpPr>
            <p:cNvPr id="320" name="Group 8">
              <a:extLst>
                <a:ext uri="{FF2B5EF4-FFF2-40B4-BE49-F238E27FC236}">
                  <a16:creationId xmlns:a16="http://schemas.microsoft.com/office/drawing/2014/main" id="{E6111BEA-2F4C-C0C3-501F-4B0FC0216348}"/>
                </a:ext>
              </a:extLst>
            </p:cNvPr>
            <p:cNvGrpSpPr/>
            <p:nvPr/>
          </p:nvGrpSpPr>
          <p:grpSpPr>
            <a:xfrm>
              <a:off x="7798118" y="3681412"/>
              <a:ext cx="328612" cy="1415415"/>
              <a:chOff x="0" y="0"/>
              <a:chExt cx="438150" cy="1887220"/>
            </a:xfrm>
          </p:grpSpPr>
          <p:sp>
            <p:nvSpPr>
              <p:cNvPr id="349" name="Freeform 9">
                <a:extLst>
                  <a:ext uri="{FF2B5EF4-FFF2-40B4-BE49-F238E27FC236}">
                    <a16:creationId xmlns:a16="http://schemas.microsoft.com/office/drawing/2014/main" id="{C97B481C-2858-4A4A-7A94-35583CAA9142}"/>
                  </a:ext>
                </a:extLst>
              </p:cNvPr>
              <p:cNvSpPr/>
              <p:nvPr/>
            </p:nvSpPr>
            <p:spPr>
              <a:xfrm>
                <a:off x="49530" y="45720"/>
                <a:ext cx="359410" cy="1791970"/>
              </a:xfrm>
              <a:custGeom>
                <a:avLst/>
                <a:gdLst/>
                <a:ahLst/>
                <a:cxnLst/>
                <a:rect l="l" t="t" r="r" b="b"/>
                <a:pathLst>
                  <a:path w="359410" h="1791970">
                    <a:moveTo>
                      <a:pt x="50800" y="31750"/>
                    </a:moveTo>
                    <a:cubicBezTo>
                      <a:pt x="99060" y="204470"/>
                      <a:pt x="88900" y="222250"/>
                      <a:pt x="78740" y="231140"/>
                    </a:cubicBezTo>
                    <a:cubicBezTo>
                      <a:pt x="71120" y="237490"/>
                      <a:pt x="55880" y="240030"/>
                      <a:pt x="48260" y="237490"/>
                    </a:cubicBezTo>
                    <a:cubicBezTo>
                      <a:pt x="40640" y="233680"/>
                      <a:pt x="31750" y="220980"/>
                      <a:pt x="30480" y="210820"/>
                    </a:cubicBezTo>
                    <a:cubicBezTo>
                      <a:pt x="30480" y="199390"/>
                      <a:pt x="48260" y="187960"/>
                      <a:pt x="52070" y="172720"/>
                    </a:cubicBezTo>
                    <a:cubicBezTo>
                      <a:pt x="57150" y="148590"/>
                      <a:pt x="44450" y="102870"/>
                      <a:pt x="46990" y="81280"/>
                    </a:cubicBezTo>
                    <a:cubicBezTo>
                      <a:pt x="48260" y="69850"/>
                      <a:pt x="49530" y="55880"/>
                      <a:pt x="54610" y="55880"/>
                    </a:cubicBezTo>
                    <a:cubicBezTo>
                      <a:pt x="58420" y="54610"/>
                      <a:pt x="72390" y="73660"/>
                      <a:pt x="69850" y="76200"/>
                    </a:cubicBezTo>
                    <a:cubicBezTo>
                      <a:pt x="68580" y="80010"/>
                      <a:pt x="39370" y="74930"/>
                      <a:pt x="30480" y="66040"/>
                    </a:cubicBezTo>
                    <a:cubicBezTo>
                      <a:pt x="22860" y="58420"/>
                      <a:pt x="20320" y="36830"/>
                      <a:pt x="22860" y="26670"/>
                    </a:cubicBezTo>
                    <a:cubicBezTo>
                      <a:pt x="26670" y="19050"/>
                      <a:pt x="33020" y="12700"/>
                      <a:pt x="43180" y="8890"/>
                    </a:cubicBezTo>
                    <a:cubicBezTo>
                      <a:pt x="55880" y="3810"/>
                      <a:pt x="85090" y="0"/>
                      <a:pt x="100330" y="5080"/>
                    </a:cubicBezTo>
                    <a:cubicBezTo>
                      <a:pt x="113030" y="8890"/>
                      <a:pt x="129540" y="20320"/>
                      <a:pt x="130810" y="30480"/>
                    </a:cubicBezTo>
                    <a:cubicBezTo>
                      <a:pt x="132080" y="45720"/>
                      <a:pt x="93980" y="72390"/>
                      <a:pt x="86360" y="88900"/>
                    </a:cubicBezTo>
                    <a:cubicBezTo>
                      <a:pt x="82550" y="99060"/>
                      <a:pt x="87630" y="114300"/>
                      <a:pt x="82550" y="115570"/>
                    </a:cubicBezTo>
                    <a:cubicBezTo>
                      <a:pt x="78740" y="118110"/>
                      <a:pt x="69850" y="100330"/>
                      <a:pt x="62230" y="100330"/>
                    </a:cubicBezTo>
                    <a:cubicBezTo>
                      <a:pt x="53340" y="100330"/>
                      <a:pt x="38100" y="116840"/>
                      <a:pt x="35560" y="114300"/>
                    </a:cubicBezTo>
                    <a:cubicBezTo>
                      <a:pt x="33020" y="110490"/>
                      <a:pt x="64770" y="54610"/>
                      <a:pt x="81280" y="49530"/>
                    </a:cubicBezTo>
                    <a:cubicBezTo>
                      <a:pt x="91440" y="45720"/>
                      <a:pt x="105410" y="53340"/>
                      <a:pt x="113030" y="60960"/>
                    </a:cubicBezTo>
                    <a:cubicBezTo>
                      <a:pt x="120650" y="72390"/>
                      <a:pt x="125730" y="111760"/>
                      <a:pt x="118110" y="118110"/>
                    </a:cubicBezTo>
                    <a:cubicBezTo>
                      <a:pt x="111760" y="124460"/>
                      <a:pt x="80010" y="114300"/>
                      <a:pt x="77470" y="105410"/>
                    </a:cubicBezTo>
                    <a:cubicBezTo>
                      <a:pt x="73660" y="95250"/>
                      <a:pt x="97790" y="64770"/>
                      <a:pt x="110490" y="58420"/>
                    </a:cubicBezTo>
                    <a:cubicBezTo>
                      <a:pt x="119380" y="54610"/>
                      <a:pt x="130810" y="54610"/>
                      <a:pt x="138430" y="59690"/>
                    </a:cubicBezTo>
                    <a:cubicBezTo>
                      <a:pt x="146050" y="64770"/>
                      <a:pt x="156210" y="85090"/>
                      <a:pt x="152400" y="90170"/>
                    </a:cubicBezTo>
                    <a:cubicBezTo>
                      <a:pt x="147320" y="96520"/>
                      <a:pt x="96520" y="87630"/>
                      <a:pt x="93980" y="80010"/>
                    </a:cubicBezTo>
                    <a:cubicBezTo>
                      <a:pt x="91440" y="74930"/>
                      <a:pt x="107950" y="57150"/>
                      <a:pt x="118110" y="55880"/>
                    </a:cubicBezTo>
                    <a:cubicBezTo>
                      <a:pt x="127000" y="54610"/>
                      <a:pt x="143510" y="62230"/>
                      <a:pt x="151130" y="76200"/>
                    </a:cubicBezTo>
                    <a:cubicBezTo>
                      <a:pt x="172720" y="111760"/>
                      <a:pt x="144780" y="241300"/>
                      <a:pt x="156210" y="321310"/>
                    </a:cubicBezTo>
                    <a:cubicBezTo>
                      <a:pt x="168910" y="401320"/>
                      <a:pt x="209550" y="483870"/>
                      <a:pt x="220980" y="556260"/>
                    </a:cubicBezTo>
                    <a:cubicBezTo>
                      <a:pt x="231140" y="617220"/>
                      <a:pt x="231140" y="669290"/>
                      <a:pt x="229870" y="725170"/>
                    </a:cubicBezTo>
                    <a:cubicBezTo>
                      <a:pt x="228600" y="781050"/>
                      <a:pt x="208280" y="842010"/>
                      <a:pt x="212090" y="891540"/>
                    </a:cubicBezTo>
                    <a:cubicBezTo>
                      <a:pt x="215900" y="932180"/>
                      <a:pt x="232410" y="947420"/>
                      <a:pt x="242570" y="1000760"/>
                    </a:cubicBezTo>
                    <a:cubicBezTo>
                      <a:pt x="269240" y="1140460"/>
                      <a:pt x="359410" y="1678940"/>
                      <a:pt x="337820" y="1760220"/>
                    </a:cubicBezTo>
                    <a:cubicBezTo>
                      <a:pt x="332740" y="1778000"/>
                      <a:pt x="325120" y="1786890"/>
                      <a:pt x="316230" y="1789430"/>
                    </a:cubicBezTo>
                    <a:cubicBezTo>
                      <a:pt x="307340" y="1791970"/>
                      <a:pt x="287020" y="1784350"/>
                      <a:pt x="281940" y="1775460"/>
                    </a:cubicBezTo>
                    <a:cubicBezTo>
                      <a:pt x="278130" y="1766570"/>
                      <a:pt x="285750" y="1739900"/>
                      <a:pt x="293370" y="1733550"/>
                    </a:cubicBezTo>
                    <a:cubicBezTo>
                      <a:pt x="300990" y="1728470"/>
                      <a:pt x="314960" y="1729740"/>
                      <a:pt x="322580" y="1733550"/>
                    </a:cubicBezTo>
                    <a:cubicBezTo>
                      <a:pt x="328930" y="1737360"/>
                      <a:pt x="337820" y="1748790"/>
                      <a:pt x="337820" y="1756410"/>
                    </a:cubicBezTo>
                    <a:cubicBezTo>
                      <a:pt x="337820" y="1766570"/>
                      <a:pt x="320040" y="1788160"/>
                      <a:pt x="309880" y="1789430"/>
                    </a:cubicBezTo>
                    <a:cubicBezTo>
                      <a:pt x="299720" y="1790700"/>
                      <a:pt x="289560" y="1785620"/>
                      <a:pt x="279400" y="1769110"/>
                    </a:cubicBezTo>
                    <a:cubicBezTo>
                      <a:pt x="236220" y="1697990"/>
                      <a:pt x="209550" y="1130300"/>
                      <a:pt x="180340" y="994410"/>
                    </a:cubicBezTo>
                    <a:cubicBezTo>
                      <a:pt x="170180" y="944880"/>
                      <a:pt x="156210" y="932180"/>
                      <a:pt x="152400" y="894080"/>
                    </a:cubicBezTo>
                    <a:cubicBezTo>
                      <a:pt x="147320" y="843280"/>
                      <a:pt x="168910" y="770890"/>
                      <a:pt x="170180" y="713740"/>
                    </a:cubicBezTo>
                    <a:cubicBezTo>
                      <a:pt x="171450" y="661670"/>
                      <a:pt x="172720" y="613410"/>
                      <a:pt x="162560" y="565150"/>
                    </a:cubicBezTo>
                    <a:cubicBezTo>
                      <a:pt x="153670" y="514350"/>
                      <a:pt x="124460" y="466090"/>
                      <a:pt x="111760" y="414020"/>
                    </a:cubicBezTo>
                    <a:cubicBezTo>
                      <a:pt x="99060" y="360680"/>
                      <a:pt x="90170" y="302260"/>
                      <a:pt x="86360" y="245110"/>
                    </a:cubicBezTo>
                    <a:cubicBezTo>
                      <a:pt x="83820" y="187960"/>
                      <a:pt x="80010" y="100330"/>
                      <a:pt x="96520" y="73660"/>
                    </a:cubicBezTo>
                    <a:cubicBezTo>
                      <a:pt x="102870" y="60960"/>
                      <a:pt x="115570" y="54610"/>
                      <a:pt x="124460" y="55880"/>
                    </a:cubicBezTo>
                    <a:cubicBezTo>
                      <a:pt x="134620" y="57150"/>
                      <a:pt x="154940" y="78740"/>
                      <a:pt x="152400" y="83820"/>
                    </a:cubicBezTo>
                    <a:cubicBezTo>
                      <a:pt x="149860" y="88900"/>
                      <a:pt x="97790" y="86360"/>
                      <a:pt x="93980" y="80010"/>
                    </a:cubicBezTo>
                    <a:cubicBezTo>
                      <a:pt x="91440" y="77470"/>
                      <a:pt x="95250" y="71120"/>
                      <a:pt x="99060" y="67310"/>
                    </a:cubicBezTo>
                    <a:cubicBezTo>
                      <a:pt x="105410" y="62230"/>
                      <a:pt x="123190" y="54610"/>
                      <a:pt x="132080" y="57150"/>
                    </a:cubicBezTo>
                    <a:cubicBezTo>
                      <a:pt x="140970" y="59690"/>
                      <a:pt x="149860" y="73660"/>
                      <a:pt x="152400" y="83820"/>
                    </a:cubicBezTo>
                    <a:cubicBezTo>
                      <a:pt x="154940" y="91440"/>
                      <a:pt x="152400" y="99060"/>
                      <a:pt x="148590" y="107950"/>
                    </a:cubicBezTo>
                    <a:cubicBezTo>
                      <a:pt x="140970" y="121920"/>
                      <a:pt x="118110" y="149860"/>
                      <a:pt x="102870" y="151130"/>
                    </a:cubicBezTo>
                    <a:cubicBezTo>
                      <a:pt x="88900" y="153670"/>
                      <a:pt x="66040" y="137160"/>
                      <a:pt x="58420" y="123190"/>
                    </a:cubicBezTo>
                    <a:cubicBezTo>
                      <a:pt x="50800" y="109220"/>
                      <a:pt x="54610" y="80010"/>
                      <a:pt x="59690" y="67310"/>
                    </a:cubicBezTo>
                    <a:cubicBezTo>
                      <a:pt x="63500" y="59690"/>
                      <a:pt x="67310" y="54610"/>
                      <a:pt x="73660" y="52070"/>
                    </a:cubicBezTo>
                    <a:cubicBezTo>
                      <a:pt x="82550" y="48260"/>
                      <a:pt x="100330" y="49530"/>
                      <a:pt x="107950" y="55880"/>
                    </a:cubicBezTo>
                    <a:cubicBezTo>
                      <a:pt x="114300" y="62230"/>
                      <a:pt x="118110" y="76200"/>
                      <a:pt x="115570" y="88900"/>
                    </a:cubicBezTo>
                    <a:cubicBezTo>
                      <a:pt x="113030" y="106680"/>
                      <a:pt x="96520" y="137160"/>
                      <a:pt x="81280" y="147320"/>
                    </a:cubicBezTo>
                    <a:cubicBezTo>
                      <a:pt x="69850" y="154940"/>
                      <a:pt x="48260" y="158750"/>
                      <a:pt x="38100" y="152400"/>
                    </a:cubicBezTo>
                    <a:cubicBezTo>
                      <a:pt x="29210" y="147320"/>
                      <a:pt x="24130" y="128270"/>
                      <a:pt x="24130" y="113030"/>
                    </a:cubicBezTo>
                    <a:cubicBezTo>
                      <a:pt x="22860" y="90170"/>
                      <a:pt x="34290" y="49530"/>
                      <a:pt x="49530" y="30480"/>
                    </a:cubicBezTo>
                    <a:cubicBezTo>
                      <a:pt x="62230" y="16510"/>
                      <a:pt x="87630" y="5080"/>
                      <a:pt x="100330" y="5080"/>
                    </a:cubicBezTo>
                    <a:cubicBezTo>
                      <a:pt x="110490" y="5080"/>
                      <a:pt x="120650" y="11430"/>
                      <a:pt x="125730" y="17780"/>
                    </a:cubicBezTo>
                    <a:cubicBezTo>
                      <a:pt x="129540" y="22860"/>
                      <a:pt x="132080" y="31750"/>
                      <a:pt x="130810" y="38100"/>
                    </a:cubicBezTo>
                    <a:cubicBezTo>
                      <a:pt x="129540" y="45720"/>
                      <a:pt x="121920" y="55880"/>
                      <a:pt x="114300" y="60960"/>
                    </a:cubicBezTo>
                    <a:cubicBezTo>
                      <a:pt x="107950" y="64770"/>
                      <a:pt x="97790" y="64770"/>
                      <a:pt x="90170" y="63500"/>
                    </a:cubicBezTo>
                    <a:cubicBezTo>
                      <a:pt x="81280" y="62230"/>
                      <a:pt x="72390" y="59690"/>
                      <a:pt x="66040" y="53340"/>
                    </a:cubicBezTo>
                    <a:cubicBezTo>
                      <a:pt x="59690" y="44450"/>
                      <a:pt x="50800" y="19050"/>
                      <a:pt x="54610" y="15240"/>
                    </a:cubicBezTo>
                    <a:cubicBezTo>
                      <a:pt x="58420" y="10160"/>
                      <a:pt x="74930" y="15240"/>
                      <a:pt x="83820" y="20320"/>
                    </a:cubicBezTo>
                    <a:cubicBezTo>
                      <a:pt x="93980" y="25400"/>
                      <a:pt x="109220" y="39370"/>
                      <a:pt x="114300" y="52070"/>
                    </a:cubicBezTo>
                    <a:cubicBezTo>
                      <a:pt x="118110" y="67310"/>
                      <a:pt x="102870" y="92710"/>
                      <a:pt x="104140" y="109220"/>
                    </a:cubicBezTo>
                    <a:cubicBezTo>
                      <a:pt x="105410" y="121920"/>
                      <a:pt x="115570" y="133350"/>
                      <a:pt x="116840" y="144780"/>
                    </a:cubicBezTo>
                    <a:cubicBezTo>
                      <a:pt x="118110" y="156210"/>
                      <a:pt x="116840" y="168910"/>
                      <a:pt x="111760" y="181610"/>
                    </a:cubicBezTo>
                    <a:cubicBezTo>
                      <a:pt x="106680" y="196850"/>
                      <a:pt x="91440" y="222250"/>
                      <a:pt x="78740" y="231140"/>
                    </a:cubicBezTo>
                    <a:cubicBezTo>
                      <a:pt x="69850" y="237490"/>
                      <a:pt x="55880" y="240030"/>
                      <a:pt x="48260" y="237490"/>
                    </a:cubicBezTo>
                    <a:cubicBezTo>
                      <a:pt x="40640" y="233680"/>
                      <a:pt x="33020" y="222250"/>
                      <a:pt x="30480" y="210820"/>
                    </a:cubicBezTo>
                    <a:cubicBezTo>
                      <a:pt x="27940" y="194310"/>
                      <a:pt x="45720" y="171450"/>
                      <a:pt x="44450" y="148590"/>
                    </a:cubicBezTo>
                    <a:cubicBezTo>
                      <a:pt x="40640" y="118110"/>
                      <a:pt x="0" y="66040"/>
                      <a:pt x="1270" y="44450"/>
                    </a:cubicBezTo>
                    <a:cubicBezTo>
                      <a:pt x="2540" y="33020"/>
                      <a:pt x="10160" y="21590"/>
                      <a:pt x="17780" y="20320"/>
                    </a:cubicBezTo>
                    <a:cubicBezTo>
                      <a:pt x="26670" y="16510"/>
                      <a:pt x="50800" y="31750"/>
                      <a:pt x="50800" y="31750"/>
                    </a:cubicBezTo>
                  </a:path>
                </a:pathLst>
              </a:custGeom>
              <a:solidFill>
                <a:srgbClr val="E7191F"/>
              </a:solidFill>
              <a:ln cap="sq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GB"/>
              </a:p>
            </p:txBody>
          </p:sp>
        </p:grpSp>
        <p:grpSp>
          <p:nvGrpSpPr>
            <p:cNvPr id="321" name="Group 10">
              <a:extLst>
                <a:ext uri="{FF2B5EF4-FFF2-40B4-BE49-F238E27FC236}">
                  <a16:creationId xmlns:a16="http://schemas.microsoft.com/office/drawing/2014/main" id="{C7EDF473-ACB2-7C8B-6D2C-0C7DBFA6D160}"/>
                </a:ext>
              </a:extLst>
            </p:cNvPr>
            <p:cNvGrpSpPr/>
            <p:nvPr/>
          </p:nvGrpSpPr>
          <p:grpSpPr>
            <a:xfrm>
              <a:off x="7796212" y="3682365"/>
              <a:ext cx="240983" cy="857250"/>
              <a:chOff x="0" y="0"/>
              <a:chExt cx="321310" cy="1143000"/>
            </a:xfrm>
          </p:grpSpPr>
          <p:sp>
            <p:nvSpPr>
              <p:cNvPr id="348" name="Freeform 11">
                <a:extLst>
                  <a:ext uri="{FF2B5EF4-FFF2-40B4-BE49-F238E27FC236}">
                    <a16:creationId xmlns:a16="http://schemas.microsoft.com/office/drawing/2014/main" id="{7E1F5424-FEAA-C5BE-DCFF-98B525F607AB}"/>
                  </a:ext>
                </a:extLst>
              </p:cNvPr>
              <p:cNvSpPr/>
              <p:nvPr/>
            </p:nvSpPr>
            <p:spPr>
              <a:xfrm>
                <a:off x="41910" y="48260"/>
                <a:ext cx="236220" cy="1045210"/>
              </a:xfrm>
              <a:custGeom>
                <a:avLst/>
                <a:gdLst/>
                <a:ahLst/>
                <a:cxnLst/>
                <a:rect l="l" t="t" r="r" b="b"/>
                <a:pathLst>
                  <a:path w="236220" h="1045210">
                    <a:moveTo>
                      <a:pt x="63500" y="27940"/>
                    </a:moveTo>
                    <a:cubicBezTo>
                      <a:pt x="72390" y="195580"/>
                      <a:pt x="85090" y="203200"/>
                      <a:pt x="93980" y="232410"/>
                    </a:cubicBezTo>
                    <a:cubicBezTo>
                      <a:pt x="113030" y="287020"/>
                      <a:pt x="135890" y="394970"/>
                      <a:pt x="147320" y="482600"/>
                    </a:cubicBezTo>
                    <a:cubicBezTo>
                      <a:pt x="160020" y="577850"/>
                      <a:pt x="148590" y="690880"/>
                      <a:pt x="163830" y="782320"/>
                    </a:cubicBezTo>
                    <a:cubicBezTo>
                      <a:pt x="177800" y="864870"/>
                      <a:pt x="236220" y="970280"/>
                      <a:pt x="227330" y="1010920"/>
                    </a:cubicBezTo>
                    <a:cubicBezTo>
                      <a:pt x="223520" y="1028700"/>
                      <a:pt x="209550" y="1043940"/>
                      <a:pt x="199390" y="1043940"/>
                    </a:cubicBezTo>
                    <a:cubicBezTo>
                      <a:pt x="189230" y="1045210"/>
                      <a:pt x="167640" y="1024890"/>
                      <a:pt x="167640" y="1014730"/>
                    </a:cubicBezTo>
                    <a:cubicBezTo>
                      <a:pt x="166370" y="1004570"/>
                      <a:pt x="187960" y="984250"/>
                      <a:pt x="198120" y="984250"/>
                    </a:cubicBezTo>
                    <a:cubicBezTo>
                      <a:pt x="208280" y="984250"/>
                      <a:pt x="227330" y="1007110"/>
                      <a:pt x="227330" y="1017270"/>
                    </a:cubicBezTo>
                    <a:cubicBezTo>
                      <a:pt x="227330" y="1026160"/>
                      <a:pt x="212090" y="1042670"/>
                      <a:pt x="201930" y="1043940"/>
                    </a:cubicBezTo>
                    <a:cubicBezTo>
                      <a:pt x="193040" y="1045210"/>
                      <a:pt x="180340" y="1040130"/>
                      <a:pt x="170180" y="1027430"/>
                    </a:cubicBezTo>
                    <a:cubicBezTo>
                      <a:pt x="144780" y="995680"/>
                      <a:pt x="120650" y="883920"/>
                      <a:pt x="106680" y="798830"/>
                    </a:cubicBezTo>
                    <a:cubicBezTo>
                      <a:pt x="90170" y="698500"/>
                      <a:pt x="102870" y="552450"/>
                      <a:pt x="87630" y="463550"/>
                    </a:cubicBezTo>
                    <a:cubicBezTo>
                      <a:pt x="78740" y="403860"/>
                      <a:pt x="53340" y="354330"/>
                      <a:pt x="46990" y="313690"/>
                    </a:cubicBezTo>
                    <a:cubicBezTo>
                      <a:pt x="41910" y="288290"/>
                      <a:pt x="48260" y="271780"/>
                      <a:pt x="43180" y="247650"/>
                    </a:cubicBezTo>
                    <a:cubicBezTo>
                      <a:pt x="38100" y="218440"/>
                      <a:pt x="13970" y="187960"/>
                      <a:pt x="8890" y="152400"/>
                    </a:cubicBezTo>
                    <a:cubicBezTo>
                      <a:pt x="2540" y="111760"/>
                      <a:pt x="0" y="35560"/>
                      <a:pt x="15240" y="15240"/>
                    </a:cubicBezTo>
                    <a:cubicBezTo>
                      <a:pt x="22860" y="5080"/>
                      <a:pt x="39370" y="0"/>
                      <a:pt x="46990" y="2540"/>
                    </a:cubicBezTo>
                    <a:cubicBezTo>
                      <a:pt x="54610" y="5080"/>
                      <a:pt x="63500" y="27940"/>
                      <a:pt x="63500" y="27940"/>
                    </a:cubicBezTo>
                  </a:path>
                </a:pathLst>
              </a:custGeom>
              <a:solidFill>
                <a:srgbClr val="E7191F"/>
              </a:solidFill>
              <a:ln cap="sq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GB"/>
              </a:p>
            </p:txBody>
          </p:sp>
        </p:grpSp>
        <p:grpSp>
          <p:nvGrpSpPr>
            <p:cNvPr id="322" name="Group 12">
              <a:extLst>
                <a:ext uri="{FF2B5EF4-FFF2-40B4-BE49-F238E27FC236}">
                  <a16:creationId xmlns:a16="http://schemas.microsoft.com/office/drawing/2014/main" id="{491A05AD-2D09-8868-2C9A-DA7A39308EFE}"/>
                </a:ext>
              </a:extLst>
            </p:cNvPr>
            <p:cNvGrpSpPr/>
            <p:nvPr/>
          </p:nvGrpSpPr>
          <p:grpSpPr>
            <a:xfrm>
              <a:off x="7831455" y="3915728"/>
              <a:ext cx="144780" cy="301942"/>
              <a:chOff x="0" y="0"/>
              <a:chExt cx="193040" cy="402590"/>
            </a:xfrm>
          </p:grpSpPr>
          <p:sp>
            <p:nvSpPr>
              <p:cNvPr id="347" name="Freeform 13">
                <a:extLst>
                  <a:ext uri="{FF2B5EF4-FFF2-40B4-BE49-F238E27FC236}">
                    <a16:creationId xmlns:a16="http://schemas.microsoft.com/office/drawing/2014/main" id="{30B5EE1A-22E1-5A43-981A-A9FF1D7409DD}"/>
                  </a:ext>
                </a:extLst>
              </p:cNvPr>
              <p:cNvSpPr/>
              <p:nvPr/>
            </p:nvSpPr>
            <p:spPr>
              <a:xfrm>
                <a:off x="48260" y="49530"/>
                <a:ext cx="92710" cy="304800"/>
              </a:xfrm>
              <a:custGeom>
                <a:avLst/>
                <a:gdLst/>
                <a:ahLst/>
                <a:cxnLst/>
                <a:rect l="l" t="t" r="r" b="b"/>
                <a:pathLst>
                  <a:path w="92710" h="304800">
                    <a:moveTo>
                      <a:pt x="74930" y="26670"/>
                    </a:moveTo>
                    <a:cubicBezTo>
                      <a:pt x="91440" y="259080"/>
                      <a:pt x="87630" y="287020"/>
                      <a:pt x="76200" y="297180"/>
                    </a:cubicBezTo>
                    <a:cubicBezTo>
                      <a:pt x="69850" y="303530"/>
                      <a:pt x="57150" y="303530"/>
                      <a:pt x="49530" y="300990"/>
                    </a:cubicBezTo>
                    <a:cubicBezTo>
                      <a:pt x="41910" y="298450"/>
                      <a:pt x="31750" y="289560"/>
                      <a:pt x="30480" y="281940"/>
                    </a:cubicBezTo>
                    <a:cubicBezTo>
                      <a:pt x="27940" y="273050"/>
                      <a:pt x="41910" y="250190"/>
                      <a:pt x="40640" y="250190"/>
                    </a:cubicBezTo>
                    <a:cubicBezTo>
                      <a:pt x="40640" y="250190"/>
                      <a:pt x="31750" y="275590"/>
                      <a:pt x="29210" y="274320"/>
                    </a:cubicBezTo>
                    <a:cubicBezTo>
                      <a:pt x="24130" y="274320"/>
                      <a:pt x="33020" y="199390"/>
                      <a:pt x="27940" y="166370"/>
                    </a:cubicBezTo>
                    <a:cubicBezTo>
                      <a:pt x="22860" y="138430"/>
                      <a:pt x="0" y="107950"/>
                      <a:pt x="2540" y="88900"/>
                    </a:cubicBezTo>
                    <a:cubicBezTo>
                      <a:pt x="3810" y="76200"/>
                      <a:pt x="11430" y="63500"/>
                      <a:pt x="20320" y="59690"/>
                    </a:cubicBezTo>
                    <a:cubicBezTo>
                      <a:pt x="29210" y="55880"/>
                      <a:pt x="46990" y="60960"/>
                      <a:pt x="54610" y="67310"/>
                    </a:cubicBezTo>
                    <a:cubicBezTo>
                      <a:pt x="59690" y="71120"/>
                      <a:pt x="63500" y="80010"/>
                      <a:pt x="62230" y="86360"/>
                    </a:cubicBezTo>
                    <a:cubicBezTo>
                      <a:pt x="60960" y="96520"/>
                      <a:pt x="46990" y="115570"/>
                      <a:pt x="36830" y="116840"/>
                    </a:cubicBezTo>
                    <a:cubicBezTo>
                      <a:pt x="27940" y="119380"/>
                      <a:pt x="8890" y="107950"/>
                      <a:pt x="5080" y="99060"/>
                    </a:cubicBezTo>
                    <a:cubicBezTo>
                      <a:pt x="1270" y="92710"/>
                      <a:pt x="2540" y="78740"/>
                      <a:pt x="6350" y="71120"/>
                    </a:cubicBezTo>
                    <a:cubicBezTo>
                      <a:pt x="11430" y="64770"/>
                      <a:pt x="22860" y="57150"/>
                      <a:pt x="31750" y="57150"/>
                    </a:cubicBezTo>
                    <a:cubicBezTo>
                      <a:pt x="40640" y="58420"/>
                      <a:pt x="58420" y="69850"/>
                      <a:pt x="60960" y="78740"/>
                    </a:cubicBezTo>
                    <a:cubicBezTo>
                      <a:pt x="63500" y="88900"/>
                      <a:pt x="49530" y="113030"/>
                      <a:pt x="39370" y="116840"/>
                    </a:cubicBezTo>
                    <a:cubicBezTo>
                      <a:pt x="31750" y="119380"/>
                      <a:pt x="17780" y="115570"/>
                      <a:pt x="12700" y="110490"/>
                    </a:cubicBezTo>
                    <a:cubicBezTo>
                      <a:pt x="6350" y="102870"/>
                      <a:pt x="7620" y="74930"/>
                      <a:pt x="5080" y="74930"/>
                    </a:cubicBezTo>
                    <a:cubicBezTo>
                      <a:pt x="3810" y="74930"/>
                      <a:pt x="1270" y="87630"/>
                      <a:pt x="2540" y="88900"/>
                    </a:cubicBezTo>
                    <a:cubicBezTo>
                      <a:pt x="5080" y="90170"/>
                      <a:pt x="17780" y="59690"/>
                      <a:pt x="27940" y="58420"/>
                    </a:cubicBezTo>
                    <a:cubicBezTo>
                      <a:pt x="36830" y="55880"/>
                      <a:pt x="52070" y="67310"/>
                      <a:pt x="60960" y="78740"/>
                    </a:cubicBezTo>
                    <a:cubicBezTo>
                      <a:pt x="74930" y="95250"/>
                      <a:pt x="83820" y="125730"/>
                      <a:pt x="87630" y="156210"/>
                    </a:cubicBezTo>
                    <a:cubicBezTo>
                      <a:pt x="92710" y="195580"/>
                      <a:pt x="91440" y="280670"/>
                      <a:pt x="76200" y="297180"/>
                    </a:cubicBezTo>
                    <a:cubicBezTo>
                      <a:pt x="69850" y="304800"/>
                      <a:pt x="57150" y="303530"/>
                      <a:pt x="49530" y="300990"/>
                    </a:cubicBezTo>
                    <a:cubicBezTo>
                      <a:pt x="41910" y="298450"/>
                      <a:pt x="34290" y="292100"/>
                      <a:pt x="30480" y="281940"/>
                    </a:cubicBezTo>
                    <a:cubicBezTo>
                      <a:pt x="22860" y="260350"/>
                      <a:pt x="43180" y="200660"/>
                      <a:pt x="39370" y="172720"/>
                    </a:cubicBezTo>
                    <a:cubicBezTo>
                      <a:pt x="36830" y="152400"/>
                      <a:pt x="24130" y="142240"/>
                      <a:pt x="20320" y="123190"/>
                    </a:cubicBezTo>
                    <a:cubicBezTo>
                      <a:pt x="16510" y="93980"/>
                      <a:pt x="13970" y="33020"/>
                      <a:pt x="25400" y="15240"/>
                    </a:cubicBezTo>
                    <a:cubicBezTo>
                      <a:pt x="31750" y="5080"/>
                      <a:pt x="43180" y="0"/>
                      <a:pt x="52070" y="1270"/>
                    </a:cubicBezTo>
                    <a:cubicBezTo>
                      <a:pt x="59690" y="2540"/>
                      <a:pt x="74930" y="26670"/>
                      <a:pt x="74930" y="26670"/>
                    </a:cubicBezTo>
                  </a:path>
                </a:pathLst>
              </a:custGeom>
              <a:solidFill>
                <a:srgbClr val="E7191F"/>
              </a:solidFill>
              <a:ln cap="sq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GB"/>
              </a:p>
            </p:txBody>
          </p:sp>
        </p:grpSp>
        <p:grpSp>
          <p:nvGrpSpPr>
            <p:cNvPr id="323" name="Group 14">
              <a:extLst>
                <a:ext uri="{FF2B5EF4-FFF2-40B4-BE49-F238E27FC236}">
                  <a16:creationId xmlns:a16="http://schemas.microsoft.com/office/drawing/2014/main" id="{33991A04-F461-F9C9-B363-C0AC1E2F0A8E}"/>
                </a:ext>
              </a:extLst>
            </p:cNvPr>
            <p:cNvGrpSpPr/>
            <p:nvPr/>
          </p:nvGrpSpPr>
          <p:grpSpPr>
            <a:xfrm>
              <a:off x="7875270" y="3810953"/>
              <a:ext cx="149542" cy="279082"/>
              <a:chOff x="0" y="0"/>
              <a:chExt cx="199390" cy="372110"/>
            </a:xfrm>
          </p:grpSpPr>
          <p:sp>
            <p:nvSpPr>
              <p:cNvPr id="346" name="Freeform 15">
                <a:extLst>
                  <a:ext uri="{FF2B5EF4-FFF2-40B4-BE49-F238E27FC236}">
                    <a16:creationId xmlns:a16="http://schemas.microsoft.com/office/drawing/2014/main" id="{7BBDD013-C748-A6B1-325F-15C5015F6EA8}"/>
                  </a:ext>
                </a:extLst>
              </p:cNvPr>
              <p:cNvSpPr/>
              <p:nvPr/>
            </p:nvSpPr>
            <p:spPr>
              <a:xfrm>
                <a:off x="43180" y="49530"/>
                <a:ext cx="106680" cy="273050"/>
              </a:xfrm>
              <a:custGeom>
                <a:avLst/>
                <a:gdLst/>
                <a:ahLst/>
                <a:cxnLst/>
                <a:rect l="l" t="t" r="r" b="b"/>
                <a:pathLst>
                  <a:path w="106680" h="273050">
                    <a:moveTo>
                      <a:pt x="52070" y="246380"/>
                    </a:moveTo>
                    <a:cubicBezTo>
                      <a:pt x="45720" y="154940"/>
                      <a:pt x="0" y="60960"/>
                      <a:pt x="7620" y="29210"/>
                    </a:cubicBezTo>
                    <a:cubicBezTo>
                      <a:pt x="11430" y="15240"/>
                      <a:pt x="22860" y="2540"/>
                      <a:pt x="33020" y="1270"/>
                    </a:cubicBezTo>
                    <a:cubicBezTo>
                      <a:pt x="41910" y="0"/>
                      <a:pt x="63500" y="13970"/>
                      <a:pt x="64770" y="22860"/>
                    </a:cubicBezTo>
                    <a:cubicBezTo>
                      <a:pt x="64770" y="33020"/>
                      <a:pt x="35560" y="57150"/>
                      <a:pt x="25400" y="57150"/>
                    </a:cubicBezTo>
                    <a:cubicBezTo>
                      <a:pt x="19050" y="55880"/>
                      <a:pt x="10160" y="44450"/>
                      <a:pt x="8890" y="36830"/>
                    </a:cubicBezTo>
                    <a:cubicBezTo>
                      <a:pt x="6350" y="27940"/>
                      <a:pt x="10160" y="16510"/>
                      <a:pt x="15240" y="10160"/>
                    </a:cubicBezTo>
                    <a:cubicBezTo>
                      <a:pt x="20320" y="3810"/>
                      <a:pt x="33020" y="0"/>
                      <a:pt x="40640" y="1270"/>
                    </a:cubicBezTo>
                    <a:cubicBezTo>
                      <a:pt x="48260" y="2540"/>
                      <a:pt x="59690" y="10160"/>
                      <a:pt x="62230" y="17780"/>
                    </a:cubicBezTo>
                    <a:cubicBezTo>
                      <a:pt x="64770" y="26670"/>
                      <a:pt x="55880" y="53340"/>
                      <a:pt x="46990" y="55880"/>
                    </a:cubicBezTo>
                    <a:cubicBezTo>
                      <a:pt x="38100" y="59690"/>
                      <a:pt x="12700" y="48260"/>
                      <a:pt x="8890" y="39370"/>
                    </a:cubicBezTo>
                    <a:cubicBezTo>
                      <a:pt x="6350" y="30480"/>
                      <a:pt x="17780" y="6350"/>
                      <a:pt x="26670" y="2540"/>
                    </a:cubicBezTo>
                    <a:cubicBezTo>
                      <a:pt x="34290" y="0"/>
                      <a:pt x="52070" y="5080"/>
                      <a:pt x="62230" y="16510"/>
                    </a:cubicBezTo>
                    <a:cubicBezTo>
                      <a:pt x="83820" y="41910"/>
                      <a:pt x="101600" y="149860"/>
                      <a:pt x="104140" y="195580"/>
                    </a:cubicBezTo>
                    <a:cubicBezTo>
                      <a:pt x="106680" y="223520"/>
                      <a:pt x="106680" y="252730"/>
                      <a:pt x="97790" y="264160"/>
                    </a:cubicBezTo>
                    <a:cubicBezTo>
                      <a:pt x="91440" y="270510"/>
                      <a:pt x="76200" y="273050"/>
                      <a:pt x="68580" y="270510"/>
                    </a:cubicBezTo>
                    <a:cubicBezTo>
                      <a:pt x="60960" y="267970"/>
                      <a:pt x="52070" y="246380"/>
                      <a:pt x="52070" y="246380"/>
                    </a:cubicBezTo>
                  </a:path>
                </a:pathLst>
              </a:custGeom>
              <a:solidFill>
                <a:srgbClr val="E7191F"/>
              </a:solidFill>
              <a:ln cap="sq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GB"/>
              </a:p>
            </p:txBody>
          </p:sp>
        </p:grpSp>
        <p:grpSp>
          <p:nvGrpSpPr>
            <p:cNvPr id="324" name="Group 16">
              <a:extLst>
                <a:ext uri="{FF2B5EF4-FFF2-40B4-BE49-F238E27FC236}">
                  <a16:creationId xmlns:a16="http://schemas.microsoft.com/office/drawing/2014/main" id="{3B6225AE-847B-E282-7662-F36281DC6B51}"/>
                </a:ext>
              </a:extLst>
            </p:cNvPr>
            <p:cNvGrpSpPr/>
            <p:nvPr/>
          </p:nvGrpSpPr>
          <p:grpSpPr>
            <a:xfrm>
              <a:off x="7887653" y="4020503"/>
              <a:ext cx="140970" cy="360997"/>
              <a:chOff x="0" y="0"/>
              <a:chExt cx="187960" cy="481330"/>
            </a:xfrm>
          </p:grpSpPr>
          <p:sp>
            <p:nvSpPr>
              <p:cNvPr id="345" name="Freeform 17">
                <a:extLst>
                  <a:ext uri="{FF2B5EF4-FFF2-40B4-BE49-F238E27FC236}">
                    <a16:creationId xmlns:a16="http://schemas.microsoft.com/office/drawing/2014/main" id="{46167C63-85BA-AEA0-8BE3-B0E4F78D1D78}"/>
                  </a:ext>
                </a:extLst>
              </p:cNvPr>
              <p:cNvSpPr/>
              <p:nvPr/>
            </p:nvSpPr>
            <p:spPr>
              <a:xfrm>
                <a:off x="43180" y="49530"/>
                <a:ext cx="90170" cy="382270"/>
              </a:xfrm>
              <a:custGeom>
                <a:avLst/>
                <a:gdLst/>
                <a:ahLst/>
                <a:cxnLst/>
                <a:rect l="l" t="t" r="r" b="b"/>
                <a:pathLst>
                  <a:path w="90170" h="382270">
                    <a:moveTo>
                      <a:pt x="64770" y="27940"/>
                    </a:moveTo>
                    <a:cubicBezTo>
                      <a:pt x="90170" y="256540"/>
                      <a:pt x="69850" y="279400"/>
                      <a:pt x="66040" y="303530"/>
                    </a:cubicBezTo>
                    <a:cubicBezTo>
                      <a:pt x="63500" y="322580"/>
                      <a:pt x="72390" y="344170"/>
                      <a:pt x="67310" y="356870"/>
                    </a:cubicBezTo>
                    <a:cubicBezTo>
                      <a:pt x="64770" y="367030"/>
                      <a:pt x="58420" y="375920"/>
                      <a:pt x="50800" y="378460"/>
                    </a:cubicBezTo>
                    <a:cubicBezTo>
                      <a:pt x="43180" y="382270"/>
                      <a:pt x="30480" y="382270"/>
                      <a:pt x="24130" y="377190"/>
                    </a:cubicBezTo>
                    <a:cubicBezTo>
                      <a:pt x="16510" y="372110"/>
                      <a:pt x="8890" y="353060"/>
                      <a:pt x="10160" y="344170"/>
                    </a:cubicBezTo>
                    <a:cubicBezTo>
                      <a:pt x="12700" y="336550"/>
                      <a:pt x="21590" y="326390"/>
                      <a:pt x="30480" y="323850"/>
                    </a:cubicBezTo>
                    <a:cubicBezTo>
                      <a:pt x="38100" y="321310"/>
                      <a:pt x="50800" y="323850"/>
                      <a:pt x="57150" y="328930"/>
                    </a:cubicBezTo>
                    <a:cubicBezTo>
                      <a:pt x="63500" y="335280"/>
                      <a:pt x="68580" y="354330"/>
                      <a:pt x="66040" y="363220"/>
                    </a:cubicBezTo>
                    <a:cubicBezTo>
                      <a:pt x="63500" y="370840"/>
                      <a:pt x="53340" y="379730"/>
                      <a:pt x="44450" y="381000"/>
                    </a:cubicBezTo>
                    <a:cubicBezTo>
                      <a:pt x="36830" y="382270"/>
                      <a:pt x="25400" y="381000"/>
                      <a:pt x="19050" y="373380"/>
                    </a:cubicBezTo>
                    <a:cubicBezTo>
                      <a:pt x="8890" y="361950"/>
                      <a:pt x="5080" y="328930"/>
                      <a:pt x="7620" y="304800"/>
                    </a:cubicBezTo>
                    <a:cubicBezTo>
                      <a:pt x="10160" y="279400"/>
                      <a:pt x="31750" y="257810"/>
                      <a:pt x="35560" y="223520"/>
                    </a:cubicBezTo>
                    <a:cubicBezTo>
                      <a:pt x="41910" y="171450"/>
                      <a:pt x="0" y="52070"/>
                      <a:pt x="13970" y="21590"/>
                    </a:cubicBezTo>
                    <a:cubicBezTo>
                      <a:pt x="19050" y="8890"/>
                      <a:pt x="33020" y="0"/>
                      <a:pt x="41910" y="1270"/>
                    </a:cubicBezTo>
                    <a:cubicBezTo>
                      <a:pt x="50800" y="2540"/>
                      <a:pt x="64770" y="27940"/>
                      <a:pt x="64770" y="27940"/>
                    </a:cubicBezTo>
                  </a:path>
                </a:pathLst>
              </a:custGeom>
              <a:solidFill>
                <a:srgbClr val="E7191F"/>
              </a:solidFill>
              <a:ln cap="sq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GB"/>
              </a:p>
            </p:txBody>
          </p:sp>
        </p:grpSp>
        <p:grpSp>
          <p:nvGrpSpPr>
            <p:cNvPr id="325" name="Group 18">
              <a:extLst>
                <a:ext uri="{FF2B5EF4-FFF2-40B4-BE49-F238E27FC236}">
                  <a16:creationId xmlns:a16="http://schemas.microsoft.com/office/drawing/2014/main" id="{AAB4ABE4-7B7D-6F6F-689C-3944A189724C}"/>
                </a:ext>
              </a:extLst>
            </p:cNvPr>
            <p:cNvGrpSpPr/>
            <p:nvPr/>
          </p:nvGrpSpPr>
          <p:grpSpPr>
            <a:xfrm>
              <a:off x="7891462" y="4110990"/>
              <a:ext cx="132398" cy="219075"/>
              <a:chOff x="0" y="0"/>
              <a:chExt cx="176530" cy="292100"/>
            </a:xfrm>
          </p:grpSpPr>
          <p:sp>
            <p:nvSpPr>
              <p:cNvPr id="344" name="Freeform 19">
                <a:extLst>
                  <a:ext uri="{FF2B5EF4-FFF2-40B4-BE49-F238E27FC236}">
                    <a16:creationId xmlns:a16="http://schemas.microsoft.com/office/drawing/2014/main" id="{036FDCC0-499A-C390-DDB1-A2EF272B9AB5}"/>
                  </a:ext>
                </a:extLst>
              </p:cNvPr>
              <p:cNvSpPr/>
              <p:nvPr/>
            </p:nvSpPr>
            <p:spPr>
              <a:xfrm>
                <a:off x="49530" y="48260"/>
                <a:ext cx="82550" cy="191770"/>
              </a:xfrm>
              <a:custGeom>
                <a:avLst/>
                <a:gdLst/>
                <a:ahLst/>
                <a:cxnLst/>
                <a:rect l="l" t="t" r="r" b="b"/>
                <a:pathLst>
                  <a:path w="82550" h="191770">
                    <a:moveTo>
                      <a:pt x="24130" y="170180"/>
                    </a:moveTo>
                    <a:cubicBezTo>
                      <a:pt x="6350" y="8890"/>
                      <a:pt x="15240" y="3810"/>
                      <a:pt x="22860" y="2540"/>
                    </a:cubicBezTo>
                    <a:cubicBezTo>
                      <a:pt x="30480" y="1270"/>
                      <a:pt x="41910" y="5080"/>
                      <a:pt x="46990" y="10160"/>
                    </a:cubicBezTo>
                    <a:cubicBezTo>
                      <a:pt x="52070" y="15240"/>
                      <a:pt x="55880" y="26670"/>
                      <a:pt x="53340" y="34290"/>
                    </a:cubicBezTo>
                    <a:cubicBezTo>
                      <a:pt x="52070" y="41910"/>
                      <a:pt x="44450" y="50800"/>
                      <a:pt x="38100" y="53340"/>
                    </a:cubicBezTo>
                    <a:cubicBezTo>
                      <a:pt x="31750" y="57150"/>
                      <a:pt x="19050" y="55880"/>
                      <a:pt x="12700" y="52070"/>
                    </a:cubicBezTo>
                    <a:cubicBezTo>
                      <a:pt x="6350" y="46990"/>
                      <a:pt x="0" y="36830"/>
                      <a:pt x="1270" y="29210"/>
                    </a:cubicBezTo>
                    <a:cubicBezTo>
                      <a:pt x="1270" y="21590"/>
                      <a:pt x="11430" y="6350"/>
                      <a:pt x="20320" y="3810"/>
                    </a:cubicBezTo>
                    <a:cubicBezTo>
                      <a:pt x="26670" y="0"/>
                      <a:pt x="38100" y="2540"/>
                      <a:pt x="44450" y="7620"/>
                    </a:cubicBezTo>
                    <a:cubicBezTo>
                      <a:pt x="54610" y="17780"/>
                      <a:pt x="58420" y="44450"/>
                      <a:pt x="63500" y="67310"/>
                    </a:cubicBezTo>
                    <a:cubicBezTo>
                      <a:pt x="69850" y="97790"/>
                      <a:pt x="82550" y="153670"/>
                      <a:pt x="74930" y="173990"/>
                    </a:cubicBezTo>
                    <a:cubicBezTo>
                      <a:pt x="69850" y="184150"/>
                      <a:pt x="59690" y="191770"/>
                      <a:pt x="52070" y="191770"/>
                    </a:cubicBezTo>
                    <a:cubicBezTo>
                      <a:pt x="43180" y="191770"/>
                      <a:pt x="24130" y="170180"/>
                      <a:pt x="24130" y="170180"/>
                    </a:cubicBezTo>
                  </a:path>
                </a:pathLst>
              </a:custGeom>
              <a:solidFill>
                <a:srgbClr val="E7191F"/>
              </a:solidFill>
              <a:ln cap="sq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GB"/>
              </a:p>
            </p:txBody>
          </p:sp>
        </p:grpSp>
        <p:grpSp>
          <p:nvGrpSpPr>
            <p:cNvPr id="326" name="Group 20">
              <a:extLst>
                <a:ext uri="{FF2B5EF4-FFF2-40B4-BE49-F238E27FC236}">
                  <a16:creationId xmlns:a16="http://schemas.microsoft.com/office/drawing/2014/main" id="{ED288C5D-8DF4-36A2-CFB8-8F36DCD341B5}"/>
                </a:ext>
              </a:extLst>
            </p:cNvPr>
            <p:cNvGrpSpPr/>
            <p:nvPr/>
          </p:nvGrpSpPr>
          <p:grpSpPr>
            <a:xfrm>
              <a:off x="7914322" y="4411980"/>
              <a:ext cx="189548" cy="668655"/>
              <a:chOff x="0" y="0"/>
              <a:chExt cx="252730" cy="891540"/>
            </a:xfrm>
          </p:grpSpPr>
          <p:sp>
            <p:nvSpPr>
              <p:cNvPr id="343" name="Freeform 21">
                <a:extLst>
                  <a:ext uri="{FF2B5EF4-FFF2-40B4-BE49-F238E27FC236}">
                    <a16:creationId xmlns:a16="http://schemas.microsoft.com/office/drawing/2014/main" id="{3AA67C25-AAC0-9950-FCAB-77D7941DEB7F}"/>
                  </a:ext>
                </a:extLst>
              </p:cNvPr>
              <p:cNvSpPr/>
              <p:nvPr/>
            </p:nvSpPr>
            <p:spPr>
              <a:xfrm>
                <a:off x="49530" y="46990"/>
                <a:ext cx="161290" cy="793750"/>
              </a:xfrm>
              <a:custGeom>
                <a:avLst/>
                <a:gdLst/>
                <a:ahLst/>
                <a:cxnLst/>
                <a:rect l="l" t="t" r="r" b="b"/>
                <a:pathLst>
                  <a:path w="161290" h="793750">
                    <a:moveTo>
                      <a:pt x="67310" y="29210"/>
                    </a:moveTo>
                    <a:cubicBezTo>
                      <a:pt x="60960" y="287020"/>
                      <a:pt x="161290" y="693420"/>
                      <a:pt x="151130" y="762000"/>
                    </a:cubicBezTo>
                    <a:cubicBezTo>
                      <a:pt x="149860" y="775970"/>
                      <a:pt x="146050" y="782320"/>
                      <a:pt x="139700" y="787400"/>
                    </a:cubicBezTo>
                    <a:cubicBezTo>
                      <a:pt x="132080" y="792480"/>
                      <a:pt x="119380" y="793750"/>
                      <a:pt x="111760" y="791210"/>
                    </a:cubicBezTo>
                    <a:cubicBezTo>
                      <a:pt x="104140" y="789940"/>
                      <a:pt x="97790" y="783590"/>
                      <a:pt x="95250" y="777240"/>
                    </a:cubicBezTo>
                    <a:cubicBezTo>
                      <a:pt x="91440" y="769620"/>
                      <a:pt x="92710" y="749300"/>
                      <a:pt x="97790" y="742950"/>
                    </a:cubicBezTo>
                    <a:cubicBezTo>
                      <a:pt x="102870" y="735330"/>
                      <a:pt x="116840" y="731520"/>
                      <a:pt x="124460" y="732790"/>
                    </a:cubicBezTo>
                    <a:cubicBezTo>
                      <a:pt x="133350" y="732790"/>
                      <a:pt x="144780" y="741680"/>
                      <a:pt x="148590" y="748030"/>
                    </a:cubicBezTo>
                    <a:cubicBezTo>
                      <a:pt x="152400" y="755650"/>
                      <a:pt x="152400" y="769620"/>
                      <a:pt x="147320" y="777240"/>
                    </a:cubicBezTo>
                    <a:cubicBezTo>
                      <a:pt x="143510" y="784860"/>
                      <a:pt x="132080" y="793750"/>
                      <a:pt x="124460" y="792480"/>
                    </a:cubicBezTo>
                    <a:cubicBezTo>
                      <a:pt x="113030" y="792480"/>
                      <a:pt x="91440" y="773430"/>
                      <a:pt x="90170" y="763270"/>
                    </a:cubicBezTo>
                    <a:cubicBezTo>
                      <a:pt x="90170" y="753110"/>
                      <a:pt x="111760" y="731520"/>
                      <a:pt x="121920" y="731520"/>
                    </a:cubicBezTo>
                    <a:cubicBezTo>
                      <a:pt x="132080" y="731520"/>
                      <a:pt x="148590" y="765810"/>
                      <a:pt x="151130" y="764540"/>
                    </a:cubicBezTo>
                    <a:cubicBezTo>
                      <a:pt x="153670" y="763270"/>
                      <a:pt x="148590" y="746760"/>
                      <a:pt x="147320" y="748030"/>
                    </a:cubicBezTo>
                    <a:cubicBezTo>
                      <a:pt x="147320" y="748030"/>
                      <a:pt x="152400" y="768350"/>
                      <a:pt x="148590" y="775970"/>
                    </a:cubicBezTo>
                    <a:cubicBezTo>
                      <a:pt x="144780" y="783590"/>
                      <a:pt x="134620" y="791210"/>
                      <a:pt x="125730" y="792480"/>
                    </a:cubicBezTo>
                    <a:cubicBezTo>
                      <a:pt x="116840" y="793750"/>
                      <a:pt x="104140" y="788670"/>
                      <a:pt x="95250" y="777240"/>
                    </a:cubicBezTo>
                    <a:cubicBezTo>
                      <a:pt x="72390" y="748030"/>
                      <a:pt x="66040" y="650240"/>
                      <a:pt x="53340" y="567690"/>
                    </a:cubicBezTo>
                    <a:cubicBezTo>
                      <a:pt x="34290" y="453390"/>
                      <a:pt x="0" y="256540"/>
                      <a:pt x="1270" y="154940"/>
                    </a:cubicBezTo>
                    <a:cubicBezTo>
                      <a:pt x="1270" y="95250"/>
                      <a:pt x="2540" y="33020"/>
                      <a:pt x="20320" y="12700"/>
                    </a:cubicBezTo>
                    <a:cubicBezTo>
                      <a:pt x="27940" y="3810"/>
                      <a:pt x="44450" y="0"/>
                      <a:pt x="53340" y="3810"/>
                    </a:cubicBezTo>
                    <a:cubicBezTo>
                      <a:pt x="59690" y="6350"/>
                      <a:pt x="67310" y="29210"/>
                      <a:pt x="67310" y="29210"/>
                    </a:cubicBezTo>
                  </a:path>
                </a:pathLst>
              </a:custGeom>
              <a:solidFill>
                <a:srgbClr val="E7191F"/>
              </a:solidFill>
              <a:ln cap="sq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GB"/>
              </a:p>
            </p:txBody>
          </p:sp>
        </p:grpSp>
        <p:grpSp>
          <p:nvGrpSpPr>
            <p:cNvPr id="327" name="Group 22">
              <a:extLst>
                <a:ext uri="{FF2B5EF4-FFF2-40B4-BE49-F238E27FC236}">
                  <a16:creationId xmlns:a16="http://schemas.microsoft.com/office/drawing/2014/main" id="{8707EF8C-EB35-B87A-52EF-9A7772F97DAF}"/>
                </a:ext>
              </a:extLst>
            </p:cNvPr>
            <p:cNvGrpSpPr/>
            <p:nvPr/>
          </p:nvGrpSpPr>
          <p:grpSpPr>
            <a:xfrm>
              <a:off x="7920038" y="4161472"/>
              <a:ext cx="257175" cy="921068"/>
              <a:chOff x="0" y="0"/>
              <a:chExt cx="342900" cy="1228090"/>
            </a:xfrm>
          </p:grpSpPr>
          <p:sp>
            <p:nvSpPr>
              <p:cNvPr id="342" name="Freeform 23">
                <a:extLst>
                  <a:ext uri="{FF2B5EF4-FFF2-40B4-BE49-F238E27FC236}">
                    <a16:creationId xmlns:a16="http://schemas.microsoft.com/office/drawing/2014/main" id="{BAA2FC27-60CB-7274-8452-04EAF1B2D987}"/>
                  </a:ext>
                </a:extLst>
              </p:cNvPr>
              <p:cNvSpPr/>
              <p:nvPr/>
            </p:nvSpPr>
            <p:spPr>
              <a:xfrm>
                <a:off x="44450" y="48260"/>
                <a:ext cx="248920" cy="1130300"/>
              </a:xfrm>
              <a:custGeom>
                <a:avLst/>
                <a:gdLst/>
                <a:ahLst/>
                <a:cxnLst/>
                <a:rect l="l" t="t" r="r" b="b"/>
                <a:pathLst>
                  <a:path w="248920" h="1130300">
                    <a:moveTo>
                      <a:pt x="60960" y="34290"/>
                    </a:moveTo>
                    <a:cubicBezTo>
                      <a:pt x="111760" y="288290"/>
                      <a:pt x="100330" y="392430"/>
                      <a:pt x="116840" y="508000"/>
                    </a:cubicBezTo>
                    <a:cubicBezTo>
                      <a:pt x="139700" y="665480"/>
                      <a:pt x="243840" y="965200"/>
                      <a:pt x="246380" y="1059180"/>
                    </a:cubicBezTo>
                    <a:cubicBezTo>
                      <a:pt x="247650" y="1089660"/>
                      <a:pt x="246380" y="1112520"/>
                      <a:pt x="236220" y="1121410"/>
                    </a:cubicBezTo>
                    <a:cubicBezTo>
                      <a:pt x="229870" y="1129030"/>
                      <a:pt x="217170" y="1130300"/>
                      <a:pt x="208280" y="1127760"/>
                    </a:cubicBezTo>
                    <a:cubicBezTo>
                      <a:pt x="200660" y="1125220"/>
                      <a:pt x="190500" y="1113790"/>
                      <a:pt x="187960" y="1104900"/>
                    </a:cubicBezTo>
                    <a:cubicBezTo>
                      <a:pt x="185420" y="1097280"/>
                      <a:pt x="189230" y="1083310"/>
                      <a:pt x="195580" y="1078230"/>
                    </a:cubicBezTo>
                    <a:cubicBezTo>
                      <a:pt x="200660" y="1071880"/>
                      <a:pt x="214630" y="1065530"/>
                      <a:pt x="222250" y="1068070"/>
                    </a:cubicBezTo>
                    <a:cubicBezTo>
                      <a:pt x="232410" y="1071880"/>
                      <a:pt x="248920" y="1094740"/>
                      <a:pt x="247650" y="1104900"/>
                    </a:cubicBezTo>
                    <a:cubicBezTo>
                      <a:pt x="246380" y="1113790"/>
                      <a:pt x="228600" y="1127760"/>
                      <a:pt x="219710" y="1129030"/>
                    </a:cubicBezTo>
                    <a:cubicBezTo>
                      <a:pt x="210820" y="1130300"/>
                      <a:pt x="198120" y="1123950"/>
                      <a:pt x="193040" y="1116330"/>
                    </a:cubicBezTo>
                    <a:cubicBezTo>
                      <a:pt x="187960" y="1108710"/>
                      <a:pt x="187960" y="1088390"/>
                      <a:pt x="193040" y="1080770"/>
                    </a:cubicBezTo>
                    <a:cubicBezTo>
                      <a:pt x="198120" y="1073150"/>
                      <a:pt x="210820" y="1068070"/>
                      <a:pt x="218440" y="1068070"/>
                    </a:cubicBezTo>
                    <a:cubicBezTo>
                      <a:pt x="227330" y="1068070"/>
                      <a:pt x="238760" y="1074420"/>
                      <a:pt x="242570" y="1082040"/>
                    </a:cubicBezTo>
                    <a:cubicBezTo>
                      <a:pt x="247650" y="1090930"/>
                      <a:pt x="247650" y="1109980"/>
                      <a:pt x="241300" y="1116330"/>
                    </a:cubicBezTo>
                    <a:cubicBezTo>
                      <a:pt x="236220" y="1123950"/>
                      <a:pt x="217170" y="1129030"/>
                      <a:pt x="208280" y="1127760"/>
                    </a:cubicBezTo>
                    <a:cubicBezTo>
                      <a:pt x="200660" y="1125220"/>
                      <a:pt x="195580" y="1120140"/>
                      <a:pt x="187960" y="1107440"/>
                    </a:cubicBezTo>
                    <a:cubicBezTo>
                      <a:pt x="154940" y="1047750"/>
                      <a:pt x="81280" y="638810"/>
                      <a:pt x="59690" y="524510"/>
                    </a:cubicBezTo>
                    <a:cubicBezTo>
                      <a:pt x="50800" y="476250"/>
                      <a:pt x="46990" y="462280"/>
                      <a:pt x="44450" y="422910"/>
                    </a:cubicBezTo>
                    <a:cubicBezTo>
                      <a:pt x="39370" y="363220"/>
                      <a:pt x="49530" y="270510"/>
                      <a:pt x="41910" y="203200"/>
                    </a:cubicBezTo>
                    <a:cubicBezTo>
                      <a:pt x="35560" y="144780"/>
                      <a:pt x="0" y="77470"/>
                      <a:pt x="6350" y="41910"/>
                    </a:cubicBezTo>
                    <a:cubicBezTo>
                      <a:pt x="10160" y="24130"/>
                      <a:pt x="21590" y="6350"/>
                      <a:pt x="31750" y="2540"/>
                    </a:cubicBezTo>
                    <a:cubicBezTo>
                      <a:pt x="38100" y="0"/>
                      <a:pt x="49530" y="5080"/>
                      <a:pt x="54610" y="10160"/>
                    </a:cubicBezTo>
                    <a:cubicBezTo>
                      <a:pt x="59690" y="15240"/>
                      <a:pt x="60960" y="34290"/>
                      <a:pt x="60960" y="34290"/>
                    </a:cubicBezTo>
                  </a:path>
                </a:pathLst>
              </a:custGeom>
              <a:solidFill>
                <a:srgbClr val="E7191F"/>
              </a:solidFill>
              <a:ln cap="sq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GB"/>
              </a:p>
            </p:txBody>
          </p:sp>
        </p:grpSp>
        <p:grpSp>
          <p:nvGrpSpPr>
            <p:cNvPr id="328" name="Group 24">
              <a:extLst>
                <a:ext uri="{FF2B5EF4-FFF2-40B4-BE49-F238E27FC236}">
                  <a16:creationId xmlns:a16="http://schemas.microsoft.com/office/drawing/2014/main" id="{C85063BE-9AB7-5249-FA29-D76540FC1B70}"/>
                </a:ext>
              </a:extLst>
            </p:cNvPr>
            <p:cNvGrpSpPr/>
            <p:nvPr/>
          </p:nvGrpSpPr>
          <p:grpSpPr>
            <a:xfrm>
              <a:off x="7999095" y="4966335"/>
              <a:ext cx="146685" cy="117158"/>
              <a:chOff x="0" y="0"/>
              <a:chExt cx="195580" cy="156210"/>
            </a:xfrm>
          </p:grpSpPr>
          <p:sp>
            <p:nvSpPr>
              <p:cNvPr id="341" name="Freeform 25">
                <a:extLst>
                  <a:ext uri="{FF2B5EF4-FFF2-40B4-BE49-F238E27FC236}">
                    <a16:creationId xmlns:a16="http://schemas.microsoft.com/office/drawing/2014/main" id="{8B208A86-57A0-F0AC-E40C-0C9462D7829B}"/>
                  </a:ext>
                </a:extLst>
              </p:cNvPr>
              <p:cNvSpPr/>
              <p:nvPr/>
            </p:nvSpPr>
            <p:spPr>
              <a:xfrm>
                <a:off x="50800" y="50800"/>
                <a:ext cx="95250" cy="57150"/>
              </a:xfrm>
              <a:custGeom>
                <a:avLst/>
                <a:gdLst/>
                <a:ahLst/>
                <a:cxnLst/>
                <a:rect l="l" t="t" r="r" b="b"/>
                <a:pathLst>
                  <a:path w="95250" h="57150">
                    <a:moveTo>
                      <a:pt x="27940" y="0"/>
                    </a:moveTo>
                    <a:cubicBezTo>
                      <a:pt x="95250" y="24130"/>
                      <a:pt x="92710" y="39370"/>
                      <a:pt x="87630" y="45720"/>
                    </a:cubicBezTo>
                    <a:cubicBezTo>
                      <a:pt x="82550" y="52070"/>
                      <a:pt x="67310" y="55880"/>
                      <a:pt x="59690" y="53340"/>
                    </a:cubicBezTo>
                    <a:cubicBezTo>
                      <a:pt x="52070" y="52070"/>
                      <a:pt x="44450" y="43180"/>
                      <a:pt x="41910" y="35560"/>
                    </a:cubicBezTo>
                    <a:cubicBezTo>
                      <a:pt x="40640" y="27940"/>
                      <a:pt x="46990" y="11430"/>
                      <a:pt x="53340" y="6350"/>
                    </a:cubicBezTo>
                    <a:cubicBezTo>
                      <a:pt x="59690" y="2540"/>
                      <a:pt x="72390" y="2540"/>
                      <a:pt x="78740" y="5080"/>
                    </a:cubicBezTo>
                    <a:cubicBezTo>
                      <a:pt x="85090" y="8890"/>
                      <a:pt x="93980" y="25400"/>
                      <a:pt x="92710" y="33020"/>
                    </a:cubicBezTo>
                    <a:cubicBezTo>
                      <a:pt x="92710" y="40640"/>
                      <a:pt x="85090" y="49530"/>
                      <a:pt x="78740" y="52070"/>
                    </a:cubicBezTo>
                    <a:cubicBezTo>
                      <a:pt x="72390" y="55880"/>
                      <a:pt x="59690" y="55880"/>
                      <a:pt x="54610" y="50800"/>
                    </a:cubicBezTo>
                    <a:cubicBezTo>
                      <a:pt x="46990" y="46990"/>
                      <a:pt x="40640" y="30480"/>
                      <a:pt x="41910" y="21590"/>
                    </a:cubicBezTo>
                    <a:cubicBezTo>
                      <a:pt x="43180" y="15240"/>
                      <a:pt x="52070" y="6350"/>
                      <a:pt x="58420" y="5080"/>
                    </a:cubicBezTo>
                    <a:cubicBezTo>
                      <a:pt x="67310" y="2540"/>
                      <a:pt x="85090" y="8890"/>
                      <a:pt x="90170" y="16510"/>
                    </a:cubicBezTo>
                    <a:cubicBezTo>
                      <a:pt x="93980" y="22860"/>
                      <a:pt x="93980" y="39370"/>
                      <a:pt x="87630" y="45720"/>
                    </a:cubicBezTo>
                    <a:cubicBezTo>
                      <a:pt x="77470" y="54610"/>
                      <a:pt x="39370" y="57150"/>
                      <a:pt x="24130" y="52070"/>
                    </a:cubicBezTo>
                    <a:cubicBezTo>
                      <a:pt x="12700" y="46990"/>
                      <a:pt x="0" y="35560"/>
                      <a:pt x="0" y="26670"/>
                    </a:cubicBezTo>
                    <a:cubicBezTo>
                      <a:pt x="0" y="17780"/>
                      <a:pt x="27940" y="0"/>
                      <a:pt x="27940" y="0"/>
                    </a:cubicBezTo>
                  </a:path>
                </a:pathLst>
              </a:custGeom>
              <a:solidFill>
                <a:srgbClr val="E7191F"/>
              </a:solidFill>
              <a:ln cap="sq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GB"/>
              </a:p>
            </p:txBody>
          </p:sp>
        </p:grpSp>
        <p:grpSp>
          <p:nvGrpSpPr>
            <p:cNvPr id="329" name="Group 26">
              <a:extLst>
                <a:ext uri="{FF2B5EF4-FFF2-40B4-BE49-F238E27FC236}">
                  <a16:creationId xmlns:a16="http://schemas.microsoft.com/office/drawing/2014/main" id="{6398A95B-9120-A9DE-371C-B0E88A05AFA5}"/>
                </a:ext>
              </a:extLst>
            </p:cNvPr>
            <p:cNvGrpSpPr/>
            <p:nvPr/>
          </p:nvGrpSpPr>
          <p:grpSpPr>
            <a:xfrm>
              <a:off x="8004810" y="4976812"/>
              <a:ext cx="114300" cy="112395"/>
              <a:chOff x="0" y="0"/>
              <a:chExt cx="152400" cy="149860"/>
            </a:xfrm>
          </p:grpSpPr>
          <p:sp>
            <p:nvSpPr>
              <p:cNvPr id="340" name="Freeform 27">
                <a:extLst>
                  <a:ext uri="{FF2B5EF4-FFF2-40B4-BE49-F238E27FC236}">
                    <a16:creationId xmlns:a16="http://schemas.microsoft.com/office/drawing/2014/main" id="{6576B846-3622-412A-5349-D86CFAF7A215}"/>
                  </a:ext>
                </a:extLst>
              </p:cNvPr>
              <p:cNvSpPr/>
              <p:nvPr/>
            </p:nvSpPr>
            <p:spPr>
              <a:xfrm>
                <a:off x="49530" y="46990"/>
                <a:ext cx="53340" cy="54610"/>
              </a:xfrm>
              <a:custGeom>
                <a:avLst/>
                <a:gdLst/>
                <a:ahLst/>
                <a:cxnLst/>
                <a:rect l="l" t="t" r="r" b="b"/>
                <a:pathLst>
                  <a:path w="53340" h="54610">
                    <a:moveTo>
                      <a:pt x="44450" y="46990"/>
                    </a:moveTo>
                    <a:cubicBezTo>
                      <a:pt x="1270" y="40640"/>
                      <a:pt x="0" y="29210"/>
                      <a:pt x="1270" y="22860"/>
                    </a:cubicBezTo>
                    <a:cubicBezTo>
                      <a:pt x="2540" y="15240"/>
                      <a:pt x="10160" y="6350"/>
                      <a:pt x="17780" y="3810"/>
                    </a:cubicBezTo>
                    <a:cubicBezTo>
                      <a:pt x="24130" y="2540"/>
                      <a:pt x="35560" y="3810"/>
                      <a:pt x="40640" y="7620"/>
                    </a:cubicBezTo>
                    <a:cubicBezTo>
                      <a:pt x="46990" y="11430"/>
                      <a:pt x="52070" y="21590"/>
                      <a:pt x="52070" y="29210"/>
                    </a:cubicBezTo>
                    <a:cubicBezTo>
                      <a:pt x="52070" y="35560"/>
                      <a:pt x="45720" y="45720"/>
                      <a:pt x="39370" y="49530"/>
                    </a:cubicBezTo>
                    <a:cubicBezTo>
                      <a:pt x="34290" y="53340"/>
                      <a:pt x="22860" y="54610"/>
                      <a:pt x="16510" y="52070"/>
                    </a:cubicBezTo>
                    <a:cubicBezTo>
                      <a:pt x="8890" y="49530"/>
                      <a:pt x="2540" y="40640"/>
                      <a:pt x="1270" y="33020"/>
                    </a:cubicBezTo>
                    <a:cubicBezTo>
                      <a:pt x="0" y="25400"/>
                      <a:pt x="5080" y="10160"/>
                      <a:pt x="12700" y="5080"/>
                    </a:cubicBezTo>
                    <a:cubicBezTo>
                      <a:pt x="20320" y="0"/>
                      <a:pt x="40640" y="0"/>
                      <a:pt x="46990" y="6350"/>
                    </a:cubicBezTo>
                    <a:cubicBezTo>
                      <a:pt x="53340" y="11430"/>
                      <a:pt x="50800" y="40640"/>
                      <a:pt x="50800" y="40640"/>
                    </a:cubicBezTo>
                  </a:path>
                </a:pathLst>
              </a:custGeom>
              <a:solidFill>
                <a:srgbClr val="E7191F"/>
              </a:solidFill>
              <a:ln cap="sq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GB"/>
              </a:p>
            </p:txBody>
          </p:sp>
        </p:grpSp>
        <p:grpSp>
          <p:nvGrpSpPr>
            <p:cNvPr id="330" name="Group 28">
              <a:extLst>
                <a:ext uri="{FF2B5EF4-FFF2-40B4-BE49-F238E27FC236}">
                  <a16:creationId xmlns:a16="http://schemas.microsoft.com/office/drawing/2014/main" id="{078B74B4-D93F-F528-3FA4-1020038222D2}"/>
                </a:ext>
              </a:extLst>
            </p:cNvPr>
            <p:cNvGrpSpPr/>
            <p:nvPr/>
          </p:nvGrpSpPr>
          <p:grpSpPr>
            <a:xfrm>
              <a:off x="7952422" y="4311968"/>
              <a:ext cx="179070" cy="570548"/>
              <a:chOff x="0" y="0"/>
              <a:chExt cx="238760" cy="760730"/>
            </a:xfrm>
          </p:grpSpPr>
          <p:sp>
            <p:nvSpPr>
              <p:cNvPr id="339" name="Freeform 29">
                <a:extLst>
                  <a:ext uri="{FF2B5EF4-FFF2-40B4-BE49-F238E27FC236}">
                    <a16:creationId xmlns:a16="http://schemas.microsoft.com/office/drawing/2014/main" id="{C1AC4FA4-8A33-505C-4B66-DD6545BAC7BB}"/>
                  </a:ext>
                </a:extLst>
              </p:cNvPr>
              <p:cNvSpPr/>
              <p:nvPr/>
            </p:nvSpPr>
            <p:spPr>
              <a:xfrm>
                <a:off x="50800" y="45720"/>
                <a:ext cx="138430" cy="666750"/>
              </a:xfrm>
              <a:custGeom>
                <a:avLst/>
                <a:gdLst/>
                <a:ahLst/>
                <a:cxnLst/>
                <a:rect l="l" t="t" r="r" b="b"/>
                <a:pathLst>
                  <a:path w="138430" h="666750">
                    <a:moveTo>
                      <a:pt x="87630" y="651510"/>
                    </a:moveTo>
                    <a:cubicBezTo>
                      <a:pt x="41910" y="454660"/>
                      <a:pt x="59690" y="414020"/>
                      <a:pt x="55880" y="360680"/>
                    </a:cubicBezTo>
                    <a:cubicBezTo>
                      <a:pt x="52070" y="289560"/>
                      <a:pt x="8890" y="167640"/>
                      <a:pt x="10160" y="116840"/>
                    </a:cubicBezTo>
                    <a:cubicBezTo>
                      <a:pt x="10160" y="92710"/>
                      <a:pt x="25400" y="78740"/>
                      <a:pt x="22860" y="63500"/>
                    </a:cubicBezTo>
                    <a:cubicBezTo>
                      <a:pt x="20320" y="52070"/>
                      <a:pt x="0" y="43180"/>
                      <a:pt x="0" y="34290"/>
                    </a:cubicBezTo>
                    <a:cubicBezTo>
                      <a:pt x="0" y="24130"/>
                      <a:pt x="13970" y="7620"/>
                      <a:pt x="22860" y="5080"/>
                    </a:cubicBezTo>
                    <a:cubicBezTo>
                      <a:pt x="33020" y="2540"/>
                      <a:pt x="53340" y="10160"/>
                      <a:pt x="57150" y="19050"/>
                    </a:cubicBezTo>
                    <a:cubicBezTo>
                      <a:pt x="62230" y="27940"/>
                      <a:pt x="53340" y="55880"/>
                      <a:pt x="44450" y="60960"/>
                    </a:cubicBezTo>
                    <a:cubicBezTo>
                      <a:pt x="38100" y="66040"/>
                      <a:pt x="24130" y="64770"/>
                      <a:pt x="16510" y="60960"/>
                    </a:cubicBezTo>
                    <a:cubicBezTo>
                      <a:pt x="8890" y="57150"/>
                      <a:pt x="1270" y="45720"/>
                      <a:pt x="0" y="36830"/>
                    </a:cubicBezTo>
                    <a:cubicBezTo>
                      <a:pt x="0" y="29210"/>
                      <a:pt x="5080" y="16510"/>
                      <a:pt x="11430" y="10160"/>
                    </a:cubicBezTo>
                    <a:cubicBezTo>
                      <a:pt x="17780" y="5080"/>
                      <a:pt x="30480" y="0"/>
                      <a:pt x="39370" y="5080"/>
                    </a:cubicBezTo>
                    <a:cubicBezTo>
                      <a:pt x="63500" y="20320"/>
                      <a:pt x="90170" y="160020"/>
                      <a:pt x="96520" y="214630"/>
                    </a:cubicBezTo>
                    <a:cubicBezTo>
                      <a:pt x="99060" y="248920"/>
                      <a:pt x="86360" y="274320"/>
                      <a:pt x="90170" y="299720"/>
                    </a:cubicBezTo>
                    <a:cubicBezTo>
                      <a:pt x="93980" y="321310"/>
                      <a:pt x="110490" y="332740"/>
                      <a:pt x="114300" y="358140"/>
                    </a:cubicBezTo>
                    <a:cubicBezTo>
                      <a:pt x="121920" y="402590"/>
                      <a:pt x="96520" y="496570"/>
                      <a:pt x="102870" y="547370"/>
                    </a:cubicBezTo>
                    <a:cubicBezTo>
                      <a:pt x="109220" y="582930"/>
                      <a:pt x="138430" y="617220"/>
                      <a:pt x="137160" y="638810"/>
                    </a:cubicBezTo>
                    <a:cubicBezTo>
                      <a:pt x="135890" y="648970"/>
                      <a:pt x="128270" y="660400"/>
                      <a:pt x="120650" y="662940"/>
                    </a:cubicBezTo>
                    <a:cubicBezTo>
                      <a:pt x="113030" y="666750"/>
                      <a:pt x="87630" y="651510"/>
                      <a:pt x="87630" y="651510"/>
                    </a:cubicBezTo>
                  </a:path>
                </a:pathLst>
              </a:custGeom>
              <a:solidFill>
                <a:srgbClr val="E7191F"/>
              </a:solidFill>
              <a:ln cap="sq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GB"/>
              </a:p>
            </p:txBody>
          </p:sp>
        </p:grpSp>
        <p:grpSp>
          <p:nvGrpSpPr>
            <p:cNvPr id="331" name="Group 30">
              <a:extLst>
                <a:ext uri="{FF2B5EF4-FFF2-40B4-BE49-F238E27FC236}">
                  <a16:creationId xmlns:a16="http://schemas.microsoft.com/office/drawing/2014/main" id="{74659D9F-37CD-3949-548C-B0CA22002E8E}"/>
                </a:ext>
              </a:extLst>
            </p:cNvPr>
            <p:cNvGrpSpPr/>
            <p:nvPr/>
          </p:nvGrpSpPr>
          <p:grpSpPr>
            <a:xfrm>
              <a:off x="7912418" y="4184333"/>
              <a:ext cx="157162" cy="258128"/>
              <a:chOff x="0" y="0"/>
              <a:chExt cx="209550" cy="344170"/>
            </a:xfrm>
          </p:grpSpPr>
          <p:sp>
            <p:nvSpPr>
              <p:cNvPr id="338" name="Freeform 31">
                <a:extLst>
                  <a:ext uri="{FF2B5EF4-FFF2-40B4-BE49-F238E27FC236}">
                    <a16:creationId xmlns:a16="http://schemas.microsoft.com/office/drawing/2014/main" id="{517244DE-CBE3-D7D8-E129-4C302B8C6E95}"/>
                  </a:ext>
                </a:extLst>
              </p:cNvPr>
              <p:cNvSpPr/>
              <p:nvPr/>
            </p:nvSpPr>
            <p:spPr>
              <a:xfrm>
                <a:off x="49530" y="49530"/>
                <a:ext cx="121920" cy="245110"/>
              </a:xfrm>
              <a:custGeom>
                <a:avLst/>
                <a:gdLst/>
                <a:ahLst/>
                <a:cxnLst/>
                <a:rect l="l" t="t" r="r" b="b"/>
                <a:pathLst>
                  <a:path w="121920" h="245110">
                    <a:moveTo>
                      <a:pt x="57150" y="218440"/>
                    </a:moveTo>
                    <a:cubicBezTo>
                      <a:pt x="33020" y="11430"/>
                      <a:pt x="43180" y="2540"/>
                      <a:pt x="52070" y="1270"/>
                    </a:cubicBezTo>
                    <a:cubicBezTo>
                      <a:pt x="62230" y="0"/>
                      <a:pt x="82550" y="10160"/>
                      <a:pt x="85090" y="20320"/>
                    </a:cubicBezTo>
                    <a:cubicBezTo>
                      <a:pt x="88900" y="35560"/>
                      <a:pt x="53340" y="86360"/>
                      <a:pt x="36830" y="90170"/>
                    </a:cubicBezTo>
                    <a:cubicBezTo>
                      <a:pt x="26670" y="93980"/>
                      <a:pt x="10160" y="85090"/>
                      <a:pt x="5080" y="77470"/>
                    </a:cubicBezTo>
                    <a:cubicBezTo>
                      <a:pt x="0" y="71120"/>
                      <a:pt x="0" y="58420"/>
                      <a:pt x="3810" y="50800"/>
                    </a:cubicBezTo>
                    <a:cubicBezTo>
                      <a:pt x="7620" y="43180"/>
                      <a:pt x="17780" y="35560"/>
                      <a:pt x="25400" y="34290"/>
                    </a:cubicBezTo>
                    <a:cubicBezTo>
                      <a:pt x="33020" y="33020"/>
                      <a:pt x="45720" y="38100"/>
                      <a:pt x="50800" y="43180"/>
                    </a:cubicBezTo>
                    <a:cubicBezTo>
                      <a:pt x="55880" y="49530"/>
                      <a:pt x="59690" y="60960"/>
                      <a:pt x="57150" y="69850"/>
                    </a:cubicBezTo>
                    <a:cubicBezTo>
                      <a:pt x="55880" y="77470"/>
                      <a:pt x="46990" y="86360"/>
                      <a:pt x="40640" y="90170"/>
                    </a:cubicBezTo>
                    <a:cubicBezTo>
                      <a:pt x="33020" y="92710"/>
                      <a:pt x="20320" y="91440"/>
                      <a:pt x="12700" y="86360"/>
                    </a:cubicBezTo>
                    <a:cubicBezTo>
                      <a:pt x="6350" y="82550"/>
                      <a:pt x="0" y="72390"/>
                      <a:pt x="1270" y="62230"/>
                    </a:cubicBezTo>
                    <a:cubicBezTo>
                      <a:pt x="2540" y="46990"/>
                      <a:pt x="29210" y="7620"/>
                      <a:pt x="45720" y="3810"/>
                    </a:cubicBezTo>
                    <a:cubicBezTo>
                      <a:pt x="58420" y="0"/>
                      <a:pt x="74930" y="7620"/>
                      <a:pt x="85090" y="20320"/>
                    </a:cubicBezTo>
                    <a:cubicBezTo>
                      <a:pt x="106680" y="50800"/>
                      <a:pt x="121920" y="193040"/>
                      <a:pt x="107950" y="223520"/>
                    </a:cubicBezTo>
                    <a:cubicBezTo>
                      <a:pt x="102870" y="236220"/>
                      <a:pt x="88900" y="245110"/>
                      <a:pt x="80010" y="243840"/>
                    </a:cubicBezTo>
                    <a:cubicBezTo>
                      <a:pt x="71120" y="242570"/>
                      <a:pt x="57150" y="218440"/>
                      <a:pt x="57150" y="218440"/>
                    </a:cubicBezTo>
                  </a:path>
                </a:pathLst>
              </a:custGeom>
              <a:solidFill>
                <a:srgbClr val="E7191F"/>
              </a:solidFill>
              <a:ln cap="sq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GB"/>
              </a:p>
            </p:txBody>
          </p:sp>
        </p:grpSp>
        <p:grpSp>
          <p:nvGrpSpPr>
            <p:cNvPr id="332" name="Group 32">
              <a:extLst>
                <a:ext uri="{FF2B5EF4-FFF2-40B4-BE49-F238E27FC236}">
                  <a16:creationId xmlns:a16="http://schemas.microsoft.com/office/drawing/2014/main" id="{8A5769C0-B6B8-77A5-48C4-3DCF0058DC6F}"/>
                </a:ext>
              </a:extLst>
            </p:cNvPr>
            <p:cNvGrpSpPr/>
            <p:nvPr/>
          </p:nvGrpSpPr>
          <p:grpSpPr>
            <a:xfrm>
              <a:off x="7991475" y="4596765"/>
              <a:ext cx="165735" cy="331470"/>
              <a:chOff x="0" y="0"/>
              <a:chExt cx="220980" cy="441960"/>
            </a:xfrm>
          </p:grpSpPr>
          <p:sp>
            <p:nvSpPr>
              <p:cNvPr id="337" name="Freeform 33">
                <a:extLst>
                  <a:ext uri="{FF2B5EF4-FFF2-40B4-BE49-F238E27FC236}">
                    <a16:creationId xmlns:a16="http://schemas.microsoft.com/office/drawing/2014/main" id="{66D90A07-81F8-F1E9-40AB-B10196BAB9FE}"/>
                  </a:ext>
                </a:extLst>
              </p:cNvPr>
              <p:cNvSpPr/>
              <p:nvPr/>
            </p:nvSpPr>
            <p:spPr>
              <a:xfrm>
                <a:off x="49530" y="49530"/>
                <a:ext cx="121920" cy="345440"/>
              </a:xfrm>
              <a:custGeom>
                <a:avLst/>
                <a:gdLst/>
                <a:ahLst/>
                <a:cxnLst/>
                <a:rect l="l" t="t" r="r" b="b"/>
                <a:pathLst>
                  <a:path w="121920" h="345440">
                    <a:moveTo>
                      <a:pt x="72390" y="331470"/>
                    </a:moveTo>
                    <a:cubicBezTo>
                      <a:pt x="33020" y="207010"/>
                      <a:pt x="45720" y="123190"/>
                      <a:pt x="33020" y="85090"/>
                    </a:cubicBezTo>
                    <a:cubicBezTo>
                      <a:pt x="25400" y="60960"/>
                      <a:pt x="2540" y="45720"/>
                      <a:pt x="1270" y="33020"/>
                    </a:cubicBezTo>
                    <a:cubicBezTo>
                      <a:pt x="0" y="24130"/>
                      <a:pt x="3810" y="17780"/>
                      <a:pt x="7620" y="12700"/>
                    </a:cubicBezTo>
                    <a:cubicBezTo>
                      <a:pt x="12700" y="7620"/>
                      <a:pt x="25400" y="0"/>
                      <a:pt x="33020" y="1270"/>
                    </a:cubicBezTo>
                    <a:cubicBezTo>
                      <a:pt x="41910" y="3810"/>
                      <a:pt x="59690" y="20320"/>
                      <a:pt x="59690" y="29210"/>
                    </a:cubicBezTo>
                    <a:cubicBezTo>
                      <a:pt x="60960" y="39370"/>
                      <a:pt x="45720" y="58420"/>
                      <a:pt x="35560" y="59690"/>
                    </a:cubicBezTo>
                    <a:cubicBezTo>
                      <a:pt x="26670" y="62230"/>
                      <a:pt x="8890" y="52070"/>
                      <a:pt x="3810" y="43180"/>
                    </a:cubicBezTo>
                    <a:cubicBezTo>
                      <a:pt x="0" y="36830"/>
                      <a:pt x="1270" y="22860"/>
                      <a:pt x="5080" y="16510"/>
                    </a:cubicBezTo>
                    <a:cubicBezTo>
                      <a:pt x="10160" y="8890"/>
                      <a:pt x="21590" y="2540"/>
                      <a:pt x="29210" y="1270"/>
                    </a:cubicBezTo>
                    <a:cubicBezTo>
                      <a:pt x="36830" y="1270"/>
                      <a:pt x="49530" y="6350"/>
                      <a:pt x="54610" y="13970"/>
                    </a:cubicBezTo>
                    <a:cubicBezTo>
                      <a:pt x="59690" y="20320"/>
                      <a:pt x="60960" y="33020"/>
                      <a:pt x="58420" y="40640"/>
                    </a:cubicBezTo>
                    <a:cubicBezTo>
                      <a:pt x="55880" y="48260"/>
                      <a:pt x="46990" y="57150"/>
                      <a:pt x="39370" y="59690"/>
                    </a:cubicBezTo>
                    <a:cubicBezTo>
                      <a:pt x="30480" y="62230"/>
                      <a:pt x="17780" y="58420"/>
                      <a:pt x="11430" y="53340"/>
                    </a:cubicBezTo>
                    <a:cubicBezTo>
                      <a:pt x="5080" y="48260"/>
                      <a:pt x="1270" y="35560"/>
                      <a:pt x="1270" y="27940"/>
                    </a:cubicBezTo>
                    <a:cubicBezTo>
                      <a:pt x="2540" y="20320"/>
                      <a:pt x="17780" y="5080"/>
                      <a:pt x="16510" y="5080"/>
                    </a:cubicBezTo>
                    <a:cubicBezTo>
                      <a:pt x="16510" y="5080"/>
                      <a:pt x="1270" y="25400"/>
                      <a:pt x="2540" y="25400"/>
                    </a:cubicBezTo>
                    <a:cubicBezTo>
                      <a:pt x="2540" y="26670"/>
                      <a:pt x="16510" y="2540"/>
                      <a:pt x="25400" y="2540"/>
                    </a:cubicBezTo>
                    <a:cubicBezTo>
                      <a:pt x="39370" y="1270"/>
                      <a:pt x="66040" y="20320"/>
                      <a:pt x="78740" y="38100"/>
                    </a:cubicBezTo>
                    <a:cubicBezTo>
                      <a:pt x="93980" y="62230"/>
                      <a:pt x="97790" y="105410"/>
                      <a:pt x="100330" y="139700"/>
                    </a:cubicBezTo>
                    <a:cubicBezTo>
                      <a:pt x="102870" y="173990"/>
                      <a:pt x="88900" y="213360"/>
                      <a:pt x="93980" y="245110"/>
                    </a:cubicBezTo>
                    <a:cubicBezTo>
                      <a:pt x="97790" y="271780"/>
                      <a:pt x="121920" y="299720"/>
                      <a:pt x="120650" y="317500"/>
                    </a:cubicBezTo>
                    <a:cubicBezTo>
                      <a:pt x="119380" y="327660"/>
                      <a:pt x="111760" y="339090"/>
                      <a:pt x="104140" y="341630"/>
                    </a:cubicBezTo>
                    <a:cubicBezTo>
                      <a:pt x="96520" y="345440"/>
                      <a:pt x="72390" y="331470"/>
                      <a:pt x="72390" y="331470"/>
                    </a:cubicBezTo>
                  </a:path>
                </a:pathLst>
              </a:custGeom>
              <a:solidFill>
                <a:srgbClr val="E7191F"/>
              </a:solidFill>
              <a:ln cap="sq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GB"/>
              </a:p>
            </p:txBody>
          </p:sp>
        </p:grpSp>
        <p:grpSp>
          <p:nvGrpSpPr>
            <p:cNvPr id="333" name="Group 34">
              <a:extLst>
                <a:ext uri="{FF2B5EF4-FFF2-40B4-BE49-F238E27FC236}">
                  <a16:creationId xmlns:a16="http://schemas.microsoft.com/office/drawing/2014/main" id="{17D03C9F-CD93-F8CD-FA2F-E83B9B1CAFF3}"/>
                </a:ext>
              </a:extLst>
            </p:cNvPr>
            <p:cNvGrpSpPr/>
            <p:nvPr/>
          </p:nvGrpSpPr>
          <p:grpSpPr>
            <a:xfrm>
              <a:off x="8036243" y="4962525"/>
              <a:ext cx="115252" cy="116205"/>
              <a:chOff x="0" y="0"/>
              <a:chExt cx="153670" cy="154940"/>
            </a:xfrm>
          </p:grpSpPr>
          <p:sp>
            <p:nvSpPr>
              <p:cNvPr id="336" name="Freeform 35">
                <a:extLst>
                  <a:ext uri="{FF2B5EF4-FFF2-40B4-BE49-F238E27FC236}">
                    <a16:creationId xmlns:a16="http://schemas.microsoft.com/office/drawing/2014/main" id="{D458D7EA-0443-D4E0-E053-0BF09D979477}"/>
                  </a:ext>
                </a:extLst>
              </p:cNvPr>
              <p:cNvSpPr/>
              <p:nvPr/>
            </p:nvSpPr>
            <p:spPr>
              <a:xfrm>
                <a:off x="48260" y="45720"/>
                <a:ext cx="54610" cy="59690"/>
              </a:xfrm>
              <a:custGeom>
                <a:avLst/>
                <a:gdLst/>
                <a:ahLst/>
                <a:cxnLst/>
                <a:rect l="l" t="t" r="r" b="b"/>
                <a:pathLst>
                  <a:path w="54610" h="59690">
                    <a:moveTo>
                      <a:pt x="50800" y="21590"/>
                    </a:moveTo>
                    <a:cubicBezTo>
                      <a:pt x="33020" y="59690"/>
                      <a:pt x="20320" y="58420"/>
                      <a:pt x="15240" y="54610"/>
                    </a:cubicBezTo>
                    <a:cubicBezTo>
                      <a:pt x="8890" y="50800"/>
                      <a:pt x="2540" y="40640"/>
                      <a:pt x="2540" y="33020"/>
                    </a:cubicBezTo>
                    <a:cubicBezTo>
                      <a:pt x="2540" y="26670"/>
                      <a:pt x="7620" y="15240"/>
                      <a:pt x="13970" y="11430"/>
                    </a:cubicBezTo>
                    <a:cubicBezTo>
                      <a:pt x="19050" y="7620"/>
                      <a:pt x="30480" y="6350"/>
                      <a:pt x="36830" y="8890"/>
                    </a:cubicBezTo>
                    <a:cubicBezTo>
                      <a:pt x="43180" y="10160"/>
                      <a:pt x="52070" y="19050"/>
                      <a:pt x="53340" y="26670"/>
                    </a:cubicBezTo>
                    <a:cubicBezTo>
                      <a:pt x="54610" y="33020"/>
                      <a:pt x="52070" y="44450"/>
                      <a:pt x="46990" y="49530"/>
                    </a:cubicBezTo>
                    <a:cubicBezTo>
                      <a:pt x="43180" y="54610"/>
                      <a:pt x="31750" y="59690"/>
                      <a:pt x="25400" y="58420"/>
                    </a:cubicBezTo>
                    <a:cubicBezTo>
                      <a:pt x="16510" y="55880"/>
                      <a:pt x="5080" y="46990"/>
                      <a:pt x="2540" y="38100"/>
                    </a:cubicBezTo>
                    <a:cubicBezTo>
                      <a:pt x="0" y="29210"/>
                      <a:pt x="5080" y="10160"/>
                      <a:pt x="11430" y="5080"/>
                    </a:cubicBezTo>
                    <a:cubicBezTo>
                      <a:pt x="19050" y="0"/>
                      <a:pt x="45720" y="11430"/>
                      <a:pt x="45720" y="11430"/>
                    </a:cubicBezTo>
                  </a:path>
                </a:pathLst>
              </a:custGeom>
              <a:solidFill>
                <a:srgbClr val="E7191F"/>
              </a:solidFill>
              <a:ln cap="sq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GB"/>
              </a:p>
            </p:txBody>
          </p:sp>
        </p:grpSp>
        <p:grpSp>
          <p:nvGrpSpPr>
            <p:cNvPr id="334" name="Group 36">
              <a:extLst>
                <a:ext uri="{FF2B5EF4-FFF2-40B4-BE49-F238E27FC236}">
                  <a16:creationId xmlns:a16="http://schemas.microsoft.com/office/drawing/2014/main" id="{7F4E44F4-DC78-0CE2-FC7E-D7AC1976644C}"/>
                </a:ext>
              </a:extLst>
            </p:cNvPr>
            <p:cNvGrpSpPr/>
            <p:nvPr/>
          </p:nvGrpSpPr>
          <p:grpSpPr>
            <a:xfrm>
              <a:off x="6909435" y="2889885"/>
              <a:ext cx="1921192" cy="957262"/>
              <a:chOff x="0" y="0"/>
              <a:chExt cx="2561590" cy="1276350"/>
            </a:xfrm>
          </p:grpSpPr>
          <p:sp>
            <p:nvSpPr>
              <p:cNvPr id="335" name="Freeform 37">
                <a:extLst>
                  <a:ext uri="{FF2B5EF4-FFF2-40B4-BE49-F238E27FC236}">
                    <a16:creationId xmlns:a16="http://schemas.microsoft.com/office/drawing/2014/main" id="{36486C4B-4FE9-ED75-64E0-E27A688763B2}"/>
                  </a:ext>
                </a:extLst>
              </p:cNvPr>
              <p:cNvSpPr/>
              <p:nvPr/>
            </p:nvSpPr>
            <p:spPr>
              <a:xfrm>
                <a:off x="45720" y="44450"/>
                <a:ext cx="2468880" cy="1183640"/>
              </a:xfrm>
              <a:custGeom>
                <a:avLst/>
                <a:gdLst/>
                <a:ahLst/>
                <a:cxnLst/>
                <a:rect l="l" t="t" r="r" b="b"/>
                <a:pathLst>
                  <a:path w="2468880" h="1183640">
                    <a:moveTo>
                      <a:pt x="389890" y="241300"/>
                    </a:moveTo>
                    <a:cubicBezTo>
                      <a:pt x="262890" y="499110"/>
                      <a:pt x="191770" y="628650"/>
                      <a:pt x="157480" y="657860"/>
                    </a:cubicBezTo>
                    <a:cubicBezTo>
                      <a:pt x="146050" y="666750"/>
                      <a:pt x="135890" y="670560"/>
                      <a:pt x="128270" y="669290"/>
                    </a:cubicBezTo>
                    <a:cubicBezTo>
                      <a:pt x="119380" y="666750"/>
                      <a:pt x="107950" y="655320"/>
                      <a:pt x="105410" y="645160"/>
                    </a:cubicBezTo>
                    <a:cubicBezTo>
                      <a:pt x="104140" y="632460"/>
                      <a:pt x="113030" y="615950"/>
                      <a:pt x="124460" y="599440"/>
                    </a:cubicBezTo>
                    <a:cubicBezTo>
                      <a:pt x="144780" y="570230"/>
                      <a:pt x="180340" y="534670"/>
                      <a:pt x="233680" y="504190"/>
                    </a:cubicBezTo>
                    <a:cubicBezTo>
                      <a:pt x="336550" y="444500"/>
                      <a:pt x="614680" y="361950"/>
                      <a:pt x="730250" y="330200"/>
                    </a:cubicBezTo>
                    <a:cubicBezTo>
                      <a:pt x="791210" y="314960"/>
                      <a:pt x="845820" y="294640"/>
                      <a:pt x="869950" y="304800"/>
                    </a:cubicBezTo>
                    <a:cubicBezTo>
                      <a:pt x="882650" y="308610"/>
                      <a:pt x="891540" y="323850"/>
                      <a:pt x="891540" y="331470"/>
                    </a:cubicBezTo>
                    <a:cubicBezTo>
                      <a:pt x="891540" y="337820"/>
                      <a:pt x="887730" y="341630"/>
                      <a:pt x="877570" y="347980"/>
                    </a:cubicBezTo>
                    <a:cubicBezTo>
                      <a:pt x="835660" y="381000"/>
                      <a:pt x="549910" y="476250"/>
                      <a:pt x="444500" y="530860"/>
                    </a:cubicBezTo>
                    <a:cubicBezTo>
                      <a:pt x="379730" y="563880"/>
                      <a:pt x="332740" y="586740"/>
                      <a:pt x="293370" y="622300"/>
                    </a:cubicBezTo>
                    <a:cubicBezTo>
                      <a:pt x="261620" y="652780"/>
                      <a:pt x="240030" y="690880"/>
                      <a:pt x="222250" y="723900"/>
                    </a:cubicBezTo>
                    <a:cubicBezTo>
                      <a:pt x="207010" y="749300"/>
                      <a:pt x="196850" y="774700"/>
                      <a:pt x="190500" y="798830"/>
                    </a:cubicBezTo>
                    <a:cubicBezTo>
                      <a:pt x="185420" y="819150"/>
                      <a:pt x="182880" y="836930"/>
                      <a:pt x="184150" y="855980"/>
                    </a:cubicBezTo>
                    <a:cubicBezTo>
                      <a:pt x="185420" y="873760"/>
                      <a:pt x="185420" y="904240"/>
                      <a:pt x="200660" y="910590"/>
                    </a:cubicBezTo>
                    <a:cubicBezTo>
                      <a:pt x="243840" y="927100"/>
                      <a:pt x="425450" y="796290"/>
                      <a:pt x="552450" y="715010"/>
                    </a:cubicBezTo>
                    <a:cubicBezTo>
                      <a:pt x="717550" y="609600"/>
                      <a:pt x="1038860" y="320040"/>
                      <a:pt x="1098550" y="318770"/>
                    </a:cubicBezTo>
                    <a:cubicBezTo>
                      <a:pt x="1109980" y="317500"/>
                      <a:pt x="1116330" y="325120"/>
                      <a:pt x="1118870" y="331470"/>
                    </a:cubicBezTo>
                    <a:cubicBezTo>
                      <a:pt x="1121410" y="337820"/>
                      <a:pt x="1120140" y="346710"/>
                      <a:pt x="1113790" y="354330"/>
                    </a:cubicBezTo>
                    <a:cubicBezTo>
                      <a:pt x="1090930" y="378460"/>
                      <a:pt x="974090" y="392430"/>
                      <a:pt x="889000" y="422910"/>
                    </a:cubicBezTo>
                    <a:cubicBezTo>
                      <a:pt x="770890" y="464820"/>
                      <a:pt x="584200" y="544830"/>
                      <a:pt x="473710" y="594360"/>
                    </a:cubicBezTo>
                    <a:cubicBezTo>
                      <a:pt x="400050" y="628650"/>
                      <a:pt x="337820" y="651510"/>
                      <a:pt x="289560" y="684530"/>
                    </a:cubicBezTo>
                    <a:cubicBezTo>
                      <a:pt x="252730" y="709930"/>
                      <a:pt x="220980" y="768350"/>
                      <a:pt x="204470" y="767080"/>
                    </a:cubicBezTo>
                    <a:cubicBezTo>
                      <a:pt x="195580" y="767080"/>
                      <a:pt x="185420" y="754380"/>
                      <a:pt x="187960" y="748030"/>
                    </a:cubicBezTo>
                    <a:cubicBezTo>
                      <a:pt x="195580" y="723900"/>
                      <a:pt x="368300" y="709930"/>
                      <a:pt x="501650" y="671830"/>
                    </a:cubicBezTo>
                    <a:cubicBezTo>
                      <a:pt x="741680" y="604520"/>
                      <a:pt x="1417320" y="339090"/>
                      <a:pt x="1499870" y="346710"/>
                    </a:cubicBezTo>
                    <a:cubicBezTo>
                      <a:pt x="1512570" y="347980"/>
                      <a:pt x="1517650" y="351790"/>
                      <a:pt x="1520190" y="358140"/>
                    </a:cubicBezTo>
                    <a:cubicBezTo>
                      <a:pt x="1524000" y="363220"/>
                      <a:pt x="1521460" y="372110"/>
                      <a:pt x="1517650" y="381000"/>
                    </a:cubicBezTo>
                    <a:cubicBezTo>
                      <a:pt x="1510030" y="397510"/>
                      <a:pt x="1489710" y="422910"/>
                      <a:pt x="1468120" y="443230"/>
                    </a:cubicBezTo>
                    <a:cubicBezTo>
                      <a:pt x="1441450" y="471170"/>
                      <a:pt x="1414780" y="491490"/>
                      <a:pt x="1367790" y="525780"/>
                    </a:cubicBezTo>
                    <a:cubicBezTo>
                      <a:pt x="1270000" y="595630"/>
                      <a:pt x="944880" y="831850"/>
                      <a:pt x="900430" y="820420"/>
                    </a:cubicBezTo>
                    <a:cubicBezTo>
                      <a:pt x="890270" y="817880"/>
                      <a:pt x="885190" y="802640"/>
                      <a:pt x="887730" y="795020"/>
                    </a:cubicBezTo>
                    <a:cubicBezTo>
                      <a:pt x="891540" y="782320"/>
                      <a:pt x="916940" y="775970"/>
                      <a:pt x="944880" y="760730"/>
                    </a:cubicBezTo>
                    <a:cubicBezTo>
                      <a:pt x="1013460" y="725170"/>
                      <a:pt x="1178560" y="646430"/>
                      <a:pt x="1322070" y="595630"/>
                    </a:cubicBezTo>
                    <a:cubicBezTo>
                      <a:pt x="1504950" y="533400"/>
                      <a:pt x="1888490" y="422910"/>
                      <a:pt x="1958340" y="429260"/>
                    </a:cubicBezTo>
                    <a:cubicBezTo>
                      <a:pt x="1973580" y="430530"/>
                      <a:pt x="1981200" y="435610"/>
                      <a:pt x="1985010" y="441960"/>
                    </a:cubicBezTo>
                    <a:cubicBezTo>
                      <a:pt x="1987550" y="448310"/>
                      <a:pt x="1986280" y="455930"/>
                      <a:pt x="1981200" y="464820"/>
                    </a:cubicBezTo>
                    <a:cubicBezTo>
                      <a:pt x="1968500" y="485140"/>
                      <a:pt x="1922780" y="510540"/>
                      <a:pt x="1871980" y="541020"/>
                    </a:cubicBezTo>
                    <a:cubicBezTo>
                      <a:pt x="1766570" y="604520"/>
                      <a:pt x="1485900" y="725170"/>
                      <a:pt x="1370330" y="795020"/>
                    </a:cubicBezTo>
                    <a:cubicBezTo>
                      <a:pt x="1304290" y="834390"/>
                      <a:pt x="1231900" y="905510"/>
                      <a:pt x="1223010" y="899160"/>
                    </a:cubicBezTo>
                    <a:cubicBezTo>
                      <a:pt x="1220470" y="896620"/>
                      <a:pt x="1224280" y="882650"/>
                      <a:pt x="1231900" y="873760"/>
                    </a:cubicBezTo>
                    <a:cubicBezTo>
                      <a:pt x="1249680" y="854710"/>
                      <a:pt x="1310640" y="844550"/>
                      <a:pt x="1365250" y="816610"/>
                    </a:cubicBezTo>
                    <a:cubicBezTo>
                      <a:pt x="1461770" y="769620"/>
                      <a:pt x="1638300" y="669290"/>
                      <a:pt x="1750060" y="598170"/>
                    </a:cubicBezTo>
                    <a:cubicBezTo>
                      <a:pt x="1841500" y="539750"/>
                      <a:pt x="1953260" y="430530"/>
                      <a:pt x="1991360" y="426720"/>
                    </a:cubicBezTo>
                    <a:cubicBezTo>
                      <a:pt x="2001520" y="425450"/>
                      <a:pt x="2009140" y="430530"/>
                      <a:pt x="2012950" y="436880"/>
                    </a:cubicBezTo>
                    <a:cubicBezTo>
                      <a:pt x="2016760" y="441960"/>
                      <a:pt x="2015490" y="449580"/>
                      <a:pt x="2011680" y="459740"/>
                    </a:cubicBezTo>
                    <a:cubicBezTo>
                      <a:pt x="2001520" y="486410"/>
                      <a:pt x="1940560" y="533400"/>
                      <a:pt x="1903730" y="582930"/>
                    </a:cubicBezTo>
                    <a:cubicBezTo>
                      <a:pt x="1855470" y="648970"/>
                      <a:pt x="1794510" y="806450"/>
                      <a:pt x="1757680" y="826770"/>
                    </a:cubicBezTo>
                    <a:cubicBezTo>
                      <a:pt x="1744980" y="834390"/>
                      <a:pt x="1728470" y="831850"/>
                      <a:pt x="1722120" y="826770"/>
                    </a:cubicBezTo>
                    <a:cubicBezTo>
                      <a:pt x="1718310" y="824230"/>
                      <a:pt x="1715770" y="815340"/>
                      <a:pt x="1720850" y="807720"/>
                    </a:cubicBezTo>
                    <a:cubicBezTo>
                      <a:pt x="1737360" y="778510"/>
                      <a:pt x="1954530" y="723900"/>
                      <a:pt x="2026920" y="689610"/>
                    </a:cubicBezTo>
                    <a:cubicBezTo>
                      <a:pt x="2070100" y="668020"/>
                      <a:pt x="2099310" y="650240"/>
                      <a:pt x="2127250" y="632460"/>
                    </a:cubicBezTo>
                    <a:cubicBezTo>
                      <a:pt x="2146300" y="621030"/>
                      <a:pt x="2176780" y="608330"/>
                      <a:pt x="2176780" y="598170"/>
                    </a:cubicBezTo>
                    <a:cubicBezTo>
                      <a:pt x="2176780" y="590550"/>
                      <a:pt x="2160270" y="580390"/>
                      <a:pt x="2147570" y="576580"/>
                    </a:cubicBezTo>
                    <a:cubicBezTo>
                      <a:pt x="2125980" y="570230"/>
                      <a:pt x="2096770" y="575310"/>
                      <a:pt x="2059940" y="579120"/>
                    </a:cubicBezTo>
                    <a:cubicBezTo>
                      <a:pt x="1998980" y="586740"/>
                      <a:pt x="1851660" y="635000"/>
                      <a:pt x="1813560" y="628650"/>
                    </a:cubicBezTo>
                    <a:cubicBezTo>
                      <a:pt x="1799590" y="626110"/>
                      <a:pt x="1791970" y="623570"/>
                      <a:pt x="1788160" y="614680"/>
                    </a:cubicBezTo>
                    <a:cubicBezTo>
                      <a:pt x="1781810" y="596900"/>
                      <a:pt x="1805940" y="549910"/>
                      <a:pt x="1827530" y="511810"/>
                    </a:cubicBezTo>
                    <a:cubicBezTo>
                      <a:pt x="1861820" y="450850"/>
                      <a:pt x="2015490" y="321310"/>
                      <a:pt x="2000250" y="298450"/>
                    </a:cubicBezTo>
                    <a:cubicBezTo>
                      <a:pt x="1983740" y="274320"/>
                      <a:pt x="1742440" y="398780"/>
                      <a:pt x="1697990" y="393700"/>
                    </a:cubicBezTo>
                    <a:cubicBezTo>
                      <a:pt x="1684020" y="392430"/>
                      <a:pt x="1675130" y="384810"/>
                      <a:pt x="1672590" y="378460"/>
                    </a:cubicBezTo>
                    <a:cubicBezTo>
                      <a:pt x="1671320" y="372110"/>
                      <a:pt x="1675130" y="361950"/>
                      <a:pt x="1685290" y="351790"/>
                    </a:cubicBezTo>
                    <a:cubicBezTo>
                      <a:pt x="1718310" y="321310"/>
                      <a:pt x="1946910" y="233680"/>
                      <a:pt x="1990090" y="238760"/>
                    </a:cubicBezTo>
                    <a:cubicBezTo>
                      <a:pt x="2001520" y="240030"/>
                      <a:pt x="2012950" y="250190"/>
                      <a:pt x="2011680" y="254000"/>
                    </a:cubicBezTo>
                    <a:cubicBezTo>
                      <a:pt x="2007870" y="267970"/>
                      <a:pt x="1750060" y="227330"/>
                      <a:pt x="1624330" y="227330"/>
                    </a:cubicBezTo>
                    <a:cubicBezTo>
                      <a:pt x="1507490" y="227330"/>
                      <a:pt x="1323340" y="265430"/>
                      <a:pt x="1282700" y="251460"/>
                    </a:cubicBezTo>
                    <a:cubicBezTo>
                      <a:pt x="1271270" y="247650"/>
                      <a:pt x="1266190" y="242570"/>
                      <a:pt x="1264920" y="236220"/>
                    </a:cubicBezTo>
                    <a:cubicBezTo>
                      <a:pt x="1263650" y="229870"/>
                      <a:pt x="1266190" y="220980"/>
                      <a:pt x="1273810" y="213360"/>
                    </a:cubicBezTo>
                    <a:cubicBezTo>
                      <a:pt x="1295400" y="194310"/>
                      <a:pt x="1414780" y="163830"/>
                      <a:pt x="1445260" y="166370"/>
                    </a:cubicBezTo>
                    <a:cubicBezTo>
                      <a:pt x="1456690" y="166370"/>
                      <a:pt x="1464310" y="170180"/>
                      <a:pt x="1468120" y="175260"/>
                    </a:cubicBezTo>
                    <a:cubicBezTo>
                      <a:pt x="1471930" y="181610"/>
                      <a:pt x="1473200" y="191770"/>
                      <a:pt x="1468120" y="199390"/>
                    </a:cubicBezTo>
                    <a:cubicBezTo>
                      <a:pt x="1456690" y="215900"/>
                      <a:pt x="1397000" y="223520"/>
                      <a:pt x="1371600" y="243840"/>
                    </a:cubicBezTo>
                    <a:cubicBezTo>
                      <a:pt x="1348740" y="262890"/>
                      <a:pt x="1315720" y="300990"/>
                      <a:pt x="1319530" y="312420"/>
                    </a:cubicBezTo>
                    <a:cubicBezTo>
                      <a:pt x="1322070" y="318770"/>
                      <a:pt x="1336040" y="318770"/>
                      <a:pt x="1352550" y="318770"/>
                    </a:cubicBezTo>
                    <a:cubicBezTo>
                      <a:pt x="1409700" y="318770"/>
                      <a:pt x="1621790" y="260350"/>
                      <a:pt x="1723390" y="233680"/>
                    </a:cubicBezTo>
                    <a:cubicBezTo>
                      <a:pt x="1794510" y="214630"/>
                      <a:pt x="1846580" y="200660"/>
                      <a:pt x="1903730" y="179070"/>
                    </a:cubicBezTo>
                    <a:cubicBezTo>
                      <a:pt x="1958340" y="158750"/>
                      <a:pt x="2059940" y="119380"/>
                      <a:pt x="2057400" y="109220"/>
                    </a:cubicBezTo>
                    <a:cubicBezTo>
                      <a:pt x="2057400" y="102870"/>
                      <a:pt x="2020570" y="96520"/>
                      <a:pt x="2002790" y="102870"/>
                    </a:cubicBezTo>
                    <a:cubicBezTo>
                      <a:pt x="1977390" y="110490"/>
                      <a:pt x="1948180" y="137160"/>
                      <a:pt x="1927860" y="166370"/>
                    </a:cubicBezTo>
                    <a:cubicBezTo>
                      <a:pt x="1901190" y="205740"/>
                      <a:pt x="1877060" y="283210"/>
                      <a:pt x="1868170" y="330200"/>
                    </a:cubicBezTo>
                    <a:cubicBezTo>
                      <a:pt x="1861820" y="363220"/>
                      <a:pt x="1855470" y="403860"/>
                      <a:pt x="1866900" y="419100"/>
                    </a:cubicBezTo>
                    <a:cubicBezTo>
                      <a:pt x="1874520" y="429260"/>
                      <a:pt x="1889760" y="431800"/>
                      <a:pt x="1906270" y="429260"/>
                    </a:cubicBezTo>
                    <a:cubicBezTo>
                      <a:pt x="1943100" y="424180"/>
                      <a:pt x="2024380" y="365760"/>
                      <a:pt x="2067560" y="328930"/>
                    </a:cubicBezTo>
                    <a:cubicBezTo>
                      <a:pt x="2104390" y="298450"/>
                      <a:pt x="2134870" y="262890"/>
                      <a:pt x="2159000" y="231140"/>
                    </a:cubicBezTo>
                    <a:cubicBezTo>
                      <a:pt x="2178050" y="207010"/>
                      <a:pt x="2209800" y="175260"/>
                      <a:pt x="2203450" y="160020"/>
                    </a:cubicBezTo>
                    <a:cubicBezTo>
                      <a:pt x="2197100" y="146050"/>
                      <a:pt x="2156460" y="143510"/>
                      <a:pt x="2132330" y="142240"/>
                    </a:cubicBezTo>
                    <a:cubicBezTo>
                      <a:pt x="2108200" y="140970"/>
                      <a:pt x="2082800" y="143510"/>
                      <a:pt x="2058670" y="153670"/>
                    </a:cubicBezTo>
                    <a:cubicBezTo>
                      <a:pt x="2029460" y="165100"/>
                      <a:pt x="1988820" y="193040"/>
                      <a:pt x="1972310" y="213360"/>
                    </a:cubicBezTo>
                    <a:cubicBezTo>
                      <a:pt x="1962150" y="226060"/>
                      <a:pt x="1959610" y="237490"/>
                      <a:pt x="1957070" y="252730"/>
                    </a:cubicBezTo>
                    <a:cubicBezTo>
                      <a:pt x="1953260" y="273050"/>
                      <a:pt x="1951990" y="309880"/>
                      <a:pt x="1957070" y="328930"/>
                    </a:cubicBezTo>
                    <a:cubicBezTo>
                      <a:pt x="1960880" y="341630"/>
                      <a:pt x="1963420" y="355600"/>
                      <a:pt x="1973580" y="359410"/>
                    </a:cubicBezTo>
                    <a:cubicBezTo>
                      <a:pt x="1988820" y="365760"/>
                      <a:pt x="2024380" y="349250"/>
                      <a:pt x="2049780" y="335280"/>
                    </a:cubicBezTo>
                    <a:cubicBezTo>
                      <a:pt x="2084070" y="316230"/>
                      <a:pt x="2133600" y="243840"/>
                      <a:pt x="2152650" y="246380"/>
                    </a:cubicBezTo>
                    <a:cubicBezTo>
                      <a:pt x="2162810" y="247650"/>
                      <a:pt x="2171700" y="264160"/>
                      <a:pt x="2170430" y="271780"/>
                    </a:cubicBezTo>
                    <a:cubicBezTo>
                      <a:pt x="2169160" y="279400"/>
                      <a:pt x="2148840" y="280670"/>
                      <a:pt x="2139950" y="292100"/>
                    </a:cubicBezTo>
                    <a:cubicBezTo>
                      <a:pt x="2124710" y="309880"/>
                      <a:pt x="2112010" y="354330"/>
                      <a:pt x="2109470" y="384810"/>
                    </a:cubicBezTo>
                    <a:cubicBezTo>
                      <a:pt x="2105660" y="415290"/>
                      <a:pt x="2114550" y="457200"/>
                      <a:pt x="2119630" y="478790"/>
                    </a:cubicBezTo>
                    <a:cubicBezTo>
                      <a:pt x="2122170" y="488950"/>
                      <a:pt x="2123440" y="501650"/>
                      <a:pt x="2129790" y="502920"/>
                    </a:cubicBezTo>
                    <a:cubicBezTo>
                      <a:pt x="2139950" y="506730"/>
                      <a:pt x="2170430" y="487680"/>
                      <a:pt x="2184400" y="471170"/>
                    </a:cubicBezTo>
                    <a:cubicBezTo>
                      <a:pt x="2199640" y="453390"/>
                      <a:pt x="2219960" y="406400"/>
                      <a:pt x="2212340" y="393700"/>
                    </a:cubicBezTo>
                    <a:cubicBezTo>
                      <a:pt x="2205990" y="383540"/>
                      <a:pt x="2181860" y="384810"/>
                      <a:pt x="2160270" y="387350"/>
                    </a:cubicBezTo>
                    <a:cubicBezTo>
                      <a:pt x="2123440" y="393700"/>
                      <a:pt x="2053590" y="422910"/>
                      <a:pt x="2014220" y="449580"/>
                    </a:cubicBezTo>
                    <a:cubicBezTo>
                      <a:pt x="1981200" y="473710"/>
                      <a:pt x="1960880" y="501650"/>
                      <a:pt x="1934210" y="534670"/>
                    </a:cubicBezTo>
                    <a:cubicBezTo>
                      <a:pt x="1901190" y="576580"/>
                      <a:pt x="1863090" y="681990"/>
                      <a:pt x="1838960" y="685800"/>
                    </a:cubicBezTo>
                    <a:cubicBezTo>
                      <a:pt x="1830070" y="687070"/>
                      <a:pt x="1818640" y="676910"/>
                      <a:pt x="1814830" y="665480"/>
                    </a:cubicBezTo>
                    <a:cubicBezTo>
                      <a:pt x="1804670" y="642620"/>
                      <a:pt x="1833880" y="574040"/>
                      <a:pt x="1831340" y="535940"/>
                    </a:cubicBezTo>
                    <a:cubicBezTo>
                      <a:pt x="1828800" y="501650"/>
                      <a:pt x="1817370" y="469900"/>
                      <a:pt x="1804670" y="444500"/>
                    </a:cubicBezTo>
                    <a:cubicBezTo>
                      <a:pt x="1793240" y="422910"/>
                      <a:pt x="1779270" y="403860"/>
                      <a:pt x="1762760" y="391160"/>
                    </a:cubicBezTo>
                    <a:cubicBezTo>
                      <a:pt x="1747520" y="378460"/>
                      <a:pt x="1732280" y="369570"/>
                      <a:pt x="1709420" y="364490"/>
                    </a:cubicBezTo>
                    <a:cubicBezTo>
                      <a:pt x="1676400" y="356870"/>
                      <a:pt x="1633220" y="360680"/>
                      <a:pt x="1582420" y="367030"/>
                    </a:cubicBezTo>
                    <a:cubicBezTo>
                      <a:pt x="1506220" y="377190"/>
                      <a:pt x="1372870" y="408940"/>
                      <a:pt x="1300480" y="434340"/>
                    </a:cubicBezTo>
                    <a:cubicBezTo>
                      <a:pt x="1252220" y="452120"/>
                      <a:pt x="1219200" y="469900"/>
                      <a:pt x="1184910" y="491490"/>
                    </a:cubicBezTo>
                    <a:cubicBezTo>
                      <a:pt x="1154430" y="509270"/>
                      <a:pt x="1127760" y="528320"/>
                      <a:pt x="1102360" y="551180"/>
                    </a:cubicBezTo>
                    <a:cubicBezTo>
                      <a:pt x="1075690" y="576580"/>
                      <a:pt x="1023620" y="623570"/>
                      <a:pt x="1027430" y="637540"/>
                    </a:cubicBezTo>
                    <a:cubicBezTo>
                      <a:pt x="1029970" y="643890"/>
                      <a:pt x="1049020" y="647700"/>
                      <a:pt x="1060450" y="643890"/>
                    </a:cubicBezTo>
                    <a:cubicBezTo>
                      <a:pt x="1082040" y="637540"/>
                      <a:pt x="1123950" y="593090"/>
                      <a:pt x="1132840" y="571500"/>
                    </a:cubicBezTo>
                    <a:cubicBezTo>
                      <a:pt x="1137920" y="560070"/>
                      <a:pt x="1136650" y="547370"/>
                      <a:pt x="1131570" y="539750"/>
                    </a:cubicBezTo>
                    <a:cubicBezTo>
                      <a:pt x="1125220" y="530860"/>
                      <a:pt x="1112520" y="528320"/>
                      <a:pt x="1094740" y="524510"/>
                    </a:cubicBezTo>
                    <a:cubicBezTo>
                      <a:pt x="1054100" y="515620"/>
                      <a:pt x="953770" y="510540"/>
                      <a:pt x="896620" y="515620"/>
                    </a:cubicBezTo>
                    <a:cubicBezTo>
                      <a:pt x="850900" y="519430"/>
                      <a:pt x="812800" y="530860"/>
                      <a:pt x="775970" y="542290"/>
                    </a:cubicBezTo>
                    <a:cubicBezTo>
                      <a:pt x="741680" y="552450"/>
                      <a:pt x="707390" y="562610"/>
                      <a:pt x="680720" y="579120"/>
                    </a:cubicBezTo>
                    <a:cubicBezTo>
                      <a:pt x="657860" y="594360"/>
                      <a:pt x="638810" y="609600"/>
                      <a:pt x="623570" y="632460"/>
                    </a:cubicBezTo>
                    <a:cubicBezTo>
                      <a:pt x="603250" y="660400"/>
                      <a:pt x="584200" y="708660"/>
                      <a:pt x="577850" y="740410"/>
                    </a:cubicBezTo>
                    <a:cubicBezTo>
                      <a:pt x="574040" y="765810"/>
                      <a:pt x="571500" y="805180"/>
                      <a:pt x="581660" y="808990"/>
                    </a:cubicBezTo>
                    <a:cubicBezTo>
                      <a:pt x="590550" y="814070"/>
                      <a:pt x="624840" y="775970"/>
                      <a:pt x="637540" y="756920"/>
                    </a:cubicBezTo>
                    <a:cubicBezTo>
                      <a:pt x="647700" y="742950"/>
                      <a:pt x="656590" y="725170"/>
                      <a:pt x="657860" y="711200"/>
                    </a:cubicBezTo>
                    <a:cubicBezTo>
                      <a:pt x="660400" y="699770"/>
                      <a:pt x="659130" y="687070"/>
                      <a:pt x="654050" y="679450"/>
                    </a:cubicBezTo>
                    <a:cubicBezTo>
                      <a:pt x="650240" y="673100"/>
                      <a:pt x="642620" y="669290"/>
                      <a:pt x="631190" y="665480"/>
                    </a:cubicBezTo>
                    <a:cubicBezTo>
                      <a:pt x="603250" y="657860"/>
                      <a:pt x="514350" y="650240"/>
                      <a:pt x="474980" y="666750"/>
                    </a:cubicBezTo>
                    <a:cubicBezTo>
                      <a:pt x="443230" y="681990"/>
                      <a:pt x="417830" y="713740"/>
                      <a:pt x="403860" y="742950"/>
                    </a:cubicBezTo>
                    <a:cubicBezTo>
                      <a:pt x="389890" y="770890"/>
                      <a:pt x="386080" y="808990"/>
                      <a:pt x="386080" y="836930"/>
                    </a:cubicBezTo>
                    <a:cubicBezTo>
                      <a:pt x="387350" y="858520"/>
                      <a:pt x="391160" y="881380"/>
                      <a:pt x="400050" y="894080"/>
                    </a:cubicBezTo>
                    <a:cubicBezTo>
                      <a:pt x="408940" y="905510"/>
                      <a:pt x="420370" y="913130"/>
                      <a:pt x="434340" y="916940"/>
                    </a:cubicBezTo>
                    <a:cubicBezTo>
                      <a:pt x="452120" y="922020"/>
                      <a:pt x="477520" y="920750"/>
                      <a:pt x="499110" y="918210"/>
                    </a:cubicBezTo>
                    <a:cubicBezTo>
                      <a:pt x="520700" y="914400"/>
                      <a:pt x="543560" y="904240"/>
                      <a:pt x="563880" y="894080"/>
                    </a:cubicBezTo>
                    <a:cubicBezTo>
                      <a:pt x="582930" y="883920"/>
                      <a:pt x="603250" y="869950"/>
                      <a:pt x="617220" y="854710"/>
                    </a:cubicBezTo>
                    <a:cubicBezTo>
                      <a:pt x="628650" y="840740"/>
                      <a:pt x="641350" y="822960"/>
                      <a:pt x="643890" y="807720"/>
                    </a:cubicBezTo>
                    <a:cubicBezTo>
                      <a:pt x="645160" y="795020"/>
                      <a:pt x="642620" y="781050"/>
                      <a:pt x="636270" y="770890"/>
                    </a:cubicBezTo>
                    <a:cubicBezTo>
                      <a:pt x="627380" y="759460"/>
                      <a:pt x="613410" y="753110"/>
                      <a:pt x="594360" y="745490"/>
                    </a:cubicBezTo>
                    <a:cubicBezTo>
                      <a:pt x="560070" y="731520"/>
                      <a:pt x="485140" y="715010"/>
                      <a:pt x="436880" y="709930"/>
                    </a:cubicBezTo>
                    <a:cubicBezTo>
                      <a:pt x="393700" y="707390"/>
                      <a:pt x="341630" y="708660"/>
                      <a:pt x="316230" y="716280"/>
                    </a:cubicBezTo>
                    <a:cubicBezTo>
                      <a:pt x="303530" y="721360"/>
                      <a:pt x="297180" y="725170"/>
                      <a:pt x="290830" y="736600"/>
                    </a:cubicBezTo>
                    <a:cubicBezTo>
                      <a:pt x="276860" y="755650"/>
                      <a:pt x="265430" y="802640"/>
                      <a:pt x="262890" y="835660"/>
                    </a:cubicBezTo>
                    <a:cubicBezTo>
                      <a:pt x="260350" y="867410"/>
                      <a:pt x="260350" y="908050"/>
                      <a:pt x="270510" y="928370"/>
                    </a:cubicBezTo>
                    <a:cubicBezTo>
                      <a:pt x="276860" y="941070"/>
                      <a:pt x="287020" y="947420"/>
                      <a:pt x="299720" y="953770"/>
                    </a:cubicBezTo>
                    <a:cubicBezTo>
                      <a:pt x="314960" y="961390"/>
                      <a:pt x="332740" y="966470"/>
                      <a:pt x="356870" y="969010"/>
                    </a:cubicBezTo>
                    <a:cubicBezTo>
                      <a:pt x="394970" y="972820"/>
                      <a:pt x="452120" y="967740"/>
                      <a:pt x="508000" y="960120"/>
                    </a:cubicBezTo>
                    <a:cubicBezTo>
                      <a:pt x="576580" y="951230"/>
                      <a:pt x="661670" y="935990"/>
                      <a:pt x="737870" y="913130"/>
                    </a:cubicBezTo>
                    <a:cubicBezTo>
                      <a:pt x="817880" y="889000"/>
                      <a:pt x="906780" y="855980"/>
                      <a:pt x="976630" y="816610"/>
                    </a:cubicBezTo>
                    <a:cubicBezTo>
                      <a:pt x="1038860" y="782320"/>
                      <a:pt x="1097280" y="732790"/>
                      <a:pt x="1139190" y="693420"/>
                    </a:cubicBezTo>
                    <a:cubicBezTo>
                      <a:pt x="1169670" y="664210"/>
                      <a:pt x="1207770" y="633730"/>
                      <a:pt x="1209040" y="608330"/>
                    </a:cubicBezTo>
                    <a:cubicBezTo>
                      <a:pt x="1209040" y="589280"/>
                      <a:pt x="1193800" y="570230"/>
                      <a:pt x="1172210" y="554990"/>
                    </a:cubicBezTo>
                    <a:cubicBezTo>
                      <a:pt x="1130300" y="527050"/>
                      <a:pt x="1010920" y="513080"/>
                      <a:pt x="938530" y="506730"/>
                    </a:cubicBezTo>
                    <a:cubicBezTo>
                      <a:pt x="875030" y="500380"/>
                      <a:pt x="796290" y="499110"/>
                      <a:pt x="760730" y="509270"/>
                    </a:cubicBezTo>
                    <a:cubicBezTo>
                      <a:pt x="744220" y="513080"/>
                      <a:pt x="735330" y="518160"/>
                      <a:pt x="727710" y="527050"/>
                    </a:cubicBezTo>
                    <a:cubicBezTo>
                      <a:pt x="720090" y="537210"/>
                      <a:pt x="715010" y="551180"/>
                      <a:pt x="715010" y="563880"/>
                    </a:cubicBezTo>
                    <a:cubicBezTo>
                      <a:pt x="715010" y="581660"/>
                      <a:pt x="720090" y="612140"/>
                      <a:pt x="731520" y="621030"/>
                    </a:cubicBezTo>
                    <a:cubicBezTo>
                      <a:pt x="742950" y="628650"/>
                      <a:pt x="763270" y="621030"/>
                      <a:pt x="779780" y="615950"/>
                    </a:cubicBezTo>
                    <a:cubicBezTo>
                      <a:pt x="801370" y="610870"/>
                      <a:pt x="822960" y="598170"/>
                      <a:pt x="844550" y="584200"/>
                    </a:cubicBezTo>
                    <a:cubicBezTo>
                      <a:pt x="869950" y="566420"/>
                      <a:pt x="922020" y="523240"/>
                      <a:pt x="919480" y="518160"/>
                    </a:cubicBezTo>
                    <a:cubicBezTo>
                      <a:pt x="918210" y="515620"/>
                      <a:pt x="900430" y="518160"/>
                      <a:pt x="890270" y="524510"/>
                    </a:cubicBezTo>
                    <a:cubicBezTo>
                      <a:pt x="871220" y="537210"/>
                      <a:pt x="843280" y="574040"/>
                      <a:pt x="826770" y="609600"/>
                    </a:cubicBezTo>
                    <a:cubicBezTo>
                      <a:pt x="805180" y="656590"/>
                      <a:pt x="772160" y="765810"/>
                      <a:pt x="788670" y="788670"/>
                    </a:cubicBezTo>
                    <a:cubicBezTo>
                      <a:pt x="796290" y="800100"/>
                      <a:pt x="812800" y="795020"/>
                      <a:pt x="835660" y="793750"/>
                    </a:cubicBezTo>
                    <a:cubicBezTo>
                      <a:pt x="887730" y="789940"/>
                      <a:pt x="1021080" y="749300"/>
                      <a:pt x="1106170" y="722630"/>
                    </a:cubicBezTo>
                    <a:cubicBezTo>
                      <a:pt x="1186180" y="697230"/>
                      <a:pt x="1332230" y="669290"/>
                      <a:pt x="1333500" y="640080"/>
                    </a:cubicBezTo>
                    <a:cubicBezTo>
                      <a:pt x="1336040" y="614680"/>
                      <a:pt x="1239520" y="579120"/>
                      <a:pt x="1182370" y="560070"/>
                    </a:cubicBezTo>
                    <a:cubicBezTo>
                      <a:pt x="1118870" y="537210"/>
                      <a:pt x="972820" y="505460"/>
                      <a:pt x="966470" y="519430"/>
                    </a:cubicBezTo>
                    <a:cubicBezTo>
                      <a:pt x="961390" y="528320"/>
                      <a:pt x="1009650" y="567690"/>
                      <a:pt x="1037590" y="581660"/>
                    </a:cubicBezTo>
                    <a:cubicBezTo>
                      <a:pt x="1065530" y="595630"/>
                      <a:pt x="1098550" y="596900"/>
                      <a:pt x="1131570" y="601980"/>
                    </a:cubicBezTo>
                    <a:cubicBezTo>
                      <a:pt x="1167130" y="607060"/>
                      <a:pt x="1200150" y="614680"/>
                      <a:pt x="1244600" y="612140"/>
                    </a:cubicBezTo>
                    <a:cubicBezTo>
                      <a:pt x="1308100" y="610870"/>
                      <a:pt x="1449070" y="558800"/>
                      <a:pt x="1477010" y="574040"/>
                    </a:cubicBezTo>
                    <a:cubicBezTo>
                      <a:pt x="1485900" y="579120"/>
                      <a:pt x="1489710" y="591820"/>
                      <a:pt x="1487170" y="599440"/>
                    </a:cubicBezTo>
                    <a:cubicBezTo>
                      <a:pt x="1484630" y="609600"/>
                      <a:pt x="1456690" y="610870"/>
                      <a:pt x="1447800" y="624840"/>
                    </a:cubicBezTo>
                    <a:cubicBezTo>
                      <a:pt x="1436370" y="642620"/>
                      <a:pt x="1435100" y="683260"/>
                      <a:pt x="1438910" y="708660"/>
                    </a:cubicBezTo>
                    <a:cubicBezTo>
                      <a:pt x="1442720" y="730250"/>
                      <a:pt x="1452880" y="759460"/>
                      <a:pt x="1466850" y="769620"/>
                    </a:cubicBezTo>
                    <a:cubicBezTo>
                      <a:pt x="1477010" y="778510"/>
                      <a:pt x="1493520" y="777240"/>
                      <a:pt x="1510030" y="774700"/>
                    </a:cubicBezTo>
                    <a:cubicBezTo>
                      <a:pt x="1536700" y="769620"/>
                      <a:pt x="1578610" y="746760"/>
                      <a:pt x="1611630" y="725170"/>
                    </a:cubicBezTo>
                    <a:cubicBezTo>
                      <a:pt x="1645920" y="703580"/>
                      <a:pt x="1681480" y="676910"/>
                      <a:pt x="1710690" y="642620"/>
                    </a:cubicBezTo>
                    <a:cubicBezTo>
                      <a:pt x="1742440" y="607060"/>
                      <a:pt x="1772920" y="556260"/>
                      <a:pt x="1793240" y="513080"/>
                    </a:cubicBezTo>
                    <a:cubicBezTo>
                      <a:pt x="1809750" y="474980"/>
                      <a:pt x="1824990" y="430530"/>
                      <a:pt x="1827530" y="400050"/>
                    </a:cubicBezTo>
                    <a:cubicBezTo>
                      <a:pt x="1828800" y="378460"/>
                      <a:pt x="1827530" y="358140"/>
                      <a:pt x="1817370" y="345440"/>
                    </a:cubicBezTo>
                    <a:cubicBezTo>
                      <a:pt x="1808480" y="331470"/>
                      <a:pt x="1790700" y="326390"/>
                      <a:pt x="1770380" y="320040"/>
                    </a:cubicBezTo>
                    <a:cubicBezTo>
                      <a:pt x="1733550" y="308610"/>
                      <a:pt x="1652270" y="303530"/>
                      <a:pt x="1615440" y="307340"/>
                    </a:cubicBezTo>
                    <a:cubicBezTo>
                      <a:pt x="1595120" y="309880"/>
                      <a:pt x="1578610" y="313690"/>
                      <a:pt x="1567180" y="322580"/>
                    </a:cubicBezTo>
                    <a:cubicBezTo>
                      <a:pt x="1557020" y="330200"/>
                      <a:pt x="1550670" y="337820"/>
                      <a:pt x="1544320" y="351790"/>
                    </a:cubicBezTo>
                    <a:cubicBezTo>
                      <a:pt x="1534160" y="375920"/>
                      <a:pt x="1526540" y="438150"/>
                      <a:pt x="1526540" y="468630"/>
                    </a:cubicBezTo>
                    <a:cubicBezTo>
                      <a:pt x="1526540" y="488950"/>
                      <a:pt x="1527810" y="500380"/>
                      <a:pt x="1534160" y="516890"/>
                    </a:cubicBezTo>
                    <a:cubicBezTo>
                      <a:pt x="1540510" y="537210"/>
                      <a:pt x="1553210" y="567690"/>
                      <a:pt x="1570990" y="579120"/>
                    </a:cubicBezTo>
                    <a:cubicBezTo>
                      <a:pt x="1587500" y="589280"/>
                      <a:pt x="1615440" y="591820"/>
                      <a:pt x="1635760" y="586740"/>
                    </a:cubicBezTo>
                    <a:cubicBezTo>
                      <a:pt x="1657350" y="580390"/>
                      <a:pt x="1681480" y="557530"/>
                      <a:pt x="1694180" y="541020"/>
                    </a:cubicBezTo>
                    <a:cubicBezTo>
                      <a:pt x="1704340" y="528320"/>
                      <a:pt x="1705610" y="505460"/>
                      <a:pt x="1715770" y="501650"/>
                    </a:cubicBezTo>
                    <a:cubicBezTo>
                      <a:pt x="1723390" y="499110"/>
                      <a:pt x="1744980" y="508000"/>
                      <a:pt x="1748790" y="514350"/>
                    </a:cubicBezTo>
                    <a:cubicBezTo>
                      <a:pt x="1751330" y="519430"/>
                      <a:pt x="1750060" y="527050"/>
                      <a:pt x="1746250" y="529590"/>
                    </a:cubicBezTo>
                    <a:cubicBezTo>
                      <a:pt x="1742440" y="534670"/>
                      <a:pt x="1724660" y="530860"/>
                      <a:pt x="1715770" y="535940"/>
                    </a:cubicBezTo>
                    <a:cubicBezTo>
                      <a:pt x="1706880" y="542290"/>
                      <a:pt x="1701800" y="551180"/>
                      <a:pt x="1695450" y="567690"/>
                    </a:cubicBezTo>
                    <a:cubicBezTo>
                      <a:pt x="1681480" y="601980"/>
                      <a:pt x="1681480" y="722630"/>
                      <a:pt x="1663700" y="749300"/>
                    </a:cubicBezTo>
                    <a:cubicBezTo>
                      <a:pt x="1656080" y="759460"/>
                      <a:pt x="1644650" y="765810"/>
                      <a:pt x="1638300" y="764540"/>
                    </a:cubicBezTo>
                    <a:cubicBezTo>
                      <a:pt x="1630680" y="763270"/>
                      <a:pt x="1619250" y="749300"/>
                      <a:pt x="1619250" y="741680"/>
                    </a:cubicBezTo>
                    <a:cubicBezTo>
                      <a:pt x="1619250" y="731520"/>
                      <a:pt x="1628140" y="725170"/>
                      <a:pt x="1640840" y="711200"/>
                    </a:cubicBezTo>
                    <a:cubicBezTo>
                      <a:pt x="1686560" y="661670"/>
                      <a:pt x="1985010" y="407670"/>
                      <a:pt x="1981200" y="403860"/>
                    </a:cubicBezTo>
                    <a:cubicBezTo>
                      <a:pt x="1981200" y="402590"/>
                      <a:pt x="1955800" y="417830"/>
                      <a:pt x="1945640" y="427990"/>
                    </a:cubicBezTo>
                    <a:cubicBezTo>
                      <a:pt x="1935480" y="439420"/>
                      <a:pt x="1927860" y="454660"/>
                      <a:pt x="1924050" y="472440"/>
                    </a:cubicBezTo>
                    <a:cubicBezTo>
                      <a:pt x="1917700" y="496570"/>
                      <a:pt x="1908810" y="547370"/>
                      <a:pt x="1924050" y="557530"/>
                    </a:cubicBezTo>
                    <a:cubicBezTo>
                      <a:pt x="1944370" y="570230"/>
                      <a:pt x="2033270" y="518160"/>
                      <a:pt x="2067560" y="488950"/>
                    </a:cubicBezTo>
                    <a:cubicBezTo>
                      <a:pt x="2092960" y="466090"/>
                      <a:pt x="2108200" y="407670"/>
                      <a:pt x="2119630" y="410210"/>
                    </a:cubicBezTo>
                    <a:cubicBezTo>
                      <a:pt x="2136140" y="415290"/>
                      <a:pt x="2136140" y="615950"/>
                      <a:pt x="2119630" y="648970"/>
                    </a:cubicBezTo>
                    <a:cubicBezTo>
                      <a:pt x="2114550" y="661670"/>
                      <a:pt x="2104390" y="668020"/>
                      <a:pt x="2096770" y="668020"/>
                    </a:cubicBezTo>
                    <a:cubicBezTo>
                      <a:pt x="2089150" y="666750"/>
                      <a:pt x="2077720" y="659130"/>
                      <a:pt x="2076450" y="647700"/>
                    </a:cubicBezTo>
                    <a:cubicBezTo>
                      <a:pt x="2068830" y="607060"/>
                      <a:pt x="2186940" y="360680"/>
                      <a:pt x="2226310" y="340360"/>
                    </a:cubicBezTo>
                    <a:cubicBezTo>
                      <a:pt x="2239010" y="334010"/>
                      <a:pt x="2251710" y="337820"/>
                      <a:pt x="2261870" y="346710"/>
                    </a:cubicBezTo>
                    <a:cubicBezTo>
                      <a:pt x="2278380" y="363220"/>
                      <a:pt x="2278380" y="458470"/>
                      <a:pt x="2289810" y="459740"/>
                    </a:cubicBezTo>
                    <a:cubicBezTo>
                      <a:pt x="2299970" y="459740"/>
                      <a:pt x="2322830" y="389890"/>
                      <a:pt x="2327910" y="358140"/>
                    </a:cubicBezTo>
                    <a:cubicBezTo>
                      <a:pt x="2331720" y="330200"/>
                      <a:pt x="2319020" y="276860"/>
                      <a:pt x="2322830" y="275590"/>
                    </a:cubicBezTo>
                    <a:cubicBezTo>
                      <a:pt x="2327910" y="275590"/>
                      <a:pt x="2382520" y="417830"/>
                      <a:pt x="2372360" y="440690"/>
                    </a:cubicBezTo>
                    <a:cubicBezTo>
                      <a:pt x="2368550" y="449580"/>
                      <a:pt x="2354580" y="454660"/>
                      <a:pt x="2346960" y="453390"/>
                    </a:cubicBezTo>
                    <a:cubicBezTo>
                      <a:pt x="2340610" y="453390"/>
                      <a:pt x="2332990" y="449580"/>
                      <a:pt x="2327910" y="440690"/>
                    </a:cubicBezTo>
                    <a:cubicBezTo>
                      <a:pt x="2316480" y="415290"/>
                      <a:pt x="2331720" y="265430"/>
                      <a:pt x="2350770" y="248920"/>
                    </a:cubicBezTo>
                    <a:cubicBezTo>
                      <a:pt x="2358390" y="242570"/>
                      <a:pt x="2368550" y="246380"/>
                      <a:pt x="2377440" y="250190"/>
                    </a:cubicBezTo>
                    <a:cubicBezTo>
                      <a:pt x="2390140" y="255270"/>
                      <a:pt x="2405380" y="269240"/>
                      <a:pt x="2416810" y="287020"/>
                    </a:cubicBezTo>
                    <a:cubicBezTo>
                      <a:pt x="2434590" y="312420"/>
                      <a:pt x="2467610" y="378460"/>
                      <a:pt x="2462530" y="396240"/>
                    </a:cubicBezTo>
                    <a:cubicBezTo>
                      <a:pt x="2459990" y="403860"/>
                      <a:pt x="2451100" y="408940"/>
                      <a:pt x="2444750" y="408940"/>
                    </a:cubicBezTo>
                    <a:cubicBezTo>
                      <a:pt x="2438400" y="410210"/>
                      <a:pt x="2432050" y="408940"/>
                      <a:pt x="2424430" y="402590"/>
                    </a:cubicBezTo>
                    <a:cubicBezTo>
                      <a:pt x="2405380" y="384810"/>
                      <a:pt x="2388870" y="307340"/>
                      <a:pt x="2357120" y="260350"/>
                    </a:cubicBezTo>
                    <a:cubicBezTo>
                      <a:pt x="2320290" y="204470"/>
                      <a:pt x="2223770" y="130810"/>
                      <a:pt x="2205990" y="95250"/>
                    </a:cubicBezTo>
                    <a:cubicBezTo>
                      <a:pt x="2199640" y="81280"/>
                      <a:pt x="2209800" y="69850"/>
                      <a:pt x="2200910" y="62230"/>
                    </a:cubicBezTo>
                    <a:cubicBezTo>
                      <a:pt x="2174240" y="44450"/>
                      <a:pt x="1996440" y="105410"/>
                      <a:pt x="1940560" y="109220"/>
                    </a:cubicBezTo>
                    <a:cubicBezTo>
                      <a:pt x="1913890" y="110490"/>
                      <a:pt x="1902460" y="110490"/>
                      <a:pt x="1882140" y="106680"/>
                    </a:cubicBezTo>
                    <a:cubicBezTo>
                      <a:pt x="1855470" y="101600"/>
                      <a:pt x="1832610" y="80010"/>
                      <a:pt x="1797050" y="77470"/>
                    </a:cubicBezTo>
                    <a:cubicBezTo>
                      <a:pt x="1737360" y="74930"/>
                      <a:pt x="1629410" y="121920"/>
                      <a:pt x="1559560" y="128270"/>
                    </a:cubicBezTo>
                    <a:cubicBezTo>
                      <a:pt x="1506220" y="132080"/>
                      <a:pt x="1456690" y="116840"/>
                      <a:pt x="1414780" y="119380"/>
                    </a:cubicBezTo>
                    <a:cubicBezTo>
                      <a:pt x="1383030" y="120650"/>
                      <a:pt x="1360170" y="116840"/>
                      <a:pt x="1330960" y="132080"/>
                    </a:cubicBezTo>
                    <a:cubicBezTo>
                      <a:pt x="1282700" y="154940"/>
                      <a:pt x="1220470" y="256540"/>
                      <a:pt x="1173480" y="285750"/>
                    </a:cubicBezTo>
                    <a:cubicBezTo>
                      <a:pt x="1141730" y="304800"/>
                      <a:pt x="1112520" y="311150"/>
                      <a:pt x="1085850" y="314960"/>
                    </a:cubicBezTo>
                    <a:cubicBezTo>
                      <a:pt x="1065530" y="318770"/>
                      <a:pt x="1041400" y="318770"/>
                      <a:pt x="1027430" y="314960"/>
                    </a:cubicBezTo>
                    <a:cubicBezTo>
                      <a:pt x="1017270" y="311150"/>
                      <a:pt x="1013460" y="308610"/>
                      <a:pt x="1004570" y="300990"/>
                    </a:cubicBezTo>
                    <a:cubicBezTo>
                      <a:pt x="982980" y="281940"/>
                      <a:pt x="955040" y="210820"/>
                      <a:pt x="910590" y="194310"/>
                    </a:cubicBezTo>
                    <a:cubicBezTo>
                      <a:pt x="852170" y="171450"/>
                      <a:pt x="740410" y="204470"/>
                      <a:pt x="665480" y="219710"/>
                    </a:cubicBezTo>
                    <a:cubicBezTo>
                      <a:pt x="599440" y="233680"/>
                      <a:pt x="537210" y="256540"/>
                      <a:pt x="482600" y="278130"/>
                    </a:cubicBezTo>
                    <a:cubicBezTo>
                      <a:pt x="435610" y="295910"/>
                      <a:pt x="402590" y="330200"/>
                      <a:pt x="354330" y="336550"/>
                    </a:cubicBezTo>
                    <a:cubicBezTo>
                      <a:pt x="294640" y="344170"/>
                      <a:pt x="187960" y="299720"/>
                      <a:pt x="149860" y="300990"/>
                    </a:cubicBezTo>
                    <a:cubicBezTo>
                      <a:pt x="135890" y="300990"/>
                      <a:pt x="130810" y="302260"/>
                      <a:pt x="119380" y="307340"/>
                    </a:cubicBezTo>
                    <a:cubicBezTo>
                      <a:pt x="102870" y="316230"/>
                      <a:pt x="72390" y="336550"/>
                      <a:pt x="63500" y="353060"/>
                    </a:cubicBezTo>
                    <a:cubicBezTo>
                      <a:pt x="58420" y="364490"/>
                      <a:pt x="59690" y="373380"/>
                      <a:pt x="60960" y="388620"/>
                    </a:cubicBezTo>
                    <a:cubicBezTo>
                      <a:pt x="63500" y="411480"/>
                      <a:pt x="85090" y="447040"/>
                      <a:pt x="91440" y="481330"/>
                    </a:cubicBezTo>
                    <a:cubicBezTo>
                      <a:pt x="97790" y="523240"/>
                      <a:pt x="83820" y="580390"/>
                      <a:pt x="90170" y="621030"/>
                    </a:cubicBezTo>
                    <a:cubicBezTo>
                      <a:pt x="96520" y="656590"/>
                      <a:pt x="121920" y="679450"/>
                      <a:pt x="121920" y="715010"/>
                    </a:cubicBezTo>
                    <a:cubicBezTo>
                      <a:pt x="123190" y="759460"/>
                      <a:pt x="78740" y="839470"/>
                      <a:pt x="76200" y="869950"/>
                    </a:cubicBezTo>
                    <a:cubicBezTo>
                      <a:pt x="76200" y="881380"/>
                      <a:pt x="77470" y="886460"/>
                      <a:pt x="81280" y="895350"/>
                    </a:cubicBezTo>
                    <a:cubicBezTo>
                      <a:pt x="86360" y="909320"/>
                      <a:pt x="99060" y="929640"/>
                      <a:pt x="113030" y="946150"/>
                    </a:cubicBezTo>
                    <a:cubicBezTo>
                      <a:pt x="129540" y="963930"/>
                      <a:pt x="146050" y="980440"/>
                      <a:pt x="176530" y="998220"/>
                    </a:cubicBezTo>
                    <a:cubicBezTo>
                      <a:pt x="232410" y="1027430"/>
                      <a:pt x="377190" y="1070610"/>
                      <a:pt x="431800" y="1080770"/>
                    </a:cubicBezTo>
                    <a:cubicBezTo>
                      <a:pt x="457200" y="1084580"/>
                      <a:pt x="469900" y="1088390"/>
                      <a:pt x="487680" y="1082040"/>
                    </a:cubicBezTo>
                    <a:cubicBezTo>
                      <a:pt x="511810" y="1074420"/>
                      <a:pt x="527050" y="1035050"/>
                      <a:pt x="556260" y="1024890"/>
                    </a:cubicBezTo>
                    <a:cubicBezTo>
                      <a:pt x="593090" y="1012190"/>
                      <a:pt x="651510" y="1038860"/>
                      <a:pt x="693420" y="1027430"/>
                    </a:cubicBezTo>
                    <a:cubicBezTo>
                      <a:pt x="732790" y="1016000"/>
                      <a:pt x="763270" y="972820"/>
                      <a:pt x="803910" y="961390"/>
                    </a:cubicBezTo>
                    <a:cubicBezTo>
                      <a:pt x="844550" y="948690"/>
                      <a:pt x="900430" y="970280"/>
                      <a:pt x="938530" y="955040"/>
                    </a:cubicBezTo>
                    <a:cubicBezTo>
                      <a:pt x="976630" y="939800"/>
                      <a:pt x="998220" y="894080"/>
                      <a:pt x="1033780" y="873760"/>
                    </a:cubicBezTo>
                    <a:cubicBezTo>
                      <a:pt x="1069340" y="853440"/>
                      <a:pt x="1117600" y="852170"/>
                      <a:pt x="1151890" y="833120"/>
                    </a:cubicBezTo>
                    <a:cubicBezTo>
                      <a:pt x="1182370" y="815340"/>
                      <a:pt x="1198880" y="778510"/>
                      <a:pt x="1230630" y="763270"/>
                    </a:cubicBezTo>
                    <a:cubicBezTo>
                      <a:pt x="1264920" y="745490"/>
                      <a:pt x="1314450" y="741680"/>
                      <a:pt x="1351280" y="737870"/>
                    </a:cubicBezTo>
                    <a:cubicBezTo>
                      <a:pt x="1380490" y="735330"/>
                      <a:pt x="1408430" y="728980"/>
                      <a:pt x="1430020" y="737870"/>
                    </a:cubicBezTo>
                    <a:cubicBezTo>
                      <a:pt x="1450340" y="745490"/>
                      <a:pt x="1464310" y="763270"/>
                      <a:pt x="1479550" y="782320"/>
                    </a:cubicBezTo>
                    <a:cubicBezTo>
                      <a:pt x="1501140" y="806450"/>
                      <a:pt x="1516380" y="859790"/>
                      <a:pt x="1541780" y="876300"/>
                    </a:cubicBezTo>
                    <a:cubicBezTo>
                      <a:pt x="1560830" y="889000"/>
                      <a:pt x="1584960" y="889000"/>
                      <a:pt x="1606550" y="889000"/>
                    </a:cubicBezTo>
                    <a:cubicBezTo>
                      <a:pt x="1625600" y="890270"/>
                      <a:pt x="1647190" y="887730"/>
                      <a:pt x="1663700" y="882650"/>
                    </a:cubicBezTo>
                    <a:cubicBezTo>
                      <a:pt x="1677670" y="877570"/>
                      <a:pt x="1682750" y="866140"/>
                      <a:pt x="1700530" y="859790"/>
                    </a:cubicBezTo>
                    <a:cubicBezTo>
                      <a:pt x="1736090" y="848360"/>
                      <a:pt x="1830070" y="864870"/>
                      <a:pt x="1874520" y="845820"/>
                    </a:cubicBezTo>
                    <a:cubicBezTo>
                      <a:pt x="1907540" y="831850"/>
                      <a:pt x="1921510" y="788670"/>
                      <a:pt x="1951990" y="781050"/>
                    </a:cubicBezTo>
                    <a:cubicBezTo>
                      <a:pt x="1982470" y="772160"/>
                      <a:pt x="2033270" y="805180"/>
                      <a:pt x="2058670" y="802640"/>
                    </a:cubicBezTo>
                    <a:cubicBezTo>
                      <a:pt x="2072640" y="800100"/>
                      <a:pt x="2080260" y="795020"/>
                      <a:pt x="2090420" y="786130"/>
                    </a:cubicBezTo>
                    <a:cubicBezTo>
                      <a:pt x="2106930" y="772160"/>
                      <a:pt x="2115820" y="730250"/>
                      <a:pt x="2134870" y="716280"/>
                    </a:cubicBezTo>
                    <a:cubicBezTo>
                      <a:pt x="2150110" y="704850"/>
                      <a:pt x="2175510" y="709930"/>
                      <a:pt x="2189480" y="701040"/>
                    </a:cubicBezTo>
                    <a:cubicBezTo>
                      <a:pt x="2200910" y="694690"/>
                      <a:pt x="2205990" y="689610"/>
                      <a:pt x="2214880" y="675640"/>
                    </a:cubicBezTo>
                    <a:cubicBezTo>
                      <a:pt x="2233930" y="647700"/>
                      <a:pt x="2249170" y="570230"/>
                      <a:pt x="2277110" y="528320"/>
                    </a:cubicBezTo>
                    <a:cubicBezTo>
                      <a:pt x="2302510" y="491490"/>
                      <a:pt x="2363470" y="458470"/>
                      <a:pt x="2369820" y="435610"/>
                    </a:cubicBezTo>
                    <a:cubicBezTo>
                      <a:pt x="2372360" y="425450"/>
                      <a:pt x="2371090" y="417830"/>
                      <a:pt x="2364740" y="410210"/>
                    </a:cubicBezTo>
                    <a:cubicBezTo>
                      <a:pt x="2350770" y="391160"/>
                      <a:pt x="2294890" y="368300"/>
                      <a:pt x="2260600" y="354330"/>
                    </a:cubicBezTo>
                    <a:cubicBezTo>
                      <a:pt x="2231390" y="341630"/>
                      <a:pt x="2204720" y="332740"/>
                      <a:pt x="2172970" y="326390"/>
                    </a:cubicBezTo>
                    <a:cubicBezTo>
                      <a:pt x="2136140" y="320040"/>
                      <a:pt x="2103120" y="314960"/>
                      <a:pt x="2053590" y="317500"/>
                    </a:cubicBezTo>
                    <a:cubicBezTo>
                      <a:pt x="1974850" y="320040"/>
                      <a:pt x="1845310" y="342900"/>
                      <a:pt x="1742440" y="363220"/>
                    </a:cubicBezTo>
                    <a:cubicBezTo>
                      <a:pt x="1639570" y="383540"/>
                      <a:pt x="1530350" y="422910"/>
                      <a:pt x="1436370" y="436880"/>
                    </a:cubicBezTo>
                    <a:cubicBezTo>
                      <a:pt x="1356360" y="449580"/>
                      <a:pt x="1309370" y="440690"/>
                      <a:pt x="1214120" y="452120"/>
                    </a:cubicBezTo>
                    <a:cubicBezTo>
                      <a:pt x="1033780" y="472440"/>
                      <a:pt x="575310" y="591820"/>
                      <a:pt x="444500" y="577850"/>
                    </a:cubicBezTo>
                    <a:cubicBezTo>
                      <a:pt x="397510" y="574040"/>
                      <a:pt x="375920" y="562610"/>
                      <a:pt x="351790" y="542290"/>
                    </a:cubicBezTo>
                    <a:cubicBezTo>
                      <a:pt x="327660" y="521970"/>
                      <a:pt x="309880" y="487680"/>
                      <a:pt x="300990" y="454660"/>
                    </a:cubicBezTo>
                    <a:cubicBezTo>
                      <a:pt x="292100" y="422910"/>
                      <a:pt x="293370" y="374650"/>
                      <a:pt x="299720" y="349250"/>
                    </a:cubicBezTo>
                    <a:cubicBezTo>
                      <a:pt x="303530" y="332740"/>
                      <a:pt x="311150" y="321310"/>
                      <a:pt x="321310" y="311150"/>
                    </a:cubicBezTo>
                    <a:cubicBezTo>
                      <a:pt x="335280" y="298450"/>
                      <a:pt x="355600" y="290830"/>
                      <a:pt x="381000" y="283210"/>
                    </a:cubicBezTo>
                    <a:cubicBezTo>
                      <a:pt x="422910" y="271780"/>
                      <a:pt x="491490" y="260350"/>
                      <a:pt x="553720" y="265430"/>
                    </a:cubicBezTo>
                    <a:cubicBezTo>
                      <a:pt x="628650" y="270510"/>
                      <a:pt x="725170" y="314960"/>
                      <a:pt x="798830" y="328930"/>
                    </a:cubicBezTo>
                    <a:cubicBezTo>
                      <a:pt x="855980" y="340360"/>
                      <a:pt x="894080" y="346710"/>
                      <a:pt x="956310" y="349250"/>
                    </a:cubicBezTo>
                    <a:cubicBezTo>
                      <a:pt x="1043940" y="353060"/>
                      <a:pt x="1186180" y="345440"/>
                      <a:pt x="1273810" y="337820"/>
                    </a:cubicBezTo>
                    <a:cubicBezTo>
                      <a:pt x="1337310" y="332740"/>
                      <a:pt x="1371600" y="321310"/>
                      <a:pt x="1435100" y="314960"/>
                    </a:cubicBezTo>
                    <a:cubicBezTo>
                      <a:pt x="1527810" y="306070"/>
                      <a:pt x="1699260" y="308610"/>
                      <a:pt x="1776730" y="297180"/>
                    </a:cubicBezTo>
                    <a:cubicBezTo>
                      <a:pt x="1816100" y="290830"/>
                      <a:pt x="1847850" y="283210"/>
                      <a:pt x="1866900" y="273050"/>
                    </a:cubicBezTo>
                    <a:cubicBezTo>
                      <a:pt x="1877060" y="266700"/>
                      <a:pt x="1882140" y="261620"/>
                      <a:pt x="1887220" y="252730"/>
                    </a:cubicBezTo>
                    <a:cubicBezTo>
                      <a:pt x="1893570" y="242570"/>
                      <a:pt x="1901190" y="222250"/>
                      <a:pt x="1897380" y="210820"/>
                    </a:cubicBezTo>
                    <a:cubicBezTo>
                      <a:pt x="1893570" y="201930"/>
                      <a:pt x="1883410" y="195580"/>
                      <a:pt x="1873250" y="190500"/>
                    </a:cubicBezTo>
                    <a:cubicBezTo>
                      <a:pt x="1861820" y="185420"/>
                      <a:pt x="1846580" y="185420"/>
                      <a:pt x="1827530" y="184150"/>
                    </a:cubicBezTo>
                    <a:cubicBezTo>
                      <a:pt x="1791970" y="181610"/>
                      <a:pt x="1742440" y="177800"/>
                      <a:pt x="1680210" y="186690"/>
                    </a:cubicBezTo>
                    <a:cubicBezTo>
                      <a:pt x="1570990" y="201930"/>
                      <a:pt x="1352550" y="287020"/>
                      <a:pt x="1228090" y="308610"/>
                    </a:cubicBezTo>
                    <a:cubicBezTo>
                      <a:pt x="1143000" y="323850"/>
                      <a:pt x="1080770" y="316230"/>
                      <a:pt x="1009650" y="326390"/>
                    </a:cubicBezTo>
                    <a:cubicBezTo>
                      <a:pt x="938530" y="335280"/>
                      <a:pt x="866140" y="360680"/>
                      <a:pt x="798830" y="369570"/>
                    </a:cubicBezTo>
                    <a:cubicBezTo>
                      <a:pt x="739140" y="377190"/>
                      <a:pt x="687070" y="367030"/>
                      <a:pt x="628650" y="377190"/>
                    </a:cubicBezTo>
                    <a:cubicBezTo>
                      <a:pt x="563880" y="387350"/>
                      <a:pt x="480060" y="414020"/>
                      <a:pt x="426720" y="434340"/>
                    </a:cubicBezTo>
                    <a:cubicBezTo>
                      <a:pt x="391160" y="448310"/>
                      <a:pt x="359410" y="454660"/>
                      <a:pt x="339090" y="478790"/>
                    </a:cubicBezTo>
                    <a:cubicBezTo>
                      <a:pt x="316230" y="502920"/>
                      <a:pt x="299720" y="560070"/>
                      <a:pt x="300990" y="582930"/>
                    </a:cubicBezTo>
                    <a:cubicBezTo>
                      <a:pt x="300990" y="595630"/>
                      <a:pt x="306070" y="601980"/>
                      <a:pt x="312420" y="610870"/>
                    </a:cubicBezTo>
                    <a:cubicBezTo>
                      <a:pt x="321310" y="621030"/>
                      <a:pt x="337820" y="632460"/>
                      <a:pt x="356870" y="640080"/>
                    </a:cubicBezTo>
                    <a:cubicBezTo>
                      <a:pt x="381000" y="650240"/>
                      <a:pt x="411480" y="657860"/>
                      <a:pt x="449580" y="661670"/>
                    </a:cubicBezTo>
                    <a:cubicBezTo>
                      <a:pt x="508000" y="666750"/>
                      <a:pt x="596900" y="659130"/>
                      <a:pt x="671830" y="652780"/>
                    </a:cubicBezTo>
                    <a:cubicBezTo>
                      <a:pt x="751840" y="645160"/>
                      <a:pt x="815340" y="636270"/>
                      <a:pt x="914400" y="619760"/>
                    </a:cubicBezTo>
                    <a:cubicBezTo>
                      <a:pt x="1073150" y="593090"/>
                      <a:pt x="1342390" y="520700"/>
                      <a:pt x="1529080" y="497840"/>
                    </a:cubicBezTo>
                    <a:cubicBezTo>
                      <a:pt x="1685290" y="477520"/>
                      <a:pt x="1910080" y="455930"/>
                      <a:pt x="1959610" y="474980"/>
                    </a:cubicBezTo>
                    <a:cubicBezTo>
                      <a:pt x="1973580" y="480060"/>
                      <a:pt x="1979930" y="487680"/>
                      <a:pt x="1981200" y="495300"/>
                    </a:cubicBezTo>
                    <a:cubicBezTo>
                      <a:pt x="1981200" y="502920"/>
                      <a:pt x="1974850" y="511810"/>
                      <a:pt x="1963420" y="518160"/>
                    </a:cubicBezTo>
                    <a:cubicBezTo>
                      <a:pt x="1911350" y="542290"/>
                      <a:pt x="1629410" y="500380"/>
                      <a:pt x="1465580" y="506730"/>
                    </a:cubicBezTo>
                    <a:cubicBezTo>
                      <a:pt x="1304290" y="513080"/>
                      <a:pt x="1141730" y="553720"/>
                      <a:pt x="989330" y="552450"/>
                    </a:cubicBezTo>
                    <a:cubicBezTo>
                      <a:pt x="848360" y="552450"/>
                      <a:pt x="712470" y="504190"/>
                      <a:pt x="582930" y="510540"/>
                    </a:cubicBezTo>
                    <a:cubicBezTo>
                      <a:pt x="462280" y="516890"/>
                      <a:pt x="336550" y="557530"/>
                      <a:pt x="238760" y="584200"/>
                    </a:cubicBezTo>
                    <a:cubicBezTo>
                      <a:pt x="163830" y="604520"/>
                      <a:pt x="77470" y="651510"/>
                      <a:pt x="44450" y="648970"/>
                    </a:cubicBezTo>
                    <a:cubicBezTo>
                      <a:pt x="34290" y="648970"/>
                      <a:pt x="26670" y="645160"/>
                      <a:pt x="24130" y="640080"/>
                    </a:cubicBezTo>
                    <a:cubicBezTo>
                      <a:pt x="20320" y="633730"/>
                      <a:pt x="19050" y="623570"/>
                      <a:pt x="25400" y="615950"/>
                    </a:cubicBezTo>
                    <a:cubicBezTo>
                      <a:pt x="52070" y="588010"/>
                      <a:pt x="276860" y="593090"/>
                      <a:pt x="393700" y="575310"/>
                    </a:cubicBezTo>
                    <a:cubicBezTo>
                      <a:pt x="500380" y="557530"/>
                      <a:pt x="571500" y="533400"/>
                      <a:pt x="697230" y="513080"/>
                    </a:cubicBezTo>
                    <a:cubicBezTo>
                      <a:pt x="901700" y="478790"/>
                      <a:pt x="1333500" y="439420"/>
                      <a:pt x="1507490" y="412750"/>
                    </a:cubicBezTo>
                    <a:cubicBezTo>
                      <a:pt x="1590040" y="400050"/>
                      <a:pt x="1635760" y="392430"/>
                      <a:pt x="1690370" y="378460"/>
                    </a:cubicBezTo>
                    <a:cubicBezTo>
                      <a:pt x="1737360" y="365760"/>
                      <a:pt x="1767840" y="345440"/>
                      <a:pt x="1817370" y="334010"/>
                    </a:cubicBezTo>
                    <a:cubicBezTo>
                      <a:pt x="1888490" y="318770"/>
                      <a:pt x="2035810" y="293370"/>
                      <a:pt x="2077720" y="302260"/>
                    </a:cubicBezTo>
                    <a:cubicBezTo>
                      <a:pt x="2092960" y="306070"/>
                      <a:pt x="2106930" y="316230"/>
                      <a:pt x="2105660" y="318770"/>
                    </a:cubicBezTo>
                    <a:cubicBezTo>
                      <a:pt x="2103120" y="327660"/>
                      <a:pt x="1963420" y="295910"/>
                      <a:pt x="1874520" y="292100"/>
                    </a:cubicBezTo>
                    <a:cubicBezTo>
                      <a:pt x="1753870" y="288290"/>
                      <a:pt x="1572260" y="299720"/>
                      <a:pt x="1446530" y="313690"/>
                    </a:cubicBezTo>
                    <a:cubicBezTo>
                      <a:pt x="1348740" y="323850"/>
                      <a:pt x="1275080" y="323850"/>
                      <a:pt x="1186180" y="358140"/>
                    </a:cubicBezTo>
                    <a:cubicBezTo>
                      <a:pt x="1080770" y="397510"/>
                      <a:pt x="902970" y="562610"/>
                      <a:pt x="863600" y="557530"/>
                    </a:cubicBezTo>
                    <a:cubicBezTo>
                      <a:pt x="853440" y="556260"/>
                      <a:pt x="848360" y="546100"/>
                      <a:pt x="847090" y="539750"/>
                    </a:cubicBezTo>
                    <a:cubicBezTo>
                      <a:pt x="845820" y="533400"/>
                      <a:pt x="849630" y="521970"/>
                      <a:pt x="858520" y="518160"/>
                    </a:cubicBezTo>
                    <a:cubicBezTo>
                      <a:pt x="873760" y="509270"/>
                      <a:pt x="909320" y="528320"/>
                      <a:pt x="955040" y="529590"/>
                    </a:cubicBezTo>
                    <a:cubicBezTo>
                      <a:pt x="1062990" y="533400"/>
                      <a:pt x="1333500" y="520700"/>
                      <a:pt x="1493520" y="502920"/>
                    </a:cubicBezTo>
                    <a:cubicBezTo>
                      <a:pt x="1624330" y="488950"/>
                      <a:pt x="1803400" y="433070"/>
                      <a:pt x="1846580" y="443230"/>
                    </a:cubicBezTo>
                    <a:cubicBezTo>
                      <a:pt x="1856740" y="445770"/>
                      <a:pt x="1861820" y="452120"/>
                      <a:pt x="1864360" y="457200"/>
                    </a:cubicBezTo>
                    <a:cubicBezTo>
                      <a:pt x="1866900" y="462280"/>
                      <a:pt x="1866900" y="469900"/>
                      <a:pt x="1861820" y="476250"/>
                    </a:cubicBezTo>
                    <a:cubicBezTo>
                      <a:pt x="1835150" y="501650"/>
                      <a:pt x="1586230" y="505460"/>
                      <a:pt x="1502410" y="523240"/>
                    </a:cubicBezTo>
                    <a:cubicBezTo>
                      <a:pt x="1457960" y="532130"/>
                      <a:pt x="1440180" y="538480"/>
                      <a:pt x="1399540" y="554990"/>
                    </a:cubicBezTo>
                    <a:cubicBezTo>
                      <a:pt x="1334770" y="579120"/>
                      <a:pt x="1233170" y="635000"/>
                      <a:pt x="1154430" y="666750"/>
                    </a:cubicBezTo>
                    <a:cubicBezTo>
                      <a:pt x="1085850" y="694690"/>
                      <a:pt x="996950" y="715010"/>
                      <a:pt x="953770" y="737870"/>
                    </a:cubicBezTo>
                    <a:cubicBezTo>
                      <a:pt x="932180" y="750570"/>
                      <a:pt x="923290" y="756920"/>
                      <a:pt x="908050" y="773430"/>
                    </a:cubicBezTo>
                    <a:cubicBezTo>
                      <a:pt x="886460" y="796290"/>
                      <a:pt x="875030" y="848360"/>
                      <a:pt x="845820" y="871220"/>
                    </a:cubicBezTo>
                    <a:cubicBezTo>
                      <a:pt x="816610" y="895350"/>
                      <a:pt x="774700" y="904240"/>
                      <a:pt x="732790" y="911860"/>
                    </a:cubicBezTo>
                    <a:cubicBezTo>
                      <a:pt x="684530" y="919480"/>
                      <a:pt x="621030" y="916940"/>
                      <a:pt x="571500" y="909320"/>
                    </a:cubicBezTo>
                    <a:cubicBezTo>
                      <a:pt x="529590" y="901700"/>
                      <a:pt x="485140" y="894080"/>
                      <a:pt x="455930" y="873760"/>
                    </a:cubicBezTo>
                    <a:cubicBezTo>
                      <a:pt x="429260" y="855980"/>
                      <a:pt x="414020" y="826770"/>
                      <a:pt x="397510" y="797560"/>
                    </a:cubicBezTo>
                    <a:cubicBezTo>
                      <a:pt x="377190" y="763270"/>
                      <a:pt x="356870" y="722630"/>
                      <a:pt x="345440" y="680720"/>
                    </a:cubicBezTo>
                    <a:cubicBezTo>
                      <a:pt x="332740" y="638810"/>
                      <a:pt x="323850" y="581660"/>
                      <a:pt x="326390" y="548640"/>
                    </a:cubicBezTo>
                    <a:cubicBezTo>
                      <a:pt x="327660" y="529590"/>
                      <a:pt x="332740" y="508000"/>
                      <a:pt x="340360" y="502920"/>
                    </a:cubicBezTo>
                    <a:cubicBezTo>
                      <a:pt x="345440" y="499110"/>
                      <a:pt x="355600" y="501650"/>
                      <a:pt x="360680" y="504190"/>
                    </a:cubicBezTo>
                    <a:cubicBezTo>
                      <a:pt x="365760" y="508000"/>
                      <a:pt x="370840" y="514350"/>
                      <a:pt x="370840" y="523240"/>
                    </a:cubicBezTo>
                    <a:cubicBezTo>
                      <a:pt x="369570" y="549910"/>
                      <a:pt x="281940" y="645160"/>
                      <a:pt x="259080" y="687070"/>
                    </a:cubicBezTo>
                    <a:cubicBezTo>
                      <a:pt x="246380" y="711200"/>
                      <a:pt x="234950" y="720090"/>
                      <a:pt x="234950" y="745490"/>
                    </a:cubicBezTo>
                    <a:cubicBezTo>
                      <a:pt x="236220" y="791210"/>
                      <a:pt x="299720" y="910590"/>
                      <a:pt x="321310" y="941070"/>
                    </a:cubicBezTo>
                    <a:cubicBezTo>
                      <a:pt x="330200" y="952500"/>
                      <a:pt x="332740" y="956310"/>
                      <a:pt x="342900" y="961390"/>
                    </a:cubicBezTo>
                    <a:cubicBezTo>
                      <a:pt x="363220" y="967740"/>
                      <a:pt x="402590" y="961390"/>
                      <a:pt x="439420" y="956310"/>
                    </a:cubicBezTo>
                    <a:cubicBezTo>
                      <a:pt x="487680" y="949960"/>
                      <a:pt x="566420" y="930910"/>
                      <a:pt x="609600" y="916940"/>
                    </a:cubicBezTo>
                    <a:cubicBezTo>
                      <a:pt x="637540" y="908050"/>
                      <a:pt x="651510" y="904240"/>
                      <a:pt x="678180" y="889000"/>
                    </a:cubicBezTo>
                    <a:cubicBezTo>
                      <a:pt x="718820" y="867410"/>
                      <a:pt x="782320" y="803910"/>
                      <a:pt x="825500" y="783590"/>
                    </a:cubicBezTo>
                    <a:cubicBezTo>
                      <a:pt x="852170" y="770890"/>
                      <a:pt x="864870" y="769620"/>
                      <a:pt x="897890" y="765810"/>
                    </a:cubicBezTo>
                    <a:cubicBezTo>
                      <a:pt x="962660" y="756920"/>
                      <a:pt x="1137920" y="753110"/>
                      <a:pt x="1192530" y="763270"/>
                    </a:cubicBezTo>
                    <a:cubicBezTo>
                      <a:pt x="1214120" y="767080"/>
                      <a:pt x="1229360" y="767080"/>
                      <a:pt x="1236980" y="778510"/>
                    </a:cubicBezTo>
                    <a:cubicBezTo>
                      <a:pt x="1247140" y="792480"/>
                      <a:pt x="1244600" y="822960"/>
                      <a:pt x="1240790" y="843280"/>
                    </a:cubicBezTo>
                    <a:cubicBezTo>
                      <a:pt x="1236980" y="862330"/>
                      <a:pt x="1224280" y="895350"/>
                      <a:pt x="1212850" y="899160"/>
                    </a:cubicBezTo>
                    <a:cubicBezTo>
                      <a:pt x="1202690" y="901700"/>
                      <a:pt x="1186180" y="892810"/>
                      <a:pt x="1179830" y="883920"/>
                    </a:cubicBezTo>
                    <a:cubicBezTo>
                      <a:pt x="1173480" y="871220"/>
                      <a:pt x="1178560" y="849630"/>
                      <a:pt x="1188720" y="822960"/>
                    </a:cubicBezTo>
                    <a:cubicBezTo>
                      <a:pt x="1211580" y="759460"/>
                      <a:pt x="1338580" y="561340"/>
                      <a:pt x="1383030" y="525780"/>
                    </a:cubicBezTo>
                    <a:cubicBezTo>
                      <a:pt x="1398270" y="514350"/>
                      <a:pt x="1409700" y="513080"/>
                      <a:pt x="1421130" y="511810"/>
                    </a:cubicBezTo>
                    <a:cubicBezTo>
                      <a:pt x="1431290" y="510540"/>
                      <a:pt x="1441450" y="510540"/>
                      <a:pt x="1451610" y="515620"/>
                    </a:cubicBezTo>
                    <a:cubicBezTo>
                      <a:pt x="1464310" y="523240"/>
                      <a:pt x="1474470" y="538480"/>
                      <a:pt x="1488440" y="563880"/>
                    </a:cubicBezTo>
                    <a:cubicBezTo>
                      <a:pt x="1521460" y="629920"/>
                      <a:pt x="1607820" y="900430"/>
                      <a:pt x="1606550" y="951230"/>
                    </a:cubicBezTo>
                    <a:cubicBezTo>
                      <a:pt x="1606550" y="963930"/>
                      <a:pt x="1604010" y="970280"/>
                      <a:pt x="1597660" y="974090"/>
                    </a:cubicBezTo>
                    <a:cubicBezTo>
                      <a:pt x="1593850" y="979170"/>
                      <a:pt x="1583690" y="979170"/>
                      <a:pt x="1577340" y="977900"/>
                    </a:cubicBezTo>
                    <a:cubicBezTo>
                      <a:pt x="1572260" y="975360"/>
                      <a:pt x="1564640" y="969010"/>
                      <a:pt x="1563370" y="962660"/>
                    </a:cubicBezTo>
                    <a:cubicBezTo>
                      <a:pt x="1562100" y="953770"/>
                      <a:pt x="1570990" y="942340"/>
                      <a:pt x="1579880" y="929640"/>
                    </a:cubicBezTo>
                    <a:cubicBezTo>
                      <a:pt x="1596390" y="902970"/>
                      <a:pt x="1642110" y="866140"/>
                      <a:pt x="1668780" y="822960"/>
                    </a:cubicBezTo>
                    <a:cubicBezTo>
                      <a:pt x="1701800" y="768350"/>
                      <a:pt x="1724660" y="633730"/>
                      <a:pt x="1752600" y="622300"/>
                    </a:cubicBezTo>
                    <a:cubicBezTo>
                      <a:pt x="1762760" y="618490"/>
                      <a:pt x="1775460" y="626110"/>
                      <a:pt x="1784350" y="637540"/>
                    </a:cubicBezTo>
                    <a:cubicBezTo>
                      <a:pt x="1804670" y="668020"/>
                      <a:pt x="1816100" y="835660"/>
                      <a:pt x="1799590" y="861060"/>
                    </a:cubicBezTo>
                    <a:cubicBezTo>
                      <a:pt x="1794510" y="869950"/>
                      <a:pt x="1784350" y="872490"/>
                      <a:pt x="1776730" y="871220"/>
                    </a:cubicBezTo>
                    <a:cubicBezTo>
                      <a:pt x="1770380" y="869950"/>
                      <a:pt x="1761490" y="862330"/>
                      <a:pt x="1760220" y="853440"/>
                    </a:cubicBezTo>
                    <a:cubicBezTo>
                      <a:pt x="1757680" y="833120"/>
                      <a:pt x="1798320" y="788670"/>
                      <a:pt x="1817370" y="746760"/>
                    </a:cubicBezTo>
                    <a:cubicBezTo>
                      <a:pt x="1840230" y="695960"/>
                      <a:pt x="1855470" y="584200"/>
                      <a:pt x="1880870" y="566420"/>
                    </a:cubicBezTo>
                    <a:cubicBezTo>
                      <a:pt x="1891030" y="558800"/>
                      <a:pt x="1903730" y="560070"/>
                      <a:pt x="1913890" y="566420"/>
                    </a:cubicBezTo>
                    <a:cubicBezTo>
                      <a:pt x="1932940" y="579120"/>
                      <a:pt x="1936750" y="668020"/>
                      <a:pt x="1958340" y="674370"/>
                    </a:cubicBezTo>
                    <a:cubicBezTo>
                      <a:pt x="1978660" y="680720"/>
                      <a:pt x="2010410" y="647700"/>
                      <a:pt x="2034540" y="624840"/>
                    </a:cubicBezTo>
                    <a:cubicBezTo>
                      <a:pt x="2063750" y="595630"/>
                      <a:pt x="2095500" y="516890"/>
                      <a:pt x="2117090" y="502920"/>
                    </a:cubicBezTo>
                    <a:cubicBezTo>
                      <a:pt x="2125980" y="496570"/>
                      <a:pt x="2132330" y="494030"/>
                      <a:pt x="2141220" y="497840"/>
                    </a:cubicBezTo>
                    <a:cubicBezTo>
                      <a:pt x="2157730" y="505460"/>
                      <a:pt x="2179320" y="557530"/>
                      <a:pt x="2193290" y="589280"/>
                    </a:cubicBezTo>
                    <a:cubicBezTo>
                      <a:pt x="2207260" y="621030"/>
                      <a:pt x="2227580" y="668020"/>
                      <a:pt x="2226310" y="690880"/>
                    </a:cubicBezTo>
                    <a:cubicBezTo>
                      <a:pt x="2225040" y="702310"/>
                      <a:pt x="2219960" y="713740"/>
                      <a:pt x="2213610" y="716280"/>
                    </a:cubicBezTo>
                    <a:cubicBezTo>
                      <a:pt x="2205990" y="718820"/>
                      <a:pt x="2192020" y="713740"/>
                      <a:pt x="2184400" y="702310"/>
                    </a:cubicBezTo>
                    <a:cubicBezTo>
                      <a:pt x="2157730" y="662940"/>
                      <a:pt x="2156460" y="459740"/>
                      <a:pt x="2152650" y="356870"/>
                    </a:cubicBezTo>
                    <a:cubicBezTo>
                      <a:pt x="2150110" y="273050"/>
                      <a:pt x="2143760" y="160020"/>
                      <a:pt x="2157730" y="129540"/>
                    </a:cubicBezTo>
                    <a:cubicBezTo>
                      <a:pt x="2162810" y="119380"/>
                      <a:pt x="2169160" y="114300"/>
                      <a:pt x="2176780" y="114300"/>
                    </a:cubicBezTo>
                    <a:cubicBezTo>
                      <a:pt x="2183130" y="114300"/>
                      <a:pt x="2194560" y="120650"/>
                      <a:pt x="2199640" y="130810"/>
                    </a:cubicBezTo>
                    <a:cubicBezTo>
                      <a:pt x="2207260" y="147320"/>
                      <a:pt x="2203450" y="210820"/>
                      <a:pt x="2192020" y="219710"/>
                    </a:cubicBezTo>
                    <a:cubicBezTo>
                      <a:pt x="2184400" y="224790"/>
                      <a:pt x="2165350" y="219710"/>
                      <a:pt x="2157730" y="212090"/>
                    </a:cubicBezTo>
                    <a:cubicBezTo>
                      <a:pt x="2148840" y="200660"/>
                      <a:pt x="2164080" y="149860"/>
                      <a:pt x="2155190" y="147320"/>
                    </a:cubicBezTo>
                    <a:cubicBezTo>
                      <a:pt x="2145030" y="142240"/>
                      <a:pt x="2110740" y="203200"/>
                      <a:pt x="2087880" y="214630"/>
                    </a:cubicBezTo>
                    <a:cubicBezTo>
                      <a:pt x="2072640" y="222250"/>
                      <a:pt x="2054860" y="227330"/>
                      <a:pt x="2042160" y="220980"/>
                    </a:cubicBezTo>
                    <a:cubicBezTo>
                      <a:pt x="2024380" y="212090"/>
                      <a:pt x="1997710" y="165100"/>
                      <a:pt x="1998980" y="146050"/>
                    </a:cubicBezTo>
                    <a:cubicBezTo>
                      <a:pt x="1998980" y="133350"/>
                      <a:pt x="2009140" y="119380"/>
                      <a:pt x="2016760" y="115570"/>
                    </a:cubicBezTo>
                    <a:cubicBezTo>
                      <a:pt x="2023110" y="113030"/>
                      <a:pt x="2034540" y="114300"/>
                      <a:pt x="2040890" y="120650"/>
                    </a:cubicBezTo>
                    <a:cubicBezTo>
                      <a:pt x="2053590" y="135890"/>
                      <a:pt x="2023110" y="229870"/>
                      <a:pt x="2044700" y="243840"/>
                    </a:cubicBezTo>
                    <a:cubicBezTo>
                      <a:pt x="2068830" y="260350"/>
                      <a:pt x="2159000" y="182880"/>
                      <a:pt x="2195830" y="181610"/>
                    </a:cubicBezTo>
                    <a:cubicBezTo>
                      <a:pt x="2217420" y="181610"/>
                      <a:pt x="2231390" y="184150"/>
                      <a:pt x="2246630" y="199390"/>
                    </a:cubicBezTo>
                    <a:cubicBezTo>
                      <a:pt x="2279650" y="233680"/>
                      <a:pt x="2326640" y="393700"/>
                      <a:pt x="2322830" y="441960"/>
                    </a:cubicBezTo>
                    <a:cubicBezTo>
                      <a:pt x="2321560" y="463550"/>
                      <a:pt x="2312670" y="480060"/>
                      <a:pt x="2302510" y="486410"/>
                    </a:cubicBezTo>
                    <a:cubicBezTo>
                      <a:pt x="2293620" y="491490"/>
                      <a:pt x="2284730" y="487680"/>
                      <a:pt x="2268220" y="482600"/>
                    </a:cubicBezTo>
                    <a:cubicBezTo>
                      <a:pt x="2217420" y="471170"/>
                      <a:pt x="2080260" y="400050"/>
                      <a:pt x="1972310" y="359410"/>
                    </a:cubicBezTo>
                    <a:cubicBezTo>
                      <a:pt x="1844040" y="312420"/>
                      <a:pt x="1685290" y="254000"/>
                      <a:pt x="1548130" y="224790"/>
                    </a:cubicBezTo>
                    <a:cubicBezTo>
                      <a:pt x="1423670" y="196850"/>
                      <a:pt x="1294130" y="185420"/>
                      <a:pt x="1188720" y="180340"/>
                    </a:cubicBezTo>
                    <a:cubicBezTo>
                      <a:pt x="1103630" y="176530"/>
                      <a:pt x="1037590" y="165100"/>
                      <a:pt x="961390" y="185420"/>
                    </a:cubicBezTo>
                    <a:cubicBezTo>
                      <a:pt x="873760" y="210820"/>
                      <a:pt x="759460" y="295910"/>
                      <a:pt x="698500" y="336550"/>
                    </a:cubicBezTo>
                    <a:cubicBezTo>
                      <a:pt x="662940" y="360680"/>
                      <a:pt x="648970" y="364490"/>
                      <a:pt x="619760" y="398780"/>
                    </a:cubicBezTo>
                    <a:cubicBezTo>
                      <a:pt x="551180" y="481330"/>
                      <a:pt x="421640" y="843280"/>
                      <a:pt x="365760" y="881380"/>
                    </a:cubicBezTo>
                    <a:cubicBezTo>
                      <a:pt x="350520" y="891540"/>
                      <a:pt x="337820" y="890270"/>
                      <a:pt x="327660" y="886460"/>
                    </a:cubicBezTo>
                    <a:cubicBezTo>
                      <a:pt x="316230" y="881380"/>
                      <a:pt x="312420" y="871220"/>
                      <a:pt x="300990" y="854710"/>
                    </a:cubicBezTo>
                    <a:cubicBezTo>
                      <a:pt x="275590" y="820420"/>
                      <a:pt x="200660" y="703580"/>
                      <a:pt x="191770" y="668020"/>
                    </a:cubicBezTo>
                    <a:cubicBezTo>
                      <a:pt x="187960" y="655320"/>
                      <a:pt x="187960" y="646430"/>
                      <a:pt x="193040" y="640080"/>
                    </a:cubicBezTo>
                    <a:cubicBezTo>
                      <a:pt x="195580" y="635000"/>
                      <a:pt x="205740" y="631190"/>
                      <a:pt x="210820" y="631190"/>
                    </a:cubicBezTo>
                    <a:cubicBezTo>
                      <a:pt x="217170" y="631190"/>
                      <a:pt x="224790" y="635000"/>
                      <a:pt x="229870" y="641350"/>
                    </a:cubicBezTo>
                    <a:cubicBezTo>
                      <a:pt x="237490" y="652780"/>
                      <a:pt x="241300" y="676910"/>
                      <a:pt x="243840" y="702310"/>
                    </a:cubicBezTo>
                    <a:cubicBezTo>
                      <a:pt x="247650" y="749300"/>
                      <a:pt x="246380" y="868680"/>
                      <a:pt x="232410" y="897890"/>
                    </a:cubicBezTo>
                    <a:cubicBezTo>
                      <a:pt x="227330" y="908050"/>
                      <a:pt x="219710" y="913130"/>
                      <a:pt x="212090" y="914400"/>
                    </a:cubicBezTo>
                    <a:cubicBezTo>
                      <a:pt x="205740" y="915670"/>
                      <a:pt x="199390" y="911860"/>
                      <a:pt x="191770" y="906780"/>
                    </a:cubicBezTo>
                    <a:cubicBezTo>
                      <a:pt x="181610" y="899160"/>
                      <a:pt x="167640" y="880110"/>
                      <a:pt x="160020" y="864870"/>
                    </a:cubicBezTo>
                    <a:cubicBezTo>
                      <a:pt x="151130" y="849630"/>
                      <a:pt x="139700" y="822960"/>
                      <a:pt x="143510" y="811530"/>
                    </a:cubicBezTo>
                    <a:cubicBezTo>
                      <a:pt x="146050" y="805180"/>
                      <a:pt x="154940" y="798830"/>
                      <a:pt x="161290" y="798830"/>
                    </a:cubicBezTo>
                    <a:cubicBezTo>
                      <a:pt x="168910" y="797560"/>
                      <a:pt x="180340" y="800100"/>
                      <a:pt x="186690" y="808990"/>
                    </a:cubicBezTo>
                    <a:cubicBezTo>
                      <a:pt x="203200" y="834390"/>
                      <a:pt x="212090" y="974090"/>
                      <a:pt x="195580" y="1007110"/>
                    </a:cubicBezTo>
                    <a:cubicBezTo>
                      <a:pt x="187960" y="1023620"/>
                      <a:pt x="171450" y="1031240"/>
                      <a:pt x="160020" y="1032510"/>
                    </a:cubicBezTo>
                    <a:cubicBezTo>
                      <a:pt x="151130" y="1033780"/>
                      <a:pt x="140970" y="1027430"/>
                      <a:pt x="133350" y="1022350"/>
                    </a:cubicBezTo>
                    <a:cubicBezTo>
                      <a:pt x="124460" y="1016000"/>
                      <a:pt x="111760" y="1008380"/>
                      <a:pt x="109220" y="999490"/>
                    </a:cubicBezTo>
                    <a:cubicBezTo>
                      <a:pt x="105410" y="990600"/>
                      <a:pt x="106680" y="975360"/>
                      <a:pt x="111760" y="970280"/>
                    </a:cubicBezTo>
                    <a:cubicBezTo>
                      <a:pt x="118110" y="963930"/>
                      <a:pt x="139700" y="960120"/>
                      <a:pt x="146050" y="965200"/>
                    </a:cubicBezTo>
                    <a:cubicBezTo>
                      <a:pt x="153670" y="971550"/>
                      <a:pt x="149860" y="990600"/>
                      <a:pt x="148590" y="1007110"/>
                    </a:cubicBezTo>
                    <a:cubicBezTo>
                      <a:pt x="147320" y="1032510"/>
                      <a:pt x="138430" y="1085850"/>
                      <a:pt x="127000" y="1106170"/>
                    </a:cubicBezTo>
                    <a:cubicBezTo>
                      <a:pt x="119380" y="1117600"/>
                      <a:pt x="100330" y="1122680"/>
                      <a:pt x="102870" y="1127760"/>
                    </a:cubicBezTo>
                    <a:cubicBezTo>
                      <a:pt x="105410" y="1134110"/>
                      <a:pt x="172720" y="1129030"/>
                      <a:pt x="200660" y="1122680"/>
                    </a:cubicBezTo>
                    <a:cubicBezTo>
                      <a:pt x="224790" y="1117600"/>
                      <a:pt x="251460" y="1094740"/>
                      <a:pt x="262890" y="1101090"/>
                    </a:cubicBezTo>
                    <a:cubicBezTo>
                      <a:pt x="270510" y="1103630"/>
                      <a:pt x="278130" y="1121410"/>
                      <a:pt x="274320" y="1129030"/>
                    </a:cubicBezTo>
                    <a:cubicBezTo>
                      <a:pt x="269240" y="1143000"/>
                      <a:pt x="226060" y="1167130"/>
                      <a:pt x="213360" y="1162050"/>
                    </a:cubicBezTo>
                    <a:cubicBezTo>
                      <a:pt x="204470" y="1159510"/>
                      <a:pt x="194310" y="1135380"/>
                      <a:pt x="198120" y="1126490"/>
                    </a:cubicBezTo>
                    <a:cubicBezTo>
                      <a:pt x="201930" y="1117600"/>
                      <a:pt x="220980" y="1117600"/>
                      <a:pt x="242570" y="1111250"/>
                    </a:cubicBezTo>
                    <a:cubicBezTo>
                      <a:pt x="298450" y="1096010"/>
                      <a:pt x="502920" y="1036320"/>
                      <a:pt x="544830" y="1047750"/>
                    </a:cubicBezTo>
                    <a:cubicBezTo>
                      <a:pt x="557530" y="1050290"/>
                      <a:pt x="565150" y="1059180"/>
                      <a:pt x="566420" y="1066800"/>
                    </a:cubicBezTo>
                    <a:cubicBezTo>
                      <a:pt x="567690" y="1073150"/>
                      <a:pt x="562610" y="1082040"/>
                      <a:pt x="556260" y="1088390"/>
                    </a:cubicBezTo>
                    <a:cubicBezTo>
                      <a:pt x="546100" y="1097280"/>
                      <a:pt x="523240" y="1108710"/>
                      <a:pt x="508000" y="1107440"/>
                    </a:cubicBezTo>
                    <a:cubicBezTo>
                      <a:pt x="494030" y="1104900"/>
                      <a:pt x="467360" y="1089660"/>
                      <a:pt x="468630" y="1079500"/>
                    </a:cubicBezTo>
                    <a:cubicBezTo>
                      <a:pt x="472440" y="1059180"/>
                      <a:pt x="699770" y="1023620"/>
                      <a:pt x="698500" y="1013460"/>
                    </a:cubicBezTo>
                    <a:cubicBezTo>
                      <a:pt x="698500" y="1009650"/>
                      <a:pt x="675640" y="1013460"/>
                      <a:pt x="671830" y="1007110"/>
                    </a:cubicBezTo>
                    <a:cubicBezTo>
                      <a:pt x="666750" y="1000760"/>
                      <a:pt x="669290" y="982980"/>
                      <a:pt x="674370" y="975360"/>
                    </a:cubicBezTo>
                    <a:cubicBezTo>
                      <a:pt x="680720" y="966470"/>
                      <a:pt x="693420" y="966470"/>
                      <a:pt x="709930" y="961390"/>
                    </a:cubicBezTo>
                    <a:cubicBezTo>
                      <a:pt x="753110" y="948690"/>
                      <a:pt x="897890" y="908050"/>
                      <a:pt x="934720" y="915670"/>
                    </a:cubicBezTo>
                    <a:cubicBezTo>
                      <a:pt x="947420" y="918210"/>
                      <a:pt x="956310" y="925830"/>
                      <a:pt x="957580" y="932180"/>
                    </a:cubicBezTo>
                    <a:cubicBezTo>
                      <a:pt x="960120" y="939800"/>
                      <a:pt x="953770" y="951230"/>
                      <a:pt x="943610" y="958850"/>
                    </a:cubicBezTo>
                    <a:cubicBezTo>
                      <a:pt x="916940" y="979170"/>
                      <a:pt x="781050" y="1014730"/>
                      <a:pt x="751840" y="1003300"/>
                    </a:cubicBezTo>
                    <a:cubicBezTo>
                      <a:pt x="739140" y="998220"/>
                      <a:pt x="732790" y="984250"/>
                      <a:pt x="734060" y="974090"/>
                    </a:cubicBezTo>
                    <a:cubicBezTo>
                      <a:pt x="735330" y="962660"/>
                      <a:pt x="750570" y="951230"/>
                      <a:pt x="770890" y="937260"/>
                    </a:cubicBezTo>
                    <a:cubicBezTo>
                      <a:pt x="821690" y="902970"/>
                      <a:pt x="994410" y="845820"/>
                      <a:pt x="1064260" y="812800"/>
                    </a:cubicBezTo>
                    <a:cubicBezTo>
                      <a:pt x="1104900" y="795020"/>
                      <a:pt x="1144270" y="781050"/>
                      <a:pt x="1158240" y="767080"/>
                    </a:cubicBezTo>
                    <a:cubicBezTo>
                      <a:pt x="1164590" y="759460"/>
                      <a:pt x="1163320" y="749300"/>
                      <a:pt x="1168400" y="748030"/>
                    </a:cubicBezTo>
                    <a:cubicBezTo>
                      <a:pt x="1174750" y="746760"/>
                      <a:pt x="1193800" y="762000"/>
                      <a:pt x="1195070" y="769620"/>
                    </a:cubicBezTo>
                    <a:cubicBezTo>
                      <a:pt x="1196340" y="774700"/>
                      <a:pt x="1192530" y="781050"/>
                      <a:pt x="1184910" y="786130"/>
                    </a:cubicBezTo>
                    <a:cubicBezTo>
                      <a:pt x="1154430" y="805180"/>
                      <a:pt x="946150" y="847090"/>
                      <a:pt x="905510" y="819150"/>
                    </a:cubicBezTo>
                    <a:cubicBezTo>
                      <a:pt x="885190" y="805180"/>
                      <a:pt x="900430" y="764540"/>
                      <a:pt x="886460" y="742950"/>
                    </a:cubicBezTo>
                    <a:cubicBezTo>
                      <a:pt x="869950" y="717550"/>
                      <a:pt x="849630" y="698500"/>
                      <a:pt x="808990" y="680720"/>
                    </a:cubicBezTo>
                    <a:cubicBezTo>
                      <a:pt x="721360" y="641350"/>
                      <a:pt x="408940" y="629920"/>
                      <a:pt x="342900" y="605790"/>
                    </a:cubicBezTo>
                    <a:cubicBezTo>
                      <a:pt x="323850" y="598170"/>
                      <a:pt x="317500" y="598170"/>
                      <a:pt x="307340" y="584200"/>
                    </a:cubicBezTo>
                    <a:cubicBezTo>
                      <a:pt x="287020" y="558800"/>
                      <a:pt x="274320" y="474980"/>
                      <a:pt x="259080" y="438150"/>
                    </a:cubicBezTo>
                    <a:cubicBezTo>
                      <a:pt x="248920" y="415290"/>
                      <a:pt x="242570" y="400050"/>
                      <a:pt x="229870" y="384810"/>
                    </a:cubicBezTo>
                    <a:cubicBezTo>
                      <a:pt x="217170" y="368300"/>
                      <a:pt x="198120" y="342900"/>
                      <a:pt x="185420" y="342900"/>
                    </a:cubicBezTo>
                    <a:cubicBezTo>
                      <a:pt x="176530" y="341630"/>
                      <a:pt x="167640" y="351790"/>
                      <a:pt x="162560" y="359410"/>
                    </a:cubicBezTo>
                    <a:cubicBezTo>
                      <a:pt x="157480" y="367030"/>
                      <a:pt x="157480" y="374650"/>
                      <a:pt x="156210" y="387350"/>
                    </a:cubicBezTo>
                    <a:cubicBezTo>
                      <a:pt x="153670" y="412750"/>
                      <a:pt x="179070" y="490220"/>
                      <a:pt x="166370" y="504190"/>
                    </a:cubicBezTo>
                    <a:cubicBezTo>
                      <a:pt x="158750" y="510540"/>
                      <a:pt x="139700" y="509270"/>
                      <a:pt x="129540" y="500380"/>
                    </a:cubicBezTo>
                    <a:cubicBezTo>
                      <a:pt x="113030" y="487680"/>
                      <a:pt x="88900" y="414020"/>
                      <a:pt x="96520" y="407670"/>
                    </a:cubicBezTo>
                    <a:cubicBezTo>
                      <a:pt x="100330" y="403860"/>
                      <a:pt x="115570" y="407670"/>
                      <a:pt x="121920" y="416560"/>
                    </a:cubicBezTo>
                    <a:cubicBezTo>
                      <a:pt x="132080" y="430530"/>
                      <a:pt x="125730" y="487680"/>
                      <a:pt x="118110" y="514350"/>
                    </a:cubicBezTo>
                    <a:cubicBezTo>
                      <a:pt x="113030" y="534670"/>
                      <a:pt x="101600" y="560070"/>
                      <a:pt x="90170" y="562610"/>
                    </a:cubicBezTo>
                    <a:cubicBezTo>
                      <a:pt x="80010" y="565150"/>
                      <a:pt x="60960" y="547370"/>
                      <a:pt x="53340" y="535940"/>
                    </a:cubicBezTo>
                    <a:cubicBezTo>
                      <a:pt x="45720" y="524510"/>
                      <a:pt x="39370" y="504190"/>
                      <a:pt x="41910" y="494030"/>
                    </a:cubicBezTo>
                    <a:cubicBezTo>
                      <a:pt x="45720" y="485140"/>
                      <a:pt x="57150" y="476250"/>
                      <a:pt x="66040" y="476250"/>
                    </a:cubicBezTo>
                    <a:cubicBezTo>
                      <a:pt x="73660" y="476250"/>
                      <a:pt x="82550" y="481330"/>
                      <a:pt x="90170" y="491490"/>
                    </a:cubicBezTo>
                    <a:cubicBezTo>
                      <a:pt x="109220" y="519430"/>
                      <a:pt x="142240" y="650240"/>
                      <a:pt x="133350" y="681990"/>
                    </a:cubicBezTo>
                    <a:cubicBezTo>
                      <a:pt x="129540" y="694690"/>
                      <a:pt x="119380" y="703580"/>
                      <a:pt x="111760" y="704850"/>
                    </a:cubicBezTo>
                    <a:cubicBezTo>
                      <a:pt x="104140" y="704850"/>
                      <a:pt x="86360" y="690880"/>
                      <a:pt x="87630" y="685800"/>
                    </a:cubicBezTo>
                    <a:cubicBezTo>
                      <a:pt x="88900" y="680720"/>
                      <a:pt x="125730" y="671830"/>
                      <a:pt x="130810" y="676910"/>
                    </a:cubicBezTo>
                    <a:cubicBezTo>
                      <a:pt x="133350" y="679450"/>
                      <a:pt x="129540" y="692150"/>
                      <a:pt x="124460" y="697230"/>
                    </a:cubicBezTo>
                    <a:cubicBezTo>
                      <a:pt x="120650" y="702310"/>
                      <a:pt x="110490" y="706120"/>
                      <a:pt x="104140" y="704850"/>
                    </a:cubicBezTo>
                    <a:cubicBezTo>
                      <a:pt x="97790" y="702310"/>
                      <a:pt x="86360" y="694690"/>
                      <a:pt x="85090" y="685800"/>
                    </a:cubicBezTo>
                    <a:cubicBezTo>
                      <a:pt x="82550" y="676910"/>
                      <a:pt x="93980" y="659130"/>
                      <a:pt x="102870" y="648970"/>
                    </a:cubicBezTo>
                    <a:cubicBezTo>
                      <a:pt x="113030" y="636270"/>
                      <a:pt x="121920" y="627380"/>
                      <a:pt x="144780" y="618490"/>
                    </a:cubicBezTo>
                    <a:cubicBezTo>
                      <a:pt x="203200" y="593090"/>
                      <a:pt x="421640" y="552450"/>
                      <a:pt x="490220" y="548640"/>
                    </a:cubicBezTo>
                    <a:cubicBezTo>
                      <a:pt x="516890" y="546100"/>
                      <a:pt x="525780" y="547370"/>
                      <a:pt x="548640" y="552450"/>
                    </a:cubicBezTo>
                    <a:cubicBezTo>
                      <a:pt x="588010" y="561340"/>
                      <a:pt x="654050" y="599440"/>
                      <a:pt x="694690" y="610870"/>
                    </a:cubicBezTo>
                    <a:cubicBezTo>
                      <a:pt x="723900" y="619760"/>
                      <a:pt x="732790" y="621030"/>
                      <a:pt x="768350" y="626110"/>
                    </a:cubicBezTo>
                    <a:cubicBezTo>
                      <a:pt x="867410" y="637540"/>
                      <a:pt x="1201420" y="656590"/>
                      <a:pt x="1327150" y="657860"/>
                    </a:cubicBezTo>
                    <a:cubicBezTo>
                      <a:pt x="1391920" y="657860"/>
                      <a:pt x="1473200" y="657860"/>
                      <a:pt x="1473200" y="652780"/>
                    </a:cubicBezTo>
                    <a:cubicBezTo>
                      <a:pt x="1474470" y="650240"/>
                      <a:pt x="1451610" y="645160"/>
                      <a:pt x="1451610" y="642620"/>
                    </a:cubicBezTo>
                    <a:cubicBezTo>
                      <a:pt x="1451610" y="640080"/>
                      <a:pt x="1464310" y="635000"/>
                      <a:pt x="1469390" y="635000"/>
                    </a:cubicBezTo>
                    <a:cubicBezTo>
                      <a:pt x="1475740" y="636270"/>
                      <a:pt x="1483360" y="641350"/>
                      <a:pt x="1485900" y="646430"/>
                    </a:cubicBezTo>
                    <a:cubicBezTo>
                      <a:pt x="1488440" y="651510"/>
                      <a:pt x="1487170" y="665480"/>
                      <a:pt x="1483360" y="669290"/>
                    </a:cubicBezTo>
                    <a:cubicBezTo>
                      <a:pt x="1477010" y="674370"/>
                      <a:pt x="1459230" y="674370"/>
                      <a:pt x="1452880" y="670560"/>
                    </a:cubicBezTo>
                    <a:cubicBezTo>
                      <a:pt x="1447800" y="668020"/>
                      <a:pt x="1445260" y="657860"/>
                      <a:pt x="1446530" y="652780"/>
                    </a:cubicBezTo>
                    <a:cubicBezTo>
                      <a:pt x="1449070" y="646430"/>
                      <a:pt x="1459230" y="636270"/>
                      <a:pt x="1465580" y="635000"/>
                    </a:cubicBezTo>
                    <a:cubicBezTo>
                      <a:pt x="1470660" y="635000"/>
                      <a:pt x="1479550" y="638810"/>
                      <a:pt x="1483360" y="642620"/>
                    </a:cubicBezTo>
                    <a:cubicBezTo>
                      <a:pt x="1487170" y="647700"/>
                      <a:pt x="1489710" y="656590"/>
                      <a:pt x="1487170" y="661670"/>
                    </a:cubicBezTo>
                    <a:cubicBezTo>
                      <a:pt x="1484630" y="668020"/>
                      <a:pt x="1473200" y="676910"/>
                      <a:pt x="1466850" y="676910"/>
                    </a:cubicBezTo>
                    <a:cubicBezTo>
                      <a:pt x="1460500" y="675640"/>
                      <a:pt x="1446530" y="661670"/>
                      <a:pt x="1446530" y="655320"/>
                    </a:cubicBezTo>
                    <a:cubicBezTo>
                      <a:pt x="1446530" y="647700"/>
                      <a:pt x="1470660" y="636270"/>
                      <a:pt x="1469390" y="635000"/>
                    </a:cubicBezTo>
                    <a:cubicBezTo>
                      <a:pt x="1469390" y="635000"/>
                      <a:pt x="1451610" y="641350"/>
                      <a:pt x="1451610" y="642620"/>
                    </a:cubicBezTo>
                    <a:cubicBezTo>
                      <a:pt x="1451610" y="643890"/>
                      <a:pt x="1473200" y="635000"/>
                      <a:pt x="1478280" y="638810"/>
                    </a:cubicBezTo>
                    <a:cubicBezTo>
                      <a:pt x="1484630" y="642620"/>
                      <a:pt x="1478280" y="661670"/>
                      <a:pt x="1483360" y="669290"/>
                    </a:cubicBezTo>
                    <a:cubicBezTo>
                      <a:pt x="1487170" y="676910"/>
                      <a:pt x="1503680" y="680720"/>
                      <a:pt x="1502410" y="685800"/>
                    </a:cubicBezTo>
                    <a:cubicBezTo>
                      <a:pt x="1498600" y="695960"/>
                      <a:pt x="1400810" y="695960"/>
                      <a:pt x="1325880" y="695960"/>
                    </a:cubicBezTo>
                    <a:cubicBezTo>
                      <a:pt x="1191260" y="695960"/>
                      <a:pt x="863600" y="676910"/>
                      <a:pt x="760730" y="664210"/>
                    </a:cubicBezTo>
                    <a:cubicBezTo>
                      <a:pt x="722630" y="659130"/>
                      <a:pt x="711200" y="656590"/>
                      <a:pt x="680720" y="647700"/>
                    </a:cubicBezTo>
                    <a:cubicBezTo>
                      <a:pt x="641350" y="635000"/>
                      <a:pt x="580390" y="599440"/>
                      <a:pt x="546100" y="591820"/>
                    </a:cubicBezTo>
                    <a:cubicBezTo>
                      <a:pt x="524510" y="586740"/>
                      <a:pt x="518160" y="586740"/>
                      <a:pt x="494030" y="588010"/>
                    </a:cubicBezTo>
                    <a:cubicBezTo>
                      <a:pt x="439420" y="590550"/>
                      <a:pt x="299720" y="612140"/>
                      <a:pt x="228600" y="636270"/>
                    </a:cubicBezTo>
                    <a:cubicBezTo>
                      <a:pt x="175260" y="654050"/>
                      <a:pt x="119380" y="707390"/>
                      <a:pt x="99060" y="702310"/>
                    </a:cubicBezTo>
                    <a:cubicBezTo>
                      <a:pt x="91440" y="701040"/>
                      <a:pt x="83820" y="690880"/>
                      <a:pt x="85090" y="685800"/>
                    </a:cubicBezTo>
                    <a:cubicBezTo>
                      <a:pt x="87630" y="679450"/>
                      <a:pt x="129540" y="671830"/>
                      <a:pt x="133350" y="675640"/>
                    </a:cubicBezTo>
                    <a:cubicBezTo>
                      <a:pt x="135890" y="679450"/>
                      <a:pt x="124460" y="701040"/>
                      <a:pt x="118110" y="703580"/>
                    </a:cubicBezTo>
                    <a:cubicBezTo>
                      <a:pt x="110490" y="706120"/>
                      <a:pt x="97790" y="701040"/>
                      <a:pt x="88900" y="692150"/>
                    </a:cubicBezTo>
                    <a:cubicBezTo>
                      <a:pt x="67310" y="666750"/>
                      <a:pt x="30480" y="530860"/>
                      <a:pt x="40640" y="499110"/>
                    </a:cubicBezTo>
                    <a:cubicBezTo>
                      <a:pt x="45720" y="485140"/>
                      <a:pt x="62230" y="476250"/>
                      <a:pt x="71120" y="477520"/>
                    </a:cubicBezTo>
                    <a:cubicBezTo>
                      <a:pt x="81280" y="478790"/>
                      <a:pt x="97790" y="502920"/>
                      <a:pt x="96520" y="510540"/>
                    </a:cubicBezTo>
                    <a:cubicBezTo>
                      <a:pt x="93980" y="515620"/>
                      <a:pt x="76200" y="524510"/>
                      <a:pt x="71120" y="520700"/>
                    </a:cubicBezTo>
                    <a:cubicBezTo>
                      <a:pt x="59690" y="513080"/>
                      <a:pt x="67310" y="415290"/>
                      <a:pt x="76200" y="392430"/>
                    </a:cubicBezTo>
                    <a:cubicBezTo>
                      <a:pt x="81280" y="381000"/>
                      <a:pt x="87630" y="375920"/>
                      <a:pt x="95250" y="372110"/>
                    </a:cubicBezTo>
                    <a:cubicBezTo>
                      <a:pt x="102870" y="368300"/>
                      <a:pt x="116840" y="365760"/>
                      <a:pt x="125730" y="370840"/>
                    </a:cubicBezTo>
                    <a:cubicBezTo>
                      <a:pt x="139700" y="377190"/>
                      <a:pt x="151130" y="402590"/>
                      <a:pt x="157480" y="422910"/>
                    </a:cubicBezTo>
                    <a:cubicBezTo>
                      <a:pt x="166370" y="444500"/>
                      <a:pt x="176530" y="485140"/>
                      <a:pt x="168910" y="499110"/>
                    </a:cubicBezTo>
                    <a:cubicBezTo>
                      <a:pt x="166370" y="506730"/>
                      <a:pt x="156210" y="510540"/>
                      <a:pt x="149860" y="510540"/>
                    </a:cubicBezTo>
                    <a:cubicBezTo>
                      <a:pt x="143510" y="510540"/>
                      <a:pt x="134620" y="508000"/>
                      <a:pt x="129540" y="500380"/>
                    </a:cubicBezTo>
                    <a:cubicBezTo>
                      <a:pt x="118110" y="487680"/>
                      <a:pt x="110490" y="445770"/>
                      <a:pt x="107950" y="420370"/>
                    </a:cubicBezTo>
                    <a:cubicBezTo>
                      <a:pt x="105410" y="397510"/>
                      <a:pt x="101600" y="372110"/>
                      <a:pt x="109220" y="353060"/>
                    </a:cubicBezTo>
                    <a:cubicBezTo>
                      <a:pt x="118110" y="334010"/>
                      <a:pt x="142240" y="316230"/>
                      <a:pt x="160020" y="308610"/>
                    </a:cubicBezTo>
                    <a:cubicBezTo>
                      <a:pt x="173990" y="302260"/>
                      <a:pt x="187960" y="298450"/>
                      <a:pt x="203200" y="303530"/>
                    </a:cubicBezTo>
                    <a:cubicBezTo>
                      <a:pt x="223520" y="311150"/>
                      <a:pt x="246380" y="336550"/>
                      <a:pt x="265430" y="365760"/>
                    </a:cubicBezTo>
                    <a:cubicBezTo>
                      <a:pt x="294640" y="411480"/>
                      <a:pt x="284480" y="516890"/>
                      <a:pt x="341630" y="562610"/>
                    </a:cubicBezTo>
                    <a:cubicBezTo>
                      <a:pt x="429260" y="635000"/>
                      <a:pt x="746760" y="614680"/>
                      <a:pt x="829310" y="643890"/>
                    </a:cubicBezTo>
                    <a:cubicBezTo>
                      <a:pt x="859790" y="654050"/>
                      <a:pt x="869950" y="661670"/>
                      <a:pt x="886460" y="676910"/>
                    </a:cubicBezTo>
                    <a:cubicBezTo>
                      <a:pt x="904240" y="690880"/>
                      <a:pt x="920750" y="712470"/>
                      <a:pt x="930910" y="731520"/>
                    </a:cubicBezTo>
                    <a:cubicBezTo>
                      <a:pt x="938530" y="746760"/>
                      <a:pt x="929640" y="768350"/>
                      <a:pt x="943610" y="778510"/>
                    </a:cubicBezTo>
                    <a:cubicBezTo>
                      <a:pt x="974090" y="797560"/>
                      <a:pt x="1137920" y="734060"/>
                      <a:pt x="1173480" y="746760"/>
                    </a:cubicBezTo>
                    <a:cubicBezTo>
                      <a:pt x="1186180" y="751840"/>
                      <a:pt x="1195070" y="760730"/>
                      <a:pt x="1195070" y="769620"/>
                    </a:cubicBezTo>
                    <a:cubicBezTo>
                      <a:pt x="1195070" y="782320"/>
                      <a:pt x="1176020" y="797560"/>
                      <a:pt x="1150620" y="814070"/>
                    </a:cubicBezTo>
                    <a:cubicBezTo>
                      <a:pt x="1087120" y="859790"/>
                      <a:pt x="817880" y="1000760"/>
                      <a:pt x="762000" y="1002030"/>
                    </a:cubicBezTo>
                    <a:cubicBezTo>
                      <a:pt x="748030" y="1003300"/>
                      <a:pt x="737870" y="996950"/>
                      <a:pt x="735330" y="990600"/>
                    </a:cubicBezTo>
                    <a:cubicBezTo>
                      <a:pt x="731520" y="984250"/>
                      <a:pt x="734060" y="970280"/>
                      <a:pt x="742950" y="961390"/>
                    </a:cubicBezTo>
                    <a:cubicBezTo>
                      <a:pt x="767080" y="939800"/>
                      <a:pt x="910590" y="904240"/>
                      <a:pt x="939800" y="915670"/>
                    </a:cubicBezTo>
                    <a:cubicBezTo>
                      <a:pt x="951230" y="920750"/>
                      <a:pt x="960120" y="934720"/>
                      <a:pt x="957580" y="943610"/>
                    </a:cubicBezTo>
                    <a:cubicBezTo>
                      <a:pt x="956310" y="953770"/>
                      <a:pt x="939800" y="961390"/>
                      <a:pt x="919480" y="969010"/>
                    </a:cubicBezTo>
                    <a:cubicBezTo>
                      <a:pt x="872490" y="988060"/>
                      <a:pt x="690880" y="1031240"/>
                      <a:pt x="659130" y="1013460"/>
                    </a:cubicBezTo>
                    <a:cubicBezTo>
                      <a:pt x="647700" y="1007110"/>
                      <a:pt x="643890" y="990600"/>
                      <a:pt x="646430" y="981710"/>
                    </a:cubicBezTo>
                    <a:cubicBezTo>
                      <a:pt x="648970" y="974090"/>
                      <a:pt x="661670" y="963930"/>
                      <a:pt x="673100" y="962660"/>
                    </a:cubicBezTo>
                    <a:cubicBezTo>
                      <a:pt x="690880" y="962660"/>
                      <a:pt x="736600" y="991870"/>
                      <a:pt x="742950" y="1007110"/>
                    </a:cubicBezTo>
                    <a:cubicBezTo>
                      <a:pt x="746760" y="1016000"/>
                      <a:pt x="744220" y="1024890"/>
                      <a:pt x="739140" y="1032510"/>
                    </a:cubicBezTo>
                    <a:cubicBezTo>
                      <a:pt x="728980" y="1046480"/>
                      <a:pt x="703580" y="1057910"/>
                      <a:pt x="676910" y="1070610"/>
                    </a:cubicBezTo>
                    <a:cubicBezTo>
                      <a:pt x="628650" y="1089660"/>
                      <a:pt x="506730" y="1131570"/>
                      <a:pt x="473710" y="1122680"/>
                    </a:cubicBezTo>
                    <a:cubicBezTo>
                      <a:pt x="461010" y="1120140"/>
                      <a:pt x="449580" y="1108710"/>
                      <a:pt x="450850" y="1099820"/>
                    </a:cubicBezTo>
                    <a:cubicBezTo>
                      <a:pt x="450850" y="1089660"/>
                      <a:pt x="476250" y="1073150"/>
                      <a:pt x="491490" y="1064260"/>
                    </a:cubicBezTo>
                    <a:cubicBezTo>
                      <a:pt x="506730" y="1056640"/>
                      <a:pt x="525780" y="1046480"/>
                      <a:pt x="539750" y="1047750"/>
                    </a:cubicBezTo>
                    <a:cubicBezTo>
                      <a:pt x="549910" y="1050290"/>
                      <a:pt x="565150" y="1059180"/>
                      <a:pt x="566420" y="1066800"/>
                    </a:cubicBezTo>
                    <a:cubicBezTo>
                      <a:pt x="567690" y="1073150"/>
                      <a:pt x="562610" y="1082040"/>
                      <a:pt x="551180" y="1089660"/>
                    </a:cubicBezTo>
                    <a:cubicBezTo>
                      <a:pt x="511810" y="1117600"/>
                      <a:pt x="271780" y="1167130"/>
                      <a:pt x="217170" y="1172210"/>
                    </a:cubicBezTo>
                    <a:cubicBezTo>
                      <a:pt x="199390" y="1173480"/>
                      <a:pt x="189230" y="1174750"/>
                      <a:pt x="181610" y="1168400"/>
                    </a:cubicBezTo>
                    <a:cubicBezTo>
                      <a:pt x="172720" y="1163320"/>
                      <a:pt x="165100" y="1146810"/>
                      <a:pt x="168910" y="1135380"/>
                    </a:cubicBezTo>
                    <a:cubicBezTo>
                      <a:pt x="173990" y="1118870"/>
                      <a:pt x="231140" y="1096010"/>
                      <a:pt x="252730" y="1089660"/>
                    </a:cubicBezTo>
                    <a:cubicBezTo>
                      <a:pt x="264160" y="1085850"/>
                      <a:pt x="274320" y="1080770"/>
                      <a:pt x="281940" y="1085850"/>
                    </a:cubicBezTo>
                    <a:cubicBezTo>
                      <a:pt x="292100" y="1090930"/>
                      <a:pt x="304800" y="1116330"/>
                      <a:pt x="302260" y="1127760"/>
                    </a:cubicBezTo>
                    <a:cubicBezTo>
                      <a:pt x="299720" y="1137920"/>
                      <a:pt x="287020" y="1146810"/>
                      <a:pt x="271780" y="1153160"/>
                    </a:cubicBezTo>
                    <a:cubicBezTo>
                      <a:pt x="242570" y="1168400"/>
                      <a:pt x="160020" y="1183640"/>
                      <a:pt x="123190" y="1179830"/>
                    </a:cubicBezTo>
                    <a:cubicBezTo>
                      <a:pt x="101600" y="1178560"/>
                      <a:pt x="85090" y="1172210"/>
                      <a:pt x="73660" y="1160780"/>
                    </a:cubicBezTo>
                    <a:cubicBezTo>
                      <a:pt x="60960" y="1149350"/>
                      <a:pt x="49530" y="1127760"/>
                      <a:pt x="50800" y="1112520"/>
                    </a:cubicBezTo>
                    <a:cubicBezTo>
                      <a:pt x="52070" y="1094740"/>
                      <a:pt x="74930" y="1079500"/>
                      <a:pt x="83820" y="1059180"/>
                    </a:cubicBezTo>
                    <a:cubicBezTo>
                      <a:pt x="95250" y="1035050"/>
                      <a:pt x="101600" y="975360"/>
                      <a:pt x="107950" y="975360"/>
                    </a:cubicBezTo>
                    <a:cubicBezTo>
                      <a:pt x="111760" y="975360"/>
                      <a:pt x="118110" y="1008380"/>
                      <a:pt x="116840" y="1008380"/>
                    </a:cubicBezTo>
                    <a:cubicBezTo>
                      <a:pt x="115570" y="1009650"/>
                      <a:pt x="105410" y="994410"/>
                      <a:pt x="105410" y="988060"/>
                    </a:cubicBezTo>
                    <a:cubicBezTo>
                      <a:pt x="105410" y="980440"/>
                      <a:pt x="110490" y="970280"/>
                      <a:pt x="116840" y="966470"/>
                    </a:cubicBezTo>
                    <a:cubicBezTo>
                      <a:pt x="121920" y="961390"/>
                      <a:pt x="134620" y="960120"/>
                      <a:pt x="140970" y="962660"/>
                    </a:cubicBezTo>
                    <a:cubicBezTo>
                      <a:pt x="146050" y="965200"/>
                      <a:pt x="147320" y="982980"/>
                      <a:pt x="149860" y="982980"/>
                    </a:cubicBezTo>
                    <a:cubicBezTo>
                      <a:pt x="156210" y="980440"/>
                      <a:pt x="129540" y="826770"/>
                      <a:pt x="147320" y="806450"/>
                    </a:cubicBezTo>
                    <a:cubicBezTo>
                      <a:pt x="154940" y="798830"/>
                      <a:pt x="171450" y="798830"/>
                      <a:pt x="182880" y="805180"/>
                    </a:cubicBezTo>
                    <a:cubicBezTo>
                      <a:pt x="201930" y="815340"/>
                      <a:pt x="234950" y="878840"/>
                      <a:pt x="232410" y="897890"/>
                    </a:cubicBezTo>
                    <a:cubicBezTo>
                      <a:pt x="229870" y="906780"/>
                      <a:pt x="219710" y="914400"/>
                      <a:pt x="212090" y="914400"/>
                    </a:cubicBezTo>
                    <a:cubicBezTo>
                      <a:pt x="204470" y="915670"/>
                      <a:pt x="193040" y="909320"/>
                      <a:pt x="186690" y="896620"/>
                    </a:cubicBezTo>
                    <a:cubicBezTo>
                      <a:pt x="168910" y="862330"/>
                      <a:pt x="175260" y="666750"/>
                      <a:pt x="193040" y="640080"/>
                    </a:cubicBezTo>
                    <a:cubicBezTo>
                      <a:pt x="196850" y="632460"/>
                      <a:pt x="205740" y="631190"/>
                      <a:pt x="210820" y="631190"/>
                    </a:cubicBezTo>
                    <a:cubicBezTo>
                      <a:pt x="217170" y="631190"/>
                      <a:pt x="222250" y="633730"/>
                      <a:pt x="229870" y="641350"/>
                    </a:cubicBezTo>
                    <a:cubicBezTo>
                      <a:pt x="254000" y="665480"/>
                      <a:pt x="302260" y="838200"/>
                      <a:pt x="344170" y="836930"/>
                    </a:cubicBezTo>
                    <a:cubicBezTo>
                      <a:pt x="401320" y="835660"/>
                      <a:pt x="492760" y="529590"/>
                      <a:pt x="539750" y="450850"/>
                    </a:cubicBezTo>
                    <a:cubicBezTo>
                      <a:pt x="561340" y="412750"/>
                      <a:pt x="571500" y="393700"/>
                      <a:pt x="594360" y="369570"/>
                    </a:cubicBezTo>
                    <a:cubicBezTo>
                      <a:pt x="617220" y="344170"/>
                      <a:pt x="641350" y="327660"/>
                      <a:pt x="678180" y="302260"/>
                    </a:cubicBezTo>
                    <a:cubicBezTo>
                      <a:pt x="737870" y="261620"/>
                      <a:pt x="836930" y="182880"/>
                      <a:pt x="924560" y="156210"/>
                    </a:cubicBezTo>
                    <a:cubicBezTo>
                      <a:pt x="1008380" y="129540"/>
                      <a:pt x="1096010" y="137160"/>
                      <a:pt x="1191260" y="140970"/>
                    </a:cubicBezTo>
                    <a:cubicBezTo>
                      <a:pt x="1304290" y="144780"/>
                      <a:pt x="1452880" y="163830"/>
                      <a:pt x="1558290" y="185420"/>
                    </a:cubicBezTo>
                    <a:cubicBezTo>
                      <a:pt x="1642110" y="201930"/>
                      <a:pt x="1696720" y="220980"/>
                      <a:pt x="1779270" y="247650"/>
                    </a:cubicBezTo>
                    <a:cubicBezTo>
                      <a:pt x="1888490" y="283210"/>
                      <a:pt x="2063750" y="339090"/>
                      <a:pt x="2153920" y="382270"/>
                    </a:cubicBezTo>
                    <a:cubicBezTo>
                      <a:pt x="2208530" y="408940"/>
                      <a:pt x="2265680" y="473710"/>
                      <a:pt x="2280920" y="461010"/>
                    </a:cubicBezTo>
                    <a:cubicBezTo>
                      <a:pt x="2301240" y="445770"/>
                      <a:pt x="2251710" y="248920"/>
                      <a:pt x="2207260" y="227330"/>
                    </a:cubicBezTo>
                    <a:cubicBezTo>
                      <a:pt x="2171700" y="209550"/>
                      <a:pt x="2098040" y="275590"/>
                      <a:pt x="2059940" y="280670"/>
                    </a:cubicBezTo>
                    <a:cubicBezTo>
                      <a:pt x="2038350" y="283210"/>
                      <a:pt x="2019300" y="283210"/>
                      <a:pt x="2007870" y="275590"/>
                    </a:cubicBezTo>
                    <a:cubicBezTo>
                      <a:pt x="1997710" y="269240"/>
                      <a:pt x="1993900" y="256540"/>
                      <a:pt x="1991360" y="241300"/>
                    </a:cubicBezTo>
                    <a:cubicBezTo>
                      <a:pt x="1987550" y="214630"/>
                      <a:pt x="1992630" y="138430"/>
                      <a:pt x="2005330" y="121920"/>
                    </a:cubicBezTo>
                    <a:cubicBezTo>
                      <a:pt x="2011680" y="115570"/>
                      <a:pt x="2021840" y="114300"/>
                      <a:pt x="2029460" y="115570"/>
                    </a:cubicBezTo>
                    <a:cubicBezTo>
                      <a:pt x="2038350" y="116840"/>
                      <a:pt x="2049780" y="123190"/>
                      <a:pt x="2057400" y="133350"/>
                    </a:cubicBezTo>
                    <a:cubicBezTo>
                      <a:pt x="2068830" y="147320"/>
                      <a:pt x="2085340" y="199390"/>
                      <a:pt x="2080260" y="201930"/>
                    </a:cubicBezTo>
                    <a:cubicBezTo>
                      <a:pt x="2077720" y="203200"/>
                      <a:pt x="2056130" y="189230"/>
                      <a:pt x="2056130" y="179070"/>
                    </a:cubicBezTo>
                    <a:cubicBezTo>
                      <a:pt x="2056130" y="160020"/>
                      <a:pt x="2136140" y="95250"/>
                      <a:pt x="2162810" y="92710"/>
                    </a:cubicBezTo>
                    <a:cubicBezTo>
                      <a:pt x="2176780" y="91440"/>
                      <a:pt x="2192020" y="102870"/>
                      <a:pt x="2198370" y="113030"/>
                    </a:cubicBezTo>
                    <a:cubicBezTo>
                      <a:pt x="2203450" y="121920"/>
                      <a:pt x="2202180" y="133350"/>
                      <a:pt x="2202180" y="147320"/>
                    </a:cubicBezTo>
                    <a:cubicBezTo>
                      <a:pt x="2202180" y="166370"/>
                      <a:pt x="2204720" y="205740"/>
                      <a:pt x="2195830" y="215900"/>
                    </a:cubicBezTo>
                    <a:cubicBezTo>
                      <a:pt x="2189480" y="223520"/>
                      <a:pt x="2176780" y="224790"/>
                      <a:pt x="2170430" y="222250"/>
                    </a:cubicBezTo>
                    <a:cubicBezTo>
                      <a:pt x="2164080" y="219710"/>
                      <a:pt x="2157730" y="210820"/>
                      <a:pt x="2155190" y="200660"/>
                    </a:cubicBezTo>
                    <a:cubicBezTo>
                      <a:pt x="2150110" y="184150"/>
                      <a:pt x="2151380" y="138430"/>
                      <a:pt x="2160270" y="124460"/>
                    </a:cubicBezTo>
                    <a:cubicBezTo>
                      <a:pt x="2165350" y="116840"/>
                      <a:pt x="2175510" y="113030"/>
                      <a:pt x="2181860" y="114300"/>
                    </a:cubicBezTo>
                    <a:cubicBezTo>
                      <a:pt x="2188210" y="115570"/>
                      <a:pt x="2194560" y="120650"/>
                      <a:pt x="2199640" y="130810"/>
                    </a:cubicBezTo>
                    <a:cubicBezTo>
                      <a:pt x="2212340" y="161290"/>
                      <a:pt x="2190750" y="271780"/>
                      <a:pt x="2193290" y="355600"/>
                    </a:cubicBezTo>
                    <a:cubicBezTo>
                      <a:pt x="2195830" y="459740"/>
                      <a:pt x="2247900" y="684530"/>
                      <a:pt x="2221230" y="709930"/>
                    </a:cubicBezTo>
                    <a:cubicBezTo>
                      <a:pt x="2213610" y="718820"/>
                      <a:pt x="2197100" y="716280"/>
                      <a:pt x="2185670" y="707390"/>
                    </a:cubicBezTo>
                    <a:cubicBezTo>
                      <a:pt x="2159000" y="685800"/>
                      <a:pt x="2108200" y="530860"/>
                      <a:pt x="2114550" y="506730"/>
                    </a:cubicBezTo>
                    <a:cubicBezTo>
                      <a:pt x="2115820" y="500380"/>
                      <a:pt x="2120900" y="497840"/>
                      <a:pt x="2125980" y="496570"/>
                    </a:cubicBezTo>
                    <a:cubicBezTo>
                      <a:pt x="2131060" y="495300"/>
                      <a:pt x="2141220" y="496570"/>
                      <a:pt x="2145030" y="500380"/>
                    </a:cubicBezTo>
                    <a:cubicBezTo>
                      <a:pt x="2150110" y="504190"/>
                      <a:pt x="2153920" y="513080"/>
                      <a:pt x="2152650" y="523240"/>
                    </a:cubicBezTo>
                    <a:cubicBezTo>
                      <a:pt x="2151380" y="542290"/>
                      <a:pt x="2128520" y="579120"/>
                      <a:pt x="2105660" y="608330"/>
                    </a:cubicBezTo>
                    <a:cubicBezTo>
                      <a:pt x="2076450" y="646430"/>
                      <a:pt x="2010410" y="707390"/>
                      <a:pt x="1982470" y="723900"/>
                    </a:cubicBezTo>
                    <a:cubicBezTo>
                      <a:pt x="1971040" y="731520"/>
                      <a:pt x="1962150" y="735330"/>
                      <a:pt x="1953260" y="734060"/>
                    </a:cubicBezTo>
                    <a:cubicBezTo>
                      <a:pt x="1944370" y="732790"/>
                      <a:pt x="1936750" y="726440"/>
                      <a:pt x="1929130" y="716280"/>
                    </a:cubicBezTo>
                    <a:cubicBezTo>
                      <a:pt x="1915160" y="697230"/>
                      <a:pt x="1907540" y="615950"/>
                      <a:pt x="1896110" y="615950"/>
                    </a:cubicBezTo>
                    <a:cubicBezTo>
                      <a:pt x="1882140" y="617220"/>
                      <a:pt x="1871980" y="725170"/>
                      <a:pt x="1854200" y="768350"/>
                    </a:cubicBezTo>
                    <a:cubicBezTo>
                      <a:pt x="1838960" y="803910"/>
                      <a:pt x="1817370" y="847090"/>
                      <a:pt x="1799590" y="861060"/>
                    </a:cubicBezTo>
                    <a:cubicBezTo>
                      <a:pt x="1791970" y="868680"/>
                      <a:pt x="1784350" y="872490"/>
                      <a:pt x="1776730" y="871220"/>
                    </a:cubicBezTo>
                    <a:cubicBezTo>
                      <a:pt x="1771650" y="869950"/>
                      <a:pt x="1765300" y="864870"/>
                      <a:pt x="1761490" y="858520"/>
                    </a:cubicBezTo>
                    <a:cubicBezTo>
                      <a:pt x="1755140" y="847090"/>
                      <a:pt x="1756410" y="830580"/>
                      <a:pt x="1753870" y="808990"/>
                    </a:cubicBezTo>
                    <a:cubicBezTo>
                      <a:pt x="1750060" y="769620"/>
                      <a:pt x="1732280" y="659130"/>
                      <a:pt x="1742440" y="635000"/>
                    </a:cubicBezTo>
                    <a:cubicBezTo>
                      <a:pt x="1746250" y="626110"/>
                      <a:pt x="1751330" y="622300"/>
                      <a:pt x="1756410" y="621030"/>
                    </a:cubicBezTo>
                    <a:cubicBezTo>
                      <a:pt x="1762760" y="619760"/>
                      <a:pt x="1771650" y="621030"/>
                      <a:pt x="1776730" y="624840"/>
                    </a:cubicBezTo>
                    <a:cubicBezTo>
                      <a:pt x="1781810" y="629920"/>
                      <a:pt x="1784350" y="636270"/>
                      <a:pt x="1783080" y="648970"/>
                    </a:cubicBezTo>
                    <a:cubicBezTo>
                      <a:pt x="1781810" y="681990"/>
                      <a:pt x="1732280" y="795020"/>
                      <a:pt x="1703070" y="845820"/>
                    </a:cubicBezTo>
                    <a:cubicBezTo>
                      <a:pt x="1682750" y="882650"/>
                      <a:pt x="1659890" y="911860"/>
                      <a:pt x="1637030" y="934720"/>
                    </a:cubicBezTo>
                    <a:cubicBezTo>
                      <a:pt x="1619250" y="953770"/>
                      <a:pt x="1597660" y="980440"/>
                      <a:pt x="1582420" y="979170"/>
                    </a:cubicBezTo>
                    <a:cubicBezTo>
                      <a:pt x="1569720" y="976630"/>
                      <a:pt x="1563370" y="955040"/>
                      <a:pt x="1551940" y="932180"/>
                    </a:cubicBezTo>
                    <a:cubicBezTo>
                      <a:pt x="1525270" y="876300"/>
                      <a:pt x="1485900" y="692150"/>
                      <a:pt x="1460500" y="627380"/>
                    </a:cubicBezTo>
                    <a:cubicBezTo>
                      <a:pt x="1447800" y="595630"/>
                      <a:pt x="1442720" y="560070"/>
                      <a:pt x="1424940" y="557530"/>
                    </a:cubicBezTo>
                    <a:cubicBezTo>
                      <a:pt x="1397000" y="554990"/>
                      <a:pt x="1329690" y="668020"/>
                      <a:pt x="1294130" y="726440"/>
                    </a:cubicBezTo>
                    <a:cubicBezTo>
                      <a:pt x="1259840" y="781050"/>
                      <a:pt x="1238250" y="890270"/>
                      <a:pt x="1212850" y="899160"/>
                    </a:cubicBezTo>
                    <a:cubicBezTo>
                      <a:pt x="1201420" y="902970"/>
                      <a:pt x="1186180" y="894080"/>
                      <a:pt x="1179830" y="883920"/>
                    </a:cubicBezTo>
                    <a:cubicBezTo>
                      <a:pt x="1172210" y="868680"/>
                      <a:pt x="1207770" y="820420"/>
                      <a:pt x="1192530" y="803910"/>
                    </a:cubicBezTo>
                    <a:cubicBezTo>
                      <a:pt x="1164590" y="770890"/>
                      <a:pt x="966470" y="801370"/>
                      <a:pt x="905510" y="808990"/>
                    </a:cubicBezTo>
                    <a:cubicBezTo>
                      <a:pt x="876300" y="812800"/>
                      <a:pt x="866140" y="812800"/>
                      <a:pt x="842010" y="824230"/>
                    </a:cubicBezTo>
                    <a:cubicBezTo>
                      <a:pt x="802640" y="842010"/>
                      <a:pt x="735330" y="904240"/>
                      <a:pt x="693420" y="927100"/>
                    </a:cubicBezTo>
                    <a:cubicBezTo>
                      <a:pt x="665480" y="942340"/>
                      <a:pt x="650240" y="947420"/>
                      <a:pt x="621030" y="957580"/>
                    </a:cubicBezTo>
                    <a:cubicBezTo>
                      <a:pt x="575310" y="972820"/>
                      <a:pt x="497840" y="994410"/>
                      <a:pt x="444500" y="1002030"/>
                    </a:cubicBezTo>
                    <a:cubicBezTo>
                      <a:pt x="400050" y="1007110"/>
                      <a:pt x="351790" y="1017270"/>
                      <a:pt x="322580" y="1005840"/>
                    </a:cubicBezTo>
                    <a:cubicBezTo>
                      <a:pt x="300990" y="996950"/>
                      <a:pt x="292100" y="981710"/>
                      <a:pt x="276860" y="958850"/>
                    </a:cubicBezTo>
                    <a:cubicBezTo>
                      <a:pt x="248920" y="918210"/>
                      <a:pt x="193040" y="821690"/>
                      <a:pt x="189230" y="767080"/>
                    </a:cubicBezTo>
                    <a:cubicBezTo>
                      <a:pt x="186690" y="727710"/>
                      <a:pt x="204470" y="701040"/>
                      <a:pt x="223520" y="664210"/>
                    </a:cubicBezTo>
                    <a:cubicBezTo>
                      <a:pt x="248920" y="614680"/>
                      <a:pt x="311150" y="509270"/>
                      <a:pt x="340360" y="502920"/>
                    </a:cubicBezTo>
                    <a:cubicBezTo>
                      <a:pt x="351790" y="500380"/>
                      <a:pt x="363220" y="506730"/>
                      <a:pt x="369570" y="516890"/>
                    </a:cubicBezTo>
                    <a:cubicBezTo>
                      <a:pt x="386080" y="539750"/>
                      <a:pt x="369570" y="615950"/>
                      <a:pt x="384810" y="665480"/>
                    </a:cubicBezTo>
                    <a:cubicBezTo>
                      <a:pt x="402590" y="721360"/>
                      <a:pt x="438150" y="803910"/>
                      <a:pt x="477520" y="835660"/>
                    </a:cubicBezTo>
                    <a:cubicBezTo>
                      <a:pt x="505460" y="858520"/>
                      <a:pt x="538480" y="861060"/>
                      <a:pt x="575310" y="866140"/>
                    </a:cubicBezTo>
                    <a:cubicBezTo>
                      <a:pt x="619760" y="872490"/>
                      <a:pt x="683260" y="868680"/>
                      <a:pt x="725170" y="863600"/>
                    </a:cubicBezTo>
                    <a:cubicBezTo>
                      <a:pt x="753110" y="859790"/>
                      <a:pt x="775970" y="861060"/>
                      <a:pt x="797560" y="845820"/>
                    </a:cubicBezTo>
                    <a:cubicBezTo>
                      <a:pt x="828040" y="825500"/>
                      <a:pt x="850900" y="764540"/>
                      <a:pt x="877570" y="739140"/>
                    </a:cubicBezTo>
                    <a:cubicBezTo>
                      <a:pt x="897890" y="720090"/>
                      <a:pt x="911860" y="712470"/>
                      <a:pt x="938530" y="699770"/>
                    </a:cubicBezTo>
                    <a:cubicBezTo>
                      <a:pt x="985520" y="676910"/>
                      <a:pt x="1069340" y="659130"/>
                      <a:pt x="1139190" y="631190"/>
                    </a:cubicBezTo>
                    <a:cubicBezTo>
                      <a:pt x="1217930" y="599440"/>
                      <a:pt x="1320800" y="542290"/>
                      <a:pt x="1388110" y="516890"/>
                    </a:cubicBezTo>
                    <a:cubicBezTo>
                      <a:pt x="1431290" y="500380"/>
                      <a:pt x="1451610" y="494030"/>
                      <a:pt x="1497330" y="483870"/>
                    </a:cubicBezTo>
                    <a:cubicBezTo>
                      <a:pt x="1570990" y="467360"/>
                      <a:pt x="1727200" y="440690"/>
                      <a:pt x="1789430" y="439420"/>
                    </a:cubicBezTo>
                    <a:cubicBezTo>
                      <a:pt x="1819910" y="438150"/>
                      <a:pt x="1845310" y="436880"/>
                      <a:pt x="1855470" y="445770"/>
                    </a:cubicBezTo>
                    <a:cubicBezTo>
                      <a:pt x="1863090" y="453390"/>
                      <a:pt x="1865630" y="468630"/>
                      <a:pt x="1861820" y="476250"/>
                    </a:cubicBezTo>
                    <a:cubicBezTo>
                      <a:pt x="1854200" y="488950"/>
                      <a:pt x="1824990" y="491490"/>
                      <a:pt x="1794510" y="499110"/>
                    </a:cubicBezTo>
                    <a:cubicBezTo>
                      <a:pt x="1731010" y="515620"/>
                      <a:pt x="1610360" y="532130"/>
                      <a:pt x="1496060" y="542290"/>
                    </a:cubicBezTo>
                    <a:cubicBezTo>
                      <a:pt x="1342390" y="557530"/>
                      <a:pt x="1056640" y="576580"/>
                      <a:pt x="952500" y="571500"/>
                    </a:cubicBezTo>
                    <a:cubicBezTo>
                      <a:pt x="910590" y="568960"/>
                      <a:pt x="881380" y="566420"/>
                      <a:pt x="863600" y="557530"/>
                    </a:cubicBezTo>
                    <a:cubicBezTo>
                      <a:pt x="854710" y="552450"/>
                      <a:pt x="848360" y="546100"/>
                      <a:pt x="847090" y="539750"/>
                    </a:cubicBezTo>
                    <a:cubicBezTo>
                      <a:pt x="847090" y="532130"/>
                      <a:pt x="852170" y="524510"/>
                      <a:pt x="862330" y="514350"/>
                    </a:cubicBezTo>
                    <a:cubicBezTo>
                      <a:pt x="899160" y="476250"/>
                      <a:pt x="1083310" y="356870"/>
                      <a:pt x="1177290" y="320040"/>
                    </a:cubicBezTo>
                    <a:cubicBezTo>
                      <a:pt x="1244600" y="293370"/>
                      <a:pt x="1283970" y="293370"/>
                      <a:pt x="1361440" y="283210"/>
                    </a:cubicBezTo>
                    <a:cubicBezTo>
                      <a:pt x="1489710" y="266700"/>
                      <a:pt x="1739900" y="248920"/>
                      <a:pt x="1875790" y="252730"/>
                    </a:cubicBezTo>
                    <a:cubicBezTo>
                      <a:pt x="1964690" y="254000"/>
                      <a:pt x="2054860" y="262890"/>
                      <a:pt x="2095500" y="274320"/>
                    </a:cubicBezTo>
                    <a:cubicBezTo>
                      <a:pt x="2112010" y="279400"/>
                      <a:pt x="2122170" y="283210"/>
                      <a:pt x="2128520" y="290830"/>
                    </a:cubicBezTo>
                    <a:cubicBezTo>
                      <a:pt x="2133600" y="298450"/>
                      <a:pt x="2136140" y="313690"/>
                      <a:pt x="2132330" y="321310"/>
                    </a:cubicBezTo>
                    <a:cubicBezTo>
                      <a:pt x="2129790" y="327660"/>
                      <a:pt x="2123440" y="331470"/>
                      <a:pt x="2110740" y="336550"/>
                    </a:cubicBezTo>
                    <a:cubicBezTo>
                      <a:pt x="2070100" y="353060"/>
                      <a:pt x="1924050" y="356870"/>
                      <a:pt x="1827530" y="374650"/>
                    </a:cubicBezTo>
                    <a:cubicBezTo>
                      <a:pt x="1724660" y="393700"/>
                      <a:pt x="1643380" y="426720"/>
                      <a:pt x="1512570" y="450850"/>
                    </a:cubicBezTo>
                    <a:cubicBezTo>
                      <a:pt x="1306830" y="488950"/>
                      <a:pt x="951230" y="514350"/>
                      <a:pt x="704850" y="551180"/>
                    </a:cubicBezTo>
                    <a:cubicBezTo>
                      <a:pt x="497840" y="582930"/>
                      <a:pt x="245110" y="643890"/>
                      <a:pt x="133350" y="651510"/>
                    </a:cubicBezTo>
                    <a:cubicBezTo>
                      <a:pt x="87630" y="655320"/>
                      <a:pt x="50800" y="660400"/>
                      <a:pt x="35560" y="648970"/>
                    </a:cubicBezTo>
                    <a:cubicBezTo>
                      <a:pt x="25400" y="641350"/>
                      <a:pt x="20320" y="626110"/>
                      <a:pt x="25400" y="615950"/>
                    </a:cubicBezTo>
                    <a:cubicBezTo>
                      <a:pt x="39370" y="590550"/>
                      <a:pt x="152400" y="567690"/>
                      <a:pt x="229870" y="547370"/>
                    </a:cubicBezTo>
                    <a:cubicBezTo>
                      <a:pt x="331470" y="519430"/>
                      <a:pt x="461010" y="478790"/>
                      <a:pt x="582930" y="472440"/>
                    </a:cubicBezTo>
                    <a:cubicBezTo>
                      <a:pt x="712470" y="466090"/>
                      <a:pt x="845820" y="514350"/>
                      <a:pt x="986790" y="514350"/>
                    </a:cubicBezTo>
                    <a:cubicBezTo>
                      <a:pt x="1139190" y="514350"/>
                      <a:pt x="1314450" y="474980"/>
                      <a:pt x="1466850" y="467360"/>
                    </a:cubicBezTo>
                    <a:cubicBezTo>
                      <a:pt x="1604010" y="459740"/>
                      <a:pt x="1769110" y="461010"/>
                      <a:pt x="1859280" y="466090"/>
                    </a:cubicBezTo>
                    <a:cubicBezTo>
                      <a:pt x="1907540" y="468630"/>
                      <a:pt x="1953260" y="466090"/>
                      <a:pt x="1969770" y="478790"/>
                    </a:cubicBezTo>
                    <a:cubicBezTo>
                      <a:pt x="1977390" y="483870"/>
                      <a:pt x="1981200" y="494030"/>
                      <a:pt x="1979930" y="500380"/>
                    </a:cubicBezTo>
                    <a:cubicBezTo>
                      <a:pt x="1978660" y="506730"/>
                      <a:pt x="1974850" y="513080"/>
                      <a:pt x="1963420" y="518160"/>
                    </a:cubicBezTo>
                    <a:cubicBezTo>
                      <a:pt x="1912620" y="541020"/>
                      <a:pt x="1638300" y="520700"/>
                      <a:pt x="1470660" y="542290"/>
                    </a:cubicBezTo>
                    <a:cubicBezTo>
                      <a:pt x="1291590" y="566420"/>
                      <a:pt x="1068070" y="632460"/>
                      <a:pt x="920750" y="659130"/>
                    </a:cubicBezTo>
                    <a:cubicBezTo>
                      <a:pt x="822960" y="675640"/>
                      <a:pt x="755650" y="685800"/>
                      <a:pt x="674370" y="693420"/>
                    </a:cubicBezTo>
                    <a:cubicBezTo>
                      <a:pt x="596900" y="701040"/>
                      <a:pt x="508000" y="709930"/>
                      <a:pt x="444500" y="704850"/>
                    </a:cubicBezTo>
                    <a:cubicBezTo>
                      <a:pt x="400050" y="701040"/>
                      <a:pt x="361950" y="694690"/>
                      <a:pt x="330200" y="679450"/>
                    </a:cubicBezTo>
                    <a:cubicBezTo>
                      <a:pt x="303530" y="665480"/>
                      <a:pt x="276860" y="640080"/>
                      <a:pt x="265430" y="624840"/>
                    </a:cubicBezTo>
                    <a:cubicBezTo>
                      <a:pt x="259080" y="615950"/>
                      <a:pt x="257810" y="610870"/>
                      <a:pt x="256540" y="600710"/>
                    </a:cubicBezTo>
                    <a:cubicBezTo>
                      <a:pt x="255270" y="582930"/>
                      <a:pt x="259080" y="554990"/>
                      <a:pt x="266700" y="532130"/>
                    </a:cubicBezTo>
                    <a:cubicBezTo>
                      <a:pt x="275590" y="502920"/>
                      <a:pt x="288290" y="466090"/>
                      <a:pt x="311150" y="443230"/>
                    </a:cubicBezTo>
                    <a:cubicBezTo>
                      <a:pt x="335280" y="417830"/>
                      <a:pt x="373380" y="406400"/>
                      <a:pt x="414020" y="391160"/>
                    </a:cubicBezTo>
                    <a:cubicBezTo>
                      <a:pt x="471170" y="368300"/>
                      <a:pt x="557530" y="341630"/>
                      <a:pt x="624840" y="331470"/>
                    </a:cubicBezTo>
                    <a:cubicBezTo>
                      <a:pt x="683260" y="322580"/>
                      <a:pt x="734060" y="331470"/>
                      <a:pt x="792480" y="325120"/>
                    </a:cubicBezTo>
                    <a:cubicBezTo>
                      <a:pt x="859790" y="317500"/>
                      <a:pt x="937260" y="292100"/>
                      <a:pt x="1004570" y="283210"/>
                    </a:cubicBezTo>
                    <a:cubicBezTo>
                      <a:pt x="1065530" y="275590"/>
                      <a:pt x="1104900" y="283210"/>
                      <a:pt x="1179830" y="271780"/>
                    </a:cubicBezTo>
                    <a:cubicBezTo>
                      <a:pt x="1311910" y="251460"/>
                      <a:pt x="1593850" y="147320"/>
                      <a:pt x="1728470" y="135890"/>
                    </a:cubicBezTo>
                    <a:cubicBezTo>
                      <a:pt x="1805940" y="129540"/>
                      <a:pt x="1879600" y="130810"/>
                      <a:pt x="1913890" y="148590"/>
                    </a:cubicBezTo>
                    <a:cubicBezTo>
                      <a:pt x="1931670" y="158750"/>
                      <a:pt x="1939290" y="173990"/>
                      <a:pt x="1944370" y="190500"/>
                    </a:cubicBezTo>
                    <a:cubicBezTo>
                      <a:pt x="1949450" y="208280"/>
                      <a:pt x="1944370" y="233680"/>
                      <a:pt x="1938020" y="252730"/>
                    </a:cubicBezTo>
                    <a:cubicBezTo>
                      <a:pt x="1932940" y="269240"/>
                      <a:pt x="1924050" y="285750"/>
                      <a:pt x="1910080" y="297180"/>
                    </a:cubicBezTo>
                    <a:cubicBezTo>
                      <a:pt x="1894840" y="311150"/>
                      <a:pt x="1873250" y="316230"/>
                      <a:pt x="1846580" y="323850"/>
                    </a:cubicBezTo>
                    <a:cubicBezTo>
                      <a:pt x="1809750" y="335280"/>
                      <a:pt x="1771650" y="341630"/>
                      <a:pt x="1704340" y="347980"/>
                    </a:cubicBezTo>
                    <a:cubicBezTo>
                      <a:pt x="1553210" y="365760"/>
                      <a:pt x="1112520" y="393700"/>
                      <a:pt x="952500" y="388620"/>
                    </a:cubicBezTo>
                    <a:cubicBezTo>
                      <a:pt x="877570" y="386080"/>
                      <a:pt x="848360" y="379730"/>
                      <a:pt x="788670" y="368300"/>
                    </a:cubicBezTo>
                    <a:cubicBezTo>
                      <a:pt x="717550" y="355600"/>
                      <a:pt x="624840" y="312420"/>
                      <a:pt x="554990" y="307340"/>
                    </a:cubicBezTo>
                    <a:cubicBezTo>
                      <a:pt x="497840" y="304800"/>
                      <a:pt x="434340" y="320040"/>
                      <a:pt x="397510" y="330200"/>
                    </a:cubicBezTo>
                    <a:cubicBezTo>
                      <a:pt x="377190" y="335280"/>
                      <a:pt x="360680" y="336550"/>
                      <a:pt x="351790" y="349250"/>
                    </a:cubicBezTo>
                    <a:cubicBezTo>
                      <a:pt x="339090" y="367030"/>
                      <a:pt x="342900" y="415290"/>
                      <a:pt x="346710" y="440690"/>
                    </a:cubicBezTo>
                    <a:cubicBezTo>
                      <a:pt x="350520" y="458470"/>
                      <a:pt x="354330" y="472440"/>
                      <a:pt x="365760" y="486410"/>
                    </a:cubicBezTo>
                    <a:cubicBezTo>
                      <a:pt x="382270" y="504190"/>
                      <a:pt x="414020" y="523240"/>
                      <a:pt x="444500" y="530860"/>
                    </a:cubicBezTo>
                    <a:cubicBezTo>
                      <a:pt x="481330" y="538480"/>
                      <a:pt x="528320" y="529590"/>
                      <a:pt x="571500" y="523240"/>
                    </a:cubicBezTo>
                    <a:cubicBezTo>
                      <a:pt x="621030" y="515620"/>
                      <a:pt x="670560" y="491490"/>
                      <a:pt x="725170" y="482600"/>
                    </a:cubicBezTo>
                    <a:cubicBezTo>
                      <a:pt x="783590" y="472440"/>
                      <a:pt x="838200" y="476250"/>
                      <a:pt x="910590" y="467360"/>
                    </a:cubicBezTo>
                    <a:cubicBezTo>
                      <a:pt x="1009650" y="454660"/>
                      <a:pt x="1169670" y="414020"/>
                      <a:pt x="1266190" y="402590"/>
                    </a:cubicBezTo>
                    <a:cubicBezTo>
                      <a:pt x="1329690" y="396240"/>
                      <a:pt x="1366520" y="405130"/>
                      <a:pt x="1428750" y="396240"/>
                    </a:cubicBezTo>
                    <a:cubicBezTo>
                      <a:pt x="1515110" y="384810"/>
                      <a:pt x="1633220" y="345440"/>
                      <a:pt x="1737360" y="325120"/>
                    </a:cubicBezTo>
                    <a:cubicBezTo>
                      <a:pt x="1841500" y="303530"/>
                      <a:pt x="1971040" y="276860"/>
                      <a:pt x="2053590" y="273050"/>
                    </a:cubicBezTo>
                    <a:cubicBezTo>
                      <a:pt x="2106930" y="270510"/>
                      <a:pt x="2138680" y="274320"/>
                      <a:pt x="2185670" y="283210"/>
                    </a:cubicBezTo>
                    <a:cubicBezTo>
                      <a:pt x="2241550" y="293370"/>
                      <a:pt x="2321560" y="317500"/>
                      <a:pt x="2364740" y="341630"/>
                    </a:cubicBezTo>
                    <a:cubicBezTo>
                      <a:pt x="2392680" y="358140"/>
                      <a:pt x="2416810" y="377190"/>
                      <a:pt x="2426970" y="396240"/>
                    </a:cubicBezTo>
                    <a:cubicBezTo>
                      <a:pt x="2434590" y="408940"/>
                      <a:pt x="2437130" y="420370"/>
                      <a:pt x="2433320" y="436880"/>
                    </a:cubicBezTo>
                    <a:cubicBezTo>
                      <a:pt x="2421890" y="473710"/>
                      <a:pt x="2322830" y="548640"/>
                      <a:pt x="2301240" y="591820"/>
                    </a:cubicBezTo>
                    <a:cubicBezTo>
                      <a:pt x="2289810" y="617220"/>
                      <a:pt x="2296160" y="638810"/>
                      <a:pt x="2288540" y="659130"/>
                    </a:cubicBezTo>
                    <a:cubicBezTo>
                      <a:pt x="2280920" y="679450"/>
                      <a:pt x="2268220" y="699770"/>
                      <a:pt x="2254250" y="716280"/>
                    </a:cubicBezTo>
                    <a:cubicBezTo>
                      <a:pt x="2240280" y="731520"/>
                      <a:pt x="2219960" y="751840"/>
                      <a:pt x="2205990" y="754380"/>
                    </a:cubicBezTo>
                    <a:cubicBezTo>
                      <a:pt x="2195830" y="755650"/>
                      <a:pt x="2189480" y="744220"/>
                      <a:pt x="2180590" y="748030"/>
                    </a:cubicBezTo>
                    <a:cubicBezTo>
                      <a:pt x="2165350" y="754380"/>
                      <a:pt x="2150110" y="802640"/>
                      <a:pt x="2132330" y="822960"/>
                    </a:cubicBezTo>
                    <a:cubicBezTo>
                      <a:pt x="2115820" y="839470"/>
                      <a:pt x="2103120" y="858520"/>
                      <a:pt x="2080260" y="863600"/>
                    </a:cubicBezTo>
                    <a:cubicBezTo>
                      <a:pt x="2049780" y="869950"/>
                      <a:pt x="1996440" y="829310"/>
                      <a:pt x="1960880" y="836930"/>
                    </a:cubicBezTo>
                    <a:cubicBezTo>
                      <a:pt x="1927860" y="843280"/>
                      <a:pt x="1910080" y="889000"/>
                      <a:pt x="1873250" y="901700"/>
                    </a:cubicBezTo>
                    <a:cubicBezTo>
                      <a:pt x="1830070" y="918210"/>
                      <a:pt x="1758950" y="901700"/>
                      <a:pt x="1714500" y="911860"/>
                    </a:cubicBezTo>
                    <a:cubicBezTo>
                      <a:pt x="1681480" y="918210"/>
                      <a:pt x="1657350" y="938530"/>
                      <a:pt x="1630680" y="942340"/>
                    </a:cubicBezTo>
                    <a:cubicBezTo>
                      <a:pt x="1609090" y="946150"/>
                      <a:pt x="1591310" y="943610"/>
                      <a:pt x="1570990" y="938530"/>
                    </a:cubicBezTo>
                    <a:cubicBezTo>
                      <a:pt x="1548130" y="934720"/>
                      <a:pt x="1522730" y="930910"/>
                      <a:pt x="1498600" y="914400"/>
                    </a:cubicBezTo>
                    <a:cubicBezTo>
                      <a:pt x="1465580" y="890270"/>
                      <a:pt x="1438910" y="801370"/>
                      <a:pt x="1405890" y="786130"/>
                    </a:cubicBezTo>
                    <a:cubicBezTo>
                      <a:pt x="1383030" y="777240"/>
                      <a:pt x="1361440" y="788670"/>
                      <a:pt x="1337310" y="792480"/>
                    </a:cubicBezTo>
                    <a:cubicBezTo>
                      <a:pt x="1310640" y="797560"/>
                      <a:pt x="1276350" y="800100"/>
                      <a:pt x="1250950" y="814070"/>
                    </a:cubicBezTo>
                    <a:cubicBezTo>
                      <a:pt x="1221740" y="828040"/>
                      <a:pt x="1203960" y="864870"/>
                      <a:pt x="1174750" y="881380"/>
                    </a:cubicBezTo>
                    <a:cubicBezTo>
                      <a:pt x="1146810" y="897890"/>
                      <a:pt x="1113790" y="897890"/>
                      <a:pt x="1080770" y="914400"/>
                    </a:cubicBezTo>
                    <a:cubicBezTo>
                      <a:pt x="1037590" y="937260"/>
                      <a:pt x="990600" y="993140"/>
                      <a:pt x="941070" y="1010920"/>
                    </a:cubicBezTo>
                    <a:cubicBezTo>
                      <a:pt x="896620" y="1028700"/>
                      <a:pt x="842010" y="1010920"/>
                      <a:pt x="797560" y="1024890"/>
                    </a:cubicBezTo>
                    <a:cubicBezTo>
                      <a:pt x="754380" y="1037590"/>
                      <a:pt x="718820" y="1083310"/>
                      <a:pt x="678180" y="1092200"/>
                    </a:cubicBezTo>
                    <a:cubicBezTo>
                      <a:pt x="642620" y="1099820"/>
                      <a:pt x="598170" y="1071880"/>
                      <a:pt x="568960" y="1080770"/>
                    </a:cubicBezTo>
                    <a:cubicBezTo>
                      <a:pt x="544830" y="1088390"/>
                      <a:pt x="535940" y="1121410"/>
                      <a:pt x="514350" y="1130300"/>
                    </a:cubicBezTo>
                    <a:cubicBezTo>
                      <a:pt x="490220" y="1140460"/>
                      <a:pt x="464820" y="1141730"/>
                      <a:pt x="427990" y="1137920"/>
                    </a:cubicBezTo>
                    <a:cubicBezTo>
                      <a:pt x="360680" y="1130300"/>
                      <a:pt x="212090" y="1084580"/>
                      <a:pt x="147320" y="1047750"/>
                    </a:cubicBezTo>
                    <a:cubicBezTo>
                      <a:pt x="107950" y="1026160"/>
                      <a:pt x="83820" y="1000760"/>
                      <a:pt x="62230" y="974090"/>
                    </a:cubicBezTo>
                    <a:cubicBezTo>
                      <a:pt x="43180" y="949960"/>
                      <a:pt x="26670" y="923290"/>
                      <a:pt x="20320" y="899160"/>
                    </a:cubicBezTo>
                    <a:cubicBezTo>
                      <a:pt x="15240" y="878840"/>
                      <a:pt x="19050" y="861060"/>
                      <a:pt x="22860" y="838200"/>
                    </a:cubicBezTo>
                    <a:cubicBezTo>
                      <a:pt x="29210" y="803910"/>
                      <a:pt x="63500" y="754380"/>
                      <a:pt x="63500" y="716280"/>
                    </a:cubicBezTo>
                    <a:cubicBezTo>
                      <a:pt x="63500" y="685800"/>
                      <a:pt x="38100" y="662940"/>
                      <a:pt x="33020" y="629920"/>
                    </a:cubicBezTo>
                    <a:cubicBezTo>
                      <a:pt x="26670" y="591820"/>
                      <a:pt x="41910" y="537210"/>
                      <a:pt x="35560" y="499110"/>
                    </a:cubicBezTo>
                    <a:cubicBezTo>
                      <a:pt x="30480" y="467360"/>
                      <a:pt x="10160" y="440690"/>
                      <a:pt x="5080" y="414020"/>
                    </a:cubicBezTo>
                    <a:cubicBezTo>
                      <a:pt x="1270" y="392430"/>
                      <a:pt x="0" y="369570"/>
                      <a:pt x="5080" y="350520"/>
                    </a:cubicBezTo>
                    <a:cubicBezTo>
                      <a:pt x="11430" y="331470"/>
                      <a:pt x="22860" y="314960"/>
                      <a:pt x="39370" y="298450"/>
                    </a:cubicBezTo>
                    <a:cubicBezTo>
                      <a:pt x="59690" y="278130"/>
                      <a:pt x="88900" y="251460"/>
                      <a:pt x="127000" y="243840"/>
                    </a:cubicBezTo>
                    <a:cubicBezTo>
                      <a:pt x="181610" y="232410"/>
                      <a:pt x="285750" y="289560"/>
                      <a:pt x="345440" y="280670"/>
                    </a:cubicBezTo>
                    <a:cubicBezTo>
                      <a:pt x="388620" y="273050"/>
                      <a:pt x="411480" y="242570"/>
                      <a:pt x="454660" y="224790"/>
                    </a:cubicBezTo>
                    <a:cubicBezTo>
                      <a:pt x="513080" y="201930"/>
                      <a:pt x="593090" y="173990"/>
                      <a:pt x="665480" y="160020"/>
                    </a:cubicBezTo>
                    <a:cubicBezTo>
                      <a:pt x="737870" y="146050"/>
                      <a:pt x="838200" y="138430"/>
                      <a:pt x="889000" y="142240"/>
                    </a:cubicBezTo>
                    <a:cubicBezTo>
                      <a:pt x="916940" y="143510"/>
                      <a:pt x="930910" y="143510"/>
                      <a:pt x="951230" y="154940"/>
                    </a:cubicBezTo>
                    <a:cubicBezTo>
                      <a:pt x="977900" y="171450"/>
                      <a:pt x="1008380" y="226060"/>
                      <a:pt x="1027430" y="243840"/>
                    </a:cubicBezTo>
                    <a:cubicBezTo>
                      <a:pt x="1037590" y="252730"/>
                      <a:pt x="1042670" y="259080"/>
                      <a:pt x="1051560" y="260350"/>
                    </a:cubicBezTo>
                    <a:cubicBezTo>
                      <a:pt x="1060450" y="262890"/>
                      <a:pt x="1068070" y="260350"/>
                      <a:pt x="1079500" y="257810"/>
                    </a:cubicBezTo>
                    <a:cubicBezTo>
                      <a:pt x="1094740" y="255270"/>
                      <a:pt x="1115060" y="254000"/>
                      <a:pt x="1135380" y="242570"/>
                    </a:cubicBezTo>
                    <a:cubicBezTo>
                      <a:pt x="1172210" y="219710"/>
                      <a:pt x="1229360" y="132080"/>
                      <a:pt x="1267460" y="104140"/>
                    </a:cubicBezTo>
                    <a:cubicBezTo>
                      <a:pt x="1289050" y="87630"/>
                      <a:pt x="1304290" y="80010"/>
                      <a:pt x="1327150" y="72390"/>
                    </a:cubicBezTo>
                    <a:cubicBezTo>
                      <a:pt x="1355090" y="64770"/>
                      <a:pt x="1391920" y="62230"/>
                      <a:pt x="1426210" y="62230"/>
                    </a:cubicBezTo>
                    <a:cubicBezTo>
                      <a:pt x="1465580" y="60960"/>
                      <a:pt x="1502410" y="76200"/>
                      <a:pt x="1550670" y="73660"/>
                    </a:cubicBezTo>
                    <a:cubicBezTo>
                      <a:pt x="1619250" y="69850"/>
                      <a:pt x="1728470" y="20320"/>
                      <a:pt x="1798320" y="20320"/>
                    </a:cubicBezTo>
                    <a:cubicBezTo>
                      <a:pt x="1851660" y="21590"/>
                      <a:pt x="1882140" y="52070"/>
                      <a:pt x="1935480" y="53340"/>
                    </a:cubicBezTo>
                    <a:cubicBezTo>
                      <a:pt x="2011680" y="55880"/>
                      <a:pt x="2169160" y="0"/>
                      <a:pt x="2213610" y="6350"/>
                    </a:cubicBezTo>
                    <a:cubicBezTo>
                      <a:pt x="2228850" y="8890"/>
                      <a:pt x="2235200" y="12700"/>
                      <a:pt x="2241550" y="21590"/>
                    </a:cubicBezTo>
                    <a:cubicBezTo>
                      <a:pt x="2250440" y="31750"/>
                      <a:pt x="2241550" y="53340"/>
                      <a:pt x="2251710" y="73660"/>
                    </a:cubicBezTo>
                    <a:cubicBezTo>
                      <a:pt x="2273300" y="115570"/>
                      <a:pt x="2362200" y="179070"/>
                      <a:pt x="2397760" y="234950"/>
                    </a:cubicBezTo>
                    <a:cubicBezTo>
                      <a:pt x="2429510" y="284480"/>
                      <a:pt x="2468880" y="364490"/>
                      <a:pt x="2463800" y="391160"/>
                    </a:cubicBezTo>
                    <a:cubicBezTo>
                      <a:pt x="2462530" y="401320"/>
                      <a:pt x="2452370" y="407670"/>
                      <a:pt x="2444750" y="408940"/>
                    </a:cubicBezTo>
                    <a:cubicBezTo>
                      <a:pt x="2438400" y="410210"/>
                      <a:pt x="2428240" y="406400"/>
                      <a:pt x="2420620" y="398780"/>
                    </a:cubicBezTo>
                    <a:cubicBezTo>
                      <a:pt x="2406650" y="383540"/>
                      <a:pt x="2396490" y="339090"/>
                      <a:pt x="2381250" y="316230"/>
                    </a:cubicBezTo>
                    <a:cubicBezTo>
                      <a:pt x="2369820" y="295910"/>
                      <a:pt x="2340610" y="279400"/>
                      <a:pt x="2340610" y="266700"/>
                    </a:cubicBezTo>
                    <a:cubicBezTo>
                      <a:pt x="2340610" y="259080"/>
                      <a:pt x="2349500" y="247650"/>
                      <a:pt x="2355850" y="246380"/>
                    </a:cubicBezTo>
                    <a:cubicBezTo>
                      <a:pt x="2363470" y="245110"/>
                      <a:pt x="2379980" y="251460"/>
                      <a:pt x="2386330" y="262890"/>
                    </a:cubicBezTo>
                    <a:cubicBezTo>
                      <a:pt x="2399030" y="289560"/>
                      <a:pt x="2385060" y="400050"/>
                      <a:pt x="2374900" y="429260"/>
                    </a:cubicBezTo>
                    <a:cubicBezTo>
                      <a:pt x="2371090" y="440690"/>
                      <a:pt x="2366010" y="449580"/>
                      <a:pt x="2358390" y="452120"/>
                    </a:cubicBezTo>
                    <a:cubicBezTo>
                      <a:pt x="2352040" y="454660"/>
                      <a:pt x="2340610" y="453390"/>
                      <a:pt x="2331720" y="445770"/>
                    </a:cubicBezTo>
                    <a:cubicBezTo>
                      <a:pt x="2315210" y="430530"/>
                      <a:pt x="2293620" y="373380"/>
                      <a:pt x="2288540" y="341630"/>
                    </a:cubicBezTo>
                    <a:cubicBezTo>
                      <a:pt x="2284730" y="317500"/>
                      <a:pt x="2287270" y="294640"/>
                      <a:pt x="2293620" y="275590"/>
                    </a:cubicBezTo>
                    <a:cubicBezTo>
                      <a:pt x="2298700" y="260350"/>
                      <a:pt x="2307590" y="237490"/>
                      <a:pt x="2319020" y="236220"/>
                    </a:cubicBezTo>
                    <a:cubicBezTo>
                      <a:pt x="2330450" y="233680"/>
                      <a:pt x="2355850" y="252730"/>
                      <a:pt x="2364740" y="270510"/>
                    </a:cubicBezTo>
                    <a:cubicBezTo>
                      <a:pt x="2377440" y="293370"/>
                      <a:pt x="2372360" y="341630"/>
                      <a:pt x="2368550" y="370840"/>
                    </a:cubicBezTo>
                    <a:cubicBezTo>
                      <a:pt x="2364740" y="393700"/>
                      <a:pt x="2359660" y="411480"/>
                      <a:pt x="2348230" y="431800"/>
                    </a:cubicBezTo>
                    <a:cubicBezTo>
                      <a:pt x="2335530" y="455930"/>
                      <a:pt x="2307590" y="501650"/>
                      <a:pt x="2287270" y="505460"/>
                    </a:cubicBezTo>
                    <a:cubicBezTo>
                      <a:pt x="2274570" y="508000"/>
                      <a:pt x="2258060" y="496570"/>
                      <a:pt x="2247900" y="482600"/>
                    </a:cubicBezTo>
                    <a:cubicBezTo>
                      <a:pt x="2231390" y="457200"/>
                      <a:pt x="2214880" y="356870"/>
                      <a:pt x="2226310" y="340360"/>
                    </a:cubicBezTo>
                    <a:cubicBezTo>
                      <a:pt x="2231390" y="334010"/>
                      <a:pt x="2245360" y="334010"/>
                      <a:pt x="2250440" y="336550"/>
                    </a:cubicBezTo>
                    <a:cubicBezTo>
                      <a:pt x="2256790" y="339090"/>
                      <a:pt x="2263140" y="349250"/>
                      <a:pt x="2261870" y="361950"/>
                    </a:cubicBezTo>
                    <a:cubicBezTo>
                      <a:pt x="2261870" y="402590"/>
                      <a:pt x="2172970" y="562610"/>
                      <a:pt x="2139950" y="614680"/>
                    </a:cubicBezTo>
                    <a:cubicBezTo>
                      <a:pt x="2123440" y="640080"/>
                      <a:pt x="2108200" y="668020"/>
                      <a:pt x="2096770" y="668020"/>
                    </a:cubicBezTo>
                    <a:cubicBezTo>
                      <a:pt x="2087880" y="666750"/>
                      <a:pt x="2078990" y="650240"/>
                      <a:pt x="2073910" y="633730"/>
                    </a:cubicBezTo>
                    <a:cubicBezTo>
                      <a:pt x="2063750" y="594360"/>
                      <a:pt x="2071370" y="466090"/>
                      <a:pt x="2082800" y="426720"/>
                    </a:cubicBezTo>
                    <a:cubicBezTo>
                      <a:pt x="2086610" y="410210"/>
                      <a:pt x="2090420" y="400050"/>
                      <a:pt x="2100580" y="392430"/>
                    </a:cubicBezTo>
                    <a:cubicBezTo>
                      <a:pt x="2113280" y="386080"/>
                      <a:pt x="2142490" y="382270"/>
                      <a:pt x="2151380" y="389890"/>
                    </a:cubicBezTo>
                    <a:cubicBezTo>
                      <a:pt x="2159000" y="396240"/>
                      <a:pt x="2160270" y="415290"/>
                      <a:pt x="2156460" y="430530"/>
                    </a:cubicBezTo>
                    <a:cubicBezTo>
                      <a:pt x="2150110" y="455930"/>
                      <a:pt x="2119630" y="496570"/>
                      <a:pt x="2090420" y="523240"/>
                    </a:cubicBezTo>
                    <a:cubicBezTo>
                      <a:pt x="2061210" y="551180"/>
                      <a:pt x="2007870" y="577850"/>
                      <a:pt x="1977390" y="590550"/>
                    </a:cubicBezTo>
                    <a:cubicBezTo>
                      <a:pt x="1958340" y="598170"/>
                      <a:pt x="1943100" y="603250"/>
                      <a:pt x="1929130" y="603250"/>
                    </a:cubicBezTo>
                    <a:cubicBezTo>
                      <a:pt x="1916430" y="601980"/>
                      <a:pt x="1902460" y="599440"/>
                      <a:pt x="1893570" y="589280"/>
                    </a:cubicBezTo>
                    <a:cubicBezTo>
                      <a:pt x="1880870" y="575310"/>
                      <a:pt x="1874520" y="537210"/>
                      <a:pt x="1873250" y="513080"/>
                    </a:cubicBezTo>
                    <a:cubicBezTo>
                      <a:pt x="1873250" y="492760"/>
                      <a:pt x="1874520" y="474980"/>
                      <a:pt x="1882140" y="455930"/>
                    </a:cubicBezTo>
                    <a:cubicBezTo>
                      <a:pt x="1892300" y="433070"/>
                      <a:pt x="1910080" y="400050"/>
                      <a:pt x="1931670" y="387350"/>
                    </a:cubicBezTo>
                    <a:cubicBezTo>
                      <a:pt x="1950720" y="377190"/>
                      <a:pt x="1987550" y="373380"/>
                      <a:pt x="2001520" y="382270"/>
                    </a:cubicBezTo>
                    <a:cubicBezTo>
                      <a:pt x="2011680" y="389890"/>
                      <a:pt x="2018030" y="406400"/>
                      <a:pt x="2012950" y="425450"/>
                    </a:cubicBezTo>
                    <a:cubicBezTo>
                      <a:pt x="1993900" y="488950"/>
                      <a:pt x="1682750" y="770890"/>
                      <a:pt x="1638300" y="764540"/>
                    </a:cubicBezTo>
                    <a:cubicBezTo>
                      <a:pt x="1625600" y="763270"/>
                      <a:pt x="1621790" y="749300"/>
                      <a:pt x="1617980" y="734060"/>
                    </a:cubicBezTo>
                    <a:cubicBezTo>
                      <a:pt x="1611630" y="698500"/>
                      <a:pt x="1631950" y="581660"/>
                      <a:pt x="1658620" y="542290"/>
                    </a:cubicBezTo>
                    <a:cubicBezTo>
                      <a:pt x="1673860" y="518160"/>
                      <a:pt x="1703070" y="500380"/>
                      <a:pt x="1719580" y="499110"/>
                    </a:cubicBezTo>
                    <a:cubicBezTo>
                      <a:pt x="1731010" y="499110"/>
                      <a:pt x="1744980" y="506730"/>
                      <a:pt x="1748790" y="514350"/>
                    </a:cubicBezTo>
                    <a:cubicBezTo>
                      <a:pt x="1752600" y="527050"/>
                      <a:pt x="1737360" y="553720"/>
                      <a:pt x="1723390" y="570230"/>
                    </a:cubicBezTo>
                    <a:cubicBezTo>
                      <a:pt x="1705610" y="591820"/>
                      <a:pt x="1666240" y="618490"/>
                      <a:pt x="1639570" y="627380"/>
                    </a:cubicBezTo>
                    <a:cubicBezTo>
                      <a:pt x="1620520" y="633730"/>
                      <a:pt x="1602740" y="632460"/>
                      <a:pt x="1586230" y="628650"/>
                    </a:cubicBezTo>
                    <a:cubicBezTo>
                      <a:pt x="1569720" y="624840"/>
                      <a:pt x="1554480" y="617220"/>
                      <a:pt x="1540510" y="604520"/>
                    </a:cubicBezTo>
                    <a:cubicBezTo>
                      <a:pt x="1522730" y="586740"/>
                      <a:pt x="1504950" y="548640"/>
                      <a:pt x="1496060" y="523240"/>
                    </a:cubicBezTo>
                    <a:cubicBezTo>
                      <a:pt x="1489710" y="502920"/>
                      <a:pt x="1487170" y="488950"/>
                      <a:pt x="1488440" y="466090"/>
                    </a:cubicBezTo>
                    <a:cubicBezTo>
                      <a:pt x="1488440" y="429260"/>
                      <a:pt x="1498600" y="356870"/>
                      <a:pt x="1515110" y="326390"/>
                    </a:cubicBezTo>
                    <a:cubicBezTo>
                      <a:pt x="1525270" y="307340"/>
                      <a:pt x="1536700" y="297180"/>
                      <a:pt x="1553210" y="288290"/>
                    </a:cubicBezTo>
                    <a:cubicBezTo>
                      <a:pt x="1569720" y="276860"/>
                      <a:pt x="1588770" y="271780"/>
                      <a:pt x="1615440" y="269240"/>
                    </a:cubicBezTo>
                    <a:cubicBezTo>
                      <a:pt x="1658620" y="264160"/>
                      <a:pt x="1747520" y="270510"/>
                      <a:pt x="1789430" y="285750"/>
                    </a:cubicBezTo>
                    <a:cubicBezTo>
                      <a:pt x="1817370" y="295910"/>
                      <a:pt x="1837690" y="309880"/>
                      <a:pt x="1850390" y="328930"/>
                    </a:cubicBezTo>
                    <a:cubicBezTo>
                      <a:pt x="1864360" y="350520"/>
                      <a:pt x="1866900" y="379730"/>
                      <a:pt x="1865630" y="408940"/>
                    </a:cubicBezTo>
                    <a:cubicBezTo>
                      <a:pt x="1863090" y="447040"/>
                      <a:pt x="1846580" y="492760"/>
                      <a:pt x="1827530" y="534670"/>
                    </a:cubicBezTo>
                    <a:cubicBezTo>
                      <a:pt x="1804670" y="581660"/>
                      <a:pt x="1771650" y="635000"/>
                      <a:pt x="1737360" y="674370"/>
                    </a:cubicBezTo>
                    <a:cubicBezTo>
                      <a:pt x="1705610" y="709930"/>
                      <a:pt x="1667510" y="739140"/>
                      <a:pt x="1629410" y="764540"/>
                    </a:cubicBezTo>
                    <a:cubicBezTo>
                      <a:pt x="1592580" y="787400"/>
                      <a:pt x="1544320" y="811530"/>
                      <a:pt x="1512570" y="817880"/>
                    </a:cubicBezTo>
                    <a:cubicBezTo>
                      <a:pt x="1492250" y="821690"/>
                      <a:pt x="1475740" y="821690"/>
                      <a:pt x="1460500" y="816610"/>
                    </a:cubicBezTo>
                    <a:cubicBezTo>
                      <a:pt x="1449070" y="811530"/>
                      <a:pt x="1440180" y="805180"/>
                      <a:pt x="1431290" y="793750"/>
                    </a:cubicBezTo>
                    <a:cubicBezTo>
                      <a:pt x="1416050" y="775970"/>
                      <a:pt x="1399540" y="740410"/>
                      <a:pt x="1395730" y="711200"/>
                    </a:cubicBezTo>
                    <a:cubicBezTo>
                      <a:pt x="1390650" y="680720"/>
                      <a:pt x="1397000" y="636270"/>
                      <a:pt x="1404620" y="614680"/>
                    </a:cubicBezTo>
                    <a:cubicBezTo>
                      <a:pt x="1409700" y="601980"/>
                      <a:pt x="1416050" y="594360"/>
                      <a:pt x="1426210" y="588010"/>
                    </a:cubicBezTo>
                    <a:cubicBezTo>
                      <a:pt x="1438910" y="579120"/>
                      <a:pt x="1466850" y="570230"/>
                      <a:pt x="1477010" y="574040"/>
                    </a:cubicBezTo>
                    <a:cubicBezTo>
                      <a:pt x="1483360" y="576580"/>
                      <a:pt x="1488440" y="584200"/>
                      <a:pt x="1488440" y="589280"/>
                    </a:cubicBezTo>
                    <a:cubicBezTo>
                      <a:pt x="1489710" y="595630"/>
                      <a:pt x="1485900" y="604520"/>
                      <a:pt x="1478280" y="610870"/>
                    </a:cubicBezTo>
                    <a:cubicBezTo>
                      <a:pt x="1460500" y="624840"/>
                      <a:pt x="1399540" y="633730"/>
                      <a:pt x="1358900" y="641350"/>
                    </a:cubicBezTo>
                    <a:cubicBezTo>
                      <a:pt x="1319530" y="647700"/>
                      <a:pt x="1280160" y="652780"/>
                      <a:pt x="1240790" y="652780"/>
                    </a:cubicBezTo>
                    <a:cubicBezTo>
                      <a:pt x="1201420" y="652780"/>
                      <a:pt x="1160780" y="648970"/>
                      <a:pt x="1122680" y="642620"/>
                    </a:cubicBezTo>
                    <a:cubicBezTo>
                      <a:pt x="1085850" y="636270"/>
                      <a:pt x="1043940" y="629920"/>
                      <a:pt x="1016000" y="618490"/>
                    </a:cubicBezTo>
                    <a:cubicBezTo>
                      <a:pt x="996950" y="610870"/>
                      <a:pt x="985520" y="604520"/>
                      <a:pt x="971550" y="591820"/>
                    </a:cubicBezTo>
                    <a:cubicBezTo>
                      <a:pt x="953770" y="576580"/>
                      <a:pt x="930910" y="551180"/>
                      <a:pt x="923290" y="530860"/>
                    </a:cubicBezTo>
                    <a:cubicBezTo>
                      <a:pt x="918210" y="515620"/>
                      <a:pt x="916940" y="492760"/>
                      <a:pt x="924560" y="483870"/>
                    </a:cubicBezTo>
                    <a:cubicBezTo>
                      <a:pt x="933450" y="476250"/>
                      <a:pt x="949960" y="480060"/>
                      <a:pt x="970280" y="481330"/>
                    </a:cubicBezTo>
                    <a:cubicBezTo>
                      <a:pt x="1017270" y="483870"/>
                      <a:pt x="1139190" y="505460"/>
                      <a:pt x="1197610" y="523240"/>
                    </a:cubicBezTo>
                    <a:cubicBezTo>
                      <a:pt x="1236980" y="534670"/>
                      <a:pt x="1263650" y="546100"/>
                      <a:pt x="1292860" y="561340"/>
                    </a:cubicBezTo>
                    <a:cubicBezTo>
                      <a:pt x="1319530" y="576580"/>
                      <a:pt x="1358900" y="591820"/>
                      <a:pt x="1367790" y="612140"/>
                    </a:cubicBezTo>
                    <a:cubicBezTo>
                      <a:pt x="1374140" y="627380"/>
                      <a:pt x="1369060" y="651510"/>
                      <a:pt x="1358900" y="666750"/>
                    </a:cubicBezTo>
                    <a:cubicBezTo>
                      <a:pt x="1344930" y="685800"/>
                      <a:pt x="1310640" y="695960"/>
                      <a:pt x="1278890" y="709930"/>
                    </a:cubicBezTo>
                    <a:cubicBezTo>
                      <a:pt x="1234440" y="728980"/>
                      <a:pt x="1178560" y="742950"/>
                      <a:pt x="1116330" y="760730"/>
                    </a:cubicBezTo>
                    <a:cubicBezTo>
                      <a:pt x="1036320" y="784860"/>
                      <a:pt x="895350" y="828040"/>
                      <a:pt x="836930" y="836930"/>
                    </a:cubicBezTo>
                    <a:cubicBezTo>
                      <a:pt x="811530" y="839470"/>
                      <a:pt x="796290" y="842010"/>
                      <a:pt x="782320" y="836930"/>
                    </a:cubicBezTo>
                    <a:cubicBezTo>
                      <a:pt x="770890" y="833120"/>
                      <a:pt x="760730" y="826770"/>
                      <a:pt x="755650" y="819150"/>
                    </a:cubicBezTo>
                    <a:cubicBezTo>
                      <a:pt x="749300" y="810260"/>
                      <a:pt x="748030" y="801370"/>
                      <a:pt x="748030" y="786130"/>
                    </a:cubicBezTo>
                    <a:cubicBezTo>
                      <a:pt x="748030" y="746760"/>
                      <a:pt x="765810" y="641350"/>
                      <a:pt x="791210" y="588010"/>
                    </a:cubicBezTo>
                    <a:cubicBezTo>
                      <a:pt x="812800" y="544830"/>
                      <a:pt x="849630" y="500380"/>
                      <a:pt x="876300" y="482600"/>
                    </a:cubicBezTo>
                    <a:cubicBezTo>
                      <a:pt x="891540" y="473710"/>
                      <a:pt x="908050" y="471170"/>
                      <a:pt x="920750" y="472440"/>
                    </a:cubicBezTo>
                    <a:cubicBezTo>
                      <a:pt x="933450" y="473710"/>
                      <a:pt x="946150" y="477520"/>
                      <a:pt x="953770" y="483870"/>
                    </a:cubicBezTo>
                    <a:cubicBezTo>
                      <a:pt x="960120" y="491490"/>
                      <a:pt x="965200" y="502920"/>
                      <a:pt x="963930" y="514350"/>
                    </a:cubicBezTo>
                    <a:cubicBezTo>
                      <a:pt x="961390" y="533400"/>
                      <a:pt x="939800" y="562610"/>
                      <a:pt x="918210" y="584200"/>
                    </a:cubicBezTo>
                    <a:cubicBezTo>
                      <a:pt x="889000" y="612140"/>
                      <a:pt x="829310" y="642620"/>
                      <a:pt x="795020" y="657860"/>
                    </a:cubicBezTo>
                    <a:cubicBezTo>
                      <a:pt x="773430" y="666750"/>
                      <a:pt x="756920" y="676910"/>
                      <a:pt x="740410" y="673100"/>
                    </a:cubicBezTo>
                    <a:cubicBezTo>
                      <a:pt x="722630" y="670560"/>
                      <a:pt x="702310" y="652780"/>
                      <a:pt x="690880" y="635000"/>
                    </a:cubicBezTo>
                    <a:cubicBezTo>
                      <a:pt x="678180" y="614680"/>
                      <a:pt x="670560" y="580390"/>
                      <a:pt x="674370" y="556260"/>
                    </a:cubicBezTo>
                    <a:cubicBezTo>
                      <a:pt x="676910" y="533400"/>
                      <a:pt x="693420" y="509270"/>
                      <a:pt x="708660" y="494030"/>
                    </a:cubicBezTo>
                    <a:cubicBezTo>
                      <a:pt x="721360" y="481330"/>
                      <a:pt x="735330" y="476250"/>
                      <a:pt x="756920" y="471170"/>
                    </a:cubicBezTo>
                    <a:cubicBezTo>
                      <a:pt x="798830" y="461010"/>
                      <a:pt x="886460" y="463550"/>
                      <a:pt x="944880" y="468630"/>
                    </a:cubicBezTo>
                    <a:cubicBezTo>
                      <a:pt x="994410" y="472440"/>
                      <a:pt x="1040130" y="481330"/>
                      <a:pt x="1084580" y="491490"/>
                    </a:cubicBezTo>
                    <a:cubicBezTo>
                      <a:pt x="1125220" y="501650"/>
                      <a:pt x="1173480" y="509270"/>
                      <a:pt x="1200150" y="530860"/>
                    </a:cubicBezTo>
                    <a:cubicBezTo>
                      <a:pt x="1221740" y="549910"/>
                      <a:pt x="1242060" y="577850"/>
                      <a:pt x="1240790" y="604520"/>
                    </a:cubicBezTo>
                    <a:cubicBezTo>
                      <a:pt x="1239520" y="640080"/>
                      <a:pt x="1197610" y="685800"/>
                      <a:pt x="1162050" y="723900"/>
                    </a:cubicBezTo>
                    <a:cubicBezTo>
                      <a:pt x="1118870" y="769620"/>
                      <a:pt x="1055370" y="815340"/>
                      <a:pt x="990600" y="852170"/>
                    </a:cubicBezTo>
                    <a:cubicBezTo>
                      <a:pt x="918210" y="892810"/>
                      <a:pt x="826770" y="925830"/>
                      <a:pt x="745490" y="951230"/>
                    </a:cubicBezTo>
                    <a:cubicBezTo>
                      <a:pt x="666750" y="974090"/>
                      <a:pt x="581660" y="989330"/>
                      <a:pt x="509270" y="998220"/>
                    </a:cubicBezTo>
                    <a:cubicBezTo>
                      <a:pt x="450850" y="1005840"/>
                      <a:pt x="389890" y="1012190"/>
                      <a:pt x="346710" y="1005840"/>
                    </a:cubicBezTo>
                    <a:cubicBezTo>
                      <a:pt x="317500" y="1002030"/>
                      <a:pt x="293370" y="994410"/>
                      <a:pt x="273050" y="982980"/>
                    </a:cubicBezTo>
                    <a:cubicBezTo>
                      <a:pt x="256540" y="971550"/>
                      <a:pt x="242570" y="957580"/>
                      <a:pt x="233680" y="938530"/>
                    </a:cubicBezTo>
                    <a:cubicBezTo>
                      <a:pt x="222250" y="911860"/>
                      <a:pt x="223520" y="861060"/>
                      <a:pt x="224790" y="829310"/>
                    </a:cubicBezTo>
                    <a:cubicBezTo>
                      <a:pt x="226060" y="803910"/>
                      <a:pt x="229870" y="782320"/>
                      <a:pt x="237490" y="762000"/>
                    </a:cubicBezTo>
                    <a:cubicBezTo>
                      <a:pt x="243840" y="741680"/>
                      <a:pt x="254000" y="718820"/>
                      <a:pt x="266700" y="704850"/>
                    </a:cubicBezTo>
                    <a:cubicBezTo>
                      <a:pt x="278130" y="693420"/>
                      <a:pt x="289560" y="685800"/>
                      <a:pt x="308610" y="679450"/>
                    </a:cubicBezTo>
                    <a:cubicBezTo>
                      <a:pt x="340360" y="669290"/>
                      <a:pt x="394970" y="668020"/>
                      <a:pt x="443230" y="671830"/>
                    </a:cubicBezTo>
                    <a:cubicBezTo>
                      <a:pt x="496570" y="676910"/>
                      <a:pt x="576580" y="694690"/>
                      <a:pt x="617220" y="713740"/>
                    </a:cubicBezTo>
                    <a:cubicBezTo>
                      <a:pt x="641350" y="726440"/>
                      <a:pt x="659130" y="739140"/>
                      <a:pt x="670560" y="756920"/>
                    </a:cubicBezTo>
                    <a:cubicBezTo>
                      <a:pt x="679450" y="774700"/>
                      <a:pt x="683260" y="800100"/>
                      <a:pt x="679450" y="821690"/>
                    </a:cubicBezTo>
                    <a:cubicBezTo>
                      <a:pt x="674370" y="843280"/>
                      <a:pt x="657860" y="867410"/>
                      <a:pt x="641350" y="886460"/>
                    </a:cubicBezTo>
                    <a:cubicBezTo>
                      <a:pt x="624840" y="905510"/>
                      <a:pt x="600710" y="920750"/>
                      <a:pt x="577850" y="932180"/>
                    </a:cubicBezTo>
                    <a:cubicBezTo>
                      <a:pt x="553720" y="944880"/>
                      <a:pt x="525780" y="956310"/>
                      <a:pt x="497840" y="958850"/>
                    </a:cubicBezTo>
                    <a:cubicBezTo>
                      <a:pt x="471170" y="962660"/>
                      <a:pt x="436880" y="961390"/>
                      <a:pt x="415290" y="955040"/>
                    </a:cubicBezTo>
                    <a:cubicBezTo>
                      <a:pt x="400050" y="949960"/>
                      <a:pt x="389890" y="942340"/>
                      <a:pt x="381000" y="933450"/>
                    </a:cubicBezTo>
                    <a:cubicBezTo>
                      <a:pt x="372110" y="925830"/>
                      <a:pt x="367030" y="919480"/>
                      <a:pt x="361950" y="908050"/>
                    </a:cubicBezTo>
                    <a:cubicBezTo>
                      <a:pt x="354330" y="890270"/>
                      <a:pt x="347980" y="861060"/>
                      <a:pt x="347980" y="834390"/>
                    </a:cubicBezTo>
                    <a:cubicBezTo>
                      <a:pt x="347980" y="800100"/>
                      <a:pt x="358140" y="750570"/>
                      <a:pt x="372110" y="721360"/>
                    </a:cubicBezTo>
                    <a:cubicBezTo>
                      <a:pt x="382270" y="697230"/>
                      <a:pt x="396240" y="679450"/>
                      <a:pt x="412750" y="664210"/>
                    </a:cubicBezTo>
                    <a:cubicBezTo>
                      <a:pt x="429260" y="650240"/>
                      <a:pt x="447040" y="636270"/>
                      <a:pt x="467360" y="628650"/>
                    </a:cubicBezTo>
                    <a:cubicBezTo>
                      <a:pt x="487680" y="621030"/>
                      <a:pt x="508000" y="618490"/>
                      <a:pt x="533400" y="617220"/>
                    </a:cubicBezTo>
                    <a:cubicBezTo>
                      <a:pt x="567690" y="615950"/>
                      <a:pt x="628650" y="618490"/>
                      <a:pt x="655320" y="632460"/>
                    </a:cubicBezTo>
                    <a:cubicBezTo>
                      <a:pt x="673100" y="641350"/>
                      <a:pt x="684530" y="652780"/>
                      <a:pt x="690880" y="668020"/>
                    </a:cubicBezTo>
                    <a:cubicBezTo>
                      <a:pt x="698500" y="683260"/>
                      <a:pt x="699770" y="706120"/>
                      <a:pt x="695960" y="725170"/>
                    </a:cubicBezTo>
                    <a:cubicBezTo>
                      <a:pt x="693420" y="745490"/>
                      <a:pt x="680720" y="769620"/>
                      <a:pt x="669290" y="786130"/>
                    </a:cubicBezTo>
                    <a:cubicBezTo>
                      <a:pt x="657860" y="802640"/>
                      <a:pt x="642620" y="817880"/>
                      <a:pt x="628650" y="828040"/>
                    </a:cubicBezTo>
                    <a:cubicBezTo>
                      <a:pt x="615950" y="836930"/>
                      <a:pt x="600710" y="845820"/>
                      <a:pt x="588010" y="847090"/>
                    </a:cubicBezTo>
                    <a:cubicBezTo>
                      <a:pt x="577850" y="848360"/>
                      <a:pt x="565150" y="847090"/>
                      <a:pt x="557530" y="842010"/>
                    </a:cubicBezTo>
                    <a:cubicBezTo>
                      <a:pt x="547370" y="834390"/>
                      <a:pt x="538480" y="820420"/>
                      <a:pt x="535940" y="803910"/>
                    </a:cubicBezTo>
                    <a:cubicBezTo>
                      <a:pt x="530860" y="773430"/>
                      <a:pt x="546100" y="711200"/>
                      <a:pt x="558800" y="675640"/>
                    </a:cubicBezTo>
                    <a:cubicBezTo>
                      <a:pt x="568960" y="647700"/>
                      <a:pt x="580390" y="626110"/>
                      <a:pt x="596900" y="604520"/>
                    </a:cubicBezTo>
                    <a:cubicBezTo>
                      <a:pt x="614680" y="581660"/>
                      <a:pt x="638810" y="560070"/>
                      <a:pt x="666750" y="543560"/>
                    </a:cubicBezTo>
                    <a:cubicBezTo>
                      <a:pt x="695960" y="525780"/>
                      <a:pt x="731520" y="515620"/>
                      <a:pt x="767080" y="504190"/>
                    </a:cubicBezTo>
                    <a:cubicBezTo>
                      <a:pt x="807720" y="492760"/>
                      <a:pt x="854710" y="481330"/>
                      <a:pt x="896620" y="476250"/>
                    </a:cubicBezTo>
                    <a:cubicBezTo>
                      <a:pt x="935990" y="472440"/>
                      <a:pt x="975360" y="473710"/>
                      <a:pt x="1012190" y="476250"/>
                    </a:cubicBezTo>
                    <a:cubicBezTo>
                      <a:pt x="1046480" y="478790"/>
                      <a:pt x="1085850" y="478790"/>
                      <a:pt x="1112520" y="488950"/>
                    </a:cubicBezTo>
                    <a:cubicBezTo>
                      <a:pt x="1132840" y="496570"/>
                      <a:pt x="1153160" y="505460"/>
                      <a:pt x="1162050" y="521970"/>
                    </a:cubicBezTo>
                    <a:cubicBezTo>
                      <a:pt x="1172210" y="538480"/>
                      <a:pt x="1173480" y="568960"/>
                      <a:pt x="1168400" y="589280"/>
                    </a:cubicBezTo>
                    <a:cubicBezTo>
                      <a:pt x="1162050" y="612140"/>
                      <a:pt x="1141730" y="633730"/>
                      <a:pt x="1126490" y="650240"/>
                    </a:cubicBezTo>
                    <a:cubicBezTo>
                      <a:pt x="1111250" y="665480"/>
                      <a:pt x="1092200" y="678180"/>
                      <a:pt x="1075690" y="685800"/>
                    </a:cubicBezTo>
                    <a:cubicBezTo>
                      <a:pt x="1060450" y="692150"/>
                      <a:pt x="1041400" y="698500"/>
                      <a:pt x="1028700" y="697230"/>
                    </a:cubicBezTo>
                    <a:cubicBezTo>
                      <a:pt x="1017270" y="695960"/>
                      <a:pt x="1005840" y="690880"/>
                      <a:pt x="999490" y="683260"/>
                    </a:cubicBezTo>
                    <a:cubicBezTo>
                      <a:pt x="991870" y="674370"/>
                      <a:pt x="986790" y="654050"/>
                      <a:pt x="986790" y="641350"/>
                    </a:cubicBezTo>
                    <a:cubicBezTo>
                      <a:pt x="986790" y="631190"/>
                      <a:pt x="989330" y="626110"/>
                      <a:pt x="995680" y="614680"/>
                    </a:cubicBezTo>
                    <a:cubicBezTo>
                      <a:pt x="1009650" y="591820"/>
                      <a:pt x="1050290" y="547370"/>
                      <a:pt x="1079500" y="520700"/>
                    </a:cubicBezTo>
                    <a:cubicBezTo>
                      <a:pt x="1107440" y="495300"/>
                      <a:pt x="1135380" y="476250"/>
                      <a:pt x="1168400" y="455930"/>
                    </a:cubicBezTo>
                    <a:cubicBezTo>
                      <a:pt x="1203960" y="434340"/>
                      <a:pt x="1245870" y="414020"/>
                      <a:pt x="1289050" y="397510"/>
                    </a:cubicBezTo>
                    <a:cubicBezTo>
                      <a:pt x="1334770" y="379730"/>
                      <a:pt x="1384300" y="365760"/>
                      <a:pt x="1432560" y="354330"/>
                    </a:cubicBezTo>
                    <a:cubicBezTo>
                      <a:pt x="1482090" y="342900"/>
                      <a:pt x="1532890" y="332740"/>
                      <a:pt x="1582420" y="328930"/>
                    </a:cubicBezTo>
                    <a:cubicBezTo>
                      <a:pt x="1630680" y="323850"/>
                      <a:pt x="1687830" y="318770"/>
                      <a:pt x="1725930" y="328930"/>
                    </a:cubicBezTo>
                    <a:cubicBezTo>
                      <a:pt x="1753870" y="336550"/>
                      <a:pt x="1774190" y="349250"/>
                      <a:pt x="1793240" y="365760"/>
                    </a:cubicBezTo>
                    <a:cubicBezTo>
                      <a:pt x="1813560" y="383540"/>
                      <a:pt x="1830070" y="406400"/>
                      <a:pt x="1842770" y="433070"/>
                    </a:cubicBezTo>
                    <a:cubicBezTo>
                      <a:pt x="1856740" y="462280"/>
                      <a:pt x="1869440" y="500380"/>
                      <a:pt x="1871980" y="537210"/>
                    </a:cubicBezTo>
                    <a:cubicBezTo>
                      <a:pt x="1875790" y="579120"/>
                      <a:pt x="1866900" y="654050"/>
                      <a:pt x="1855470" y="673100"/>
                    </a:cubicBezTo>
                    <a:cubicBezTo>
                      <a:pt x="1850390" y="680720"/>
                      <a:pt x="1845310" y="685800"/>
                      <a:pt x="1838960" y="685800"/>
                    </a:cubicBezTo>
                    <a:cubicBezTo>
                      <a:pt x="1831340" y="684530"/>
                      <a:pt x="1817370" y="671830"/>
                      <a:pt x="1814830" y="660400"/>
                    </a:cubicBezTo>
                    <a:cubicBezTo>
                      <a:pt x="1812290" y="641350"/>
                      <a:pt x="1833880" y="609600"/>
                      <a:pt x="1852930" y="580390"/>
                    </a:cubicBezTo>
                    <a:cubicBezTo>
                      <a:pt x="1883410" y="532130"/>
                      <a:pt x="1949450" y="448310"/>
                      <a:pt x="1995170" y="412750"/>
                    </a:cubicBezTo>
                    <a:cubicBezTo>
                      <a:pt x="2025650" y="388620"/>
                      <a:pt x="2053590" y="379730"/>
                      <a:pt x="2085340" y="367030"/>
                    </a:cubicBezTo>
                    <a:cubicBezTo>
                      <a:pt x="2120900" y="354330"/>
                      <a:pt x="2172970" y="335280"/>
                      <a:pt x="2199640" y="334010"/>
                    </a:cubicBezTo>
                    <a:cubicBezTo>
                      <a:pt x="2214880" y="334010"/>
                      <a:pt x="2225040" y="335280"/>
                      <a:pt x="2233930" y="342900"/>
                    </a:cubicBezTo>
                    <a:cubicBezTo>
                      <a:pt x="2245360" y="353060"/>
                      <a:pt x="2255520" y="379730"/>
                      <a:pt x="2255520" y="401320"/>
                    </a:cubicBezTo>
                    <a:cubicBezTo>
                      <a:pt x="2255520" y="430530"/>
                      <a:pt x="2233930" y="474980"/>
                      <a:pt x="2218690" y="501650"/>
                    </a:cubicBezTo>
                    <a:cubicBezTo>
                      <a:pt x="2205990" y="521970"/>
                      <a:pt x="2189480" y="539750"/>
                      <a:pt x="2174240" y="549910"/>
                    </a:cubicBezTo>
                    <a:cubicBezTo>
                      <a:pt x="2162810" y="557530"/>
                      <a:pt x="2152650" y="562610"/>
                      <a:pt x="2141220" y="561340"/>
                    </a:cubicBezTo>
                    <a:cubicBezTo>
                      <a:pt x="2124710" y="558800"/>
                      <a:pt x="2101850" y="539750"/>
                      <a:pt x="2089150" y="520700"/>
                    </a:cubicBezTo>
                    <a:cubicBezTo>
                      <a:pt x="2072640" y="495300"/>
                      <a:pt x="2062480" y="453390"/>
                      <a:pt x="2062480" y="416560"/>
                    </a:cubicBezTo>
                    <a:cubicBezTo>
                      <a:pt x="2062480" y="373380"/>
                      <a:pt x="2078990" y="307340"/>
                      <a:pt x="2098040" y="279400"/>
                    </a:cubicBezTo>
                    <a:cubicBezTo>
                      <a:pt x="2109470" y="261620"/>
                      <a:pt x="2129790" y="248920"/>
                      <a:pt x="2143760" y="247650"/>
                    </a:cubicBezTo>
                    <a:cubicBezTo>
                      <a:pt x="2151380" y="245110"/>
                      <a:pt x="2161540" y="247650"/>
                      <a:pt x="2166620" y="252730"/>
                    </a:cubicBezTo>
                    <a:cubicBezTo>
                      <a:pt x="2171700" y="259080"/>
                      <a:pt x="2170430" y="274320"/>
                      <a:pt x="2166620" y="285750"/>
                    </a:cubicBezTo>
                    <a:cubicBezTo>
                      <a:pt x="2161540" y="300990"/>
                      <a:pt x="2143760" y="318770"/>
                      <a:pt x="2124710" y="335280"/>
                    </a:cubicBezTo>
                    <a:cubicBezTo>
                      <a:pt x="2096770" y="356870"/>
                      <a:pt x="2038350" y="389890"/>
                      <a:pt x="2007870" y="398780"/>
                    </a:cubicBezTo>
                    <a:cubicBezTo>
                      <a:pt x="1992630" y="402590"/>
                      <a:pt x="1981200" y="405130"/>
                      <a:pt x="1968500" y="400050"/>
                    </a:cubicBezTo>
                    <a:cubicBezTo>
                      <a:pt x="1953260" y="394970"/>
                      <a:pt x="1936750" y="377190"/>
                      <a:pt x="1927860" y="364490"/>
                    </a:cubicBezTo>
                    <a:cubicBezTo>
                      <a:pt x="1921510" y="354330"/>
                      <a:pt x="1918970" y="346710"/>
                      <a:pt x="1917700" y="332740"/>
                    </a:cubicBezTo>
                    <a:cubicBezTo>
                      <a:pt x="1913890" y="309880"/>
                      <a:pt x="1915160" y="262890"/>
                      <a:pt x="1921510" y="237490"/>
                    </a:cubicBezTo>
                    <a:cubicBezTo>
                      <a:pt x="1925320" y="217170"/>
                      <a:pt x="1932940" y="201930"/>
                      <a:pt x="1944370" y="186690"/>
                    </a:cubicBezTo>
                    <a:cubicBezTo>
                      <a:pt x="1955800" y="170180"/>
                      <a:pt x="1971040" y="154940"/>
                      <a:pt x="1988820" y="143510"/>
                    </a:cubicBezTo>
                    <a:cubicBezTo>
                      <a:pt x="2006600" y="130810"/>
                      <a:pt x="2025650" y="121920"/>
                      <a:pt x="2052320" y="114300"/>
                    </a:cubicBezTo>
                    <a:cubicBezTo>
                      <a:pt x="2090420" y="104140"/>
                      <a:pt x="2170430" y="96520"/>
                      <a:pt x="2202180" y="101600"/>
                    </a:cubicBezTo>
                    <a:cubicBezTo>
                      <a:pt x="2218690" y="105410"/>
                      <a:pt x="2231390" y="106680"/>
                      <a:pt x="2237740" y="116840"/>
                    </a:cubicBezTo>
                    <a:cubicBezTo>
                      <a:pt x="2246630" y="130810"/>
                      <a:pt x="2242820" y="158750"/>
                      <a:pt x="2236470" y="180340"/>
                    </a:cubicBezTo>
                    <a:cubicBezTo>
                      <a:pt x="2228850" y="205740"/>
                      <a:pt x="2208530" y="231140"/>
                      <a:pt x="2186940" y="257810"/>
                    </a:cubicBezTo>
                    <a:cubicBezTo>
                      <a:pt x="2161540" y="292100"/>
                      <a:pt x="2125980" y="331470"/>
                      <a:pt x="2091690" y="361950"/>
                    </a:cubicBezTo>
                    <a:cubicBezTo>
                      <a:pt x="2057400" y="391160"/>
                      <a:pt x="2016760" y="419100"/>
                      <a:pt x="1982470" y="438150"/>
                    </a:cubicBezTo>
                    <a:cubicBezTo>
                      <a:pt x="1954530" y="453390"/>
                      <a:pt x="1929130" y="468630"/>
                      <a:pt x="1905000" y="471170"/>
                    </a:cubicBezTo>
                    <a:cubicBezTo>
                      <a:pt x="1887220" y="473710"/>
                      <a:pt x="1868170" y="471170"/>
                      <a:pt x="1855470" y="462280"/>
                    </a:cubicBezTo>
                    <a:cubicBezTo>
                      <a:pt x="1842770" y="454660"/>
                      <a:pt x="1833880" y="439420"/>
                      <a:pt x="1828800" y="426720"/>
                    </a:cubicBezTo>
                    <a:cubicBezTo>
                      <a:pt x="1823720" y="412750"/>
                      <a:pt x="1823720" y="400050"/>
                      <a:pt x="1824990" y="381000"/>
                    </a:cubicBezTo>
                    <a:cubicBezTo>
                      <a:pt x="1826260" y="346710"/>
                      <a:pt x="1838960" y="280670"/>
                      <a:pt x="1852930" y="238760"/>
                    </a:cubicBezTo>
                    <a:cubicBezTo>
                      <a:pt x="1864360" y="201930"/>
                      <a:pt x="1879600" y="167640"/>
                      <a:pt x="1897380" y="139700"/>
                    </a:cubicBezTo>
                    <a:cubicBezTo>
                      <a:pt x="1912620" y="116840"/>
                      <a:pt x="1930400" y="97790"/>
                      <a:pt x="1949450" y="83820"/>
                    </a:cubicBezTo>
                    <a:cubicBezTo>
                      <a:pt x="1964690" y="72390"/>
                      <a:pt x="1979930" y="63500"/>
                      <a:pt x="2000250" y="60960"/>
                    </a:cubicBezTo>
                    <a:cubicBezTo>
                      <a:pt x="2026920" y="57150"/>
                      <a:pt x="2080260" y="63500"/>
                      <a:pt x="2095500" y="77470"/>
                    </a:cubicBezTo>
                    <a:cubicBezTo>
                      <a:pt x="2104390" y="85090"/>
                      <a:pt x="2106930" y="97790"/>
                      <a:pt x="2104390" y="107950"/>
                    </a:cubicBezTo>
                    <a:cubicBezTo>
                      <a:pt x="2103120" y="119380"/>
                      <a:pt x="2092960" y="129540"/>
                      <a:pt x="2078990" y="142240"/>
                    </a:cubicBezTo>
                    <a:cubicBezTo>
                      <a:pt x="2048510" y="165100"/>
                      <a:pt x="1987550" y="191770"/>
                      <a:pt x="1915160" y="217170"/>
                    </a:cubicBezTo>
                    <a:cubicBezTo>
                      <a:pt x="1785620" y="264160"/>
                      <a:pt x="1456690" y="354330"/>
                      <a:pt x="1355090" y="361950"/>
                    </a:cubicBezTo>
                    <a:cubicBezTo>
                      <a:pt x="1318260" y="364490"/>
                      <a:pt x="1290320" y="365760"/>
                      <a:pt x="1277620" y="354330"/>
                    </a:cubicBezTo>
                    <a:cubicBezTo>
                      <a:pt x="1268730" y="346710"/>
                      <a:pt x="1268730" y="331470"/>
                      <a:pt x="1272540" y="314960"/>
                    </a:cubicBezTo>
                    <a:cubicBezTo>
                      <a:pt x="1278890" y="288290"/>
                      <a:pt x="1316990" y="233680"/>
                      <a:pt x="1347470" y="208280"/>
                    </a:cubicBezTo>
                    <a:cubicBezTo>
                      <a:pt x="1375410" y="185420"/>
                      <a:pt x="1423670" y="165100"/>
                      <a:pt x="1445260" y="166370"/>
                    </a:cubicBezTo>
                    <a:cubicBezTo>
                      <a:pt x="1456690" y="166370"/>
                      <a:pt x="1468120" y="172720"/>
                      <a:pt x="1470660" y="180340"/>
                    </a:cubicBezTo>
                    <a:cubicBezTo>
                      <a:pt x="1473200" y="186690"/>
                      <a:pt x="1469390" y="198120"/>
                      <a:pt x="1460500" y="207010"/>
                    </a:cubicBezTo>
                    <a:cubicBezTo>
                      <a:pt x="1436370" y="227330"/>
                      <a:pt x="1310640" y="257810"/>
                      <a:pt x="1282700" y="251460"/>
                    </a:cubicBezTo>
                    <a:cubicBezTo>
                      <a:pt x="1272540" y="248920"/>
                      <a:pt x="1266190" y="242570"/>
                      <a:pt x="1264920" y="236220"/>
                    </a:cubicBezTo>
                    <a:cubicBezTo>
                      <a:pt x="1263650" y="228600"/>
                      <a:pt x="1268730" y="217170"/>
                      <a:pt x="1277620" y="212090"/>
                    </a:cubicBezTo>
                    <a:cubicBezTo>
                      <a:pt x="1296670" y="198120"/>
                      <a:pt x="1347470" y="200660"/>
                      <a:pt x="1398270" y="196850"/>
                    </a:cubicBezTo>
                    <a:cubicBezTo>
                      <a:pt x="1485900" y="190500"/>
                      <a:pt x="1648460" y="184150"/>
                      <a:pt x="1760220" y="189230"/>
                    </a:cubicBezTo>
                    <a:cubicBezTo>
                      <a:pt x="1855470" y="194310"/>
                      <a:pt x="1998980" y="191770"/>
                      <a:pt x="2026920" y="219710"/>
                    </a:cubicBezTo>
                    <a:cubicBezTo>
                      <a:pt x="2038350" y="229870"/>
                      <a:pt x="2037080" y="248920"/>
                      <a:pt x="2032000" y="259080"/>
                    </a:cubicBezTo>
                    <a:cubicBezTo>
                      <a:pt x="2028190" y="267970"/>
                      <a:pt x="2019300" y="267970"/>
                      <a:pt x="2004060" y="275590"/>
                    </a:cubicBezTo>
                    <a:cubicBezTo>
                      <a:pt x="1958340" y="298450"/>
                      <a:pt x="1750060" y="393700"/>
                      <a:pt x="1703070" y="392430"/>
                    </a:cubicBezTo>
                    <a:cubicBezTo>
                      <a:pt x="1687830" y="391160"/>
                      <a:pt x="1676400" y="384810"/>
                      <a:pt x="1672590" y="378460"/>
                    </a:cubicBezTo>
                    <a:cubicBezTo>
                      <a:pt x="1670050" y="373380"/>
                      <a:pt x="1672590" y="364490"/>
                      <a:pt x="1676400" y="358140"/>
                    </a:cubicBezTo>
                    <a:cubicBezTo>
                      <a:pt x="1681480" y="351790"/>
                      <a:pt x="1690370" y="350520"/>
                      <a:pt x="1704340" y="344170"/>
                    </a:cubicBezTo>
                    <a:cubicBezTo>
                      <a:pt x="1746250" y="326390"/>
                      <a:pt x="1897380" y="273050"/>
                      <a:pt x="1958340" y="266700"/>
                    </a:cubicBezTo>
                    <a:cubicBezTo>
                      <a:pt x="1992630" y="264160"/>
                      <a:pt x="2028190" y="262890"/>
                      <a:pt x="2038350" y="275590"/>
                    </a:cubicBezTo>
                    <a:cubicBezTo>
                      <a:pt x="2045970" y="285750"/>
                      <a:pt x="2040890" y="302260"/>
                      <a:pt x="2033270" y="322580"/>
                    </a:cubicBezTo>
                    <a:cubicBezTo>
                      <a:pt x="2012950" y="368300"/>
                      <a:pt x="1899920" y="473710"/>
                      <a:pt x="1864360" y="530860"/>
                    </a:cubicBezTo>
                    <a:cubicBezTo>
                      <a:pt x="1842770" y="566420"/>
                      <a:pt x="1840230" y="615950"/>
                      <a:pt x="1822450" y="624840"/>
                    </a:cubicBezTo>
                    <a:cubicBezTo>
                      <a:pt x="1812290" y="628650"/>
                      <a:pt x="1793240" y="621030"/>
                      <a:pt x="1788160" y="614680"/>
                    </a:cubicBezTo>
                    <a:cubicBezTo>
                      <a:pt x="1785620" y="609600"/>
                      <a:pt x="1788160" y="600710"/>
                      <a:pt x="1791970" y="594360"/>
                    </a:cubicBezTo>
                    <a:cubicBezTo>
                      <a:pt x="1797050" y="588010"/>
                      <a:pt x="1807210" y="584200"/>
                      <a:pt x="1822450" y="579120"/>
                    </a:cubicBezTo>
                    <a:cubicBezTo>
                      <a:pt x="1863090" y="565150"/>
                      <a:pt x="1993900" y="543560"/>
                      <a:pt x="2057400" y="538480"/>
                    </a:cubicBezTo>
                    <a:cubicBezTo>
                      <a:pt x="2099310" y="534670"/>
                      <a:pt x="2134870" y="527050"/>
                      <a:pt x="2164080" y="537210"/>
                    </a:cubicBezTo>
                    <a:cubicBezTo>
                      <a:pt x="2186940" y="544830"/>
                      <a:pt x="2214880" y="565150"/>
                      <a:pt x="2218690" y="581660"/>
                    </a:cubicBezTo>
                    <a:cubicBezTo>
                      <a:pt x="2222500" y="595630"/>
                      <a:pt x="2211070" y="615950"/>
                      <a:pt x="2199640" y="629920"/>
                    </a:cubicBezTo>
                    <a:cubicBezTo>
                      <a:pt x="2188210" y="645160"/>
                      <a:pt x="2171700" y="652780"/>
                      <a:pt x="2146300" y="668020"/>
                    </a:cubicBezTo>
                    <a:cubicBezTo>
                      <a:pt x="2096770" y="697230"/>
                      <a:pt x="1982470" y="753110"/>
                      <a:pt x="1910080" y="782320"/>
                    </a:cubicBezTo>
                    <a:cubicBezTo>
                      <a:pt x="1851660" y="806450"/>
                      <a:pt x="1775460" y="836930"/>
                      <a:pt x="1744980" y="835660"/>
                    </a:cubicBezTo>
                    <a:cubicBezTo>
                      <a:pt x="1734820" y="835660"/>
                      <a:pt x="1725930" y="833120"/>
                      <a:pt x="1723390" y="826770"/>
                    </a:cubicBezTo>
                    <a:cubicBezTo>
                      <a:pt x="1717040" y="817880"/>
                      <a:pt x="1723390" y="798830"/>
                      <a:pt x="1731010" y="778510"/>
                    </a:cubicBezTo>
                    <a:cubicBezTo>
                      <a:pt x="1750060" y="730250"/>
                      <a:pt x="1824990" y="619760"/>
                      <a:pt x="1871980" y="557530"/>
                    </a:cubicBezTo>
                    <a:cubicBezTo>
                      <a:pt x="1911350" y="506730"/>
                      <a:pt x="1965960" y="431800"/>
                      <a:pt x="1991360" y="426720"/>
                    </a:cubicBezTo>
                    <a:cubicBezTo>
                      <a:pt x="2000250" y="425450"/>
                      <a:pt x="2010410" y="430530"/>
                      <a:pt x="2012950" y="436880"/>
                    </a:cubicBezTo>
                    <a:cubicBezTo>
                      <a:pt x="2016760" y="441960"/>
                      <a:pt x="2015490" y="452120"/>
                      <a:pt x="2007870" y="463550"/>
                    </a:cubicBezTo>
                    <a:cubicBezTo>
                      <a:pt x="1986280" y="499110"/>
                      <a:pt x="1865630" y="572770"/>
                      <a:pt x="1770380" y="632460"/>
                    </a:cubicBezTo>
                    <a:cubicBezTo>
                      <a:pt x="1639570" y="715010"/>
                      <a:pt x="1361440" y="866140"/>
                      <a:pt x="1282700" y="900430"/>
                    </a:cubicBezTo>
                    <a:cubicBezTo>
                      <a:pt x="1258570" y="911860"/>
                      <a:pt x="1249680" y="916940"/>
                      <a:pt x="1234440" y="916940"/>
                    </a:cubicBezTo>
                    <a:cubicBezTo>
                      <a:pt x="1219200" y="918210"/>
                      <a:pt x="1198880" y="913130"/>
                      <a:pt x="1191260" y="905510"/>
                    </a:cubicBezTo>
                    <a:cubicBezTo>
                      <a:pt x="1186180" y="897890"/>
                      <a:pt x="1184910" y="885190"/>
                      <a:pt x="1189990" y="875030"/>
                    </a:cubicBezTo>
                    <a:cubicBezTo>
                      <a:pt x="1198880" y="855980"/>
                      <a:pt x="1229360" y="839470"/>
                      <a:pt x="1268730" y="814070"/>
                    </a:cubicBezTo>
                    <a:cubicBezTo>
                      <a:pt x="1371600" y="748030"/>
                      <a:pt x="1729740" y="577850"/>
                      <a:pt x="1849120" y="508000"/>
                    </a:cubicBezTo>
                    <a:cubicBezTo>
                      <a:pt x="1905000" y="474980"/>
                      <a:pt x="1948180" y="429260"/>
                      <a:pt x="1969770" y="430530"/>
                    </a:cubicBezTo>
                    <a:cubicBezTo>
                      <a:pt x="1978660" y="431800"/>
                      <a:pt x="1985010" y="440690"/>
                      <a:pt x="1986280" y="447040"/>
                    </a:cubicBezTo>
                    <a:cubicBezTo>
                      <a:pt x="1987550" y="453390"/>
                      <a:pt x="1983740" y="462280"/>
                      <a:pt x="1973580" y="469900"/>
                    </a:cubicBezTo>
                    <a:cubicBezTo>
                      <a:pt x="1918970" y="511810"/>
                      <a:pt x="1527810" y="568960"/>
                      <a:pt x="1338580" y="633730"/>
                    </a:cubicBezTo>
                    <a:cubicBezTo>
                      <a:pt x="1176020" y="688340"/>
                      <a:pt x="943610" y="833120"/>
                      <a:pt x="900430" y="820420"/>
                    </a:cubicBezTo>
                    <a:cubicBezTo>
                      <a:pt x="891540" y="816610"/>
                      <a:pt x="887730" y="807720"/>
                      <a:pt x="887730" y="800100"/>
                    </a:cubicBezTo>
                    <a:cubicBezTo>
                      <a:pt x="886460" y="789940"/>
                      <a:pt x="892810" y="781050"/>
                      <a:pt x="906780" y="765810"/>
                    </a:cubicBezTo>
                    <a:cubicBezTo>
                      <a:pt x="955040" y="715010"/>
                      <a:pt x="1235710" y="576580"/>
                      <a:pt x="1342390" y="495300"/>
                    </a:cubicBezTo>
                    <a:cubicBezTo>
                      <a:pt x="1410970" y="441960"/>
                      <a:pt x="1470660" y="349250"/>
                      <a:pt x="1499870" y="346710"/>
                    </a:cubicBezTo>
                    <a:cubicBezTo>
                      <a:pt x="1510030" y="346710"/>
                      <a:pt x="1520190" y="355600"/>
                      <a:pt x="1522730" y="363220"/>
                    </a:cubicBezTo>
                    <a:cubicBezTo>
                      <a:pt x="1524000" y="368300"/>
                      <a:pt x="1521460" y="377190"/>
                      <a:pt x="1513840" y="383540"/>
                    </a:cubicBezTo>
                    <a:cubicBezTo>
                      <a:pt x="1493520" y="403860"/>
                      <a:pt x="1430020" y="416560"/>
                      <a:pt x="1356360" y="440690"/>
                    </a:cubicBezTo>
                    <a:cubicBezTo>
                      <a:pt x="1187450" y="499110"/>
                      <a:pt x="728980" y="651510"/>
                      <a:pt x="510540" y="711200"/>
                    </a:cubicBezTo>
                    <a:cubicBezTo>
                      <a:pt x="374650" y="748030"/>
                      <a:pt x="213360" y="810260"/>
                      <a:pt x="177800" y="788670"/>
                    </a:cubicBezTo>
                    <a:cubicBezTo>
                      <a:pt x="165100" y="779780"/>
                      <a:pt x="165100" y="756920"/>
                      <a:pt x="167640" y="745490"/>
                    </a:cubicBezTo>
                    <a:cubicBezTo>
                      <a:pt x="170180" y="734060"/>
                      <a:pt x="177800" y="727710"/>
                      <a:pt x="190500" y="716280"/>
                    </a:cubicBezTo>
                    <a:cubicBezTo>
                      <a:pt x="218440" y="690880"/>
                      <a:pt x="276860" y="648970"/>
                      <a:pt x="347980" y="610870"/>
                    </a:cubicBezTo>
                    <a:cubicBezTo>
                      <a:pt x="469900" y="543560"/>
                      <a:pt x="736600" y="434340"/>
                      <a:pt x="876300" y="384810"/>
                    </a:cubicBezTo>
                    <a:cubicBezTo>
                      <a:pt x="965200" y="351790"/>
                      <a:pt x="1064260" y="308610"/>
                      <a:pt x="1098550" y="318770"/>
                    </a:cubicBezTo>
                    <a:cubicBezTo>
                      <a:pt x="1111250" y="321310"/>
                      <a:pt x="1120140" y="332740"/>
                      <a:pt x="1120140" y="341630"/>
                    </a:cubicBezTo>
                    <a:cubicBezTo>
                      <a:pt x="1120140" y="351790"/>
                      <a:pt x="1107440" y="359410"/>
                      <a:pt x="1090930" y="375920"/>
                    </a:cubicBezTo>
                    <a:cubicBezTo>
                      <a:pt x="1024890" y="436880"/>
                      <a:pt x="689610" y="673100"/>
                      <a:pt x="574040" y="749300"/>
                    </a:cubicBezTo>
                    <a:cubicBezTo>
                      <a:pt x="518160" y="787400"/>
                      <a:pt x="496570" y="800100"/>
                      <a:pt x="445770" y="826770"/>
                    </a:cubicBezTo>
                    <a:cubicBezTo>
                      <a:pt x="374650" y="864870"/>
                      <a:pt x="228600" y="955040"/>
                      <a:pt x="185420" y="947420"/>
                    </a:cubicBezTo>
                    <a:cubicBezTo>
                      <a:pt x="168910" y="944880"/>
                      <a:pt x="162560" y="932180"/>
                      <a:pt x="154940" y="918210"/>
                    </a:cubicBezTo>
                    <a:cubicBezTo>
                      <a:pt x="144780" y="896620"/>
                      <a:pt x="139700" y="854710"/>
                      <a:pt x="144780" y="820420"/>
                    </a:cubicBezTo>
                    <a:cubicBezTo>
                      <a:pt x="148590" y="782320"/>
                      <a:pt x="168910" y="741680"/>
                      <a:pt x="189230" y="703580"/>
                    </a:cubicBezTo>
                    <a:cubicBezTo>
                      <a:pt x="209550" y="664210"/>
                      <a:pt x="242570" y="618490"/>
                      <a:pt x="270510" y="590550"/>
                    </a:cubicBezTo>
                    <a:cubicBezTo>
                      <a:pt x="292100" y="568960"/>
                      <a:pt x="307340" y="560070"/>
                      <a:pt x="336550" y="542290"/>
                    </a:cubicBezTo>
                    <a:cubicBezTo>
                      <a:pt x="382270" y="514350"/>
                      <a:pt x="453390" y="478790"/>
                      <a:pt x="523240" y="447040"/>
                    </a:cubicBezTo>
                    <a:cubicBezTo>
                      <a:pt x="608330" y="407670"/>
                      <a:pt x="750570" y="349250"/>
                      <a:pt x="811530" y="326390"/>
                    </a:cubicBezTo>
                    <a:cubicBezTo>
                      <a:pt x="838200" y="314960"/>
                      <a:pt x="855980" y="299720"/>
                      <a:pt x="869950" y="304800"/>
                    </a:cubicBezTo>
                    <a:cubicBezTo>
                      <a:pt x="880110" y="307340"/>
                      <a:pt x="891540" y="323850"/>
                      <a:pt x="891540" y="331470"/>
                    </a:cubicBezTo>
                    <a:cubicBezTo>
                      <a:pt x="891540" y="339090"/>
                      <a:pt x="883920" y="344170"/>
                      <a:pt x="872490" y="350520"/>
                    </a:cubicBezTo>
                    <a:cubicBezTo>
                      <a:pt x="838200" y="369570"/>
                      <a:pt x="718820" y="381000"/>
                      <a:pt x="633730" y="407670"/>
                    </a:cubicBezTo>
                    <a:cubicBezTo>
                      <a:pt x="533400" y="438150"/>
                      <a:pt x="382270" y="500380"/>
                      <a:pt x="313690" y="529590"/>
                    </a:cubicBezTo>
                    <a:cubicBezTo>
                      <a:pt x="280670" y="543560"/>
                      <a:pt x="264160" y="548640"/>
                      <a:pt x="242570" y="562610"/>
                    </a:cubicBezTo>
                    <a:cubicBezTo>
                      <a:pt x="222250" y="575310"/>
                      <a:pt x="203200" y="590550"/>
                      <a:pt x="187960" y="608330"/>
                    </a:cubicBezTo>
                    <a:cubicBezTo>
                      <a:pt x="173990" y="624840"/>
                      <a:pt x="166370" y="652780"/>
                      <a:pt x="153670" y="662940"/>
                    </a:cubicBezTo>
                    <a:cubicBezTo>
                      <a:pt x="144780" y="668020"/>
                      <a:pt x="134620" y="670560"/>
                      <a:pt x="128270" y="669290"/>
                    </a:cubicBezTo>
                    <a:cubicBezTo>
                      <a:pt x="120650" y="668020"/>
                      <a:pt x="110490" y="659130"/>
                      <a:pt x="107950" y="651510"/>
                    </a:cubicBezTo>
                    <a:cubicBezTo>
                      <a:pt x="104140" y="643890"/>
                      <a:pt x="106680" y="636270"/>
                      <a:pt x="111760" y="621030"/>
                    </a:cubicBezTo>
                    <a:cubicBezTo>
                      <a:pt x="127000" y="577850"/>
                      <a:pt x="231140" y="453390"/>
                      <a:pt x="273050" y="379730"/>
                    </a:cubicBezTo>
                    <a:cubicBezTo>
                      <a:pt x="304800" y="321310"/>
                      <a:pt x="318770" y="237490"/>
                      <a:pt x="345440" y="217170"/>
                    </a:cubicBezTo>
                    <a:cubicBezTo>
                      <a:pt x="356870" y="207010"/>
                      <a:pt x="374650" y="204470"/>
                      <a:pt x="382270" y="208280"/>
                    </a:cubicBezTo>
                    <a:cubicBezTo>
                      <a:pt x="389890" y="213360"/>
                      <a:pt x="389890" y="241300"/>
                      <a:pt x="389890" y="241300"/>
                    </a:cubicBezTo>
                  </a:path>
                </a:pathLst>
              </a:custGeom>
              <a:solidFill>
                <a:srgbClr val="92D050"/>
              </a:solidFill>
              <a:ln cap="sq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GB"/>
              </a:p>
            </p:txBody>
          </p:sp>
        </p:grpSp>
      </p:grpSp>
      <p:grpSp>
        <p:nvGrpSpPr>
          <p:cNvPr id="352" name="Group 351">
            <a:extLst>
              <a:ext uri="{FF2B5EF4-FFF2-40B4-BE49-F238E27FC236}">
                <a16:creationId xmlns:a16="http://schemas.microsoft.com/office/drawing/2014/main" id="{44AB82F3-BFB0-65BF-6F2B-97A0AD158A9C}"/>
              </a:ext>
            </a:extLst>
          </p:cNvPr>
          <p:cNvGrpSpPr/>
          <p:nvPr/>
        </p:nvGrpSpPr>
        <p:grpSpPr>
          <a:xfrm>
            <a:off x="6115800" y="2055883"/>
            <a:ext cx="522015" cy="601027"/>
            <a:chOff x="6869385" y="2868193"/>
            <a:chExt cx="1971367" cy="2228634"/>
          </a:xfrm>
        </p:grpSpPr>
        <p:sp>
          <p:nvSpPr>
            <p:cNvPr id="353" name="Freeform 3">
              <a:extLst>
                <a:ext uri="{FF2B5EF4-FFF2-40B4-BE49-F238E27FC236}">
                  <a16:creationId xmlns:a16="http://schemas.microsoft.com/office/drawing/2014/main" id="{FE5CD991-FF75-63A7-DBCC-8CF331BA14AD}"/>
                </a:ext>
              </a:extLst>
            </p:cNvPr>
            <p:cNvSpPr/>
            <p:nvPr/>
          </p:nvSpPr>
          <p:spPr>
            <a:xfrm>
              <a:off x="6869385" y="2868193"/>
              <a:ext cx="1971367" cy="2205726"/>
            </a:xfrm>
            <a:custGeom>
              <a:avLst/>
              <a:gdLst/>
              <a:ahLst/>
              <a:cxnLst/>
              <a:rect l="l" t="t" r="r" b="b"/>
              <a:pathLst>
                <a:path w="1971367" h="2205726">
                  <a:moveTo>
                    <a:pt x="0" y="0"/>
                  </a:moveTo>
                  <a:lnTo>
                    <a:pt x="1971367" y="0"/>
                  </a:lnTo>
                  <a:lnTo>
                    <a:pt x="1971367" y="2205726"/>
                  </a:lnTo>
                  <a:lnTo>
                    <a:pt x="0" y="2205726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4"/>
              <a:stretch>
                <a:fillRect/>
              </a:stretch>
            </a:blipFill>
            <a:ln cap="sq">
              <a:noFill/>
              <a:prstDash val="solid"/>
              <a:miter/>
            </a:ln>
          </p:spPr>
          <p:txBody>
            <a:bodyPr/>
            <a:lstStyle/>
            <a:p>
              <a:endParaRPr lang="en-GB"/>
            </a:p>
          </p:txBody>
        </p:sp>
        <p:grpSp>
          <p:nvGrpSpPr>
            <p:cNvPr id="354" name="Group 4">
              <a:extLst>
                <a:ext uri="{FF2B5EF4-FFF2-40B4-BE49-F238E27FC236}">
                  <a16:creationId xmlns:a16="http://schemas.microsoft.com/office/drawing/2014/main" id="{99B89A17-9E19-E63D-CDE4-F4EB92729CD2}"/>
                </a:ext>
              </a:extLst>
            </p:cNvPr>
            <p:cNvGrpSpPr/>
            <p:nvPr/>
          </p:nvGrpSpPr>
          <p:grpSpPr>
            <a:xfrm>
              <a:off x="7808595" y="3701415"/>
              <a:ext cx="109538" cy="180975"/>
              <a:chOff x="0" y="0"/>
              <a:chExt cx="146050" cy="241300"/>
            </a:xfrm>
          </p:grpSpPr>
          <p:sp>
            <p:nvSpPr>
              <p:cNvPr id="387" name="Freeform 5">
                <a:extLst>
                  <a:ext uri="{FF2B5EF4-FFF2-40B4-BE49-F238E27FC236}">
                    <a16:creationId xmlns:a16="http://schemas.microsoft.com/office/drawing/2014/main" id="{BB5135B9-465F-5829-6E7B-B83715E4B3C9}"/>
                  </a:ext>
                </a:extLst>
              </p:cNvPr>
              <p:cNvSpPr/>
              <p:nvPr/>
            </p:nvSpPr>
            <p:spPr>
              <a:xfrm>
                <a:off x="43180" y="50800"/>
                <a:ext cx="58420" cy="142240"/>
              </a:xfrm>
              <a:custGeom>
                <a:avLst/>
                <a:gdLst/>
                <a:ahLst/>
                <a:cxnLst/>
                <a:rect l="l" t="t" r="r" b="b"/>
                <a:pathLst>
                  <a:path w="58420" h="142240">
                    <a:moveTo>
                      <a:pt x="19050" y="0"/>
                    </a:moveTo>
                    <a:cubicBezTo>
                      <a:pt x="49530" y="91440"/>
                      <a:pt x="58420" y="132080"/>
                      <a:pt x="52070" y="137160"/>
                    </a:cubicBezTo>
                    <a:cubicBezTo>
                      <a:pt x="49530" y="140970"/>
                      <a:pt x="39370" y="137160"/>
                      <a:pt x="39370" y="135890"/>
                    </a:cubicBezTo>
                    <a:cubicBezTo>
                      <a:pt x="39370" y="135890"/>
                      <a:pt x="52070" y="137160"/>
                      <a:pt x="52070" y="137160"/>
                    </a:cubicBezTo>
                    <a:cubicBezTo>
                      <a:pt x="52070" y="137160"/>
                      <a:pt x="43180" y="142240"/>
                      <a:pt x="39370" y="139700"/>
                    </a:cubicBezTo>
                    <a:cubicBezTo>
                      <a:pt x="26670" y="130810"/>
                      <a:pt x="0" y="16510"/>
                      <a:pt x="7620" y="3810"/>
                    </a:cubicBezTo>
                    <a:cubicBezTo>
                      <a:pt x="10160" y="0"/>
                      <a:pt x="19050" y="0"/>
                      <a:pt x="19050" y="0"/>
                    </a:cubicBezTo>
                  </a:path>
                </a:pathLst>
              </a:custGeom>
              <a:solidFill>
                <a:srgbClr val="E7191F"/>
              </a:solidFill>
              <a:ln cap="sq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GB"/>
              </a:p>
            </p:txBody>
          </p:sp>
        </p:grpSp>
        <p:grpSp>
          <p:nvGrpSpPr>
            <p:cNvPr id="355" name="Group 6">
              <a:extLst>
                <a:ext uri="{FF2B5EF4-FFF2-40B4-BE49-F238E27FC236}">
                  <a16:creationId xmlns:a16="http://schemas.microsoft.com/office/drawing/2014/main" id="{4FAD2873-0B33-AF28-8464-FEE8CF07C378}"/>
                </a:ext>
              </a:extLst>
            </p:cNvPr>
            <p:cNvGrpSpPr/>
            <p:nvPr/>
          </p:nvGrpSpPr>
          <p:grpSpPr>
            <a:xfrm>
              <a:off x="7837170" y="3710940"/>
              <a:ext cx="124777" cy="240983"/>
              <a:chOff x="0" y="0"/>
              <a:chExt cx="166370" cy="321310"/>
            </a:xfrm>
          </p:grpSpPr>
          <p:sp>
            <p:nvSpPr>
              <p:cNvPr id="386" name="Freeform 7">
                <a:extLst>
                  <a:ext uri="{FF2B5EF4-FFF2-40B4-BE49-F238E27FC236}">
                    <a16:creationId xmlns:a16="http://schemas.microsoft.com/office/drawing/2014/main" id="{3138E997-ED15-2111-A452-040B88747F3B}"/>
                  </a:ext>
                </a:extLst>
              </p:cNvPr>
              <p:cNvSpPr/>
              <p:nvPr/>
            </p:nvSpPr>
            <p:spPr>
              <a:xfrm>
                <a:off x="49530" y="49530"/>
                <a:ext cx="71120" cy="224790"/>
              </a:xfrm>
              <a:custGeom>
                <a:avLst/>
                <a:gdLst/>
                <a:ahLst/>
                <a:cxnLst/>
                <a:rect l="l" t="t" r="r" b="b"/>
                <a:pathLst>
                  <a:path w="71120" h="224790">
                    <a:moveTo>
                      <a:pt x="25400" y="8890"/>
                    </a:moveTo>
                    <a:cubicBezTo>
                      <a:pt x="68580" y="161290"/>
                      <a:pt x="71120" y="190500"/>
                      <a:pt x="62230" y="204470"/>
                    </a:cubicBezTo>
                    <a:cubicBezTo>
                      <a:pt x="57150" y="213360"/>
                      <a:pt x="41910" y="224790"/>
                      <a:pt x="35560" y="220980"/>
                    </a:cubicBezTo>
                    <a:cubicBezTo>
                      <a:pt x="20320" y="213360"/>
                      <a:pt x="12700" y="77470"/>
                      <a:pt x="26670" y="60960"/>
                    </a:cubicBezTo>
                    <a:cubicBezTo>
                      <a:pt x="31750" y="54610"/>
                      <a:pt x="48260" y="53340"/>
                      <a:pt x="50800" y="57150"/>
                    </a:cubicBezTo>
                    <a:cubicBezTo>
                      <a:pt x="53340" y="59690"/>
                      <a:pt x="49530" y="73660"/>
                      <a:pt x="45720" y="76200"/>
                    </a:cubicBezTo>
                    <a:cubicBezTo>
                      <a:pt x="41910" y="77470"/>
                      <a:pt x="27940" y="71120"/>
                      <a:pt x="26670" y="66040"/>
                    </a:cubicBezTo>
                    <a:cubicBezTo>
                      <a:pt x="25400" y="62230"/>
                      <a:pt x="30480" y="54610"/>
                      <a:pt x="34290" y="52070"/>
                    </a:cubicBezTo>
                    <a:cubicBezTo>
                      <a:pt x="38100" y="50800"/>
                      <a:pt x="45720" y="52070"/>
                      <a:pt x="49530" y="55880"/>
                    </a:cubicBezTo>
                    <a:cubicBezTo>
                      <a:pt x="57150" y="63500"/>
                      <a:pt x="59690" y="90170"/>
                      <a:pt x="62230" y="110490"/>
                    </a:cubicBezTo>
                    <a:cubicBezTo>
                      <a:pt x="63500" y="137160"/>
                      <a:pt x="66040" y="196850"/>
                      <a:pt x="55880" y="203200"/>
                    </a:cubicBezTo>
                    <a:cubicBezTo>
                      <a:pt x="50800" y="207010"/>
                      <a:pt x="40640" y="204470"/>
                      <a:pt x="35560" y="198120"/>
                    </a:cubicBezTo>
                    <a:cubicBezTo>
                      <a:pt x="25400" y="184150"/>
                      <a:pt x="40640" y="121920"/>
                      <a:pt x="34290" y="90170"/>
                    </a:cubicBezTo>
                    <a:cubicBezTo>
                      <a:pt x="27940" y="62230"/>
                      <a:pt x="0" y="30480"/>
                      <a:pt x="1270" y="15240"/>
                    </a:cubicBezTo>
                    <a:cubicBezTo>
                      <a:pt x="1270" y="8890"/>
                      <a:pt x="6350" y="2540"/>
                      <a:pt x="10160" y="1270"/>
                    </a:cubicBezTo>
                    <a:cubicBezTo>
                      <a:pt x="13970" y="0"/>
                      <a:pt x="25400" y="8890"/>
                      <a:pt x="25400" y="8890"/>
                    </a:cubicBezTo>
                  </a:path>
                </a:pathLst>
              </a:custGeom>
              <a:solidFill>
                <a:srgbClr val="E7191F"/>
              </a:solidFill>
              <a:ln cap="sq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GB"/>
              </a:p>
            </p:txBody>
          </p:sp>
        </p:grpSp>
        <p:grpSp>
          <p:nvGrpSpPr>
            <p:cNvPr id="356" name="Group 8">
              <a:extLst>
                <a:ext uri="{FF2B5EF4-FFF2-40B4-BE49-F238E27FC236}">
                  <a16:creationId xmlns:a16="http://schemas.microsoft.com/office/drawing/2014/main" id="{C7712DAD-669F-4526-1B9A-97FAF385529D}"/>
                </a:ext>
              </a:extLst>
            </p:cNvPr>
            <p:cNvGrpSpPr/>
            <p:nvPr/>
          </p:nvGrpSpPr>
          <p:grpSpPr>
            <a:xfrm>
              <a:off x="7798118" y="3681412"/>
              <a:ext cx="328612" cy="1415415"/>
              <a:chOff x="0" y="0"/>
              <a:chExt cx="438150" cy="1887220"/>
            </a:xfrm>
          </p:grpSpPr>
          <p:sp>
            <p:nvSpPr>
              <p:cNvPr id="385" name="Freeform 9">
                <a:extLst>
                  <a:ext uri="{FF2B5EF4-FFF2-40B4-BE49-F238E27FC236}">
                    <a16:creationId xmlns:a16="http://schemas.microsoft.com/office/drawing/2014/main" id="{498731F6-AF22-EE02-A822-57FB95A72CB1}"/>
                  </a:ext>
                </a:extLst>
              </p:cNvPr>
              <p:cNvSpPr/>
              <p:nvPr/>
            </p:nvSpPr>
            <p:spPr>
              <a:xfrm>
                <a:off x="49530" y="45720"/>
                <a:ext cx="359410" cy="1791970"/>
              </a:xfrm>
              <a:custGeom>
                <a:avLst/>
                <a:gdLst/>
                <a:ahLst/>
                <a:cxnLst/>
                <a:rect l="l" t="t" r="r" b="b"/>
                <a:pathLst>
                  <a:path w="359410" h="1791970">
                    <a:moveTo>
                      <a:pt x="50800" y="31750"/>
                    </a:moveTo>
                    <a:cubicBezTo>
                      <a:pt x="99060" y="204470"/>
                      <a:pt x="88900" y="222250"/>
                      <a:pt x="78740" y="231140"/>
                    </a:cubicBezTo>
                    <a:cubicBezTo>
                      <a:pt x="71120" y="237490"/>
                      <a:pt x="55880" y="240030"/>
                      <a:pt x="48260" y="237490"/>
                    </a:cubicBezTo>
                    <a:cubicBezTo>
                      <a:pt x="40640" y="233680"/>
                      <a:pt x="31750" y="220980"/>
                      <a:pt x="30480" y="210820"/>
                    </a:cubicBezTo>
                    <a:cubicBezTo>
                      <a:pt x="30480" y="199390"/>
                      <a:pt x="48260" y="187960"/>
                      <a:pt x="52070" y="172720"/>
                    </a:cubicBezTo>
                    <a:cubicBezTo>
                      <a:pt x="57150" y="148590"/>
                      <a:pt x="44450" y="102870"/>
                      <a:pt x="46990" y="81280"/>
                    </a:cubicBezTo>
                    <a:cubicBezTo>
                      <a:pt x="48260" y="69850"/>
                      <a:pt x="49530" y="55880"/>
                      <a:pt x="54610" y="55880"/>
                    </a:cubicBezTo>
                    <a:cubicBezTo>
                      <a:pt x="58420" y="54610"/>
                      <a:pt x="72390" y="73660"/>
                      <a:pt x="69850" y="76200"/>
                    </a:cubicBezTo>
                    <a:cubicBezTo>
                      <a:pt x="68580" y="80010"/>
                      <a:pt x="39370" y="74930"/>
                      <a:pt x="30480" y="66040"/>
                    </a:cubicBezTo>
                    <a:cubicBezTo>
                      <a:pt x="22860" y="58420"/>
                      <a:pt x="20320" y="36830"/>
                      <a:pt x="22860" y="26670"/>
                    </a:cubicBezTo>
                    <a:cubicBezTo>
                      <a:pt x="26670" y="19050"/>
                      <a:pt x="33020" y="12700"/>
                      <a:pt x="43180" y="8890"/>
                    </a:cubicBezTo>
                    <a:cubicBezTo>
                      <a:pt x="55880" y="3810"/>
                      <a:pt x="85090" y="0"/>
                      <a:pt x="100330" y="5080"/>
                    </a:cubicBezTo>
                    <a:cubicBezTo>
                      <a:pt x="113030" y="8890"/>
                      <a:pt x="129540" y="20320"/>
                      <a:pt x="130810" y="30480"/>
                    </a:cubicBezTo>
                    <a:cubicBezTo>
                      <a:pt x="132080" y="45720"/>
                      <a:pt x="93980" y="72390"/>
                      <a:pt x="86360" y="88900"/>
                    </a:cubicBezTo>
                    <a:cubicBezTo>
                      <a:pt x="82550" y="99060"/>
                      <a:pt x="87630" y="114300"/>
                      <a:pt x="82550" y="115570"/>
                    </a:cubicBezTo>
                    <a:cubicBezTo>
                      <a:pt x="78740" y="118110"/>
                      <a:pt x="69850" y="100330"/>
                      <a:pt x="62230" y="100330"/>
                    </a:cubicBezTo>
                    <a:cubicBezTo>
                      <a:pt x="53340" y="100330"/>
                      <a:pt x="38100" y="116840"/>
                      <a:pt x="35560" y="114300"/>
                    </a:cubicBezTo>
                    <a:cubicBezTo>
                      <a:pt x="33020" y="110490"/>
                      <a:pt x="64770" y="54610"/>
                      <a:pt x="81280" y="49530"/>
                    </a:cubicBezTo>
                    <a:cubicBezTo>
                      <a:pt x="91440" y="45720"/>
                      <a:pt x="105410" y="53340"/>
                      <a:pt x="113030" y="60960"/>
                    </a:cubicBezTo>
                    <a:cubicBezTo>
                      <a:pt x="120650" y="72390"/>
                      <a:pt x="125730" y="111760"/>
                      <a:pt x="118110" y="118110"/>
                    </a:cubicBezTo>
                    <a:cubicBezTo>
                      <a:pt x="111760" y="124460"/>
                      <a:pt x="80010" y="114300"/>
                      <a:pt x="77470" y="105410"/>
                    </a:cubicBezTo>
                    <a:cubicBezTo>
                      <a:pt x="73660" y="95250"/>
                      <a:pt x="97790" y="64770"/>
                      <a:pt x="110490" y="58420"/>
                    </a:cubicBezTo>
                    <a:cubicBezTo>
                      <a:pt x="119380" y="54610"/>
                      <a:pt x="130810" y="54610"/>
                      <a:pt x="138430" y="59690"/>
                    </a:cubicBezTo>
                    <a:cubicBezTo>
                      <a:pt x="146050" y="64770"/>
                      <a:pt x="156210" y="85090"/>
                      <a:pt x="152400" y="90170"/>
                    </a:cubicBezTo>
                    <a:cubicBezTo>
                      <a:pt x="147320" y="96520"/>
                      <a:pt x="96520" y="87630"/>
                      <a:pt x="93980" y="80010"/>
                    </a:cubicBezTo>
                    <a:cubicBezTo>
                      <a:pt x="91440" y="74930"/>
                      <a:pt x="107950" y="57150"/>
                      <a:pt x="118110" y="55880"/>
                    </a:cubicBezTo>
                    <a:cubicBezTo>
                      <a:pt x="127000" y="54610"/>
                      <a:pt x="143510" y="62230"/>
                      <a:pt x="151130" y="76200"/>
                    </a:cubicBezTo>
                    <a:cubicBezTo>
                      <a:pt x="172720" y="111760"/>
                      <a:pt x="144780" y="241300"/>
                      <a:pt x="156210" y="321310"/>
                    </a:cubicBezTo>
                    <a:cubicBezTo>
                      <a:pt x="168910" y="401320"/>
                      <a:pt x="209550" y="483870"/>
                      <a:pt x="220980" y="556260"/>
                    </a:cubicBezTo>
                    <a:cubicBezTo>
                      <a:pt x="231140" y="617220"/>
                      <a:pt x="231140" y="669290"/>
                      <a:pt x="229870" y="725170"/>
                    </a:cubicBezTo>
                    <a:cubicBezTo>
                      <a:pt x="228600" y="781050"/>
                      <a:pt x="208280" y="842010"/>
                      <a:pt x="212090" y="891540"/>
                    </a:cubicBezTo>
                    <a:cubicBezTo>
                      <a:pt x="215900" y="932180"/>
                      <a:pt x="232410" y="947420"/>
                      <a:pt x="242570" y="1000760"/>
                    </a:cubicBezTo>
                    <a:cubicBezTo>
                      <a:pt x="269240" y="1140460"/>
                      <a:pt x="359410" y="1678940"/>
                      <a:pt x="337820" y="1760220"/>
                    </a:cubicBezTo>
                    <a:cubicBezTo>
                      <a:pt x="332740" y="1778000"/>
                      <a:pt x="325120" y="1786890"/>
                      <a:pt x="316230" y="1789430"/>
                    </a:cubicBezTo>
                    <a:cubicBezTo>
                      <a:pt x="307340" y="1791970"/>
                      <a:pt x="287020" y="1784350"/>
                      <a:pt x="281940" y="1775460"/>
                    </a:cubicBezTo>
                    <a:cubicBezTo>
                      <a:pt x="278130" y="1766570"/>
                      <a:pt x="285750" y="1739900"/>
                      <a:pt x="293370" y="1733550"/>
                    </a:cubicBezTo>
                    <a:cubicBezTo>
                      <a:pt x="300990" y="1728470"/>
                      <a:pt x="314960" y="1729740"/>
                      <a:pt x="322580" y="1733550"/>
                    </a:cubicBezTo>
                    <a:cubicBezTo>
                      <a:pt x="328930" y="1737360"/>
                      <a:pt x="337820" y="1748790"/>
                      <a:pt x="337820" y="1756410"/>
                    </a:cubicBezTo>
                    <a:cubicBezTo>
                      <a:pt x="337820" y="1766570"/>
                      <a:pt x="320040" y="1788160"/>
                      <a:pt x="309880" y="1789430"/>
                    </a:cubicBezTo>
                    <a:cubicBezTo>
                      <a:pt x="299720" y="1790700"/>
                      <a:pt x="289560" y="1785620"/>
                      <a:pt x="279400" y="1769110"/>
                    </a:cubicBezTo>
                    <a:cubicBezTo>
                      <a:pt x="236220" y="1697990"/>
                      <a:pt x="209550" y="1130300"/>
                      <a:pt x="180340" y="994410"/>
                    </a:cubicBezTo>
                    <a:cubicBezTo>
                      <a:pt x="170180" y="944880"/>
                      <a:pt x="156210" y="932180"/>
                      <a:pt x="152400" y="894080"/>
                    </a:cubicBezTo>
                    <a:cubicBezTo>
                      <a:pt x="147320" y="843280"/>
                      <a:pt x="168910" y="770890"/>
                      <a:pt x="170180" y="713740"/>
                    </a:cubicBezTo>
                    <a:cubicBezTo>
                      <a:pt x="171450" y="661670"/>
                      <a:pt x="172720" y="613410"/>
                      <a:pt x="162560" y="565150"/>
                    </a:cubicBezTo>
                    <a:cubicBezTo>
                      <a:pt x="153670" y="514350"/>
                      <a:pt x="124460" y="466090"/>
                      <a:pt x="111760" y="414020"/>
                    </a:cubicBezTo>
                    <a:cubicBezTo>
                      <a:pt x="99060" y="360680"/>
                      <a:pt x="90170" y="302260"/>
                      <a:pt x="86360" y="245110"/>
                    </a:cubicBezTo>
                    <a:cubicBezTo>
                      <a:pt x="83820" y="187960"/>
                      <a:pt x="80010" y="100330"/>
                      <a:pt x="96520" y="73660"/>
                    </a:cubicBezTo>
                    <a:cubicBezTo>
                      <a:pt x="102870" y="60960"/>
                      <a:pt x="115570" y="54610"/>
                      <a:pt x="124460" y="55880"/>
                    </a:cubicBezTo>
                    <a:cubicBezTo>
                      <a:pt x="134620" y="57150"/>
                      <a:pt x="154940" y="78740"/>
                      <a:pt x="152400" y="83820"/>
                    </a:cubicBezTo>
                    <a:cubicBezTo>
                      <a:pt x="149860" y="88900"/>
                      <a:pt x="97790" y="86360"/>
                      <a:pt x="93980" y="80010"/>
                    </a:cubicBezTo>
                    <a:cubicBezTo>
                      <a:pt x="91440" y="77470"/>
                      <a:pt x="95250" y="71120"/>
                      <a:pt x="99060" y="67310"/>
                    </a:cubicBezTo>
                    <a:cubicBezTo>
                      <a:pt x="105410" y="62230"/>
                      <a:pt x="123190" y="54610"/>
                      <a:pt x="132080" y="57150"/>
                    </a:cubicBezTo>
                    <a:cubicBezTo>
                      <a:pt x="140970" y="59690"/>
                      <a:pt x="149860" y="73660"/>
                      <a:pt x="152400" y="83820"/>
                    </a:cubicBezTo>
                    <a:cubicBezTo>
                      <a:pt x="154940" y="91440"/>
                      <a:pt x="152400" y="99060"/>
                      <a:pt x="148590" y="107950"/>
                    </a:cubicBezTo>
                    <a:cubicBezTo>
                      <a:pt x="140970" y="121920"/>
                      <a:pt x="118110" y="149860"/>
                      <a:pt x="102870" y="151130"/>
                    </a:cubicBezTo>
                    <a:cubicBezTo>
                      <a:pt x="88900" y="153670"/>
                      <a:pt x="66040" y="137160"/>
                      <a:pt x="58420" y="123190"/>
                    </a:cubicBezTo>
                    <a:cubicBezTo>
                      <a:pt x="50800" y="109220"/>
                      <a:pt x="54610" y="80010"/>
                      <a:pt x="59690" y="67310"/>
                    </a:cubicBezTo>
                    <a:cubicBezTo>
                      <a:pt x="63500" y="59690"/>
                      <a:pt x="67310" y="54610"/>
                      <a:pt x="73660" y="52070"/>
                    </a:cubicBezTo>
                    <a:cubicBezTo>
                      <a:pt x="82550" y="48260"/>
                      <a:pt x="100330" y="49530"/>
                      <a:pt x="107950" y="55880"/>
                    </a:cubicBezTo>
                    <a:cubicBezTo>
                      <a:pt x="114300" y="62230"/>
                      <a:pt x="118110" y="76200"/>
                      <a:pt x="115570" y="88900"/>
                    </a:cubicBezTo>
                    <a:cubicBezTo>
                      <a:pt x="113030" y="106680"/>
                      <a:pt x="96520" y="137160"/>
                      <a:pt x="81280" y="147320"/>
                    </a:cubicBezTo>
                    <a:cubicBezTo>
                      <a:pt x="69850" y="154940"/>
                      <a:pt x="48260" y="158750"/>
                      <a:pt x="38100" y="152400"/>
                    </a:cubicBezTo>
                    <a:cubicBezTo>
                      <a:pt x="29210" y="147320"/>
                      <a:pt x="24130" y="128270"/>
                      <a:pt x="24130" y="113030"/>
                    </a:cubicBezTo>
                    <a:cubicBezTo>
                      <a:pt x="22860" y="90170"/>
                      <a:pt x="34290" y="49530"/>
                      <a:pt x="49530" y="30480"/>
                    </a:cubicBezTo>
                    <a:cubicBezTo>
                      <a:pt x="62230" y="16510"/>
                      <a:pt x="87630" y="5080"/>
                      <a:pt x="100330" y="5080"/>
                    </a:cubicBezTo>
                    <a:cubicBezTo>
                      <a:pt x="110490" y="5080"/>
                      <a:pt x="120650" y="11430"/>
                      <a:pt x="125730" y="17780"/>
                    </a:cubicBezTo>
                    <a:cubicBezTo>
                      <a:pt x="129540" y="22860"/>
                      <a:pt x="132080" y="31750"/>
                      <a:pt x="130810" y="38100"/>
                    </a:cubicBezTo>
                    <a:cubicBezTo>
                      <a:pt x="129540" y="45720"/>
                      <a:pt x="121920" y="55880"/>
                      <a:pt x="114300" y="60960"/>
                    </a:cubicBezTo>
                    <a:cubicBezTo>
                      <a:pt x="107950" y="64770"/>
                      <a:pt x="97790" y="64770"/>
                      <a:pt x="90170" y="63500"/>
                    </a:cubicBezTo>
                    <a:cubicBezTo>
                      <a:pt x="81280" y="62230"/>
                      <a:pt x="72390" y="59690"/>
                      <a:pt x="66040" y="53340"/>
                    </a:cubicBezTo>
                    <a:cubicBezTo>
                      <a:pt x="59690" y="44450"/>
                      <a:pt x="50800" y="19050"/>
                      <a:pt x="54610" y="15240"/>
                    </a:cubicBezTo>
                    <a:cubicBezTo>
                      <a:pt x="58420" y="10160"/>
                      <a:pt x="74930" y="15240"/>
                      <a:pt x="83820" y="20320"/>
                    </a:cubicBezTo>
                    <a:cubicBezTo>
                      <a:pt x="93980" y="25400"/>
                      <a:pt x="109220" y="39370"/>
                      <a:pt x="114300" y="52070"/>
                    </a:cubicBezTo>
                    <a:cubicBezTo>
                      <a:pt x="118110" y="67310"/>
                      <a:pt x="102870" y="92710"/>
                      <a:pt x="104140" y="109220"/>
                    </a:cubicBezTo>
                    <a:cubicBezTo>
                      <a:pt x="105410" y="121920"/>
                      <a:pt x="115570" y="133350"/>
                      <a:pt x="116840" y="144780"/>
                    </a:cubicBezTo>
                    <a:cubicBezTo>
                      <a:pt x="118110" y="156210"/>
                      <a:pt x="116840" y="168910"/>
                      <a:pt x="111760" y="181610"/>
                    </a:cubicBezTo>
                    <a:cubicBezTo>
                      <a:pt x="106680" y="196850"/>
                      <a:pt x="91440" y="222250"/>
                      <a:pt x="78740" y="231140"/>
                    </a:cubicBezTo>
                    <a:cubicBezTo>
                      <a:pt x="69850" y="237490"/>
                      <a:pt x="55880" y="240030"/>
                      <a:pt x="48260" y="237490"/>
                    </a:cubicBezTo>
                    <a:cubicBezTo>
                      <a:pt x="40640" y="233680"/>
                      <a:pt x="33020" y="222250"/>
                      <a:pt x="30480" y="210820"/>
                    </a:cubicBezTo>
                    <a:cubicBezTo>
                      <a:pt x="27940" y="194310"/>
                      <a:pt x="45720" y="171450"/>
                      <a:pt x="44450" y="148590"/>
                    </a:cubicBezTo>
                    <a:cubicBezTo>
                      <a:pt x="40640" y="118110"/>
                      <a:pt x="0" y="66040"/>
                      <a:pt x="1270" y="44450"/>
                    </a:cubicBezTo>
                    <a:cubicBezTo>
                      <a:pt x="2540" y="33020"/>
                      <a:pt x="10160" y="21590"/>
                      <a:pt x="17780" y="20320"/>
                    </a:cubicBezTo>
                    <a:cubicBezTo>
                      <a:pt x="26670" y="16510"/>
                      <a:pt x="50800" y="31750"/>
                      <a:pt x="50800" y="31750"/>
                    </a:cubicBezTo>
                  </a:path>
                </a:pathLst>
              </a:custGeom>
              <a:solidFill>
                <a:srgbClr val="E7191F"/>
              </a:solidFill>
              <a:ln cap="sq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GB"/>
              </a:p>
            </p:txBody>
          </p:sp>
        </p:grpSp>
        <p:grpSp>
          <p:nvGrpSpPr>
            <p:cNvPr id="357" name="Group 10">
              <a:extLst>
                <a:ext uri="{FF2B5EF4-FFF2-40B4-BE49-F238E27FC236}">
                  <a16:creationId xmlns:a16="http://schemas.microsoft.com/office/drawing/2014/main" id="{4AADE51C-C834-DF48-F709-4C22599C0C07}"/>
                </a:ext>
              </a:extLst>
            </p:cNvPr>
            <p:cNvGrpSpPr/>
            <p:nvPr/>
          </p:nvGrpSpPr>
          <p:grpSpPr>
            <a:xfrm>
              <a:off x="7796212" y="3682365"/>
              <a:ext cx="240983" cy="857250"/>
              <a:chOff x="0" y="0"/>
              <a:chExt cx="321310" cy="1143000"/>
            </a:xfrm>
          </p:grpSpPr>
          <p:sp>
            <p:nvSpPr>
              <p:cNvPr id="384" name="Freeform 11">
                <a:extLst>
                  <a:ext uri="{FF2B5EF4-FFF2-40B4-BE49-F238E27FC236}">
                    <a16:creationId xmlns:a16="http://schemas.microsoft.com/office/drawing/2014/main" id="{91BF0A1B-70F7-C861-25B0-F5A133859F32}"/>
                  </a:ext>
                </a:extLst>
              </p:cNvPr>
              <p:cNvSpPr/>
              <p:nvPr/>
            </p:nvSpPr>
            <p:spPr>
              <a:xfrm>
                <a:off x="41910" y="48260"/>
                <a:ext cx="236220" cy="1045210"/>
              </a:xfrm>
              <a:custGeom>
                <a:avLst/>
                <a:gdLst/>
                <a:ahLst/>
                <a:cxnLst/>
                <a:rect l="l" t="t" r="r" b="b"/>
                <a:pathLst>
                  <a:path w="236220" h="1045210">
                    <a:moveTo>
                      <a:pt x="63500" y="27940"/>
                    </a:moveTo>
                    <a:cubicBezTo>
                      <a:pt x="72390" y="195580"/>
                      <a:pt x="85090" y="203200"/>
                      <a:pt x="93980" y="232410"/>
                    </a:cubicBezTo>
                    <a:cubicBezTo>
                      <a:pt x="113030" y="287020"/>
                      <a:pt x="135890" y="394970"/>
                      <a:pt x="147320" y="482600"/>
                    </a:cubicBezTo>
                    <a:cubicBezTo>
                      <a:pt x="160020" y="577850"/>
                      <a:pt x="148590" y="690880"/>
                      <a:pt x="163830" y="782320"/>
                    </a:cubicBezTo>
                    <a:cubicBezTo>
                      <a:pt x="177800" y="864870"/>
                      <a:pt x="236220" y="970280"/>
                      <a:pt x="227330" y="1010920"/>
                    </a:cubicBezTo>
                    <a:cubicBezTo>
                      <a:pt x="223520" y="1028700"/>
                      <a:pt x="209550" y="1043940"/>
                      <a:pt x="199390" y="1043940"/>
                    </a:cubicBezTo>
                    <a:cubicBezTo>
                      <a:pt x="189230" y="1045210"/>
                      <a:pt x="167640" y="1024890"/>
                      <a:pt x="167640" y="1014730"/>
                    </a:cubicBezTo>
                    <a:cubicBezTo>
                      <a:pt x="166370" y="1004570"/>
                      <a:pt x="187960" y="984250"/>
                      <a:pt x="198120" y="984250"/>
                    </a:cubicBezTo>
                    <a:cubicBezTo>
                      <a:pt x="208280" y="984250"/>
                      <a:pt x="227330" y="1007110"/>
                      <a:pt x="227330" y="1017270"/>
                    </a:cubicBezTo>
                    <a:cubicBezTo>
                      <a:pt x="227330" y="1026160"/>
                      <a:pt x="212090" y="1042670"/>
                      <a:pt x="201930" y="1043940"/>
                    </a:cubicBezTo>
                    <a:cubicBezTo>
                      <a:pt x="193040" y="1045210"/>
                      <a:pt x="180340" y="1040130"/>
                      <a:pt x="170180" y="1027430"/>
                    </a:cubicBezTo>
                    <a:cubicBezTo>
                      <a:pt x="144780" y="995680"/>
                      <a:pt x="120650" y="883920"/>
                      <a:pt x="106680" y="798830"/>
                    </a:cubicBezTo>
                    <a:cubicBezTo>
                      <a:pt x="90170" y="698500"/>
                      <a:pt x="102870" y="552450"/>
                      <a:pt x="87630" y="463550"/>
                    </a:cubicBezTo>
                    <a:cubicBezTo>
                      <a:pt x="78740" y="403860"/>
                      <a:pt x="53340" y="354330"/>
                      <a:pt x="46990" y="313690"/>
                    </a:cubicBezTo>
                    <a:cubicBezTo>
                      <a:pt x="41910" y="288290"/>
                      <a:pt x="48260" y="271780"/>
                      <a:pt x="43180" y="247650"/>
                    </a:cubicBezTo>
                    <a:cubicBezTo>
                      <a:pt x="38100" y="218440"/>
                      <a:pt x="13970" y="187960"/>
                      <a:pt x="8890" y="152400"/>
                    </a:cubicBezTo>
                    <a:cubicBezTo>
                      <a:pt x="2540" y="111760"/>
                      <a:pt x="0" y="35560"/>
                      <a:pt x="15240" y="15240"/>
                    </a:cubicBezTo>
                    <a:cubicBezTo>
                      <a:pt x="22860" y="5080"/>
                      <a:pt x="39370" y="0"/>
                      <a:pt x="46990" y="2540"/>
                    </a:cubicBezTo>
                    <a:cubicBezTo>
                      <a:pt x="54610" y="5080"/>
                      <a:pt x="63500" y="27940"/>
                      <a:pt x="63500" y="27940"/>
                    </a:cubicBezTo>
                  </a:path>
                </a:pathLst>
              </a:custGeom>
              <a:solidFill>
                <a:srgbClr val="E7191F"/>
              </a:solidFill>
              <a:ln cap="sq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GB"/>
              </a:p>
            </p:txBody>
          </p:sp>
        </p:grpSp>
        <p:grpSp>
          <p:nvGrpSpPr>
            <p:cNvPr id="358" name="Group 12">
              <a:extLst>
                <a:ext uri="{FF2B5EF4-FFF2-40B4-BE49-F238E27FC236}">
                  <a16:creationId xmlns:a16="http://schemas.microsoft.com/office/drawing/2014/main" id="{8F98C11D-29B6-5992-A975-B4318548AE25}"/>
                </a:ext>
              </a:extLst>
            </p:cNvPr>
            <p:cNvGrpSpPr/>
            <p:nvPr/>
          </p:nvGrpSpPr>
          <p:grpSpPr>
            <a:xfrm>
              <a:off x="7831455" y="3915728"/>
              <a:ext cx="144780" cy="301942"/>
              <a:chOff x="0" y="0"/>
              <a:chExt cx="193040" cy="402590"/>
            </a:xfrm>
          </p:grpSpPr>
          <p:sp>
            <p:nvSpPr>
              <p:cNvPr id="383" name="Freeform 13">
                <a:extLst>
                  <a:ext uri="{FF2B5EF4-FFF2-40B4-BE49-F238E27FC236}">
                    <a16:creationId xmlns:a16="http://schemas.microsoft.com/office/drawing/2014/main" id="{E83992E5-891E-A98D-0909-3682A7C1762A}"/>
                  </a:ext>
                </a:extLst>
              </p:cNvPr>
              <p:cNvSpPr/>
              <p:nvPr/>
            </p:nvSpPr>
            <p:spPr>
              <a:xfrm>
                <a:off x="48260" y="49530"/>
                <a:ext cx="92710" cy="304800"/>
              </a:xfrm>
              <a:custGeom>
                <a:avLst/>
                <a:gdLst/>
                <a:ahLst/>
                <a:cxnLst/>
                <a:rect l="l" t="t" r="r" b="b"/>
                <a:pathLst>
                  <a:path w="92710" h="304800">
                    <a:moveTo>
                      <a:pt x="74930" y="26670"/>
                    </a:moveTo>
                    <a:cubicBezTo>
                      <a:pt x="91440" y="259080"/>
                      <a:pt x="87630" y="287020"/>
                      <a:pt x="76200" y="297180"/>
                    </a:cubicBezTo>
                    <a:cubicBezTo>
                      <a:pt x="69850" y="303530"/>
                      <a:pt x="57150" y="303530"/>
                      <a:pt x="49530" y="300990"/>
                    </a:cubicBezTo>
                    <a:cubicBezTo>
                      <a:pt x="41910" y="298450"/>
                      <a:pt x="31750" y="289560"/>
                      <a:pt x="30480" y="281940"/>
                    </a:cubicBezTo>
                    <a:cubicBezTo>
                      <a:pt x="27940" y="273050"/>
                      <a:pt x="41910" y="250190"/>
                      <a:pt x="40640" y="250190"/>
                    </a:cubicBezTo>
                    <a:cubicBezTo>
                      <a:pt x="40640" y="250190"/>
                      <a:pt x="31750" y="275590"/>
                      <a:pt x="29210" y="274320"/>
                    </a:cubicBezTo>
                    <a:cubicBezTo>
                      <a:pt x="24130" y="274320"/>
                      <a:pt x="33020" y="199390"/>
                      <a:pt x="27940" y="166370"/>
                    </a:cubicBezTo>
                    <a:cubicBezTo>
                      <a:pt x="22860" y="138430"/>
                      <a:pt x="0" y="107950"/>
                      <a:pt x="2540" y="88900"/>
                    </a:cubicBezTo>
                    <a:cubicBezTo>
                      <a:pt x="3810" y="76200"/>
                      <a:pt x="11430" y="63500"/>
                      <a:pt x="20320" y="59690"/>
                    </a:cubicBezTo>
                    <a:cubicBezTo>
                      <a:pt x="29210" y="55880"/>
                      <a:pt x="46990" y="60960"/>
                      <a:pt x="54610" y="67310"/>
                    </a:cubicBezTo>
                    <a:cubicBezTo>
                      <a:pt x="59690" y="71120"/>
                      <a:pt x="63500" y="80010"/>
                      <a:pt x="62230" y="86360"/>
                    </a:cubicBezTo>
                    <a:cubicBezTo>
                      <a:pt x="60960" y="96520"/>
                      <a:pt x="46990" y="115570"/>
                      <a:pt x="36830" y="116840"/>
                    </a:cubicBezTo>
                    <a:cubicBezTo>
                      <a:pt x="27940" y="119380"/>
                      <a:pt x="8890" y="107950"/>
                      <a:pt x="5080" y="99060"/>
                    </a:cubicBezTo>
                    <a:cubicBezTo>
                      <a:pt x="1270" y="92710"/>
                      <a:pt x="2540" y="78740"/>
                      <a:pt x="6350" y="71120"/>
                    </a:cubicBezTo>
                    <a:cubicBezTo>
                      <a:pt x="11430" y="64770"/>
                      <a:pt x="22860" y="57150"/>
                      <a:pt x="31750" y="57150"/>
                    </a:cubicBezTo>
                    <a:cubicBezTo>
                      <a:pt x="40640" y="58420"/>
                      <a:pt x="58420" y="69850"/>
                      <a:pt x="60960" y="78740"/>
                    </a:cubicBezTo>
                    <a:cubicBezTo>
                      <a:pt x="63500" y="88900"/>
                      <a:pt x="49530" y="113030"/>
                      <a:pt x="39370" y="116840"/>
                    </a:cubicBezTo>
                    <a:cubicBezTo>
                      <a:pt x="31750" y="119380"/>
                      <a:pt x="17780" y="115570"/>
                      <a:pt x="12700" y="110490"/>
                    </a:cubicBezTo>
                    <a:cubicBezTo>
                      <a:pt x="6350" y="102870"/>
                      <a:pt x="7620" y="74930"/>
                      <a:pt x="5080" y="74930"/>
                    </a:cubicBezTo>
                    <a:cubicBezTo>
                      <a:pt x="3810" y="74930"/>
                      <a:pt x="1270" y="87630"/>
                      <a:pt x="2540" y="88900"/>
                    </a:cubicBezTo>
                    <a:cubicBezTo>
                      <a:pt x="5080" y="90170"/>
                      <a:pt x="17780" y="59690"/>
                      <a:pt x="27940" y="58420"/>
                    </a:cubicBezTo>
                    <a:cubicBezTo>
                      <a:pt x="36830" y="55880"/>
                      <a:pt x="52070" y="67310"/>
                      <a:pt x="60960" y="78740"/>
                    </a:cubicBezTo>
                    <a:cubicBezTo>
                      <a:pt x="74930" y="95250"/>
                      <a:pt x="83820" y="125730"/>
                      <a:pt x="87630" y="156210"/>
                    </a:cubicBezTo>
                    <a:cubicBezTo>
                      <a:pt x="92710" y="195580"/>
                      <a:pt x="91440" y="280670"/>
                      <a:pt x="76200" y="297180"/>
                    </a:cubicBezTo>
                    <a:cubicBezTo>
                      <a:pt x="69850" y="304800"/>
                      <a:pt x="57150" y="303530"/>
                      <a:pt x="49530" y="300990"/>
                    </a:cubicBezTo>
                    <a:cubicBezTo>
                      <a:pt x="41910" y="298450"/>
                      <a:pt x="34290" y="292100"/>
                      <a:pt x="30480" y="281940"/>
                    </a:cubicBezTo>
                    <a:cubicBezTo>
                      <a:pt x="22860" y="260350"/>
                      <a:pt x="43180" y="200660"/>
                      <a:pt x="39370" y="172720"/>
                    </a:cubicBezTo>
                    <a:cubicBezTo>
                      <a:pt x="36830" y="152400"/>
                      <a:pt x="24130" y="142240"/>
                      <a:pt x="20320" y="123190"/>
                    </a:cubicBezTo>
                    <a:cubicBezTo>
                      <a:pt x="16510" y="93980"/>
                      <a:pt x="13970" y="33020"/>
                      <a:pt x="25400" y="15240"/>
                    </a:cubicBezTo>
                    <a:cubicBezTo>
                      <a:pt x="31750" y="5080"/>
                      <a:pt x="43180" y="0"/>
                      <a:pt x="52070" y="1270"/>
                    </a:cubicBezTo>
                    <a:cubicBezTo>
                      <a:pt x="59690" y="2540"/>
                      <a:pt x="74930" y="26670"/>
                      <a:pt x="74930" y="26670"/>
                    </a:cubicBezTo>
                  </a:path>
                </a:pathLst>
              </a:custGeom>
              <a:solidFill>
                <a:srgbClr val="E7191F"/>
              </a:solidFill>
              <a:ln cap="sq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GB"/>
              </a:p>
            </p:txBody>
          </p:sp>
        </p:grpSp>
        <p:grpSp>
          <p:nvGrpSpPr>
            <p:cNvPr id="359" name="Group 14">
              <a:extLst>
                <a:ext uri="{FF2B5EF4-FFF2-40B4-BE49-F238E27FC236}">
                  <a16:creationId xmlns:a16="http://schemas.microsoft.com/office/drawing/2014/main" id="{71B0A2E6-BAC5-772D-3525-11D248753B5B}"/>
                </a:ext>
              </a:extLst>
            </p:cNvPr>
            <p:cNvGrpSpPr/>
            <p:nvPr/>
          </p:nvGrpSpPr>
          <p:grpSpPr>
            <a:xfrm>
              <a:off x="7875270" y="3810953"/>
              <a:ext cx="149542" cy="279082"/>
              <a:chOff x="0" y="0"/>
              <a:chExt cx="199390" cy="372110"/>
            </a:xfrm>
          </p:grpSpPr>
          <p:sp>
            <p:nvSpPr>
              <p:cNvPr id="382" name="Freeform 15">
                <a:extLst>
                  <a:ext uri="{FF2B5EF4-FFF2-40B4-BE49-F238E27FC236}">
                    <a16:creationId xmlns:a16="http://schemas.microsoft.com/office/drawing/2014/main" id="{468B127E-E2AA-1FF5-FEF5-5B098E80FB1C}"/>
                  </a:ext>
                </a:extLst>
              </p:cNvPr>
              <p:cNvSpPr/>
              <p:nvPr/>
            </p:nvSpPr>
            <p:spPr>
              <a:xfrm>
                <a:off x="43180" y="49530"/>
                <a:ext cx="106680" cy="273050"/>
              </a:xfrm>
              <a:custGeom>
                <a:avLst/>
                <a:gdLst/>
                <a:ahLst/>
                <a:cxnLst/>
                <a:rect l="l" t="t" r="r" b="b"/>
                <a:pathLst>
                  <a:path w="106680" h="273050">
                    <a:moveTo>
                      <a:pt x="52070" y="246380"/>
                    </a:moveTo>
                    <a:cubicBezTo>
                      <a:pt x="45720" y="154940"/>
                      <a:pt x="0" y="60960"/>
                      <a:pt x="7620" y="29210"/>
                    </a:cubicBezTo>
                    <a:cubicBezTo>
                      <a:pt x="11430" y="15240"/>
                      <a:pt x="22860" y="2540"/>
                      <a:pt x="33020" y="1270"/>
                    </a:cubicBezTo>
                    <a:cubicBezTo>
                      <a:pt x="41910" y="0"/>
                      <a:pt x="63500" y="13970"/>
                      <a:pt x="64770" y="22860"/>
                    </a:cubicBezTo>
                    <a:cubicBezTo>
                      <a:pt x="64770" y="33020"/>
                      <a:pt x="35560" y="57150"/>
                      <a:pt x="25400" y="57150"/>
                    </a:cubicBezTo>
                    <a:cubicBezTo>
                      <a:pt x="19050" y="55880"/>
                      <a:pt x="10160" y="44450"/>
                      <a:pt x="8890" y="36830"/>
                    </a:cubicBezTo>
                    <a:cubicBezTo>
                      <a:pt x="6350" y="27940"/>
                      <a:pt x="10160" y="16510"/>
                      <a:pt x="15240" y="10160"/>
                    </a:cubicBezTo>
                    <a:cubicBezTo>
                      <a:pt x="20320" y="3810"/>
                      <a:pt x="33020" y="0"/>
                      <a:pt x="40640" y="1270"/>
                    </a:cubicBezTo>
                    <a:cubicBezTo>
                      <a:pt x="48260" y="2540"/>
                      <a:pt x="59690" y="10160"/>
                      <a:pt x="62230" y="17780"/>
                    </a:cubicBezTo>
                    <a:cubicBezTo>
                      <a:pt x="64770" y="26670"/>
                      <a:pt x="55880" y="53340"/>
                      <a:pt x="46990" y="55880"/>
                    </a:cubicBezTo>
                    <a:cubicBezTo>
                      <a:pt x="38100" y="59690"/>
                      <a:pt x="12700" y="48260"/>
                      <a:pt x="8890" y="39370"/>
                    </a:cubicBezTo>
                    <a:cubicBezTo>
                      <a:pt x="6350" y="30480"/>
                      <a:pt x="17780" y="6350"/>
                      <a:pt x="26670" y="2540"/>
                    </a:cubicBezTo>
                    <a:cubicBezTo>
                      <a:pt x="34290" y="0"/>
                      <a:pt x="52070" y="5080"/>
                      <a:pt x="62230" y="16510"/>
                    </a:cubicBezTo>
                    <a:cubicBezTo>
                      <a:pt x="83820" y="41910"/>
                      <a:pt x="101600" y="149860"/>
                      <a:pt x="104140" y="195580"/>
                    </a:cubicBezTo>
                    <a:cubicBezTo>
                      <a:pt x="106680" y="223520"/>
                      <a:pt x="106680" y="252730"/>
                      <a:pt x="97790" y="264160"/>
                    </a:cubicBezTo>
                    <a:cubicBezTo>
                      <a:pt x="91440" y="270510"/>
                      <a:pt x="76200" y="273050"/>
                      <a:pt x="68580" y="270510"/>
                    </a:cubicBezTo>
                    <a:cubicBezTo>
                      <a:pt x="60960" y="267970"/>
                      <a:pt x="52070" y="246380"/>
                      <a:pt x="52070" y="246380"/>
                    </a:cubicBezTo>
                  </a:path>
                </a:pathLst>
              </a:custGeom>
              <a:solidFill>
                <a:srgbClr val="E7191F"/>
              </a:solidFill>
              <a:ln cap="sq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GB"/>
              </a:p>
            </p:txBody>
          </p:sp>
        </p:grpSp>
        <p:grpSp>
          <p:nvGrpSpPr>
            <p:cNvPr id="360" name="Group 16">
              <a:extLst>
                <a:ext uri="{FF2B5EF4-FFF2-40B4-BE49-F238E27FC236}">
                  <a16:creationId xmlns:a16="http://schemas.microsoft.com/office/drawing/2014/main" id="{C00445A9-FD82-A81D-4ECB-82D1B7C1873C}"/>
                </a:ext>
              </a:extLst>
            </p:cNvPr>
            <p:cNvGrpSpPr/>
            <p:nvPr/>
          </p:nvGrpSpPr>
          <p:grpSpPr>
            <a:xfrm>
              <a:off x="7887653" y="4020503"/>
              <a:ext cx="140970" cy="360997"/>
              <a:chOff x="0" y="0"/>
              <a:chExt cx="187960" cy="481330"/>
            </a:xfrm>
          </p:grpSpPr>
          <p:sp>
            <p:nvSpPr>
              <p:cNvPr id="381" name="Freeform 17">
                <a:extLst>
                  <a:ext uri="{FF2B5EF4-FFF2-40B4-BE49-F238E27FC236}">
                    <a16:creationId xmlns:a16="http://schemas.microsoft.com/office/drawing/2014/main" id="{C7054B9F-7E97-B501-464B-770866D6F068}"/>
                  </a:ext>
                </a:extLst>
              </p:cNvPr>
              <p:cNvSpPr/>
              <p:nvPr/>
            </p:nvSpPr>
            <p:spPr>
              <a:xfrm>
                <a:off x="43180" y="49530"/>
                <a:ext cx="90170" cy="382270"/>
              </a:xfrm>
              <a:custGeom>
                <a:avLst/>
                <a:gdLst/>
                <a:ahLst/>
                <a:cxnLst/>
                <a:rect l="l" t="t" r="r" b="b"/>
                <a:pathLst>
                  <a:path w="90170" h="382270">
                    <a:moveTo>
                      <a:pt x="64770" y="27940"/>
                    </a:moveTo>
                    <a:cubicBezTo>
                      <a:pt x="90170" y="256540"/>
                      <a:pt x="69850" y="279400"/>
                      <a:pt x="66040" y="303530"/>
                    </a:cubicBezTo>
                    <a:cubicBezTo>
                      <a:pt x="63500" y="322580"/>
                      <a:pt x="72390" y="344170"/>
                      <a:pt x="67310" y="356870"/>
                    </a:cubicBezTo>
                    <a:cubicBezTo>
                      <a:pt x="64770" y="367030"/>
                      <a:pt x="58420" y="375920"/>
                      <a:pt x="50800" y="378460"/>
                    </a:cubicBezTo>
                    <a:cubicBezTo>
                      <a:pt x="43180" y="382270"/>
                      <a:pt x="30480" y="382270"/>
                      <a:pt x="24130" y="377190"/>
                    </a:cubicBezTo>
                    <a:cubicBezTo>
                      <a:pt x="16510" y="372110"/>
                      <a:pt x="8890" y="353060"/>
                      <a:pt x="10160" y="344170"/>
                    </a:cubicBezTo>
                    <a:cubicBezTo>
                      <a:pt x="12700" y="336550"/>
                      <a:pt x="21590" y="326390"/>
                      <a:pt x="30480" y="323850"/>
                    </a:cubicBezTo>
                    <a:cubicBezTo>
                      <a:pt x="38100" y="321310"/>
                      <a:pt x="50800" y="323850"/>
                      <a:pt x="57150" y="328930"/>
                    </a:cubicBezTo>
                    <a:cubicBezTo>
                      <a:pt x="63500" y="335280"/>
                      <a:pt x="68580" y="354330"/>
                      <a:pt x="66040" y="363220"/>
                    </a:cubicBezTo>
                    <a:cubicBezTo>
                      <a:pt x="63500" y="370840"/>
                      <a:pt x="53340" y="379730"/>
                      <a:pt x="44450" y="381000"/>
                    </a:cubicBezTo>
                    <a:cubicBezTo>
                      <a:pt x="36830" y="382270"/>
                      <a:pt x="25400" y="381000"/>
                      <a:pt x="19050" y="373380"/>
                    </a:cubicBezTo>
                    <a:cubicBezTo>
                      <a:pt x="8890" y="361950"/>
                      <a:pt x="5080" y="328930"/>
                      <a:pt x="7620" y="304800"/>
                    </a:cubicBezTo>
                    <a:cubicBezTo>
                      <a:pt x="10160" y="279400"/>
                      <a:pt x="31750" y="257810"/>
                      <a:pt x="35560" y="223520"/>
                    </a:cubicBezTo>
                    <a:cubicBezTo>
                      <a:pt x="41910" y="171450"/>
                      <a:pt x="0" y="52070"/>
                      <a:pt x="13970" y="21590"/>
                    </a:cubicBezTo>
                    <a:cubicBezTo>
                      <a:pt x="19050" y="8890"/>
                      <a:pt x="33020" y="0"/>
                      <a:pt x="41910" y="1270"/>
                    </a:cubicBezTo>
                    <a:cubicBezTo>
                      <a:pt x="50800" y="2540"/>
                      <a:pt x="64770" y="27940"/>
                      <a:pt x="64770" y="27940"/>
                    </a:cubicBezTo>
                  </a:path>
                </a:pathLst>
              </a:custGeom>
              <a:solidFill>
                <a:srgbClr val="E7191F"/>
              </a:solidFill>
              <a:ln cap="sq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GB"/>
              </a:p>
            </p:txBody>
          </p:sp>
        </p:grpSp>
        <p:grpSp>
          <p:nvGrpSpPr>
            <p:cNvPr id="361" name="Group 18">
              <a:extLst>
                <a:ext uri="{FF2B5EF4-FFF2-40B4-BE49-F238E27FC236}">
                  <a16:creationId xmlns:a16="http://schemas.microsoft.com/office/drawing/2014/main" id="{DFB30F29-7AD0-CE1E-0982-ED165111A78D}"/>
                </a:ext>
              </a:extLst>
            </p:cNvPr>
            <p:cNvGrpSpPr/>
            <p:nvPr/>
          </p:nvGrpSpPr>
          <p:grpSpPr>
            <a:xfrm>
              <a:off x="7891462" y="4110990"/>
              <a:ext cx="132398" cy="219075"/>
              <a:chOff x="0" y="0"/>
              <a:chExt cx="176530" cy="292100"/>
            </a:xfrm>
          </p:grpSpPr>
          <p:sp>
            <p:nvSpPr>
              <p:cNvPr id="380" name="Freeform 19">
                <a:extLst>
                  <a:ext uri="{FF2B5EF4-FFF2-40B4-BE49-F238E27FC236}">
                    <a16:creationId xmlns:a16="http://schemas.microsoft.com/office/drawing/2014/main" id="{D84A9AFB-A68B-B0CF-B298-8867B98AB104}"/>
                  </a:ext>
                </a:extLst>
              </p:cNvPr>
              <p:cNvSpPr/>
              <p:nvPr/>
            </p:nvSpPr>
            <p:spPr>
              <a:xfrm>
                <a:off x="49530" y="48260"/>
                <a:ext cx="82550" cy="191770"/>
              </a:xfrm>
              <a:custGeom>
                <a:avLst/>
                <a:gdLst/>
                <a:ahLst/>
                <a:cxnLst/>
                <a:rect l="l" t="t" r="r" b="b"/>
                <a:pathLst>
                  <a:path w="82550" h="191770">
                    <a:moveTo>
                      <a:pt x="24130" y="170180"/>
                    </a:moveTo>
                    <a:cubicBezTo>
                      <a:pt x="6350" y="8890"/>
                      <a:pt x="15240" y="3810"/>
                      <a:pt x="22860" y="2540"/>
                    </a:cubicBezTo>
                    <a:cubicBezTo>
                      <a:pt x="30480" y="1270"/>
                      <a:pt x="41910" y="5080"/>
                      <a:pt x="46990" y="10160"/>
                    </a:cubicBezTo>
                    <a:cubicBezTo>
                      <a:pt x="52070" y="15240"/>
                      <a:pt x="55880" y="26670"/>
                      <a:pt x="53340" y="34290"/>
                    </a:cubicBezTo>
                    <a:cubicBezTo>
                      <a:pt x="52070" y="41910"/>
                      <a:pt x="44450" y="50800"/>
                      <a:pt x="38100" y="53340"/>
                    </a:cubicBezTo>
                    <a:cubicBezTo>
                      <a:pt x="31750" y="57150"/>
                      <a:pt x="19050" y="55880"/>
                      <a:pt x="12700" y="52070"/>
                    </a:cubicBezTo>
                    <a:cubicBezTo>
                      <a:pt x="6350" y="46990"/>
                      <a:pt x="0" y="36830"/>
                      <a:pt x="1270" y="29210"/>
                    </a:cubicBezTo>
                    <a:cubicBezTo>
                      <a:pt x="1270" y="21590"/>
                      <a:pt x="11430" y="6350"/>
                      <a:pt x="20320" y="3810"/>
                    </a:cubicBezTo>
                    <a:cubicBezTo>
                      <a:pt x="26670" y="0"/>
                      <a:pt x="38100" y="2540"/>
                      <a:pt x="44450" y="7620"/>
                    </a:cubicBezTo>
                    <a:cubicBezTo>
                      <a:pt x="54610" y="17780"/>
                      <a:pt x="58420" y="44450"/>
                      <a:pt x="63500" y="67310"/>
                    </a:cubicBezTo>
                    <a:cubicBezTo>
                      <a:pt x="69850" y="97790"/>
                      <a:pt x="82550" y="153670"/>
                      <a:pt x="74930" y="173990"/>
                    </a:cubicBezTo>
                    <a:cubicBezTo>
                      <a:pt x="69850" y="184150"/>
                      <a:pt x="59690" y="191770"/>
                      <a:pt x="52070" y="191770"/>
                    </a:cubicBezTo>
                    <a:cubicBezTo>
                      <a:pt x="43180" y="191770"/>
                      <a:pt x="24130" y="170180"/>
                      <a:pt x="24130" y="170180"/>
                    </a:cubicBezTo>
                  </a:path>
                </a:pathLst>
              </a:custGeom>
              <a:solidFill>
                <a:srgbClr val="E7191F"/>
              </a:solidFill>
              <a:ln cap="sq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GB"/>
              </a:p>
            </p:txBody>
          </p:sp>
        </p:grpSp>
        <p:grpSp>
          <p:nvGrpSpPr>
            <p:cNvPr id="362" name="Group 20">
              <a:extLst>
                <a:ext uri="{FF2B5EF4-FFF2-40B4-BE49-F238E27FC236}">
                  <a16:creationId xmlns:a16="http://schemas.microsoft.com/office/drawing/2014/main" id="{5DB04487-5610-F981-76C4-D880B75CAFAC}"/>
                </a:ext>
              </a:extLst>
            </p:cNvPr>
            <p:cNvGrpSpPr/>
            <p:nvPr/>
          </p:nvGrpSpPr>
          <p:grpSpPr>
            <a:xfrm>
              <a:off x="7914322" y="4411980"/>
              <a:ext cx="189548" cy="668655"/>
              <a:chOff x="0" y="0"/>
              <a:chExt cx="252730" cy="891540"/>
            </a:xfrm>
          </p:grpSpPr>
          <p:sp>
            <p:nvSpPr>
              <p:cNvPr id="379" name="Freeform 21">
                <a:extLst>
                  <a:ext uri="{FF2B5EF4-FFF2-40B4-BE49-F238E27FC236}">
                    <a16:creationId xmlns:a16="http://schemas.microsoft.com/office/drawing/2014/main" id="{3A8883D5-9B38-2530-8B92-74D2AE0FC09B}"/>
                  </a:ext>
                </a:extLst>
              </p:cNvPr>
              <p:cNvSpPr/>
              <p:nvPr/>
            </p:nvSpPr>
            <p:spPr>
              <a:xfrm>
                <a:off x="49530" y="46990"/>
                <a:ext cx="161290" cy="793750"/>
              </a:xfrm>
              <a:custGeom>
                <a:avLst/>
                <a:gdLst/>
                <a:ahLst/>
                <a:cxnLst/>
                <a:rect l="l" t="t" r="r" b="b"/>
                <a:pathLst>
                  <a:path w="161290" h="793750">
                    <a:moveTo>
                      <a:pt x="67310" y="29210"/>
                    </a:moveTo>
                    <a:cubicBezTo>
                      <a:pt x="60960" y="287020"/>
                      <a:pt x="161290" y="693420"/>
                      <a:pt x="151130" y="762000"/>
                    </a:cubicBezTo>
                    <a:cubicBezTo>
                      <a:pt x="149860" y="775970"/>
                      <a:pt x="146050" y="782320"/>
                      <a:pt x="139700" y="787400"/>
                    </a:cubicBezTo>
                    <a:cubicBezTo>
                      <a:pt x="132080" y="792480"/>
                      <a:pt x="119380" y="793750"/>
                      <a:pt x="111760" y="791210"/>
                    </a:cubicBezTo>
                    <a:cubicBezTo>
                      <a:pt x="104140" y="789940"/>
                      <a:pt x="97790" y="783590"/>
                      <a:pt x="95250" y="777240"/>
                    </a:cubicBezTo>
                    <a:cubicBezTo>
                      <a:pt x="91440" y="769620"/>
                      <a:pt x="92710" y="749300"/>
                      <a:pt x="97790" y="742950"/>
                    </a:cubicBezTo>
                    <a:cubicBezTo>
                      <a:pt x="102870" y="735330"/>
                      <a:pt x="116840" y="731520"/>
                      <a:pt x="124460" y="732790"/>
                    </a:cubicBezTo>
                    <a:cubicBezTo>
                      <a:pt x="133350" y="732790"/>
                      <a:pt x="144780" y="741680"/>
                      <a:pt x="148590" y="748030"/>
                    </a:cubicBezTo>
                    <a:cubicBezTo>
                      <a:pt x="152400" y="755650"/>
                      <a:pt x="152400" y="769620"/>
                      <a:pt x="147320" y="777240"/>
                    </a:cubicBezTo>
                    <a:cubicBezTo>
                      <a:pt x="143510" y="784860"/>
                      <a:pt x="132080" y="793750"/>
                      <a:pt x="124460" y="792480"/>
                    </a:cubicBezTo>
                    <a:cubicBezTo>
                      <a:pt x="113030" y="792480"/>
                      <a:pt x="91440" y="773430"/>
                      <a:pt x="90170" y="763270"/>
                    </a:cubicBezTo>
                    <a:cubicBezTo>
                      <a:pt x="90170" y="753110"/>
                      <a:pt x="111760" y="731520"/>
                      <a:pt x="121920" y="731520"/>
                    </a:cubicBezTo>
                    <a:cubicBezTo>
                      <a:pt x="132080" y="731520"/>
                      <a:pt x="148590" y="765810"/>
                      <a:pt x="151130" y="764540"/>
                    </a:cubicBezTo>
                    <a:cubicBezTo>
                      <a:pt x="153670" y="763270"/>
                      <a:pt x="148590" y="746760"/>
                      <a:pt x="147320" y="748030"/>
                    </a:cubicBezTo>
                    <a:cubicBezTo>
                      <a:pt x="147320" y="748030"/>
                      <a:pt x="152400" y="768350"/>
                      <a:pt x="148590" y="775970"/>
                    </a:cubicBezTo>
                    <a:cubicBezTo>
                      <a:pt x="144780" y="783590"/>
                      <a:pt x="134620" y="791210"/>
                      <a:pt x="125730" y="792480"/>
                    </a:cubicBezTo>
                    <a:cubicBezTo>
                      <a:pt x="116840" y="793750"/>
                      <a:pt x="104140" y="788670"/>
                      <a:pt x="95250" y="777240"/>
                    </a:cubicBezTo>
                    <a:cubicBezTo>
                      <a:pt x="72390" y="748030"/>
                      <a:pt x="66040" y="650240"/>
                      <a:pt x="53340" y="567690"/>
                    </a:cubicBezTo>
                    <a:cubicBezTo>
                      <a:pt x="34290" y="453390"/>
                      <a:pt x="0" y="256540"/>
                      <a:pt x="1270" y="154940"/>
                    </a:cubicBezTo>
                    <a:cubicBezTo>
                      <a:pt x="1270" y="95250"/>
                      <a:pt x="2540" y="33020"/>
                      <a:pt x="20320" y="12700"/>
                    </a:cubicBezTo>
                    <a:cubicBezTo>
                      <a:pt x="27940" y="3810"/>
                      <a:pt x="44450" y="0"/>
                      <a:pt x="53340" y="3810"/>
                    </a:cubicBezTo>
                    <a:cubicBezTo>
                      <a:pt x="59690" y="6350"/>
                      <a:pt x="67310" y="29210"/>
                      <a:pt x="67310" y="29210"/>
                    </a:cubicBezTo>
                  </a:path>
                </a:pathLst>
              </a:custGeom>
              <a:solidFill>
                <a:srgbClr val="E7191F"/>
              </a:solidFill>
              <a:ln cap="sq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GB"/>
              </a:p>
            </p:txBody>
          </p:sp>
        </p:grpSp>
        <p:grpSp>
          <p:nvGrpSpPr>
            <p:cNvPr id="363" name="Group 22">
              <a:extLst>
                <a:ext uri="{FF2B5EF4-FFF2-40B4-BE49-F238E27FC236}">
                  <a16:creationId xmlns:a16="http://schemas.microsoft.com/office/drawing/2014/main" id="{59A21E0D-F144-ADDA-9F3F-95287D149986}"/>
                </a:ext>
              </a:extLst>
            </p:cNvPr>
            <p:cNvGrpSpPr/>
            <p:nvPr/>
          </p:nvGrpSpPr>
          <p:grpSpPr>
            <a:xfrm>
              <a:off x="7920038" y="4161472"/>
              <a:ext cx="257175" cy="921068"/>
              <a:chOff x="0" y="0"/>
              <a:chExt cx="342900" cy="1228090"/>
            </a:xfrm>
          </p:grpSpPr>
          <p:sp>
            <p:nvSpPr>
              <p:cNvPr id="378" name="Freeform 23">
                <a:extLst>
                  <a:ext uri="{FF2B5EF4-FFF2-40B4-BE49-F238E27FC236}">
                    <a16:creationId xmlns:a16="http://schemas.microsoft.com/office/drawing/2014/main" id="{439356AD-0926-4050-2525-3493AA2225BB}"/>
                  </a:ext>
                </a:extLst>
              </p:cNvPr>
              <p:cNvSpPr/>
              <p:nvPr/>
            </p:nvSpPr>
            <p:spPr>
              <a:xfrm>
                <a:off x="44450" y="48260"/>
                <a:ext cx="248920" cy="1130300"/>
              </a:xfrm>
              <a:custGeom>
                <a:avLst/>
                <a:gdLst/>
                <a:ahLst/>
                <a:cxnLst/>
                <a:rect l="l" t="t" r="r" b="b"/>
                <a:pathLst>
                  <a:path w="248920" h="1130300">
                    <a:moveTo>
                      <a:pt x="60960" y="34290"/>
                    </a:moveTo>
                    <a:cubicBezTo>
                      <a:pt x="111760" y="288290"/>
                      <a:pt x="100330" y="392430"/>
                      <a:pt x="116840" y="508000"/>
                    </a:cubicBezTo>
                    <a:cubicBezTo>
                      <a:pt x="139700" y="665480"/>
                      <a:pt x="243840" y="965200"/>
                      <a:pt x="246380" y="1059180"/>
                    </a:cubicBezTo>
                    <a:cubicBezTo>
                      <a:pt x="247650" y="1089660"/>
                      <a:pt x="246380" y="1112520"/>
                      <a:pt x="236220" y="1121410"/>
                    </a:cubicBezTo>
                    <a:cubicBezTo>
                      <a:pt x="229870" y="1129030"/>
                      <a:pt x="217170" y="1130300"/>
                      <a:pt x="208280" y="1127760"/>
                    </a:cubicBezTo>
                    <a:cubicBezTo>
                      <a:pt x="200660" y="1125220"/>
                      <a:pt x="190500" y="1113790"/>
                      <a:pt x="187960" y="1104900"/>
                    </a:cubicBezTo>
                    <a:cubicBezTo>
                      <a:pt x="185420" y="1097280"/>
                      <a:pt x="189230" y="1083310"/>
                      <a:pt x="195580" y="1078230"/>
                    </a:cubicBezTo>
                    <a:cubicBezTo>
                      <a:pt x="200660" y="1071880"/>
                      <a:pt x="214630" y="1065530"/>
                      <a:pt x="222250" y="1068070"/>
                    </a:cubicBezTo>
                    <a:cubicBezTo>
                      <a:pt x="232410" y="1071880"/>
                      <a:pt x="248920" y="1094740"/>
                      <a:pt x="247650" y="1104900"/>
                    </a:cubicBezTo>
                    <a:cubicBezTo>
                      <a:pt x="246380" y="1113790"/>
                      <a:pt x="228600" y="1127760"/>
                      <a:pt x="219710" y="1129030"/>
                    </a:cubicBezTo>
                    <a:cubicBezTo>
                      <a:pt x="210820" y="1130300"/>
                      <a:pt x="198120" y="1123950"/>
                      <a:pt x="193040" y="1116330"/>
                    </a:cubicBezTo>
                    <a:cubicBezTo>
                      <a:pt x="187960" y="1108710"/>
                      <a:pt x="187960" y="1088390"/>
                      <a:pt x="193040" y="1080770"/>
                    </a:cubicBezTo>
                    <a:cubicBezTo>
                      <a:pt x="198120" y="1073150"/>
                      <a:pt x="210820" y="1068070"/>
                      <a:pt x="218440" y="1068070"/>
                    </a:cubicBezTo>
                    <a:cubicBezTo>
                      <a:pt x="227330" y="1068070"/>
                      <a:pt x="238760" y="1074420"/>
                      <a:pt x="242570" y="1082040"/>
                    </a:cubicBezTo>
                    <a:cubicBezTo>
                      <a:pt x="247650" y="1090930"/>
                      <a:pt x="247650" y="1109980"/>
                      <a:pt x="241300" y="1116330"/>
                    </a:cubicBezTo>
                    <a:cubicBezTo>
                      <a:pt x="236220" y="1123950"/>
                      <a:pt x="217170" y="1129030"/>
                      <a:pt x="208280" y="1127760"/>
                    </a:cubicBezTo>
                    <a:cubicBezTo>
                      <a:pt x="200660" y="1125220"/>
                      <a:pt x="195580" y="1120140"/>
                      <a:pt x="187960" y="1107440"/>
                    </a:cubicBezTo>
                    <a:cubicBezTo>
                      <a:pt x="154940" y="1047750"/>
                      <a:pt x="81280" y="638810"/>
                      <a:pt x="59690" y="524510"/>
                    </a:cubicBezTo>
                    <a:cubicBezTo>
                      <a:pt x="50800" y="476250"/>
                      <a:pt x="46990" y="462280"/>
                      <a:pt x="44450" y="422910"/>
                    </a:cubicBezTo>
                    <a:cubicBezTo>
                      <a:pt x="39370" y="363220"/>
                      <a:pt x="49530" y="270510"/>
                      <a:pt x="41910" y="203200"/>
                    </a:cubicBezTo>
                    <a:cubicBezTo>
                      <a:pt x="35560" y="144780"/>
                      <a:pt x="0" y="77470"/>
                      <a:pt x="6350" y="41910"/>
                    </a:cubicBezTo>
                    <a:cubicBezTo>
                      <a:pt x="10160" y="24130"/>
                      <a:pt x="21590" y="6350"/>
                      <a:pt x="31750" y="2540"/>
                    </a:cubicBezTo>
                    <a:cubicBezTo>
                      <a:pt x="38100" y="0"/>
                      <a:pt x="49530" y="5080"/>
                      <a:pt x="54610" y="10160"/>
                    </a:cubicBezTo>
                    <a:cubicBezTo>
                      <a:pt x="59690" y="15240"/>
                      <a:pt x="60960" y="34290"/>
                      <a:pt x="60960" y="34290"/>
                    </a:cubicBezTo>
                  </a:path>
                </a:pathLst>
              </a:custGeom>
              <a:solidFill>
                <a:srgbClr val="E7191F"/>
              </a:solidFill>
              <a:ln cap="sq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GB"/>
              </a:p>
            </p:txBody>
          </p:sp>
        </p:grpSp>
        <p:grpSp>
          <p:nvGrpSpPr>
            <p:cNvPr id="364" name="Group 24">
              <a:extLst>
                <a:ext uri="{FF2B5EF4-FFF2-40B4-BE49-F238E27FC236}">
                  <a16:creationId xmlns:a16="http://schemas.microsoft.com/office/drawing/2014/main" id="{4304B782-723A-6769-A4EB-719F86E83A63}"/>
                </a:ext>
              </a:extLst>
            </p:cNvPr>
            <p:cNvGrpSpPr/>
            <p:nvPr/>
          </p:nvGrpSpPr>
          <p:grpSpPr>
            <a:xfrm>
              <a:off x="7999095" y="4966335"/>
              <a:ext cx="146685" cy="117158"/>
              <a:chOff x="0" y="0"/>
              <a:chExt cx="195580" cy="156210"/>
            </a:xfrm>
          </p:grpSpPr>
          <p:sp>
            <p:nvSpPr>
              <p:cNvPr id="377" name="Freeform 25">
                <a:extLst>
                  <a:ext uri="{FF2B5EF4-FFF2-40B4-BE49-F238E27FC236}">
                    <a16:creationId xmlns:a16="http://schemas.microsoft.com/office/drawing/2014/main" id="{A26C7292-D09C-C46F-1232-3E096383422D}"/>
                  </a:ext>
                </a:extLst>
              </p:cNvPr>
              <p:cNvSpPr/>
              <p:nvPr/>
            </p:nvSpPr>
            <p:spPr>
              <a:xfrm>
                <a:off x="50800" y="50800"/>
                <a:ext cx="95250" cy="57150"/>
              </a:xfrm>
              <a:custGeom>
                <a:avLst/>
                <a:gdLst/>
                <a:ahLst/>
                <a:cxnLst/>
                <a:rect l="l" t="t" r="r" b="b"/>
                <a:pathLst>
                  <a:path w="95250" h="57150">
                    <a:moveTo>
                      <a:pt x="27940" y="0"/>
                    </a:moveTo>
                    <a:cubicBezTo>
                      <a:pt x="95250" y="24130"/>
                      <a:pt x="92710" y="39370"/>
                      <a:pt x="87630" y="45720"/>
                    </a:cubicBezTo>
                    <a:cubicBezTo>
                      <a:pt x="82550" y="52070"/>
                      <a:pt x="67310" y="55880"/>
                      <a:pt x="59690" y="53340"/>
                    </a:cubicBezTo>
                    <a:cubicBezTo>
                      <a:pt x="52070" y="52070"/>
                      <a:pt x="44450" y="43180"/>
                      <a:pt x="41910" y="35560"/>
                    </a:cubicBezTo>
                    <a:cubicBezTo>
                      <a:pt x="40640" y="27940"/>
                      <a:pt x="46990" y="11430"/>
                      <a:pt x="53340" y="6350"/>
                    </a:cubicBezTo>
                    <a:cubicBezTo>
                      <a:pt x="59690" y="2540"/>
                      <a:pt x="72390" y="2540"/>
                      <a:pt x="78740" y="5080"/>
                    </a:cubicBezTo>
                    <a:cubicBezTo>
                      <a:pt x="85090" y="8890"/>
                      <a:pt x="93980" y="25400"/>
                      <a:pt x="92710" y="33020"/>
                    </a:cubicBezTo>
                    <a:cubicBezTo>
                      <a:pt x="92710" y="40640"/>
                      <a:pt x="85090" y="49530"/>
                      <a:pt x="78740" y="52070"/>
                    </a:cubicBezTo>
                    <a:cubicBezTo>
                      <a:pt x="72390" y="55880"/>
                      <a:pt x="59690" y="55880"/>
                      <a:pt x="54610" y="50800"/>
                    </a:cubicBezTo>
                    <a:cubicBezTo>
                      <a:pt x="46990" y="46990"/>
                      <a:pt x="40640" y="30480"/>
                      <a:pt x="41910" y="21590"/>
                    </a:cubicBezTo>
                    <a:cubicBezTo>
                      <a:pt x="43180" y="15240"/>
                      <a:pt x="52070" y="6350"/>
                      <a:pt x="58420" y="5080"/>
                    </a:cubicBezTo>
                    <a:cubicBezTo>
                      <a:pt x="67310" y="2540"/>
                      <a:pt x="85090" y="8890"/>
                      <a:pt x="90170" y="16510"/>
                    </a:cubicBezTo>
                    <a:cubicBezTo>
                      <a:pt x="93980" y="22860"/>
                      <a:pt x="93980" y="39370"/>
                      <a:pt x="87630" y="45720"/>
                    </a:cubicBezTo>
                    <a:cubicBezTo>
                      <a:pt x="77470" y="54610"/>
                      <a:pt x="39370" y="57150"/>
                      <a:pt x="24130" y="52070"/>
                    </a:cubicBezTo>
                    <a:cubicBezTo>
                      <a:pt x="12700" y="46990"/>
                      <a:pt x="0" y="35560"/>
                      <a:pt x="0" y="26670"/>
                    </a:cubicBezTo>
                    <a:cubicBezTo>
                      <a:pt x="0" y="17780"/>
                      <a:pt x="27940" y="0"/>
                      <a:pt x="27940" y="0"/>
                    </a:cubicBezTo>
                  </a:path>
                </a:pathLst>
              </a:custGeom>
              <a:solidFill>
                <a:srgbClr val="E7191F"/>
              </a:solidFill>
              <a:ln cap="sq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GB"/>
              </a:p>
            </p:txBody>
          </p:sp>
        </p:grpSp>
        <p:grpSp>
          <p:nvGrpSpPr>
            <p:cNvPr id="365" name="Group 26">
              <a:extLst>
                <a:ext uri="{FF2B5EF4-FFF2-40B4-BE49-F238E27FC236}">
                  <a16:creationId xmlns:a16="http://schemas.microsoft.com/office/drawing/2014/main" id="{6B2B3877-1A41-AD48-A9E4-0F058742801C}"/>
                </a:ext>
              </a:extLst>
            </p:cNvPr>
            <p:cNvGrpSpPr/>
            <p:nvPr/>
          </p:nvGrpSpPr>
          <p:grpSpPr>
            <a:xfrm>
              <a:off x="8004810" y="4976812"/>
              <a:ext cx="114300" cy="112395"/>
              <a:chOff x="0" y="0"/>
              <a:chExt cx="152400" cy="149860"/>
            </a:xfrm>
          </p:grpSpPr>
          <p:sp>
            <p:nvSpPr>
              <p:cNvPr id="376" name="Freeform 27">
                <a:extLst>
                  <a:ext uri="{FF2B5EF4-FFF2-40B4-BE49-F238E27FC236}">
                    <a16:creationId xmlns:a16="http://schemas.microsoft.com/office/drawing/2014/main" id="{86D57C54-133E-620F-9413-2C576011BFF3}"/>
                  </a:ext>
                </a:extLst>
              </p:cNvPr>
              <p:cNvSpPr/>
              <p:nvPr/>
            </p:nvSpPr>
            <p:spPr>
              <a:xfrm>
                <a:off x="49530" y="46990"/>
                <a:ext cx="53340" cy="54610"/>
              </a:xfrm>
              <a:custGeom>
                <a:avLst/>
                <a:gdLst/>
                <a:ahLst/>
                <a:cxnLst/>
                <a:rect l="l" t="t" r="r" b="b"/>
                <a:pathLst>
                  <a:path w="53340" h="54610">
                    <a:moveTo>
                      <a:pt x="44450" y="46990"/>
                    </a:moveTo>
                    <a:cubicBezTo>
                      <a:pt x="1270" y="40640"/>
                      <a:pt x="0" y="29210"/>
                      <a:pt x="1270" y="22860"/>
                    </a:cubicBezTo>
                    <a:cubicBezTo>
                      <a:pt x="2540" y="15240"/>
                      <a:pt x="10160" y="6350"/>
                      <a:pt x="17780" y="3810"/>
                    </a:cubicBezTo>
                    <a:cubicBezTo>
                      <a:pt x="24130" y="2540"/>
                      <a:pt x="35560" y="3810"/>
                      <a:pt x="40640" y="7620"/>
                    </a:cubicBezTo>
                    <a:cubicBezTo>
                      <a:pt x="46990" y="11430"/>
                      <a:pt x="52070" y="21590"/>
                      <a:pt x="52070" y="29210"/>
                    </a:cubicBezTo>
                    <a:cubicBezTo>
                      <a:pt x="52070" y="35560"/>
                      <a:pt x="45720" y="45720"/>
                      <a:pt x="39370" y="49530"/>
                    </a:cubicBezTo>
                    <a:cubicBezTo>
                      <a:pt x="34290" y="53340"/>
                      <a:pt x="22860" y="54610"/>
                      <a:pt x="16510" y="52070"/>
                    </a:cubicBezTo>
                    <a:cubicBezTo>
                      <a:pt x="8890" y="49530"/>
                      <a:pt x="2540" y="40640"/>
                      <a:pt x="1270" y="33020"/>
                    </a:cubicBezTo>
                    <a:cubicBezTo>
                      <a:pt x="0" y="25400"/>
                      <a:pt x="5080" y="10160"/>
                      <a:pt x="12700" y="5080"/>
                    </a:cubicBezTo>
                    <a:cubicBezTo>
                      <a:pt x="20320" y="0"/>
                      <a:pt x="40640" y="0"/>
                      <a:pt x="46990" y="6350"/>
                    </a:cubicBezTo>
                    <a:cubicBezTo>
                      <a:pt x="53340" y="11430"/>
                      <a:pt x="50800" y="40640"/>
                      <a:pt x="50800" y="40640"/>
                    </a:cubicBezTo>
                  </a:path>
                </a:pathLst>
              </a:custGeom>
              <a:solidFill>
                <a:srgbClr val="E7191F"/>
              </a:solidFill>
              <a:ln cap="sq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GB"/>
              </a:p>
            </p:txBody>
          </p:sp>
        </p:grpSp>
        <p:grpSp>
          <p:nvGrpSpPr>
            <p:cNvPr id="366" name="Group 28">
              <a:extLst>
                <a:ext uri="{FF2B5EF4-FFF2-40B4-BE49-F238E27FC236}">
                  <a16:creationId xmlns:a16="http://schemas.microsoft.com/office/drawing/2014/main" id="{0208370E-FE98-3FFE-B29D-22F1C7B87636}"/>
                </a:ext>
              </a:extLst>
            </p:cNvPr>
            <p:cNvGrpSpPr/>
            <p:nvPr/>
          </p:nvGrpSpPr>
          <p:grpSpPr>
            <a:xfrm>
              <a:off x="7952422" y="4311968"/>
              <a:ext cx="179070" cy="570548"/>
              <a:chOff x="0" y="0"/>
              <a:chExt cx="238760" cy="760730"/>
            </a:xfrm>
          </p:grpSpPr>
          <p:sp>
            <p:nvSpPr>
              <p:cNvPr id="375" name="Freeform 29">
                <a:extLst>
                  <a:ext uri="{FF2B5EF4-FFF2-40B4-BE49-F238E27FC236}">
                    <a16:creationId xmlns:a16="http://schemas.microsoft.com/office/drawing/2014/main" id="{20DD90F6-5FA8-7B0C-40B1-796A8B24132E}"/>
                  </a:ext>
                </a:extLst>
              </p:cNvPr>
              <p:cNvSpPr/>
              <p:nvPr/>
            </p:nvSpPr>
            <p:spPr>
              <a:xfrm>
                <a:off x="50800" y="45720"/>
                <a:ext cx="138430" cy="666750"/>
              </a:xfrm>
              <a:custGeom>
                <a:avLst/>
                <a:gdLst/>
                <a:ahLst/>
                <a:cxnLst/>
                <a:rect l="l" t="t" r="r" b="b"/>
                <a:pathLst>
                  <a:path w="138430" h="666750">
                    <a:moveTo>
                      <a:pt x="87630" y="651510"/>
                    </a:moveTo>
                    <a:cubicBezTo>
                      <a:pt x="41910" y="454660"/>
                      <a:pt x="59690" y="414020"/>
                      <a:pt x="55880" y="360680"/>
                    </a:cubicBezTo>
                    <a:cubicBezTo>
                      <a:pt x="52070" y="289560"/>
                      <a:pt x="8890" y="167640"/>
                      <a:pt x="10160" y="116840"/>
                    </a:cubicBezTo>
                    <a:cubicBezTo>
                      <a:pt x="10160" y="92710"/>
                      <a:pt x="25400" y="78740"/>
                      <a:pt x="22860" y="63500"/>
                    </a:cubicBezTo>
                    <a:cubicBezTo>
                      <a:pt x="20320" y="52070"/>
                      <a:pt x="0" y="43180"/>
                      <a:pt x="0" y="34290"/>
                    </a:cubicBezTo>
                    <a:cubicBezTo>
                      <a:pt x="0" y="24130"/>
                      <a:pt x="13970" y="7620"/>
                      <a:pt x="22860" y="5080"/>
                    </a:cubicBezTo>
                    <a:cubicBezTo>
                      <a:pt x="33020" y="2540"/>
                      <a:pt x="53340" y="10160"/>
                      <a:pt x="57150" y="19050"/>
                    </a:cubicBezTo>
                    <a:cubicBezTo>
                      <a:pt x="62230" y="27940"/>
                      <a:pt x="53340" y="55880"/>
                      <a:pt x="44450" y="60960"/>
                    </a:cubicBezTo>
                    <a:cubicBezTo>
                      <a:pt x="38100" y="66040"/>
                      <a:pt x="24130" y="64770"/>
                      <a:pt x="16510" y="60960"/>
                    </a:cubicBezTo>
                    <a:cubicBezTo>
                      <a:pt x="8890" y="57150"/>
                      <a:pt x="1270" y="45720"/>
                      <a:pt x="0" y="36830"/>
                    </a:cubicBezTo>
                    <a:cubicBezTo>
                      <a:pt x="0" y="29210"/>
                      <a:pt x="5080" y="16510"/>
                      <a:pt x="11430" y="10160"/>
                    </a:cubicBezTo>
                    <a:cubicBezTo>
                      <a:pt x="17780" y="5080"/>
                      <a:pt x="30480" y="0"/>
                      <a:pt x="39370" y="5080"/>
                    </a:cubicBezTo>
                    <a:cubicBezTo>
                      <a:pt x="63500" y="20320"/>
                      <a:pt x="90170" y="160020"/>
                      <a:pt x="96520" y="214630"/>
                    </a:cubicBezTo>
                    <a:cubicBezTo>
                      <a:pt x="99060" y="248920"/>
                      <a:pt x="86360" y="274320"/>
                      <a:pt x="90170" y="299720"/>
                    </a:cubicBezTo>
                    <a:cubicBezTo>
                      <a:pt x="93980" y="321310"/>
                      <a:pt x="110490" y="332740"/>
                      <a:pt x="114300" y="358140"/>
                    </a:cubicBezTo>
                    <a:cubicBezTo>
                      <a:pt x="121920" y="402590"/>
                      <a:pt x="96520" y="496570"/>
                      <a:pt x="102870" y="547370"/>
                    </a:cubicBezTo>
                    <a:cubicBezTo>
                      <a:pt x="109220" y="582930"/>
                      <a:pt x="138430" y="617220"/>
                      <a:pt x="137160" y="638810"/>
                    </a:cubicBezTo>
                    <a:cubicBezTo>
                      <a:pt x="135890" y="648970"/>
                      <a:pt x="128270" y="660400"/>
                      <a:pt x="120650" y="662940"/>
                    </a:cubicBezTo>
                    <a:cubicBezTo>
                      <a:pt x="113030" y="666750"/>
                      <a:pt x="87630" y="651510"/>
                      <a:pt x="87630" y="651510"/>
                    </a:cubicBezTo>
                  </a:path>
                </a:pathLst>
              </a:custGeom>
              <a:solidFill>
                <a:srgbClr val="E7191F"/>
              </a:solidFill>
              <a:ln cap="sq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GB"/>
              </a:p>
            </p:txBody>
          </p:sp>
        </p:grpSp>
        <p:grpSp>
          <p:nvGrpSpPr>
            <p:cNvPr id="367" name="Group 30">
              <a:extLst>
                <a:ext uri="{FF2B5EF4-FFF2-40B4-BE49-F238E27FC236}">
                  <a16:creationId xmlns:a16="http://schemas.microsoft.com/office/drawing/2014/main" id="{1FF0181E-7049-2BEB-910B-941BE38DC58D}"/>
                </a:ext>
              </a:extLst>
            </p:cNvPr>
            <p:cNvGrpSpPr/>
            <p:nvPr/>
          </p:nvGrpSpPr>
          <p:grpSpPr>
            <a:xfrm>
              <a:off x="7912418" y="4184333"/>
              <a:ext cx="157162" cy="258128"/>
              <a:chOff x="0" y="0"/>
              <a:chExt cx="209550" cy="344170"/>
            </a:xfrm>
          </p:grpSpPr>
          <p:sp>
            <p:nvSpPr>
              <p:cNvPr id="374" name="Freeform 31">
                <a:extLst>
                  <a:ext uri="{FF2B5EF4-FFF2-40B4-BE49-F238E27FC236}">
                    <a16:creationId xmlns:a16="http://schemas.microsoft.com/office/drawing/2014/main" id="{A065644C-6B3D-C671-FA24-3A7BF24738CE}"/>
                  </a:ext>
                </a:extLst>
              </p:cNvPr>
              <p:cNvSpPr/>
              <p:nvPr/>
            </p:nvSpPr>
            <p:spPr>
              <a:xfrm>
                <a:off x="49530" y="49530"/>
                <a:ext cx="121920" cy="245110"/>
              </a:xfrm>
              <a:custGeom>
                <a:avLst/>
                <a:gdLst/>
                <a:ahLst/>
                <a:cxnLst/>
                <a:rect l="l" t="t" r="r" b="b"/>
                <a:pathLst>
                  <a:path w="121920" h="245110">
                    <a:moveTo>
                      <a:pt x="57150" y="218440"/>
                    </a:moveTo>
                    <a:cubicBezTo>
                      <a:pt x="33020" y="11430"/>
                      <a:pt x="43180" y="2540"/>
                      <a:pt x="52070" y="1270"/>
                    </a:cubicBezTo>
                    <a:cubicBezTo>
                      <a:pt x="62230" y="0"/>
                      <a:pt x="82550" y="10160"/>
                      <a:pt x="85090" y="20320"/>
                    </a:cubicBezTo>
                    <a:cubicBezTo>
                      <a:pt x="88900" y="35560"/>
                      <a:pt x="53340" y="86360"/>
                      <a:pt x="36830" y="90170"/>
                    </a:cubicBezTo>
                    <a:cubicBezTo>
                      <a:pt x="26670" y="93980"/>
                      <a:pt x="10160" y="85090"/>
                      <a:pt x="5080" y="77470"/>
                    </a:cubicBezTo>
                    <a:cubicBezTo>
                      <a:pt x="0" y="71120"/>
                      <a:pt x="0" y="58420"/>
                      <a:pt x="3810" y="50800"/>
                    </a:cubicBezTo>
                    <a:cubicBezTo>
                      <a:pt x="7620" y="43180"/>
                      <a:pt x="17780" y="35560"/>
                      <a:pt x="25400" y="34290"/>
                    </a:cubicBezTo>
                    <a:cubicBezTo>
                      <a:pt x="33020" y="33020"/>
                      <a:pt x="45720" y="38100"/>
                      <a:pt x="50800" y="43180"/>
                    </a:cubicBezTo>
                    <a:cubicBezTo>
                      <a:pt x="55880" y="49530"/>
                      <a:pt x="59690" y="60960"/>
                      <a:pt x="57150" y="69850"/>
                    </a:cubicBezTo>
                    <a:cubicBezTo>
                      <a:pt x="55880" y="77470"/>
                      <a:pt x="46990" y="86360"/>
                      <a:pt x="40640" y="90170"/>
                    </a:cubicBezTo>
                    <a:cubicBezTo>
                      <a:pt x="33020" y="92710"/>
                      <a:pt x="20320" y="91440"/>
                      <a:pt x="12700" y="86360"/>
                    </a:cubicBezTo>
                    <a:cubicBezTo>
                      <a:pt x="6350" y="82550"/>
                      <a:pt x="0" y="72390"/>
                      <a:pt x="1270" y="62230"/>
                    </a:cubicBezTo>
                    <a:cubicBezTo>
                      <a:pt x="2540" y="46990"/>
                      <a:pt x="29210" y="7620"/>
                      <a:pt x="45720" y="3810"/>
                    </a:cubicBezTo>
                    <a:cubicBezTo>
                      <a:pt x="58420" y="0"/>
                      <a:pt x="74930" y="7620"/>
                      <a:pt x="85090" y="20320"/>
                    </a:cubicBezTo>
                    <a:cubicBezTo>
                      <a:pt x="106680" y="50800"/>
                      <a:pt x="121920" y="193040"/>
                      <a:pt x="107950" y="223520"/>
                    </a:cubicBezTo>
                    <a:cubicBezTo>
                      <a:pt x="102870" y="236220"/>
                      <a:pt x="88900" y="245110"/>
                      <a:pt x="80010" y="243840"/>
                    </a:cubicBezTo>
                    <a:cubicBezTo>
                      <a:pt x="71120" y="242570"/>
                      <a:pt x="57150" y="218440"/>
                      <a:pt x="57150" y="218440"/>
                    </a:cubicBezTo>
                  </a:path>
                </a:pathLst>
              </a:custGeom>
              <a:solidFill>
                <a:srgbClr val="E7191F"/>
              </a:solidFill>
              <a:ln cap="sq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GB"/>
              </a:p>
            </p:txBody>
          </p:sp>
        </p:grpSp>
        <p:grpSp>
          <p:nvGrpSpPr>
            <p:cNvPr id="368" name="Group 32">
              <a:extLst>
                <a:ext uri="{FF2B5EF4-FFF2-40B4-BE49-F238E27FC236}">
                  <a16:creationId xmlns:a16="http://schemas.microsoft.com/office/drawing/2014/main" id="{DE3E56EE-369E-52E4-8A16-6AF461568E3A}"/>
                </a:ext>
              </a:extLst>
            </p:cNvPr>
            <p:cNvGrpSpPr/>
            <p:nvPr/>
          </p:nvGrpSpPr>
          <p:grpSpPr>
            <a:xfrm>
              <a:off x="7991475" y="4596765"/>
              <a:ext cx="165735" cy="331470"/>
              <a:chOff x="0" y="0"/>
              <a:chExt cx="220980" cy="441960"/>
            </a:xfrm>
          </p:grpSpPr>
          <p:sp>
            <p:nvSpPr>
              <p:cNvPr id="373" name="Freeform 33">
                <a:extLst>
                  <a:ext uri="{FF2B5EF4-FFF2-40B4-BE49-F238E27FC236}">
                    <a16:creationId xmlns:a16="http://schemas.microsoft.com/office/drawing/2014/main" id="{E734FA71-130E-B892-DA35-723B6FA22741}"/>
                  </a:ext>
                </a:extLst>
              </p:cNvPr>
              <p:cNvSpPr/>
              <p:nvPr/>
            </p:nvSpPr>
            <p:spPr>
              <a:xfrm>
                <a:off x="49530" y="49530"/>
                <a:ext cx="121920" cy="345440"/>
              </a:xfrm>
              <a:custGeom>
                <a:avLst/>
                <a:gdLst/>
                <a:ahLst/>
                <a:cxnLst/>
                <a:rect l="l" t="t" r="r" b="b"/>
                <a:pathLst>
                  <a:path w="121920" h="345440">
                    <a:moveTo>
                      <a:pt x="72390" y="331470"/>
                    </a:moveTo>
                    <a:cubicBezTo>
                      <a:pt x="33020" y="207010"/>
                      <a:pt x="45720" y="123190"/>
                      <a:pt x="33020" y="85090"/>
                    </a:cubicBezTo>
                    <a:cubicBezTo>
                      <a:pt x="25400" y="60960"/>
                      <a:pt x="2540" y="45720"/>
                      <a:pt x="1270" y="33020"/>
                    </a:cubicBezTo>
                    <a:cubicBezTo>
                      <a:pt x="0" y="24130"/>
                      <a:pt x="3810" y="17780"/>
                      <a:pt x="7620" y="12700"/>
                    </a:cubicBezTo>
                    <a:cubicBezTo>
                      <a:pt x="12700" y="7620"/>
                      <a:pt x="25400" y="0"/>
                      <a:pt x="33020" y="1270"/>
                    </a:cubicBezTo>
                    <a:cubicBezTo>
                      <a:pt x="41910" y="3810"/>
                      <a:pt x="59690" y="20320"/>
                      <a:pt x="59690" y="29210"/>
                    </a:cubicBezTo>
                    <a:cubicBezTo>
                      <a:pt x="60960" y="39370"/>
                      <a:pt x="45720" y="58420"/>
                      <a:pt x="35560" y="59690"/>
                    </a:cubicBezTo>
                    <a:cubicBezTo>
                      <a:pt x="26670" y="62230"/>
                      <a:pt x="8890" y="52070"/>
                      <a:pt x="3810" y="43180"/>
                    </a:cubicBezTo>
                    <a:cubicBezTo>
                      <a:pt x="0" y="36830"/>
                      <a:pt x="1270" y="22860"/>
                      <a:pt x="5080" y="16510"/>
                    </a:cubicBezTo>
                    <a:cubicBezTo>
                      <a:pt x="10160" y="8890"/>
                      <a:pt x="21590" y="2540"/>
                      <a:pt x="29210" y="1270"/>
                    </a:cubicBezTo>
                    <a:cubicBezTo>
                      <a:pt x="36830" y="1270"/>
                      <a:pt x="49530" y="6350"/>
                      <a:pt x="54610" y="13970"/>
                    </a:cubicBezTo>
                    <a:cubicBezTo>
                      <a:pt x="59690" y="20320"/>
                      <a:pt x="60960" y="33020"/>
                      <a:pt x="58420" y="40640"/>
                    </a:cubicBezTo>
                    <a:cubicBezTo>
                      <a:pt x="55880" y="48260"/>
                      <a:pt x="46990" y="57150"/>
                      <a:pt x="39370" y="59690"/>
                    </a:cubicBezTo>
                    <a:cubicBezTo>
                      <a:pt x="30480" y="62230"/>
                      <a:pt x="17780" y="58420"/>
                      <a:pt x="11430" y="53340"/>
                    </a:cubicBezTo>
                    <a:cubicBezTo>
                      <a:pt x="5080" y="48260"/>
                      <a:pt x="1270" y="35560"/>
                      <a:pt x="1270" y="27940"/>
                    </a:cubicBezTo>
                    <a:cubicBezTo>
                      <a:pt x="2540" y="20320"/>
                      <a:pt x="17780" y="5080"/>
                      <a:pt x="16510" y="5080"/>
                    </a:cubicBezTo>
                    <a:cubicBezTo>
                      <a:pt x="16510" y="5080"/>
                      <a:pt x="1270" y="25400"/>
                      <a:pt x="2540" y="25400"/>
                    </a:cubicBezTo>
                    <a:cubicBezTo>
                      <a:pt x="2540" y="26670"/>
                      <a:pt x="16510" y="2540"/>
                      <a:pt x="25400" y="2540"/>
                    </a:cubicBezTo>
                    <a:cubicBezTo>
                      <a:pt x="39370" y="1270"/>
                      <a:pt x="66040" y="20320"/>
                      <a:pt x="78740" y="38100"/>
                    </a:cubicBezTo>
                    <a:cubicBezTo>
                      <a:pt x="93980" y="62230"/>
                      <a:pt x="97790" y="105410"/>
                      <a:pt x="100330" y="139700"/>
                    </a:cubicBezTo>
                    <a:cubicBezTo>
                      <a:pt x="102870" y="173990"/>
                      <a:pt x="88900" y="213360"/>
                      <a:pt x="93980" y="245110"/>
                    </a:cubicBezTo>
                    <a:cubicBezTo>
                      <a:pt x="97790" y="271780"/>
                      <a:pt x="121920" y="299720"/>
                      <a:pt x="120650" y="317500"/>
                    </a:cubicBezTo>
                    <a:cubicBezTo>
                      <a:pt x="119380" y="327660"/>
                      <a:pt x="111760" y="339090"/>
                      <a:pt x="104140" y="341630"/>
                    </a:cubicBezTo>
                    <a:cubicBezTo>
                      <a:pt x="96520" y="345440"/>
                      <a:pt x="72390" y="331470"/>
                      <a:pt x="72390" y="331470"/>
                    </a:cubicBezTo>
                  </a:path>
                </a:pathLst>
              </a:custGeom>
              <a:solidFill>
                <a:srgbClr val="E7191F"/>
              </a:solidFill>
              <a:ln cap="sq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GB"/>
              </a:p>
            </p:txBody>
          </p:sp>
        </p:grpSp>
        <p:grpSp>
          <p:nvGrpSpPr>
            <p:cNvPr id="369" name="Group 34">
              <a:extLst>
                <a:ext uri="{FF2B5EF4-FFF2-40B4-BE49-F238E27FC236}">
                  <a16:creationId xmlns:a16="http://schemas.microsoft.com/office/drawing/2014/main" id="{AC8A9EB3-5E4B-E45D-3D34-76D38E644D3C}"/>
                </a:ext>
              </a:extLst>
            </p:cNvPr>
            <p:cNvGrpSpPr/>
            <p:nvPr/>
          </p:nvGrpSpPr>
          <p:grpSpPr>
            <a:xfrm>
              <a:off x="8036243" y="4962525"/>
              <a:ext cx="115252" cy="116205"/>
              <a:chOff x="0" y="0"/>
              <a:chExt cx="153670" cy="154940"/>
            </a:xfrm>
          </p:grpSpPr>
          <p:sp>
            <p:nvSpPr>
              <p:cNvPr id="372" name="Freeform 35">
                <a:extLst>
                  <a:ext uri="{FF2B5EF4-FFF2-40B4-BE49-F238E27FC236}">
                    <a16:creationId xmlns:a16="http://schemas.microsoft.com/office/drawing/2014/main" id="{14CC735E-2DE8-4421-A8D7-8BB4BDB91E71}"/>
                  </a:ext>
                </a:extLst>
              </p:cNvPr>
              <p:cNvSpPr/>
              <p:nvPr/>
            </p:nvSpPr>
            <p:spPr>
              <a:xfrm>
                <a:off x="48260" y="45720"/>
                <a:ext cx="54610" cy="59690"/>
              </a:xfrm>
              <a:custGeom>
                <a:avLst/>
                <a:gdLst/>
                <a:ahLst/>
                <a:cxnLst/>
                <a:rect l="l" t="t" r="r" b="b"/>
                <a:pathLst>
                  <a:path w="54610" h="59690">
                    <a:moveTo>
                      <a:pt x="50800" y="21590"/>
                    </a:moveTo>
                    <a:cubicBezTo>
                      <a:pt x="33020" y="59690"/>
                      <a:pt x="20320" y="58420"/>
                      <a:pt x="15240" y="54610"/>
                    </a:cubicBezTo>
                    <a:cubicBezTo>
                      <a:pt x="8890" y="50800"/>
                      <a:pt x="2540" y="40640"/>
                      <a:pt x="2540" y="33020"/>
                    </a:cubicBezTo>
                    <a:cubicBezTo>
                      <a:pt x="2540" y="26670"/>
                      <a:pt x="7620" y="15240"/>
                      <a:pt x="13970" y="11430"/>
                    </a:cubicBezTo>
                    <a:cubicBezTo>
                      <a:pt x="19050" y="7620"/>
                      <a:pt x="30480" y="6350"/>
                      <a:pt x="36830" y="8890"/>
                    </a:cubicBezTo>
                    <a:cubicBezTo>
                      <a:pt x="43180" y="10160"/>
                      <a:pt x="52070" y="19050"/>
                      <a:pt x="53340" y="26670"/>
                    </a:cubicBezTo>
                    <a:cubicBezTo>
                      <a:pt x="54610" y="33020"/>
                      <a:pt x="52070" y="44450"/>
                      <a:pt x="46990" y="49530"/>
                    </a:cubicBezTo>
                    <a:cubicBezTo>
                      <a:pt x="43180" y="54610"/>
                      <a:pt x="31750" y="59690"/>
                      <a:pt x="25400" y="58420"/>
                    </a:cubicBezTo>
                    <a:cubicBezTo>
                      <a:pt x="16510" y="55880"/>
                      <a:pt x="5080" y="46990"/>
                      <a:pt x="2540" y="38100"/>
                    </a:cubicBezTo>
                    <a:cubicBezTo>
                      <a:pt x="0" y="29210"/>
                      <a:pt x="5080" y="10160"/>
                      <a:pt x="11430" y="5080"/>
                    </a:cubicBezTo>
                    <a:cubicBezTo>
                      <a:pt x="19050" y="0"/>
                      <a:pt x="45720" y="11430"/>
                      <a:pt x="45720" y="11430"/>
                    </a:cubicBezTo>
                  </a:path>
                </a:pathLst>
              </a:custGeom>
              <a:solidFill>
                <a:srgbClr val="E7191F"/>
              </a:solidFill>
              <a:ln cap="sq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GB"/>
              </a:p>
            </p:txBody>
          </p:sp>
        </p:grpSp>
        <p:grpSp>
          <p:nvGrpSpPr>
            <p:cNvPr id="370" name="Group 36">
              <a:extLst>
                <a:ext uri="{FF2B5EF4-FFF2-40B4-BE49-F238E27FC236}">
                  <a16:creationId xmlns:a16="http://schemas.microsoft.com/office/drawing/2014/main" id="{39823738-0C35-AC65-E780-ED4C3AB0F4B6}"/>
                </a:ext>
              </a:extLst>
            </p:cNvPr>
            <p:cNvGrpSpPr/>
            <p:nvPr/>
          </p:nvGrpSpPr>
          <p:grpSpPr>
            <a:xfrm>
              <a:off x="6909435" y="2889885"/>
              <a:ext cx="1921192" cy="957262"/>
              <a:chOff x="0" y="0"/>
              <a:chExt cx="2561590" cy="1276350"/>
            </a:xfrm>
          </p:grpSpPr>
          <p:sp>
            <p:nvSpPr>
              <p:cNvPr id="371" name="Freeform 37">
                <a:extLst>
                  <a:ext uri="{FF2B5EF4-FFF2-40B4-BE49-F238E27FC236}">
                    <a16:creationId xmlns:a16="http://schemas.microsoft.com/office/drawing/2014/main" id="{1CCC95A5-C8BA-7795-2780-655F775292DC}"/>
                  </a:ext>
                </a:extLst>
              </p:cNvPr>
              <p:cNvSpPr/>
              <p:nvPr/>
            </p:nvSpPr>
            <p:spPr>
              <a:xfrm>
                <a:off x="45720" y="44450"/>
                <a:ext cx="2468880" cy="1183640"/>
              </a:xfrm>
              <a:custGeom>
                <a:avLst/>
                <a:gdLst/>
                <a:ahLst/>
                <a:cxnLst/>
                <a:rect l="l" t="t" r="r" b="b"/>
                <a:pathLst>
                  <a:path w="2468880" h="1183640">
                    <a:moveTo>
                      <a:pt x="389890" y="241300"/>
                    </a:moveTo>
                    <a:cubicBezTo>
                      <a:pt x="262890" y="499110"/>
                      <a:pt x="191770" y="628650"/>
                      <a:pt x="157480" y="657860"/>
                    </a:cubicBezTo>
                    <a:cubicBezTo>
                      <a:pt x="146050" y="666750"/>
                      <a:pt x="135890" y="670560"/>
                      <a:pt x="128270" y="669290"/>
                    </a:cubicBezTo>
                    <a:cubicBezTo>
                      <a:pt x="119380" y="666750"/>
                      <a:pt x="107950" y="655320"/>
                      <a:pt x="105410" y="645160"/>
                    </a:cubicBezTo>
                    <a:cubicBezTo>
                      <a:pt x="104140" y="632460"/>
                      <a:pt x="113030" y="615950"/>
                      <a:pt x="124460" y="599440"/>
                    </a:cubicBezTo>
                    <a:cubicBezTo>
                      <a:pt x="144780" y="570230"/>
                      <a:pt x="180340" y="534670"/>
                      <a:pt x="233680" y="504190"/>
                    </a:cubicBezTo>
                    <a:cubicBezTo>
                      <a:pt x="336550" y="444500"/>
                      <a:pt x="614680" y="361950"/>
                      <a:pt x="730250" y="330200"/>
                    </a:cubicBezTo>
                    <a:cubicBezTo>
                      <a:pt x="791210" y="314960"/>
                      <a:pt x="845820" y="294640"/>
                      <a:pt x="869950" y="304800"/>
                    </a:cubicBezTo>
                    <a:cubicBezTo>
                      <a:pt x="882650" y="308610"/>
                      <a:pt x="891540" y="323850"/>
                      <a:pt x="891540" y="331470"/>
                    </a:cubicBezTo>
                    <a:cubicBezTo>
                      <a:pt x="891540" y="337820"/>
                      <a:pt x="887730" y="341630"/>
                      <a:pt x="877570" y="347980"/>
                    </a:cubicBezTo>
                    <a:cubicBezTo>
                      <a:pt x="835660" y="381000"/>
                      <a:pt x="549910" y="476250"/>
                      <a:pt x="444500" y="530860"/>
                    </a:cubicBezTo>
                    <a:cubicBezTo>
                      <a:pt x="379730" y="563880"/>
                      <a:pt x="332740" y="586740"/>
                      <a:pt x="293370" y="622300"/>
                    </a:cubicBezTo>
                    <a:cubicBezTo>
                      <a:pt x="261620" y="652780"/>
                      <a:pt x="240030" y="690880"/>
                      <a:pt x="222250" y="723900"/>
                    </a:cubicBezTo>
                    <a:cubicBezTo>
                      <a:pt x="207010" y="749300"/>
                      <a:pt x="196850" y="774700"/>
                      <a:pt x="190500" y="798830"/>
                    </a:cubicBezTo>
                    <a:cubicBezTo>
                      <a:pt x="185420" y="819150"/>
                      <a:pt x="182880" y="836930"/>
                      <a:pt x="184150" y="855980"/>
                    </a:cubicBezTo>
                    <a:cubicBezTo>
                      <a:pt x="185420" y="873760"/>
                      <a:pt x="185420" y="904240"/>
                      <a:pt x="200660" y="910590"/>
                    </a:cubicBezTo>
                    <a:cubicBezTo>
                      <a:pt x="243840" y="927100"/>
                      <a:pt x="425450" y="796290"/>
                      <a:pt x="552450" y="715010"/>
                    </a:cubicBezTo>
                    <a:cubicBezTo>
                      <a:pt x="717550" y="609600"/>
                      <a:pt x="1038860" y="320040"/>
                      <a:pt x="1098550" y="318770"/>
                    </a:cubicBezTo>
                    <a:cubicBezTo>
                      <a:pt x="1109980" y="317500"/>
                      <a:pt x="1116330" y="325120"/>
                      <a:pt x="1118870" y="331470"/>
                    </a:cubicBezTo>
                    <a:cubicBezTo>
                      <a:pt x="1121410" y="337820"/>
                      <a:pt x="1120140" y="346710"/>
                      <a:pt x="1113790" y="354330"/>
                    </a:cubicBezTo>
                    <a:cubicBezTo>
                      <a:pt x="1090930" y="378460"/>
                      <a:pt x="974090" y="392430"/>
                      <a:pt x="889000" y="422910"/>
                    </a:cubicBezTo>
                    <a:cubicBezTo>
                      <a:pt x="770890" y="464820"/>
                      <a:pt x="584200" y="544830"/>
                      <a:pt x="473710" y="594360"/>
                    </a:cubicBezTo>
                    <a:cubicBezTo>
                      <a:pt x="400050" y="628650"/>
                      <a:pt x="337820" y="651510"/>
                      <a:pt x="289560" y="684530"/>
                    </a:cubicBezTo>
                    <a:cubicBezTo>
                      <a:pt x="252730" y="709930"/>
                      <a:pt x="220980" y="768350"/>
                      <a:pt x="204470" y="767080"/>
                    </a:cubicBezTo>
                    <a:cubicBezTo>
                      <a:pt x="195580" y="767080"/>
                      <a:pt x="185420" y="754380"/>
                      <a:pt x="187960" y="748030"/>
                    </a:cubicBezTo>
                    <a:cubicBezTo>
                      <a:pt x="195580" y="723900"/>
                      <a:pt x="368300" y="709930"/>
                      <a:pt x="501650" y="671830"/>
                    </a:cubicBezTo>
                    <a:cubicBezTo>
                      <a:pt x="741680" y="604520"/>
                      <a:pt x="1417320" y="339090"/>
                      <a:pt x="1499870" y="346710"/>
                    </a:cubicBezTo>
                    <a:cubicBezTo>
                      <a:pt x="1512570" y="347980"/>
                      <a:pt x="1517650" y="351790"/>
                      <a:pt x="1520190" y="358140"/>
                    </a:cubicBezTo>
                    <a:cubicBezTo>
                      <a:pt x="1524000" y="363220"/>
                      <a:pt x="1521460" y="372110"/>
                      <a:pt x="1517650" y="381000"/>
                    </a:cubicBezTo>
                    <a:cubicBezTo>
                      <a:pt x="1510030" y="397510"/>
                      <a:pt x="1489710" y="422910"/>
                      <a:pt x="1468120" y="443230"/>
                    </a:cubicBezTo>
                    <a:cubicBezTo>
                      <a:pt x="1441450" y="471170"/>
                      <a:pt x="1414780" y="491490"/>
                      <a:pt x="1367790" y="525780"/>
                    </a:cubicBezTo>
                    <a:cubicBezTo>
                      <a:pt x="1270000" y="595630"/>
                      <a:pt x="944880" y="831850"/>
                      <a:pt x="900430" y="820420"/>
                    </a:cubicBezTo>
                    <a:cubicBezTo>
                      <a:pt x="890270" y="817880"/>
                      <a:pt x="885190" y="802640"/>
                      <a:pt x="887730" y="795020"/>
                    </a:cubicBezTo>
                    <a:cubicBezTo>
                      <a:pt x="891540" y="782320"/>
                      <a:pt x="916940" y="775970"/>
                      <a:pt x="944880" y="760730"/>
                    </a:cubicBezTo>
                    <a:cubicBezTo>
                      <a:pt x="1013460" y="725170"/>
                      <a:pt x="1178560" y="646430"/>
                      <a:pt x="1322070" y="595630"/>
                    </a:cubicBezTo>
                    <a:cubicBezTo>
                      <a:pt x="1504950" y="533400"/>
                      <a:pt x="1888490" y="422910"/>
                      <a:pt x="1958340" y="429260"/>
                    </a:cubicBezTo>
                    <a:cubicBezTo>
                      <a:pt x="1973580" y="430530"/>
                      <a:pt x="1981200" y="435610"/>
                      <a:pt x="1985010" y="441960"/>
                    </a:cubicBezTo>
                    <a:cubicBezTo>
                      <a:pt x="1987550" y="448310"/>
                      <a:pt x="1986280" y="455930"/>
                      <a:pt x="1981200" y="464820"/>
                    </a:cubicBezTo>
                    <a:cubicBezTo>
                      <a:pt x="1968500" y="485140"/>
                      <a:pt x="1922780" y="510540"/>
                      <a:pt x="1871980" y="541020"/>
                    </a:cubicBezTo>
                    <a:cubicBezTo>
                      <a:pt x="1766570" y="604520"/>
                      <a:pt x="1485900" y="725170"/>
                      <a:pt x="1370330" y="795020"/>
                    </a:cubicBezTo>
                    <a:cubicBezTo>
                      <a:pt x="1304290" y="834390"/>
                      <a:pt x="1231900" y="905510"/>
                      <a:pt x="1223010" y="899160"/>
                    </a:cubicBezTo>
                    <a:cubicBezTo>
                      <a:pt x="1220470" y="896620"/>
                      <a:pt x="1224280" y="882650"/>
                      <a:pt x="1231900" y="873760"/>
                    </a:cubicBezTo>
                    <a:cubicBezTo>
                      <a:pt x="1249680" y="854710"/>
                      <a:pt x="1310640" y="844550"/>
                      <a:pt x="1365250" y="816610"/>
                    </a:cubicBezTo>
                    <a:cubicBezTo>
                      <a:pt x="1461770" y="769620"/>
                      <a:pt x="1638300" y="669290"/>
                      <a:pt x="1750060" y="598170"/>
                    </a:cubicBezTo>
                    <a:cubicBezTo>
                      <a:pt x="1841500" y="539750"/>
                      <a:pt x="1953260" y="430530"/>
                      <a:pt x="1991360" y="426720"/>
                    </a:cubicBezTo>
                    <a:cubicBezTo>
                      <a:pt x="2001520" y="425450"/>
                      <a:pt x="2009140" y="430530"/>
                      <a:pt x="2012950" y="436880"/>
                    </a:cubicBezTo>
                    <a:cubicBezTo>
                      <a:pt x="2016760" y="441960"/>
                      <a:pt x="2015490" y="449580"/>
                      <a:pt x="2011680" y="459740"/>
                    </a:cubicBezTo>
                    <a:cubicBezTo>
                      <a:pt x="2001520" y="486410"/>
                      <a:pt x="1940560" y="533400"/>
                      <a:pt x="1903730" y="582930"/>
                    </a:cubicBezTo>
                    <a:cubicBezTo>
                      <a:pt x="1855470" y="648970"/>
                      <a:pt x="1794510" y="806450"/>
                      <a:pt x="1757680" y="826770"/>
                    </a:cubicBezTo>
                    <a:cubicBezTo>
                      <a:pt x="1744980" y="834390"/>
                      <a:pt x="1728470" y="831850"/>
                      <a:pt x="1722120" y="826770"/>
                    </a:cubicBezTo>
                    <a:cubicBezTo>
                      <a:pt x="1718310" y="824230"/>
                      <a:pt x="1715770" y="815340"/>
                      <a:pt x="1720850" y="807720"/>
                    </a:cubicBezTo>
                    <a:cubicBezTo>
                      <a:pt x="1737360" y="778510"/>
                      <a:pt x="1954530" y="723900"/>
                      <a:pt x="2026920" y="689610"/>
                    </a:cubicBezTo>
                    <a:cubicBezTo>
                      <a:pt x="2070100" y="668020"/>
                      <a:pt x="2099310" y="650240"/>
                      <a:pt x="2127250" y="632460"/>
                    </a:cubicBezTo>
                    <a:cubicBezTo>
                      <a:pt x="2146300" y="621030"/>
                      <a:pt x="2176780" y="608330"/>
                      <a:pt x="2176780" y="598170"/>
                    </a:cubicBezTo>
                    <a:cubicBezTo>
                      <a:pt x="2176780" y="590550"/>
                      <a:pt x="2160270" y="580390"/>
                      <a:pt x="2147570" y="576580"/>
                    </a:cubicBezTo>
                    <a:cubicBezTo>
                      <a:pt x="2125980" y="570230"/>
                      <a:pt x="2096770" y="575310"/>
                      <a:pt x="2059940" y="579120"/>
                    </a:cubicBezTo>
                    <a:cubicBezTo>
                      <a:pt x="1998980" y="586740"/>
                      <a:pt x="1851660" y="635000"/>
                      <a:pt x="1813560" y="628650"/>
                    </a:cubicBezTo>
                    <a:cubicBezTo>
                      <a:pt x="1799590" y="626110"/>
                      <a:pt x="1791970" y="623570"/>
                      <a:pt x="1788160" y="614680"/>
                    </a:cubicBezTo>
                    <a:cubicBezTo>
                      <a:pt x="1781810" y="596900"/>
                      <a:pt x="1805940" y="549910"/>
                      <a:pt x="1827530" y="511810"/>
                    </a:cubicBezTo>
                    <a:cubicBezTo>
                      <a:pt x="1861820" y="450850"/>
                      <a:pt x="2015490" y="321310"/>
                      <a:pt x="2000250" y="298450"/>
                    </a:cubicBezTo>
                    <a:cubicBezTo>
                      <a:pt x="1983740" y="274320"/>
                      <a:pt x="1742440" y="398780"/>
                      <a:pt x="1697990" y="393700"/>
                    </a:cubicBezTo>
                    <a:cubicBezTo>
                      <a:pt x="1684020" y="392430"/>
                      <a:pt x="1675130" y="384810"/>
                      <a:pt x="1672590" y="378460"/>
                    </a:cubicBezTo>
                    <a:cubicBezTo>
                      <a:pt x="1671320" y="372110"/>
                      <a:pt x="1675130" y="361950"/>
                      <a:pt x="1685290" y="351790"/>
                    </a:cubicBezTo>
                    <a:cubicBezTo>
                      <a:pt x="1718310" y="321310"/>
                      <a:pt x="1946910" y="233680"/>
                      <a:pt x="1990090" y="238760"/>
                    </a:cubicBezTo>
                    <a:cubicBezTo>
                      <a:pt x="2001520" y="240030"/>
                      <a:pt x="2012950" y="250190"/>
                      <a:pt x="2011680" y="254000"/>
                    </a:cubicBezTo>
                    <a:cubicBezTo>
                      <a:pt x="2007870" y="267970"/>
                      <a:pt x="1750060" y="227330"/>
                      <a:pt x="1624330" y="227330"/>
                    </a:cubicBezTo>
                    <a:cubicBezTo>
                      <a:pt x="1507490" y="227330"/>
                      <a:pt x="1323340" y="265430"/>
                      <a:pt x="1282700" y="251460"/>
                    </a:cubicBezTo>
                    <a:cubicBezTo>
                      <a:pt x="1271270" y="247650"/>
                      <a:pt x="1266190" y="242570"/>
                      <a:pt x="1264920" y="236220"/>
                    </a:cubicBezTo>
                    <a:cubicBezTo>
                      <a:pt x="1263650" y="229870"/>
                      <a:pt x="1266190" y="220980"/>
                      <a:pt x="1273810" y="213360"/>
                    </a:cubicBezTo>
                    <a:cubicBezTo>
                      <a:pt x="1295400" y="194310"/>
                      <a:pt x="1414780" y="163830"/>
                      <a:pt x="1445260" y="166370"/>
                    </a:cubicBezTo>
                    <a:cubicBezTo>
                      <a:pt x="1456690" y="166370"/>
                      <a:pt x="1464310" y="170180"/>
                      <a:pt x="1468120" y="175260"/>
                    </a:cubicBezTo>
                    <a:cubicBezTo>
                      <a:pt x="1471930" y="181610"/>
                      <a:pt x="1473200" y="191770"/>
                      <a:pt x="1468120" y="199390"/>
                    </a:cubicBezTo>
                    <a:cubicBezTo>
                      <a:pt x="1456690" y="215900"/>
                      <a:pt x="1397000" y="223520"/>
                      <a:pt x="1371600" y="243840"/>
                    </a:cubicBezTo>
                    <a:cubicBezTo>
                      <a:pt x="1348740" y="262890"/>
                      <a:pt x="1315720" y="300990"/>
                      <a:pt x="1319530" y="312420"/>
                    </a:cubicBezTo>
                    <a:cubicBezTo>
                      <a:pt x="1322070" y="318770"/>
                      <a:pt x="1336040" y="318770"/>
                      <a:pt x="1352550" y="318770"/>
                    </a:cubicBezTo>
                    <a:cubicBezTo>
                      <a:pt x="1409700" y="318770"/>
                      <a:pt x="1621790" y="260350"/>
                      <a:pt x="1723390" y="233680"/>
                    </a:cubicBezTo>
                    <a:cubicBezTo>
                      <a:pt x="1794510" y="214630"/>
                      <a:pt x="1846580" y="200660"/>
                      <a:pt x="1903730" y="179070"/>
                    </a:cubicBezTo>
                    <a:cubicBezTo>
                      <a:pt x="1958340" y="158750"/>
                      <a:pt x="2059940" y="119380"/>
                      <a:pt x="2057400" y="109220"/>
                    </a:cubicBezTo>
                    <a:cubicBezTo>
                      <a:pt x="2057400" y="102870"/>
                      <a:pt x="2020570" y="96520"/>
                      <a:pt x="2002790" y="102870"/>
                    </a:cubicBezTo>
                    <a:cubicBezTo>
                      <a:pt x="1977390" y="110490"/>
                      <a:pt x="1948180" y="137160"/>
                      <a:pt x="1927860" y="166370"/>
                    </a:cubicBezTo>
                    <a:cubicBezTo>
                      <a:pt x="1901190" y="205740"/>
                      <a:pt x="1877060" y="283210"/>
                      <a:pt x="1868170" y="330200"/>
                    </a:cubicBezTo>
                    <a:cubicBezTo>
                      <a:pt x="1861820" y="363220"/>
                      <a:pt x="1855470" y="403860"/>
                      <a:pt x="1866900" y="419100"/>
                    </a:cubicBezTo>
                    <a:cubicBezTo>
                      <a:pt x="1874520" y="429260"/>
                      <a:pt x="1889760" y="431800"/>
                      <a:pt x="1906270" y="429260"/>
                    </a:cubicBezTo>
                    <a:cubicBezTo>
                      <a:pt x="1943100" y="424180"/>
                      <a:pt x="2024380" y="365760"/>
                      <a:pt x="2067560" y="328930"/>
                    </a:cubicBezTo>
                    <a:cubicBezTo>
                      <a:pt x="2104390" y="298450"/>
                      <a:pt x="2134870" y="262890"/>
                      <a:pt x="2159000" y="231140"/>
                    </a:cubicBezTo>
                    <a:cubicBezTo>
                      <a:pt x="2178050" y="207010"/>
                      <a:pt x="2209800" y="175260"/>
                      <a:pt x="2203450" y="160020"/>
                    </a:cubicBezTo>
                    <a:cubicBezTo>
                      <a:pt x="2197100" y="146050"/>
                      <a:pt x="2156460" y="143510"/>
                      <a:pt x="2132330" y="142240"/>
                    </a:cubicBezTo>
                    <a:cubicBezTo>
                      <a:pt x="2108200" y="140970"/>
                      <a:pt x="2082800" y="143510"/>
                      <a:pt x="2058670" y="153670"/>
                    </a:cubicBezTo>
                    <a:cubicBezTo>
                      <a:pt x="2029460" y="165100"/>
                      <a:pt x="1988820" y="193040"/>
                      <a:pt x="1972310" y="213360"/>
                    </a:cubicBezTo>
                    <a:cubicBezTo>
                      <a:pt x="1962150" y="226060"/>
                      <a:pt x="1959610" y="237490"/>
                      <a:pt x="1957070" y="252730"/>
                    </a:cubicBezTo>
                    <a:cubicBezTo>
                      <a:pt x="1953260" y="273050"/>
                      <a:pt x="1951990" y="309880"/>
                      <a:pt x="1957070" y="328930"/>
                    </a:cubicBezTo>
                    <a:cubicBezTo>
                      <a:pt x="1960880" y="341630"/>
                      <a:pt x="1963420" y="355600"/>
                      <a:pt x="1973580" y="359410"/>
                    </a:cubicBezTo>
                    <a:cubicBezTo>
                      <a:pt x="1988820" y="365760"/>
                      <a:pt x="2024380" y="349250"/>
                      <a:pt x="2049780" y="335280"/>
                    </a:cubicBezTo>
                    <a:cubicBezTo>
                      <a:pt x="2084070" y="316230"/>
                      <a:pt x="2133600" y="243840"/>
                      <a:pt x="2152650" y="246380"/>
                    </a:cubicBezTo>
                    <a:cubicBezTo>
                      <a:pt x="2162810" y="247650"/>
                      <a:pt x="2171700" y="264160"/>
                      <a:pt x="2170430" y="271780"/>
                    </a:cubicBezTo>
                    <a:cubicBezTo>
                      <a:pt x="2169160" y="279400"/>
                      <a:pt x="2148840" y="280670"/>
                      <a:pt x="2139950" y="292100"/>
                    </a:cubicBezTo>
                    <a:cubicBezTo>
                      <a:pt x="2124710" y="309880"/>
                      <a:pt x="2112010" y="354330"/>
                      <a:pt x="2109470" y="384810"/>
                    </a:cubicBezTo>
                    <a:cubicBezTo>
                      <a:pt x="2105660" y="415290"/>
                      <a:pt x="2114550" y="457200"/>
                      <a:pt x="2119630" y="478790"/>
                    </a:cubicBezTo>
                    <a:cubicBezTo>
                      <a:pt x="2122170" y="488950"/>
                      <a:pt x="2123440" y="501650"/>
                      <a:pt x="2129790" y="502920"/>
                    </a:cubicBezTo>
                    <a:cubicBezTo>
                      <a:pt x="2139950" y="506730"/>
                      <a:pt x="2170430" y="487680"/>
                      <a:pt x="2184400" y="471170"/>
                    </a:cubicBezTo>
                    <a:cubicBezTo>
                      <a:pt x="2199640" y="453390"/>
                      <a:pt x="2219960" y="406400"/>
                      <a:pt x="2212340" y="393700"/>
                    </a:cubicBezTo>
                    <a:cubicBezTo>
                      <a:pt x="2205990" y="383540"/>
                      <a:pt x="2181860" y="384810"/>
                      <a:pt x="2160270" y="387350"/>
                    </a:cubicBezTo>
                    <a:cubicBezTo>
                      <a:pt x="2123440" y="393700"/>
                      <a:pt x="2053590" y="422910"/>
                      <a:pt x="2014220" y="449580"/>
                    </a:cubicBezTo>
                    <a:cubicBezTo>
                      <a:pt x="1981200" y="473710"/>
                      <a:pt x="1960880" y="501650"/>
                      <a:pt x="1934210" y="534670"/>
                    </a:cubicBezTo>
                    <a:cubicBezTo>
                      <a:pt x="1901190" y="576580"/>
                      <a:pt x="1863090" y="681990"/>
                      <a:pt x="1838960" y="685800"/>
                    </a:cubicBezTo>
                    <a:cubicBezTo>
                      <a:pt x="1830070" y="687070"/>
                      <a:pt x="1818640" y="676910"/>
                      <a:pt x="1814830" y="665480"/>
                    </a:cubicBezTo>
                    <a:cubicBezTo>
                      <a:pt x="1804670" y="642620"/>
                      <a:pt x="1833880" y="574040"/>
                      <a:pt x="1831340" y="535940"/>
                    </a:cubicBezTo>
                    <a:cubicBezTo>
                      <a:pt x="1828800" y="501650"/>
                      <a:pt x="1817370" y="469900"/>
                      <a:pt x="1804670" y="444500"/>
                    </a:cubicBezTo>
                    <a:cubicBezTo>
                      <a:pt x="1793240" y="422910"/>
                      <a:pt x="1779270" y="403860"/>
                      <a:pt x="1762760" y="391160"/>
                    </a:cubicBezTo>
                    <a:cubicBezTo>
                      <a:pt x="1747520" y="378460"/>
                      <a:pt x="1732280" y="369570"/>
                      <a:pt x="1709420" y="364490"/>
                    </a:cubicBezTo>
                    <a:cubicBezTo>
                      <a:pt x="1676400" y="356870"/>
                      <a:pt x="1633220" y="360680"/>
                      <a:pt x="1582420" y="367030"/>
                    </a:cubicBezTo>
                    <a:cubicBezTo>
                      <a:pt x="1506220" y="377190"/>
                      <a:pt x="1372870" y="408940"/>
                      <a:pt x="1300480" y="434340"/>
                    </a:cubicBezTo>
                    <a:cubicBezTo>
                      <a:pt x="1252220" y="452120"/>
                      <a:pt x="1219200" y="469900"/>
                      <a:pt x="1184910" y="491490"/>
                    </a:cubicBezTo>
                    <a:cubicBezTo>
                      <a:pt x="1154430" y="509270"/>
                      <a:pt x="1127760" y="528320"/>
                      <a:pt x="1102360" y="551180"/>
                    </a:cubicBezTo>
                    <a:cubicBezTo>
                      <a:pt x="1075690" y="576580"/>
                      <a:pt x="1023620" y="623570"/>
                      <a:pt x="1027430" y="637540"/>
                    </a:cubicBezTo>
                    <a:cubicBezTo>
                      <a:pt x="1029970" y="643890"/>
                      <a:pt x="1049020" y="647700"/>
                      <a:pt x="1060450" y="643890"/>
                    </a:cubicBezTo>
                    <a:cubicBezTo>
                      <a:pt x="1082040" y="637540"/>
                      <a:pt x="1123950" y="593090"/>
                      <a:pt x="1132840" y="571500"/>
                    </a:cubicBezTo>
                    <a:cubicBezTo>
                      <a:pt x="1137920" y="560070"/>
                      <a:pt x="1136650" y="547370"/>
                      <a:pt x="1131570" y="539750"/>
                    </a:cubicBezTo>
                    <a:cubicBezTo>
                      <a:pt x="1125220" y="530860"/>
                      <a:pt x="1112520" y="528320"/>
                      <a:pt x="1094740" y="524510"/>
                    </a:cubicBezTo>
                    <a:cubicBezTo>
                      <a:pt x="1054100" y="515620"/>
                      <a:pt x="953770" y="510540"/>
                      <a:pt x="896620" y="515620"/>
                    </a:cubicBezTo>
                    <a:cubicBezTo>
                      <a:pt x="850900" y="519430"/>
                      <a:pt x="812800" y="530860"/>
                      <a:pt x="775970" y="542290"/>
                    </a:cubicBezTo>
                    <a:cubicBezTo>
                      <a:pt x="741680" y="552450"/>
                      <a:pt x="707390" y="562610"/>
                      <a:pt x="680720" y="579120"/>
                    </a:cubicBezTo>
                    <a:cubicBezTo>
                      <a:pt x="657860" y="594360"/>
                      <a:pt x="638810" y="609600"/>
                      <a:pt x="623570" y="632460"/>
                    </a:cubicBezTo>
                    <a:cubicBezTo>
                      <a:pt x="603250" y="660400"/>
                      <a:pt x="584200" y="708660"/>
                      <a:pt x="577850" y="740410"/>
                    </a:cubicBezTo>
                    <a:cubicBezTo>
                      <a:pt x="574040" y="765810"/>
                      <a:pt x="571500" y="805180"/>
                      <a:pt x="581660" y="808990"/>
                    </a:cubicBezTo>
                    <a:cubicBezTo>
                      <a:pt x="590550" y="814070"/>
                      <a:pt x="624840" y="775970"/>
                      <a:pt x="637540" y="756920"/>
                    </a:cubicBezTo>
                    <a:cubicBezTo>
                      <a:pt x="647700" y="742950"/>
                      <a:pt x="656590" y="725170"/>
                      <a:pt x="657860" y="711200"/>
                    </a:cubicBezTo>
                    <a:cubicBezTo>
                      <a:pt x="660400" y="699770"/>
                      <a:pt x="659130" y="687070"/>
                      <a:pt x="654050" y="679450"/>
                    </a:cubicBezTo>
                    <a:cubicBezTo>
                      <a:pt x="650240" y="673100"/>
                      <a:pt x="642620" y="669290"/>
                      <a:pt x="631190" y="665480"/>
                    </a:cubicBezTo>
                    <a:cubicBezTo>
                      <a:pt x="603250" y="657860"/>
                      <a:pt x="514350" y="650240"/>
                      <a:pt x="474980" y="666750"/>
                    </a:cubicBezTo>
                    <a:cubicBezTo>
                      <a:pt x="443230" y="681990"/>
                      <a:pt x="417830" y="713740"/>
                      <a:pt x="403860" y="742950"/>
                    </a:cubicBezTo>
                    <a:cubicBezTo>
                      <a:pt x="389890" y="770890"/>
                      <a:pt x="386080" y="808990"/>
                      <a:pt x="386080" y="836930"/>
                    </a:cubicBezTo>
                    <a:cubicBezTo>
                      <a:pt x="387350" y="858520"/>
                      <a:pt x="391160" y="881380"/>
                      <a:pt x="400050" y="894080"/>
                    </a:cubicBezTo>
                    <a:cubicBezTo>
                      <a:pt x="408940" y="905510"/>
                      <a:pt x="420370" y="913130"/>
                      <a:pt x="434340" y="916940"/>
                    </a:cubicBezTo>
                    <a:cubicBezTo>
                      <a:pt x="452120" y="922020"/>
                      <a:pt x="477520" y="920750"/>
                      <a:pt x="499110" y="918210"/>
                    </a:cubicBezTo>
                    <a:cubicBezTo>
                      <a:pt x="520700" y="914400"/>
                      <a:pt x="543560" y="904240"/>
                      <a:pt x="563880" y="894080"/>
                    </a:cubicBezTo>
                    <a:cubicBezTo>
                      <a:pt x="582930" y="883920"/>
                      <a:pt x="603250" y="869950"/>
                      <a:pt x="617220" y="854710"/>
                    </a:cubicBezTo>
                    <a:cubicBezTo>
                      <a:pt x="628650" y="840740"/>
                      <a:pt x="641350" y="822960"/>
                      <a:pt x="643890" y="807720"/>
                    </a:cubicBezTo>
                    <a:cubicBezTo>
                      <a:pt x="645160" y="795020"/>
                      <a:pt x="642620" y="781050"/>
                      <a:pt x="636270" y="770890"/>
                    </a:cubicBezTo>
                    <a:cubicBezTo>
                      <a:pt x="627380" y="759460"/>
                      <a:pt x="613410" y="753110"/>
                      <a:pt x="594360" y="745490"/>
                    </a:cubicBezTo>
                    <a:cubicBezTo>
                      <a:pt x="560070" y="731520"/>
                      <a:pt x="485140" y="715010"/>
                      <a:pt x="436880" y="709930"/>
                    </a:cubicBezTo>
                    <a:cubicBezTo>
                      <a:pt x="393700" y="707390"/>
                      <a:pt x="341630" y="708660"/>
                      <a:pt x="316230" y="716280"/>
                    </a:cubicBezTo>
                    <a:cubicBezTo>
                      <a:pt x="303530" y="721360"/>
                      <a:pt x="297180" y="725170"/>
                      <a:pt x="290830" y="736600"/>
                    </a:cubicBezTo>
                    <a:cubicBezTo>
                      <a:pt x="276860" y="755650"/>
                      <a:pt x="265430" y="802640"/>
                      <a:pt x="262890" y="835660"/>
                    </a:cubicBezTo>
                    <a:cubicBezTo>
                      <a:pt x="260350" y="867410"/>
                      <a:pt x="260350" y="908050"/>
                      <a:pt x="270510" y="928370"/>
                    </a:cubicBezTo>
                    <a:cubicBezTo>
                      <a:pt x="276860" y="941070"/>
                      <a:pt x="287020" y="947420"/>
                      <a:pt x="299720" y="953770"/>
                    </a:cubicBezTo>
                    <a:cubicBezTo>
                      <a:pt x="314960" y="961390"/>
                      <a:pt x="332740" y="966470"/>
                      <a:pt x="356870" y="969010"/>
                    </a:cubicBezTo>
                    <a:cubicBezTo>
                      <a:pt x="394970" y="972820"/>
                      <a:pt x="452120" y="967740"/>
                      <a:pt x="508000" y="960120"/>
                    </a:cubicBezTo>
                    <a:cubicBezTo>
                      <a:pt x="576580" y="951230"/>
                      <a:pt x="661670" y="935990"/>
                      <a:pt x="737870" y="913130"/>
                    </a:cubicBezTo>
                    <a:cubicBezTo>
                      <a:pt x="817880" y="889000"/>
                      <a:pt x="906780" y="855980"/>
                      <a:pt x="976630" y="816610"/>
                    </a:cubicBezTo>
                    <a:cubicBezTo>
                      <a:pt x="1038860" y="782320"/>
                      <a:pt x="1097280" y="732790"/>
                      <a:pt x="1139190" y="693420"/>
                    </a:cubicBezTo>
                    <a:cubicBezTo>
                      <a:pt x="1169670" y="664210"/>
                      <a:pt x="1207770" y="633730"/>
                      <a:pt x="1209040" y="608330"/>
                    </a:cubicBezTo>
                    <a:cubicBezTo>
                      <a:pt x="1209040" y="589280"/>
                      <a:pt x="1193800" y="570230"/>
                      <a:pt x="1172210" y="554990"/>
                    </a:cubicBezTo>
                    <a:cubicBezTo>
                      <a:pt x="1130300" y="527050"/>
                      <a:pt x="1010920" y="513080"/>
                      <a:pt x="938530" y="506730"/>
                    </a:cubicBezTo>
                    <a:cubicBezTo>
                      <a:pt x="875030" y="500380"/>
                      <a:pt x="796290" y="499110"/>
                      <a:pt x="760730" y="509270"/>
                    </a:cubicBezTo>
                    <a:cubicBezTo>
                      <a:pt x="744220" y="513080"/>
                      <a:pt x="735330" y="518160"/>
                      <a:pt x="727710" y="527050"/>
                    </a:cubicBezTo>
                    <a:cubicBezTo>
                      <a:pt x="720090" y="537210"/>
                      <a:pt x="715010" y="551180"/>
                      <a:pt x="715010" y="563880"/>
                    </a:cubicBezTo>
                    <a:cubicBezTo>
                      <a:pt x="715010" y="581660"/>
                      <a:pt x="720090" y="612140"/>
                      <a:pt x="731520" y="621030"/>
                    </a:cubicBezTo>
                    <a:cubicBezTo>
                      <a:pt x="742950" y="628650"/>
                      <a:pt x="763270" y="621030"/>
                      <a:pt x="779780" y="615950"/>
                    </a:cubicBezTo>
                    <a:cubicBezTo>
                      <a:pt x="801370" y="610870"/>
                      <a:pt x="822960" y="598170"/>
                      <a:pt x="844550" y="584200"/>
                    </a:cubicBezTo>
                    <a:cubicBezTo>
                      <a:pt x="869950" y="566420"/>
                      <a:pt x="922020" y="523240"/>
                      <a:pt x="919480" y="518160"/>
                    </a:cubicBezTo>
                    <a:cubicBezTo>
                      <a:pt x="918210" y="515620"/>
                      <a:pt x="900430" y="518160"/>
                      <a:pt x="890270" y="524510"/>
                    </a:cubicBezTo>
                    <a:cubicBezTo>
                      <a:pt x="871220" y="537210"/>
                      <a:pt x="843280" y="574040"/>
                      <a:pt x="826770" y="609600"/>
                    </a:cubicBezTo>
                    <a:cubicBezTo>
                      <a:pt x="805180" y="656590"/>
                      <a:pt x="772160" y="765810"/>
                      <a:pt x="788670" y="788670"/>
                    </a:cubicBezTo>
                    <a:cubicBezTo>
                      <a:pt x="796290" y="800100"/>
                      <a:pt x="812800" y="795020"/>
                      <a:pt x="835660" y="793750"/>
                    </a:cubicBezTo>
                    <a:cubicBezTo>
                      <a:pt x="887730" y="789940"/>
                      <a:pt x="1021080" y="749300"/>
                      <a:pt x="1106170" y="722630"/>
                    </a:cubicBezTo>
                    <a:cubicBezTo>
                      <a:pt x="1186180" y="697230"/>
                      <a:pt x="1332230" y="669290"/>
                      <a:pt x="1333500" y="640080"/>
                    </a:cubicBezTo>
                    <a:cubicBezTo>
                      <a:pt x="1336040" y="614680"/>
                      <a:pt x="1239520" y="579120"/>
                      <a:pt x="1182370" y="560070"/>
                    </a:cubicBezTo>
                    <a:cubicBezTo>
                      <a:pt x="1118870" y="537210"/>
                      <a:pt x="972820" y="505460"/>
                      <a:pt x="966470" y="519430"/>
                    </a:cubicBezTo>
                    <a:cubicBezTo>
                      <a:pt x="961390" y="528320"/>
                      <a:pt x="1009650" y="567690"/>
                      <a:pt x="1037590" y="581660"/>
                    </a:cubicBezTo>
                    <a:cubicBezTo>
                      <a:pt x="1065530" y="595630"/>
                      <a:pt x="1098550" y="596900"/>
                      <a:pt x="1131570" y="601980"/>
                    </a:cubicBezTo>
                    <a:cubicBezTo>
                      <a:pt x="1167130" y="607060"/>
                      <a:pt x="1200150" y="614680"/>
                      <a:pt x="1244600" y="612140"/>
                    </a:cubicBezTo>
                    <a:cubicBezTo>
                      <a:pt x="1308100" y="610870"/>
                      <a:pt x="1449070" y="558800"/>
                      <a:pt x="1477010" y="574040"/>
                    </a:cubicBezTo>
                    <a:cubicBezTo>
                      <a:pt x="1485900" y="579120"/>
                      <a:pt x="1489710" y="591820"/>
                      <a:pt x="1487170" y="599440"/>
                    </a:cubicBezTo>
                    <a:cubicBezTo>
                      <a:pt x="1484630" y="609600"/>
                      <a:pt x="1456690" y="610870"/>
                      <a:pt x="1447800" y="624840"/>
                    </a:cubicBezTo>
                    <a:cubicBezTo>
                      <a:pt x="1436370" y="642620"/>
                      <a:pt x="1435100" y="683260"/>
                      <a:pt x="1438910" y="708660"/>
                    </a:cubicBezTo>
                    <a:cubicBezTo>
                      <a:pt x="1442720" y="730250"/>
                      <a:pt x="1452880" y="759460"/>
                      <a:pt x="1466850" y="769620"/>
                    </a:cubicBezTo>
                    <a:cubicBezTo>
                      <a:pt x="1477010" y="778510"/>
                      <a:pt x="1493520" y="777240"/>
                      <a:pt x="1510030" y="774700"/>
                    </a:cubicBezTo>
                    <a:cubicBezTo>
                      <a:pt x="1536700" y="769620"/>
                      <a:pt x="1578610" y="746760"/>
                      <a:pt x="1611630" y="725170"/>
                    </a:cubicBezTo>
                    <a:cubicBezTo>
                      <a:pt x="1645920" y="703580"/>
                      <a:pt x="1681480" y="676910"/>
                      <a:pt x="1710690" y="642620"/>
                    </a:cubicBezTo>
                    <a:cubicBezTo>
                      <a:pt x="1742440" y="607060"/>
                      <a:pt x="1772920" y="556260"/>
                      <a:pt x="1793240" y="513080"/>
                    </a:cubicBezTo>
                    <a:cubicBezTo>
                      <a:pt x="1809750" y="474980"/>
                      <a:pt x="1824990" y="430530"/>
                      <a:pt x="1827530" y="400050"/>
                    </a:cubicBezTo>
                    <a:cubicBezTo>
                      <a:pt x="1828800" y="378460"/>
                      <a:pt x="1827530" y="358140"/>
                      <a:pt x="1817370" y="345440"/>
                    </a:cubicBezTo>
                    <a:cubicBezTo>
                      <a:pt x="1808480" y="331470"/>
                      <a:pt x="1790700" y="326390"/>
                      <a:pt x="1770380" y="320040"/>
                    </a:cubicBezTo>
                    <a:cubicBezTo>
                      <a:pt x="1733550" y="308610"/>
                      <a:pt x="1652270" y="303530"/>
                      <a:pt x="1615440" y="307340"/>
                    </a:cubicBezTo>
                    <a:cubicBezTo>
                      <a:pt x="1595120" y="309880"/>
                      <a:pt x="1578610" y="313690"/>
                      <a:pt x="1567180" y="322580"/>
                    </a:cubicBezTo>
                    <a:cubicBezTo>
                      <a:pt x="1557020" y="330200"/>
                      <a:pt x="1550670" y="337820"/>
                      <a:pt x="1544320" y="351790"/>
                    </a:cubicBezTo>
                    <a:cubicBezTo>
                      <a:pt x="1534160" y="375920"/>
                      <a:pt x="1526540" y="438150"/>
                      <a:pt x="1526540" y="468630"/>
                    </a:cubicBezTo>
                    <a:cubicBezTo>
                      <a:pt x="1526540" y="488950"/>
                      <a:pt x="1527810" y="500380"/>
                      <a:pt x="1534160" y="516890"/>
                    </a:cubicBezTo>
                    <a:cubicBezTo>
                      <a:pt x="1540510" y="537210"/>
                      <a:pt x="1553210" y="567690"/>
                      <a:pt x="1570990" y="579120"/>
                    </a:cubicBezTo>
                    <a:cubicBezTo>
                      <a:pt x="1587500" y="589280"/>
                      <a:pt x="1615440" y="591820"/>
                      <a:pt x="1635760" y="586740"/>
                    </a:cubicBezTo>
                    <a:cubicBezTo>
                      <a:pt x="1657350" y="580390"/>
                      <a:pt x="1681480" y="557530"/>
                      <a:pt x="1694180" y="541020"/>
                    </a:cubicBezTo>
                    <a:cubicBezTo>
                      <a:pt x="1704340" y="528320"/>
                      <a:pt x="1705610" y="505460"/>
                      <a:pt x="1715770" y="501650"/>
                    </a:cubicBezTo>
                    <a:cubicBezTo>
                      <a:pt x="1723390" y="499110"/>
                      <a:pt x="1744980" y="508000"/>
                      <a:pt x="1748790" y="514350"/>
                    </a:cubicBezTo>
                    <a:cubicBezTo>
                      <a:pt x="1751330" y="519430"/>
                      <a:pt x="1750060" y="527050"/>
                      <a:pt x="1746250" y="529590"/>
                    </a:cubicBezTo>
                    <a:cubicBezTo>
                      <a:pt x="1742440" y="534670"/>
                      <a:pt x="1724660" y="530860"/>
                      <a:pt x="1715770" y="535940"/>
                    </a:cubicBezTo>
                    <a:cubicBezTo>
                      <a:pt x="1706880" y="542290"/>
                      <a:pt x="1701800" y="551180"/>
                      <a:pt x="1695450" y="567690"/>
                    </a:cubicBezTo>
                    <a:cubicBezTo>
                      <a:pt x="1681480" y="601980"/>
                      <a:pt x="1681480" y="722630"/>
                      <a:pt x="1663700" y="749300"/>
                    </a:cubicBezTo>
                    <a:cubicBezTo>
                      <a:pt x="1656080" y="759460"/>
                      <a:pt x="1644650" y="765810"/>
                      <a:pt x="1638300" y="764540"/>
                    </a:cubicBezTo>
                    <a:cubicBezTo>
                      <a:pt x="1630680" y="763270"/>
                      <a:pt x="1619250" y="749300"/>
                      <a:pt x="1619250" y="741680"/>
                    </a:cubicBezTo>
                    <a:cubicBezTo>
                      <a:pt x="1619250" y="731520"/>
                      <a:pt x="1628140" y="725170"/>
                      <a:pt x="1640840" y="711200"/>
                    </a:cubicBezTo>
                    <a:cubicBezTo>
                      <a:pt x="1686560" y="661670"/>
                      <a:pt x="1985010" y="407670"/>
                      <a:pt x="1981200" y="403860"/>
                    </a:cubicBezTo>
                    <a:cubicBezTo>
                      <a:pt x="1981200" y="402590"/>
                      <a:pt x="1955800" y="417830"/>
                      <a:pt x="1945640" y="427990"/>
                    </a:cubicBezTo>
                    <a:cubicBezTo>
                      <a:pt x="1935480" y="439420"/>
                      <a:pt x="1927860" y="454660"/>
                      <a:pt x="1924050" y="472440"/>
                    </a:cubicBezTo>
                    <a:cubicBezTo>
                      <a:pt x="1917700" y="496570"/>
                      <a:pt x="1908810" y="547370"/>
                      <a:pt x="1924050" y="557530"/>
                    </a:cubicBezTo>
                    <a:cubicBezTo>
                      <a:pt x="1944370" y="570230"/>
                      <a:pt x="2033270" y="518160"/>
                      <a:pt x="2067560" y="488950"/>
                    </a:cubicBezTo>
                    <a:cubicBezTo>
                      <a:pt x="2092960" y="466090"/>
                      <a:pt x="2108200" y="407670"/>
                      <a:pt x="2119630" y="410210"/>
                    </a:cubicBezTo>
                    <a:cubicBezTo>
                      <a:pt x="2136140" y="415290"/>
                      <a:pt x="2136140" y="615950"/>
                      <a:pt x="2119630" y="648970"/>
                    </a:cubicBezTo>
                    <a:cubicBezTo>
                      <a:pt x="2114550" y="661670"/>
                      <a:pt x="2104390" y="668020"/>
                      <a:pt x="2096770" y="668020"/>
                    </a:cubicBezTo>
                    <a:cubicBezTo>
                      <a:pt x="2089150" y="666750"/>
                      <a:pt x="2077720" y="659130"/>
                      <a:pt x="2076450" y="647700"/>
                    </a:cubicBezTo>
                    <a:cubicBezTo>
                      <a:pt x="2068830" y="607060"/>
                      <a:pt x="2186940" y="360680"/>
                      <a:pt x="2226310" y="340360"/>
                    </a:cubicBezTo>
                    <a:cubicBezTo>
                      <a:pt x="2239010" y="334010"/>
                      <a:pt x="2251710" y="337820"/>
                      <a:pt x="2261870" y="346710"/>
                    </a:cubicBezTo>
                    <a:cubicBezTo>
                      <a:pt x="2278380" y="363220"/>
                      <a:pt x="2278380" y="458470"/>
                      <a:pt x="2289810" y="459740"/>
                    </a:cubicBezTo>
                    <a:cubicBezTo>
                      <a:pt x="2299970" y="459740"/>
                      <a:pt x="2322830" y="389890"/>
                      <a:pt x="2327910" y="358140"/>
                    </a:cubicBezTo>
                    <a:cubicBezTo>
                      <a:pt x="2331720" y="330200"/>
                      <a:pt x="2319020" y="276860"/>
                      <a:pt x="2322830" y="275590"/>
                    </a:cubicBezTo>
                    <a:cubicBezTo>
                      <a:pt x="2327910" y="275590"/>
                      <a:pt x="2382520" y="417830"/>
                      <a:pt x="2372360" y="440690"/>
                    </a:cubicBezTo>
                    <a:cubicBezTo>
                      <a:pt x="2368550" y="449580"/>
                      <a:pt x="2354580" y="454660"/>
                      <a:pt x="2346960" y="453390"/>
                    </a:cubicBezTo>
                    <a:cubicBezTo>
                      <a:pt x="2340610" y="453390"/>
                      <a:pt x="2332990" y="449580"/>
                      <a:pt x="2327910" y="440690"/>
                    </a:cubicBezTo>
                    <a:cubicBezTo>
                      <a:pt x="2316480" y="415290"/>
                      <a:pt x="2331720" y="265430"/>
                      <a:pt x="2350770" y="248920"/>
                    </a:cubicBezTo>
                    <a:cubicBezTo>
                      <a:pt x="2358390" y="242570"/>
                      <a:pt x="2368550" y="246380"/>
                      <a:pt x="2377440" y="250190"/>
                    </a:cubicBezTo>
                    <a:cubicBezTo>
                      <a:pt x="2390140" y="255270"/>
                      <a:pt x="2405380" y="269240"/>
                      <a:pt x="2416810" y="287020"/>
                    </a:cubicBezTo>
                    <a:cubicBezTo>
                      <a:pt x="2434590" y="312420"/>
                      <a:pt x="2467610" y="378460"/>
                      <a:pt x="2462530" y="396240"/>
                    </a:cubicBezTo>
                    <a:cubicBezTo>
                      <a:pt x="2459990" y="403860"/>
                      <a:pt x="2451100" y="408940"/>
                      <a:pt x="2444750" y="408940"/>
                    </a:cubicBezTo>
                    <a:cubicBezTo>
                      <a:pt x="2438400" y="410210"/>
                      <a:pt x="2432050" y="408940"/>
                      <a:pt x="2424430" y="402590"/>
                    </a:cubicBezTo>
                    <a:cubicBezTo>
                      <a:pt x="2405380" y="384810"/>
                      <a:pt x="2388870" y="307340"/>
                      <a:pt x="2357120" y="260350"/>
                    </a:cubicBezTo>
                    <a:cubicBezTo>
                      <a:pt x="2320290" y="204470"/>
                      <a:pt x="2223770" y="130810"/>
                      <a:pt x="2205990" y="95250"/>
                    </a:cubicBezTo>
                    <a:cubicBezTo>
                      <a:pt x="2199640" y="81280"/>
                      <a:pt x="2209800" y="69850"/>
                      <a:pt x="2200910" y="62230"/>
                    </a:cubicBezTo>
                    <a:cubicBezTo>
                      <a:pt x="2174240" y="44450"/>
                      <a:pt x="1996440" y="105410"/>
                      <a:pt x="1940560" y="109220"/>
                    </a:cubicBezTo>
                    <a:cubicBezTo>
                      <a:pt x="1913890" y="110490"/>
                      <a:pt x="1902460" y="110490"/>
                      <a:pt x="1882140" y="106680"/>
                    </a:cubicBezTo>
                    <a:cubicBezTo>
                      <a:pt x="1855470" y="101600"/>
                      <a:pt x="1832610" y="80010"/>
                      <a:pt x="1797050" y="77470"/>
                    </a:cubicBezTo>
                    <a:cubicBezTo>
                      <a:pt x="1737360" y="74930"/>
                      <a:pt x="1629410" y="121920"/>
                      <a:pt x="1559560" y="128270"/>
                    </a:cubicBezTo>
                    <a:cubicBezTo>
                      <a:pt x="1506220" y="132080"/>
                      <a:pt x="1456690" y="116840"/>
                      <a:pt x="1414780" y="119380"/>
                    </a:cubicBezTo>
                    <a:cubicBezTo>
                      <a:pt x="1383030" y="120650"/>
                      <a:pt x="1360170" y="116840"/>
                      <a:pt x="1330960" y="132080"/>
                    </a:cubicBezTo>
                    <a:cubicBezTo>
                      <a:pt x="1282700" y="154940"/>
                      <a:pt x="1220470" y="256540"/>
                      <a:pt x="1173480" y="285750"/>
                    </a:cubicBezTo>
                    <a:cubicBezTo>
                      <a:pt x="1141730" y="304800"/>
                      <a:pt x="1112520" y="311150"/>
                      <a:pt x="1085850" y="314960"/>
                    </a:cubicBezTo>
                    <a:cubicBezTo>
                      <a:pt x="1065530" y="318770"/>
                      <a:pt x="1041400" y="318770"/>
                      <a:pt x="1027430" y="314960"/>
                    </a:cubicBezTo>
                    <a:cubicBezTo>
                      <a:pt x="1017270" y="311150"/>
                      <a:pt x="1013460" y="308610"/>
                      <a:pt x="1004570" y="300990"/>
                    </a:cubicBezTo>
                    <a:cubicBezTo>
                      <a:pt x="982980" y="281940"/>
                      <a:pt x="955040" y="210820"/>
                      <a:pt x="910590" y="194310"/>
                    </a:cubicBezTo>
                    <a:cubicBezTo>
                      <a:pt x="852170" y="171450"/>
                      <a:pt x="740410" y="204470"/>
                      <a:pt x="665480" y="219710"/>
                    </a:cubicBezTo>
                    <a:cubicBezTo>
                      <a:pt x="599440" y="233680"/>
                      <a:pt x="537210" y="256540"/>
                      <a:pt x="482600" y="278130"/>
                    </a:cubicBezTo>
                    <a:cubicBezTo>
                      <a:pt x="435610" y="295910"/>
                      <a:pt x="402590" y="330200"/>
                      <a:pt x="354330" y="336550"/>
                    </a:cubicBezTo>
                    <a:cubicBezTo>
                      <a:pt x="294640" y="344170"/>
                      <a:pt x="187960" y="299720"/>
                      <a:pt x="149860" y="300990"/>
                    </a:cubicBezTo>
                    <a:cubicBezTo>
                      <a:pt x="135890" y="300990"/>
                      <a:pt x="130810" y="302260"/>
                      <a:pt x="119380" y="307340"/>
                    </a:cubicBezTo>
                    <a:cubicBezTo>
                      <a:pt x="102870" y="316230"/>
                      <a:pt x="72390" y="336550"/>
                      <a:pt x="63500" y="353060"/>
                    </a:cubicBezTo>
                    <a:cubicBezTo>
                      <a:pt x="58420" y="364490"/>
                      <a:pt x="59690" y="373380"/>
                      <a:pt x="60960" y="388620"/>
                    </a:cubicBezTo>
                    <a:cubicBezTo>
                      <a:pt x="63500" y="411480"/>
                      <a:pt x="85090" y="447040"/>
                      <a:pt x="91440" y="481330"/>
                    </a:cubicBezTo>
                    <a:cubicBezTo>
                      <a:pt x="97790" y="523240"/>
                      <a:pt x="83820" y="580390"/>
                      <a:pt x="90170" y="621030"/>
                    </a:cubicBezTo>
                    <a:cubicBezTo>
                      <a:pt x="96520" y="656590"/>
                      <a:pt x="121920" y="679450"/>
                      <a:pt x="121920" y="715010"/>
                    </a:cubicBezTo>
                    <a:cubicBezTo>
                      <a:pt x="123190" y="759460"/>
                      <a:pt x="78740" y="839470"/>
                      <a:pt x="76200" y="869950"/>
                    </a:cubicBezTo>
                    <a:cubicBezTo>
                      <a:pt x="76200" y="881380"/>
                      <a:pt x="77470" y="886460"/>
                      <a:pt x="81280" y="895350"/>
                    </a:cubicBezTo>
                    <a:cubicBezTo>
                      <a:pt x="86360" y="909320"/>
                      <a:pt x="99060" y="929640"/>
                      <a:pt x="113030" y="946150"/>
                    </a:cubicBezTo>
                    <a:cubicBezTo>
                      <a:pt x="129540" y="963930"/>
                      <a:pt x="146050" y="980440"/>
                      <a:pt x="176530" y="998220"/>
                    </a:cubicBezTo>
                    <a:cubicBezTo>
                      <a:pt x="232410" y="1027430"/>
                      <a:pt x="377190" y="1070610"/>
                      <a:pt x="431800" y="1080770"/>
                    </a:cubicBezTo>
                    <a:cubicBezTo>
                      <a:pt x="457200" y="1084580"/>
                      <a:pt x="469900" y="1088390"/>
                      <a:pt x="487680" y="1082040"/>
                    </a:cubicBezTo>
                    <a:cubicBezTo>
                      <a:pt x="511810" y="1074420"/>
                      <a:pt x="527050" y="1035050"/>
                      <a:pt x="556260" y="1024890"/>
                    </a:cubicBezTo>
                    <a:cubicBezTo>
                      <a:pt x="593090" y="1012190"/>
                      <a:pt x="651510" y="1038860"/>
                      <a:pt x="693420" y="1027430"/>
                    </a:cubicBezTo>
                    <a:cubicBezTo>
                      <a:pt x="732790" y="1016000"/>
                      <a:pt x="763270" y="972820"/>
                      <a:pt x="803910" y="961390"/>
                    </a:cubicBezTo>
                    <a:cubicBezTo>
                      <a:pt x="844550" y="948690"/>
                      <a:pt x="900430" y="970280"/>
                      <a:pt x="938530" y="955040"/>
                    </a:cubicBezTo>
                    <a:cubicBezTo>
                      <a:pt x="976630" y="939800"/>
                      <a:pt x="998220" y="894080"/>
                      <a:pt x="1033780" y="873760"/>
                    </a:cubicBezTo>
                    <a:cubicBezTo>
                      <a:pt x="1069340" y="853440"/>
                      <a:pt x="1117600" y="852170"/>
                      <a:pt x="1151890" y="833120"/>
                    </a:cubicBezTo>
                    <a:cubicBezTo>
                      <a:pt x="1182370" y="815340"/>
                      <a:pt x="1198880" y="778510"/>
                      <a:pt x="1230630" y="763270"/>
                    </a:cubicBezTo>
                    <a:cubicBezTo>
                      <a:pt x="1264920" y="745490"/>
                      <a:pt x="1314450" y="741680"/>
                      <a:pt x="1351280" y="737870"/>
                    </a:cubicBezTo>
                    <a:cubicBezTo>
                      <a:pt x="1380490" y="735330"/>
                      <a:pt x="1408430" y="728980"/>
                      <a:pt x="1430020" y="737870"/>
                    </a:cubicBezTo>
                    <a:cubicBezTo>
                      <a:pt x="1450340" y="745490"/>
                      <a:pt x="1464310" y="763270"/>
                      <a:pt x="1479550" y="782320"/>
                    </a:cubicBezTo>
                    <a:cubicBezTo>
                      <a:pt x="1501140" y="806450"/>
                      <a:pt x="1516380" y="859790"/>
                      <a:pt x="1541780" y="876300"/>
                    </a:cubicBezTo>
                    <a:cubicBezTo>
                      <a:pt x="1560830" y="889000"/>
                      <a:pt x="1584960" y="889000"/>
                      <a:pt x="1606550" y="889000"/>
                    </a:cubicBezTo>
                    <a:cubicBezTo>
                      <a:pt x="1625600" y="890270"/>
                      <a:pt x="1647190" y="887730"/>
                      <a:pt x="1663700" y="882650"/>
                    </a:cubicBezTo>
                    <a:cubicBezTo>
                      <a:pt x="1677670" y="877570"/>
                      <a:pt x="1682750" y="866140"/>
                      <a:pt x="1700530" y="859790"/>
                    </a:cubicBezTo>
                    <a:cubicBezTo>
                      <a:pt x="1736090" y="848360"/>
                      <a:pt x="1830070" y="864870"/>
                      <a:pt x="1874520" y="845820"/>
                    </a:cubicBezTo>
                    <a:cubicBezTo>
                      <a:pt x="1907540" y="831850"/>
                      <a:pt x="1921510" y="788670"/>
                      <a:pt x="1951990" y="781050"/>
                    </a:cubicBezTo>
                    <a:cubicBezTo>
                      <a:pt x="1982470" y="772160"/>
                      <a:pt x="2033270" y="805180"/>
                      <a:pt x="2058670" y="802640"/>
                    </a:cubicBezTo>
                    <a:cubicBezTo>
                      <a:pt x="2072640" y="800100"/>
                      <a:pt x="2080260" y="795020"/>
                      <a:pt x="2090420" y="786130"/>
                    </a:cubicBezTo>
                    <a:cubicBezTo>
                      <a:pt x="2106930" y="772160"/>
                      <a:pt x="2115820" y="730250"/>
                      <a:pt x="2134870" y="716280"/>
                    </a:cubicBezTo>
                    <a:cubicBezTo>
                      <a:pt x="2150110" y="704850"/>
                      <a:pt x="2175510" y="709930"/>
                      <a:pt x="2189480" y="701040"/>
                    </a:cubicBezTo>
                    <a:cubicBezTo>
                      <a:pt x="2200910" y="694690"/>
                      <a:pt x="2205990" y="689610"/>
                      <a:pt x="2214880" y="675640"/>
                    </a:cubicBezTo>
                    <a:cubicBezTo>
                      <a:pt x="2233930" y="647700"/>
                      <a:pt x="2249170" y="570230"/>
                      <a:pt x="2277110" y="528320"/>
                    </a:cubicBezTo>
                    <a:cubicBezTo>
                      <a:pt x="2302510" y="491490"/>
                      <a:pt x="2363470" y="458470"/>
                      <a:pt x="2369820" y="435610"/>
                    </a:cubicBezTo>
                    <a:cubicBezTo>
                      <a:pt x="2372360" y="425450"/>
                      <a:pt x="2371090" y="417830"/>
                      <a:pt x="2364740" y="410210"/>
                    </a:cubicBezTo>
                    <a:cubicBezTo>
                      <a:pt x="2350770" y="391160"/>
                      <a:pt x="2294890" y="368300"/>
                      <a:pt x="2260600" y="354330"/>
                    </a:cubicBezTo>
                    <a:cubicBezTo>
                      <a:pt x="2231390" y="341630"/>
                      <a:pt x="2204720" y="332740"/>
                      <a:pt x="2172970" y="326390"/>
                    </a:cubicBezTo>
                    <a:cubicBezTo>
                      <a:pt x="2136140" y="320040"/>
                      <a:pt x="2103120" y="314960"/>
                      <a:pt x="2053590" y="317500"/>
                    </a:cubicBezTo>
                    <a:cubicBezTo>
                      <a:pt x="1974850" y="320040"/>
                      <a:pt x="1845310" y="342900"/>
                      <a:pt x="1742440" y="363220"/>
                    </a:cubicBezTo>
                    <a:cubicBezTo>
                      <a:pt x="1639570" y="383540"/>
                      <a:pt x="1530350" y="422910"/>
                      <a:pt x="1436370" y="436880"/>
                    </a:cubicBezTo>
                    <a:cubicBezTo>
                      <a:pt x="1356360" y="449580"/>
                      <a:pt x="1309370" y="440690"/>
                      <a:pt x="1214120" y="452120"/>
                    </a:cubicBezTo>
                    <a:cubicBezTo>
                      <a:pt x="1033780" y="472440"/>
                      <a:pt x="575310" y="591820"/>
                      <a:pt x="444500" y="577850"/>
                    </a:cubicBezTo>
                    <a:cubicBezTo>
                      <a:pt x="397510" y="574040"/>
                      <a:pt x="375920" y="562610"/>
                      <a:pt x="351790" y="542290"/>
                    </a:cubicBezTo>
                    <a:cubicBezTo>
                      <a:pt x="327660" y="521970"/>
                      <a:pt x="309880" y="487680"/>
                      <a:pt x="300990" y="454660"/>
                    </a:cubicBezTo>
                    <a:cubicBezTo>
                      <a:pt x="292100" y="422910"/>
                      <a:pt x="293370" y="374650"/>
                      <a:pt x="299720" y="349250"/>
                    </a:cubicBezTo>
                    <a:cubicBezTo>
                      <a:pt x="303530" y="332740"/>
                      <a:pt x="311150" y="321310"/>
                      <a:pt x="321310" y="311150"/>
                    </a:cubicBezTo>
                    <a:cubicBezTo>
                      <a:pt x="335280" y="298450"/>
                      <a:pt x="355600" y="290830"/>
                      <a:pt x="381000" y="283210"/>
                    </a:cubicBezTo>
                    <a:cubicBezTo>
                      <a:pt x="422910" y="271780"/>
                      <a:pt x="491490" y="260350"/>
                      <a:pt x="553720" y="265430"/>
                    </a:cubicBezTo>
                    <a:cubicBezTo>
                      <a:pt x="628650" y="270510"/>
                      <a:pt x="725170" y="314960"/>
                      <a:pt x="798830" y="328930"/>
                    </a:cubicBezTo>
                    <a:cubicBezTo>
                      <a:pt x="855980" y="340360"/>
                      <a:pt x="894080" y="346710"/>
                      <a:pt x="956310" y="349250"/>
                    </a:cubicBezTo>
                    <a:cubicBezTo>
                      <a:pt x="1043940" y="353060"/>
                      <a:pt x="1186180" y="345440"/>
                      <a:pt x="1273810" y="337820"/>
                    </a:cubicBezTo>
                    <a:cubicBezTo>
                      <a:pt x="1337310" y="332740"/>
                      <a:pt x="1371600" y="321310"/>
                      <a:pt x="1435100" y="314960"/>
                    </a:cubicBezTo>
                    <a:cubicBezTo>
                      <a:pt x="1527810" y="306070"/>
                      <a:pt x="1699260" y="308610"/>
                      <a:pt x="1776730" y="297180"/>
                    </a:cubicBezTo>
                    <a:cubicBezTo>
                      <a:pt x="1816100" y="290830"/>
                      <a:pt x="1847850" y="283210"/>
                      <a:pt x="1866900" y="273050"/>
                    </a:cubicBezTo>
                    <a:cubicBezTo>
                      <a:pt x="1877060" y="266700"/>
                      <a:pt x="1882140" y="261620"/>
                      <a:pt x="1887220" y="252730"/>
                    </a:cubicBezTo>
                    <a:cubicBezTo>
                      <a:pt x="1893570" y="242570"/>
                      <a:pt x="1901190" y="222250"/>
                      <a:pt x="1897380" y="210820"/>
                    </a:cubicBezTo>
                    <a:cubicBezTo>
                      <a:pt x="1893570" y="201930"/>
                      <a:pt x="1883410" y="195580"/>
                      <a:pt x="1873250" y="190500"/>
                    </a:cubicBezTo>
                    <a:cubicBezTo>
                      <a:pt x="1861820" y="185420"/>
                      <a:pt x="1846580" y="185420"/>
                      <a:pt x="1827530" y="184150"/>
                    </a:cubicBezTo>
                    <a:cubicBezTo>
                      <a:pt x="1791970" y="181610"/>
                      <a:pt x="1742440" y="177800"/>
                      <a:pt x="1680210" y="186690"/>
                    </a:cubicBezTo>
                    <a:cubicBezTo>
                      <a:pt x="1570990" y="201930"/>
                      <a:pt x="1352550" y="287020"/>
                      <a:pt x="1228090" y="308610"/>
                    </a:cubicBezTo>
                    <a:cubicBezTo>
                      <a:pt x="1143000" y="323850"/>
                      <a:pt x="1080770" y="316230"/>
                      <a:pt x="1009650" y="326390"/>
                    </a:cubicBezTo>
                    <a:cubicBezTo>
                      <a:pt x="938530" y="335280"/>
                      <a:pt x="866140" y="360680"/>
                      <a:pt x="798830" y="369570"/>
                    </a:cubicBezTo>
                    <a:cubicBezTo>
                      <a:pt x="739140" y="377190"/>
                      <a:pt x="687070" y="367030"/>
                      <a:pt x="628650" y="377190"/>
                    </a:cubicBezTo>
                    <a:cubicBezTo>
                      <a:pt x="563880" y="387350"/>
                      <a:pt x="480060" y="414020"/>
                      <a:pt x="426720" y="434340"/>
                    </a:cubicBezTo>
                    <a:cubicBezTo>
                      <a:pt x="391160" y="448310"/>
                      <a:pt x="359410" y="454660"/>
                      <a:pt x="339090" y="478790"/>
                    </a:cubicBezTo>
                    <a:cubicBezTo>
                      <a:pt x="316230" y="502920"/>
                      <a:pt x="299720" y="560070"/>
                      <a:pt x="300990" y="582930"/>
                    </a:cubicBezTo>
                    <a:cubicBezTo>
                      <a:pt x="300990" y="595630"/>
                      <a:pt x="306070" y="601980"/>
                      <a:pt x="312420" y="610870"/>
                    </a:cubicBezTo>
                    <a:cubicBezTo>
                      <a:pt x="321310" y="621030"/>
                      <a:pt x="337820" y="632460"/>
                      <a:pt x="356870" y="640080"/>
                    </a:cubicBezTo>
                    <a:cubicBezTo>
                      <a:pt x="381000" y="650240"/>
                      <a:pt x="411480" y="657860"/>
                      <a:pt x="449580" y="661670"/>
                    </a:cubicBezTo>
                    <a:cubicBezTo>
                      <a:pt x="508000" y="666750"/>
                      <a:pt x="596900" y="659130"/>
                      <a:pt x="671830" y="652780"/>
                    </a:cubicBezTo>
                    <a:cubicBezTo>
                      <a:pt x="751840" y="645160"/>
                      <a:pt x="815340" y="636270"/>
                      <a:pt x="914400" y="619760"/>
                    </a:cubicBezTo>
                    <a:cubicBezTo>
                      <a:pt x="1073150" y="593090"/>
                      <a:pt x="1342390" y="520700"/>
                      <a:pt x="1529080" y="497840"/>
                    </a:cubicBezTo>
                    <a:cubicBezTo>
                      <a:pt x="1685290" y="477520"/>
                      <a:pt x="1910080" y="455930"/>
                      <a:pt x="1959610" y="474980"/>
                    </a:cubicBezTo>
                    <a:cubicBezTo>
                      <a:pt x="1973580" y="480060"/>
                      <a:pt x="1979930" y="487680"/>
                      <a:pt x="1981200" y="495300"/>
                    </a:cubicBezTo>
                    <a:cubicBezTo>
                      <a:pt x="1981200" y="502920"/>
                      <a:pt x="1974850" y="511810"/>
                      <a:pt x="1963420" y="518160"/>
                    </a:cubicBezTo>
                    <a:cubicBezTo>
                      <a:pt x="1911350" y="542290"/>
                      <a:pt x="1629410" y="500380"/>
                      <a:pt x="1465580" y="506730"/>
                    </a:cubicBezTo>
                    <a:cubicBezTo>
                      <a:pt x="1304290" y="513080"/>
                      <a:pt x="1141730" y="553720"/>
                      <a:pt x="989330" y="552450"/>
                    </a:cubicBezTo>
                    <a:cubicBezTo>
                      <a:pt x="848360" y="552450"/>
                      <a:pt x="712470" y="504190"/>
                      <a:pt x="582930" y="510540"/>
                    </a:cubicBezTo>
                    <a:cubicBezTo>
                      <a:pt x="462280" y="516890"/>
                      <a:pt x="336550" y="557530"/>
                      <a:pt x="238760" y="584200"/>
                    </a:cubicBezTo>
                    <a:cubicBezTo>
                      <a:pt x="163830" y="604520"/>
                      <a:pt x="77470" y="651510"/>
                      <a:pt x="44450" y="648970"/>
                    </a:cubicBezTo>
                    <a:cubicBezTo>
                      <a:pt x="34290" y="648970"/>
                      <a:pt x="26670" y="645160"/>
                      <a:pt x="24130" y="640080"/>
                    </a:cubicBezTo>
                    <a:cubicBezTo>
                      <a:pt x="20320" y="633730"/>
                      <a:pt x="19050" y="623570"/>
                      <a:pt x="25400" y="615950"/>
                    </a:cubicBezTo>
                    <a:cubicBezTo>
                      <a:pt x="52070" y="588010"/>
                      <a:pt x="276860" y="593090"/>
                      <a:pt x="393700" y="575310"/>
                    </a:cubicBezTo>
                    <a:cubicBezTo>
                      <a:pt x="500380" y="557530"/>
                      <a:pt x="571500" y="533400"/>
                      <a:pt x="697230" y="513080"/>
                    </a:cubicBezTo>
                    <a:cubicBezTo>
                      <a:pt x="901700" y="478790"/>
                      <a:pt x="1333500" y="439420"/>
                      <a:pt x="1507490" y="412750"/>
                    </a:cubicBezTo>
                    <a:cubicBezTo>
                      <a:pt x="1590040" y="400050"/>
                      <a:pt x="1635760" y="392430"/>
                      <a:pt x="1690370" y="378460"/>
                    </a:cubicBezTo>
                    <a:cubicBezTo>
                      <a:pt x="1737360" y="365760"/>
                      <a:pt x="1767840" y="345440"/>
                      <a:pt x="1817370" y="334010"/>
                    </a:cubicBezTo>
                    <a:cubicBezTo>
                      <a:pt x="1888490" y="318770"/>
                      <a:pt x="2035810" y="293370"/>
                      <a:pt x="2077720" y="302260"/>
                    </a:cubicBezTo>
                    <a:cubicBezTo>
                      <a:pt x="2092960" y="306070"/>
                      <a:pt x="2106930" y="316230"/>
                      <a:pt x="2105660" y="318770"/>
                    </a:cubicBezTo>
                    <a:cubicBezTo>
                      <a:pt x="2103120" y="327660"/>
                      <a:pt x="1963420" y="295910"/>
                      <a:pt x="1874520" y="292100"/>
                    </a:cubicBezTo>
                    <a:cubicBezTo>
                      <a:pt x="1753870" y="288290"/>
                      <a:pt x="1572260" y="299720"/>
                      <a:pt x="1446530" y="313690"/>
                    </a:cubicBezTo>
                    <a:cubicBezTo>
                      <a:pt x="1348740" y="323850"/>
                      <a:pt x="1275080" y="323850"/>
                      <a:pt x="1186180" y="358140"/>
                    </a:cubicBezTo>
                    <a:cubicBezTo>
                      <a:pt x="1080770" y="397510"/>
                      <a:pt x="902970" y="562610"/>
                      <a:pt x="863600" y="557530"/>
                    </a:cubicBezTo>
                    <a:cubicBezTo>
                      <a:pt x="853440" y="556260"/>
                      <a:pt x="848360" y="546100"/>
                      <a:pt x="847090" y="539750"/>
                    </a:cubicBezTo>
                    <a:cubicBezTo>
                      <a:pt x="845820" y="533400"/>
                      <a:pt x="849630" y="521970"/>
                      <a:pt x="858520" y="518160"/>
                    </a:cubicBezTo>
                    <a:cubicBezTo>
                      <a:pt x="873760" y="509270"/>
                      <a:pt x="909320" y="528320"/>
                      <a:pt x="955040" y="529590"/>
                    </a:cubicBezTo>
                    <a:cubicBezTo>
                      <a:pt x="1062990" y="533400"/>
                      <a:pt x="1333500" y="520700"/>
                      <a:pt x="1493520" y="502920"/>
                    </a:cubicBezTo>
                    <a:cubicBezTo>
                      <a:pt x="1624330" y="488950"/>
                      <a:pt x="1803400" y="433070"/>
                      <a:pt x="1846580" y="443230"/>
                    </a:cubicBezTo>
                    <a:cubicBezTo>
                      <a:pt x="1856740" y="445770"/>
                      <a:pt x="1861820" y="452120"/>
                      <a:pt x="1864360" y="457200"/>
                    </a:cubicBezTo>
                    <a:cubicBezTo>
                      <a:pt x="1866900" y="462280"/>
                      <a:pt x="1866900" y="469900"/>
                      <a:pt x="1861820" y="476250"/>
                    </a:cubicBezTo>
                    <a:cubicBezTo>
                      <a:pt x="1835150" y="501650"/>
                      <a:pt x="1586230" y="505460"/>
                      <a:pt x="1502410" y="523240"/>
                    </a:cubicBezTo>
                    <a:cubicBezTo>
                      <a:pt x="1457960" y="532130"/>
                      <a:pt x="1440180" y="538480"/>
                      <a:pt x="1399540" y="554990"/>
                    </a:cubicBezTo>
                    <a:cubicBezTo>
                      <a:pt x="1334770" y="579120"/>
                      <a:pt x="1233170" y="635000"/>
                      <a:pt x="1154430" y="666750"/>
                    </a:cubicBezTo>
                    <a:cubicBezTo>
                      <a:pt x="1085850" y="694690"/>
                      <a:pt x="996950" y="715010"/>
                      <a:pt x="953770" y="737870"/>
                    </a:cubicBezTo>
                    <a:cubicBezTo>
                      <a:pt x="932180" y="750570"/>
                      <a:pt x="923290" y="756920"/>
                      <a:pt x="908050" y="773430"/>
                    </a:cubicBezTo>
                    <a:cubicBezTo>
                      <a:pt x="886460" y="796290"/>
                      <a:pt x="875030" y="848360"/>
                      <a:pt x="845820" y="871220"/>
                    </a:cubicBezTo>
                    <a:cubicBezTo>
                      <a:pt x="816610" y="895350"/>
                      <a:pt x="774700" y="904240"/>
                      <a:pt x="732790" y="911860"/>
                    </a:cubicBezTo>
                    <a:cubicBezTo>
                      <a:pt x="684530" y="919480"/>
                      <a:pt x="621030" y="916940"/>
                      <a:pt x="571500" y="909320"/>
                    </a:cubicBezTo>
                    <a:cubicBezTo>
                      <a:pt x="529590" y="901700"/>
                      <a:pt x="485140" y="894080"/>
                      <a:pt x="455930" y="873760"/>
                    </a:cubicBezTo>
                    <a:cubicBezTo>
                      <a:pt x="429260" y="855980"/>
                      <a:pt x="414020" y="826770"/>
                      <a:pt x="397510" y="797560"/>
                    </a:cubicBezTo>
                    <a:cubicBezTo>
                      <a:pt x="377190" y="763270"/>
                      <a:pt x="356870" y="722630"/>
                      <a:pt x="345440" y="680720"/>
                    </a:cubicBezTo>
                    <a:cubicBezTo>
                      <a:pt x="332740" y="638810"/>
                      <a:pt x="323850" y="581660"/>
                      <a:pt x="326390" y="548640"/>
                    </a:cubicBezTo>
                    <a:cubicBezTo>
                      <a:pt x="327660" y="529590"/>
                      <a:pt x="332740" y="508000"/>
                      <a:pt x="340360" y="502920"/>
                    </a:cubicBezTo>
                    <a:cubicBezTo>
                      <a:pt x="345440" y="499110"/>
                      <a:pt x="355600" y="501650"/>
                      <a:pt x="360680" y="504190"/>
                    </a:cubicBezTo>
                    <a:cubicBezTo>
                      <a:pt x="365760" y="508000"/>
                      <a:pt x="370840" y="514350"/>
                      <a:pt x="370840" y="523240"/>
                    </a:cubicBezTo>
                    <a:cubicBezTo>
                      <a:pt x="369570" y="549910"/>
                      <a:pt x="281940" y="645160"/>
                      <a:pt x="259080" y="687070"/>
                    </a:cubicBezTo>
                    <a:cubicBezTo>
                      <a:pt x="246380" y="711200"/>
                      <a:pt x="234950" y="720090"/>
                      <a:pt x="234950" y="745490"/>
                    </a:cubicBezTo>
                    <a:cubicBezTo>
                      <a:pt x="236220" y="791210"/>
                      <a:pt x="299720" y="910590"/>
                      <a:pt x="321310" y="941070"/>
                    </a:cubicBezTo>
                    <a:cubicBezTo>
                      <a:pt x="330200" y="952500"/>
                      <a:pt x="332740" y="956310"/>
                      <a:pt x="342900" y="961390"/>
                    </a:cubicBezTo>
                    <a:cubicBezTo>
                      <a:pt x="363220" y="967740"/>
                      <a:pt x="402590" y="961390"/>
                      <a:pt x="439420" y="956310"/>
                    </a:cubicBezTo>
                    <a:cubicBezTo>
                      <a:pt x="487680" y="949960"/>
                      <a:pt x="566420" y="930910"/>
                      <a:pt x="609600" y="916940"/>
                    </a:cubicBezTo>
                    <a:cubicBezTo>
                      <a:pt x="637540" y="908050"/>
                      <a:pt x="651510" y="904240"/>
                      <a:pt x="678180" y="889000"/>
                    </a:cubicBezTo>
                    <a:cubicBezTo>
                      <a:pt x="718820" y="867410"/>
                      <a:pt x="782320" y="803910"/>
                      <a:pt x="825500" y="783590"/>
                    </a:cubicBezTo>
                    <a:cubicBezTo>
                      <a:pt x="852170" y="770890"/>
                      <a:pt x="864870" y="769620"/>
                      <a:pt x="897890" y="765810"/>
                    </a:cubicBezTo>
                    <a:cubicBezTo>
                      <a:pt x="962660" y="756920"/>
                      <a:pt x="1137920" y="753110"/>
                      <a:pt x="1192530" y="763270"/>
                    </a:cubicBezTo>
                    <a:cubicBezTo>
                      <a:pt x="1214120" y="767080"/>
                      <a:pt x="1229360" y="767080"/>
                      <a:pt x="1236980" y="778510"/>
                    </a:cubicBezTo>
                    <a:cubicBezTo>
                      <a:pt x="1247140" y="792480"/>
                      <a:pt x="1244600" y="822960"/>
                      <a:pt x="1240790" y="843280"/>
                    </a:cubicBezTo>
                    <a:cubicBezTo>
                      <a:pt x="1236980" y="862330"/>
                      <a:pt x="1224280" y="895350"/>
                      <a:pt x="1212850" y="899160"/>
                    </a:cubicBezTo>
                    <a:cubicBezTo>
                      <a:pt x="1202690" y="901700"/>
                      <a:pt x="1186180" y="892810"/>
                      <a:pt x="1179830" y="883920"/>
                    </a:cubicBezTo>
                    <a:cubicBezTo>
                      <a:pt x="1173480" y="871220"/>
                      <a:pt x="1178560" y="849630"/>
                      <a:pt x="1188720" y="822960"/>
                    </a:cubicBezTo>
                    <a:cubicBezTo>
                      <a:pt x="1211580" y="759460"/>
                      <a:pt x="1338580" y="561340"/>
                      <a:pt x="1383030" y="525780"/>
                    </a:cubicBezTo>
                    <a:cubicBezTo>
                      <a:pt x="1398270" y="514350"/>
                      <a:pt x="1409700" y="513080"/>
                      <a:pt x="1421130" y="511810"/>
                    </a:cubicBezTo>
                    <a:cubicBezTo>
                      <a:pt x="1431290" y="510540"/>
                      <a:pt x="1441450" y="510540"/>
                      <a:pt x="1451610" y="515620"/>
                    </a:cubicBezTo>
                    <a:cubicBezTo>
                      <a:pt x="1464310" y="523240"/>
                      <a:pt x="1474470" y="538480"/>
                      <a:pt x="1488440" y="563880"/>
                    </a:cubicBezTo>
                    <a:cubicBezTo>
                      <a:pt x="1521460" y="629920"/>
                      <a:pt x="1607820" y="900430"/>
                      <a:pt x="1606550" y="951230"/>
                    </a:cubicBezTo>
                    <a:cubicBezTo>
                      <a:pt x="1606550" y="963930"/>
                      <a:pt x="1604010" y="970280"/>
                      <a:pt x="1597660" y="974090"/>
                    </a:cubicBezTo>
                    <a:cubicBezTo>
                      <a:pt x="1593850" y="979170"/>
                      <a:pt x="1583690" y="979170"/>
                      <a:pt x="1577340" y="977900"/>
                    </a:cubicBezTo>
                    <a:cubicBezTo>
                      <a:pt x="1572260" y="975360"/>
                      <a:pt x="1564640" y="969010"/>
                      <a:pt x="1563370" y="962660"/>
                    </a:cubicBezTo>
                    <a:cubicBezTo>
                      <a:pt x="1562100" y="953770"/>
                      <a:pt x="1570990" y="942340"/>
                      <a:pt x="1579880" y="929640"/>
                    </a:cubicBezTo>
                    <a:cubicBezTo>
                      <a:pt x="1596390" y="902970"/>
                      <a:pt x="1642110" y="866140"/>
                      <a:pt x="1668780" y="822960"/>
                    </a:cubicBezTo>
                    <a:cubicBezTo>
                      <a:pt x="1701800" y="768350"/>
                      <a:pt x="1724660" y="633730"/>
                      <a:pt x="1752600" y="622300"/>
                    </a:cubicBezTo>
                    <a:cubicBezTo>
                      <a:pt x="1762760" y="618490"/>
                      <a:pt x="1775460" y="626110"/>
                      <a:pt x="1784350" y="637540"/>
                    </a:cubicBezTo>
                    <a:cubicBezTo>
                      <a:pt x="1804670" y="668020"/>
                      <a:pt x="1816100" y="835660"/>
                      <a:pt x="1799590" y="861060"/>
                    </a:cubicBezTo>
                    <a:cubicBezTo>
                      <a:pt x="1794510" y="869950"/>
                      <a:pt x="1784350" y="872490"/>
                      <a:pt x="1776730" y="871220"/>
                    </a:cubicBezTo>
                    <a:cubicBezTo>
                      <a:pt x="1770380" y="869950"/>
                      <a:pt x="1761490" y="862330"/>
                      <a:pt x="1760220" y="853440"/>
                    </a:cubicBezTo>
                    <a:cubicBezTo>
                      <a:pt x="1757680" y="833120"/>
                      <a:pt x="1798320" y="788670"/>
                      <a:pt x="1817370" y="746760"/>
                    </a:cubicBezTo>
                    <a:cubicBezTo>
                      <a:pt x="1840230" y="695960"/>
                      <a:pt x="1855470" y="584200"/>
                      <a:pt x="1880870" y="566420"/>
                    </a:cubicBezTo>
                    <a:cubicBezTo>
                      <a:pt x="1891030" y="558800"/>
                      <a:pt x="1903730" y="560070"/>
                      <a:pt x="1913890" y="566420"/>
                    </a:cubicBezTo>
                    <a:cubicBezTo>
                      <a:pt x="1932940" y="579120"/>
                      <a:pt x="1936750" y="668020"/>
                      <a:pt x="1958340" y="674370"/>
                    </a:cubicBezTo>
                    <a:cubicBezTo>
                      <a:pt x="1978660" y="680720"/>
                      <a:pt x="2010410" y="647700"/>
                      <a:pt x="2034540" y="624840"/>
                    </a:cubicBezTo>
                    <a:cubicBezTo>
                      <a:pt x="2063750" y="595630"/>
                      <a:pt x="2095500" y="516890"/>
                      <a:pt x="2117090" y="502920"/>
                    </a:cubicBezTo>
                    <a:cubicBezTo>
                      <a:pt x="2125980" y="496570"/>
                      <a:pt x="2132330" y="494030"/>
                      <a:pt x="2141220" y="497840"/>
                    </a:cubicBezTo>
                    <a:cubicBezTo>
                      <a:pt x="2157730" y="505460"/>
                      <a:pt x="2179320" y="557530"/>
                      <a:pt x="2193290" y="589280"/>
                    </a:cubicBezTo>
                    <a:cubicBezTo>
                      <a:pt x="2207260" y="621030"/>
                      <a:pt x="2227580" y="668020"/>
                      <a:pt x="2226310" y="690880"/>
                    </a:cubicBezTo>
                    <a:cubicBezTo>
                      <a:pt x="2225040" y="702310"/>
                      <a:pt x="2219960" y="713740"/>
                      <a:pt x="2213610" y="716280"/>
                    </a:cubicBezTo>
                    <a:cubicBezTo>
                      <a:pt x="2205990" y="718820"/>
                      <a:pt x="2192020" y="713740"/>
                      <a:pt x="2184400" y="702310"/>
                    </a:cubicBezTo>
                    <a:cubicBezTo>
                      <a:pt x="2157730" y="662940"/>
                      <a:pt x="2156460" y="459740"/>
                      <a:pt x="2152650" y="356870"/>
                    </a:cubicBezTo>
                    <a:cubicBezTo>
                      <a:pt x="2150110" y="273050"/>
                      <a:pt x="2143760" y="160020"/>
                      <a:pt x="2157730" y="129540"/>
                    </a:cubicBezTo>
                    <a:cubicBezTo>
                      <a:pt x="2162810" y="119380"/>
                      <a:pt x="2169160" y="114300"/>
                      <a:pt x="2176780" y="114300"/>
                    </a:cubicBezTo>
                    <a:cubicBezTo>
                      <a:pt x="2183130" y="114300"/>
                      <a:pt x="2194560" y="120650"/>
                      <a:pt x="2199640" y="130810"/>
                    </a:cubicBezTo>
                    <a:cubicBezTo>
                      <a:pt x="2207260" y="147320"/>
                      <a:pt x="2203450" y="210820"/>
                      <a:pt x="2192020" y="219710"/>
                    </a:cubicBezTo>
                    <a:cubicBezTo>
                      <a:pt x="2184400" y="224790"/>
                      <a:pt x="2165350" y="219710"/>
                      <a:pt x="2157730" y="212090"/>
                    </a:cubicBezTo>
                    <a:cubicBezTo>
                      <a:pt x="2148840" y="200660"/>
                      <a:pt x="2164080" y="149860"/>
                      <a:pt x="2155190" y="147320"/>
                    </a:cubicBezTo>
                    <a:cubicBezTo>
                      <a:pt x="2145030" y="142240"/>
                      <a:pt x="2110740" y="203200"/>
                      <a:pt x="2087880" y="214630"/>
                    </a:cubicBezTo>
                    <a:cubicBezTo>
                      <a:pt x="2072640" y="222250"/>
                      <a:pt x="2054860" y="227330"/>
                      <a:pt x="2042160" y="220980"/>
                    </a:cubicBezTo>
                    <a:cubicBezTo>
                      <a:pt x="2024380" y="212090"/>
                      <a:pt x="1997710" y="165100"/>
                      <a:pt x="1998980" y="146050"/>
                    </a:cubicBezTo>
                    <a:cubicBezTo>
                      <a:pt x="1998980" y="133350"/>
                      <a:pt x="2009140" y="119380"/>
                      <a:pt x="2016760" y="115570"/>
                    </a:cubicBezTo>
                    <a:cubicBezTo>
                      <a:pt x="2023110" y="113030"/>
                      <a:pt x="2034540" y="114300"/>
                      <a:pt x="2040890" y="120650"/>
                    </a:cubicBezTo>
                    <a:cubicBezTo>
                      <a:pt x="2053590" y="135890"/>
                      <a:pt x="2023110" y="229870"/>
                      <a:pt x="2044700" y="243840"/>
                    </a:cubicBezTo>
                    <a:cubicBezTo>
                      <a:pt x="2068830" y="260350"/>
                      <a:pt x="2159000" y="182880"/>
                      <a:pt x="2195830" y="181610"/>
                    </a:cubicBezTo>
                    <a:cubicBezTo>
                      <a:pt x="2217420" y="181610"/>
                      <a:pt x="2231390" y="184150"/>
                      <a:pt x="2246630" y="199390"/>
                    </a:cubicBezTo>
                    <a:cubicBezTo>
                      <a:pt x="2279650" y="233680"/>
                      <a:pt x="2326640" y="393700"/>
                      <a:pt x="2322830" y="441960"/>
                    </a:cubicBezTo>
                    <a:cubicBezTo>
                      <a:pt x="2321560" y="463550"/>
                      <a:pt x="2312670" y="480060"/>
                      <a:pt x="2302510" y="486410"/>
                    </a:cubicBezTo>
                    <a:cubicBezTo>
                      <a:pt x="2293620" y="491490"/>
                      <a:pt x="2284730" y="487680"/>
                      <a:pt x="2268220" y="482600"/>
                    </a:cubicBezTo>
                    <a:cubicBezTo>
                      <a:pt x="2217420" y="471170"/>
                      <a:pt x="2080260" y="400050"/>
                      <a:pt x="1972310" y="359410"/>
                    </a:cubicBezTo>
                    <a:cubicBezTo>
                      <a:pt x="1844040" y="312420"/>
                      <a:pt x="1685290" y="254000"/>
                      <a:pt x="1548130" y="224790"/>
                    </a:cubicBezTo>
                    <a:cubicBezTo>
                      <a:pt x="1423670" y="196850"/>
                      <a:pt x="1294130" y="185420"/>
                      <a:pt x="1188720" y="180340"/>
                    </a:cubicBezTo>
                    <a:cubicBezTo>
                      <a:pt x="1103630" y="176530"/>
                      <a:pt x="1037590" y="165100"/>
                      <a:pt x="961390" y="185420"/>
                    </a:cubicBezTo>
                    <a:cubicBezTo>
                      <a:pt x="873760" y="210820"/>
                      <a:pt x="759460" y="295910"/>
                      <a:pt x="698500" y="336550"/>
                    </a:cubicBezTo>
                    <a:cubicBezTo>
                      <a:pt x="662940" y="360680"/>
                      <a:pt x="648970" y="364490"/>
                      <a:pt x="619760" y="398780"/>
                    </a:cubicBezTo>
                    <a:cubicBezTo>
                      <a:pt x="551180" y="481330"/>
                      <a:pt x="421640" y="843280"/>
                      <a:pt x="365760" y="881380"/>
                    </a:cubicBezTo>
                    <a:cubicBezTo>
                      <a:pt x="350520" y="891540"/>
                      <a:pt x="337820" y="890270"/>
                      <a:pt x="327660" y="886460"/>
                    </a:cubicBezTo>
                    <a:cubicBezTo>
                      <a:pt x="316230" y="881380"/>
                      <a:pt x="312420" y="871220"/>
                      <a:pt x="300990" y="854710"/>
                    </a:cubicBezTo>
                    <a:cubicBezTo>
                      <a:pt x="275590" y="820420"/>
                      <a:pt x="200660" y="703580"/>
                      <a:pt x="191770" y="668020"/>
                    </a:cubicBezTo>
                    <a:cubicBezTo>
                      <a:pt x="187960" y="655320"/>
                      <a:pt x="187960" y="646430"/>
                      <a:pt x="193040" y="640080"/>
                    </a:cubicBezTo>
                    <a:cubicBezTo>
                      <a:pt x="195580" y="635000"/>
                      <a:pt x="205740" y="631190"/>
                      <a:pt x="210820" y="631190"/>
                    </a:cubicBezTo>
                    <a:cubicBezTo>
                      <a:pt x="217170" y="631190"/>
                      <a:pt x="224790" y="635000"/>
                      <a:pt x="229870" y="641350"/>
                    </a:cubicBezTo>
                    <a:cubicBezTo>
                      <a:pt x="237490" y="652780"/>
                      <a:pt x="241300" y="676910"/>
                      <a:pt x="243840" y="702310"/>
                    </a:cubicBezTo>
                    <a:cubicBezTo>
                      <a:pt x="247650" y="749300"/>
                      <a:pt x="246380" y="868680"/>
                      <a:pt x="232410" y="897890"/>
                    </a:cubicBezTo>
                    <a:cubicBezTo>
                      <a:pt x="227330" y="908050"/>
                      <a:pt x="219710" y="913130"/>
                      <a:pt x="212090" y="914400"/>
                    </a:cubicBezTo>
                    <a:cubicBezTo>
                      <a:pt x="205740" y="915670"/>
                      <a:pt x="199390" y="911860"/>
                      <a:pt x="191770" y="906780"/>
                    </a:cubicBezTo>
                    <a:cubicBezTo>
                      <a:pt x="181610" y="899160"/>
                      <a:pt x="167640" y="880110"/>
                      <a:pt x="160020" y="864870"/>
                    </a:cubicBezTo>
                    <a:cubicBezTo>
                      <a:pt x="151130" y="849630"/>
                      <a:pt x="139700" y="822960"/>
                      <a:pt x="143510" y="811530"/>
                    </a:cubicBezTo>
                    <a:cubicBezTo>
                      <a:pt x="146050" y="805180"/>
                      <a:pt x="154940" y="798830"/>
                      <a:pt x="161290" y="798830"/>
                    </a:cubicBezTo>
                    <a:cubicBezTo>
                      <a:pt x="168910" y="797560"/>
                      <a:pt x="180340" y="800100"/>
                      <a:pt x="186690" y="808990"/>
                    </a:cubicBezTo>
                    <a:cubicBezTo>
                      <a:pt x="203200" y="834390"/>
                      <a:pt x="212090" y="974090"/>
                      <a:pt x="195580" y="1007110"/>
                    </a:cubicBezTo>
                    <a:cubicBezTo>
                      <a:pt x="187960" y="1023620"/>
                      <a:pt x="171450" y="1031240"/>
                      <a:pt x="160020" y="1032510"/>
                    </a:cubicBezTo>
                    <a:cubicBezTo>
                      <a:pt x="151130" y="1033780"/>
                      <a:pt x="140970" y="1027430"/>
                      <a:pt x="133350" y="1022350"/>
                    </a:cubicBezTo>
                    <a:cubicBezTo>
                      <a:pt x="124460" y="1016000"/>
                      <a:pt x="111760" y="1008380"/>
                      <a:pt x="109220" y="999490"/>
                    </a:cubicBezTo>
                    <a:cubicBezTo>
                      <a:pt x="105410" y="990600"/>
                      <a:pt x="106680" y="975360"/>
                      <a:pt x="111760" y="970280"/>
                    </a:cubicBezTo>
                    <a:cubicBezTo>
                      <a:pt x="118110" y="963930"/>
                      <a:pt x="139700" y="960120"/>
                      <a:pt x="146050" y="965200"/>
                    </a:cubicBezTo>
                    <a:cubicBezTo>
                      <a:pt x="153670" y="971550"/>
                      <a:pt x="149860" y="990600"/>
                      <a:pt x="148590" y="1007110"/>
                    </a:cubicBezTo>
                    <a:cubicBezTo>
                      <a:pt x="147320" y="1032510"/>
                      <a:pt x="138430" y="1085850"/>
                      <a:pt x="127000" y="1106170"/>
                    </a:cubicBezTo>
                    <a:cubicBezTo>
                      <a:pt x="119380" y="1117600"/>
                      <a:pt x="100330" y="1122680"/>
                      <a:pt x="102870" y="1127760"/>
                    </a:cubicBezTo>
                    <a:cubicBezTo>
                      <a:pt x="105410" y="1134110"/>
                      <a:pt x="172720" y="1129030"/>
                      <a:pt x="200660" y="1122680"/>
                    </a:cubicBezTo>
                    <a:cubicBezTo>
                      <a:pt x="224790" y="1117600"/>
                      <a:pt x="251460" y="1094740"/>
                      <a:pt x="262890" y="1101090"/>
                    </a:cubicBezTo>
                    <a:cubicBezTo>
                      <a:pt x="270510" y="1103630"/>
                      <a:pt x="278130" y="1121410"/>
                      <a:pt x="274320" y="1129030"/>
                    </a:cubicBezTo>
                    <a:cubicBezTo>
                      <a:pt x="269240" y="1143000"/>
                      <a:pt x="226060" y="1167130"/>
                      <a:pt x="213360" y="1162050"/>
                    </a:cubicBezTo>
                    <a:cubicBezTo>
                      <a:pt x="204470" y="1159510"/>
                      <a:pt x="194310" y="1135380"/>
                      <a:pt x="198120" y="1126490"/>
                    </a:cubicBezTo>
                    <a:cubicBezTo>
                      <a:pt x="201930" y="1117600"/>
                      <a:pt x="220980" y="1117600"/>
                      <a:pt x="242570" y="1111250"/>
                    </a:cubicBezTo>
                    <a:cubicBezTo>
                      <a:pt x="298450" y="1096010"/>
                      <a:pt x="502920" y="1036320"/>
                      <a:pt x="544830" y="1047750"/>
                    </a:cubicBezTo>
                    <a:cubicBezTo>
                      <a:pt x="557530" y="1050290"/>
                      <a:pt x="565150" y="1059180"/>
                      <a:pt x="566420" y="1066800"/>
                    </a:cubicBezTo>
                    <a:cubicBezTo>
                      <a:pt x="567690" y="1073150"/>
                      <a:pt x="562610" y="1082040"/>
                      <a:pt x="556260" y="1088390"/>
                    </a:cubicBezTo>
                    <a:cubicBezTo>
                      <a:pt x="546100" y="1097280"/>
                      <a:pt x="523240" y="1108710"/>
                      <a:pt x="508000" y="1107440"/>
                    </a:cubicBezTo>
                    <a:cubicBezTo>
                      <a:pt x="494030" y="1104900"/>
                      <a:pt x="467360" y="1089660"/>
                      <a:pt x="468630" y="1079500"/>
                    </a:cubicBezTo>
                    <a:cubicBezTo>
                      <a:pt x="472440" y="1059180"/>
                      <a:pt x="699770" y="1023620"/>
                      <a:pt x="698500" y="1013460"/>
                    </a:cubicBezTo>
                    <a:cubicBezTo>
                      <a:pt x="698500" y="1009650"/>
                      <a:pt x="675640" y="1013460"/>
                      <a:pt x="671830" y="1007110"/>
                    </a:cubicBezTo>
                    <a:cubicBezTo>
                      <a:pt x="666750" y="1000760"/>
                      <a:pt x="669290" y="982980"/>
                      <a:pt x="674370" y="975360"/>
                    </a:cubicBezTo>
                    <a:cubicBezTo>
                      <a:pt x="680720" y="966470"/>
                      <a:pt x="693420" y="966470"/>
                      <a:pt x="709930" y="961390"/>
                    </a:cubicBezTo>
                    <a:cubicBezTo>
                      <a:pt x="753110" y="948690"/>
                      <a:pt x="897890" y="908050"/>
                      <a:pt x="934720" y="915670"/>
                    </a:cubicBezTo>
                    <a:cubicBezTo>
                      <a:pt x="947420" y="918210"/>
                      <a:pt x="956310" y="925830"/>
                      <a:pt x="957580" y="932180"/>
                    </a:cubicBezTo>
                    <a:cubicBezTo>
                      <a:pt x="960120" y="939800"/>
                      <a:pt x="953770" y="951230"/>
                      <a:pt x="943610" y="958850"/>
                    </a:cubicBezTo>
                    <a:cubicBezTo>
                      <a:pt x="916940" y="979170"/>
                      <a:pt x="781050" y="1014730"/>
                      <a:pt x="751840" y="1003300"/>
                    </a:cubicBezTo>
                    <a:cubicBezTo>
                      <a:pt x="739140" y="998220"/>
                      <a:pt x="732790" y="984250"/>
                      <a:pt x="734060" y="974090"/>
                    </a:cubicBezTo>
                    <a:cubicBezTo>
                      <a:pt x="735330" y="962660"/>
                      <a:pt x="750570" y="951230"/>
                      <a:pt x="770890" y="937260"/>
                    </a:cubicBezTo>
                    <a:cubicBezTo>
                      <a:pt x="821690" y="902970"/>
                      <a:pt x="994410" y="845820"/>
                      <a:pt x="1064260" y="812800"/>
                    </a:cubicBezTo>
                    <a:cubicBezTo>
                      <a:pt x="1104900" y="795020"/>
                      <a:pt x="1144270" y="781050"/>
                      <a:pt x="1158240" y="767080"/>
                    </a:cubicBezTo>
                    <a:cubicBezTo>
                      <a:pt x="1164590" y="759460"/>
                      <a:pt x="1163320" y="749300"/>
                      <a:pt x="1168400" y="748030"/>
                    </a:cubicBezTo>
                    <a:cubicBezTo>
                      <a:pt x="1174750" y="746760"/>
                      <a:pt x="1193800" y="762000"/>
                      <a:pt x="1195070" y="769620"/>
                    </a:cubicBezTo>
                    <a:cubicBezTo>
                      <a:pt x="1196340" y="774700"/>
                      <a:pt x="1192530" y="781050"/>
                      <a:pt x="1184910" y="786130"/>
                    </a:cubicBezTo>
                    <a:cubicBezTo>
                      <a:pt x="1154430" y="805180"/>
                      <a:pt x="946150" y="847090"/>
                      <a:pt x="905510" y="819150"/>
                    </a:cubicBezTo>
                    <a:cubicBezTo>
                      <a:pt x="885190" y="805180"/>
                      <a:pt x="900430" y="764540"/>
                      <a:pt x="886460" y="742950"/>
                    </a:cubicBezTo>
                    <a:cubicBezTo>
                      <a:pt x="869950" y="717550"/>
                      <a:pt x="849630" y="698500"/>
                      <a:pt x="808990" y="680720"/>
                    </a:cubicBezTo>
                    <a:cubicBezTo>
                      <a:pt x="721360" y="641350"/>
                      <a:pt x="408940" y="629920"/>
                      <a:pt x="342900" y="605790"/>
                    </a:cubicBezTo>
                    <a:cubicBezTo>
                      <a:pt x="323850" y="598170"/>
                      <a:pt x="317500" y="598170"/>
                      <a:pt x="307340" y="584200"/>
                    </a:cubicBezTo>
                    <a:cubicBezTo>
                      <a:pt x="287020" y="558800"/>
                      <a:pt x="274320" y="474980"/>
                      <a:pt x="259080" y="438150"/>
                    </a:cubicBezTo>
                    <a:cubicBezTo>
                      <a:pt x="248920" y="415290"/>
                      <a:pt x="242570" y="400050"/>
                      <a:pt x="229870" y="384810"/>
                    </a:cubicBezTo>
                    <a:cubicBezTo>
                      <a:pt x="217170" y="368300"/>
                      <a:pt x="198120" y="342900"/>
                      <a:pt x="185420" y="342900"/>
                    </a:cubicBezTo>
                    <a:cubicBezTo>
                      <a:pt x="176530" y="341630"/>
                      <a:pt x="167640" y="351790"/>
                      <a:pt x="162560" y="359410"/>
                    </a:cubicBezTo>
                    <a:cubicBezTo>
                      <a:pt x="157480" y="367030"/>
                      <a:pt x="157480" y="374650"/>
                      <a:pt x="156210" y="387350"/>
                    </a:cubicBezTo>
                    <a:cubicBezTo>
                      <a:pt x="153670" y="412750"/>
                      <a:pt x="179070" y="490220"/>
                      <a:pt x="166370" y="504190"/>
                    </a:cubicBezTo>
                    <a:cubicBezTo>
                      <a:pt x="158750" y="510540"/>
                      <a:pt x="139700" y="509270"/>
                      <a:pt x="129540" y="500380"/>
                    </a:cubicBezTo>
                    <a:cubicBezTo>
                      <a:pt x="113030" y="487680"/>
                      <a:pt x="88900" y="414020"/>
                      <a:pt x="96520" y="407670"/>
                    </a:cubicBezTo>
                    <a:cubicBezTo>
                      <a:pt x="100330" y="403860"/>
                      <a:pt x="115570" y="407670"/>
                      <a:pt x="121920" y="416560"/>
                    </a:cubicBezTo>
                    <a:cubicBezTo>
                      <a:pt x="132080" y="430530"/>
                      <a:pt x="125730" y="487680"/>
                      <a:pt x="118110" y="514350"/>
                    </a:cubicBezTo>
                    <a:cubicBezTo>
                      <a:pt x="113030" y="534670"/>
                      <a:pt x="101600" y="560070"/>
                      <a:pt x="90170" y="562610"/>
                    </a:cubicBezTo>
                    <a:cubicBezTo>
                      <a:pt x="80010" y="565150"/>
                      <a:pt x="60960" y="547370"/>
                      <a:pt x="53340" y="535940"/>
                    </a:cubicBezTo>
                    <a:cubicBezTo>
                      <a:pt x="45720" y="524510"/>
                      <a:pt x="39370" y="504190"/>
                      <a:pt x="41910" y="494030"/>
                    </a:cubicBezTo>
                    <a:cubicBezTo>
                      <a:pt x="45720" y="485140"/>
                      <a:pt x="57150" y="476250"/>
                      <a:pt x="66040" y="476250"/>
                    </a:cubicBezTo>
                    <a:cubicBezTo>
                      <a:pt x="73660" y="476250"/>
                      <a:pt x="82550" y="481330"/>
                      <a:pt x="90170" y="491490"/>
                    </a:cubicBezTo>
                    <a:cubicBezTo>
                      <a:pt x="109220" y="519430"/>
                      <a:pt x="142240" y="650240"/>
                      <a:pt x="133350" y="681990"/>
                    </a:cubicBezTo>
                    <a:cubicBezTo>
                      <a:pt x="129540" y="694690"/>
                      <a:pt x="119380" y="703580"/>
                      <a:pt x="111760" y="704850"/>
                    </a:cubicBezTo>
                    <a:cubicBezTo>
                      <a:pt x="104140" y="704850"/>
                      <a:pt x="86360" y="690880"/>
                      <a:pt x="87630" y="685800"/>
                    </a:cubicBezTo>
                    <a:cubicBezTo>
                      <a:pt x="88900" y="680720"/>
                      <a:pt x="125730" y="671830"/>
                      <a:pt x="130810" y="676910"/>
                    </a:cubicBezTo>
                    <a:cubicBezTo>
                      <a:pt x="133350" y="679450"/>
                      <a:pt x="129540" y="692150"/>
                      <a:pt x="124460" y="697230"/>
                    </a:cubicBezTo>
                    <a:cubicBezTo>
                      <a:pt x="120650" y="702310"/>
                      <a:pt x="110490" y="706120"/>
                      <a:pt x="104140" y="704850"/>
                    </a:cubicBezTo>
                    <a:cubicBezTo>
                      <a:pt x="97790" y="702310"/>
                      <a:pt x="86360" y="694690"/>
                      <a:pt x="85090" y="685800"/>
                    </a:cubicBezTo>
                    <a:cubicBezTo>
                      <a:pt x="82550" y="676910"/>
                      <a:pt x="93980" y="659130"/>
                      <a:pt x="102870" y="648970"/>
                    </a:cubicBezTo>
                    <a:cubicBezTo>
                      <a:pt x="113030" y="636270"/>
                      <a:pt x="121920" y="627380"/>
                      <a:pt x="144780" y="618490"/>
                    </a:cubicBezTo>
                    <a:cubicBezTo>
                      <a:pt x="203200" y="593090"/>
                      <a:pt x="421640" y="552450"/>
                      <a:pt x="490220" y="548640"/>
                    </a:cubicBezTo>
                    <a:cubicBezTo>
                      <a:pt x="516890" y="546100"/>
                      <a:pt x="525780" y="547370"/>
                      <a:pt x="548640" y="552450"/>
                    </a:cubicBezTo>
                    <a:cubicBezTo>
                      <a:pt x="588010" y="561340"/>
                      <a:pt x="654050" y="599440"/>
                      <a:pt x="694690" y="610870"/>
                    </a:cubicBezTo>
                    <a:cubicBezTo>
                      <a:pt x="723900" y="619760"/>
                      <a:pt x="732790" y="621030"/>
                      <a:pt x="768350" y="626110"/>
                    </a:cubicBezTo>
                    <a:cubicBezTo>
                      <a:pt x="867410" y="637540"/>
                      <a:pt x="1201420" y="656590"/>
                      <a:pt x="1327150" y="657860"/>
                    </a:cubicBezTo>
                    <a:cubicBezTo>
                      <a:pt x="1391920" y="657860"/>
                      <a:pt x="1473200" y="657860"/>
                      <a:pt x="1473200" y="652780"/>
                    </a:cubicBezTo>
                    <a:cubicBezTo>
                      <a:pt x="1474470" y="650240"/>
                      <a:pt x="1451610" y="645160"/>
                      <a:pt x="1451610" y="642620"/>
                    </a:cubicBezTo>
                    <a:cubicBezTo>
                      <a:pt x="1451610" y="640080"/>
                      <a:pt x="1464310" y="635000"/>
                      <a:pt x="1469390" y="635000"/>
                    </a:cubicBezTo>
                    <a:cubicBezTo>
                      <a:pt x="1475740" y="636270"/>
                      <a:pt x="1483360" y="641350"/>
                      <a:pt x="1485900" y="646430"/>
                    </a:cubicBezTo>
                    <a:cubicBezTo>
                      <a:pt x="1488440" y="651510"/>
                      <a:pt x="1487170" y="665480"/>
                      <a:pt x="1483360" y="669290"/>
                    </a:cubicBezTo>
                    <a:cubicBezTo>
                      <a:pt x="1477010" y="674370"/>
                      <a:pt x="1459230" y="674370"/>
                      <a:pt x="1452880" y="670560"/>
                    </a:cubicBezTo>
                    <a:cubicBezTo>
                      <a:pt x="1447800" y="668020"/>
                      <a:pt x="1445260" y="657860"/>
                      <a:pt x="1446530" y="652780"/>
                    </a:cubicBezTo>
                    <a:cubicBezTo>
                      <a:pt x="1449070" y="646430"/>
                      <a:pt x="1459230" y="636270"/>
                      <a:pt x="1465580" y="635000"/>
                    </a:cubicBezTo>
                    <a:cubicBezTo>
                      <a:pt x="1470660" y="635000"/>
                      <a:pt x="1479550" y="638810"/>
                      <a:pt x="1483360" y="642620"/>
                    </a:cubicBezTo>
                    <a:cubicBezTo>
                      <a:pt x="1487170" y="647700"/>
                      <a:pt x="1489710" y="656590"/>
                      <a:pt x="1487170" y="661670"/>
                    </a:cubicBezTo>
                    <a:cubicBezTo>
                      <a:pt x="1484630" y="668020"/>
                      <a:pt x="1473200" y="676910"/>
                      <a:pt x="1466850" y="676910"/>
                    </a:cubicBezTo>
                    <a:cubicBezTo>
                      <a:pt x="1460500" y="675640"/>
                      <a:pt x="1446530" y="661670"/>
                      <a:pt x="1446530" y="655320"/>
                    </a:cubicBezTo>
                    <a:cubicBezTo>
                      <a:pt x="1446530" y="647700"/>
                      <a:pt x="1470660" y="636270"/>
                      <a:pt x="1469390" y="635000"/>
                    </a:cubicBezTo>
                    <a:cubicBezTo>
                      <a:pt x="1469390" y="635000"/>
                      <a:pt x="1451610" y="641350"/>
                      <a:pt x="1451610" y="642620"/>
                    </a:cubicBezTo>
                    <a:cubicBezTo>
                      <a:pt x="1451610" y="643890"/>
                      <a:pt x="1473200" y="635000"/>
                      <a:pt x="1478280" y="638810"/>
                    </a:cubicBezTo>
                    <a:cubicBezTo>
                      <a:pt x="1484630" y="642620"/>
                      <a:pt x="1478280" y="661670"/>
                      <a:pt x="1483360" y="669290"/>
                    </a:cubicBezTo>
                    <a:cubicBezTo>
                      <a:pt x="1487170" y="676910"/>
                      <a:pt x="1503680" y="680720"/>
                      <a:pt x="1502410" y="685800"/>
                    </a:cubicBezTo>
                    <a:cubicBezTo>
                      <a:pt x="1498600" y="695960"/>
                      <a:pt x="1400810" y="695960"/>
                      <a:pt x="1325880" y="695960"/>
                    </a:cubicBezTo>
                    <a:cubicBezTo>
                      <a:pt x="1191260" y="695960"/>
                      <a:pt x="863600" y="676910"/>
                      <a:pt x="760730" y="664210"/>
                    </a:cubicBezTo>
                    <a:cubicBezTo>
                      <a:pt x="722630" y="659130"/>
                      <a:pt x="711200" y="656590"/>
                      <a:pt x="680720" y="647700"/>
                    </a:cubicBezTo>
                    <a:cubicBezTo>
                      <a:pt x="641350" y="635000"/>
                      <a:pt x="580390" y="599440"/>
                      <a:pt x="546100" y="591820"/>
                    </a:cubicBezTo>
                    <a:cubicBezTo>
                      <a:pt x="524510" y="586740"/>
                      <a:pt x="518160" y="586740"/>
                      <a:pt x="494030" y="588010"/>
                    </a:cubicBezTo>
                    <a:cubicBezTo>
                      <a:pt x="439420" y="590550"/>
                      <a:pt x="299720" y="612140"/>
                      <a:pt x="228600" y="636270"/>
                    </a:cubicBezTo>
                    <a:cubicBezTo>
                      <a:pt x="175260" y="654050"/>
                      <a:pt x="119380" y="707390"/>
                      <a:pt x="99060" y="702310"/>
                    </a:cubicBezTo>
                    <a:cubicBezTo>
                      <a:pt x="91440" y="701040"/>
                      <a:pt x="83820" y="690880"/>
                      <a:pt x="85090" y="685800"/>
                    </a:cubicBezTo>
                    <a:cubicBezTo>
                      <a:pt x="87630" y="679450"/>
                      <a:pt x="129540" y="671830"/>
                      <a:pt x="133350" y="675640"/>
                    </a:cubicBezTo>
                    <a:cubicBezTo>
                      <a:pt x="135890" y="679450"/>
                      <a:pt x="124460" y="701040"/>
                      <a:pt x="118110" y="703580"/>
                    </a:cubicBezTo>
                    <a:cubicBezTo>
                      <a:pt x="110490" y="706120"/>
                      <a:pt x="97790" y="701040"/>
                      <a:pt x="88900" y="692150"/>
                    </a:cubicBezTo>
                    <a:cubicBezTo>
                      <a:pt x="67310" y="666750"/>
                      <a:pt x="30480" y="530860"/>
                      <a:pt x="40640" y="499110"/>
                    </a:cubicBezTo>
                    <a:cubicBezTo>
                      <a:pt x="45720" y="485140"/>
                      <a:pt x="62230" y="476250"/>
                      <a:pt x="71120" y="477520"/>
                    </a:cubicBezTo>
                    <a:cubicBezTo>
                      <a:pt x="81280" y="478790"/>
                      <a:pt x="97790" y="502920"/>
                      <a:pt x="96520" y="510540"/>
                    </a:cubicBezTo>
                    <a:cubicBezTo>
                      <a:pt x="93980" y="515620"/>
                      <a:pt x="76200" y="524510"/>
                      <a:pt x="71120" y="520700"/>
                    </a:cubicBezTo>
                    <a:cubicBezTo>
                      <a:pt x="59690" y="513080"/>
                      <a:pt x="67310" y="415290"/>
                      <a:pt x="76200" y="392430"/>
                    </a:cubicBezTo>
                    <a:cubicBezTo>
                      <a:pt x="81280" y="381000"/>
                      <a:pt x="87630" y="375920"/>
                      <a:pt x="95250" y="372110"/>
                    </a:cubicBezTo>
                    <a:cubicBezTo>
                      <a:pt x="102870" y="368300"/>
                      <a:pt x="116840" y="365760"/>
                      <a:pt x="125730" y="370840"/>
                    </a:cubicBezTo>
                    <a:cubicBezTo>
                      <a:pt x="139700" y="377190"/>
                      <a:pt x="151130" y="402590"/>
                      <a:pt x="157480" y="422910"/>
                    </a:cubicBezTo>
                    <a:cubicBezTo>
                      <a:pt x="166370" y="444500"/>
                      <a:pt x="176530" y="485140"/>
                      <a:pt x="168910" y="499110"/>
                    </a:cubicBezTo>
                    <a:cubicBezTo>
                      <a:pt x="166370" y="506730"/>
                      <a:pt x="156210" y="510540"/>
                      <a:pt x="149860" y="510540"/>
                    </a:cubicBezTo>
                    <a:cubicBezTo>
                      <a:pt x="143510" y="510540"/>
                      <a:pt x="134620" y="508000"/>
                      <a:pt x="129540" y="500380"/>
                    </a:cubicBezTo>
                    <a:cubicBezTo>
                      <a:pt x="118110" y="487680"/>
                      <a:pt x="110490" y="445770"/>
                      <a:pt x="107950" y="420370"/>
                    </a:cubicBezTo>
                    <a:cubicBezTo>
                      <a:pt x="105410" y="397510"/>
                      <a:pt x="101600" y="372110"/>
                      <a:pt x="109220" y="353060"/>
                    </a:cubicBezTo>
                    <a:cubicBezTo>
                      <a:pt x="118110" y="334010"/>
                      <a:pt x="142240" y="316230"/>
                      <a:pt x="160020" y="308610"/>
                    </a:cubicBezTo>
                    <a:cubicBezTo>
                      <a:pt x="173990" y="302260"/>
                      <a:pt x="187960" y="298450"/>
                      <a:pt x="203200" y="303530"/>
                    </a:cubicBezTo>
                    <a:cubicBezTo>
                      <a:pt x="223520" y="311150"/>
                      <a:pt x="246380" y="336550"/>
                      <a:pt x="265430" y="365760"/>
                    </a:cubicBezTo>
                    <a:cubicBezTo>
                      <a:pt x="294640" y="411480"/>
                      <a:pt x="284480" y="516890"/>
                      <a:pt x="341630" y="562610"/>
                    </a:cubicBezTo>
                    <a:cubicBezTo>
                      <a:pt x="429260" y="635000"/>
                      <a:pt x="746760" y="614680"/>
                      <a:pt x="829310" y="643890"/>
                    </a:cubicBezTo>
                    <a:cubicBezTo>
                      <a:pt x="859790" y="654050"/>
                      <a:pt x="869950" y="661670"/>
                      <a:pt x="886460" y="676910"/>
                    </a:cubicBezTo>
                    <a:cubicBezTo>
                      <a:pt x="904240" y="690880"/>
                      <a:pt x="920750" y="712470"/>
                      <a:pt x="930910" y="731520"/>
                    </a:cubicBezTo>
                    <a:cubicBezTo>
                      <a:pt x="938530" y="746760"/>
                      <a:pt x="929640" y="768350"/>
                      <a:pt x="943610" y="778510"/>
                    </a:cubicBezTo>
                    <a:cubicBezTo>
                      <a:pt x="974090" y="797560"/>
                      <a:pt x="1137920" y="734060"/>
                      <a:pt x="1173480" y="746760"/>
                    </a:cubicBezTo>
                    <a:cubicBezTo>
                      <a:pt x="1186180" y="751840"/>
                      <a:pt x="1195070" y="760730"/>
                      <a:pt x="1195070" y="769620"/>
                    </a:cubicBezTo>
                    <a:cubicBezTo>
                      <a:pt x="1195070" y="782320"/>
                      <a:pt x="1176020" y="797560"/>
                      <a:pt x="1150620" y="814070"/>
                    </a:cubicBezTo>
                    <a:cubicBezTo>
                      <a:pt x="1087120" y="859790"/>
                      <a:pt x="817880" y="1000760"/>
                      <a:pt x="762000" y="1002030"/>
                    </a:cubicBezTo>
                    <a:cubicBezTo>
                      <a:pt x="748030" y="1003300"/>
                      <a:pt x="737870" y="996950"/>
                      <a:pt x="735330" y="990600"/>
                    </a:cubicBezTo>
                    <a:cubicBezTo>
                      <a:pt x="731520" y="984250"/>
                      <a:pt x="734060" y="970280"/>
                      <a:pt x="742950" y="961390"/>
                    </a:cubicBezTo>
                    <a:cubicBezTo>
                      <a:pt x="767080" y="939800"/>
                      <a:pt x="910590" y="904240"/>
                      <a:pt x="939800" y="915670"/>
                    </a:cubicBezTo>
                    <a:cubicBezTo>
                      <a:pt x="951230" y="920750"/>
                      <a:pt x="960120" y="934720"/>
                      <a:pt x="957580" y="943610"/>
                    </a:cubicBezTo>
                    <a:cubicBezTo>
                      <a:pt x="956310" y="953770"/>
                      <a:pt x="939800" y="961390"/>
                      <a:pt x="919480" y="969010"/>
                    </a:cubicBezTo>
                    <a:cubicBezTo>
                      <a:pt x="872490" y="988060"/>
                      <a:pt x="690880" y="1031240"/>
                      <a:pt x="659130" y="1013460"/>
                    </a:cubicBezTo>
                    <a:cubicBezTo>
                      <a:pt x="647700" y="1007110"/>
                      <a:pt x="643890" y="990600"/>
                      <a:pt x="646430" y="981710"/>
                    </a:cubicBezTo>
                    <a:cubicBezTo>
                      <a:pt x="648970" y="974090"/>
                      <a:pt x="661670" y="963930"/>
                      <a:pt x="673100" y="962660"/>
                    </a:cubicBezTo>
                    <a:cubicBezTo>
                      <a:pt x="690880" y="962660"/>
                      <a:pt x="736600" y="991870"/>
                      <a:pt x="742950" y="1007110"/>
                    </a:cubicBezTo>
                    <a:cubicBezTo>
                      <a:pt x="746760" y="1016000"/>
                      <a:pt x="744220" y="1024890"/>
                      <a:pt x="739140" y="1032510"/>
                    </a:cubicBezTo>
                    <a:cubicBezTo>
                      <a:pt x="728980" y="1046480"/>
                      <a:pt x="703580" y="1057910"/>
                      <a:pt x="676910" y="1070610"/>
                    </a:cubicBezTo>
                    <a:cubicBezTo>
                      <a:pt x="628650" y="1089660"/>
                      <a:pt x="506730" y="1131570"/>
                      <a:pt x="473710" y="1122680"/>
                    </a:cubicBezTo>
                    <a:cubicBezTo>
                      <a:pt x="461010" y="1120140"/>
                      <a:pt x="449580" y="1108710"/>
                      <a:pt x="450850" y="1099820"/>
                    </a:cubicBezTo>
                    <a:cubicBezTo>
                      <a:pt x="450850" y="1089660"/>
                      <a:pt x="476250" y="1073150"/>
                      <a:pt x="491490" y="1064260"/>
                    </a:cubicBezTo>
                    <a:cubicBezTo>
                      <a:pt x="506730" y="1056640"/>
                      <a:pt x="525780" y="1046480"/>
                      <a:pt x="539750" y="1047750"/>
                    </a:cubicBezTo>
                    <a:cubicBezTo>
                      <a:pt x="549910" y="1050290"/>
                      <a:pt x="565150" y="1059180"/>
                      <a:pt x="566420" y="1066800"/>
                    </a:cubicBezTo>
                    <a:cubicBezTo>
                      <a:pt x="567690" y="1073150"/>
                      <a:pt x="562610" y="1082040"/>
                      <a:pt x="551180" y="1089660"/>
                    </a:cubicBezTo>
                    <a:cubicBezTo>
                      <a:pt x="511810" y="1117600"/>
                      <a:pt x="271780" y="1167130"/>
                      <a:pt x="217170" y="1172210"/>
                    </a:cubicBezTo>
                    <a:cubicBezTo>
                      <a:pt x="199390" y="1173480"/>
                      <a:pt x="189230" y="1174750"/>
                      <a:pt x="181610" y="1168400"/>
                    </a:cubicBezTo>
                    <a:cubicBezTo>
                      <a:pt x="172720" y="1163320"/>
                      <a:pt x="165100" y="1146810"/>
                      <a:pt x="168910" y="1135380"/>
                    </a:cubicBezTo>
                    <a:cubicBezTo>
                      <a:pt x="173990" y="1118870"/>
                      <a:pt x="231140" y="1096010"/>
                      <a:pt x="252730" y="1089660"/>
                    </a:cubicBezTo>
                    <a:cubicBezTo>
                      <a:pt x="264160" y="1085850"/>
                      <a:pt x="274320" y="1080770"/>
                      <a:pt x="281940" y="1085850"/>
                    </a:cubicBezTo>
                    <a:cubicBezTo>
                      <a:pt x="292100" y="1090930"/>
                      <a:pt x="304800" y="1116330"/>
                      <a:pt x="302260" y="1127760"/>
                    </a:cubicBezTo>
                    <a:cubicBezTo>
                      <a:pt x="299720" y="1137920"/>
                      <a:pt x="287020" y="1146810"/>
                      <a:pt x="271780" y="1153160"/>
                    </a:cubicBezTo>
                    <a:cubicBezTo>
                      <a:pt x="242570" y="1168400"/>
                      <a:pt x="160020" y="1183640"/>
                      <a:pt x="123190" y="1179830"/>
                    </a:cubicBezTo>
                    <a:cubicBezTo>
                      <a:pt x="101600" y="1178560"/>
                      <a:pt x="85090" y="1172210"/>
                      <a:pt x="73660" y="1160780"/>
                    </a:cubicBezTo>
                    <a:cubicBezTo>
                      <a:pt x="60960" y="1149350"/>
                      <a:pt x="49530" y="1127760"/>
                      <a:pt x="50800" y="1112520"/>
                    </a:cubicBezTo>
                    <a:cubicBezTo>
                      <a:pt x="52070" y="1094740"/>
                      <a:pt x="74930" y="1079500"/>
                      <a:pt x="83820" y="1059180"/>
                    </a:cubicBezTo>
                    <a:cubicBezTo>
                      <a:pt x="95250" y="1035050"/>
                      <a:pt x="101600" y="975360"/>
                      <a:pt x="107950" y="975360"/>
                    </a:cubicBezTo>
                    <a:cubicBezTo>
                      <a:pt x="111760" y="975360"/>
                      <a:pt x="118110" y="1008380"/>
                      <a:pt x="116840" y="1008380"/>
                    </a:cubicBezTo>
                    <a:cubicBezTo>
                      <a:pt x="115570" y="1009650"/>
                      <a:pt x="105410" y="994410"/>
                      <a:pt x="105410" y="988060"/>
                    </a:cubicBezTo>
                    <a:cubicBezTo>
                      <a:pt x="105410" y="980440"/>
                      <a:pt x="110490" y="970280"/>
                      <a:pt x="116840" y="966470"/>
                    </a:cubicBezTo>
                    <a:cubicBezTo>
                      <a:pt x="121920" y="961390"/>
                      <a:pt x="134620" y="960120"/>
                      <a:pt x="140970" y="962660"/>
                    </a:cubicBezTo>
                    <a:cubicBezTo>
                      <a:pt x="146050" y="965200"/>
                      <a:pt x="147320" y="982980"/>
                      <a:pt x="149860" y="982980"/>
                    </a:cubicBezTo>
                    <a:cubicBezTo>
                      <a:pt x="156210" y="980440"/>
                      <a:pt x="129540" y="826770"/>
                      <a:pt x="147320" y="806450"/>
                    </a:cubicBezTo>
                    <a:cubicBezTo>
                      <a:pt x="154940" y="798830"/>
                      <a:pt x="171450" y="798830"/>
                      <a:pt x="182880" y="805180"/>
                    </a:cubicBezTo>
                    <a:cubicBezTo>
                      <a:pt x="201930" y="815340"/>
                      <a:pt x="234950" y="878840"/>
                      <a:pt x="232410" y="897890"/>
                    </a:cubicBezTo>
                    <a:cubicBezTo>
                      <a:pt x="229870" y="906780"/>
                      <a:pt x="219710" y="914400"/>
                      <a:pt x="212090" y="914400"/>
                    </a:cubicBezTo>
                    <a:cubicBezTo>
                      <a:pt x="204470" y="915670"/>
                      <a:pt x="193040" y="909320"/>
                      <a:pt x="186690" y="896620"/>
                    </a:cubicBezTo>
                    <a:cubicBezTo>
                      <a:pt x="168910" y="862330"/>
                      <a:pt x="175260" y="666750"/>
                      <a:pt x="193040" y="640080"/>
                    </a:cubicBezTo>
                    <a:cubicBezTo>
                      <a:pt x="196850" y="632460"/>
                      <a:pt x="205740" y="631190"/>
                      <a:pt x="210820" y="631190"/>
                    </a:cubicBezTo>
                    <a:cubicBezTo>
                      <a:pt x="217170" y="631190"/>
                      <a:pt x="222250" y="633730"/>
                      <a:pt x="229870" y="641350"/>
                    </a:cubicBezTo>
                    <a:cubicBezTo>
                      <a:pt x="254000" y="665480"/>
                      <a:pt x="302260" y="838200"/>
                      <a:pt x="344170" y="836930"/>
                    </a:cubicBezTo>
                    <a:cubicBezTo>
                      <a:pt x="401320" y="835660"/>
                      <a:pt x="492760" y="529590"/>
                      <a:pt x="539750" y="450850"/>
                    </a:cubicBezTo>
                    <a:cubicBezTo>
                      <a:pt x="561340" y="412750"/>
                      <a:pt x="571500" y="393700"/>
                      <a:pt x="594360" y="369570"/>
                    </a:cubicBezTo>
                    <a:cubicBezTo>
                      <a:pt x="617220" y="344170"/>
                      <a:pt x="641350" y="327660"/>
                      <a:pt x="678180" y="302260"/>
                    </a:cubicBezTo>
                    <a:cubicBezTo>
                      <a:pt x="737870" y="261620"/>
                      <a:pt x="836930" y="182880"/>
                      <a:pt x="924560" y="156210"/>
                    </a:cubicBezTo>
                    <a:cubicBezTo>
                      <a:pt x="1008380" y="129540"/>
                      <a:pt x="1096010" y="137160"/>
                      <a:pt x="1191260" y="140970"/>
                    </a:cubicBezTo>
                    <a:cubicBezTo>
                      <a:pt x="1304290" y="144780"/>
                      <a:pt x="1452880" y="163830"/>
                      <a:pt x="1558290" y="185420"/>
                    </a:cubicBezTo>
                    <a:cubicBezTo>
                      <a:pt x="1642110" y="201930"/>
                      <a:pt x="1696720" y="220980"/>
                      <a:pt x="1779270" y="247650"/>
                    </a:cubicBezTo>
                    <a:cubicBezTo>
                      <a:pt x="1888490" y="283210"/>
                      <a:pt x="2063750" y="339090"/>
                      <a:pt x="2153920" y="382270"/>
                    </a:cubicBezTo>
                    <a:cubicBezTo>
                      <a:pt x="2208530" y="408940"/>
                      <a:pt x="2265680" y="473710"/>
                      <a:pt x="2280920" y="461010"/>
                    </a:cubicBezTo>
                    <a:cubicBezTo>
                      <a:pt x="2301240" y="445770"/>
                      <a:pt x="2251710" y="248920"/>
                      <a:pt x="2207260" y="227330"/>
                    </a:cubicBezTo>
                    <a:cubicBezTo>
                      <a:pt x="2171700" y="209550"/>
                      <a:pt x="2098040" y="275590"/>
                      <a:pt x="2059940" y="280670"/>
                    </a:cubicBezTo>
                    <a:cubicBezTo>
                      <a:pt x="2038350" y="283210"/>
                      <a:pt x="2019300" y="283210"/>
                      <a:pt x="2007870" y="275590"/>
                    </a:cubicBezTo>
                    <a:cubicBezTo>
                      <a:pt x="1997710" y="269240"/>
                      <a:pt x="1993900" y="256540"/>
                      <a:pt x="1991360" y="241300"/>
                    </a:cubicBezTo>
                    <a:cubicBezTo>
                      <a:pt x="1987550" y="214630"/>
                      <a:pt x="1992630" y="138430"/>
                      <a:pt x="2005330" y="121920"/>
                    </a:cubicBezTo>
                    <a:cubicBezTo>
                      <a:pt x="2011680" y="115570"/>
                      <a:pt x="2021840" y="114300"/>
                      <a:pt x="2029460" y="115570"/>
                    </a:cubicBezTo>
                    <a:cubicBezTo>
                      <a:pt x="2038350" y="116840"/>
                      <a:pt x="2049780" y="123190"/>
                      <a:pt x="2057400" y="133350"/>
                    </a:cubicBezTo>
                    <a:cubicBezTo>
                      <a:pt x="2068830" y="147320"/>
                      <a:pt x="2085340" y="199390"/>
                      <a:pt x="2080260" y="201930"/>
                    </a:cubicBezTo>
                    <a:cubicBezTo>
                      <a:pt x="2077720" y="203200"/>
                      <a:pt x="2056130" y="189230"/>
                      <a:pt x="2056130" y="179070"/>
                    </a:cubicBezTo>
                    <a:cubicBezTo>
                      <a:pt x="2056130" y="160020"/>
                      <a:pt x="2136140" y="95250"/>
                      <a:pt x="2162810" y="92710"/>
                    </a:cubicBezTo>
                    <a:cubicBezTo>
                      <a:pt x="2176780" y="91440"/>
                      <a:pt x="2192020" y="102870"/>
                      <a:pt x="2198370" y="113030"/>
                    </a:cubicBezTo>
                    <a:cubicBezTo>
                      <a:pt x="2203450" y="121920"/>
                      <a:pt x="2202180" y="133350"/>
                      <a:pt x="2202180" y="147320"/>
                    </a:cubicBezTo>
                    <a:cubicBezTo>
                      <a:pt x="2202180" y="166370"/>
                      <a:pt x="2204720" y="205740"/>
                      <a:pt x="2195830" y="215900"/>
                    </a:cubicBezTo>
                    <a:cubicBezTo>
                      <a:pt x="2189480" y="223520"/>
                      <a:pt x="2176780" y="224790"/>
                      <a:pt x="2170430" y="222250"/>
                    </a:cubicBezTo>
                    <a:cubicBezTo>
                      <a:pt x="2164080" y="219710"/>
                      <a:pt x="2157730" y="210820"/>
                      <a:pt x="2155190" y="200660"/>
                    </a:cubicBezTo>
                    <a:cubicBezTo>
                      <a:pt x="2150110" y="184150"/>
                      <a:pt x="2151380" y="138430"/>
                      <a:pt x="2160270" y="124460"/>
                    </a:cubicBezTo>
                    <a:cubicBezTo>
                      <a:pt x="2165350" y="116840"/>
                      <a:pt x="2175510" y="113030"/>
                      <a:pt x="2181860" y="114300"/>
                    </a:cubicBezTo>
                    <a:cubicBezTo>
                      <a:pt x="2188210" y="115570"/>
                      <a:pt x="2194560" y="120650"/>
                      <a:pt x="2199640" y="130810"/>
                    </a:cubicBezTo>
                    <a:cubicBezTo>
                      <a:pt x="2212340" y="161290"/>
                      <a:pt x="2190750" y="271780"/>
                      <a:pt x="2193290" y="355600"/>
                    </a:cubicBezTo>
                    <a:cubicBezTo>
                      <a:pt x="2195830" y="459740"/>
                      <a:pt x="2247900" y="684530"/>
                      <a:pt x="2221230" y="709930"/>
                    </a:cubicBezTo>
                    <a:cubicBezTo>
                      <a:pt x="2213610" y="718820"/>
                      <a:pt x="2197100" y="716280"/>
                      <a:pt x="2185670" y="707390"/>
                    </a:cubicBezTo>
                    <a:cubicBezTo>
                      <a:pt x="2159000" y="685800"/>
                      <a:pt x="2108200" y="530860"/>
                      <a:pt x="2114550" y="506730"/>
                    </a:cubicBezTo>
                    <a:cubicBezTo>
                      <a:pt x="2115820" y="500380"/>
                      <a:pt x="2120900" y="497840"/>
                      <a:pt x="2125980" y="496570"/>
                    </a:cubicBezTo>
                    <a:cubicBezTo>
                      <a:pt x="2131060" y="495300"/>
                      <a:pt x="2141220" y="496570"/>
                      <a:pt x="2145030" y="500380"/>
                    </a:cubicBezTo>
                    <a:cubicBezTo>
                      <a:pt x="2150110" y="504190"/>
                      <a:pt x="2153920" y="513080"/>
                      <a:pt x="2152650" y="523240"/>
                    </a:cubicBezTo>
                    <a:cubicBezTo>
                      <a:pt x="2151380" y="542290"/>
                      <a:pt x="2128520" y="579120"/>
                      <a:pt x="2105660" y="608330"/>
                    </a:cubicBezTo>
                    <a:cubicBezTo>
                      <a:pt x="2076450" y="646430"/>
                      <a:pt x="2010410" y="707390"/>
                      <a:pt x="1982470" y="723900"/>
                    </a:cubicBezTo>
                    <a:cubicBezTo>
                      <a:pt x="1971040" y="731520"/>
                      <a:pt x="1962150" y="735330"/>
                      <a:pt x="1953260" y="734060"/>
                    </a:cubicBezTo>
                    <a:cubicBezTo>
                      <a:pt x="1944370" y="732790"/>
                      <a:pt x="1936750" y="726440"/>
                      <a:pt x="1929130" y="716280"/>
                    </a:cubicBezTo>
                    <a:cubicBezTo>
                      <a:pt x="1915160" y="697230"/>
                      <a:pt x="1907540" y="615950"/>
                      <a:pt x="1896110" y="615950"/>
                    </a:cubicBezTo>
                    <a:cubicBezTo>
                      <a:pt x="1882140" y="617220"/>
                      <a:pt x="1871980" y="725170"/>
                      <a:pt x="1854200" y="768350"/>
                    </a:cubicBezTo>
                    <a:cubicBezTo>
                      <a:pt x="1838960" y="803910"/>
                      <a:pt x="1817370" y="847090"/>
                      <a:pt x="1799590" y="861060"/>
                    </a:cubicBezTo>
                    <a:cubicBezTo>
                      <a:pt x="1791970" y="868680"/>
                      <a:pt x="1784350" y="872490"/>
                      <a:pt x="1776730" y="871220"/>
                    </a:cubicBezTo>
                    <a:cubicBezTo>
                      <a:pt x="1771650" y="869950"/>
                      <a:pt x="1765300" y="864870"/>
                      <a:pt x="1761490" y="858520"/>
                    </a:cubicBezTo>
                    <a:cubicBezTo>
                      <a:pt x="1755140" y="847090"/>
                      <a:pt x="1756410" y="830580"/>
                      <a:pt x="1753870" y="808990"/>
                    </a:cubicBezTo>
                    <a:cubicBezTo>
                      <a:pt x="1750060" y="769620"/>
                      <a:pt x="1732280" y="659130"/>
                      <a:pt x="1742440" y="635000"/>
                    </a:cubicBezTo>
                    <a:cubicBezTo>
                      <a:pt x="1746250" y="626110"/>
                      <a:pt x="1751330" y="622300"/>
                      <a:pt x="1756410" y="621030"/>
                    </a:cubicBezTo>
                    <a:cubicBezTo>
                      <a:pt x="1762760" y="619760"/>
                      <a:pt x="1771650" y="621030"/>
                      <a:pt x="1776730" y="624840"/>
                    </a:cubicBezTo>
                    <a:cubicBezTo>
                      <a:pt x="1781810" y="629920"/>
                      <a:pt x="1784350" y="636270"/>
                      <a:pt x="1783080" y="648970"/>
                    </a:cubicBezTo>
                    <a:cubicBezTo>
                      <a:pt x="1781810" y="681990"/>
                      <a:pt x="1732280" y="795020"/>
                      <a:pt x="1703070" y="845820"/>
                    </a:cubicBezTo>
                    <a:cubicBezTo>
                      <a:pt x="1682750" y="882650"/>
                      <a:pt x="1659890" y="911860"/>
                      <a:pt x="1637030" y="934720"/>
                    </a:cubicBezTo>
                    <a:cubicBezTo>
                      <a:pt x="1619250" y="953770"/>
                      <a:pt x="1597660" y="980440"/>
                      <a:pt x="1582420" y="979170"/>
                    </a:cubicBezTo>
                    <a:cubicBezTo>
                      <a:pt x="1569720" y="976630"/>
                      <a:pt x="1563370" y="955040"/>
                      <a:pt x="1551940" y="932180"/>
                    </a:cubicBezTo>
                    <a:cubicBezTo>
                      <a:pt x="1525270" y="876300"/>
                      <a:pt x="1485900" y="692150"/>
                      <a:pt x="1460500" y="627380"/>
                    </a:cubicBezTo>
                    <a:cubicBezTo>
                      <a:pt x="1447800" y="595630"/>
                      <a:pt x="1442720" y="560070"/>
                      <a:pt x="1424940" y="557530"/>
                    </a:cubicBezTo>
                    <a:cubicBezTo>
                      <a:pt x="1397000" y="554990"/>
                      <a:pt x="1329690" y="668020"/>
                      <a:pt x="1294130" y="726440"/>
                    </a:cubicBezTo>
                    <a:cubicBezTo>
                      <a:pt x="1259840" y="781050"/>
                      <a:pt x="1238250" y="890270"/>
                      <a:pt x="1212850" y="899160"/>
                    </a:cubicBezTo>
                    <a:cubicBezTo>
                      <a:pt x="1201420" y="902970"/>
                      <a:pt x="1186180" y="894080"/>
                      <a:pt x="1179830" y="883920"/>
                    </a:cubicBezTo>
                    <a:cubicBezTo>
                      <a:pt x="1172210" y="868680"/>
                      <a:pt x="1207770" y="820420"/>
                      <a:pt x="1192530" y="803910"/>
                    </a:cubicBezTo>
                    <a:cubicBezTo>
                      <a:pt x="1164590" y="770890"/>
                      <a:pt x="966470" y="801370"/>
                      <a:pt x="905510" y="808990"/>
                    </a:cubicBezTo>
                    <a:cubicBezTo>
                      <a:pt x="876300" y="812800"/>
                      <a:pt x="866140" y="812800"/>
                      <a:pt x="842010" y="824230"/>
                    </a:cubicBezTo>
                    <a:cubicBezTo>
                      <a:pt x="802640" y="842010"/>
                      <a:pt x="735330" y="904240"/>
                      <a:pt x="693420" y="927100"/>
                    </a:cubicBezTo>
                    <a:cubicBezTo>
                      <a:pt x="665480" y="942340"/>
                      <a:pt x="650240" y="947420"/>
                      <a:pt x="621030" y="957580"/>
                    </a:cubicBezTo>
                    <a:cubicBezTo>
                      <a:pt x="575310" y="972820"/>
                      <a:pt x="497840" y="994410"/>
                      <a:pt x="444500" y="1002030"/>
                    </a:cubicBezTo>
                    <a:cubicBezTo>
                      <a:pt x="400050" y="1007110"/>
                      <a:pt x="351790" y="1017270"/>
                      <a:pt x="322580" y="1005840"/>
                    </a:cubicBezTo>
                    <a:cubicBezTo>
                      <a:pt x="300990" y="996950"/>
                      <a:pt x="292100" y="981710"/>
                      <a:pt x="276860" y="958850"/>
                    </a:cubicBezTo>
                    <a:cubicBezTo>
                      <a:pt x="248920" y="918210"/>
                      <a:pt x="193040" y="821690"/>
                      <a:pt x="189230" y="767080"/>
                    </a:cubicBezTo>
                    <a:cubicBezTo>
                      <a:pt x="186690" y="727710"/>
                      <a:pt x="204470" y="701040"/>
                      <a:pt x="223520" y="664210"/>
                    </a:cubicBezTo>
                    <a:cubicBezTo>
                      <a:pt x="248920" y="614680"/>
                      <a:pt x="311150" y="509270"/>
                      <a:pt x="340360" y="502920"/>
                    </a:cubicBezTo>
                    <a:cubicBezTo>
                      <a:pt x="351790" y="500380"/>
                      <a:pt x="363220" y="506730"/>
                      <a:pt x="369570" y="516890"/>
                    </a:cubicBezTo>
                    <a:cubicBezTo>
                      <a:pt x="386080" y="539750"/>
                      <a:pt x="369570" y="615950"/>
                      <a:pt x="384810" y="665480"/>
                    </a:cubicBezTo>
                    <a:cubicBezTo>
                      <a:pt x="402590" y="721360"/>
                      <a:pt x="438150" y="803910"/>
                      <a:pt x="477520" y="835660"/>
                    </a:cubicBezTo>
                    <a:cubicBezTo>
                      <a:pt x="505460" y="858520"/>
                      <a:pt x="538480" y="861060"/>
                      <a:pt x="575310" y="866140"/>
                    </a:cubicBezTo>
                    <a:cubicBezTo>
                      <a:pt x="619760" y="872490"/>
                      <a:pt x="683260" y="868680"/>
                      <a:pt x="725170" y="863600"/>
                    </a:cubicBezTo>
                    <a:cubicBezTo>
                      <a:pt x="753110" y="859790"/>
                      <a:pt x="775970" y="861060"/>
                      <a:pt x="797560" y="845820"/>
                    </a:cubicBezTo>
                    <a:cubicBezTo>
                      <a:pt x="828040" y="825500"/>
                      <a:pt x="850900" y="764540"/>
                      <a:pt x="877570" y="739140"/>
                    </a:cubicBezTo>
                    <a:cubicBezTo>
                      <a:pt x="897890" y="720090"/>
                      <a:pt x="911860" y="712470"/>
                      <a:pt x="938530" y="699770"/>
                    </a:cubicBezTo>
                    <a:cubicBezTo>
                      <a:pt x="985520" y="676910"/>
                      <a:pt x="1069340" y="659130"/>
                      <a:pt x="1139190" y="631190"/>
                    </a:cubicBezTo>
                    <a:cubicBezTo>
                      <a:pt x="1217930" y="599440"/>
                      <a:pt x="1320800" y="542290"/>
                      <a:pt x="1388110" y="516890"/>
                    </a:cubicBezTo>
                    <a:cubicBezTo>
                      <a:pt x="1431290" y="500380"/>
                      <a:pt x="1451610" y="494030"/>
                      <a:pt x="1497330" y="483870"/>
                    </a:cubicBezTo>
                    <a:cubicBezTo>
                      <a:pt x="1570990" y="467360"/>
                      <a:pt x="1727200" y="440690"/>
                      <a:pt x="1789430" y="439420"/>
                    </a:cubicBezTo>
                    <a:cubicBezTo>
                      <a:pt x="1819910" y="438150"/>
                      <a:pt x="1845310" y="436880"/>
                      <a:pt x="1855470" y="445770"/>
                    </a:cubicBezTo>
                    <a:cubicBezTo>
                      <a:pt x="1863090" y="453390"/>
                      <a:pt x="1865630" y="468630"/>
                      <a:pt x="1861820" y="476250"/>
                    </a:cubicBezTo>
                    <a:cubicBezTo>
                      <a:pt x="1854200" y="488950"/>
                      <a:pt x="1824990" y="491490"/>
                      <a:pt x="1794510" y="499110"/>
                    </a:cubicBezTo>
                    <a:cubicBezTo>
                      <a:pt x="1731010" y="515620"/>
                      <a:pt x="1610360" y="532130"/>
                      <a:pt x="1496060" y="542290"/>
                    </a:cubicBezTo>
                    <a:cubicBezTo>
                      <a:pt x="1342390" y="557530"/>
                      <a:pt x="1056640" y="576580"/>
                      <a:pt x="952500" y="571500"/>
                    </a:cubicBezTo>
                    <a:cubicBezTo>
                      <a:pt x="910590" y="568960"/>
                      <a:pt x="881380" y="566420"/>
                      <a:pt x="863600" y="557530"/>
                    </a:cubicBezTo>
                    <a:cubicBezTo>
                      <a:pt x="854710" y="552450"/>
                      <a:pt x="848360" y="546100"/>
                      <a:pt x="847090" y="539750"/>
                    </a:cubicBezTo>
                    <a:cubicBezTo>
                      <a:pt x="847090" y="532130"/>
                      <a:pt x="852170" y="524510"/>
                      <a:pt x="862330" y="514350"/>
                    </a:cubicBezTo>
                    <a:cubicBezTo>
                      <a:pt x="899160" y="476250"/>
                      <a:pt x="1083310" y="356870"/>
                      <a:pt x="1177290" y="320040"/>
                    </a:cubicBezTo>
                    <a:cubicBezTo>
                      <a:pt x="1244600" y="293370"/>
                      <a:pt x="1283970" y="293370"/>
                      <a:pt x="1361440" y="283210"/>
                    </a:cubicBezTo>
                    <a:cubicBezTo>
                      <a:pt x="1489710" y="266700"/>
                      <a:pt x="1739900" y="248920"/>
                      <a:pt x="1875790" y="252730"/>
                    </a:cubicBezTo>
                    <a:cubicBezTo>
                      <a:pt x="1964690" y="254000"/>
                      <a:pt x="2054860" y="262890"/>
                      <a:pt x="2095500" y="274320"/>
                    </a:cubicBezTo>
                    <a:cubicBezTo>
                      <a:pt x="2112010" y="279400"/>
                      <a:pt x="2122170" y="283210"/>
                      <a:pt x="2128520" y="290830"/>
                    </a:cubicBezTo>
                    <a:cubicBezTo>
                      <a:pt x="2133600" y="298450"/>
                      <a:pt x="2136140" y="313690"/>
                      <a:pt x="2132330" y="321310"/>
                    </a:cubicBezTo>
                    <a:cubicBezTo>
                      <a:pt x="2129790" y="327660"/>
                      <a:pt x="2123440" y="331470"/>
                      <a:pt x="2110740" y="336550"/>
                    </a:cubicBezTo>
                    <a:cubicBezTo>
                      <a:pt x="2070100" y="353060"/>
                      <a:pt x="1924050" y="356870"/>
                      <a:pt x="1827530" y="374650"/>
                    </a:cubicBezTo>
                    <a:cubicBezTo>
                      <a:pt x="1724660" y="393700"/>
                      <a:pt x="1643380" y="426720"/>
                      <a:pt x="1512570" y="450850"/>
                    </a:cubicBezTo>
                    <a:cubicBezTo>
                      <a:pt x="1306830" y="488950"/>
                      <a:pt x="951230" y="514350"/>
                      <a:pt x="704850" y="551180"/>
                    </a:cubicBezTo>
                    <a:cubicBezTo>
                      <a:pt x="497840" y="582930"/>
                      <a:pt x="245110" y="643890"/>
                      <a:pt x="133350" y="651510"/>
                    </a:cubicBezTo>
                    <a:cubicBezTo>
                      <a:pt x="87630" y="655320"/>
                      <a:pt x="50800" y="660400"/>
                      <a:pt x="35560" y="648970"/>
                    </a:cubicBezTo>
                    <a:cubicBezTo>
                      <a:pt x="25400" y="641350"/>
                      <a:pt x="20320" y="626110"/>
                      <a:pt x="25400" y="615950"/>
                    </a:cubicBezTo>
                    <a:cubicBezTo>
                      <a:pt x="39370" y="590550"/>
                      <a:pt x="152400" y="567690"/>
                      <a:pt x="229870" y="547370"/>
                    </a:cubicBezTo>
                    <a:cubicBezTo>
                      <a:pt x="331470" y="519430"/>
                      <a:pt x="461010" y="478790"/>
                      <a:pt x="582930" y="472440"/>
                    </a:cubicBezTo>
                    <a:cubicBezTo>
                      <a:pt x="712470" y="466090"/>
                      <a:pt x="845820" y="514350"/>
                      <a:pt x="986790" y="514350"/>
                    </a:cubicBezTo>
                    <a:cubicBezTo>
                      <a:pt x="1139190" y="514350"/>
                      <a:pt x="1314450" y="474980"/>
                      <a:pt x="1466850" y="467360"/>
                    </a:cubicBezTo>
                    <a:cubicBezTo>
                      <a:pt x="1604010" y="459740"/>
                      <a:pt x="1769110" y="461010"/>
                      <a:pt x="1859280" y="466090"/>
                    </a:cubicBezTo>
                    <a:cubicBezTo>
                      <a:pt x="1907540" y="468630"/>
                      <a:pt x="1953260" y="466090"/>
                      <a:pt x="1969770" y="478790"/>
                    </a:cubicBezTo>
                    <a:cubicBezTo>
                      <a:pt x="1977390" y="483870"/>
                      <a:pt x="1981200" y="494030"/>
                      <a:pt x="1979930" y="500380"/>
                    </a:cubicBezTo>
                    <a:cubicBezTo>
                      <a:pt x="1978660" y="506730"/>
                      <a:pt x="1974850" y="513080"/>
                      <a:pt x="1963420" y="518160"/>
                    </a:cubicBezTo>
                    <a:cubicBezTo>
                      <a:pt x="1912620" y="541020"/>
                      <a:pt x="1638300" y="520700"/>
                      <a:pt x="1470660" y="542290"/>
                    </a:cubicBezTo>
                    <a:cubicBezTo>
                      <a:pt x="1291590" y="566420"/>
                      <a:pt x="1068070" y="632460"/>
                      <a:pt x="920750" y="659130"/>
                    </a:cubicBezTo>
                    <a:cubicBezTo>
                      <a:pt x="822960" y="675640"/>
                      <a:pt x="755650" y="685800"/>
                      <a:pt x="674370" y="693420"/>
                    </a:cubicBezTo>
                    <a:cubicBezTo>
                      <a:pt x="596900" y="701040"/>
                      <a:pt x="508000" y="709930"/>
                      <a:pt x="444500" y="704850"/>
                    </a:cubicBezTo>
                    <a:cubicBezTo>
                      <a:pt x="400050" y="701040"/>
                      <a:pt x="361950" y="694690"/>
                      <a:pt x="330200" y="679450"/>
                    </a:cubicBezTo>
                    <a:cubicBezTo>
                      <a:pt x="303530" y="665480"/>
                      <a:pt x="276860" y="640080"/>
                      <a:pt x="265430" y="624840"/>
                    </a:cubicBezTo>
                    <a:cubicBezTo>
                      <a:pt x="259080" y="615950"/>
                      <a:pt x="257810" y="610870"/>
                      <a:pt x="256540" y="600710"/>
                    </a:cubicBezTo>
                    <a:cubicBezTo>
                      <a:pt x="255270" y="582930"/>
                      <a:pt x="259080" y="554990"/>
                      <a:pt x="266700" y="532130"/>
                    </a:cubicBezTo>
                    <a:cubicBezTo>
                      <a:pt x="275590" y="502920"/>
                      <a:pt x="288290" y="466090"/>
                      <a:pt x="311150" y="443230"/>
                    </a:cubicBezTo>
                    <a:cubicBezTo>
                      <a:pt x="335280" y="417830"/>
                      <a:pt x="373380" y="406400"/>
                      <a:pt x="414020" y="391160"/>
                    </a:cubicBezTo>
                    <a:cubicBezTo>
                      <a:pt x="471170" y="368300"/>
                      <a:pt x="557530" y="341630"/>
                      <a:pt x="624840" y="331470"/>
                    </a:cubicBezTo>
                    <a:cubicBezTo>
                      <a:pt x="683260" y="322580"/>
                      <a:pt x="734060" y="331470"/>
                      <a:pt x="792480" y="325120"/>
                    </a:cubicBezTo>
                    <a:cubicBezTo>
                      <a:pt x="859790" y="317500"/>
                      <a:pt x="937260" y="292100"/>
                      <a:pt x="1004570" y="283210"/>
                    </a:cubicBezTo>
                    <a:cubicBezTo>
                      <a:pt x="1065530" y="275590"/>
                      <a:pt x="1104900" y="283210"/>
                      <a:pt x="1179830" y="271780"/>
                    </a:cubicBezTo>
                    <a:cubicBezTo>
                      <a:pt x="1311910" y="251460"/>
                      <a:pt x="1593850" y="147320"/>
                      <a:pt x="1728470" y="135890"/>
                    </a:cubicBezTo>
                    <a:cubicBezTo>
                      <a:pt x="1805940" y="129540"/>
                      <a:pt x="1879600" y="130810"/>
                      <a:pt x="1913890" y="148590"/>
                    </a:cubicBezTo>
                    <a:cubicBezTo>
                      <a:pt x="1931670" y="158750"/>
                      <a:pt x="1939290" y="173990"/>
                      <a:pt x="1944370" y="190500"/>
                    </a:cubicBezTo>
                    <a:cubicBezTo>
                      <a:pt x="1949450" y="208280"/>
                      <a:pt x="1944370" y="233680"/>
                      <a:pt x="1938020" y="252730"/>
                    </a:cubicBezTo>
                    <a:cubicBezTo>
                      <a:pt x="1932940" y="269240"/>
                      <a:pt x="1924050" y="285750"/>
                      <a:pt x="1910080" y="297180"/>
                    </a:cubicBezTo>
                    <a:cubicBezTo>
                      <a:pt x="1894840" y="311150"/>
                      <a:pt x="1873250" y="316230"/>
                      <a:pt x="1846580" y="323850"/>
                    </a:cubicBezTo>
                    <a:cubicBezTo>
                      <a:pt x="1809750" y="335280"/>
                      <a:pt x="1771650" y="341630"/>
                      <a:pt x="1704340" y="347980"/>
                    </a:cubicBezTo>
                    <a:cubicBezTo>
                      <a:pt x="1553210" y="365760"/>
                      <a:pt x="1112520" y="393700"/>
                      <a:pt x="952500" y="388620"/>
                    </a:cubicBezTo>
                    <a:cubicBezTo>
                      <a:pt x="877570" y="386080"/>
                      <a:pt x="848360" y="379730"/>
                      <a:pt x="788670" y="368300"/>
                    </a:cubicBezTo>
                    <a:cubicBezTo>
                      <a:pt x="717550" y="355600"/>
                      <a:pt x="624840" y="312420"/>
                      <a:pt x="554990" y="307340"/>
                    </a:cubicBezTo>
                    <a:cubicBezTo>
                      <a:pt x="497840" y="304800"/>
                      <a:pt x="434340" y="320040"/>
                      <a:pt x="397510" y="330200"/>
                    </a:cubicBezTo>
                    <a:cubicBezTo>
                      <a:pt x="377190" y="335280"/>
                      <a:pt x="360680" y="336550"/>
                      <a:pt x="351790" y="349250"/>
                    </a:cubicBezTo>
                    <a:cubicBezTo>
                      <a:pt x="339090" y="367030"/>
                      <a:pt x="342900" y="415290"/>
                      <a:pt x="346710" y="440690"/>
                    </a:cubicBezTo>
                    <a:cubicBezTo>
                      <a:pt x="350520" y="458470"/>
                      <a:pt x="354330" y="472440"/>
                      <a:pt x="365760" y="486410"/>
                    </a:cubicBezTo>
                    <a:cubicBezTo>
                      <a:pt x="382270" y="504190"/>
                      <a:pt x="414020" y="523240"/>
                      <a:pt x="444500" y="530860"/>
                    </a:cubicBezTo>
                    <a:cubicBezTo>
                      <a:pt x="481330" y="538480"/>
                      <a:pt x="528320" y="529590"/>
                      <a:pt x="571500" y="523240"/>
                    </a:cubicBezTo>
                    <a:cubicBezTo>
                      <a:pt x="621030" y="515620"/>
                      <a:pt x="670560" y="491490"/>
                      <a:pt x="725170" y="482600"/>
                    </a:cubicBezTo>
                    <a:cubicBezTo>
                      <a:pt x="783590" y="472440"/>
                      <a:pt x="838200" y="476250"/>
                      <a:pt x="910590" y="467360"/>
                    </a:cubicBezTo>
                    <a:cubicBezTo>
                      <a:pt x="1009650" y="454660"/>
                      <a:pt x="1169670" y="414020"/>
                      <a:pt x="1266190" y="402590"/>
                    </a:cubicBezTo>
                    <a:cubicBezTo>
                      <a:pt x="1329690" y="396240"/>
                      <a:pt x="1366520" y="405130"/>
                      <a:pt x="1428750" y="396240"/>
                    </a:cubicBezTo>
                    <a:cubicBezTo>
                      <a:pt x="1515110" y="384810"/>
                      <a:pt x="1633220" y="345440"/>
                      <a:pt x="1737360" y="325120"/>
                    </a:cubicBezTo>
                    <a:cubicBezTo>
                      <a:pt x="1841500" y="303530"/>
                      <a:pt x="1971040" y="276860"/>
                      <a:pt x="2053590" y="273050"/>
                    </a:cubicBezTo>
                    <a:cubicBezTo>
                      <a:pt x="2106930" y="270510"/>
                      <a:pt x="2138680" y="274320"/>
                      <a:pt x="2185670" y="283210"/>
                    </a:cubicBezTo>
                    <a:cubicBezTo>
                      <a:pt x="2241550" y="293370"/>
                      <a:pt x="2321560" y="317500"/>
                      <a:pt x="2364740" y="341630"/>
                    </a:cubicBezTo>
                    <a:cubicBezTo>
                      <a:pt x="2392680" y="358140"/>
                      <a:pt x="2416810" y="377190"/>
                      <a:pt x="2426970" y="396240"/>
                    </a:cubicBezTo>
                    <a:cubicBezTo>
                      <a:pt x="2434590" y="408940"/>
                      <a:pt x="2437130" y="420370"/>
                      <a:pt x="2433320" y="436880"/>
                    </a:cubicBezTo>
                    <a:cubicBezTo>
                      <a:pt x="2421890" y="473710"/>
                      <a:pt x="2322830" y="548640"/>
                      <a:pt x="2301240" y="591820"/>
                    </a:cubicBezTo>
                    <a:cubicBezTo>
                      <a:pt x="2289810" y="617220"/>
                      <a:pt x="2296160" y="638810"/>
                      <a:pt x="2288540" y="659130"/>
                    </a:cubicBezTo>
                    <a:cubicBezTo>
                      <a:pt x="2280920" y="679450"/>
                      <a:pt x="2268220" y="699770"/>
                      <a:pt x="2254250" y="716280"/>
                    </a:cubicBezTo>
                    <a:cubicBezTo>
                      <a:pt x="2240280" y="731520"/>
                      <a:pt x="2219960" y="751840"/>
                      <a:pt x="2205990" y="754380"/>
                    </a:cubicBezTo>
                    <a:cubicBezTo>
                      <a:pt x="2195830" y="755650"/>
                      <a:pt x="2189480" y="744220"/>
                      <a:pt x="2180590" y="748030"/>
                    </a:cubicBezTo>
                    <a:cubicBezTo>
                      <a:pt x="2165350" y="754380"/>
                      <a:pt x="2150110" y="802640"/>
                      <a:pt x="2132330" y="822960"/>
                    </a:cubicBezTo>
                    <a:cubicBezTo>
                      <a:pt x="2115820" y="839470"/>
                      <a:pt x="2103120" y="858520"/>
                      <a:pt x="2080260" y="863600"/>
                    </a:cubicBezTo>
                    <a:cubicBezTo>
                      <a:pt x="2049780" y="869950"/>
                      <a:pt x="1996440" y="829310"/>
                      <a:pt x="1960880" y="836930"/>
                    </a:cubicBezTo>
                    <a:cubicBezTo>
                      <a:pt x="1927860" y="843280"/>
                      <a:pt x="1910080" y="889000"/>
                      <a:pt x="1873250" y="901700"/>
                    </a:cubicBezTo>
                    <a:cubicBezTo>
                      <a:pt x="1830070" y="918210"/>
                      <a:pt x="1758950" y="901700"/>
                      <a:pt x="1714500" y="911860"/>
                    </a:cubicBezTo>
                    <a:cubicBezTo>
                      <a:pt x="1681480" y="918210"/>
                      <a:pt x="1657350" y="938530"/>
                      <a:pt x="1630680" y="942340"/>
                    </a:cubicBezTo>
                    <a:cubicBezTo>
                      <a:pt x="1609090" y="946150"/>
                      <a:pt x="1591310" y="943610"/>
                      <a:pt x="1570990" y="938530"/>
                    </a:cubicBezTo>
                    <a:cubicBezTo>
                      <a:pt x="1548130" y="934720"/>
                      <a:pt x="1522730" y="930910"/>
                      <a:pt x="1498600" y="914400"/>
                    </a:cubicBezTo>
                    <a:cubicBezTo>
                      <a:pt x="1465580" y="890270"/>
                      <a:pt x="1438910" y="801370"/>
                      <a:pt x="1405890" y="786130"/>
                    </a:cubicBezTo>
                    <a:cubicBezTo>
                      <a:pt x="1383030" y="777240"/>
                      <a:pt x="1361440" y="788670"/>
                      <a:pt x="1337310" y="792480"/>
                    </a:cubicBezTo>
                    <a:cubicBezTo>
                      <a:pt x="1310640" y="797560"/>
                      <a:pt x="1276350" y="800100"/>
                      <a:pt x="1250950" y="814070"/>
                    </a:cubicBezTo>
                    <a:cubicBezTo>
                      <a:pt x="1221740" y="828040"/>
                      <a:pt x="1203960" y="864870"/>
                      <a:pt x="1174750" y="881380"/>
                    </a:cubicBezTo>
                    <a:cubicBezTo>
                      <a:pt x="1146810" y="897890"/>
                      <a:pt x="1113790" y="897890"/>
                      <a:pt x="1080770" y="914400"/>
                    </a:cubicBezTo>
                    <a:cubicBezTo>
                      <a:pt x="1037590" y="937260"/>
                      <a:pt x="990600" y="993140"/>
                      <a:pt x="941070" y="1010920"/>
                    </a:cubicBezTo>
                    <a:cubicBezTo>
                      <a:pt x="896620" y="1028700"/>
                      <a:pt x="842010" y="1010920"/>
                      <a:pt x="797560" y="1024890"/>
                    </a:cubicBezTo>
                    <a:cubicBezTo>
                      <a:pt x="754380" y="1037590"/>
                      <a:pt x="718820" y="1083310"/>
                      <a:pt x="678180" y="1092200"/>
                    </a:cubicBezTo>
                    <a:cubicBezTo>
                      <a:pt x="642620" y="1099820"/>
                      <a:pt x="598170" y="1071880"/>
                      <a:pt x="568960" y="1080770"/>
                    </a:cubicBezTo>
                    <a:cubicBezTo>
                      <a:pt x="544830" y="1088390"/>
                      <a:pt x="535940" y="1121410"/>
                      <a:pt x="514350" y="1130300"/>
                    </a:cubicBezTo>
                    <a:cubicBezTo>
                      <a:pt x="490220" y="1140460"/>
                      <a:pt x="464820" y="1141730"/>
                      <a:pt x="427990" y="1137920"/>
                    </a:cubicBezTo>
                    <a:cubicBezTo>
                      <a:pt x="360680" y="1130300"/>
                      <a:pt x="212090" y="1084580"/>
                      <a:pt x="147320" y="1047750"/>
                    </a:cubicBezTo>
                    <a:cubicBezTo>
                      <a:pt x="107950" y="1026160"/>
                      <a:pt x="83820" y="1000760"/>
                      <a:pt x="62230" y="974090"/>
                    </a:cubicBezTo>
                    <a:cubicBezTo>
                      <a:pt x="43180" y="949960"/>
                      <a:pt x="26670" y="923290"/>
                      <a:pt x="20320" y="899160"/>
                    </a:cubicBezTo>
                    <a:cubicBezTo>
                      <a:pt x="15240" y="878840"/>
                      <a:pt x="19050" y="861060"/>
                      <a:pt x="22860" y="838200"/>
                    </a:cubicBezTo>
                    <a:cubicBezTo>
                      <a:pt x="29210" y="803910"/>
                      <a:pt x="63500" y="754380"/>
                      <a:pt x="63500" y="716280"/>
                    </a:cubicBezTo>
                    <a:cubicBezTo>
                      <a:pt x="63500" y="685800"/>
                      <a:pt x="38100" y="662940"/>
                      <a:pt x="33020" y="629920"/>
                    </a:cubicBezTo>
                    <a:cubicBezTo>
                      <a:pt x="26670" y="591820"/>
                      <a:pt x="41910" y="537210"/>
                      <a:pt x="35560" y="499110"/>
                    </a:cubicBezTo>
                    <a:cubicBezTo>
                      <a:pt x="30480" y="467360"/>
                      <a:pt x="10160" y="440690"/>
                      <a:pt x="5080" y="414020"/>
                    </a:cubicBezTo>
                    <a:cubicBezTo>
                      <a:pt x="1270" y="392430"/>
                      <a:pt x="0" y="369570"/>
                      <a:pt x="5080" y="350520"/>
                    </a:cubicBezTo>
                    <a:cubicBezTo>
                      <a:pt x="11430" y="331470"/>
                      <a:pt x="22860" y="314960"/>
                      <a:pt x="39370" y="298450"/>
                    </a:cubicBezTo>
                    <a:cubicBezTo>
                      <a:pt x="59690" y="278130"/>
                      <a:pt x="88900" y="251460"/>
                      <a:pt x="127000" y="243840"/>
                    </a:cubicBezTo>
                    <a:cubicBezTo>
                      <a:pt x="181610" y="232410"/>
                      <a:pt x="285750" y="289560"/>
                      <a:pt x="345440" y="280670"/>
                    </a:cubicBezTo>
                    <a:cubicBezTo>
                      <a:pt x="388620" y="273050"/>
                      <a:pt x="411480" y="242570"/>
                      <a:pt x="454660" y="224790"/>
                    </a:cubicBezTo>
                    <a:cubicBezTo>
                      <a:pt x="513080" y="201930"/>
                      <a:pt x="593090" y="173990"/>
                      <a:pt x="665480" y="160020"/>
                    </a:cubicBezTo>
                    <a:cubicBezTo>
                      <a:pt x="737870" y="146050"/>
                      <a:pt x="838200" y="138430"/>
                      <a:pt x="889000" y="142240"/>
                    </a:cubicBezTo>
                    <a:cubicBezTo>
                      <a:pt x="916940" y="143510"/>
                      <a:pt x="930910" y="143510"/>
                      <a:pt x="951230" y="154940"/>
                    </a:cubicBezTo>
                    <a:cubicBezTo>
                      <a:pt x="977900" y="171450"/>
                      <a:pt x="1008380" y="226060"/>
                      <a:pt x="1027430" y="243840"/>
                    </a:cubicBezTo>
                    <a:cubicBezTo>
                      <a:pt x="1037590" y="252730"/>
                      <a:pt x="1042670" y="259080"/>
                      <a:pt x="1051560" y="260350"/>
                    </a:cubicBezTo>
                    <a:cubicBezTo>
                      <a:pt x="1060450" y="262890"/>
                      <a:pt x="1068070" y="260350"/>
                      <a:pt x="1079500" y="257810"/>
                    </a:cubicBezTo>
                    <a:cubicBezTo>
                      <a:pt x="1094740" y="255270"/>
                      <a:pt x="1115060" y="254000"/>
                      <a:pt x="1135380" y="242570"/>
                    </a:cubicBezTo>
                    <a:cubicBezTo>
                      <a:pt x="1172210" y="219710"/>
                      <a:pt x="1229360" y="132080"/>
                      <a:pt x="1267460" y="104140"/>
                    </a:cubicBezTo>
                    <a:cubicBezTo>
                      <a:pt x="1289050" y="87630"/>
                      <a:pt x="1304290" y="80010"/>
                      <a:pt x="1327150" y="72390"/>
                    </a:cubicBezTo>
                    <a:cubicBezTo>
                      <a:pt x="1355090" y="64770"/>
                      <a:pt x="1391920" y="62230"/>
                      <a:pt x="1426210" y="62230"/>
                    </a:cubicBezTo>
                    <a:cubicBezTo>
                      <a:pt x="1465580" y="60960"/>
                      <a:pt x="1502410" y="76200"/>
                      <a:pt x="1550670" y="73660"/>
                    </a:cubicBezTo>
                    <a:cubicBezTo>
                      <a:pt x="1619250" y="69850"/>
                      <a:pt x="1728470" y="20320"/>
                      <a:pt x="1798320" y="20320"/>
                    </a:cubicBezTo>
                    <a:cubicBezTo>
                      <a:pt x="1851660" y="21590"/>
                      <a:pt x="1882140" y="52070"/>
                      <a:pt x="1935480" y="53340"/>
                    </a:cubicBezTo>
                    <a:cubicBezTo>
                      <a:pt x="2011680" y="55880"/>
                      <a:pt x="2169160" y="0"/>
                      <a:pt x="2213610" y="6350"/>
                    </a:cubicBezTo>
                    <a:cubicBezTo>
                      <a:pt x="2228850" y="8890"/>
                      <a:pt x="2235200" y="12700"/>
                      <a:pt x="2241550" y="21590"/>
                    </a:cubicBezTo>
                    <a:cubicBezTo>
                      <a:pt x="2250440" y="31750"/>
                      <a:pt x="2241550" y="53340"/>
                      <a:pt x="2251710" y="73660"/>
                    </a:cubicBezTo>
                    <a:cubicBezTo>
                      <a:pt x="2273300" y="115570"/>
                      <a:pt x="2362200" y="179070"/>
                      <a:pt x="2397760" y="234950"/>
                    </a:cubicBezTo>
                    <a:cubicBezTo>
                      <a:pt x="2429510" y="284480"/>
                      <a:pt x="2468880" y="364490"/>
                      <a:pt x="2463800" y="391160"/>
                    </a:cubicBezTo>
                    <a:cubicBezTo>
                      <a:pt x="2462530" y="401320"/>
                      <a:pt x="2452370" y="407670"/>
                      <a:pt x="2444750" y="408940"/>
                    </a:cubicBezTo>
                    <a:cubicBezTo>
                      <a:pt x="2438400" y="410210"/>
                      <a:pt x="2428240" y="406400"/>
                      <a:pt x="2420620" y="398780"/>
                    </a:cubicBezTo>
                    <a:cubicBezTo>
                      <a:pt x="2406650" y="383540"/>
                      <a:pt x="2396490" y="339090"/>
                      <a:pt x="2381250" y="316230"/>
                    </a:cubicBezTo>
                    <a:cubicBezTo>
                      <a:pt x="2369820" y="295910"/>
                      <a:pt x="2340610" y="279400"/>
                      <a:pt x="2340610" y="266700"/>
                    </a:cubicBezTo>
                    <a:cubicBezTo>
                      <a:pt x="2340610" y="259080"/>
                      <a:pt x="2349500" y="247650"/>
                      <a:pt x="2355850" y="246380"/>
                    </a:cubicBezTo>
                    <a:cubicBezTo>
                      <a:pt x="2363470" y="245110"/>
                      <a:pt x="2379980" y="251460"/>
                      <a:pt x="2386330" y="262890"/>
                    </a:cubicBezTo>
                    <a:cubicBezTo>
                      <a:pt x="2399030" y="289560"/>
                      <a:pt x="2385060" y="400050"/>
                      <a:pt x="2374900" y="429260"/>
                    </a:cubicBezTo>
                    <a:cubicBezTo>
                      <a:pt x="2371090" y="440690"/>
                      <a:pt x="2366010" y="449580"/>
                      <a:pt x="2358390" y="452120"/>
                    </a:cubicBezTo>
                    <a:cubicBezTo>
                      <a:pt x="2352040" y="454660"/>
                      <a:pt x="2340610" y="453390"/>
                      <a:pt x="2331720" y="445770"/>
                    </a:cubicBezTo>
                    <a:cubicBezTo>
                      <a:pt x="2315210" y="430530"/>
                      <a:pt x="2293620" y="373380"/>
                      <a:pt x="2288540" y="341630"/>
                    </a:cubicBezTo>
                    <a:cubicBezTo>
                      <a:pt x="2284730" y="317500"/>
                      <a:pt x="2287270" y="294640"/>
                      <a:pt x="2293620" y="275590"/>
                    </a:cubicBezTo>
                    <a:cubicBezTo>
                      <a:pt x="2298700" y="260350"/>
                      <a:pt x="2307590" y="237490"/>
                      <a:pt x="2319020" y="236220"/>
                    </a:cubicBezTo>
                    <a:cubicBezTo>
                      <a:pt x="2330450" y="233680"/>
                      <a:pt x="2355850" y="252730"/>
                      <a:pt x="2364740" y="270510"/>
                    </a:cubicBezTo>
                    <a:cubicBezTo>
                      <a:pt x="2377440" y="293370"/>
                      <a:pt x="2372360" y="341630"/>
                      <a:pt x="2368550" y="370840"/>
                    </a:cubicBezTo>
                    <a:cubicBezTo>
                      <a:pt x="2364740" y="393700"/>
                      <a:pt x="2359660" y="411480"/>
                      <a:pt x="2348230" y="431800"/>
                    </a:cubicBezTo>
                    <a:cubicBezTo>
                      <a:pt x="2335530" y="455930"/>
                      <a:pt x="2307590" y="501650"/>
                      <a:pt x="2287270" y="505460"/>
                    </a:cubicBezTo>
                    <a:cubicBezTo>
                      <a:pt x="2274570" y="508000"/>
                      <a:pt x="2258060" y="496570"/>
                      <a:pt x="2247900" y="482600"/>
                    </a:cubicBezTo>
                    <a:cubicBezTo>
                      <a:pt x="2231390" y="457200"/>
                      <a:pt x="2214880" y="356870"/>
                      <a:pt x="2226310" y="340360"/>
                    </a:cubicBezTo>
                    <a:cubicBezTo>
                      <a:pt x="2231390" y="334010"/>
                      <a:pt x="2245360" y="334010"/>
                      <a:pt x="2250440" y="336550"/>
                    </a:cubicBezTo>
                    <a:cubicBezTo>
                      <a:pt x="2256790" y="339090"/>
                      <a:pt x="2263140" y="349250"/>
                      <a:pt x="2261870" y="361950"/>
                    </a:cubicBezTo>
                    <a:cubicBezTo>
                      <a:pt x="2261870" y="402590"/>
                      <a:pt x="2172970" y="562610"/>
                      <a:pt x="2139950" y="614680"/>
                    </a:cubicBezTo>
                    <a:cubicBezTo>
                      <a:pt x="2123440" y="640080"/>
                      <a:pt x="2108200" y="668020"/>
                      <a:pt x="2096770" y="668020"/>
                    </a:cubicBezTo>
                    <a:cubicBezTo>
                      <a:pt x="2087880" y="666750"/>
                      <a:pt x="2078990" y="650240"/>
                      <a:pt x="2073910" y="633730"/>
                    </a:cubicBezTo>
                    <a:cubicBezTo>
                      <a:pt x="2063750" y="594360"/>
                      <a:pt x="2071370" y="466090"/>
                      <a:pt x="2082800" y="426720"/>
                    </a:cubicBezTo>
                    <a:cubicBezTo>
                      <a:pt x="2086610" y="410210"/>
                      <a:pt x="2090420" y="400050"/>
                      <a:pt x="2100580" y="392430"/>
                    </a:cubicBezTo>
                    <a:cubicBezTo>
                      <a:pt x="2113280" y="386080"/>
                      <a:pt x="2142490" y="382270"/>
                      <a:pt x="2151380" y="389890"/>
                    </a:cubicBezTo>
                    <a:cubicBezTo>
                      <a:pt x="2159000" y="396240"/>
                      <a:pt x="2160270" y="415290"/>
                      <a:pt x="2156460" y="430530"/>
                    </a:cubicBezTo>
                    <a:cubicBezTo>
                      <a:pt x="2150110" y="455930"/>
                      <a:pt x="2119630" y="496570"/>
                      <a:pt x="2090420" y="523240"/>
                    </a:cubicBezTo>
                    <a:cubicBezTo>
                      <a:pt x="2061210" y="551180"/>
                      <a:pt x="2007870" y="577850"/>
                      <a:pt x="1977390" y="590550"/>
                    </a:cubicBezTo>
                    <a:cubicBezTo>
                      <a:pt x="1958340" y="598170"/>
                      <a:pt x="1943100" y="603250"/>
                      <a:pt x="1929130" y="603250"/>
                    </a:cubicBezTo>
                    <a:cubicBezTo>
                      <a:pt x="1916430" y="601980"/>
                      <a:pt x="1902460" y="599440"/>
                      <a:pt x="1893570" y="589280"/>
                    </a:cubicBezTo>
                    <a:cubicBezTo>
                      <a:pt x="1880870" y="575310"/>
                      <a:pt x="1874520" y="537210"/>
                      <a:pt x="1873250" y="513080"/>
                    </a:cubicBezTo>
                    <a:cubicBezTo>
                      <a:pt x="1873250" y="492760"/>
                      <a:pt x="1874520" y="474980"/>
                      <a:pt x="1882140" y="455930"/>
                    </a:cubicBezTo>
                    <a:cubicBezTo>
                      <a:pt x="1892300" y="433070"/>
                      <a:pt x="1910080" y="400050"/>
                      <a:pt x="1931670" y="387350"/>
                    </a:cubicBezTo>
                    <a:cubicBezTo>
                      <a:pt x="1950720" y="377190"/>
                      <a:pt x="1987550" y="373380"/>
                      <a:pt x="2001520" y="382270"/>
                    </a:cubicBezTo>
                    <a:cubicBezTo>
                      <a:pt x="2011680" y="389890"/>
                      <a:pt x="2018030" y="406400"/>
                      <a:pt x="2012950" y="425450"/>
                    </a:cubicBezTo>
                    <a:cubicBezTo>
                      <a:pt x="1993900" y="488950"/>
                      <a:pt x="1682750" y="770890"/>
                      <a:pt x="1638300" y="764540"/>
                    </a:cubicBezTo>
                    <a:cubicBezTo>
                      <a:pt x="1625600" y="763270"/>
                      <a:pt x="1621790" y="749300"/>
                      <a:pt x="1617980" y="734060"/>
                    </a:cubicBezTo>
                    <a:cubicBezTo>
                      <a:pt x="1611630" y="698500"/>
                      <a:pt x="1631950" y="581660"/>
                      <a:pt x="1658620" y="542290"/>
                    </a:cubicBezTo>
                    <a:cubicBezTo>
                      <a:pt x="1673860" y="518160"/>
                      <a:pt x="1703070" y="500380"/>
                      <a:pt x="1719580" y="499110"/>
                    </a:cubicBezTo>
                    <a:cubicBezTo>
                      <a:pt x="1731010" y="499110"/>
                      <a:pt x="1744980" y="506730"/>
                      <a:pt x="1748790" y="514350"/>
                    </a:cubicBezTo>
                    <a:cubicBezTo>
                      <a:pt x="1752600" y="527050"/>
                      <a:pt x="1737360" y="553720"/>
                      <a:pt x="1723390" y="570230"/>
                    </a:cubicBezTo>
                    <a:cubicBezTo>
                      <a:pt x="1705610" y="591820"/>
                      <a:pt x="1666240" y="618490"/>
                      <a:pt x="1639570" y="627380"/>
                    </a:cubicBezTo>
                    <a:cubicBezTo>
                      <a:pt x="1620520" y="633730"/>
                      <a:pt x="1602740" y="632460"/>
                      <a:pt x="1586230" y="628650"/>
                    </a:cubicBezTo>
                    <a:cubicBezTo>
                      <a:pt x="1569720" y="624840"/>
                      <a:pt x="1554480" y="617220"/>
                      <a:pt x="1540510" y="604520"/>
                    </a:cubicBezTo>
                    <a:cubicBezTo>
                      <a:pt x="1522730" y="586740"/>
                      <a:pt x="1504950" y="548640"/>
                      <a:pt x="1496060" y="523240"/>
                    </a:cubicBezTo>
                    <a:cubicBezTo>
                      <a:pt x="1489710" y="502920"/>
                      <a:pt x="1487170" y="488950"/>
                      <a:pt x="1488440" y="466090"/>
                    </a:cubicBezTo>
                    <a:cubicBezTo>
                      <a:pt x="1488440" y="429260"/>
                      <a:pt x="1498600" y="356870"/>
                      <a:pt x="1515110" y="326390"/>
                    </a:cubicBezTo>
                    <a:cubicBezTo>
                      <a:pt x="1525270" y="307340"/>
                      <a:pt x="1536700" y="297180"/>
                      <a:pt x="1553210" y="288290"/>
                    </a:cubicBezTo>
                    <a:cubicBezTo>
                      <a:pt x="1569720" y="276860"/>
                      <a:pt x="1588770" y="271780"/>
                      <a:pt x="1615440" y="269240"/>
                    </a:cubicBezTo>
                    <a:cubicBezTo>
                      <a:pt x="1658620" y="264160"/>
                      <a:pt x="1747520" y="270510"/>
                      <a:pt x="1789430" y="285750"/>
                    </a:cubicBezTo>
                    <a:cubicBezTo>
                      <a:pt x="1817370" y="295910"/>
                      <a:pt x="1837690" y="309880"/>
                      <a:pt x="1850390" y="328930"/>
                    </a:cubicBezTo>
                    <a:cubicBezTo>
                      <a:pt x="1864360" y="350520"/>
                      <a:pt x="1866900" y="379730"/>
                      <a:pt x="1865630" y="408940"/>
                    </a:cubicBezTo>
                    <a:cubicBezTo>
                      <a:pt x="1863090" y="447040"/>
                      <a:pt x="1846580" y="492760"/>
                      <a:pt x="1827530" y="534670"/>
                    </a:cubicBezTo>
                    <a:cubicBezTo>
                      <a:pt x="1804670" y="581660"/>
                      <a:pt x="1771650" y="635000"/>
                      <a:pt x="1737360" y="674370"/>
                    </a:cubicBezTo>
                    <a:cubicBezTo>
                      <a:pt x="1705610" y="709930"/>
                      <a:pt x="1667510" y="739140"/>
                      <a:pt x="1629410" y="764540"/>
                    </a:cubicBezTo>
                    <a:cubicBezTo>
                      <a:pt x="1592580" y="787400"/>
                      <a:pt x="1544320" y="811530"/>
                      <a:pt x="1512570" y="817880"/>
                    </a:cubicBezTo>
                    <a:cubicBezTo>
                      <a:pt x="1492250" y="821690"/>
                      <a:pt x="1475740" y="821690"/>
                      <a:pt x="1460500" y="816610"/>
                    </a:cubicBezTo>
                    <a:cubicBezTo>
                      <a:pt x="1449070" y="811530"/>
                      <a:pt x="1440180" y="805180"/>
                      <a:pt x="1431290" y="793750"/>
                    </a:cubicBezTo>
                    <a:cubicBezTo>
                      <a:pt x="1416050" y="775970"/>
                      <a:pt x="1399540" y="740410"/>
                      <a:pt x="1395730" y="711200"/>
                    </a:cubicBezTo>
                    <a:cubicBezTo>
                      <a:pt x="1390650" y="680720"/>
                      <a:pt x="1397000" y="636270"/>
                      <a:pt x="1404620" y="614680"/>
                    </a:cubicBezTo>
                    <a:cubicBezTo>
                      <a:pt x="1409700" y="601980"/>
                      <a:pt x="1416050" y="594360"/>
                      <a:pt x="1426210" y="588010"/>
                    </a:cubicBezTo>
                    <a:cubicBezTo>
                      <a:pt x="1438910" y="579120"/>
                      <a:pt x="1466850" y="570230"/>
                      <a:pt x="1477010" y="574040"/>
                    </a:cubicBezTo>
                    <a:cubicBezTo>
                      <a:pt x="1483360" y="576580"/>
                      <a:pt x="1488440" y="584200"/>
                      <a:pt x="1488440" y="589280"/>
                    </a:cubicBezTo>
                    <a:cubicBezTo>
                      <a:pt x="1489710" y="595630"/>
                      <a:pt x="1485900" y="604520"/>
                      <a:pt x="1478280" y="610870"/>
                    </a:cubicBezTo>
                    <a:cubicBezTo>
                      <a:pt x="1460500" y="624840"/>
                      <a:pt x="1399540" y="633730"/>
                      <a:pt x="1358900" y="641350"/>
                    </a:cubicBezTo>
                    <a:cubicBezTo>
                      <a:pt x="1319530" y="647700"/>
                      <a:pt x="1280160" y="652780"/>
                      <a:pt x="1240790" y="652780"/>
                    </a:cubicBezTo>
                    <a:cubicBezTo>
                      <a:pt x="1201420" y="652780"/>
                      <a:pt x="1160780" y="648970"/>
                      <a:pt x="1122680" y="642620"/>
                    </a:cubicBezTo>
                    <a:cubicBezTo>
                      <a:pt x="1085850" y="636270"/>
                      <a:pt x="1043940" y="629920"/>
                      <a:pt x="1016000" y="618490"/>
                    </a:cubicBezTo>
                    <a:cubicBezTo>
                      <a:pt x="996950" y="610870"/>
                      <a:pt x="985520" y="604520"/>
                      <a:pt x="971550" y="591820"/>
                    </a:cubicBezTo>
                    <a:cubicBezTo>
                      <a:pt x="953770" y="576580"/>
                      <a:pt x="930910" y="551180"/>
                      <a:pt x="923290" y="530860"/>
                    </a:cubicBezTo>
                    <a:cubicBezTo>
                      <a:pt x="918210" y="515620"/>
                      <a:pt x="916940" y="492760"/>
                      <a:pt x="924560" y="483870"/>
                    </a:cubicBezTo>
                    <a:cubicBezTo>
                      <a:pt x="933450" y="476250"/>
                      <a:pt x="949960" y="480060"/>
                      <a:pt x="970280" y="481330"/>
                    </a:cubicBezTo>
                    <a:cubicBezTo>
                      <a:pt x="1017270" y="483870"/>
                      <a:pt x="1139190" y="505460"/>
                      <a:pt x="1197610" y="523240"/>
                    </a:cubicBezTo>
                    <a:cubicBezTo>
                      <a:pt x="1236980" y="534670"/>
                      <a:pt x="1263650" y="546100"/>
                      <a:pt x="1292860" y="561340"/>
                    </a:cubicBezTo>
                    <a:cubicBezTo>
                      <a:pt x="1319530" y="576580"/>
                      <a:pt x="1358900" y="591820"/>
                      <a:pt x="1367790" y="612140"/>
                    </a:cubicBezTo>
                    <a:cubicBezTo>
                      <a:pt x="1374140" y="627380"/>
                      <a:pt x="1369060" y="651510"/>
                      <a:pt x="1358900" y="666750"/>
                    </a:cubicBezTo>
                    <a:cubicBezTo>
                      <a:pt x="1344930" y="685800"/>
                      <a:pt x="1310640" y="695960"/>
                      <a:pt x="1278890" y="709930"/>
                    </a:cubicBezTo>
                    <a:cubicBezTo>
                      <a:pt x="1234440" y="728980"/>
                      <a:pt x="1178560" y="742950"/>
                      <a:pt x="1116330" y="760730"/>
                    </a:cubicBezTo>
                    <a:cubicBezTo>
                      <a:pt x="1036320" y="784860"/>
                      <a:pt x="895350" y="828040"/>
                      <a:pt x="836930" y="836930"/>
                    </a:cubicBezTo>
                    <a:cubicBezTo>
                      <a:pt x="811530" y="839470"/>
                      <a:pt x="796290" y="842010"/>
                      <a:pt x="782320" y="836930"/>
                    </a:cubicBezTo>
                    <a:cubicBezTo>
                      <a:pt x="770890" y="833120"/>
                      <a:pt x="760730" y="826770"/>
                      <a:pt x="755650" y="819150"/>
                    </a:cubicBezTo>
                    <a:cubicBezTo>
                      <a:pt x="749300" y="810260"/>
                      <a:pt x="748030" y="801370"/>
                      <a:pt x="748030" y="786130"/>
                    </a:cubicBezTo>
                    <a:cubicBezTo>
                      <a:pt x="748030" y="746760"/>
                      <a:pt x="765810" y="641350"/>
                      <a:pt x="791210" y="588010"/>
                    </a:cubicBezTo>
                    <a:cubicBezTo>
                      <a:pt x="812800" y="544830"/>
                      <a:pt x="849630" y="500380"/>
                      <a:pt x="876300" y="482600"/>
                    </a:cubicBezTo>
                    <a:cubicBezTo>
                      <a:pt x="891540" y="473710"/>
                      <a:pt x="908050" y="471170"/>
                      <a:pt x="920750" y="472440"/>
                    </a:cubicBezTo>
                    <a:cubicBezTo>
                      <a:pt x="933450" y="473710"/>
                      <a:pt x="946150" y="477520"/>
                      <a:pt x="953770" y="483870"/>
                    </a:cubicBezTo>
                    <a:cubicBezTo>
                      <a:pt x="960120" y="491490"/>
                      <a:pt x="965200" y="502920"/>
                      <a:pt x="963930" y="514350"/>
                    </a:cubicBezTo>
                    <a:cubicBezTo>
                      <a:pt x="961390" y="533400"/>
                      <a:pt x="939800" y="562610"/>
                      <a:pt x="918210" y="584200"/>
                    </a:cubicBezTo>
                    <a:cubicBezTo>
                      <a:pt x="889000" y="612140"/>
                      <a:pt x="829310" y="642620"/>
                      <a:pt x="795020" y="657860"/>
                    </a:cubicBezTo>
                    <a:cubicBezTo>
                      <a:pt x="773430" y="666750"/>
                      <a:pt x="756920" y="676910"/>
                      <a:pt x="740410" y="673100"/>
                    </a:cubicBezTo>
                    <a:cubicBezTo>
                      <a:pt x="722630" y="670560"/>
                      <a:pt x="702310" y="652780"/>
                      <a:pt x="690880" y="635000"/>
                    </a:cubicBezTo>
                    <a:cubicBezTo>
                      <a:pt x="678180" y="614680"/>
                      <a:pt x="670560" y="580390"/>
                      <a:pt x="674370" y="556260"/>
                    </a:cubicBezTo>
                    <a:cubicBezTo>
                      <a:pt x="676910" y="533400"/>
                      <a:pt x="693420" y="509270"/>
                      <a:pt x="708660" y="494030"/>
                    </a:cubicBezTo>
                    <a:cubicBezTo>
                      <a:pt x="721360" y="481330"/>
                      <a:pt x="735330" y="476250"/>
                      <a:pt x="756920" y="471170"/>
                    </a:cubicBezTo>
                    <a:cubicBezTo>
                      <a:pt x="798830" y="461010"/>
                      <a:pt x="886460" y="463550"/>
                      <a:pt x="944880" y="468630"/>
                    </a:cubicBezTo>
                    <a:cubicBezTo>
                      <a:pt x="994410" y="472440"/>
                      <a:pt x="1040130" y="481330"/>
                      <a:pt x="1084580" y="491490"/>
                    </a:cubicBezTo>
                    <a:cubicBezTo>
                      <a:pt x="1125220" y="501650"/>
                      <a:pt x="1173480" y="509270"/>
                      <a:pt x="1200150" y="530860"/>
                    </a:cubicBezTo>
                    <a:cubicBezTo>
                      <a:pt x="1221740" y="549910"/>
                      <a:pt x="1242060" y="577850"/>
                      <a:pt x="1240790" y="604520"/>
                    </a:cubicBezTo>
                    <a:cubicBezTo>
                      <a:pt x="1239520" y="640080"/>
                      <a:pt x="1197610" y="685800"/>
                      <a:pt x="1162050" y="723900"/>
                    </a:cubicBezTo>
                    <a:cubicBezTo>
                      <a:pt x="1118870" y="769620"/>
                      <a:pt x="1055370" y="815340"/>
                      <a:pt x="990600" y="852170"/>
                    </a:cubicBezTo>
                    <a:cubicBezTo>
                      <a:pt x="918210" y="892810"/>
                      <a:pt x="826770" y="925830"/>
                      <a:pt x="745490" y="951230"/>
                    </a:cubicBezTo>
                    <a:cubicBezTo>
                      <a:pt x="666750" y="974090"/>
                      <a:pt x="581660" y="989330"/>
                      <a:pt x="509270" y="998220"/>
                    </a:cubicBezTo>
                    <a:cubicBezTo>
                      <a:pt x="450850" y="1005840"/>
                      <a:pt x="389890" y="1012190"/>
                      <a:pt x="346710" y="1005840"/>
                    </a:cubicBezTo>
                    <a:cubicBezTo>
                      <a:pt x="317500" y="1002030"/>
                      <a:pt x="293370" y="994410"/>
                      <a:pt x="273050" y="982980"/>
                    </a:cubicBezTo>
                    <a:cubicBezTo>
                      <a:pt x="256540" y="971550"/>
                      <a:pt x="242570" y="957580"/>
                      <a:pt x="233680" y="938530"/>
                    </a:cubicBezTo>
                    <a:cubicBezTo>
                      <a:pt x="222250" y="911860"/>
                      <a:pt x="223520" y="861060"/>
                      <a:pt x="224790" y="829310"/>
                    </a:cubicBezTo>
                    <a:cubicBezTo>
                      <a:pt x="226060" y="803910"/>
                      <a:pt x="229870" y="782320"/>
                      <a:pt x="237490" y="762000"/>
                    </a:cubicBezTo>
                    <a:cubicBezTo>
                      <a:pt x="243840" y="741680"/>
                      <a:pt x="254000" y="718820"/>
                      <a:pt x="266700" y="704850"/>
                    </a:cubicBezTo>
                    <a:cubicBezTo>
                      <a:pt x="278130" y="693420"/>
                      <a:pt x="289560" y="685800"/>
                      <a:pt x="308610" y="679450"/>
                    </a:cubicBezTo>
                    <a:cubicBezTo>
                      <a:pt x="340360" y="669290"/>
                      <a:pt x="394970" y="668020"/>
                      <a:pt x="443230" y="671830"/>
                    </a:cubicBezTo>
                    <a:cubicBezTo>
                      <a:pt x="496570" y="676910"/>
                      <a:pt x="576580" y="694690"/>
                      <a:pt x="617220" y="713740"/>
                    </a:cubicBezTo>
                    <a:cubicBezTo>
                      <a:pt x="641350" y="726440"/>
                      <a:pt x="659130" y="739140"/>
                      <a:pt x="670560" y="756920"/>
                    </a:cubicBezTo>
                    <a:cubicBezTo>
                      <a:pt x="679450" y="774700"/>
                      <a:pt x="683260" y="800100"/>
                      <a:pt x="679450" y="821690"/>
                    </a:cubicBezTo>
                    <a:cubicBezTo>
                      <a:pt x="674370" y="843280"/>
                      <a:pt x="657860" y="867410"/>
                      <a:pt x="641350" y="886460"/>
                    </a:cubicBezTo>
                    <a:cubicBezTo>
                      <a:pt x="624840" y="905510"/>
                      <a:pt x="600710" y="920750"/>
                      <a:pt x="577850" y="932180"/>
                    </a:cubicBezTo>
                    <a:cubicBezTo>
                      <a:pt x="553720" y="944880"/>
                      <a:pt x="525780" y="956310"/>
                      <a:pt x="497840" y="958850"/>
                    </a:cubicBezTo>
                    <a:cubicBezTo>
                      <a:pt x="471170" y="962660"/>
                      <a:pt x="436880" y="961390"/>
                      <a:pt x="415290" y="955040"/>
                    </a:cubicBezTo>
                    <a:cubicBezTo>
                      <a:pt x="400050" y="949960"/>
                      <a:pt x="389890" y="942340"/>
                      <a:pt x="381000" y="933450"/>
                    </a:cubicBezTo>
                    <a:cubicBezTo>
                      <a:pt x="372110" y="925830"/>
                      <a:pt x="367030" y="919480"/>
                      <a:pt x="361950" y="908050"/>
                    </a:cubicBezTo>
                    <a:cubicBezTo>
                      <a:pt x="354330" y="890270"/>
                      <a:pt x="347980" y="861060"/>
                      <a:pt x="347980" y="834390"/>
                    </a:cubicBezTo>
                    <a:cubicBezTo>
                      <a:pt x="347980" y="800100"/>
                      <a:pt x="358140" y="750570"/>
                      <a:pt x="372110" y="721360"/>
                    </a:cubicBezTo>
                    <a:cubicBezTo>
                      <a:pt x="382270" y="697230"/>
                      <a:pt x="396240" y="679450"/>
                      <a:pt x="412750" y="664210"/>
                    </a:cubicBezTo>
                    <a:cubicBezTo>
                      <a:pt x="429260" y="650240"/>
                      <a:pt x="447040" y="636270"/>
                      <a:pt x="467360" y="628650"/>
                    </a:cubicBezTo>
                    <a:cubicBezTo>
                      <a:pt x="487680" y="621030"/>
                      <a:pt x="508000" y="618490"/>
                      <a:pt x="533400" y="617220"/>
                    </a:cubicBezTo>
                    <a:cubicBezTo>
                      <a:pt x="567690" y="615950"/>
                      <a:pt x="628650" y="618490"/>
                      <a:pt x="655320" y="632460"/>
                    </a:cubicBezTo>
                    <a:cubicBezTo>
                      <a:pt x="673100" y="641350"/>
                      <a:pt x="684530" y="652780"/>
                      <a:pt x="690880" y="668020"/>
                    </a:cubicBezTo>
                    <a:cubicBezTo>
                      <a:pt x="698500" y="683260"/>
                      <a:pt x="699770" y="706120"/>
                      <a:pt x="695960" y="725170"/>
                    </a:cubicBezTo>
                    <a:cubicBezTo>
                      <a:pt x="693420" y="745490"/>
                      <a:pt x="680720" y="769620"/>
                      <a:pt x="669290" y="786130"/>
                    </a:cubicBezTo>
                    <a:cubicBezTo>
                      <a:pt x="657860" y="802640"/>
                      <a:pt x="642620" y="817880"/>
                      <a:pt x="628650" y="828040"/>
                    </a:cubicBezTo>
                    <a:cubicBezTo>
                      <a:pt x="615950" y="836930"/>
                      <a:pt x="600710" y="845820"/>
                      <a:pt x="588010" y="847090"/>
                    </a:cubicBezTo>
                    <a:cubicBezTo>
                      <a:pt x="577850" y="848360"/>
                      <a:pt x="565150" y="847090"/>
                      <a:pt x="557530" y="842010"/>
                    </a:cubicBezTo>
                    <a:cubicBezTo>
                      <a:pt x="547370" y="834390"/>
                      <a:pt x="538480" y="820420"/>
                      <a:pt x="535940" y="803910"/>
                    </a:cubicBezTo>
                    <a:cubicBezTo>
                      <a:pt x="530860" y="773430"/>
                      <a:pt x="546100" y="711200"/>
                      <a:pt x="558800" y="675640"/>
                    </a:cubicBezTo>
                    <a:cubicBezTo>
                      <a:pt x="568960" y="647700"/>
                      <a:pt x="580390" y="626110"/>
                      <a:pt x="596900" y="604520"/>
                    </a:cubicBezTo>
                    <a:cubicBezTo>
                      <a:pt x="614680" y="581660"/>
                      <a:pt x="638810" y="560070"/>
                      <a:pt x="666750" y="543560"/>
                    </a:cubicBezTo>
                    <a:cubicBezTo>
                      <a:pt x="695960" y="525780"/>
                      <a:pt x="731520" y="515620"/>
                      <a:pt x="767080" y="504190"/>
                    </a:cubicBezTo>
                    <a:cubicBezTo>
                      <a:pt x="807720" y="492760"/>
                      <a:pt x="854710" y="481330"/>
                      <a:pt x="896620" y="476250"/>
                    </a:cubicBezTo>
                    <a:cubicBezTo>
                      <a:pt x="935990" y="472440"/>
                      <a:pt x="975360" y="473710"/>
                      <a:pt x="1012190" y="476250"/>
                    </a:cubicBezTo>
                    <a:cubicBezTo>
                      <a:pt x="1046480" y="478790"/>
                      <a:pt x="1085850" y="478790"/>
                      <a:pt x="1112520" y="488950"/>
                    </a:cubicBezTo>
                    <a:cubicBezTo>
                      <a:pt x="1132840" y="496570"/>
                      <a:pt x="1153160" y="505460"/>
                      <a:pt x="1162050" y="521970"/>
                    </a:cubicBezTo>
                    <a:cubicBezTo>
                      <a:pt x="1172210" y="538480"/>
                      <a:pt x="1173480" y="568960"/>
                      <a:pt x="1168400" y="589280"/>
                    </a:cubicBezTo>
                    <a:cubicBezTo>
                      <a:pt x="1162050" y="612140"/>
                      <a:pt x="1141730" y="633730"/>
                      <a:pt x="1126490" y="650240"/>
                    </a:cubicBezTo>
                    <a:cubicBezTo>
                      <a:pt x="1111250" y="665480"/>
                      <a:pt x="1092200" y="678180"/>
                      <a:pt x="1075690" y="685800"/>
                    </a:cubicBezTo>
                    <a:cubicBezTo>
                      <a:pt x="1060450" y="692150"/>
                      <a:pt x="1041400" y="698500"/>
                      <a:pt x="1028700" y="697230"/>
                    </a:cubicBezTo>
                    <a:cubicBezTo>
                      <a:pt x="1017270" y="695960"/>
                      <a:pt x="1005840" y="690880"/>
                      <a:pt x="999490" y="683260"/>
                    </a:cubicBezTo>
                    <a:cubicBezTo>
                      <a:pt x="991870" y="674370"/>
                      <a:pt x="986790" y="654050"/>
                      <a:pt x="986790" y="641350"/>
                    </a:cubicBezTo>
                    <a:cubicBezTo>
                      <a:pt x="986790" y="631190"/>
                      <a:pt x="989330" y="626110"/>
                      <a:pt x="995680" y="614680"/>
                    </a:cubicBezTo>
                    <a:cubicBezTo>
                      <a:pt x="1009650" y="591820"/>
                      <a:pt x="1050290" y="547370"/>
                      <a:pt x="1079500" y="520700"/>
                    </a:cubicBezTo>
                    <a:cubicBezTo>
                      <a:pt x="1107440" y="495300"/>
                      <a:pt x="1135380" y="476250"/>
                      <a:pt x="1168400" y="455930"/>
                    </a:cubicBezTo>
                    <a:cubicBezTo>
                      <a:pt x="1203960" y="434340"/>
                      <a:pt x="1245870" y="414020"/>
                      <a:pt x="1289050" y="397510"/>
                    </a:cubicBezTo>
                    <a:cubicBezTo>
                      <a:pt x="1334770" y="379730"/>
                      <a:pt x="1384300" y="365760"/>
                      <a:pt x="1432560" y="354330"/>
                    </a:cubicBezTo>
                    <a:cubicBezTo>
                      <a:pt x="1482090" y="342900"/>
                      <a:pt x="1532890" y="332740"/>
                      <a:pt x="1582420" y="328930"/>
                    </a:cubicBezTo>
                    <a:cubicBezTo>
                      <a:pt x="1630680" y="323850"/>
                      <a:pt x="1687830" y="318770"/>
                      <a:pt x="1725930" y="328930"/>
                    </a:cubicBezTo>
                    <a:cubicBezTo>
                      <a:pt x="1753870" y="336550"/>
                      <a:pt x="1774190" y="349250"/>
                      <a:pt x="1793240" y="365760"/>
                    </a:cubicBezTo>
                    <a:cubicBezTo>
                      <a:pt x="1813560" y="383540"/>
                      <a:pt x="1830070" y="406400"/>
                      <a:pt x="1842770" y="433070"/>
                    </a:cubicBezTo>
                    <a:cubicBezTo>
                      <a:pt x="1856740" y="462280"/>
                      <a:pt x="1869440" y="500380"/>
                      <a:pt x="1871980" y="537210"/>
                    </a:cubicBezTo>
                    <a:cubicBezTo>
                      <a:pt x="1875790" y="579120"/>
                      <a:pt x="1866900" y="654050"/>
                      <a:pt x="1855470" y="673100"/>
                    </a:cubicBezTo>
                    <a:cubicBezTo>
                      <a:pt x="1850390" y="680720"/>
                      <a:pt x="1845310" y="685800"/>
                      <a:pt x="1838960" y="685800"/>
                    </a:cubicBezTo>
                    <a:cubicBezTo>
                      <a:pt x="1831340" y="684530"/>
                      <a:pt x="1817370" y="671830"/>
                      <a:pt x="1814830" y="660400"/>
                    </a:cubicBezTo>
                    <a:cubicBezTo>
                      <a:pt x="1812290" y="641350"/>
                      <a:pt x="1833880" y="609600"/>
                      <a:pt x="1852930" y="580390"/>
                    </a:cubicBezTo>
                    <a:cubicBezTo>
                      <a:pt x="1883410" y="532130"/>
                      <a:pt x="1949450" y="448310"/>
                      <a:pt x="1995170" y="412750"/>
                    </a:cubicBezTo>
                    <a:cubicBezTo>
                      <a:pt x="2025650" y="388620"/>
                      <a:pt x="2053590" y="379730"/>
                      <a:pt x="2085340" y="367030"/>
                    </a:cubicBezTo>
                    <a:cubicBezTo>
                      <a:pt x="2120900" y="354330"/>
                      <a:pt x="2172970" y="335280"/>
                      <a:pt x="2199640" y="334010"/>
                    </a:cubicBezTo>
                    <a:cubicBezTo>
                      <a:pt x="2214880" y="334010"/>
                      <a:pt x="2225040" y="335280"/>
                      <a:pt x="2233930" y="342900"/>
                    </a:cubicBezTo>
                    <a:cubicBezTo>
                      <a:pt x="2245360" y="353060"/>
                      <a:pt x="2255520" y="379730"/>
                      <a:pt x="2255520" y="401320"/>
                    </a:cubicBezTo>
                    <a:cubicBezTo>
                      <a:pt x="2255520" y="430530"/>
                      <a:pt x="2233930" y="474980"/>
                      <a:pt x="2218690" y="501650"/>
                    </a:cubicBezTo>
                    <a:cubicBezTo>
                      <a:pt x="2205990" y="521970"/>
                      <a:pt x="2189480" y="539750"/>
                      <a:pt x="2174240" y="549910"/>
                    </a:cubicBezTo>
                    <a:cubicBezTo>
                      <a:pt x="2162810" y="557530"/>
                      <a:pt x="2152650" y="562610"/>
                      <a:pt x="2141220" y="561340"/>
                    </a:cubicBezTo>
                    <a:cubicBezTo>
                      <a:pt x="2124710" y="558800"/>
                      <a:pt x="2101850" y="539750"/>
                      <a:pt x="2089150" y="520700"/>
                    </a:cubicBezTo>
                    <a:cubicBezTo>
                      <a:pt x="2072640" y="495300"/>
                      <a:pt x="2062480" y="453390"/>
                      <a:pt x="2062480" y="416560"/>
                    </a:cubicBezTo>
                    <a:cubicBezTo>
                      <a:pt x="2062480" y="373380"/>
                      <a:pt x="2078990" y="307340"/>
                      <a:pt x="2098040" y="279400"/>
                    </a:cubicBezTo>
                    <a:cubicBezTo>
                      <a:pt x="2109470" y="261620"/>
                      <a:pt x="2129790" y="248920"/>
                      <a:pt x="2143760" y="247650"/>
                    </a:cubicBezTo>
                    <a:cubicBezTo>
                      <a:pt x="2151380" y="245110"/>
                      <a:pt x="2161540" y="247650"/>
                      <a:pt x="2166620" y="252730"/>
                    </a:cubicBezTo>
                    <a:cubicBezTo>
                      <a:pt x="2171700" y="259080"/>
                      <a:pt x="2170430" y="274320"/>
                      <a:pt x="2166620" y="285750"/>
                    </a:cubicBezTo>
                    <a:cubicBezTo>
                      <a:pt x="2161540" y="300990"/>
                      <a:pt x="2143760" y="318770"/>
                      <a:pt x="2124710" y="335280"/>
                    </a:cubicBezTo>
                    <a:cubicBezTo>
                      <a:pt x="2096770" y="356870"/>
                      <a:pt x="2038350" y="389890"/>
                      <a:pt x="2007870" y="398780"/>
                    </a:cubicBezTo>
                    <a:cubicBezTo>
                      <a:pt x="1992630" y="402590"/>
                      <a:pt x="1981200" y="405130"/>
                      <a:pt x="1968500" y="400050"/>
                    </a:cubicBezTo>
                    <a:cubicBezTo>
                      <a:pt x="1953260" y="394970"/>
                      <a:pt x="1936750" y="377190"/>
                      <a:pt x="1927860" y="364490"/>
                    </a:cubicBezTo>
                    <a:cubicBezTo>
                      <a:pt x="1921510" y="354330"/>
                      <a:pt x="1918970" y="346710"/>
                      <a:pt x="1917700" y="332740"/>
                    </a:cubicBezTo>
                    <a:cubicBezTo>
                      <a:pt x="1913890" y="309880"/>
                      <a:pt x="1915160" y="262890"/>
                      <a:pt x="1921510" y="237490"/>
                    </a:cubicBezTo>
                    <a:cubicBezTo>
                      <a:pt x="1925320" y="217170"/>
                      <a:pt x="1932940" y="201930"/>
                      <a:pt x="1944370" y="186690"/>
                    </a:cubicBezTo>
                    <a:cubicBezTo>
                      <a:pt x="1955800" y="170180"/>
                      <a:pt x="1971040" y="154940"/>
                      <a:pt x="1988820" y="143510"/>
                    </a:cubicBezTo>
                    <a:cubicBezTo>
                      <a:pt x="2006600" y="130810"/>
                      <a:pt x="2025650" y="121920"/>
                      <a:pt x="2052320" y="114300"/>
                    </a:cubicBezTo>
                    <a:cubicBezTo>
                      <a:pt x="2090420" y="104140"/>
                      <a:pt x="2170430" y="96520"/>
                      <a:pt x="2202180" y="101600"/>
                    </a:cubicBezTo>
                    <a:cubicBezTo>
                      <a:pt x="2218690" y="105410"/>
                      <a:pt x="2231390" y="106680"/>
                      <a:pt x="2237740" y="116840"/>
                    </a:cubicBezTo>
                    <a:cubicBezTo>
                      <a:pt x="2246630" y="130810"/>
                      <a:pt x="2242820" y="158750"/>
                      <a:pt x="2236470" y="180340"/>
                    </a:cubicBezTo>
                    <a:cubicBezTo>
                      <a:pt x="2228850" y="205740"/>
                      <a:pt x="2208530" y="231140"/>
                      <a:pt x="2186940" y="257810"/>
                    </a:cubicBezTo>
                    <a:cubicBezTo>
                      <a:pt x="2161540" y="292100"/>
                      <a:pt x="2125980" y="331470"/>
                      <a:pt x="2091690" y="361950"/>
                    </a:cubicBezTo>
                    <a:cubicBezTo>
                      <a:pt x="2057400" y="391160"/>
                      <a:pt x="2016760" y="419100"/>
                      <a:pt x="1982470" y="438150"/>
                    </a:cubicBezTo>
                    <a:cubicBezTo>
                      <a:pt x="1954530" y="453390"/>
                      <a:pt x="1929130" y="468630"/>
                      <a:pt x="1905000" y="471170"/>
                    </a:cubicBezTo>
                    <a:cubicBezTo>
                      <a:pt x="1887220" y="473710"/>
                      <a:pt x="1868170" y="471170"/>
                      <a:pt x="1855470" y="462280"/>
                    </a:cubicBezTo>
                    <a:cubicBezTo>
                      <a:pt x="1842770" y="454660"/>
                      <a:pt x="1833880" y="439420"/>
                      <a:pt x="1828800" y="426720"/>
                    </a:cubicBezTo>
                    <a:cubicBezTo>
                      <a:pt x="1823720" y="412750"/>
                      <a:pt x="1823720" y="400050"/>
                      <a:pt x="1824990" y="381000"/>
                    </a:cubicBezTo>
                    <a:cubicBezTo>
                      <a:pt x="1826260" y="346710"/>
                      <a:pt x="1838960" y="280670"/>
                      <a:pt x="1852930" y="238760"/>
                    </a:cubicBezTo>
                    <a:cubicBezTo>
                      <a:pt x="1864360" y="201930"/>
                      <a:pt x="1879600" y="167640"/>
                      <a:pt x="1897380" y="139700"/>
                    </a:cubicBezTo>
                    <a:cubicBezTo>
                      <a:pt x="1912620" y="116840"/>
                      <a:pt x="1930400" y="97790"/>
                      <a:pt x="1949450" y="83820"/>
                    </a:cubicBezTo>
                    <a:cubicBezTo>
                      <a:pt x="1964690" y="72390"/>
                      <a:pt x="1979930" y="63500"/>
                      <a:pt x="2000250" y="60960"/>
                    </a:cubicBezTo>
                    <a:cubicBezTo>
                      <a:pt x="2026920" y="57150"/>
                      <a:pt x="2080260" y="63500"/>
                      <a:pt x="2095500" y="77470"/>
                    </a:cubicBezTo>
                    <a:cubicBezTo>
                      <a:pt x="2104390" y="85090"/>
                      <a:pt x="2106930" y="97790"/>
                      <a:pt x="2104390" y="107950"/>
                    </a:cubicBezTo>
                    <a:cubicBezTo>
                      <a:pt x="2103120" y="119380"/>
                      <a:pt x="2092960" y="129540"/>
                      <a:pt x="2078990" y="142240"/>
                    </a:cubicBezTo>
                    <a:cubicBezTo>
                      <a:pt x="2048510" y="165100"/>
                      <a:pt x="1987550" y="191770"/>
                      <a:pt x="1915160" y="217170"/>
                    </a:cubicBezTo>
                    <a:cubicBezTo>
                      <a:pt x="1785620" y="264160"/>
                      <a:pt x="1456690" y="354330"/>
                      <a:pt x="1355090" y="361950"/>
                    </a:cubicBezTo>
                    <a:cubicBezTo>
                      <a:pt x="1318260" y="364490"/>
                      <a:pt x="1290320" y="365760"/>
                      <a:pt x="1277620" y="354330"/>
                    </a:cubicBezTo>
                    <a:cubicBezTo>
                      <a:pt x="1268730" y="346710"/>
                      <a:pt x="1268730" y="331470"/>
                      <a:pt x="1272540" y="314960"/>
                    </a:cubicBezTo>
                    <a:cubicBezTo>
                      <a:pt x="1278890" y="288290"/>
                      <a:pt x="1316990" y="233680"/>
                      <a:pt x="1347470" y="208280"/>
                    </a:cubicBezTo>
                    <a:cubicBezTo>
                      <a:pt x="1375410" y="185420"/>
                      <a:pt x="1423670" y="165100"/>
                      <a:pt x="1445260" y="166370"/>
                    </a:cubicBezTo>
                    <a:cubicBezTo>
                      <a:pt x="1456690" y="166370"/>
                      <a:pt x="1468120" y="172720"/>
                      <a:pt x="1470660" y="180340"/>
                    </a:cubicBezTo>
                    <a:cubicBezTo>
                      <a:pt x="1473200" y="186690"/>
                      <a:pt x="1469390" y="198120"/>
                      <a:pt x="1460500" y="207010"/>
                    </a:cubicBezTo>
                    <a:cubicBezTo>
                      <a:pt x="1436370" y="227330"/>
                      <a:pt x="1310640" y="257810"/>
                      <a:pt x="1282700" y="251460"/>
                    </a:cubicBezTo>
                    <a:cubicBezTo>
                      <a:pt x="1272540" y="248920"/>
                      <a:pt x="1266190" y="242570"/>
                      <a:pt x="1264920" y="236220"/>
                    </a:cubicBezTo>
                    <a:cubicBezTo>
                      <a:pt x="1263650" y="228600"/>
                      <a:pt x="1268730" y="217170"/>
                      <a:pt x="1277620" y="212090"/>
                    </a:cubicBezTo>
                    <a:cubicBezTo>
                      <a:pt x="1296670" y="198120"/>
                      <a:pt x="1347470" y="200660"/>
                      <a:pt x="1398270" y="196850"/>
                    </a:cubicBezTo>
                    <a:cubicBezTo>
                      <a:pt x="1485900" y="190500"/>
                      <a:pt x="1648460" y="184150"/>
                      <a:pt x="1760220" y="189230"/>
                    </a:cubicBezTo>
                    <a:cubicBezTo>
                      <a:pt x="1855470" y="194310"/>
                      <a:pt x="1998980" y="191770"/>
                      <a:pt x="2026920" y="219710"/>
                    </a:cubicBezTo>
                    <a:cubicBezTo>
                      <a:pt x="2038350" y="229870"/>
                      <a:pt x="2037080" y="248920"/>
                      <a:pt x="2032000" y="259080"/>
                    </a:cubicBezTo>
                    <a:cubicBezTo>
                      <a:pt x="2028190" y="267970"/>
                      <a:pt x="2019300" y="267970"/>
                      <a:pt x="2004060" y="275590"/>
                    </a:cubicBezTo>
                    <a:cubicBezTo>
                      <a:pt x="1958340" y="298450"/>
                      <a:pt x="1750060" y="393700"/>
                      <a:pt x="1703070" y="392430"/>
                    </a:cubicBezTo>
                    <a:cubicBezTo>
                      <a:pt x="1687830" y="391160"/>
                      <a:pt x="1676400" y="384810"/>
                      <a:pt x="1672590" y="378460"/>
                    </a:cubicBezTo>
                    <a:cubicBezTo>
                      <a:pt x="1670050" y="373380"/>
                      <a:pt x="1672590" y="364490"/>
                      <a:pt x="1676400" y="358140"/>
                    </a:cubicBezTo>
                    <a:cubicBezTo>
                      <a:pt x="1681480" y="351790"/>
                      <a:pt x="1690370" y="350520"/>
                      <a:pt x="1704340" y="344170"/>
                    </a:cubicBezTo>
                    <a:cubicBezTo>
                      <a:pt x="1746250" y="326390"/>
                      <a:pt x="1897380" y="273050"/>
                      <a:pt x="1958340" y="266700"/>
                    </a:cubicBezTo>
                    <a:cubicBezTo>
                      <a:pt x="1992630" y="264160"/>
                      <a:pt x="2028190" y="262890"/>
                      <a:pt x="2038350" y="275590"/>
                    </a:cubicBezTo>
                    <a:cubicBezTo>
                      <a:pt x="2045970" y="285750"/>
                      <a:pt x="2040890" y="302260"/>
                      <a:pt x="2033270" y="322580"/>
                    </a:cubicBezTo>
                    <a:cubicBezTo>
                      <a:pt x="2012950" y="368300"/>
                      <a:pt x="1899920" y="473710"/>
                      <a:pt x="1864360" y="530860"/>
                    </a:cubicBezTo>
                    <a:cubicBezTo>
                      <a:pt x="1842770" y="566420"/>
                      <a:pt x="1840230" y="615950"/>
                      <a:pt x="1822450" y="624840"/>
                    </a:cubicBezTo>
                    <a:cubicBezTo>
                      <a:pt x="1812290" y="628650"/>
                      <a:pt x="1793240" y="621030"/>
                      <a:pt x="1788160" y="614680"/>
                    </a:cubicBezTo>
                    <a:cubicBezTo>
                      <a:pt x="1785620" y="609600"/>
                      <a:pt x="1788160" y="600710"/>
                      <a:pt x="1791970" y="594360"/>
                    </a:cubicBezTo>
                    <a:cubicBezTo>
                      <a:pt x="1797050" y="588010"/>
                      <a:pt x="1807210" y="584200"/>
                      <a:pt x="1822450" y="579120"/>
                    </a:cubicBezTo>
                    <a:cubicBezTo>
                      <a:pt x="1863090" y="565150"/>
                      <a:pt x="1993900" y="543560"/>
                      <a:pt x="2057400" y="538480"/>
                    </a:cubicBezTo>
                    <a:cubicBezTo>
                      <a:pt x="2099310" y="534670"/>
                      <a:pt x="2134870" y="527050"/>
                      <a:pt x="2164080" y="537210"/>
                    </a:cubicBezTo>
                    <a:cubicBezTo>
                      <a:pt x="2186940" y="544830"/>
                      <a:pt x="2214880" y="565150"/>
                      <a:pt x="2218690" y="581660"/>
                    </a:cubicBezTo>
                    <a:cubicBezTo>
                      <a:pt x="2222500" y="595630"/>
                      <a:pt x="2211070" y="615950"/>
                      <a:pt x="2199640" y="629920"/>
                    </a:cubicBezTo>
                    <a:cubicBezTo>
                      <a:pt x="2188210" y="645160"/>
                      <a:pt x="2171700" y="652780"/>
                      <a:pt x="2146300" y="668020"/>
                    </a:cubicBezTo>
                    <a:cubicBezTo>
                      <a:pt x="2096770" y="697230"/>
                      <a:pt x="1982470" y="753110"/>
                      <a:pt x="1910080" y="782320"/>
                    </a:cubicBezTo>
                    <a:cubicBezTo>
                      <a:pt x="1851660" y="806450"/>
                      <a:pt x="1775460" y="836930"/>
                      <a:pt x="1744980" y="835660"/>
                    </a:cubicBezTo>
                    <a:cubicBezTo>
                      <a:pt x="1734820" y="835660"/>
                      <a:pt x="1725930" y="833120"/>
                      <a:pt x="1723390" y="826770"/>
                    </a:cubicBezTo>
                    <a:cubicBezTo>
                      <a:pt x="1717040" y="817880"/>
                      <a:pt x="1723390" y="798830"/>
                      <a:pt x="1731010" y="778510"/>
                    </a:cubicBezTo>
                    <a:cubicBezTo>
                      <a:pt x="1750060" y="730250"/>
                      <a:pt x="1824990" y="619760"/>
                      <a:pt x="1871980" y="557530"/>
                    </a:cubicBezTo>
                    <a:cubicBezTo>
                      <a:pt x="1911350" y="506730"/>
                      <a:pt x="1965960" y="431800"/>
                      <a:pt x="1991360" y="426720"/>
                    </a:cubicBezTo>
                    <a:cubicBezTo>
                      <a:pt x="2000250" y="425450"/>
                      <a:pt x="2010410" y="430530"/>
                      <a:pt x="2012950" y="436880"/>
                    </a:cubicBezTo>
                    <a:cubicBezTo>
                      <a:pt x="2016760" y="441960"/>
                      <a:pt x="2015490" y="452120"/>
                      <a:pt x="2007870" y="463550"/>
                    </a:cubicBezTo>
                    <a:cubicBezTo>
                      <a:pt x="1986280" y="499110"/>
                      <a:pt x="1865630" y="572770"/>
                      <a:pt x="1770380" y="632460"/>
                    </a:cubicBezTo>
                    <a:cubicBezTo>
                      <a:pt x="1639570" y="715010"/>
                      <a:pt x="1361440" y="866140"/>
                      <a:pt x="1282700" y="900430"/>
                    </a:cubicBezTo>
                    <a:cubicBezTo>
                      <a:pt x="1258570" y="911860"/>
                      <a:pt x="1249680" y="916940"/>
                      <a:pt x="1234440" y="916940"/>
                    </a:cubicBezTo>
                    <a:cubicBezTo>
                      <a:pt x="1219200" y="918210"/>
                      <a:pt x="1198880" y="913130"/>
                      <a:pt x="1191260" y="905510"/>
                    </a:cubicBezTo>
                    <a:cubicBezTo>
                      <a:pt x="1186180" y="897890"/>
                      <a:pt x="1184910" y="885190"/>
                      <a:pt x="1189990" y="875030"/>
                    </a:cubicBezTo>
                    <a:cubicBezTo>
                      <a:pt x="1198880" y="855980"/>
                      <a:pt x="1229360" y="839470"/>
                      <a:pt x="1268730" y="814070"/>
                    </a:cubicBezTo>
                    <a:cubicBezTo>
                      <a:pt x="1371600" y="748030"/>
                      <a:pt x="1729740" y="577850"/>
                      <a:pt x="1849120" y="508000"/>
                    </a:cubicBezTo>
                    <a:cubicBezTo>
                      <a:pt x="1905000" y="474980"/>
                      <a:pt x="1948180" y="429260"/>
                      <a:pt x="1969770" y="430530"/>
                    </a:cubicBezTo>
                    <a:cubicBezTo>
                      <a:pt x="1978660" y="431800"/>
                      <a:pt x="1985010" y="440690"/>
                      <a:pt x="1986280" y="447040"/>
                    </a:cubicBezTo>
                    <a:cubicBezTo>
                      <a:pt x="1987550" y="453390"/>
                      <a:pt x="1983740" y="462280"/>
                      <a:pt x="1973580" y="469900"/>
                    </a:cubicBezTo>
                    <a:cubicBezTo>
                      <a:pt x="1918970" y="511810"/>
                      <a:pt x="1527810" y="568960"/>
                      <a:pt x="1338580" y="633730"/>
                    </a:cubicBezTo>
                    <a:cubicBezTo>
                      <a:pt x="1176020" y="688340"/>
                      <a:pt x="943610" y="833120"/>
                      <a:pt x="900430" y="820420"/>
                    </a:cubicBezTo>
                    <a:cubicBezTo>
                      <a:pt x="891540" y="816610"/>
                      <a:pt x="887730" y="807720"/>
                      <a:pt x="887730" y="800100"/>
                    </a:cubicBezTo>
                    <a:cubicBezTo>
                      <a:pt x="886460" y="789940"/>
                      <a:pt x="892810" y="781050"/>
                      <a:pt x="906780" y="765810"/>
                    </a:cubicBezTo>
                    <a:cubicBezTo>
                      <a:pt x="955040" y="715010"/>
                      <a:pt x="1235710" y="576580"/>
                      <a:pt x="1342390" y="495300"/>
                    </a:cubicBezTo>
                    <a:cubicBezTo>
                      <a:pt x="1410970" y="441960"/>
                      <a:pt x="1470660" y="349250"/>
                      <a:pt x="1499870" y="346710"/>
                    </a:cubicBezTo>
                    <a:cubicBezTo>
                      <a:pt x="1510030" y="346710"/>
                      <a:pt x="1520190" y="355600"/>
                      <a:pt x="1522730" y="363220"/>
                    </a:cubicBezTo>
                    <a:cubicBezTo>
                      <a:pt x="1524000" y="368300"/>
                      <a:pt x="1521460" y="377190"/>
                      <a:pt x="1513840" y="383540"/>
                    </a:cubicBezTo>
                    <a:cubicBezTo>
                      <a:pt x="1493520" y="403860"/>
                      <a:pt x="1430020" y="416560"/>
                      <a:pt x="1356360" y="440690"/>
                    </a:cubicBezTo>
                    <a:cubicBezTo>
                      <a:pt x="1187450" y="499110"/>
                      <a:pt x="728980" y="651510"/>
                      <a:pt x="510540" y="711200"/>
                    </a:cubicBezTo>
                    <a:cubicBezTo>
                      <a:pt x="374650" y="748030"/>
                      <a:pt x="213360" y="810260"/>
                      <a:pt x="177800" y="788670"/>
                    </a:cubicBezTo>
                    <a:cubicBezTo>
                      <a:pt x="165100" y="779780"/>
                      <a:pt x="165100" y="756920"/>
                      <a:pt x="167640" y="745490"/>
                    </a:cubicBezTo>
                    <a:cubicBezTo>
                      <a:pt x="170180" y="734060"/>
                      <a:pt x="177800" y="727710"/>
                      <a:pt x="190500" y="716280"/>
                    </a:cubicBezTo>
                    <a:cubicBezTo>
                      <a:pt x="218440" y="690880"/>
                      <a:pt x="276860" y="648970"/>
                      <a:pt x="347980" y="610870"/>
                    </a:cubicBezTo>
                    <a:cubicBezTo>
                      <a:pt x="469900" y="543560"/>
                      <a:pt x="736600" y="434340"/>
                      <a:pt x="876300" y="384810"/>
                    </a:cubicBezTo>
                    <a:cubicBezTo>
                      <a:pt x="965200" y="351790"/>
                      <a:pt x="1064260" y="308610"/>
                      <a:pt x="1098550" y="318770"/>
                    </a:cubicBezTo>
                    <a:cubicBezTo>
                      <a:pt x="1111250" y="321310"/>
                      <a:pt x="1120140" y="332740"/>
                      <a:pt x="1120140" y="341630"/>
                    </a:cubicBezTo>
                    <a:cubicBezTo>
                      <a:pt x="1120140" y="351790"/>
                      <a:pt x="1107440" y="359410"/>
                      <a:pt x="1090930" y="375920"/>
                    </a:cubicBezTo>
                    <a:cubicBezTo>
                      <a:pt x="1024890" y="436880"/>
                      <a:pt x="689610" y="673100"/>
                      <a:pt x="574040" y="749300"/>
                    </a:cubicBezTo>
                    <a:cubicBezTo>
                      <a:pt x="518160" y="787400"/>
                      <a:pt x="496570" y="800100"/>
                      <a:pt x="445770" y="826770"/>
                    </a:cubicBezTo>
                    <a:cubicBezTo>
                      <a:pt x="374650" y="864870"/>
                      <a:pt x="228600" y="955040"/>
                      <a:pt x="185420" y="947420"/>
                    </a:cubicBezTo>
                    <a:cubicBezTo>
                      <a:pt x="168910" y="944880"/>
                      <a:pt x="162560" y="932180"/>
                      <a:pt x="154940" y="918210"/>
                    </a:cubicBezTo>
                    <a:cubicBezTo>
                      <a:pt x="144780" y="896620"/>
                      <a:pt x="139700" y="854710"/>
                      <a:pt x="144780" y="820420"/>
                    </a:cubicBezTo>
                    <a:cubicBezTo>
                      <a:pt x="148590" y="782320"/>
                      <a:pt x="168910" y="741680"/>
                      <a:pt x="189230" y="703580"/>
                    </a:cubicBezTo>
                    <a:cubicBezTo>
                      <a:pt x="209550" y="664210"/>
                      <a:pt x="242570" y="618490"/>
                      <a:pt x="270510" y="590550"/>
                    </a:cubicBezTo>
                    <a:cubicBezTo>
                      <a:pt x="292100" y="568960"/>
                      <a:pt x="307340" y="560070"/>
                      <a:pt x="336550" y="542290"/>
                    </a:cubicBezTo>
                    <a:cubicBezTo>
                      <a:pt x="382270" y="514350"/>
                      <a:pt x="453390" y="478790"/>
                      <a:pt x="523240" y="447040"/>
                    </a:cubicBezTo>
                    <a:cubicBezTo>
                      <a:pt x="608330" y="407670"/>
                      <a:pt x="750570" y="349250"/>
                      <a:pt x="811530" y="326390"/>
                    </a:cubicBezTo>
                    <a:cubicBezTo>
                      <a:pt x="838200" y="314960"/>
                      <a:pt x="855980" y="299720"/>
                      <a:pt x="869950" y="304800"/>
                    </a:cubicBezTo>
                    <a:cubicBezTo>
                      <a:pt x="880110" y="307340"/>
                      <a:pt x="891540" y="323850"/>
                      <a:pt x="891540" y="331470"/>
                    </a:cubicBezTo>
                    <a:cubicBezTo>
                      <a:pt x="891540" y="339090"/>
                      <a:pt x="883920" y="344170"/>
                      <a:pt x="872490" y="350520"/>
                    </a:cubicBezTo>
                    <a:cubicBezTo>
                      <a:pt x="838200" y="369570"/>
                      <a:pt x="718820" y="381000"/>
                      <a:pt x="633730" y="407670"/>
                    </a:cubicBezTo>
                    <a:cubicBezTo>
                      <a:pt x="533400" y="438150"/>
                      <a:pt x="382270" y="500380"/>
                      <a:pt x="313690" y="529590"/>
                    </a:cubicBezTo>
                    <a:cubicBezTo>
                      <a:pt x="280670" y="543560"/>
                      <a:pt x="264160" y="548640"/>
                      <a:pt x="242570" y="562610"/>
                    </a:cubicBezTo>
                    <a:cubicBezTo>
                      <a:pt x="222250" y="575310"/>
                      <a:pt x="203200" y="590550"/>
                      <a:pt x="187960" y="608330"/>
                    </a:cubicBezTo>
                    <a:cubicBezTo>
                      <a:pt x="173990" y="624840"/>
                      <a:pt x="166370" y="652780"/>
                      <a:pt x="153670" y="662940"/>
                    </a:cubicBezTo>
                    <a:cubicBezTo>
                      <a:pt x="144780" y="668020"/>
                      <a:pt x="134620" y="670560"/>
                      <a:pt x="128270" y="669290"/>
                    </a:cubicBezTo>
                    <a:cubicBezTo>
                      <a:pt x="120650" y="668020"/>
                      <a:pt x="110490" y="659130"/>
                      <a:pt x="107950" y="651510"/>
                    </a:cubicBezTo>
                    <a:cubicBezTo>
                      <a:pt x="104140" y="643890"/>
                      <a:pt x="106680" y="636270"/>
                      <a:pt x="111760" y="621030"/>
                    </a:cubicBezTo>
                    <a:cubicBezTo>
                      <a:pt x="127000" y="577850"/>
                      <a:pt x="231140" y="453390"/>
                      <a:pt x="273050" y="379730"/>
                    </a:cubicBezTo>
                    <a:cubicBezTo>
                      <a:pt x="304800" y="321310"/>
                      <a:pt x="318770" y="237490"/>
                      <a:pt x="345440" y="217170"/>
                    </a:cubicBezTo>
                    <a:cubicBezTo>
                      <a:pt x="356870" y="207010"/>
                      <a:pt x="374650" y="204470"/>
                      <a:pt x="382270" y="208280"/>
                    </a:cubicBezTo>
                    <a:cubicBezTo>
                      <a:pt x="389890" y="213360"/>
                      <a:pt x="389890" y="241300"/>
                      <a:pt x="389890" y="241300"/>
                    </a:cubicBezTo>
                  </a:path>
                </a:pathLst>
              </a:custGeom>
              <a:solidFill>
                <a:srgbClr val="92D050"/>
              </a:solidFill>
              <a:ln cap="sq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GB"/>
              </a:p>
            </p:txBody>
          </p:sp>
        </p:grpSp>
      </p:grpSp>
      <p:grpSp>
        <p:nvGrpSpPr>
          <p:cNvPr id="207" name="Group 206">
            <a:extLst>
              <a:ext uri="{FF2B5EF4-FFF2-40B4-BE49-F238E27FC236}">
                <a16:creationId xmlns:a16="http://schemas.microsoft.com/office/drawing/2014/main" id="{007DD8C9-1EF6-9B4F-AA9D-2F5F2FEFAC12}"/>
              </a:ext>
            </a:extLst>
          </p:cNvPr>
          <p:cNvGrpSpPr/>
          <p:nvPr/>
        </p:nvGrpSpPr>
        <p:grpSpPr>
          <a:xfrm>
            <a:off x="8022498" y="1870074"/>
            <a:ext cx="522015" cy="601027"/>
            <a:chOff x="6869385" y="2868193"/>
            <a:chExt cx="1971367" cy="2228634"/>
          </a:xfrm>
        </p:grpSpPr>
        <p:sp>
          <p:nvSpPr>
            <p:cNvPr id="208" name="Freeform 3">
              <a:extLst>
                <a:ext uri="{FF2B5EF4-FFF2-40B4-BE49-F238E27FC236}">
                  <a16:creationId xmlns:a16="http://schemas.microsoft.com/office/drawing/2014/main" id="{F4F860EA-2697-7E10-9112-B628FD806250}"/>
                </a:ext>
              </a:extLst>
            </p:cNvPr>
            <p:cNvSpPr/>
            <p:nvPr/>
          </p:nvSpPr>
          <p:spPr>
            <a:xfrm>
              <a:off x="6869385" y="2868193"/>
              <a:ext cx="1971367" cy="2205726"/>
            </a:xfrm>
            <a:custGeom>
              <a:avLst/>
              <a:gdLst/>
              <a:ahLst/>
              <a:cxnLst/>
              <a:rect l="l" t="t" r="r" b="b"/>
              <a:pathLst>
                <a:path w="1971367" h="2205726">
                  <a:moveTo>
                    <a:pt x="0" y="0"/>
                  </a:moveTo>
                  <a:lnTo>
                    <a:pt x="1971367" y="0"/>
                  </a:lnTo>
                  <a:lnTo>
                    <a:pt x="1971367" y="2205726"/>
                  </a:lnTo>
                  <a:lnTo>
                    <a:pt x="0" y="2205726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4"/>
              <a:stretch>
                <a:fillRect/>
              </a:stretch>
            </a:blipFill>
            <a:ln cap="sq">
              <a:noFill/>
              <a:prstDash val="solid"/>
              <a:miter/>
            </a:ln>
          </p:spPr>
          <p:txBody>
            <a:bodyPr/>
            <a:lstStyle/>
            <a:p>
              <a:endParaRPr lang="en-GB"/>
            </a:p>
          </p:txBody>
        </p:sp>
        <p:grpSp>
          <p:nvGrpSpPr>
            <p:cNvPr id="209" name="Group 4">
              <a:extLst>
                <a:ext uri="{FF2B5EF4-FFF2-40B4-BE49-F238E27FC236}">
                  <a16:creationId xmlns:a16="http://schemas.microsoft.com/office/drawing/2014/main" id="{3743F2D7-370B-6245-A94D-757000635691}"/>
                </a:ext>
              </a:extLst>
            </p:cNvPr>
            <p:cNvGrpSpPr/>
            <p:nvPr/>
          </p:nvGrpSpPr>
          <p:grpSpPr>
            <a:xfrm>
              <a:off x="7808595" y="3701415"/>
              <a:ext cx="109538" cy="180975"/>
              <a:chOff x="0" y="0"/>
              <a:chExt cx="146050" cy="241300"/>
            </a:xfrm>
          </p:grpSpPr>
          <p:sp>
            <p:nvSpPr>
              <p:cNvPr id="242" name="Freeform 5">
                <a:extLst>
                  <a:ext uri="{FF2B5EF4-FFF2-40B4-BE49-F238E27FC236}">
                    <a16:creationId xmlns:a16="http://schemas.microsoft.com/office/drawing/2014/main" id="{FF5D3087-D2E6-148A-B90F-18ADC9445373}"/>
                  </a:ext>
                </a:extLst>
              </p:cNvPr>
              <p:cNvSpPr/>
              <p:nvPr/>
            </p:nvSpPr>
            <p:spPr>
              <a:xfrm>
                <a:off x="43180" y="50800"/>
                <a:ext cx="58420" cy="142240"/>
              </a:xfrm>
              <a:custGeom>
                <a:avLst/>
                <a:gdLst/>
                <a:ahLst/>
                <a:cxnLst/>
                <a:rect l="l" t="t" r="r" b="b"/>
                <a:pathLst>
                  <a:path w="58420" h="142240">
                    <a:moveTo>
                      <a:pt x="19050" y="0"/>
                    </a:moveTo>
                    <a:cubicBezTo>
                      <a:pt x="49530" y="91440"/>
                      <a:pt x="58420" y="132080"/>
                      <a:pt x="52070" y="137160"/>
                    </a:cubicBezTo>
                    <a:cubicBezTo>
                      <a:pt x="49530" y="140970"/>
                      <a:pt x="39370" y="137160"/>
                      <a:pt x="39370" y="135890"/>
                    </a:cubicBezTo>
                    <a:cubicBezTo>
                      <a:pt x="39370" y="135890"/>
                      <a:pt x="52070" y="137160"/>
                      <a:pt x="52070" y="137160"/>
                    </a:cubicBezTo>
                    <a:cubicBezTo>
                      <a:pt x="52070" y="137160"/>
                      <a:pt x="43180" y="142240"/>
                      <a:pt x="39370" y="139700"/>
                    </a:cubicBezTo>
                    <a:cubicBezTo>
                      <a:pt x="26670" y="130810"/>
                      <a:pt x="0" y="16510"/>
                      <a:pt x="7620" y="3810"/>
                    </a:cubicBezTo>
                    <a:cubicBezTo>
                      <a:pt x="10160" y="0"/>
                      <a:pt x="19050" y="0"/>
                      <a:pt x="19050" y="0"/>
                    </a:cubicBezTo>
                  </a:path>
                </a:pathLst>
              </a:custGeom>
              <a:solidFill>
                <a:srgbClr val="E7191F"/>
              </a:solidFill>
              <a:ln cap="sq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GB"/>
              </a:p>
            </p:txBody>
          </p:sp>
        </p:grpSp>
        <p:grpSp>
          <p:nvGrpSpPr>
            <p:cNvPr id="210" name="Group 6">
              <a:extLst>
                <a:ext uri="{FF2B5EF4-FFF2-40B4-BE49-F238E27FC236}">
                  <a16:creationId xmlns:a16="http://schemas.microsoft.com/office/drawing/2014/main" id="{6DA7F9AD-F4B6-E69F-9A99-EEABF02AC259}"/>
                </a:ext>
              </a:extLst>
            </p:cNvPr>
            <p:cNvGrpSpPr/>
            <p:nvPr/>
          </p:nvGrpSpPr>
          <p:grpSpPr>
            <a:xfrm>
              <a:off x="7837170" y="3710940"/>
              <a:ext cx="124777" cy="240983"/>
              <a:chOff x="0" y="0"/>
              <a:chExt cx="166370" cy="321310"/>
            </a:xfrm>
          </p:grpSpPr>
          <p:sp>
            <p:nvSpPr>
              <p:cNvPr id="241" name="Freeform 7">
                <a:extLst>
                  <a:ext uri="{FF2B5EF4-FFF2-40B4-BE49-F238E27FC236}">
                    <a16:creationId xmlns:a16="http://schemas.microsoft.com/office/drawing/2014/main" id="{55F48A2C-5BE6-9F04-458E-A604D673E69F}"/>
                  </a:ext>
                </a:extLst>
              </p:cNvPr>
              <p:cNvSpPr/>
              <p:nvPr/>
            </p:nvSpPr>
            <p:spPr>
              <a:xfrm>
                <a:off x="49530" y="49530"/>
                <a:ext cx="71120" cy="224790"/>
              </a:xfrm>
              <a:custGeom>
                <a:avLst/>
                <a:gdLst/>
                <a:ahLst/>
                <a:cxnLst/>
                <a:rect l="l" t="t" r="r" b="b"/>
                <a:pathLst>
                  <a:path w="71120" h="224790">
                    <a:moveTo>
                      <a:pt x="25400" y="8890"/>
                    </a:moveTo>
                    <a:cubicBezTo>
                      <a:pt x="68580" y="161290"/>
                      <a:pt x="71120" y="190500"/>
                      <a:pt x="62230" y="204470"/>
                    </a:cubicBezTo>
                    <a:cubicBezTo>
                      <a:pt x="57150" y="213360"/>
                      <a:pt x="41910" y="224790"/>
                      <a:pt x="35560" y="220980"/>
                    </a:cubicBezTo>
                    <a:cubicBezTo>
                      <a:pt x="20320" y="213360"/>
                      <a:pt x="12700" y="77470"/>
                      <a:pt x="26670" y="60960"/>
                    </a:cubicBezTo>
                    <a:cubicBezTo>
                      <a:pt x="31750" y="54610"/>
                      <a:pt x="48260" y="53340"/>
                      <a:pt x="50800" y="57150"/>
                    </a:cubicBezTo>
                    <a:cubicBezTo>
                      <a:pt x="53340" y="59690"/>
                      <a:pt x="49530" y="73660"/>
                      <a:pt x="45720" y="76200"/>
                    </a:cubicBezTo>
                    <a:cubicBezTo>
                      <a:pt x="41910" y="77470"/>
                      <a:pt x="27940" y="71120"/>
                      <a:pt x="26670" y="66040"/>
                    </a:cubicBezTo>
                    <a:cubicBezTo>
                      <a:pt x="25400" y="62230"/>
                      <a:pt x="30480" y="54610"/>
                      <a:pt x="34290" y="52070"/>
                    </a:cubicBezTo>
                    <a:cubicBezTo>
                      <a:pt x="38100" y="50800"/>
                      <a:pt x="45720" y="52070"/>
                      <a:pt x="49530" y="55880"/>
                    </a:cubicBezTo>
                    <a:cubicBezTo>
                      <a:pt x="57150" y="63500"/>
                      <a:pt x="59690" y="90170"/>
                      <a:pt x="62230" y="110490"/>
                    </a:cubicBezTo>
                    <a:cubicBezTo>
                      <a:pt x="63500" y="137160"/>
                      <a:pt x="66040" y="196850"/>
                      <a:pt x="55880" y="203200"/>
                    </a:cubicBezTo>
                    <a:cubicBezTo>
                      <a:pt x="50800" y="207010"/>
                      <a:pt x="40640" y="204470"/>
                      <a:pt x="35560" y="198120"/>
                    </a:cubicBezTo>
                    <a:cubicBezTo>
                      <a:pt x="25400" y="184150"/>
                      <a:pt x="40640" y="121920"/>
                      <a:pt x="34290" y="90170"/>
                    </a:cubicBezTo>
                    <a:cubicBezTo>
                      <a:pt x="27940" y="62230"/>
                      <a:pt x="0" y="30480"/>
                      <a:pt x="1270" y="15240"/>
                    </a:cubicBezTo>
                    <a:cubicBezTo>
                      <a:pt x="1270" y="8890"/>
                      <a:pt x="6350" y="2540"/>
                      <a:pt x="10160" y="1270"/>
                    </a:cubicBezTo>
                    <a:cubicBezTo>
                      <a:pt x="13970" y="0"/>
                      <a:pt x="25400" y="8890"/>
                      <a:pt x="25400" y="8890"/>
                    </a:cubicBezTo>
                  </a:path>
                </a:pathLst>
              </a:custGeom>
              <a:solidFill>
                <a:srgbClr val="E7191F"/>
              </a:solidFill>
              <a:ln cap="sq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GB"/>
              </a:p>
            </p:txBody>
          </p:sp>
        </p:grpSp>
        <p:grpSp>
          <p:nvGrpSpPr>
            <p:cNvPr id="211" name="Group 8">
              <a:extLst>
                <a:ext uri="{FF2B5EF4-FFF2-40B4-BE49-F238E27FC236}">
                  <a16:creationId xmlns:a16="http://schemas.microsoft.com/office/drawing/2014/main" id="{3FB98767-DD93-8006-BB3D-EAD2C0BC59F9}"/>
                </a:ext>
              </a:extLst>
            </p:cNvPr>
            <p:cNvGrpSpPr/>
            <p:nvPr/>
          </p:nvGrpSpPr>
          <p:grpSpPr>
            <a:xfrm>
              <a:off x="7798118" y="3681412"/>
              <a:ext cx="328612" cy="1415415"/>
              <a:chOff x="0" y="0"/>
              <a:chExt cx="438150" cy="1887220"/>
            </a:xfrm>
          </p:grpSpPr>
          <p:sp>
            <p:nvSpPr>
              <p:cNvPr id="240" name="Freeform 9">
                <a:extLst>
                  <a:ext uri="{FF2B5EF4-FFF2-40B4-BE49-F238E27FC236}">
                    <a16:creationId xmlns:a16="http://schemas.microsoft.com/office/drawing/2014/main" id="{7352317D-3F99-4AE5-A5BF-E30A36EB9DB2}"/>
                  </a:ext>
                </a:extLst>
              </p:cNvPr>
              <p:cNvSpPr/>
              <p:nvPr/>
            </p:nvSpPr>
            <p:spPr>
              <a:xfrm>
                <a:off x="49530" y="45720"/>
                <a:ext cx="359410" cy="1791970"/>
              </a:xfrm>
              <a:custGeom>
                <a:avLst/>
                <a:gdLst/>
                <a:ahLst/>
                <a:cxnLst/>
                <a:rect l="l" t="t" r="r" b="b"/>
                <a:pathLst>
                  <a:path w="359410" h="1791970">
                    <a:moveTo>
                      <a:pt x="50800" y="31750"/>
                    </a:moveTo>
                    <a:cubicBezTo>
                      <a:pt x="99060" y="204470"/>
                      <a:pt x="88900" y="222250"/>
                      <a:pt x="78740" y="231140"/>
                    </a:cubicBezTo>
                    <a:cubicBezTo>
                      <a:pt x="71120" y="237490"/>
                      <a:pt x="55880" y="240030"/>
                      <a:pt x="48260" y="237490"/>
                    </a:cubicBezTo>
                    <a:cubicBezTo>
                      <a:pt x="40640" y="233680"/>
                      <a:pt x="31750" y="220980"/>
                      <a:pt x="30480" y="210820"/>
                    </a:cubicBezTo>
                    <a:cubicBezTo>
                      <a:pt x="30480" y="199390"/>
                      <a:pt x="48260" y="187960"/>
                      <a:pt x="52070" y="172720"/>
                    </a:cubicBezTo>
                    <a:cubicBezTo>
                      <a:pt x="57150" y="148590"/>
                      <a:pt x="44450" y="102870"/>
                      <a:pt x="46990" y="81280"/>
                    </a:cubicBezTo>
                    <a:cubicBezTo>
                      <a:pt x="48260" y="69850"/>
                      <a:pt x="49530" y="55880"/>
                      <a:pt x="54610" y="55880"/>
                    </a:cubicBezTo>
                    <a:cubicBezTo>
                      <a:pt x="58420" y="54610"/>
                      <a:pt x="72390" y="73660"/>
                      <a:pt x="69850" y="76200"/>
                    </a:cubicBezTo>
                    <a:cubicBezTo>
                      <a:pt x="68580" y="80010"/>
                      <a:pt x="39370" y="74930"/>
                      <a:pt x="30480" y="66040"/>
                    </a:cubicBezTo>
                    <a:cubicBezTo>
                      <a:pt x="22860" y="58420"/>
                      <a:pt x="20320" y="36830"/>
                      <a:pt x="22860" y="26670"/>
                    </a:cubicBezTo>
                    <a:cubicBezTo>
                      <a:pt x="26670" y="19050"/>
                      <a:pt x="33020" y="12700"/>
                      <a:pt x="43180" y="8890"/>
                    </a:cubicBezTo>
                    <a:cubicBezTo>
                      <a:pt x="55880" y="3810"/>
                      <a:pt x="85090" y="0"/>
                      <a:pt x="100330" y="5080"/>
                    </a:cubicBezTo>
                    <a:cubicBezTo>
                      <a:pt x="113030" y="8890"/>
                      <a:pt x="129540" y="20320"/>
                      <a:pt x="130810" y="30480"/>
                    </a:cubicBezTo>
                    <a:cubicBezTo>
                      <a:pt x="132080" y="45720"/>
                      <a:pt x="93980" y="72390"/>
                      <a:pt x="86360" y="88900"/>
                    </a:cubicBezTo>
                    <a:cubicBezTo>
                      <a:pt x="82550" y="99060"/>
                      <a:pt x="87630" y="114300"/>
                      <a:pt x="82550" y="115570"/>
                    </a:cubicBezTo>
                    <a:cubicBezTo>
                      <a:pt x="78740" y="118110"/>
                      <a:pt x="69850" y="100330"/>
                      <a:pt x="62230" y="100330"/>
                    </a:cubicBezTo>
                    <a:cubicBezTo>
                      <a:pt x="53340" y="100330"/>
                      <a:pt x="38100" y="116840"/>
                      <a:pt x="35560" y="114300"/>
                    </a:cubicBezTo>
                    <a:cubicBezTo>
                      <a:pt x="33020" y="110490"/>
                      <a:pt x="64770" y="54610"/>
                      <a:pt x="81280" y="49530"/>
                    </a:cubicBezTo>
                    <a:cubicBezTo>
                      <a:pt x="91440" y="45720"/>
                      <a:pt x="105410" y="53340"/>
                      <a:pt x="113030" y="60960"/>
                    </a:cubicBezTo>
                    <a:cubicBezTo>
                      <a:pt x="120650" y="72390"/>
                      <a:pt x="125730" y="111760"/>
                      <a:pt x="118110" y="118110"/>
                    </a:cubicBezTo>
                    <a:cubicBezTo>
                      <a:pt x="111760" y="124460"/>
                      <a:pt x="80010" y="114300"/>
                      <a:pt x="77470" y="105410"/>
                    </a:cubicBezTo>
                    <a:cubicBezTo>
                      <a:pt x="73660" y="95250"/>
                      <a:pt x="97790" y="64770"/>
                      <a:pt x="110490" y="58420"/>
                    </a:cubicBezTo>
                    <a:cubicBezTo>
                      <a:pt x="119380" y="54610"/>
                      <a:pt x="130810" y="54610"/>
                      <a:pt x="138430" y="59690"/>
                    </a:cubicBezTo>
                    <a:cubicBezTo>
                      <a:pt x="146050" y="64770"/>
                      <a:pt x="156210" y="85090"/>
                      <a:pt x="152400" y="90170"/>
                    </a:cubicBezTo>
                    <a:cubicBezTo>
                      <a:pt x="147320" y="96520"/>
                      <a:pt x="96520" y="87630"/>
                      <a:pt x="93980" y="80010"/>
                    </a:cubicBezTo>
                    <a:cubicBezTo>
                      <a:pt x="91440" y="74930"/>
                      <a:pt x="107950" y="57150"/>
                      <a:pt x="118110" y="55880"/>
                    </a:cubicBezTo>
                    <a:cubicBezTo>
                      <a:pt x="127000" y="54610"/>
                      <a:pt x="143510" y="62230"/>
                      <a:pt x="151130" y="76200"/>
                    </a:cubicBezTo>
                    <a:cubicBezTo>
                      <a:pt x="172720" y="111760"/>
                      <a:pt x="144780" y="241300"/>
                      <a:pt x="156210" y="321310"/>
                    </a:cubicBezTo>
                    <a:cubicBezTo>
                      <a:pt x="168910" y="401320"/>
                      <a:pt x="209550" y="483870"/>
                      <a:pt x="220980" y="556260"/>
                    </a:cubicBezTo>
                    <a:cubicBezTo>
                      <a:pt x="231140" y="617220"/>
                      <a:pt x="231140" y="669290"/>
                      <a:pt x="229870" y="725170"/>
                    </a:cubicBezTo>
                    <a:cubicBezTo>
                      <a:pt x="228600" y="781050"/>
                      <a:pt x="208280" y="842010"/>
                      <a:pt x="212090" y="891540"/>
                    </a:cubicBezTo>
                    <a:cubicBezTo>
                      <a:pt x="215900" y="932180"/>
                      <a:pt x="232410" y="947420"/>
                      <a:pt x="242570" y="1000760"/>
                    </a:cubicBezTo>
                    <a:cubicBezTo>
                      <a:pt x="269240" y="1140460"/>
                      <a:pt x="359410" y="1678940"/>
                      <a:pt x="337820" y="1760220"/>
                    </a:cubicBezTo>
                    <a:cubicBezTo>
                      <a:pt x="332740" y="1778000"/>
                      <a:pt x="325120" y="1786890"/>
                      <a:pt x="316230" y="1789430"/>
                    </a:cubicBezTo>
                    <a:cubicBezTo>
                      <a:pt x="307340" y="1791970"/>
                      <a:pt x="287020" y="1784350"/>
                      <a:pt x="281940" y="1775460"/>
                    </a:cubicBezTo>
                    <a:cubicBezTo>
                      <a:pt x="278130" y="1766570"/>
                      <a:pt x="285750" y="1739900"/>
                      <a:pt x="293370" y="1733550"/>
                    </a:cubicBezTo>
                    <a:cubicBezTo>
                      <a:pt x="300990" y="1728470"/>
                      <a:pt x="314960" y="1729740"/>
                      <a:pt x="322580" y="1733550"/>
                    </a:cubicBezTo>
                    <a:cubicBezTo>
                      <a:pt x="328930" y="1737360"/>
                      <a:pt x="337820" y="1748790"/>
                      <a:pt x="337820" y="1756410"/>
                    </a:cubicBezTo>
                    <a:cubicBezTo>
                      <a:pt x="337820" y="1766570"/>
                      <a:pt x="320040" y="1788160"/>
                      <a:pt x="309880" y="1789430"/>
                    </a:cubicBezTo>
                    <a:cubicBezTo>
                      <a:pt x="299720" y="1790700"/>
                      <a:pt x="289560" y="1785620"/>
                      <a:pt x="279400" y="1769110"/>
                    </a:cubicBezTo>
                    <a:cubicBezTo>
                      <a:pt x="236220" y="1697990"/>
                      <a:pt x="209550" y="1130300"/>
                      <a:pt x="180340" y="994410"/>
                    </a:cubicBezTo>
                    <a:cubicBezTo>
                      <a:pt x="170180" y="944880"/>
                      <a:pt x="156210" y="932180"/>
                      <a:pt x="152400" y="894080"/>
                    </a:cubicBezTo>
                    <a:cubicBezTo>
                      <a:pt x="147320" y="843280"/>
                      <a:pt x="168910" y="770890"/>
                      <a:pt x="170180" y="713740"/>
                    </a:cubicBezTo>
                    <a:cubicBezTo>
                      <a:pt x="171450" y="661670"/>
                      <a:pt x="172720" y="613410"/>
                      <a:pt x="162560" y="565150"/>
                    </a:cubicBezTo>
                    <a:cubicBezTo>
                      <a:pt x="153670" y="514350"/>
                      <a:pt x="124460" y="466090"/>
                      <a:pt x="111760" y="414020"/>
                    </a:cubicBezTo>
                    <a:cubicBezTo>
                      <a:pt x="99060" y="360680"/>
                      <a:pt x="90170" y="302260"/>
                      <a:pt x="86360" y="245110"/>
                    </a:cubicBezTo>
                    <a:cubicBezTo>
                      <a:pt x="83820" y="187960"/>
                      <a:pt x="80010" y="100330"/>
                      <a:pt x="96520" y="73660"/>
                    </a:cubicBezTo>
                    <a:cubicBezTo>
                      <a:pt x="102870" y="60960"/>
                      <a:pt x="115570" y="54610"/>
                      <a:pt x="124460" y="55880"/>
                    </a:cubicBezTo>
                    <a:cubicBezTo>
                      <a:pt x="134620" y="57150"/>
                      <a:pt x="154940" y="78740"/>
                      <a:pt x="152400" y="83820"/>
                    </a:cubicBezTo>
                    <a:cubicBezTo>
                      <a:pt x="149860" y="88900"/>
                      <a:pt x="97790" y="86360"/>
                      <a:pt x="93980" y="80010"/>
                    </a:cubicBezTo>
                    <a:cubicBezTo>
                      <a:pt x="91440" y="77470"/>
                      <a:pt x="95250" y="71120"/>
                      <a:pt x="99060" y="67310"/>
                    </a:cubicBezTo>
                    <a:cubicBezTo>
                      <a:pt x="105410" y="62230"/>
                      <a:pt x="123190" y="54610"/>
                      <a:pt x="132080" y="57150"/>
                    </a:cubicBezTo>
                    <a:cubicBezTo>
                      <a:pt x="140970" y="59690"/>
                      <a:pt x="149860" y="73660"/>
                      <a:pt x="152400" y="83820"/>
                    </a:cubicBezTo>
                    <a:cubicBezTo>
                      <a:pt x="154940" y="91440"/>
                      <a:pt x="152400" y="99060"/>
                      <a:pt x="148590" y="107950"/>
                    </a:cubicBezTo>
                    <a:cubicBezTo>
                      <a:pt x="140970" y="121920"/>
                      <a:pt x="118110" y="149860"/>
                      <a:pt x="102870" y="151130"/>
                    </a:cubicBezTo>
                    <a:cubicBezTo>
                      <a:pt x="88900" y="153670"/>
                      <a:pt x="66040" y="137160"/>
                      <a:pt x="58420" y="123190"/>
                    </a:cubicBezTo>
                    <a:cubicBezTo>
                      <a:pt x="50800" y="109220"/>
                      <a:pt x="54610" y="80010"/>
                      <a:pt x="59690" y="67310"/>
                    </a:cubicBezTo>
                    <a:cubicBezTo>
                      <a:pt x="63500" y="59690"/>
                      <a:pt x="67310" y="54610"/>
                      <a:pt x="73660" y="52070"/>
                    </a:cubicBezTo>
                    <a:cubicBezTo>
                      <a:pt x="82550" y="48260"/>
                      <a:pt x="100330" y="49530"/>
                      <a:pt x="107950" y="55880"/>
                    </a:cubicBezTo>
                    <a:cubicBezTo>
                      <a:pt x="114300" y="62230"/>
                      <a:pt x="118110" y="76200"/>
                      <a:pt x="115570" y="88900"/>
                    </a:cubicBezTo>
                    <a:cubicBezTo>
                      <a:pt x="113030" y="106680"/>
                      <a:pt x="96520" y="137160"/>
                      <a:pt x="81280" y="147320"/>
                    </a:cubicBezTo>
                    <a:cubicBezTo>
                      <a:pt x="69850" y="154940"/>
                      <a:pt x="48260" y="158750"/>
                      <a:pt x="38100" y="152400"/>
                    </a:cubicBezTo>
                    <a:cubicBezTo>
                      <a:pt x="29210" y="147320"/>
                      <a:pt x="24130" y="128270"/>
                      <a:pt x="24130" y="113030"/>
                    </a:cubicBezTo>
                    <a:cubicBezTo>
                      <a:pt x="22860" y="90170"/>
                      <a:pt x="34290" y="49530"/>
                      <a:pt x="49530" y="30480"/>
                    </a:cubicBezTo>
                    <a:cubicBezTo>
                      <a:pt x="62230" y="16510"/>
                      <a:pt x="87630" y="5080"/>
                      <a:pt x="100330" y="5080"/>
                    </a:cubicBezTo>
                    <a:cubicBezTo>
                      <a:pt x="110490" y="5080"/>
                      <a:pt x="120650" y="11430"/>
                      <a:pt x="125730" y="17780"/>
                    </a:cubicBezTo>
                    <a:cubicBezTo>
                      <a:pt x="129540" y="22860"/>
                      <a:pt x="132080" y="31750"/>
                      <a:pt x="130810" y="38100"/>
                    </a:cubicBezTo>
                    <a:cubicBezTo>
                      <a:pt x="129540" y="45720"/>
                      <a:pt x="121920" y="55880"/>
                      <a:pt x="114300" y="60960"/>
                    </a:cubicBezTo>
                    <a:cubicBezTo>
                      <a:pt x="107950" y="64770"/>
                      <a:pt x="97790" y="64770"/>
                      <a:pt x="90170" y="63500"/>
                    </a:cubicBezTo>
                    <a:cubicBezTo>
                      <a:pt x="81280" y="62230"/>
                      <a:pt x="72390" y="59690"/>
                      <a:pt x="66040" y="53340"/>
                    </a:cubicBezTo>
                    <a:cubicBezTo>
                      <a:pt x="59690" y="44450"/>
                      <a:pt x="50800" y="19050"/>
                      <a:pt x="54610" y="15240"/>
                    </a:cubicBezTo>
                    <a:cubicBezTo>
                      <a:pt x="58420" y="10160"/>
                      <a:pt x="74930" y="15240"/>
                      <a:pt x="83820" y="20320"/>
                    </a:cubicBezTo>
                    <a:cubicBezTo>
                      <a:pt x="93980" y="25400"/>
                      <a:pt x="109220" y="39370"/>
                      <a:pt x="114300" y="52070"/>
                    </a:cubicBezTo>
                    <a:cubicBezTo>
                      <a:pt x="118110" y="67310"/>
                      <a:pt x="102870" y="92710"/>
                      <a:pt x="104140" y="109220"/>
                    </a:cubicBezTo>
                    <a:cubicBezTo>
                      <a:pt x="105410" y="121920"/>
                      <a:pt x="115570" y="133350"/>
                      <a:pt x="116840" y="144780"/>
                    </a:cubicBezTo>
                    <a:cubicBezTo>
                      <a:pt x="118110" y="156210"/>
                      <a:pt x="116840" y="168910"/>
                      <a:pt x="111760" y="181610"/>
                    </a:cubicBezTo>
                    <a:cubicBezTo>
                      <a:pt x="106680" y="196850"/>
                      <a:pt x="91440" y="222250"/>
                      <a:pt x="78740" y="231140"/>
                    </a:cubicBezTo>
                    <a:cubicBezTo>
                      <a:pt x="69850" y="237490"/>
                      <a:pt x="55880" y="240030"/>
                      <a:pt x="48260" y="237490"/>
                    </a:cubicBezTo>
                    <a:cubicBezTo>
                      <a:pt x="40640" y="233680"/>
                      <a:pt x="33020" y="222250"/>
                      <a:pt x="30480" y="210820"/>
                    </a:cubicBezTo>
                    <a:cubicBezTo>
                      <a:pt x="27940" y="194310"/>
                      <a:pt x="45720" y="171450"/>
                      <a:pt x="44450" y="148590"/>
                    </a:cubicBezTo>
                    <a:cubicBezTo>
                      <a:pt x="40640" y="118110"/>
                      <a:pt x="0" y="66040"/>
                      <a:pt x="1270" y="44450"/>
                    </a:cubicBezTo>
                    <a:cubicBezTo>
                      <a:pt x="2540" y="33020"/>
                      <a:pt x="10160" y="21590"/>
                      <a:pt x="17780" y="20320"/>
                    </a:cubicBezTo>
                    <a:cubicBezTo>
                      <a:pt x="26670" y="16510"/>
                      <a:pt x="50800" y="31750"/>
                      <a:pt x="50800" y="31750"/>
                    </a:cubicBezTo>
                  </a:path>
                </a:pathLst>
              </a:custGeom>
              <a:solidFill>
                <a:srgbClr val="E7191F"/>
              </a:solidFill>
              <a:ln cap="sq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GB"/>
              </a:p>
            </p:txBody>
          </p:sp>
        </p:grpSp>
        <p:grpSp>
          <p:nvGrpSpPr>
            <p:cNvPr id="212" name="Group 10">
              <a:extLst>
                <a:ext uri="{FF2B5EF4-FFF2-40B4-BE49-F238E27FC236}">
                  <a16:creationId xmlns:a16="http://schemas.microsoft.com/office/drawing/2014/main" id="{8531DFC7-F118-DFC6-942D-0A73741D7F6C}"/>
                </a:ext>
              </a:extLst>
            </p:cNvPr>
            <p:cNvGrpSpPr/>
            <p:nvPr/>
          </p:nvGrpSpPr>
          <p:grpSpPr>
            <a:xfrm>
              <a:off x="7796212" y="3682365"/>
              <a:ext cx="240983" cy="857250"/>
              <a:chOff x="0" y="0"/>
              <a:chExt cx="321310" cy="1143000"/>
            </a:xfrm>
          </p:grpSpPr>
          <p:sp>
            <p:nvSpPr>
              <p:cNvPr id="239" name="Freeform 11">
                <a:extLst>
                  <a:ext uri="{FF2B5EF4-FFF2-40B4-BE49-F238E27FC236}">
                    <a16:creationId xmlns:a16="http://schemas.microsoft.com/office/drawing/2014/main" id="{66D79955-68E1-28DD-A1DB-37D340B83A02}"/>
                  </a:ext>
                </a:extLst>
              </p:cNvPr>
              <p:cNvSpPr/>
              <p:nvPr/>
            </p:nvSpPr>
            <p:spPr>
              <a:xfrm>
                <a:off x="41910" y="48260"/>
                <a:ext cx="236220" cy="1045210"/>
              </a:xfrm>
              <a:custGeom>
                <a:avLst/>
                <a:gdLst/>
                <a:ahLst/>
                <a:cxnLst/>
                <a:rect l="l" t="t" r="r" b="b"/>
                <a:pathLst>
                  <a:path w="236220" h="1045210">
                    <a:moveTo>
                      <a:pt x="63500" y="27940"/>
                    </a:moveTo>
                    <a:cubicBezTo>
                      <a:pt x="72390" y="195580"/>
                      <a:pt x="85090" y="203200"/>
                      <a:pt x="93980" y="232410"/>
                    </a:cubicBezTo>
                    <a:cubicBezTo>
                      <a:pt x="113030" y="287020"/>
                      <a:pt x="135890" y="394970"/>
                      <a:pt x="147320" y="482600"/>
                    </a:cubicBezTo>
                    <a:cubicBezTo>
                      <a:pt x="160020" y="577850"/>
                      <a:pt x="148590" y="690880"/>
                      <a:pt x="163830" y="782320"/>
                    </a:cubicBezTo>
                    <a:cubicBezTo>
                      <a:pt x="177800" y="864870"/>
                      <a:pt x="236220" y="970280"/>
                      <a:pt x="227330" y="1010920"/>
                    </a:cubicBezTo>
                    <a:cubicBezTo>
                      <a:pt x="223520" y="1028700"/>
                      <a:pt x="209550" y="1043940"/>
                      <a:pt x="199390" y="1043940"/>
                    </a:cubicBezTo>
                    <a:cubicBezTo>
                      <a:pt x="189230" y="1045210"/>
                      <a:pt x="167640" y="1024890"/>
                      <a:pt x="167640" y="1014730"/>
                    </a:cubicBezTo>
                    <a:cubicBezTo>
                      <a:pt x="166370" y="1004570"/>
                      <a:pt x="187960" y="984250"/>
                      <a:pt x="198120" y="984250"/>
                    </a:cubicBezTo>
                    <a:cubicBezTo>
                      <a:pt x="208280" y="984250"/>
                      <a:pt x="227330" y="1007110"/>
                      <a:pt x="227330" y="1017270"/>
                    </a:cubicBezTo>
                    <a:cubicBezTo>
                      <a:pt x="227330" y="1026160"/>
                      <a:pt x="212090" y="1042670"/>
                      <a:pt x="201930" y="1043940"/>
                    </a:cubicBezTo>
                    <a:cubicBezTo>
                      <a:pt x="193040" y="1045210"/>
                      <a:pt x="180340" y="1040130"/>
                      <a:pt x="170180" y="1027430"/>
                    </a:cubicBezTo>
                    <a:cubicBezTo>
                      <a:pt x="144780" y="995680"/>
                      <a:pt x="120650" y="883920"/>
                      <a:pt x="106680" y="798830"/>
                    </a:cubicBezTo>
                    <a:cubicBezTo>
                      <a:pt x="90170" y="698500"/>
                      <a:pt x="102870" y="552450"/>
                      <a:pt x="87630" y="463550"/>
                    </a:cubicBezTo>
                    <a:cubicBezTo>
                      <a:pt x="78740" y="403860"/>
                      <a:pt x="53340" y="354330"/>
                      <a:pt x="46990" y="313690"/>
                    </a:cubicBezTo>
                    <a:cubicBezTo>
                      <a:pt x="41910" y="288290"/>
                      <a:pt x="48260" y="271780"/>
                      <a:pt x="43180" y="247650"/>
                    </a:cubicBezTo>
                    <a:cubicBezTo>
                      <a:pt x="38100" y="218440"/>
                      <a:pt x="13970" y="187960"/>
                      <a:pt x="8890" y="152400"/>
                    </a:cubicBezTo>
                    <a:cubicBezTo>
                      <a:pt x="2540" y="111760"/>
                      <a:pt x="0" y="35560"/>
                      <a:pt x="15240" y="15240"/>
                    </a:cubicBezTo>
                    <a:cubicBezTo>
                      <a:pt x="22860" y="5080"/>
                      <a:pt x="39370" y="0"/>
                      <a:pt x="46990" y="2540"/>
                    </a:cubicBezTo>
                    <a:cubicBezTo>
                      <a:pt x="54610" y="5080"/>
                      <a:pt x="63500" y="27940"/>
                      <a:pt x="63500" y="27940"/>
                    </a:cubicBezTo>
                  </a:path>
                </a:pathLst>
              </a:custGeom>
              <a:solidFill>
                <a:srgbClr val="E7191F"/>
              </a:solidFill>
              <a:ln cap="sq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GB"/>
              </a:p>
            </p:txBody>
          </p:sp>
        </p:grpSp>
        <p:grpSp>
          <p:nvGrpSpPr>
            <p:cNvPr id="213" name="Group 12">
              <a:extLst>
                <a:ext uri="{FF2B5EF4-FFF2-40B4-BE49-F238E27FC236}">
                  <a16:creationId xmlns:a16="http://schemas.microsoft.com/office/drawing/2014/main" id="{C9FD534E-4EF5-CA51-295F-A496A46A7276}"/>
                </a:ext>
              </a:extLst>
            </p:cNvPr>
            <p:cNvGrpSpPr/>
            <p:nvPr/>
          </p:nvGrpSpPr>
          <p:grpSpPr>
            <a:xfrm>
              <a:off x="7831455" y="3915728"/>
              <a:ext cx="144780" cy="301942"/>
              <a:chOff x="0" y="0"/>
              <a:chExt cx="193040" cy="402590"/>
            </a:xfrm>
          </p:grpSpPr>
          <p:sp>
            <p:nvSpPr>
              <p:cNvPr id="238" name="Freeform 13">
                <a:extLst>
                  <a:ext uri="{FF2B5EF4-FFF2-40B4-BE49-F238E27FC236}">
                    <a16:creationId xmlns:a16="http://schemas.microsoft.com/office/drawing/2014/main" id="{C7A89F33-1FE3-0FA2-024F-83FB74537447}"/>
                  </a:ext>
                </a:extLst>
              </p:cNvPr>
              <p:cNvSpPr/>
              <p:nvPr/>
            </p:nvSpPr>
            <p:spPr>
              <a:xfrm>
                <a:off x="48260" y="49530"/>
                <a:ext cx="92710" cy="304800"/>
              </a:xfrm>
              <a:custGeom>
                <a:avLst/>
                <a:gdLst/>
                <a:ahLst/>
                <a:cxnLst/>
                <a:rect l="l" t="t" r="r" b="b"/>
                <a:pathLst>
                  <a:path w="92710" h="304800">
                    <a:moveTo>
                      <a:pt x="74930" y="26670"/>
                    </a:moveTo>
                    <a:cubicBezTo>
                      <a:pt x="91440" y="259080"/>
                      <a:pt x="87630" y="287020"/>
                      <a:pt x="76200" y="297180"/>
                    </a:cubicBezTo>
                    <a:cubicBezTo>
                      <a:pt x="69850" y="303530"/>
                      <a:pt x="57150" y="303530"/>
                      <a:pt x="49530" y="300990"/>
                    </a:cubicBezTo>
                    <a:cubicBezTo>
                      <a:pt x="41910" y="298450"/>
                      <a:pt x="31750" y="289560"/>
                      <a:pt x="30480" y="281940"/>
                    </a:cubicBezTo>
                    <a:cubicBezTo>
                      <a:pt x="27940" y="273050"/>
                      <a:pt x="41910" y="250190"/>
                      <a:pt x="40640" y="250190"/>
                    </a:cubicBezTo>
                    <a:cubicBezTo>
                      <a:pt x="40640" y="250190"/>
                      <a:pt x="31750" y="275590"/>
                      <a:pt x="29210" y="274320"/>
                    </a:cubicBezTo>
                    <a:cubicBezTo>
                      <a:pt x="24130" y="274320"/>
                      <a:pt x="33020" y="199390"/>
                      <a:pt x="27940" y="166370"/>
                    </a:cubicBezTo>
                    <a:cubicBezTo>
                      <a:pt x="22860" y="138430"/>
                      <a:pt x="0" y="107950"/>
                      <a:pt x="2540" y="88900"/>
                    </a:cubicBezTo>
                    <a:cubicBezTo>
                      <a:pt x="3810" y="76200"/>
                      <a:pt x="11430" y="63500"/>
                      <a:pt x="20320" y="59690"/>
                    </a:cubicBezTo>
                    <a:cubicBezTo>
                      <a:pt x="29210" y="55880"/>
                      <a:pt x="46990" y="60960"/>
                      <a:pt x="54610" y="67310"/>
                    </a:cubicBezTo>
                    <a:cubicBezTo>
                      <a:pt x="59690" y="71120"/>
                      <a:pt x="63500" y="80010"/>
                      <a:pt x="62230" y="86360"/>
                    </a:cubicBezTo>
                    <a:cubicBezTo>
                      <a:pt x="60960" y="96520"/>
                      <a:pt x="46990" y="115570"/>
                      <a:pt x="36830" y="116840"/>
                    </a:cubicBezTo>
                    <a:cubicBezTo>
                      <a:pt x="27940" y="119380"/>
                      <a:pt x="8890" y="107950"/>
                      <a:pt x="5080" y="99060"/>
                    </a:cubicBezTo>
                    <a:cubicBezTo>
                      <a:pt x="1270" y="92710"/>
                      <a:pt x="2540" y="78740"/>
                      <a:pt x="6350" y="71120"/>
                    </a:cubicBezTo>
                    <a:cubicBezTo>
                      <a:pt x="11430" y="64770"/>
                      <a:pt x="22860" y="57150"/>
                      <a:pt x="31750" y="57150"/>
                    </a:cubicBezTo>
                    <a:cubicBezTo>
                      <a:pt x="40640" y="58420"/>
                      <a:pt x="58420" y="69850"/>
                      <a:pt x="60960" y="78740"/>
                    </a:cubicBezTo>
                    <a:cubicBezTo>
                      <a:pt x="63500" y="88900"/>
                      <a:pt x="49530" y="113030"/>
                      <a:pt x="39370" y="116840"/>
                    </a:cubicBezTo>
                    <a:cubicBezTo>
                      <a:pt x="31750" y="119380"/>
                      <a:pt x="17780" y="115570"/>
                      <a:pt x="12700" y="110490"/>
                    </a:cubicBezTo>
                    <a:cubicBezTo>
                      <a:pt x="6350" y="102870"/>
                      <a:pt x="7620" y="74930"/>
                      <a:pt x="5080" y="74930"/>
                    </a:cubicBezTo>
                    <a:cubicBezTo>
                      <a:pt x="3810" y="74930"/>
                      <a:pt x="1270" y="87630"/>
                      <a:pt x="2540" y="88900"/>
                    </a:cubicBezTo>
                    <a:cubicBezTo>
                      <a:pt x="5080" y="90170"/>
                      <a:pt x="17780" y="59690"/>
                      <a:pt x="27940" y="58420"/>
                    </a:cubicBezTo>
                    <a:cubicBezTo>
                      <a:pt x="36830" y="55880"/>
                      <a:pt x="52070" y="67310"/>
                      <a:pt x="60960" y="78740"/>
                    </a:cubicBezTo>
                    <a:cubicBezTo>
                      <a:pt x="74930" y="95250"/>
                      <a:pt x="83820" y="125730"/>
                      <a:pt x="87630" y="156210"/>
                    </a:cubicBezTo>
                    <a:cubicBezTo>
                      <a:pt x="92710" y="195580"/>
                      <a:pt x="91440" y="280670"/>
                      <a:pt x="76200" y="297180"/>
                    </a:cubicBezTo>
                    <a:cubicBezTo>
                      <a:pt x="69850" y="304800"/>
                      <a:pt x="57150" y="303530"/>
                      <a:pt x="49530" y="300990"/>
                    </a:cubicBezTo>
                    <a:cubicBezTo>
                      <a:pt x="41910" y="298450"/>
                      <a:pt x="34290" y="292100"/>
                      <a:pt x="30480" y="281940"/>
                    </a:cubicBezTo>
                    <a:cubicBezTo>
                      <a:pt x="22860" y="260350"/>
                      <a:pt x="43180" y="200660"/>
                      <a:pt x="39370" y="172720"/>
                    </a:cubicBezTo>
                    <a:cubicBezTo>
                      <a:pt x="36830" y="152400"/>
                      <a:pt x="24130" y="142240"/>
                      <a:pt x="20320" y="123190"/>
                    </a:cubicBezTo>
                    <a:cubicBezTo>
                      <a:pt x="16510" y="93980"/>
                      <a:pt x="13970" y="33020"/>
                      <a:pt x="25400" y="15240"/>
                    </a:cubicBezTo>
                    <a:cubicBezTo>
                      <a:pt x="31750" y="5080"/>
                      <a:pt x="43180" y="0"/>
                      <a:pt x="52070" y="1270"/>
                    </a:cubicBezTo>
                    <a:cubicBezTo>
                      <a:pt x="59690" y="2540"/>
                      <a:pt x="74930" y="26670"/>
                      <a:pt x="74930" y="26670"/>
                    </a:cubicBezTo>
                  </a:path>
                </a:pathLst>
              </a:custGeom>
              <a:solidFill>
                <a:srgbClr val="E7191F"/>
              </a:solidFill>
              <a:ln cap="sq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GB"/>
              </a:p>
            </p:txBody>
          </p:sp>
        </p:grpSp>
        <p:grpSp>
          <p:nvGrpSpPr>
            <p:cNvPr id="214" name="Group 14">
              <a:extLst>
                <a:ext uri="{FF2B5EF4-FFF2-40B4-BE49-F238E27FC236}">
                  <a16:creationId xmlns:a16="http://schemas.microsoft.com/office/drawing/2014/main" id="{700067D3-49FB-D964-6805-140AE79A0AD5}"/>
                </a:ext>
              </a:extLst>
            </p:cNvPr>
            <p:cNvGrpSpPr/>
            <p:nvPr/>
          </p:nvGrpSpPr>
          <p:grpSpPr>
            <a:xfrm>
              <a:off x="7875270" y="3810953"/>
              <a:ext cx="149542" cy="279082"/>
              <a:chOff x="0" y="0"/>
              <a:chExt cx="199390" cy="372110"/>
            </a:xfrm>
          </p:grpSpPr>
          <p:sp>
            <p:nvSpPr>
              <p:cNvPr id="237" name="Freeform 15">
                <a:extLst>
                  <a:ext uri="{FF2B5EF4-FFF2-40B4-BE49-F238E27FC236}">
                    <a16:creationId xmlns:a16="http://schemas.microsoft.com/office/drawing/2014/main" id="{97D8C195-A180-1EDA-281C-AFF13C41303C}"/>
                  </a:ext>
                </a:extLst>
              </p:cNvPr>
              <p:cNvSpPr/>
              <p:nvPr/>
            </p:nvSpPr>
            <p:spPr>
              <a:xfrm>
                <a:off x="43180" y="49530"/>
                <a:ext cx="106680" cy="273050"/>
              </a:xfrm>
              <a:custGeom>
                <a:avLst/>
                <a:gdLst/>
                <a:ahLst/>
                <a:cxnLst/>
                <a:rect l="l" t="t" r="r" b="b"/>
                <a:pathLst>
                  <a:path w="106680" h="273050">
                    <a:moveTo>
                      <a:pt x="52070" y="246380"/>
                    </a:moveTo>
                    <a:cubicBezTo>
                      <a:pt x="45720" y="154940"/>
                      <a:pt x="0" y="60960"/>
                      <a:pt x="7620" y="29210"/>
                    </a:cubicBezTo>
                    <a:cubicBezTo>
                      <a:pt x="11430" y="15240"/>
                      <a:pt x="22860" y="2540"/>
                      <a:pt x="33020" y="1270"/>
                    </a:cubicBezTo>
                    <a:cubicBezTo>
                      <a:pt x="41910" y="0"/>
                      <a:pt x="63500" y="13970"/>
                      <a:pt x="64770" y="22860"/>
                    </a:cubicBezTo>
                    <a:cubicBezTo>
                      <a:pt x="64770" y="33020"/>
                      <a:pt x="35560" y="57150"/>
                      <a:pt x="25400" y="57150"/>
                    </a:cubicBezTo>
                    <a:cubicBezTo>
                      <a:pt x="19050" y="55880"/>
                      <a:pt x="10160" y="44450"/>
                      <a:pt x="8890" y="36830"/>
                    </a:cubicBezTo>
                    <a:cubicBezTo>
                      <a:pt x="6350" y="27940"/>
                      <a:pt x="10160" y="16510"/>
                      <a:pt x="15240" y="10160"/>
                    </a:cubicBezTo>
                    <a:cubicBezTo>
                      <a:pt x="20320" y="3810"/>
                      <a:pt x="33020" y="0"/>
                      <a:pt x="40640" y="1270"/>
                    </a:cubicBezTo>
                    <a:cubicBezTo>
                      <a:pt x="48260" y="2540"/>
                      <a:pt x="59690" y="10160"/>
                      <a:pt x="62230" y="17780"/>
                    </a:cubicBezTo>
                    <a:cubicBezTo>
                      <a:pt x="64770" y="26670"/>
                      <a:pt x="55880" y="53340"/>
                      <a:pt x="46990" y="55880"/>
                    </a:cubicBezTo>
                    <a:cubicBezTo>
                      <a:pt x="38100" y="59690"/>
                      <a:pt x="12700" y="48260"/>
                      <a:pt x="8890" y="39370"/>
                    </a:cubicBezTo>
                    <a:cubicBezTo>
                      <a:pt x="6350" y="30480"/>
                      <a:pt x="17780" y="6350"/>
                      <a:pt x="26670" y="2540"/>
                    </a:cubicBezTo>
                    <a:cubicBezTo>
                      <a:pt x="34290" y="0"/>
                      <a:pt x="52070" y="5080"/>
                      <a:pt x="62230" y="16510"/>
                    </a:cubicBezTo>
                    <a:cubicBezTo>
                      <a:pt x="83820" y="41910"/>
                      <a:pt x="101600" y="149860"/>
                      <a:pt x="104140" y="195580"/>
                    </a:cubicBezTo>
                    <a:cubicBezTo>
                      <a:pt x="106680" y="223520"/>
                      <a:pt x="106680" y="252730"/>
                      <a:pt x="97790" y="264160"/>
                    </a:cubicBezTo>
                    <a:cubicBezTo>
                      <a:pt x="91440" y="270510"/>
                      <a:pt x="76200" y="273050"/>
                      <a:pt x="68580" y="270510"/>
                    </a:cubicBezTo>
                    <a:cubicBezTo>
                      <a:pt x="60960" y="267970"/>
                      <a:pt x="52070" y="246380"/>
                      <a:pt x="52070" y="246380"/>
                    </a:cubicBezTo>
                  </a:path>
                </a:pathLst>
              </a:custGeom>
              <a:solidFill>
                <a:srgbClr val="E7191F"/>
              </a:solidFill>
              <a:ln cap="sq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GB"/>
              </a:p>
            </p:txBody>
          </p:sp>
        </p:grpSp>
        <p:grpSp>
          <p:nvGrpSpPr>
            <p:cNvPr id="215" name="Group 16">
              <a:extLst>
                <a:ext uri="{FF2B5EF4-FFF2-40B4-BE49-F238E27FC236}">
                  <a16:creationId xmlns:a16="http://schemas.microsoft.com/office/drawing/2014/main" id="{FCE23319-E123-7EF1-258E-92E288D5AA8B}"/>
                </a:ext>
              </a:extLst>
            </p:cNvPr>
            <p:cNvGrpSpPr/>
            <p:nvPr/>
          </p:nvGrpSpPr>
          <p:grpSpPr>
            <a:xfrm>
              <a:off x="7887653" y="4020503"/>
              <a:ext cx="140970" cy="360997"/>
              <a:chOff x="0" y="0"/>
              <a:chExt cx="187960" cy="481330"/>
            </a:xfrm>
          </p:grpSpPr>
          <p:sp>
            <p:nvSpPr>
              <p:cNvPr id="236" name="Freeform 17">
                <a:extLst>
                  <a:ext uri="{FF2B5EF4-FFF2-40B4-BE49-F238E27FC236}">
                    <a16:creationId xmlns:a16="http://schemas.microsoft.com/office/drawing/2014/main" id="{546CB7E9-5D44-3AE0-504B-E6F60F51FACB}"/>
                  </a:ext>
                </a:extLst>
              </p:cNvPr>
              <p:cNvSpPr/>
              <p:nvPr/>
            </p:nvSpPr>
            <p:spPr>
              <a:xfrm>
                <a:off x="43180" y="49530"/>
                <a:ext cx="90170" cy="382270"/>
              </a:xfrm>
              <a:custGeom>
                <a:avLst/>
                <a:gdLst/>
                <a:ahLst/>
                <a:cxnLst/>
                <a:rect l="l" t="t" r="r" b="b"/>
                <a:pathLst>
                  <a:path w="90170" h="382270">
                    <a:moveTo>
                      <a:pt x="64770" y="27940"/>
                    </a:moveTo>
                    <a:cubicBezTo>
                      <a:pt x="90170" y="256540"/>
                      <a:pt x="69850" y="279400"/>
                      <a:pt x="66040" y="303530"/>
                    </a:cubicBezTo>
                    <a:cubicBezTo>
                      <a:pt x="63500" y="322580"/>
                      <a:pt x="72390" y="344170"/>
                      <a:pt x="67310" y="356870"/>
                    </a:cubicBezTo>
                    <a:cubicBezTo>
                      <a:pt x="64770" y="367030"/>
                      <a:pt x="58420" y="375920"/>
                      <a:pt x="50800" y="378460"/>
                    </a:cubicBezTo>
                    <a:cubicBezTo>
                      <a:pt x="43180" y="382270"/>
                      <a:pt x="30480" y="382270"/>
                      <a:pt x="24130" y="377190"/>
                    </a:cubicBezTo>
                    <a:cubicBezTo>
                      <a:pt x="16510" y="372110"/>
                      <a:pt x="8890" y="353060"/>
                      <a:pt x="10160" y="344170"/>
                    </a:cubicBezTo>
                    <a:cubicBezTo>
                      <a:pt x="12700" y="336550"/>
                      <a:pt x="21590" y="326390"/>
                      <a:pt x="30480" y="323850"/>
                    </a:cubicBezTo>
                    <a:cubicBezTo>
                      <a:pt x="38100" y="321310"/>
                      <a:pt x="50800" y="323850"/>
                      <a:pt x="57150" y="328930"/>
                    </a:cubicBezTo>
                    <a:cubicBezTo>
                      <a:pt x="63500" y="335280"/>
                      <a:pt x="68580" y="354330"/>
                      <a:pt x="66040" y="363220"/>
                    </a:cubicBezTo>
                    <a:cubicBezTo>
                      <a:pt x="63500" y="370840"/>
                      <a:pt x="53340" y="379730"/>
                      <a:pt x="44450" y="381000"/>
                    </a:cubicBezTo>
                    <a:cubicBezTo>
                      <a:pt x="36830" y="382270"/>
                      <a:pt x="25400" y="381000"/>
                      <a:pt x="19050" y="373380"/>
                    </a:cubicBezTo>
                    <a:cubicBezTo>
                      <a:pt x="8890" y="361950"/>
                      <a:pt x="5080" y="328930"/>
                      <a:pt x="7620" y="304800"/>
                    </a:cubicBezTo>
                    <a:cubicBezTo>
                      <a:pt x="10160" y="279400"/>
                      <a:pt x="31750" y="257810"/>
                      <a:pt x="35560" y="223520"/>
                    </a:cubicBezTo>
                    <a:cubicBezTo>
                      <a:pt x="41910" y="171450"/>
                      <a:pt x="0" y="52070"/>
                      <a:pt x="13970" y="21590"/>
                    </a:cubicBezTo>
                    <a:cubicBezTo>
                      <a:pt x="19050" y="8890"/>
                      <a:pt x="33020" y="0"/>
                      <a:pt x="41910" y="1270"/>
                    </a:cubicBezTo>
                    <a:cubicBezTo>
                      <a:pt x="50800" y="2540"/>
                      <a:pt x="64770" y="27940"/>
                      <a:pt x="64770" y="27940"/>
                    </a:cubicBezTo>
                  </a:path>
                </a:pathLst>
              </a:custGeom>
              <a:solidFill>
                <a:srgbClr val="E7191F"/>
              </a:solidFill>
              <a:ln cap="sq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GB"/>
              </a:p>
            </p:txBody>
          </p:sp>
        </p:grpSp>
        <p:grpSp>
          <p:nvGrpSpPr>
            <p:cNvPr id="216" name="Group 18">
              <a:extLst>
                <a:ext uri="{FF2B5EF4-FFF2-40B4-BE49-F238E27FC236}">
                  <a16:creationId xmlns:a16="http://schemas.microsoft.com/office/drawing/2014/main" id="{CF55968F-225D-6C01-6234-C914F1F9BEF3}"/>
                </a:ext>
              </a:extLst>
            </p:cNvPr>
            <p:cNvGrpSpPr/>
            <p:nvPr/>
          </p:nvGrpSpPr>
          <p:grpSpPr>
            <a:xfrm>
              <a:off x="7891462" y="4110990"/>
              <a:ext cx="132398" cy="219075"/>
              <a:chOff x="0" y="0"/>
              <a:chExt cx="176530" cy="292100"/>
            </a:xfrm>
          </p:grpSpPr>
          <p:sp>
            <p:nvSpPr>
              <p:cNvPr id="235" name="Freeform 19">
                <a:extLst>
                  <a:ext uri="{FF2B5EF4-FFF2-40B4-BE49-F238E27FC236}">
                    <a16:creationId xmlns:a16="http://schemas.microsoft.com/office/drawing/2014/main" id="{22597452-BBFC-0D35-E7E3-E09AA5BF2E15}"/>
                  </a:ext>
                </a:extLst>
              </p:cNvPr>
              <p:cNvSpPr/>
              <p:nvPr/>
            </p:nvSpPr>
            <p:spPr>
              <a:xfrm>
                <a:off x="49530" y="48260"/>
                <a:ext cx="82550" cy="191770"/>
              </a:xfrm>
              <a:custGeom>
                <a:avLst/>
                <a:gdLst/>
                <a:ahLst/>
                <a:cxnLst/>
                <a:rect l="l" t="t" r="r" b="b"/>
                <a:pathLst>
                  <a:path w="82550" h="191770">
                    <a:moveTo>
                      <a:pt x="24130" y="170180"/>
                    </a:moveTo>
                    <a:cubicBezTo>
                      <a:pt x="6350" y="8890"/>
                      <a:pt x="15240" y="3810"/>
                      <a:pt x="22860" y="2540"/>
                    </a:cubicBezTo>
                    <a:cubicBezTo>
                      <a:pt x="30480" y="1270"/>
                      <a:pt x="41910" y="5080"/>
                      <a:pt x="46990" y="10160"/>
                    </a:cubicBezTo>
                    <a:cubicBezTo>
                      <a:pt x="52070" y="15240"/>
                      <a:pt x="55880" y="26670"/>
                      <a:pt x="53340" y="34290"/>
                    </a:cubicBezTo>
                    <a:cubicBezTo>
                      <a:pt x="52070" y="41910"/>
                      <a:pt x="44450" y="50800"/>
                      <a:pt x="38100" y="53340"/>
                    </a:cubicBezTo>
                    <a:cubicBezTo>
                      <a:pt x="31750" y="57150"/>
                      <a:pt x="19050" y="55880"/>
                      <a:pt x="12700" y="52070"/>
                    </a:cubicBezTo>
                    <a:cubicBezTo>
                      <a:pt x="6350" y="46990"/>
                      <a:pt x="0" y="36830"/>
                      <a:pt x="1270" y="29210"/>
                    </a:cubicBezTo>
                    <a:cubicBezTo>
                      <a:pt x="1270" y="21590"/>
                      <a:pt x="11430" y="6350"/>
                      <a:pt x="20320" y="3810"/>
                    </a:cubicBezTo>
                    <a:cubicBezTo>
                      <a:pt x="26670" y="0"/>
                      <a:pt x="38100" y="2540"/>
                      <a:pt x="44450" y="7620"/>
                    </a:cubicBezTo>
                    <a:cubicBezTo>
                      <a:pt x="54610" y="17780"/>
                      <a:pt x="58420" y="44450"/>
                      <a:pt x="63500" y="67310"/>
                    </a:cubicBezTo>
                    <a:cubicBezTo>
                      <a:pt x="69850" y="97790"/>
                      <a:pt x="82550" y="153670"/>
                      <a:pt x="74930" y="173990"/>
                    </a:cubicBezTo>
                    <a:cubicBezTo>
                      <a:pt x="69850" y="184150"/>
                      <a:pt x="59690" y="191770"/>
                      <a:pt x="52070" y="191770"/>
                    </a:cubicBezTo>
                    <a:cubicBezTo>
                      <a:pt x="43180" y="191770"/>
                      <a:pt x="24130" y="170180"/>
                      <a:pt x="24130" y="170180"/>
                    </a:cubicBezTo>
                  </a:path>
                </a:pathLst>
              </a:custGeom>
              <a:solidFill>
                <a:srgbClr val="E7191F"/>
              </a:solidFill>
              <a:ln cap="sq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GB"/>
              </a:p>
            </p:txBody>
          </p:sp>
        </p:grpSp>
        <p:grpSp>
          <p:nvGrpSpPr>
            <p:cNvPr id="217" name="Group 20">
              <a:extLst>
                <a:ext uri="{FF2B5EF4-FFF2-40B4-BE49-F238E27FC236}">
                  <a16:creationId xmlns:a16="http://schemas.microsoft.com/office/drawing/2014/main" id="{504C15A1-DF61-9D49-4283-1E26E6848EB8}"/>
                </a:ext>
              </a:extLst>
            </p:cNvPr>
            <p:cNvGrpSpPr/>
            <p:nvPr/>
          </p:nvGrpSpPr>
          <p:grpSpPr>
            <a:xfrm>
              <a:off x="7914322" y="4411980"/>
              <a:ext cx="189548" cy="668655"/>
              <a:chOff x="0" y="0"/>
              <a:chExt cx="252730" cy="891540"/>
            </a:xfrm>
          </p:grpSpPr>
          <p:sp>
            <p:nvSpPr>
              <p:cNvPr id="234" name="Freeform 21">
                <a:extLst>
                  <a:ext uri="{FF2B5EF4-FFF2-40B4-BE49-F238E27FC236}">
                    <a16:creationId xmlns:a16="http://schemas.microsoft.com/office/drawing/2014/main" id="{54D07B18-52BD-3013-9066-EABA58E7621F}"/>
                  </a:ext>
                </a:extLst>
              </p:cNvPr>
              <p:cNvSpPr/>
              <p:nvPr/>
            </p:nvSpPr>
            <p:spPr>
              <a:xfrm>
                <a:off x="49530" y="46990"/>
                <a:ext cx="161290" cy="793750"/>
              </a:xfrm>
              <a:custGeom>
                <a:avLst/>
                <a:gdLst/>
                <a:ahLst/>
                <a:cxnLst/>
                <a:rect l="l" t="t" r="r" b="b"/>
                <a:pathLst>
                  <a:path w="161290" h="793750">
                    <a:moveTo>
                      <a:pt x="67310" y="29210"/>
                    </a:moveTo>
                    <a:cubicBezTo>
                      <a:pt x="60960" y="287020"/>
                      <a:pt x="161290" y="693420"/>
                      <a:pt x="151130" y="762000"/>
                    </a:cubicBezTo>
                    <a:cubicBezTo>
                      <a:pt x="149860" y="775970"/>
                      <a:pt x="146050" y="782320"/>
                      <a:pt x="139700" y="787400"/>
                    </a:cubicBezTo>
                    <a:cubicBezTo>
                      <a:pt x="132080" y="792480"/>
                      <a:pt x="119380" y="793750"/>
                      <a:pt x="111760" y="791210"/>
                    </a:cubicBezTo>
                    <a:cubicBezTo>
                      <a:pt x="104140" y="789940"/>
                      <a:pt x="97790" y="783590"/>
                      <a:pt x="95250" y="777240"/>
                    </a:cubicBezTo>
                    <a:cubicBezTo>
                      <a:pt x="91440" y="769620"/>
                      <a:pt x="92710" y="749300"/>
                      <a:pt x="97790" y="742950"/>
                    </a:cubicBezTo>
                    <a:cubicBezTo>
                      <a:pt x="102870" y="735330"/>
                      <a:pt x="116840" y="731520"/>
                      <a:pt x="124460" y="732790"/>
                    </a:cubicBezTo>
                    <a:cubicBezTo>
                      <a:pt x="133350" y="732790"/>
                      <a:pt x="144780" y="741680"/>
                      <a:pt x="148590" y="748030"/>
                    </a:cubicBezTo>
                    <a:cubicBezTo>
                      <a:pt x="152400" y="755650"/>
                      <a:pt x="152400" y="769620"/>
                      <a:pt x="147320" y="777240"/>
                    </a:cubicBezTo>
                    <a:cubicBezTo>
                      <a:pt x="143510" y="784860"/>
                      <a:pt x="132080" y="793750"/>
                      <a:pt x="124460" y="792480"/>
                    </a:cubicBezTo>
                    <a:cubicBezTo>
                      <a:pt x="113030" y="792480"/>
                      <a:pt x="91440" y="773430"/>
                      <a:pt x="90170" y="763270"/>
                    </a:cubicBezTo>
                    <a:cubicBezTo>
                      <a:pt x="90170" y="753110"/>
                      <a:pt x="111760" y="731520"/>
                      <a:pt x="121920" y="731520"/>
                    </a:cubicBezTo>
                    <a:cubicBezTo>
                      <a:pt x="132080" y="731520"/>
                      <a:pt x="148590" y="765810"/>
                      <a:pt x="151130" y="764540"/>
                    </a:cubicBezTo>
                    <a:cubicBezTo>
                      <a:pt x="153670" y="763270"/>
                      <a:pt x="148590" y="746760"/>
                      <a:pt x="147320" y="748030"/>
                    </a:cubicBezTo>
                    <a:cubicBezTo>
                      <a:pt x="147320" y="748030"/>
                      <a:pt x="152400" y="768350"/>
                      <a:pt x="148590" y="775970"/>
                    </a:cubicBezTo>
                    <a:cubicBezTo>
                      <a:pt x="144780" y="783590"/>
                      <a:pt x="134620" y="791210"/>
                      <a:pt x="125730" y="792480"/>
                    </a:cubicBezTo>
                    <a:cubicBezTo>
                      <a:pt x="116840" y="793750"/>
                      <a:pt x="104140" y="788670"/>
                      <a:pt x="95250" y="777240"/>
                    </a:cubicBezTo>
                    <a:cubicBezTo>
                      <a:pt x="72390" y="748030"/>
                      <a:pt x="66040" y="650240"/>
                      <a:pt x="53340" y="567690"/>
                    </a:cubicBezTo>
                    <a:cubicBezTo>
                      <a:pt x="34290" y="453390"/>
                      <a:pt x="0" y="256540"/>
                      <a:pt x="1270" y="154940"/>
                    </a:cubicBezTo>
                    <a:cubicBezTo>
                      <a:pt x="1270" y="95250"/>
                      <a:pt x="2540" y="33020"/>
                      <a:pt x="20320" y="12700"/>
                    </a:cubicBezTo>
                    <a:cubicBezTo>
                      <a:pt x="27940" y="3810"/>
                      <a:pt x="44450" y="0"/>
                      <a:pt x="53340" y="3810"/>
                    </a:cubicBezTo>
                    <a:cubicBezTo>
                      <a:pt x="59690" y="6350"/>
                      <a:pt x="67310" y="29210"/>
                      <a:pt x="67310" y="29210"/>
                    </a:cubicBezTo>
                  </a:path>
                </a:pathLst>
              </a:custGeom>
              <a:solidFill>
                <a:srgbClr val="E7191F"/>
              </a:solidFill>
              <a:ln cap="sq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GB"/>
              </a:p>
            </p:txBody>
          </p:sp>
        </p:grpSp>
        <p:grpSp>
          <p:nvGrpSpPr>
            <p:cNvPr id="218" name="Group 22">
              <a:extLst>
                <a:ext uri="{FF2B5EF4-FFF2-40B4-BE49-F238E27FC236}">
                  <a16:creationId xmlns:a16="http://schemas.microsoft.com/office/drawing/2014/main" id="{29A8E85A-D9D3-291C-1170-F1734B5BD91F}"/>
                </a:ext>
              </a:extLst>
            </p:cNvPr>
            <p:cNvGrpSpPr/>
            <p:nvPr/>
          </p:nvGrpSpPr>
          <p:grpSpPr>
            <a:xfrm>
              <a:off x="7920038" y="4161472"/>
              <a:ext cx="257175" cy="921068"/>
              <a:chOff x="0" y="0"/>
              <a:chExt cx="342900" cy="1228090"/>
            </a:xfrm>
          </p:grpSpPr>
          <p:sp>
            <p:nvSpPr>
              <p:cNvPr id="233" name="Freeform 23">
                <a:extLst>
                  <a:ext uri="{FF2B5EF4-FFF2-40B4-BE49-F238E27FC236}">
                    <a16:creationId xmlns:a16="http://schemas.microsoft.com/office/drawing/2014/main" id="{331DBBE2-C6EA-2938-98C0-E7DE98119071}"/>
                  </a:ext>
                </a:extLst>
              </p:cNvPr>
              <p:cNvSpPr/>
              <p:nvPr/>
            </p:nvSpPr>
            <p:spPr>
              <a:xfrm>
                <a:off x="44450" y="48260"/>
                <a:ext cx="248920" cy="1130300"/>
              </a:xfrm>
              <a:custGeom>
                <a:avLst/>
                <a:gdLst/>
                <a:ahLst/>
                <a:cxnLst/>
                <a:rect l="l" t="t" r="r" b="b"/>
                <a:pathLst>
                  <a:path w="248920" h="1130300">
                    <a:moveTo>
                      <a:pt x="60960" y="34290"/>
                    </a:moveTo>
                    <a:cubicBezTo>
                      <a:pt x="111760" y="288290"/>
                      <a:pt x="100330" y="392430"/>
                      <a:pt x="116840" y="508000"/>
                    </a:cubicBezTo>
                    <a:cubicBezTo>
                      <a:pt x="139700" y="665480"/>
                      <a:pt x="243840" y="965200"/>
                      <a:pt x="246380" y="1059180"/>
                    </a:cubicBezTo>
                    <a:cubicBezTo>
                      <a:pt x="247650" y="1089660"/>
                      <a:pt x="246380" y="1112520"/>
                      <a:pt x="236220" y="1121410"/>
                    </a:cubicBezTo>
                    <a:cubicBezTo>
                      <a:pt x="229870" y="1129030"/>
                      <a:pt x="217170" y="1130300"/>
                      <a:pt x="208280" y="1127760"/>
                    </a:cubicBezTo>
                    <a:cubicBezTo>
                      <a:pt x="200660" y="1125220"/>
                      <a:pt x="190500" y="1113790"/>
                      <a:pt x="187960" y="1104900"/>
                    </a:cubicBezTo>
                    <a:cubicBezTo>
                      <a:pt x="185420" y="1097280"/>
                      <a:pt x="189230" y="1083310"/>
                      <a:pt x="195580" y="1078230"/>
                    </a:cubicBezTo>
                    <a:cubicBezTo>
                      <a:pt x="200660" y="1071880"/>
                      <a:pt x="214630" y="1065530"/>
                      <a:pt x="222250" y="1068070"/>
                    </a:cubicBezTo>
                    <a:cubicBezTo>
                      <a:pt x="232410" y="1071880"/>
                      <a:pt x="248920" y="1094740"/>
                      <a:pt x="247650" y="1104900"/>
                    </a:cubicBezTo>
                    <a:cubicBezTo>
                      <a:pt x="246380" y="1113790"/>
                      <a:pt x="228600" y="1127760"/>
                      <a:pt x="219710" y="1129030"/>
                    </a:cubicBezTo>
                    <a:cubicBezTo>
                      <a:pt x="210820" y="1130300"/>
                      <a:pt x="198120" y="1123950"/>
                      <a:pt x="193040" y="1116330"/>
                    </a:cubicBezTo>
                    <a:cubicBezTo>
                      <a:pt x="187960" y="1108710"/>
                      <a:pt x="187960" y="1088390"/>
                      <a:pt x="193040" y="1080770"/>
                    </a:cubicBezTo>
                    <a:cubicBezTo>
                      <a:pt x="198120" y="1073150"/>
                      <a:pt x="210820" y="1068070"/>
                      <a:pt x="218440" y="1068070"/>
                    </a:cubicBezTo>
                    <a:cubicBezTo>
                      <a:pt x="227330" y="1068070"/>
                      <a:pt x="238760" y="1074420"/>
                      <a:pt x="242570" y="1082040"/>
                    </a:cubicBezTo>
                    <a:cubicBezTo>
                      <a:pt x="247650" y="1090930"/>
                      <a:pt x="247650" y="1109980"/>
                      <a:pt x="241300" y="1116330"/>
                    </a:cubicBezTo>
                    <a:cubicBezTo>
                      <a:pt x="236220" y="1123950"/>
                      <a:pt x="217170" y="1129030"/>
                      <a:pt x="208280" y="1127760"/>
                    </a:cubicBezTo>
                    <a:cubicBezTo>
                      <a:pt x="200660" y="1125220"/>
                      <a:pt x="195580" y="1120140"/>
                      <a:pt x="187960" y="1107440"/>
                    </a:cubicBezTo>
                    <a:cubicBezTo>
                      <a:pt x="154940" y="1047750"/>
                      <a:pt x="81280" y="638810"/>
                      <a:pt x="59690" y="524510"/>
                    </a:cubicBezTo>
                    <a:cubicBezTo>
                      <a:pt x="50800" y="476250"/>
                      <a:pt x="46990" y="462280"/>
                      <a:pt x="44450" y="422910"/>
                    </a:cubicBezTo>
                    <a:cubicBezTo>
                      <a:pt x="39370" y="363220"/>
                      <a:pt x="49530" y="270510"/>
                      <a:pt x="41910" y="203200"/>
                    </a:cubicBezTo>
                    <a:cubicBezTo>
                      <a:pt x="35560" y="144780"/>
                      <a:pt x="0" y="77470"/>
                      <a:pt x="6350" y="41910"/>
                    </a:cubicBezTo>
                    <a:cubicBezTo>
                      <a:pt x="10160" y="24130"/>
                      <a:pt x="21590" y="6350"/>
                      <a:pt x="31750" y="2540"/>
                    </a:cubicBezTo>
                    <a:cubicBezTo>
                      <a:pt x="38100" y="0"/>
                      <a:pt x="49530" y="5080"/>
                      <a:pt x="54610" y="10160"/>
                    </a:cubicBezTo>
                    <a:cubicBezTo>
                      <a:pt x="59690" y="15240"/>
                      <a:pt x="60960" y="34290"/>
                      <a:pt x="60960" y="34290"/>
                    </a:cubicBezTo>
                  </a:path>
                </a:pathLst>
              </a:custGeom>
              <a:solidFill>
                <a:srgbClr val="E7191F"/>
              </a:solidFill>
              <a:ln cap="sq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GB"/>
              </a:p>
            </p:txBody>
          </p:sp>
        </p:grpSp>
        <p:grpSp>
          <p:nvGrpSpPr>
            <p:cNvPr id="219" name="Group 24">
              <a:extLst>
                <a:ext uri="{FF2B5EF4-FFF2-40B4-BE49-F238E27FC236}">
                  <a16:creationId xmlns:a16="http://schemas.microsoft.com/office/drawing/2014/main" id="{E64FE5BB-F5E4-DC92-F80D-E8F87904FB6F}"/>
                </a:ext>
              </a:extLst>
            </p:cNvPr>
            <p:cNvGrpSpPr/>
            <p:nvPr/>
          </p:nvGrpSpPr>
          <p:grpSpPr>
            <a:xfrm>
              <a:off x="7999095" y="4966335"/>
              <a:ext cx="146685" cy="117158"/>
              <a:chOff x="0" y="0"/>
              <a:chExt cx="195580" cy="156210"/>
            </a:xfrm>
          </p:grpSpPr>
          <p:sp>
            <p:nvSpPr>
              <p:cNvPr id="232" name="Freeform 25">
                <a:extLst>
                  <a:ext uri="{FF2B5EF4-FFF2-40B4-BE49-F238E27FC236}">
                    <a16:creationId xmlns:a16="http://schemas.microsoft.com/office/drawing/2014/main" id="{1D4A5C19-52FB-431C-D330-92A111B33D93}"/>
                  </a:ext>
                </a:extLst>
              </p:cNvPr>
              <p:cNvSpPr/>
              <p:nvPr/>
            </p:nvSpPr>
            <p:spPr>
              <a:xfrm>
                <a:off x="50800" y="50800"/>
                <a:ext cx="95250" cy="57150"/>
              </a:xfrm>
              <a:custGeom>
                <a:avLst/>
                <a:gdLst/>
                <a:ahLst/>
                <a:cxnLst/>
                <a:rect l="l" t="t" r="r" b="b"/>
                <a:pathLst>
                  <a:path w="95250" h="57150">
                    <a:moveTo>
                      <a:pt x="27940" y="0"/>
                    </a:moveTo>
                    <a:cubicBezTo>
                      <a:pt x="95250" y="24130"/>
                      <a:pt x="92710" y="39370"/>
                      <a:pt x="87630" y="45720"/>
                    </a:cubicBezTo>
                    <a:cubicBezTo>
                      <a:pt x="82550" y="52070"/>
                      <a:pt x="67310" y="55880"/>
                      <a:pt x="59690" y="53340"/>
                    </a:cubicBezTo>
                    <a:cubicBezTo>
                      <a:pt x="52070" y="52070"/>
                      <a:pt x="44450" y="43180"/>
                      <a:pt x="41910" y="35560"/>
                    </a:cubicBezTo>
                    <a:cubicBezTo>
                      <a:pt x="40640" y="27940"/>
                      <a:pt x="46990" y="11430"/>
                      <a:pt x="53340" y="6350"/>
                    </a:cubicBezTo>
                    <a:cubicBezTo>
                      <a:pt x="59690" y="2540"/>
                      <a:pt x="72390" y="2540"/>
                      <a:pt x="78740" y="5080"/>
                    </a:cubicBezTo>
                    <a:cubicBezTo>
                      <a:pt x="85090" y="8890"/>
                      <a:pt x="93980" y="25400"/>
                      <a:pt x="92710" y="33020"/>
                    </a:cubicBezTo>
                    <a:cubicBezTo>
                      <a:pt x="92710" y="40640"/>
                      <a:pt x="85090" y="49530"/>
                      <a:pt x="78740" y="52070"/>
                    </a:cubicBezTo>
                    <a:cubicBezTo>
                      <a:pt x="72390" y="55880"/>
                      <a:pt x="59690" y="55880"/>
                      <a:pt x="54610" y="50800"/>
                    </a:cubicBezTo>
                    <a:cubicBezTo>
                      <a:pt x="46990" y="46990"/>
                      <a:pt x="40640" y="30480"/>
                      <a:pt x="41910" y="21590"/>
                    </a:cubicBezTo>
                    <a:cubicBezTo>
                      <a:pt x="43180" y="15240"/>
                      <a:pt x="52070" y="6350"/>
                      <a:pt x="58420" y="5080"/>
                    </a:cubicBezTo>
                    <a:cubicBezTo>
                      <a:pt x="67310" y="2540"/>
                      <a:pt x="85090" y="8890"/>
                      <a:pt x="90170" y="16510"/>
                    </a:cubicBezTo>
                    <a:cubicBezTo>
                      <a:pt x="93980" y="22860"/>
                      <a:pt x="93980" y="39370"/>
                      <a:pt x="87630" y="45720"/>
                    </a:cubicBezTo>
                    <a:cubicBezTo>
                      <a:pt x="77470" y="54610"/>
                      <a:pt x="39370" y="57150"/>
                      <a:pt x="24130" y="52070"/>
                    </a:cubicBezTo>
                    <a:cubicBezTo>
                      <a:pt x="12700" y="46990"/>
                      <a:pt x="0" y="35560"/>
                      <a:pt x="0" y="26670"/>
                    </a:cubicBezTo>
                    <a:cubicBezTo>
                      <a:pt x="0" y="17780"/>
                      <a:pt x="27940" y="0"/>
                      <a:pt x="27940" y="0"/>
                    </a:cubicBezTo>
                  </a:path>
                </a:pathLst>
              </a:custGeom>
              <a:solidFill>
                <a:srgbClr val="E7191F"/>
              </a:solidFill>
              <a:ln cap="sq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GB"/>
              </a:p>
            </p:txBody>
          </p:sp>
        </p:grpSp>
        <p:grpSp>
          <p:nvGrpSpPr>
            <p:cNvPr id="220" name="Group 26">
              <a:extLst>
                <a:ext uri="{FF2B5EF4-FFF2-40B4-BE49-F238E27FC236}">
                  <a16:creationId xmlns:a16="http://schemas.microsoft.com/office/drawing/2014/main" id="{9BE88907-6F40-DE02-91D7-94641B23900B}"/>
                </a:ext>
              </a:extLst>
            </p:cNvPr>
            <p:cNvGrpSpPr/>
            <p:nvPr/>
          </p:nvGrpSpPr>
          <p:grpSpPr>
            <a:xfrm>
              <a:off x="8004810" y="4976812"/>
              <a:ext cx="114300" cy="112395"/>
              <a:chOff x="0" y="0"/>
              <a:chExt cx="152400" cy="149860"/>
            </a:xfrm>
          </p:grpSpPr>
          <p:sp>
            <p:nvSpPr>
              <p:cNvPr id="231" name="Freeform 27">
                <a:extLst>
                  <a:ext uri="{FF2B5EF4-FFF2-40B4-BE49-F238E27FC236}">
                    <a16:creationId xmlns:a16="http://schemas.microsoft.com/office/drawing/2014/main" id="{6B2E0B1F-ABA6-B57E-6A22-247D6B1E7820}"/>
                  </a:ext>
                </a:extLst>
              </p:cNvPr>
              <p:cNvSpPr/>
              <p:nvPr/>
            </p:nvSpPr>
            <p:spPr>
              <a:xfrm>
                <a:off x="49530" y="46990"/>
                <a:ext cx="53340" cy="54610"/>
              </a:xfrm>
              <a:custGeom>
                <a:avLst/>
                <a:gdLst/>
                <a:ahLst/>
                <a:cxnLst/>
                <a:rect l="l" t="t" r="r" b="b"/>
                <a:pathLst>
                  <a:path w="53340" h="54610">
                    <a:moveTo>
                      <a:pt x="44450" y="46990"/>
                    </a:moveTo>
                    <a:cubicBezTo>
                      <a:pt x="1270" y="40640"/>
                      <a:pt x="0" y="29210"/>
                      <a:pt x="1270" y="22860"/>
                    </a:cubicBezTo>
                    <a:cubicBezTo>
                      <a:pt x="2540" y="15240"/>
                      <a:pt x="10160" y="6350"/>
                      <a:pt x="17780" y="3810"/>
                    </a:cubicBezTo>
                    <a:cubicBezTo>
                      <a:pt x="24130" y="2540"/>
                      <a:pt x="35560" y="3810"/>
                      <a:pt x="40640" y="7620"/>
                    </a:cubicBezTo>
                    <a:cubicBezTo>
                      <a:pt x="46990" y="11430"/>
                      <a:pt x="52070" y="21590"/>
                      <a:pt x="52070" y="29210"/>
                    </a:cubicBezTo>
                    <a:cubicBezTo>
                      <a:pt x="52070" y="35560"/>
                      <a:pt x="45720" y="45720"/>
                      <a:pt x="39370" y="49530"/>
                    </a:cubicBezTo>
                    <a:cubicBezTo>
                      <a:pt x="34290" y="53340"/>
                      <a:pt x="22860" y="54610"/>
                      <a:pt x="16510" y="52070"/>
                    </a:cubicBezTo>
                    <a:cubicBezTo>
                      <a:pt x="8890" y="49530"/>
                      <a:pt x="2540" y="40640"/>
                      <a:pt x="1270" y="33020"/>
                    </a:cubicBezTo>
                    <a:cubicBezTo>
                      <a:pt x="0" y="25400"/>
                      <a:pt x="5080" y="10160"/>
                      <a:pt x="12700" y="5080"/>
                    </a:cubicBezTo>
                    <a:cubicBezTo>
                      <a:pt x="20320" y="0"/>
                      <a:pt x="40640" y="0"/>
                      <a:pt x="46990" y="6350"/>
                    </a:cubicBezTo>
                    <a:cubicBezTo>
                      <a:pt x="53340" y="11430"/>
                      <a:pt x="50800" y="40640"/>
                      <a:pt x="50800" y="40640"/>
                    </a:cubicBezTo>
                  </a:path>
                </a:pathLst>
              </a:custGeom>
              <a:solidFill>
                <a:srgbClr val="E7191F"/>
              </a:solidFill>
              <a:ln cap="sq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GB"/>
              </a:p>
            </p:txBody>
          </p:sp>
        </p:grpSp>
        <p:grpSp>
          <p:nvGrpSpPr>
            <p:cNvPr id="221" name="Group 28">
              <a:extLst>
                <a:ext uri="{FF2B5EF4-FFF2-40B4-BE49-F238E27FC236}">
                  <a16:creationId xmlns:a16="http://schemas.microsoft.com/office/drawing/2014/main" id="{02020F7E-7B93-3387-C867-48182AB16D2B}"/>
                </a:ext>
              </a:extLst>
            </p:cNvPr>
            <p:cNvGrpSpPr/>
            <p:nvPr/>
          </p:nvGrpSpPr>
          <p:grpSpPr>
            <a:xfrm>
              <a:off x="7952422" y="4311968"/>
              <a:ext cx="179070" cy="570548"/>
              <a:chOff x="0" y="0"/>
              <a:chExt cx="238760" cy="760730"/>
            </a:xfrm>
          </p:grpSpPr>
          <p:sp>
            <p:nvSpPr>
              <p:cNvPr id="230" name="Freeform 29">
                <a:extLst>
                  <a:ext uri="{FF2B5EF4-FFF2-40B4-BE49-F238E27FC236}">
                    <a16:creationId xmlns:a16="http://schemas.microsoft.com/office/drawing/2014/main" id="{0B0EB537-6CEA-1969-6C9B-73D62A59881A}"/>
                  </a:ext>
                </a:extLst>
              </p:cNvPr>
              <p:cNvSpPr/>
              <p:nvPr/>
            </p:nvSpPr>
            <p:spPr>
              <a:xfrm>
                <a:off x="50800" y="45720"/>
                <a:ext cx="138430" cy="666750"/>
              </a:xfrm>
              <a:custGeom>
                <a:avLst/>
                <a:gdLst/>
                <a:ahLst/>
                <a:cxnLst/>
                <a:rect l="l" t="t" r="r" b="b"/>
                <a:pathLst>
                  <a:path w="138430" h="666750">
                    <a:moveTo>
                      <a:pt x="87630" y="651510"/>
                    </a:moveTo>
                    <a:cubicBezTo>
                      <a:pt x="41910" y="454660"/>
                      <a:pt x="59690" y="414020"/>
                      <a:pt x="55880" y="360680"/>
                    </a:cubicBezTo>
                    <a:cubicBezTo>
                      <a:pt x="52070" y="289560"/>
                      <a:pt x="8890" y="167640"/>
                      <a:pt x="10160" y="116840"/>
                    </a:cubicBezTo>
                    <a:cubicBezTo>
                      <a:pt x="10160" y="92710"/>
                      <a:pt x="25400" y="78740"/>
                      <a:pt x="22860" y="63500"/>
                    </a:cubicBezTo>
                    <a:cubicBezTo>
                      <a:pt x="20320" y="52070"/>
                      <a:pt x="0" y="43180"/>
                      <a:pt x="0" y="34290"/>
                    </a:cubicBezTo>
                    <a:cubicBezTo>
                      <a:pt x="0" y="24130"/>
                      <a:pt x="13970" y="7620"/>
                      <a:pt x="22860" y="5080"/>
                    </a:cubicBezTo>
                    <a:cubicBezTo>
                      <a:pt x="33020" y="2540"/>
                      <a:pt x="53340" y="10160"/>
                      <a:pt x="57150" y="19050"/>
                    </a:cubicBezTo>
                    <a:cubicBezTo>
                      <a:pt x="62230" y="27940"/>
                      <a:pt x="53340" y="55880"/>
                      <a:pt x="44450" y="60960"/>
                    </a:cubicBezTo>
                    <a:cubicBezTo>
                      <a:pt x="38100" y="66040"/>
                      <a:pt x="24130" y="64770"/>
                      <a:pt x="16510" y="60960"/>
                    </a:cubicBezTo>
                    <a:cubicBezTo>
                      <a:pt x="8890" y="57150"/>
                      <a:pt x="1270" y="45720"/>
                      <a:pt x="0" y="36830"/>
                    </a:cubicBezTo>
                    <a:cubicBezTo>
                      <a:pt x="0" y="29210"/>
                      <a:pt x="5080" y="16510"/>
                      <a:pt x="11430" y="10160"/>
                    </a:cubicBezTo>
                    <a:cubicBezTo>
                      <a:pt x="17780" y="5080"/>
                      <a:pt x="30480" y="0"/>
                      <a:pt x="39370" y="5080"/>
                    </a:cubicBezTo>
                    <a:cubicBezTo>
                      <a:pt x="63500" y="20320"/>
                      <a:pt x="90170" y="160020"/>
                      <a:pt x="96520" y="214630"/>
                    </a:cubicBezTo>
                    <a:cubicBezTo>
                      <a:pt x="99060" y="248920"/>
                      <a:pt x="86360" y="274320"/>
                      <a:pt x="90170" y="299720"/>
                    </a:cubicBezTo>
                    <a:cubicBezTo>
                      <a:pt x="93980" y="321310"/>
                      <a:pt x="110490" y="332740"/>
                      <a:pt x="114300" y="358140"/>
                    </a:cubicBezTo>
                    <a:cubicBezTo>
                      <a:pt x="121920" y="402590"/>
                      <a:pt x="96520" y="496570"/>
                      <a:pt x="102870" y="547370"/>
                    </a:cubicBezTo>
                    <a:cubicBezTo>
                      <a:pt x="109220" y="582930"/>
                      <a:pt x="138430" y="617220"/>
                      <a:pt x="137160" y="638810"/>
                    </a:cubicBezTo>
                    <a:cubicBezTo>
                      <a:pt x="135890" y="648970"/>
                      <a:pt x="128270" y="660400"/>
                      <a:pt x="120650" y="662940"/>
                    </a:cubicBezTo>
                    <a:cubicBezTo>
                      <a:pt x="113030" y="666750"/>
                      <a:pt x="87630" y="651510"/>
                      <a:pt x="87630" y="651510"/>
                    </a:cubicBezTo>
                  </a:path>
                </a:pathLst>
              </a:custGeom>
              <a:solidFill>
                <a:srgbClr val="E7191F"/>
              </a:solidFill>
              <a:ln cap="sq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GB"/>
              </a:p>
            </p:txBody>
          </p:sp>
        </p:grpSp>
        <p:grpSp>
          <p:nvGrpSpPr>
            <p:cNvPr id="222" name="Group 30">
              <a:extLst>
                <a:ext uri="{FF2B5EF4-FFF2-40B4-BE49-F238E27FC236}">
                  <a16:creationId xmlns:a16="http://schemas.microsoft.com/office/drawing/2014/main" id="{C6A84BD6-25EC-BDCD-7C63-53942C0E409D}"/>
                </a:ext>
              </a:extLst>
            </p:cNvPr>
            <p:cNvGrpSpPr/>
            <p:nvPr/>
          </p:nvGrpSpPr>
          <p:grpSpPr>
            <a:xfrm>
              <a:off x="7912418" y="4184333"/>
              <a:ext cx="157162" cy="258128"/>
              <a:chOff x="0" y="0"/>
              <a:chExt cx="209550" cy="344170"/>
            </a:xfrm>
          </p:grpSpPr>
          <p:sp>
            <p:nvSpPr>
              <p:cNvPr id="229" name="Freeform 31">
                <a:extLst>
                  <a:ext uri="{FF2B5EF4-FFF2-40B4-BE49-F238E27FC236}">
                    <a16:creationId xmlns:a16="http://schemas.microsoft.com/office/drawing/2014/main" id="{8E2E4206-EDD2-E98F-29BD-E58AFEA0FF26}"/>
                  </a:ext>
                </a:extLst>
              </p:cNvPr>
              <p:cNvSpPr/>
              <p:nvPr/>
            </p:nvSpPr>
            <p:spPr>
              <a:xfrm>
                <a:off x="49530" y="49530"/>
                <a:ext cx="121920" cy="245110"/>
              </a:xfrm>
              <a:custGeom>
                <a:avLst/>
                <a:gdLst/>
                <a:ahLst/>
                <a:cxnLst/>
                <a:rect l="l" t="t" r="r" b="b"/>
                <a:pathLst>
                  <a:path w="121920" h="245110">
                    <a:moveTo>
                      <a:pt x="57150" y="218440"/>
                    </a:moveTo>
                    <a:cubicBezTo>
                      <a:pt x="33020" y="11430"/>
                      <a:pt x="43180" y="2540"/>
                      <a:pt x="52070" y="1270"/>
                    </a:cubicBezTo>
                    <a:cubicBezTo>
                      <a:pt x="62230" y="0"/>
                      <a:pt x="82550" y="10160"/>
                      <a:pt x="85090" y="20320"/>
                    </a:cubicBezTo>
                    <a:cubicBezTo>
                      <a:pt x="88900" y="35560"/>
                      <a:pt x="53340" y="86360"/>
                      <a:pt x="36830" y="90170"/>
                    </a:cubicBezTo>
                    <a:cubicBezTo>
                      <a:pt x="26670" y="93980"/>
                      <a:pt x="10160" y="85090"/>
                      <a:pt x="5080" y="77470"/>
                    </a:cubicBezTo>
                    <a:cubicBezTo>
                      <a:pt x="0" y="71120"/>
                      <a:pt x="0" y="58420"/>
                      <a:pt x="3810" y="50800"/>
                    </a:cubicBezTo>
                    <a:cubicBezTo>
                      <a:pt x="7620" y="43180"/>
                      <a:pt x="17780" y="35560"/>
                      <a:pt x="25400" y="34290"/>
                    </a:cubicBezTo>
                    <a:cubicBezTo>
                      <a:pt x="33020" y="33020"/>
                      <a:pt x="45720" y="38100"/>
                      <a:pt x="50800" y="43180"/>
                    </a:cubicBezTo>
                    <a:cubicBezTo>
                      <a:pt x="55880" y="49530"/>
                      <a:pt x="59690" y="60960"/>
                      <a:pt x="57150" y="69850"/>
                    </a:cubicBezTo>
                    <a:cubicBezTo>
                      <a:pt x="55880" y="77470"/>
                      <a:pt x="46990" y="86360"/>
                      <a:pt x="40640" y="90170"/>
                    </a:cubicBezTo>
                    <a:cubicBezTo>
                      <a:pt x="33020" y="92710"/>
                      <a:pt x="20320" y="91440"/>
                      <a:pt x="12700" y="86360"/>
                    </a:cubicBezTo>
                    <a:cubicBezTo>
                      <a:pt x="6350" y="82550"/>
                      <a:pt x="0" y="72390"/>
                      <a:pt x="1270" y="62230"/>
                    </a:cubicBezTo>
                    <a:cubicBezTo>
                      <a:pt x="2540" y="46990"/>
                      <a:pt x="29210" y="7620"/>
                      <a:pt x="45720" y="3810"/>
                    </a:cubicBezTo>
                    <a:cubicBezTo>
                      <a:pt x="58420" y="0"/>
                      <a:pt x="74930" y="7620"/>
                      <a:pt x="85090" y="20320"/>
                    </a:cubicBezTo>
                    <a:cubicBezTo>
                      <a:pt x="106680" y="50800"/>
                      <a:pt x="121920" y="193040"/>
                      <a:pt x="107950" y="223520"/>
                    </a:cubicBezTo>
                    <a:cubicBezTo>
                      <a:pt x="102870" y="236220"/>
                      <a:pt x="88900" y="245110"/>
                      <a:pt x="80010" y="243840"/>
                    </a:cubicBezTo>
                    <a:cubicBezTo>
                      <a:pt x="71120" y="242570"/>
                      <a:pt x="57150" y="218440"/>
                      <a:pt x="57150" y="218440"/>
                    </a:cubicBezTo>
                  </a:path>
                </a:pathLst>
              </a:custGeom>
              <a:solidFill>
                <a:srgbClr val="E7191F"/>
              </a:solidFill>
              <a:ln cap="sq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GB"/>
              </a:p>
            </p:txBody>
          </p:sp>
        </p:grpSp>
        <p:grpSp>
          <p:nvGrpSpPr>
            <p:cNvPr id="223" name="Group 32">
              <a:extLst>
                <a:ext uri="{FF2B5EF4-FFF2-40B4-BE49-F238E27FC236}">
                  <a16:creationId xmlns:a16="http://schemas.microsoft.com/office/drawing/2014/main" id="{005C9AE5-32B1-7C99-4043-44064A85BF80}"/>
                </a:ext>
              </a:extLst>
            </p:cNvPr>
            <p:cNvGrpSpPr/>
            <p:nvPr/>
          </p:nvGrpSpPr>
          <p:grpSpPr>
            <a:xfrm>
              <a:off x="7991475" y="4596765"/>
              <a:ext cx="165735" cy="331470"/>
              <a:chOff x="0" y="0"/>
              <a:chExt cx="220980" cy="441960"/>
            </a:xfrm>
          </p:grpSpPr>
          <p:sp>
            <p:nvSpPr>
              <p:cNvPr id="228" name="Freeform 33">
                <a:extLst>
                  <a:ext uri="{FF2B5EF4-FFF2-40B4-BE49-F238E27FC236}">
                    <a16:creationId xmlns:a16="http://schemas.microsoft.com/office/drawing/2014/main" id="{63ABE25E-57BE-63B4-85F2-6EFE988F15C0}"/>
                  </a:ext>
                </a:extLst>
              </p:cNvPr>
              <p:cNvSpPr/>
              <p:nvPr/>
            </p:nvSpPr>
            <p:spPr>
              <a:xfrm>
                <a:off x="49530" y="49530"/>
                <a:ext cx="121920" cy="345440"/>
              </a:xfrm>
              <a:custGeom>
                <a:avLst/>
                <a:gdLst/>
                <a:ahLst/>
                <a:cxnLst/>
                <a:rect l="l" t="t" r="r" b="b"/>
                <a:pathLst>
                  <a:path w="121920" h="345440">
                    <a:moveTo>
                      <a:pt x="72390" y="331470"/>
                    </a:moveTo>
                    <a:cubicBezTo>
                      <a:pt x="33020" y="207010"/>
                      <a:pt x="45720" y="123190"/>
                      <a:pt x="33020" y="85090"/>
                    </a:cubicBezTo>
                    <a:cubicBezTo>
                      <a:pt x="25400" y="60960"/>
                      <a:pt x="2540" y="45720"/>
                      <a:pt x="1270" y="33020"/>
                    </a:cubicBezTo>
                    <a:cubicBezTo>
                      <a:pt x="0" y="24130"/>
                      <a:pt x="3810" y="17780"/>
                      <a:pt x="7620" y="12700"/>
                    </a:cubicBezTo>
                    <a:cubicBezTo>
                      <a:pt x="12700" y="7620"/>
                      <a:pt x="25400" y="0"/>
                      <a:pt x="33020" y="1270"/>
                    </a:cubicBezTo>
                    <a:cubicBezTo>
                      <a:pt x="41910" y="3810"/>
                      <a:pt x="59690" y="20320"/>
                      <a:pt x="59690" y="29210"/>
                    </a:cubicBezTo>
                    <a:cubicBezTo>
                      <a:pt x="60960" y="39370"/>
                      <a:pt x="45720" y="58420"/>
                      <a:pt x="35560" y="59690"/>
                    </a:cubicBezTo>
                    <a:cubicBezTo>
                      <a:pt x="26670" y="62230"/>
                      <a:pt x="8890" y="52070"/>
                      <a:pt x="3810" y="43180"/>
                    </a:cubicBezTo>
                    <a:cubicBezTo>
                      <a:pt x="0" y="36830"/>
                      <a:pt x="1270" y="22860"/>
                      <a:pt x="5080" y="16510"/>
                    </a:cubicBezTo>
                    <a:cubicBezTo>
                      <a:pt x="10160" y="8890"/>
                      <a:pt x="21590" y="2540"/>
                      <a:pt x="29210" y="1270"/>
                    </a:cubicBezTo>
                    <a:cubicBezTo>
                      <a:pt x="36830" y="1270"/>
                      <a:pt x="49530" y="6350"/>
                      <a:pt x="54610" y="13970"/>
                    </a:cubicBezTo>
                    <a:cubicBezTo>
                      <a:pt x="59690" y="20320"/>
                      <a:pt x="60960" y="33020"/>
                      <a:pt x="58420" y="40640"/>
                    </a:cubicBezTo>
                    <a:cubicBezTo>
                      <a:pt x="55880" y="48260"/>
                      <a:pt x="46990" y="57150"/>
                      <a:pt x="39370" y="59690"/>
                    </a:cubicBezTo>
                    <a:cubicBezTo>
                      <a:pt x="30480" y="62230"/>
                      <a:pt x="17780" y="58420"/>
                      <a:pt x="11430" y="53340"/>
                    </a:cubicBezTo>
                    <a:cubicBezTo>
                      <a:pt x="5080" y="48260"/>
                      <a:pt x="1270" y="35560"/>
                      <a:pt x="1270" y="27940"/>
                    </a:cubicBezTo>
                    <a:cubicBezTo>
                      <a:pt x="2540" y="20320"/>
                      <a:pt x="17780" y="5080"/>
                      <a:pt x="16510" y="5080"/>
                    </a:cubicBezTo>
                    <a:cubicBezTo>
                      <a:pt x="16510" y="5080"/>
                      <a:pt x="1270" y="25400"/>
                      <a:pt x="2540" y="25400"/>
                    </a:cubicBezTo>
                    <a:cubicBezTo>
                      <a:pt x="2540" y="26670"/>
                      <a:pt x="16510" y="2540"/>
                      <a:pt x="25400" y="2540"/>
                    </a:cubicBezTo>
                    <a:cubicBezTo>
                      <a:pt x="39370" y="1270"/>
                      <a:pt x="66040" y="20320"/>
                      <a:pt x="78740" y="38100"/>
                    </a:cubicBezTo>
                    <a:cubicBezTo>
                      <a:pt x="93980" y="62230"/>
                      <a:pt x="97790" y="105410"/>
                      <a:pt x="100330" y="139700"/>
                    </a:cubicBezTo>
                    <a:cubicBezTo>
                      <a:pt x="102870" y="173990"/>
                      <a:pt x="88900" y="213360"/>
                      <a:pt x="93980" y="245110"/>
                    </a:cubicBezTo>
                    <a:cubicBezTo>
                      <a:pt x="97790" y="271780"/>
                      <a:pt x="121920" y="299720"/>
                      <a:pt x="120650" y="317500"/>
                    </a:cubicBezTo>
                    <a:cubicBezTo>
                      <a:pt x="119380" y="327660"/>
                      <a:pt x="111760" y="339090"/>
                      <a:pt x="104140" y="341630"/>
                    </a:cubicBezTo>
                    <a:cubicBezTo>
                      <a:pt x="96520" y="345440"/>
                      <a:pt x="72390" y="331470"/>
                      <a:pt x="72390" y="331470"/>
                    </a:cubicBezTo>
                  </a:path>
                </a:pathLst>
              </a:custGeom>
              <a:solidFill>
                <a:srgbClr val="E7191F"/>
              </a:solidFill>
              <a:ln cap="sq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GB"/>
              </a:p>
            </p:txBody>
          </p:sp>
        </p:grpSp>
        <p:grpSp>
          <p:nvGrpSpPr>
            <p:cNvPr id="224" name="Group 34">
              <a:extLst>
                <a:ext uri="{FF2B5EF4-FFF2-40B4-BE49-F238E27FC236}">
                  <a16:creationId xmlns:a16="http://schemas.microsoft.com/office/drawing/2014/main" id="{4CDB010A-3E44-3B19-1036-2326F6011242}"/>
                </a:ext>
              </a:extLst>
            </p:cNvPr>
            <p:cNvGrpSpPr/>
            <p:nvPr/>
          </p:nvGrpSpPr>
          <p:grpSpPr>
            <a:xfrm>
              <a:off x="8036243" y="4962525"/>
              <a:ext cx="115252" cy="116205"/>
              <a:chOff x="0" y="0"/>
              <a:chExt cx="153670" cy="154940"/>
            </a:xfrm>
          </p:grpSpPr>
          <p:sp>
            <p:nvSpPr>
              <p:cNvPr id="227" name="Freeform 35">
                <a:extLst>
                  <a:ext uri="{FF2B5EF4-FFF2-40B4-BE49-F238E27FC236}">
                    <a16:creationId xmlns:a16="http://schemas.microsoft.com/office/drawing/2014/main" id="{0A942741-CC6D-B34F-55A5-2F6E19A7E98F}"/>
                  </a:ext>
                </a:extLst>
              </p:cNvPr>
              <p:cNvSpPr/>
              <p:nvPr/>
            </p:nvSpPr>
            <p:spPr>
              <a:xfrm>
                <a:off x="48260" y="45720"/>
                <a:ext cx="54610" cy="59690"/>
              </a:xfrm>
              <a:custGeom>
                <a:avLst/>
                <a:gdLst/>
                <a:ahLst/>
                <a:cxnLst/>
                <a:rect l="l" t="t" r="r" b="b"/>
                <a:pathLst>
                  <a:path w="54610" h="59690">
                    <a:moveTo>
                      <a:pt x="50800" y="21590"/>
                    </a:moveTo>
                    <a:cubicBezTo>
                      <a:pt x="33020" y="59690"/>
                      <a:pt x="20320" y="58420"/>
                      <a:pt x="15240" y="54610"/>
                    </a:cubicBezTo>
                    <a:cubicBezTo>
                      <a:pt x="8890" y="50800"/>
                      <a:pt x="2540" y="40640"/>
                      <a:pt x="2540" y="33020"/>
                    </a:cubicBezTo>
                    <a:cubicBezTo>
                      <a:pt x="2540" y="26670"/>
                      <a:pt x="7620" y="15240"/>
                      <a:pt x="13970" y="11430"/>
                    </a:cubicBezTo>
                    <a:cubicBezTo>
                      <a:pt x="19050" y="7620"/>
                      <a:pt x="30480" y="6350"/>
                      <a:pt x="36830" y="8890"/>
                    </a:cubicBezTo>
                    <a:cubicBezTo>
                      <a:pt x="43180" y="10160"/>
                      <a:pt x="52070" y="19050"/>
                      <a:pt x="53340" y="26670"/>
                    </a:cubicBezTo>
                    <a:cubicBezTo>
                      <a:pt x="54610" y="33020"/>
                      <a:pt x="52070" y="44450"/>
                      <a:pt x="46990" y="49530"/>
                    </a:cubicBezTo>
                    <a:cubicBezTo>
                      <a:pt x="43180" y="54610"/>
                      <a:pt x="31750" y="59690"/>
                      <a:pt x="25400" y="58420"/>
                    </a:cubicBezTo>
                    <a:cubicBezTo>
                      <a:pt x="16510" y="55880"/>
                      <a:pt x="5080" y="46990"/>
                      <a:pt x="2540" y="38100"/>
                    </a:cubicBezTo>
                    <a:cubicBezTo>
                      <a:pt x="0" y="29210"/>
                      <a:pt x="5080" y="10160"/>
                      <a:pt x="11430" y="5080"/>
                    </a:cubicBezTo>
                    <a:cubicBezTo>
                      <a:pt x="19050" y="0"/>
                      <a:pt x="45720" y="11430"/>
                      <a:pt x="45720" y="11430"/>
                    </a:cubicBezTo>
                  </a:path>
                </a:pathLst>
              </a:custGeom>
              <a:solidFill>
                <a:srgbClr val="E7191F"/>
              </a:solidFill>
              <a:ln cap="sq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GB"/>
              </a:p>
            </p:txBody>
          </p:sp>
        </p:grpSp>
        <p:grpSp>
          <p:nvGrpSpPr>
            <p:cNvPr id="225" name="Group 36">
              <a:extLst>
                <a:ext uri="{FF2B5EF4-FFF2-40B4-BE49-F238E27FC236}">
                  <a16:creationId xmlns:a16="http://schemas.microsoft.com/office/drawing/2014/main" id="{2C4899EC-97FF-7645-EFBE-AF8F3295FF08}"/>
                </a:ext>
              </a:extLst>
            </p:cNvPr>
            <p:cNvGrpSpPr/>
            <p:nvPr/>
          </p:nvGrpSpPr>
          <p:grpSpPr>
            <a:xfrm>
              <a:off x="6909435" y="2889885"/>
              <a:ext cx="1921192" cy="957262"/>
              <a:chOff x="0" y="0"/>
              <a:chExt cx="2561590" cy="1276350"/>
            </a:xfrm>
          </p:grpSpPr>
          <p:sp>
            <p:nvSpPr>
              <p:cNvPr id="226" name="Freeform 37">
                <a:extLst>
                  <a:ext uri="{FF2B5EF4-FFF2-40B4-BE49-F238E27FC236}">
                    <a16:creationId xmlns:a16="http://schemas.microsoft.com/office/drawing/2014/main" id="{B6E23297-2DC8-B5E2-2B4F-81CEDD7499E0}"/>
                  </a:ext>
                </a:extLst>
              </p:cNvPr>
              <p:cNvSpPr/>
              <p:nvPr/>
            </p:nvSpPr>
            <p:spPr>
              <a:xfrm>
                <a:off x="45720" y="44450"/>
                <a:ext cx="2468880" cy="1183640"/>
              </a:xfrm>
              <a:custGeom>
                <a:avLst/>
                <a:gdLst/>
                <a:ahLst/>
                <a:cxnLst/>
                <a:rect l="l" t="t" r="r" b="b"/>
                <a:pathLst>
                  <a:path w="2468880" h="1183640">
                    <a:moveTo>
                      <a:pt x="389890" y="241300"/>
                    </a:moveTo>
                    <a:cubicBezTo>
                      <a:pt x="262890" y="499110"/>
                      <a:pt x="191770" y="628650"/>
                      <a:pt x="157480" y="657860"/>
                    </a:cubicBezTo>
                    <a:cubicBezTo>
                      <a:pt x="146050" y="666750"/>
                      <a:pt x="135890" y="670560"/>
                      <a:pt x="128270" y="669290"/>
                    </a:cubicBezTo>
                    <a:cubicBezTo>
                      <a:pt x="119380" y="666750"/>
                      <a:pt x="107950" y="655320"/>
                      <a:pt x="105410" y="645160"/>
                    </a:cubicBezTo>
                    <a:cubicBezTo>
                      <a:pt x="104140" y="632460"/>
                      <a:pt x="113030" y="615950"/>
                      <a:pt x="124460" y="599440"/>
                    </a:cubicBezTo>
                    <a:cubicBezTo>
                      <a:pt x="144780" y="570230"/>
                      <a:pt x="180340" y="534670"/>
                      <a:pt x="233680" y="504190"/>
                    </a:cubicBezTo>
                    <a:cubicBezTo>
                      <a:pt x="336550" y="444500"/>
                      <a:pt x="614680" y="361950"/>
                      <a:pt x="730250" y="330200"/>
                    </a:cubicBezTo>
                    <a:cubicBezTo>
                      <a:pt x="791210" y="314960"/>
                      <a:pt x="845820" y="294640"/>
                      <a:pt x="869950" y="304800"/>
                    </a:cubicBezTo>
                    <a:cubicBezTo>
                      <a:pt x="882650" y="308610"/>
                      <a:pt x="891540" y="323850"/>
                      <a:pt x="891540" y="331470"/>
                    </a:cubicBezTo>
                    <a:cubicBezTo>
                      <a:pt x="891540" y="337820"/>
                      <a:pt x="887730" y="341630"/>
                      <a:pt x="877570" y="347980"/>
                    </a:cubicBezTo>
                    <a:cubicBezTo>
                      <a:pt x="835660" y="381000"/>
                      <a:pt x="549910" y="476250"/>
                      <a:pt x="444500" y="530860"/>
                    </a:cubicBezTo>
                    <a:cubicBezTo>
                      <a:pt x="379730" y="563880"/>
                      <a:pt x="332740" y="586740"/>
                      <a:pt x="293370" y="622300"/>
                    </a:cubicBezTo>
                    <a:cubicBezTo>
                      <a:pt x="261620" y="652780"/>
                      <a:pt x="240030" y="690880"/>
                      <a:pt x="222250" y="723900"/>
                    </a:cubicBezTo>
                    <a:cubicBezTo>
                      <a:pt x="207010" y="749300"/>
                      <a:pt x="196850" y="774700"/>
                      <a:pt x="190500" y="798830"/>
                    </a:cubicBezTo>
                    <a:cubicBezTo>
                      <a:pt x="185420" y="819150"/>
                      <a:pt x="182880" y="836930"/>
                      <a:pt x="184150" y="855980"/>
                    </a:cubicBezTo>
                    <a:cubicBezTo>
                      <a:pt x="185420" y="873760"/>
                      <a:pt x="185420" y="904240"/>
                      <a:pt x="200660" y="910590"/>
                    </a:cubicBezTo>
                    <a:cubicBezTo>
                      <a:pt x="243840" y="927100"/>
                      <a:pt x="425450" y="796290"/>
                      <a:pt x="552450" y="715010"/>
                    </a:cubicBezTo>
                    <a:cubicBezTo>
                      <a:pt x="717550" y="609600"/>
                      <a:pt x="1038860" y="320040"/>
                      <a:pt x="1098550" y="318770"/>
                    </a:cubicBezTo>
                    <a:cubicBezTo>
                      <a:pt x="1109980" y="317500"/>
                      <a:pt x="1116330" y="325120"/>
                      <a:pt x="1118870" y="331470"/>
                    </a:cubicBezTo>
                    <a:cubicBezTo>
                      <a:pt x="1121410" y="337820"/>
                      <a:pt x="1120140" y="346710"/>
                      <a:pt x="1113790" y="354330"/>
                    </a:cubicBezTo>
                    <a:cubicBezTo>
                      <a:pt x="1090930" y="378460"/>
                      <a:pt x="974090" y="392430"/>
                      <a:pt x="889000" y="422910"/>
                    </a:cubicBezTo>
                    <a:cubicBezTo>
                      <a:pt x="770890" y="464820"/>
                      <a:pt x="584200" y="544830"/>
                      <a:pt x="473710" y="594360"/>
                    </a:cubicBezTo>
                    <a:cubicBezTo>
                      <a:pt x="400050" y="628650"/>
                      <a:pt x="337820" y="651510"/>
                      <a:pt x="289560" y="684530"/>
                    </a:cubicBezTo>
                    <a:cubicBezTo>
                      <a:pt x="252730" y="709930"/>
                      <a:pt x="220980" y="768350"/>
                      <a:pt x="204470" y="767080"/>
                    </a:cubicBezTo>
                    <a:cubicBezTo>
                      <a:pt x="195580" y="767080"/>
                      <a:pt x="185420" y="754380"/>
                      <a:pt x="187960" y="748030"/>
                    </a:cubicBezTo>
                    <a:cubicBezTo>
                      <a:pt x="195580" y="723900"/>
                      <a:pt x="368300" y="709930"/>
                      <a:pt x="501650" y="671830"/>
                    </a:cubicBezTo>
                    <a:cubicBezTo>
                      <a:pt x="741680" y="604520"/>
                      <a:pt x="1417320" y="339090"/>
                      <a:pt x="1499870" y="346710"/>
                    </a:cubicBezTo>
                    <a:cubicBezTo>
                      <a:pt x="1512570" y="347980"/>
                      <a:pt x="1517650" y="351790"/>
                      <a:pt x="1520190" y="358140"/>
                    </a:cubicBezTo>
                    <a:cubicBezTo>
                      <a:pt x="1524000" y="363220"/>
                      <a:pt x="1521460" y="372110"/>
                      <a:pt x="1517650" y="381000"/>
                    </a:cubicBezTo>
                    <a:cubicBezTo>
                      <a:pt x="1510030" y="397510"/>
                      <a:pt x="1489710" y="422910"/>
                      <a:pt x="1468120" y="443230"/>
                    </a:cubicBezTo>
                    <a:cubicBezTo>
                      <a:pt x="1441450" y="471170"/>
                      <a:pt x="1414780" y="491490"/>
                      <a:pt x="1367790" y="525780"/>
                    </a:cubicBezTo>
                    <a:cubicBezTo>
                      <a:pt x="1270000" y="595630"/>
                      <a:pt x="944880" y="831850"/>
                      <a:pt x="900430" y="820420"/>
                    </a:cubicBezTo>
                    <a:cubicBezTo>
                      <a:pt x="890270" y="817880"/>
                      <a:pt x="885190" y="802640"/>
                      <a:pt x="887730" y="795020"/>
                    </a:cubicBezTo>
                    <a:cubicBezTo>
                      <a:pt x="891540" y="782320"/>
                      <a:pt x="916940" y="775970"/>
                      <a:pt x="944880" y="760730"/>
                    </a:cubicBezTo>
                    <a:cubicBezTo>
                      <a:pt x="1013460" y="725170"/>
                      <a:pt x="1178560" y="646430"/>
                      <a:pt x="1322070" y="595630"/>
                    </a:cubicBezTo>
                    <a:cubicBezTo>
                      <a:pt x="1504950" y="533400"/>
                      <a:pt x="1888490" y="422910"/>
                      <a:pt x="1958340" y="429260"/>
                    </a:cubicBezTo>
                    <a:cubicBezTo>
                      <a:pt x="1973580" y="430530"/>
                      <a:pt x="1981200" y="435610"/>
                      <a:pt x="1985010" y="441960"/>
                    </a:cubicBezTo>
                    <a:cubicBezTo>
                      <a:pt x="1987550" y="448310"/>
                      <a:pt x="1986280" y="455930"/>
                      <a:pt x="1981200" y="464820"/>
                    </a:cubicBezTo>
                    <a:cubicBezTo>
                      <a:pt x="1968500" y="485140"/>
                      <a:pt x="1922780" y="510540"/>
                      <a:pt x="1871980" y="541020"/>
                    </a:cubicBezTo>
                    <a:cubicBezTo>
                      <a:pt x="1766570" y="604520"/>
                      <a:pt x="1485900" y="725170"/>
                      <a:pt x="1370330" y="795020"/>
                    </a:cubicBezTo>
                    <a:cubicBezTo>
                      <a:pt x="1304290" y="834390"/>
                      <a:pt x="1231900" y="905510"/>
                      <a:pt x="1223010" y="899160"/>
                    </a:cubicBezTo>
                    <a:cubicBezTo>
                      <a:pt x="1220470" y="896620"/>
                      <a:pt x="1224280" y="882650"/>
                      <a:pt x="1231900" y="873760"/>
                    </a:cubicBezTo>
                    <a:cubicBezTo>
                      <a:pt x="1249680" y="854710"/>
                      <a:pt x="1310640" y="844550"/>
                      <a:pt x="1365250" y="816610"/>
                    </a:cubicBezTo>
                    <a:cubicBezTo>
                      <a:pt x="1461770" y="769620"/>
                      <a:pt x="1638300" y="669290"/>
                      <a:pt x="1750060" y="598170"/>
                    </a:cubicBezTo>
                    <a:cubicBezTo>
                      <a:pt x="1841500" y="539750"/>
                      <a:pt x="1953260" y="430530"/>
                      <a:pt x="1991360" y="426720"/>
                    </a:cubicBezTo>
                    <a:cubicBezTo>
                      <a:pt x="2001520" y="425450"/>
                      <a:pt x="2009140" y="430530"/>
                      <a:pt x="2012950" y="436880"/>
                    </a:cubicBezTo>
                    <a:cubicBezTo>
                      <a:pt x="2016760" y="441960"/>
                      <a:pt x="2015490" y="449580"/>
                      <a:pt x="2011680" y="459740"/>
                    </a:cubicBezTo>
                    <a:cubicBezTo>
                      <a:pt x="2001520" y="486410"/>
                      <a:pt x="1940560" y="533400"/>
                      <a:pt x="1903730" y="582930"/>
                    </a:cubicBezTo>
                    <a:cubicBezTo>
                      <a:pt x="1855470" y="648970"/>
                      <a:pt x="1794510" y="806450"/>
                      <a:pt x="1757680" y="826770"/>
                    </a:cubicBezTo>
                    <a:cubicBezTo>
                      <a:pt x="1744980" y="834390"/>
                      <a:pt x="1728470" y="831850"/>
                      <a:pt x="1722120" y="826770"/>
                    </a:cubicBezTo>
                    <a:cubicBezTo>
                      <a:pt x="1718310" y="824230"/>
                      <a:pt x="1715770" y="815340"/>
                      <a:pt x="1720850" y="807720"/>
                    </a:cubicBezTo>
                    <a:cubicBezTo>
                      <a:pt x="1737360" y="778510"/>
                      <a:pt x="1954530" y="723900"/>
                      <a:pt x="2026920" y="689610"/>
                    </a:cubicBezTo>
                    <a:cubicBezTo>
                      <a:pt x="2070100" y="668020"/>
                      <a:pt x="2099310" y="650240"/>
                      <a:pt x="2127250" y="632460"/>
                    </a:cubicBezTo>
                    <a:cubicBezTo>
                      <a:pt x="2146300" y="621030"/>
                      <a:pt x="2176780" y="608330"/>
                      <a:pt x="2176780" y="598170"/>
                    </a:cubicBezTo>
                    <a:cubicBezTo>
                      <a:pt x="2176780" y="590550"/>
                      <a:pt x="2160270" y="580390"/>
                      <a:pt x="2147570" y="576580"/>
                    </a:cubicBezTo>
                    <a:cubicBezTo>
                      <a:pt x="2125980" y="570230"/>
                      <a:pt x="2096770" y="575310"/>
                      <a:pt x="2059940" y="579120"/>
                    </a:cubicBezTo>
                    <a:cubicBezTo>
                      <a:pt x="1998980" y="586740"/>
                      <a:pt x="1851660" y="635000"/>
                      <a:pt x="1813560" y="628650"/>
                    </a:cubicBezTo>
                    <a:cubicBezTo>
                      <a:pt x="1799590" y="626110"/>
                      <a:pt x="1791970" y="623570"/>
                      <a:pt x="1788160" y="614680"/>
                    </a:cubicBezTo>
                    <a:cubicBezTo>
                      <a:pt x="1781810" y="596900"/>
                      <a:pt x="1805940" y="549910"/>
                      <a:pt x="1827530" y="511810"/>
                    </a:cubicBezTo>
                    <a:cubicBezTo>
                      <a:pt x="1861820" y="450850"/>
                      <a:pt x="2015490" y="321310"/>
                      <a:pt x="2000250" y="298450"/>
                    </a:cubicBezTo>
                    <a:cubicBezTo>
                      <a:pt x="1983740" y="274320"/>
                      <a:pt x="1742440" y="398780"/>
                      <a:pt x="1697990" y="393700"/>
                    </a:cubicBezTo>
                    <a:cubicBezTo>
                      <a:pt x="1684020" y="392430"/>
                      <a:pt x="1675130" y="384810"/>
                      <a:pt x="1672590" y="378460"/>
                    </a:cubicBezTo>
                    <a:cubicBezTo>
                      <a:pt x="1671320" y="372110"/>
                      <a:pt x="1675130" y="361950"/>
                      <a:pt x="1685290" y="351790"/>
                    </a:cubicBezTo>
                    <a:cubicBezTo>
                      <a:pt x="1718310" y="321310"/>
                      <a:pt x="1946910" y="233680"/>
                      <a:pt x="1990090" y="238760"/>
                    </a:cubicBezTo>
                    <a:cubicBezTo>
                      <a:pt x="2001520" y="240030"/>
                      <a:pt x="2012950" y="250190"/>
                      <a:pt x="2011680" y="254000"/>
                    </a:cubicBezTo>
                    <a:cubicBezTo>
                      <a:pt x="2007870" y="267970"/>
                      <a:pt x="1750060" y="227330"/>
                      <a:pt x="1624330" y="227330"/>
                    </a:cubicBezTo>
                    <a:cubicBezTo>
                      <a:pt x="1507490" y="227330"/>
                      <a:pt x="1323340" y="265430"/>
                      <a:pt x="1282700" y="251460"/>
                    </a:cubicBezTo>
                    <a:cubicBezTo>
                      <a:pt x="1271270" y="247650"/>
                      <a:pt x="1266190" y="242570"/>
                      <a:pt x="1264920" y="236220"/>
                    </a:cubicBezTo>
                    <a:cubicBezTo>
                      <a:pt x="1263650" y="229870"/>
                      <a:pt x="1266190" y="220980"/>
                      <a:pt x="1273810" y="213360"/>
                    </a:cubicBezTo>
                    <a:cubicBezTo>
                      <a:pt x="1295400" y="194310"/>
                      <a:pt x="1414780" y="163830"/>
                      <a:pt x="1445260" y="166370"/>
                    </a:cubicBezTo>
                    <a:cubicBezTo>
                      <a:pt x="1456690" y="166370"/>
                      <a:pt x="1464310" y="170180"/>
                      <a:pt x="1468120" y="175260"/>
                    </a:cubicBezTo>
                    <a:cubicBezTo>
                      <a:pt x="1471930" y="181610"/>
                      <a:pt x="1473200" y="191770"/>
                      <a:pt x="1468120" y="199390"/>
                    </a:cubicBezTo>
                    <a:cubicBezTo>
                      <a:pt x="1456690" y="215900"/>
                      <a:pt x="1397000" y="223520"/>
                      <a:pt x="1371600" y="243840"/>
                    </a:cubicBezTo>
                    <a:cubicBezTo>
                      <a:pt x="1348740" y="262890"/>
                      <a:pt x="1315720" y="300990"/>
                      <a:pt x="1319530" y="312420"/>
                    </a:cubicBezTo>
                    <a:cubicBezTo>
                      <a:pt x="1322070" y="318770"/>
                      <a:pt x="1336040" y="318770"/>
                      <a:pt x="1352550" y="318770"/>
                    </a:cubicBezTo>
                    <a:cubicBezTo>
                      <a:pt x="1409700" y="318770"/>
                      <a:pt x="1621790" y="260350"/>
                      <a:pt x="1723390" y="233680"/>
                    </a:cubicBezTo>
                    <a:cubicBezTo>
                      <a:pt x="1794510" y="214630"/>
                      <a:pt x="1846580" y="200660"/>
                      <a:pt x="1903730" y="179070"/>
                    </a:cubicBezTo>
                    <a:cubicBezTo>
                      <a:pt x="1958340" y="158750"/>
                      <a:pt x="2059940" y="119380"/>
                      <a:pt x="2057400" y="109220"/>
                    </a:cubicBezTo>
                    <a:cubicBezTo>
                      <a:pt x="2057400" y="102870"/>
                      <a:pt x="2020570" y="96520"/>
                      <a:pt x="2002790" y="102870"/>
                    </a:cubicBezTo>
                    <a:cubicBezTo>
                      <a:pt x="1977390" y="110490"/>
                      <a:pt x="1948180" y="137160"/>
                      <a:pt x="1927860" y="166370"/>
                    </a:cubicBezTo>
                    <a:cubicBezTo>
                      <a:pt x="1901190" y="205740"/>
                      <a:pt x="1877060" y="283210"/>
                      <a:pt x="1868170" y="330200"/>
                    </a:cubicBezTo>
                    <a:cubicBezTo>
                      <a:pt x="1861820" y="363220"/>
                      <a:pt x="1855470" y="403860"/>
                      <a:pt x="1866900" y="419100"/>
                    </a:cubicBezTo>
                    <a:cubicBezTo>
                      <a:pt x="1874520" y="429260"/>
                      <a:pt x="1889760" y="431800"/>
                      <a:pt x="1906270" y="429260"/>
                    </a:cubicBezTo>
                    <a:cubicBezTo>
                      <a:pt x="1943100" y="424180"/>
                      <a:pt x="2024380" y="365760"/>
                      <a:pt x="2067560" y="328930"/>
                    </a:cubicBezTo>
                    <a:cubicBezTo>
                      <a:pt x="2104390" y="298450"/>
                      <a:pt x="2134870" y="262890"/>
                      <a:pt x="2159000" y="231140"/>
                    </a:cubicBezTo>
                    <a:cubicBezTo>
                      <a:pt x="2178050" y="207010"/>
                      <a:pt x="2209800" y="175260"/>
                      <a:pt x="2203450" y="160020"/>
                    </a:cubicBezTo>
                    <a:cubicBezTo>
                      <a:pt x="2197100" y="146050"/>
                      <a:pt x="2156460" y="143510"/>
                      <a:pt x="2132330" y="142240"/>
                    </a:cubicBezTo>
                    <a:cubicBezTo>
                      <a:pt x="2108200" y="140970"/>
                      <a:pt x="2082800" y="143510"/>
                      <a:pt x="2058670" y="153670"/>
                    </a:cubicBezTo>
                    <a:cubicBezTo>
                      <a:pt x="2029460" y="165100"/>
                      <a:pt x="1988820" y="193040"/>
                      <a:pt x="1972310" y="213360"/>
                    </a:cubicBezTo>
                    <a:cubicBezTo>
                      <a:pt x="1962150" y="226060"/>
                      <a:pt x="1959610" y="237490"/>
                      <a:pt x="1957070" y="252730"/>
                    </a:cubicBezTo>
                    <a:cubicBezTo>
                      <a:pt x="1953260" y="273050"/>
                      <a:pt x="1951990" y="309880"/>
                      <a:pt x="1957070" y="328930"/>
                    </a:cubicBezTo>
                    <a:cubicBezTo>
                      <a:pt x="1960880" y="341630"/>
                      <a:pt x="1963420" y="355600"/>
                      <a:pt x="1973580" y="359410"/>
                    </a:cubicBezTo>
                    <a:cubicBezTo>
                      <a:pt x="1988820" y="365760"/>
                      <a:pt x="2024380" y="349250"/>
                      <a:pt x="2049780" y="335280"/>
                    </a:cubicBezTo>
                    <a:cubicBezTo>
                      <a:pt x="2084070" y="316230"/>
                      <a:pt x="2133600" y="243840"/>
                      <a:pt x="2152650" y="246380"/>
                    </a:cubicBezTo>
                    <a:cubicBezTo>
                      <a:pt x="2162810" y="247650"/>
                      <a:pt x="2171700" y="264160"/>
                      <a:pt x="2170430" y="271780"/>
                    </a:cubicBezTo>
                    <a:cubicBezTo>
                      <a:pt x="2169160" y="279400"/>
                      <a:pt x="2148840" y="280670"/>
                      <a:pt x="2139950" y="292100"/>
                    </a:cubicBezTo>
                    <a:cubicBezTo>
                      <a:pt x="2124710" y="309880"/>
                      <a:pt x="2112010" y="354330"/>
                      <a:pt x="2109470" y="384810"/>
                    </a:cubicBezTo>
                    <a:cubicBezTo>
                      <a:pt x="2105660" y="415290"/>
                      <a:pt x="2114550" y="457200"/>
                      <a:pt x="2119630" y="478790"/>
                    </a:cubicBezTo>
                    <a:cubicBezTo>
                      <a:pt x="2122170" y="488950"/>
                      <a:pt x="2123440" y="501650"/>
                      <a:pt x="2129790" y="502920"/>
                    </a:cubicBezTo>
                    <a:cubicBezTo>
                      <a:pt x="2139950" y="506730"/>
                      <a:pt x="2170430" y="487680"/>
                      <a:pt x="2184400" y="471170"/>
                    </a:cubicBezTo>
                    <a:cubicBezTo>
                      <a:pt x="2199640" y="453390"/>
                      <a:pt x="2219960" y="406400"/>
                      <a:pt x="2212340" y="393700"/>
                    </a:cubicBezTo>
                    <a:cubicBezTo>
                      <a:pt x="2205990" y="383540"/>
                      <a:pt x="2181860" y="384810"/>
                      <a:pt x="2160270" y="387350"/>
                    </a:cubicBezTo>
                    <a:cubicBezTo>
                      <a:pt x="2123440" y="393700"/>
                      <a:pt x="2053590" y="422910"/>
                      <a:pt x="2014220" y="449580"/>
                    </a:cubicBezTo>
                    <a:cubicBezTo>
                      <a:pt x="1981200" y="473710"/>
                      <a:pt x="1960880" y="501650"/>
                      <a:pt x="1934210" y="534670"/>
                    </a:cubicBezTo>
                    <a:cubicBezTo>
                      <a:pt x="1901190" y="576580"/>
                      <a:pt x="1863090" y="681990"/>
                      <a:pt x="1838960" y="685800"/>
                    </a:cubicBezTo>
                    <a:cubicBezTo>
                      <a:pt x="1830070" y="687070"/>
                      <a:pt x="1818640" y="676910"/>
                      <a:pt x="1814830" y="665480"/>
                    </a:cubicBezTo>
                    <a:cubicBezTo>
                      <a:pt x="1804670" y="642620"/>
                      <a:pt x="1833880" y="574040"/>
                      <a:pt x="1831340" y="535940"/>
                    </a:cubicBezTo>
                    <a:cubicBezTo>
                      <a:pt x="1828800" y="501650"/>
                      <a:pt x="1817370" y="469900"/>
                      <a:pt x="1804670" y="444500"/>
                    </a:cubicBezTo>
                    <a:cubicBezTo>
                      <a:pt x="1793240" y="422910"/>
                      <a:pt x="1779270" y="403860"/>
                      <a:pt x="1762760" y="391160"/>
                    </a:cubicBezTo>
                    <a:cubicBezTo>
                      <a:pt x="1747520" y="378460"/>
                      <a:pt x="1732280" y="369570"/>
                      <a:pt x="1709420" y="364490"/>
                    </a:cubicBezTo>
                    <a:cubicBezTo>
                      <a:pt x="1676400" y="356870"/>
                      <a:pt x="1633220" y="360680"/>
                      <a:pt x="1582420" y="367030"/>
                    </a:cubicBezTo>
                    <a:cubicBezTo>
                      <a:pt x="1506220" y="377190"/>
                      <a:pt x="1372870" y="408940"/>
                      <a:pt x="1300480" y="434340"/>
                    </a:cubicBezTo>
                    <a:cubicBezTo>
                      <a:pt x="1252220" y="452120"/>
                      <a:pt x="1219200" y="469900"/>
                      <a:pt x="1184910" y="491490"/>
                    </a:cubicBezTo>
                    <a:cubicBezTo>
                      <a:pt x="1154430" y="509270"/>
                      <a:pt x="1127760" y="528320"/>
                      <a:pt x="1102360" y="551180"/>
                    </a:cubicBezTo>
                    <a:cubicBezTo>
                      <a:pt x="1075690" y="576580"/>
                      <a:pt x="1023620" y="623570"/>
                      <a:pt x="1027430" y="637540"/>
                    </a:cubicBezTo>
                    <a:cubicBezTo>
                      <a:pt x="1029970" y="643890"/>
                      <a:pt x="1049020" y="647700"/>
                      <a:pt x="1060450" y="643890"/>
                    </a:cubicBezTo>
                    <a:cubicBezTo>
                      <a:pt x="1082040" y="637540"/>
                      <a:pt x="1123950" y="593090"/>
                      <a:pt x="1132840" y="571500"/>
                    </a:cubicBezTo>
                    <a:cubicBezTo>
                      <a:pt x="1137920" y="560070"/>
                      <a:pt x="1136650" y="547370"/>
                      <a:pt x="1131570" y="539750"/>
                    </a:cubicBezTo>
                    <a:cubicBezTo>
                      <a:pt x="1125220" y="530860"/>
                      <a:pt x="1112520" y="528320"/>
                      <a:pt x="1094740" y="524510"/>
                    </a:cubicBezTo>
                    <a:cubicBezTo>
                      <a:pt x="1054100" y="515620"/>
                      <a:pt x="953770" y="510540"/>
                      <a:pt x="896620" y="515620"/>
                    </a:cubicBezTo>
                    <a:cubicBezTo>
                      <a:pt x="850900" y="519430"/>
                      <a:pt x="812800" y="530860"/>
                      <a:pt x="775970" y="542290"/>
                    </a:cubicBezTo>
                    <a:cubicBezTo>
                      <a:pt x="741680" y="552450"/>
                      <a:pt x="707390" y="562610"/>
                      <a:pt x="680720" y="579120"/>
                    </a:cubicBezTo>
                    <a:cubicBezTo>
                      <a:pt x="657860" y="594360"/>
                      <a:pt x="638810" y="609600"/>
                      <a:pt x="623570" y="632460"/>
                    </a:cubicBezTo>
                    <a:cubicBezTo>
                      <a:pt x="603250" y="660400"/>
                      <a:pt x="584200" y="708660"/>
                      <a:pt x="577850" y="740410"/>
                    </a:cubicBezTo>
                    <a:cubicBezTo>
                      <a:pt x="574040" y="765810"/>
                      <a:pt x="571500" y="805180"/>
                      <a:pt x="581660" y="808990"/>
                    </a:cubicBezTo>
                    <a:cubicBezTo>
                      <a:pt x="590550" y="814070"/>
                      <a:pt x="624840" y="775970"/>
                      <a:pt x="637540" y="756920"/>
                    </a:cubicBezTo>
                    <a:cubicBezTo>
                      <a:pt x="647700" y="742950"/>
                      <a:pt x="656590" y="725170"/>
                      <a:pt x="657860" y="711200"/>
                    </a:cubicBezTo>
                    <a:cubicBezTo>
                      <a:pt x="660400" y="699770"/>
                      <a:pt x="659130" y="687070"/>
                      <a:pt x="654050" y="679450"/>
                    </a:cubicBezTo>
                    <a:cubicBezTo>
                      <a:pt x="650240" y="673100"/>
                      <a:pt x="642620" y="669290"/>
                      <a:pt x="631190" y="665480"/>
                    </a:cubicBezTo>
                    <a:cubicBezTo>
                      <a:pt x="603250" y="657860"/>
                      <a:pt x="514350" y="650240"/>
                      <a:pt x="474980" y="666750"/>
                    </a:cubicBezTo>
                    <a:cubicBezTo>
                      <a:pt x="443230" y="681990"/>
                      <a:pt x="417830" y="713740"/>
                      <a:pt x="403860" y="742950"/>
                    </a:cubicBezTo>
                    <a:cubicBezTo>
                      <a:pt x="389890" y="770890"/>
                      <a:pt x="386080" y="808990"/>
                      <a:pt x="386080" y="836930"/>
                    </a:cubicBezTo>
                    <a:cubicBezTo>
                      <a:pt x="387350" y="858520"/>
                      <a:pt x="391160" y="881380"/>
                      <a:pt x="400050" y="894080"/>
                    </a:cubicBezTo>
                    <a:cubicBezTo>
                      <a:pt x="408940" y="905510"/>
                      <a:pt x="420370" y="913130"/>
                      <a:pt x="434340" y="916940"/>
                    </a:cubicBezTo>
                    <a:cubicBezTo>
                      <a:pt x="452120" y="922020"/>
                      <a:pt x="477520" y="920750"/>
                      <a:pt x="499110" y="918210"/>
                    </a:cubicBezTo>
                    <a:cubicBezTo>
                      <a:pt x="520700" y="914400"/>
                      <a:pt x="543560" y="904240"/>
                      <a:pt x="563880" y="894080"/>
                    </a:cubicBezTo>
                    <a:cubicBezTo>
                      <a:pt x="582930" y="883920"/>
                      <a:pt x="603250" y="869950"/>
                      <a:pt x="617220" y="854710"/>
                    </a:cubicBezTo>
                    <a:cubicBezTo>
                      <a:pt x="628650" y="840740"/>
                      <a:pt x="641350" y="822960"/>
                      <a:pt x="643890" y="807720"/>
                    </a:cubicBezTo>
                    <a:cubicBezTo>
                      <a:pt x="645160" y="795020"/>
                      <a:pt x="642620" y="781050"/>
                      <a:pt x="636270" y="770890"/>
                    </a:cubicBezTo>
                    <a:cubicBezTo>
                      <a:pt x="627380" y="759460"/>
                      <a:pt x="613410" y="753110"/>
                      <a:pt x="594360" y="745490"/>
                    </a:cubicBezTo>
                    <a:cubicBezTo>
                      <a:pt x="560070" y="731520"/>
                      <a:pt x="485140" y="715010"/>
                      <a:pt x="436880" y="709930"/>
                    </a:cubicBezTo>
                    <a:cubicBezTo>
                      <a:pt x="393700" y="707390"/>
                      <a:pt x="341630" y="708660"/>
                      <a:pt x="316230" y="716280"/>
                    </a:cubicBezTo>
                    <a:cubicBezTo>
                      <a:pt x="303530" y="721360"/>
                      <a:pt x="297180" y="725170"/>
                      <a:pt x="290830" y="736600"/>
                    </a:cubicBezTo>
                    <a:cubicBezTo>
                      <a:pt x="276860" y="755650"/>
                      <a:pt x="265430" y="802640"/>
                      <a:pt x="262890" y="835660"/>
                    </a:cubicBezTo>
                    <a:cubicBezTo>
                      <a:pt x="260350" y="867410"/>
                      <a:pt x="260350" y="908050"/>
                      <a:pt x="270510" y="928370"/>
                    </a:cubicBezTo>
                    <a:cubicBezTo>
                      <a:pt x="276860" y="941070"/>
                      <a:pt x="287020" y="947420"/>
                      <a:pt x="299720" y="953770"/>
                    </a:cubicBezTo>
                    <a:cubicBezTo>
                      <a:pt x="314960" y="961390"/>
                      <a:pt x="332740" y="966470"/>
                      <a:pt x="356870" y="969010"/>
                    </a:cubicBezTo>
                    <a:cubicBezTo>
                      <a:pt x="394970" y="972820"/>
                      <a:pt x="452120" y="967740"/>
                      <a:pt x="508000" y="960120"/>
                    </a:cubicBezTo>
                    <a:cubicBezTo>
                      <a:pt x="576580" y="951230"/>
                      <a:pt x="661670" y="935990"/>
                      <a:pt x="737870" y="913130"/>
                    </a:cubicBezTo>
                    <a:cubicBezTo>
                      <a:pt x="817880" y="889000"/>
                      <a:pt x="906780" y="855980"/>
                      <a:pt x="976630" y="816610"/>
                    </a:cubicBezTo>
                    <a:cubicBezTo>
                      <a:pt x="1038860" y="782320"/>
                      <a:pt x="1097280" y="732790"/>
                      <a:pt x="1139190" y="693420"/>
                    </a:cubicBezTo>
                    <a:cubicBezTo>
                      <a:pt x="1169670" y="664210"/>
                      <a:pt x="1207770" y="633730"/>
                      <a:pt x="1209040" y="608330"/>
                    </a:cubicBezTo>
                    <a:cubicBezTo>
                      <a:pt x="1209040" y="589280"/>
                      <a:pt x="1193800" y="570230"/>
                      <a:pt x="1172210" y="554990"/>
                    </a:cubicBezTo>
                    <a:cubicBezTo>
                      <a:pt x="1130300" y="527050"/>
                      <a:pt x="1010920" y="513080"/>
                      <a:pt x="938530" y="506730"/>
                    </a:cubicBezTo>
                    <a:cubicBezTo>
                      <a:pt x="875030" y="500380"/>
                      <a:pt x="796290" y="499110"/>
                      <a:pt x="760730" y="509270"/>
                    </a:cubicBezTo>
                    <a:cubicBezTo>
                      <a:pt x="744220" y="513080"/>
                      <a:pt x="735330" y="518160"/>
                      <a:pt x="727710" y="527050"/>
                    </a:cubicBezTo>
                    <a:cubicBezTo>
                      <a:pt x="720090" y="537210"/>
                      <a:pt x="715010" y="551180"/>
                      <a:pt x="715010" y="563880"/>
                    </a:cubicBezTo>
                    <a:cubicBezTo>
                      <a:pt x="715010" y="581660"/>
                      <a:pt x="720090" y="612140"/>
                      <a:pt x="731520" y="621030"/>
                    </a:cubicBezTo>
                    <a:cubicBezTo>
                      <a:pt x="742950" y="628650"/>
                      <a:pt x="763270" y="621030"/>
                      <a:pt x="779780" y="615950"/>
                    </a:cubicBezTo>
                    <a:cubicBezTo>
                      <a:pt x="801370" y="610870"/>
                      <a:pt x="822960" y="598170"/>
                      <a:pt x="844550" y="584200"/>
                    </a:cubicBezTo>
                    <a:cubicBezTo>
                      <a:pt x="869950" y="566420"/>
                      <a:pt x="922020" y="523240"/>
                      <a:pt x="919480" y="518160"/>
                    </a:cubicBezTo>
                    <a:cubicBezTo>
                      <a:pt x="918210" y="515620"/>
                      <a:pt x="900430" y="518160"/>
                      <a:pt x="890270" y="524510"/>
                    </a:cubicBezTo>
                    <a:cubicBezTo>
                      <a:pt x="871220" y="537210"/>
                      <a:pt x="843280" y="574040"/>
                      <a:pt x="826770" y="609600"/>
                    </a:cubicBezTo>
                    <a:cubicBezTo>
                      <a:pt x="805180" y="656590"/>
                      <a:pt x="772160" y="765810"/>
                      <a:pt x="788670" y="788670"/>
                    </a:cubicBezTo>
                    <a:cubicBezTo>
                      <a:pt x="796290" y="800100"/>
                      <a:pt x="812800" y="795020"/>
                      <a:pt x="835660" y="793750"/>
                    </a:cubicBezTo>
                    <a:cubicBezTo>
                      <a:pt x="887730" y="789940"/>
                      <a:pt x="1021080" y="749300"/>
                      <a:pt x="1106170" y="722630"/>
                    </a:cubicBezTo>
                    <a:cubicBezTo>
                      <a:pt x="1186180" y="697230"/>
                      <a:pt x="1332230" y="669290"/>
                      <a:pt x="1333500" y="640080"/>
                    </a:cubicBezTo>
                    <a:cubicBezTo>
                      <a:pt x="1336040" y="614680"/>
                      <a:pt x="1239520" y="579120"/>
                      <a:pt x="1182370" y="560070"/>
                    </a:cubicBezTo>
                    <a:cubicBezTo>
                      <a:pt x="1118870" y="537210"/>
                      <a:pt x="972820" y="505460"/>
                      <a:pt x="966470" y="519430"/>
                    </a:cubicBezTo>
                    <a:cubicBezTo>
                      <a:pt x="961390" y="528320"/>
                      <a:pt x="1009650" y="567690"/>
                      <a:pt x="1037590" y="581660"/>
                    </a:cubicBezTo>
                    <a:cubicBezTo>
                      <a:pt x="1065530" y="595630"/>
                      <a:pt x="1098550" y="596900"/>
                      <a:pt x="1131570" y="601980"/>
                    </a:cubicBezTo>
                    <a:cubicBezTo>
                      <a:pt x="1167130" y="607060"/>
                      <a:pt x="1200150" y="614680"/>
                      <a:pt x="1244600" y="612140"/>
                    </a:cubicBezTo>
                    <a:cubicBezTo>
                      <a:pt x="1308100" y="610870"/>
                      <a:pt x="1449070" y="558800"/>
                      <a:pt x="1477010" y="574040"/>
                    </a:cubicBezTo>
                    <a:cubicBezTo>
                      <a:pt x="1485900" y="579120"/>
                      <a:pt x="1489710" y="591820"/>
                      <a:pt x="1487170" y="599440"/>
                    </a:cubicBezTo>
                    <a:cubicBezTo>
                      <a:pt x="1484630" y="609600"/>
                      <a:pt x="1456690" y="610870"/>
                      <a:pt x="1447800" y="624840"/>
                    </a:cubicBezTo>
                    <a:cubicBezTo>
                      <a:pt x="1436370" y="642620"/>
                      <a:pt x="1435100" y="683260"/>
                      <a:pt x="1438910" y="708660"/>
                    </a:cubicBezTo>
                    <a:cubicBezTo>
                      <a:pt x="1442720" y="730250"/>
                      <a:pt x="1452880" y="759460"/>
                      <a:pt x="1466850" y="769620"/>
                    </a:cubicBezTo>
                    <a:cubicBezTo>
                      <a:pt x="1477010" y="778510"/>
                      <a:pt x="1493520" y="777240"/>
                      <a:pt x="1510030" y="774700"/>
                    </a:cubicBezTo>
                    <a:cubicBezTo>
                      <a:pt x="1536700" y="769620"/>
                      <a:pt x="1578610" y="746760"/>
                      <a:pt x="1611630" y="725170"/>
                    </a:cubicBezTo>
                    <a:cubicBezTo>
                      <a:pt x="1645920" y="703580"/>
                      <a:pt x="1681480" y="676910"/>
                      <a:pt x="1710690" y="642620"/>
                    </a:cubicBezTo>
                    <a:cubicBezTo>
                      <a:pt x="1742440" y="607060"/>
                      <a:pt x="1772920" y="556260"/>
                      <a:pt x="1793240" y="513080"/>
                    </a:cubicBezTo>
                    <a:cubicBezTo>
                      <a:pt x="1809750" y="474980"/>
                      <a:pt x="1824990" y="430530"/>
                      <a:pt x="1827530" y="400050"/>
                    </a:cubicBezTo>
                    <a:cubicBezTo>
                      <a:pt x="1828800" y="378460"/>
                      <a:pt x="1827530" y="358140"/>
                      <a:pt x="1817370" y="345440"/>
                    </a:cubicBezTo>
                    <a:cubicBezTo>
                      <a:pt x="1808480" y="331470"/>
                      <a:pt x="1790700" y="326390"/>
                      <a:pt x="1770380" y="320040"/>
                    </a:cubicBezTo>
                    <a:cubicBezTo>
                      <a:pt x="1733550" y="308610"/>
                      <a:pt x="1652270" y="303530"/>
                      <a:pt x="1615440" y="307340"/>
                    </a:cubicBezTo>
                    <a:cubicBezTo>
                      <a:pt x="1595120" y="309880"/>
                      <a:pt x="1578610" y="313690"/>
                      <a:pt x="1567180" y="322580"/>
                    </a:cubicBezTo>
                    <a:cubicBezTo>
                      <a:pt x="1557020" y="330200"/>
                      <a:pt x="1550670" y="337820"/>
                      <a:pt x="1544320" y="351790"/>
                    </a:cubicBezTo>
                    <a:cubicBezTo>
                      <a:pt x="1534160" y="375920"/>
                      <a:pt x="1526540" y="438150"/>
                      <a:pt x="1526540" y="468630"/>
                    </a:cubicBezTo>
                    <a:cubicBezTo>
                      <a:pt x="1526540" y="488950"/>
                      <a:pt x="1527810" y="500380"/>
                      <a:pt x="1534160" y="516890"/>
                    </a:cubicBezTo>
                    <a:cubicBezTo>
                      <a:pt x="1540510" y="537210"/>
                      <a:pt x="1553210" y="567690"/>
                      <a:pt x="1570990" y="579120"/>
                    </a:cubicBezTo>
                    <a:cubicBezTo>
                      <a:pt x="1587500" y="589280"/>
                      <a:pt x="1615440" y="591820"/>
                      <a:pt x="1635760" y="586740"/>
                    </a:cubicBezTo>
                    <a:cubicBezTo>
                      <a:pt x="1657350" y="580390"/>
                      <a:pt x="1681480" y="557530"/>
                      <a:pt x="1694180" y="541020"/>
                    </a:cubicBezTo>
                    <a:cubicBezTo>
                      <a:pt x="1704340" y="528320"/>
                      <a:pt x="1705610" y="505460"/>
                      <a:pt x="1715770" y="501650"/>
                    </a:cubicBezTo>
                    <a:cubicBezTo>
                      <a:pt x="1723390" y="499110"/>
                      <a:pt x="1744980" y="508000"/>
                      <a:pt x="1748790" y="514350"/>
                    </a:cubicBezTo>
                    <a:cubicBezTo>
                      <a:pt x="1751330" y="519430"/>
                      <a:pt x="1750060" y="527050"/>
                      <a:pt x="1746250" y="529590"/>
                    </a:cubicBezTo>
                    <a:cubicBezTo>
                      <a:pt x="1742440" y="534670"/>
                      <a:pt x="1724660" y="530860"/>
                      <a:pt x="1715770" y="535940"/>
                    </a:cubicBezTo>
                    <a:cubicBezTo>
                      <a:pt x="1706880" y="542290"/>
                      <a:pt x="1701800" y="551180"/>
                      <a:pt x="1695450" y="567690"/>
                    </a:cubicBezTo>
                    <a:cubicBezTo>
                      <a:pt x="1681480" y="601980"/>
                      <a:pt x="1681480" y="722630"/>
                      <a:pt x="1663700" y="749300"/>
                    </a:cubicBezTo>
                    <a:cubicBezTo>
                      <a:pt x="1656080" y="759460"/>
                      <a:pt x="1644650" y="765810"/>
                      <a:pt x="1638300" y="764540"/>
                    </a:cubicBezTo>
                    <a:cubicBezTo>
                      <a:pt x="1630680" y="763270"/>
                      <a:pt x="1619250" y="749300"/>
                      <a:pt x="1619250" y="741680"/>
                    </a:cubicBezTo>
                    <a:cubicBezTo>
                      <a:pt x="1619250" y="731520"/>
                      <a:pt x="1628140" y="725170"/>
                      <a:pt x="1640840" y="711200"/>
                    </a:cubicBezTo>
                    <a:cubicBezTo>
                      <a:pt x="1686560" y="661670"/>
                      <a:pt x="1985010" y="407670"/>
                      <a:pt x="1981200" y="403860"/>
                    </a:cubicBezTo>
                    <a:cubicBezTo>
                      <a:pt x="1981200" y="402590"/>
                      <a:pt x="1955800" y="417830"/>
                      <a:pt x="1945640" y="427990"/>
                    </a:cubicBezTo>
                    <a:cubicBezTo>
                      <a:pt x="1935480" y="439420"/>
                      <a:pt x="1927860" y="454660"/>
                      <a:pt x="1924050" y="472440"/>
                    </a:cubicBezTo>
                    <a:cubicBezTo>
                      <a:pt x="1917700" y="496570"/>
                      <a:pt x="1908810" y="547370"/>
                      <a:pt x="1924050" y="557530"/>
                    </a:cubicBezTo>
                    <a:cubicBezTo>
                      <a:pt x="1944370" y="570230"/>
                      <a:pt x="2033270" y="518160"/>
                      <a:pt x="2067560" y="488950"/>
                    </a:cubicBezTo>
                    <a:cubicBezTo>
                      <a:pt x="2092960" y="466090"/>
                      <a:pt x="2108200" y="407670"/>
                      <a:pt x="2119630" y="410210"/>
                    </a:cubicBezTo>
                    <a:cubicBezTo>
                      <a:pt x="2136140" y="415290"/>
                      <a:pt x="2136140" y="615950"/>
                      <a:pt x="2119630" y="648970"/>
                    </a:cubicBezTo>
                    <a:cubicBezTo>
                      <a:pt x="2114550" y="661670"/>
                      <a:pt x="2104390" y="668020"/>
                      <a:pt x="2096770" y="668020"/>
                    </a:cubicBezTo>
                    <a:cubicBezTo>
                      <a:pt x="2089150" y="666750"/>
                      <a:pt x="2077720" y="659130"/>
                      <a:pt x="2076450" y="647700"/>
                    </a:cubicBezTo>
                    <a:cubicBezTo>
                      <a:pt x="2068830" y="607060"/>
                      <a:pt x="2186940" y="360680"/>
                      <a:pt x="2226310" y="340360"/>
                    </a:cubicBezTo>
                    <a:cubicBezTo>
                      <a:pt x="2239010" y="334010"/>
                      <a:pt x="2251710" y="337820"/>
                      <a:pt x="2261870" y="346710"/>
                    </a:cubicBezTo>
                    <a:cubicBezTo>
                      <a:pt x="2278380" y="363220"/>
                      <a:pt x="2278380" y="458470"/>
                      <a:pt x="2289810" y="459740"/>
                    </a:cubicBezTo>
                    <a:cubicBezTo>
                      <a:pt x="2299970" y="459740"/>
                      <a:pt x="2322830" y="389890"/>
                      <a:pt x="2327910" y="358140"/>
                    </a:cubicBezTo>
                    <a:cubicBezTo>
                      <a:pt x="2331720" y="330200"/>
                      <a:pt x="2319020" y="276860"/>
                      <a:pt x="2322830" y="275590"/>
                    </a:cubicBezTo>
                    <a:cubicBezTo>
                      <a:pt x="2327910" y="275590"/>
                      <a:pt x="2382520" y="417830"/>
                      <a:pt x="2372360" y="440690"/>
                    </a:cubicBezTo>
                    <a:cubicBezTo>
                      <a:pt x="2368550" y="449580"/>
                      <a:pt x="2354580" y="454660"/>
                      <a:pt x="2346960" y="453390"/>
                    </a:cubicBezTo>
                    <a:cubicBezTo>
                      <a:pt x="2340610" y="453390"/>
                      <a:pt x="2332990" y="449580"/>
                      <a:pt x="2327910" y="440690"/>
                    </a:cubicBezTo>
                    <a:cubicBezTo>
                      <a:pt x="2316480" y="415290"/>
                      <a:pt x="2331720" y="265430"/>
                      <a:pt x="2350770" y="248920"/>
                    </a:cubicBezTo>
                    <a:cubicBezTo>
                      <a:pt x="2358390" y="242570"/>
                      <a:pt x="2368550" y="246380"/>
                      <a:pt x="2377440" y="250190"/>
                    </a:cubicBezTo>
                    <a:cubicBezTo>
                      <a:pt x="2390140" y="255270"/>
                      <a:pt x="2405380" y="269240"/>
                      <a:pt x="2416810" y="287020"/>
                    </a:cubicBezTo>
                    <a:cubicBezTo>
                      <a:pt x="2434590" y="312420"/>
                      <a:pt x="2467610" y="378460"/>
                      <a:pt x="2462530" y="396240"/>
                    </a:cubicBezTo>
                    <a:cubicBezTo>
                      <a:pt x="2459990" y="403860"/>
                      <a:pt x="2451100" y="408940"/>
                      <a:pt x="2444750" y="408940"/>
                    </a:cubicBezTo>
                    <a:cubicBezTo>
                      <a:pt x="2438400" y="410210"/>
                      <a:pt x="2432050" y="408940"/>
                      <a:pt x="2424430" y="402590"/>
                    </a:cubicBezTo>
                    <a:cubicBezTo>
                      <a:pt x="2405380" y="384810"/>
                      <a:pt x="2388870" y="307340"/>
                      <a:pt x="2357120" y="260350"/>
                    </a:cubicBezTo>
                    <a:cubicBezTo>
                      <a:pt x="2320290" y="204470"/>
                      <a:pt x="2223770" y="130810"/>
                      <a:pt x="2205990" y="95250"/>
                    </a:cubicBezTo>
                    <a:cubicBezTo>
                      <a:pt x="2199640" y="81280"/>
                      <a:pt x="2209800" y="69850"/>
                      <a:pt x="2200910" y="62230"/>
                    </a:cubicBezTo>
                    <a:cubicBezTo>
                      <a:pt x="2174240" y="44450"/>
                      <a:pt x="1996440" y="105410"/>
                      <a:pt x="1940560" y="109220"/>
                    </a:cubicBezTo>
                    <a:cubicBezTo>
                      <a:pt x="1913890" y="110490"/>
                      <a:pt x="1902460" y="110490"/>
                      <a:pt x="1882140" y="106680"/>
                    </a:cubicBezTo>
                    <a:cubicBezTo>
                      <a:pt x="1855470" y="101600"/>
                      <a:pt x="1832610" y="80010"/>
                      <a:pt x="1797050" y="77470"/>
                    </a:cubicBezTo>
                    <a:cubicBezTo>
                      <a:pt x="1737360" y="74930"/>
                      <a:pt x="1629410" y="121920"/>
                      <a:pt x="1559560" y="128270"/>
                    </a:cubicBezTo>
                    <a:cubicBezTo>
                      <a:pt x="1506220" y="132080"/>
                      <a:pt x="1456690" y="116840"/>
                      <a:pt x="1414780" y="119380"/>
                    </a:cubicBezTo>
                    <a:cubicBezTo>
                      <a:pt x="1383030" y="120650"/>
                      <a:pt x="1360170" y="116840"/>
                      <a:pt x="1330960" y="132080"/>
                    </a:cubicBezTo>
                    <a:cubicBezTo>
                      <a:pt x="1282700" y="154940"/>
                      <a:pt x="1220470" y="256540"/>
                      <a:pt x="1173480" y="285750"/>
                    </a:cubicBezTo>
                    <a:cubicBezTo>
                      <a:pt x="1141730" y="304800"/>
                      <a:pt x="1112520" y="311150"/>
                      <a:pt x="1085850" y="314960"/>
                    </a:cubicBezTo>
                    <a:cubicBezTo>
                      <a:pt x="1065530" y="318770"/>
                      <a:pt x="1041400" y="318770"/>
                      <a:pt x="1027430" y="314960"/>
                    </a:cubicBezTo>
                    <a:cubicBezTo>
                      <a:pt x="1017270" y="311150"/>
                      <a:pt x="1013460" y="308610"/>
                      <a:pt x="1004570" y="300990"/>
                    </a:cubicBezTo>
                    <a:cubicBezTo>
                      <a:pt x="982980" y="281940"/>
                      <a:pt x="955040" y="210820"/>
                      <a:pt x="910590" y="194310"/>
                    </a:cubicBezTo>
                    <a:cubicBezTo>
                      <a:pt x="852170" y="171450"/>
                      <a:pt x="740410" y="204470"/>
                      <a:pt x="665480" y="219710"/>
                    </a:cubicBezTo>
                    <a:cubicBezTo>
                      <a:pt x="599440" y="233680"/>
                      <a:pt x="537210" y="256540"/>
                      <a:pt x="482600" y="278130"/>
                    </a:cubicBezTo>
                    <a:cubicBezTo>
                      <a:pt x="435610" y="295910"/>
                      <a:pt x="402590" y="330200"/>
                      <a:pt x="354330" y="336550"/>
                    </a:cubicBezTo>
                    <a:cubicBezTo>
                      <a:pt x="294640" y="344170"/>
                      <a:pt x="187960" y="299720"/>
                      <a:pt x="149860" y="300990"/>
                    </a:cubicBezTo>
                    <a:cubicBezTo>
                      <a:pt x="135890" y="300990"/>
                      <a:pt x="130810" y="302260"/>
                      <a:pt x="119380" y="307340"/>
                    </a:cubicBezTo>
                    <a:cubicBezTo>
                      <a:pt x="102870" y="316230"/>
                      <a:pt x="72390" y="336550"/>
                      <a:pt x="63500" y="353060"/>
                    </a:cubicBezTo>
                    <a:cubicBezTo>
                      <a:pt x="58420" y="364490"/>
                      <a:pt x="59690" y="373380"/>
                      <a:pt x="60960" y="388620"/>
                    </a:cubicBezTo>
                    <a:cubicBezTo>
                      <a:pt x="63500" y="411480"/>
                      <a:pt x="85090" y="447040"/>
                      <a:pt x="91440" y="481330"/>
                    </a:cubicBezTo>
                    <a:cubicBezTo>
                      <a:pt x="97790" y="523240"/>
                      <a:pt x="83820" y="580390"/>
                      <a:pt x="90170" y="621030"/>
                    </a:cubicBezTo>
                    <a:cubicBezTo>
                      <a:pt x="96520" y="656590"/>
                      <a:pt x="121920" y="679450"/>
                      <a:pt x="121920" y="715010"/>
                    </a:cubicBezTo>
                    <a:cubicBezTo>
                      <a:pt x="123190" y="759460"/>
                      <a:pt x="78740" y="839470"/>
                      <a:pt x="76200" y="869950"/>
                    </a:cubicBezTo>
                    <a:cubicBezTo>
                      <a:pt x="76200" y="881380"/>
                      <a:pt x="77470" y="886460"/>
                      <a:pt x="81280" y="895350"/>
                    </a:cubicBezTo>
                    <a:cubicBezTo>
                      <a:pt x="86360" y="909320"/>
                      <a:pt x="99060" y="929640"/>
                      <a:pt x="113030" y="946150"/>
                    </a:cubicBezTo>
                    <a:cubicBezTo>
                      <a:pt x="129540" y="963930"/>
                      <a:pt x="146050" y="980440"/>
                      <a:pt x="176530" y="998220"/>
                    </a:cubicBezTo>
                    <a:cubicBezTo>
                      <a:pt x="232410" y="1027430"/>
                      <a:pt x="377190" y="1070610"/>
                      <a:pt x="431800" y="1080770"/>
                    </a:cubicBezTo>
                    <a:cubicBezTo>
                      <a:pt x="457200" y="1084580"/>
                      <a:pt x="469900" y="1088390"/>
                      <a:pt x="487680" y="1082040"/>
                    </a:cubicBezTo>
                    <a:cubicBezTo>
                      <a:pt x="511810" y="1074420"/>
                      <a:pt x="527050" y="1035050"/>
                      <a:pt x="556260" y="1024890"/>
                    </a:cubicBezTo>
                    <a:cubicBezTo>
                      <a:pt x="593090" y="1012190"/>
                      <a:pt x="651510" y="1038860"/>
                      <a:pt x="693420" y="1027430"/>
                    </a:cubicBezTo>
                    <a:cubicBezTo>
                      <a:pt x="732790" y="1016000"/>
                      <a:pt x="763270" y="972820"/>
                      <a:pt x="803910" y="961390"/>
                    </a:cubicBezTo>
                    <a:cubicBezTo>
                      <a:pt x="844550" y="948690"/>
                      <a:pt x="900430" y="970280"/>
                      <a:pt x="938530" y="955040"/>
                    </a:cubicBezTo>
                    <a:cubicBezTo>
                      <a:pt x="976630" y="939800"/>
                      <a:pt x="998220" y="894080"/>
                      <a:pt x="1033780" y="873760"/>
                    </a:cubicBezTo>
                    <a:cubicBezTo>
                      <a:pt x="1069340" y="853440"/>
                      <a:pt x="1117600" y="852170"/>
                      <a:pt x="1151890" y="833120"/>
                    </a:cubicBezTo>
                    <a:cubicBezTo>
                      <a:pt x="1182370" y="815340"/>
                      <a:pt x="1198880" y="778510"/>
                      <a:pt x="1230630" y="763270"/>
                    </a:cubicBezTo>
                    <a:cubicBezTo>
                      <a:pt x="1264920" y="745490"/>
                      <a:pt x="1314450" y="741680"/>
                      <a:pt x="1351280" y="737870"/>
                    </a:cubicBezTo>
                    <a:cubicBezTo>
                      <a:pt x="1380490" y="735330"/>
                      <a:pt x="1408430" y="728980"/>
                      <a:pt x="1430020" y="737870"/>
                    </a:cubicBezTo>
                    <a:cubicBezTo>
                      <a:pt x="1450340" y="745490"/>
                      <a:pt x="1464310" y="763270"/>
                      <a:pt x="1479550" y="782320"/>
                    </a:cubicBezTo>
                    <a:cubicBezTo>
                      <a:pt x="1501140" y="806450"/>
                      <a:pt x="1516380" y="859790"/>
                      <a:pt x="1541780" y="876300"/>
                    </a:cubicBezTo>
                    <a:cubicBezTo>
                      <a:pt x="1560830" y="889000"/>
                      <a:pt x="1584960" y="889000"/>
                      <a:pt x="1606550" y="889000"/>
                    </a:cubicBezTo>
                    <a:cubicBezTo>
                      <a:pt x="1625600" y="890270"/>
                      <a:pt x="1647190" y="887730"/>
                      <a:pt x="1663700" y="882650"/>
                    </a:cubicBezTo>
                    <a:cubicBezTo>
                      <a:pt x="1677670" y="877570"/>
                      <a:pt x="1682750" y="866140"/>
                      <a:pt x="1700530" y="859790"/>
                    </a:cubicBezTo>
                    <a:cubicBezTo>
                      <a:pt x="1736090" y="848360"/>
                      <a:pt x="1830070" y="864870"/>
                      <a:pt x="1874520" y="845820"/>
                    </a:cubicBezTo>
                    <a:cubicBezTo>
                      <a:pt x="1907540" y="831850"/>
                      <a:pt x="1921510" y="788670"/>
                      <a:pt x="1951990" y="781050"/>
                    </a:cubicBezTo>
                    <a:cubicBezTo>
                      <a:pt x="1982470" y="772160"/>
                      <a:pt x="2033270" y="805180"/>
                      <a:pt x="2058670" y="802640"/>
                    </a:cubicBezTo>
                    <a:cubicBezTo>
                      <a:pt x="2072640" y="800100"/>
                      <a:pt x="2080260" y="795020"/>
                      <a:pt x="2090420" y="786130"/>
                    </a:cubicBezTo>
                    <a:cubicBezTo>
                      <a:pt x="2106930" y="772160"/>
                      <a:pt x="2115820" y="730250"/>
                      <a:pt x="2134870" y="716280"/>
                    </a:cubicBezTo>
                    <a:cubicBezTo>
                      <a:pt x="2150110" y="704850"/>
                      <a:pt x="2175510" y="709930"/>
                      <a:pt x="2189480" y="701040"/>
                    </a:cubicBezTo>
                    <a:cubicBezTo>
                      <a:pt x="2200910" y="694690"/>
                      <a:pt x="2205990" y="689610"/>
                      <a:pt x="2214880" y="675640"/>
                    </a:cubicBezTo>
                    <a:cubicBezTo>
                      <a:pt x="2233930" y="647700"/>
                      <a:pt x="2249170" y="570230"/>
                      <a:pt x="2277110" y="528320"/>
                    </a:cubicBezTo>
                    <a:cubicBezTo>
                      <a:pt x="2302510" y="491490"/>
                      <a:pt x="2363470" y="458470"/>
                      <a:pt x="2369820" y="435610"/>
                    </a:cubicBezTo>
                    <a:cubicBezTo>
                      <a:pt x="2372360" y="425450"/>
                      <a:pt x="2371090" y="417830"/>
                      <a:pt x="2364740" y="410210"/>
                    </a:cubicBezTo>
                    <a:cubicBezTo>
                      <a:pt x="2350770" y="391160"/>
                      <a:pt x="2294890" y="368300"/>
                      <a:pt x="2260600" y="354330"/>
                    </a:cubicBezTo>
                    <a:cubicBezTo>
                      <a:pt x="2231390" y="341630"/>
                      <a:pt x="2204720" y="332740"/>
                      <a:pt x="2172970" y="326390"/>
                    </a:cubicBezTo>
                    <a:cubicBezTo>
                      <a:pt x="2136140" y="320040"/>
                      <a:pt x="2103120" y="314960"/>
                      <a:pt x="2053590" y="317500"/>
                    </a:cubicBezTo>
                    <a:cubicBezTo>
                      <a:pt x="1974850" y="320040"/>
                      <a:pt x="1845310" y="342900"/>
                      <a:pt x="1742440" y="363220"/>
                    </a:cubicBezTo>
                    <a:cubicBezTo>
                      <a:pt x="1639570" y="383540"/>
                      <a:pt x="1530350" y="422910"/>
                      <a:pt x="1436370" y="436880"/>
                    </a:cubicBezTo>
                    <a:cubicBezTo>
                      <a:pt x="1356360" y="449580"/>
                      <a:pt x="1309370" y="440690"/>
                      <a:pt x="1214120" y="452120"/>
                    </a:cubicBezTo>
                    <a:cubicBezTo>
                      <a:pt x="1033780" y="472440"/>
                      <a:pt x="575310" y="591820"/>
                      <a:pt x="444500" y="577850"/>
                    </a:cubicBezTo>
                    <a:cubicBezTo>
                      <a:pt x="397510" y="574040"/>
                      <a:pt x="375920" y="562610"/>
                      <a:pt x="351790" y="542290"/>
                    </a:cubicBezTo>
                    <a:cubicBezTo>
                      <a:pt x="327660" y="521970"/>
                      <a:pt x="309880" y="487680"/>
                      <a:pt x="300990" y="454660"/>
                    </a:cubicBezTo>
                    <a:cubicBezTo>
                      <a:pt x="292100" y="422910"/>
                      <a:pt x="293370" y="374650"/>
                      <a:pt x="299720" y="349250"/>
                    </a:cubicBezTo>
                    <a:cubicBezTo>
                      <a:pt x="303530" y="332740"/>
                      <a:pt x="311150" y="321310"/>
                      <a:pt x="321310" y="311150"/>
                    </a:cubicBezTo>
                    <a:cubicBezTo>
                      <a:pt x="335280" y="298450"/>
                      <a:pt x="355600" y="290830"/>
                      <a:pt x="381000" y="283210"/>
                    </a:cubicBezTo>
                    <a:cubicBezTo>
                      <a:pt x="422910" y="271780"/>
                      <a:pt x="491490" y="260350"/>
                      <a:pt x="553720" y="265430"/>
                    </a:cubicBezTo>
                    <a:cubicBezTo>
                      <a:pt x="628650" y="270510"/>
                      <a:pt x="725170" y="314960"/>
                      <a:pt x="798830" y="328930"/>
                    </a:cubicBezTo>
                    <a:cubicBezTo>
                      <a:pt x="855980" y="340360"/>
                      <a:pt x="894080" y="346710"/>
                      <a:pt x="956310" y="349250"/>
                    </a:cubicBezTo>
                    <a:cubicBezTo>
                      <a:pt x="1043940" y="353060"/>
                      <a:pt x="1186180" y="345440"/>
                      <a:pt x="1273810" y="337820"/>
                    </a:cubicBezTo>
                    <a:cubicBezTo>
                      <a:pt x="1337310" y="332740"/>
                      <a:pt x="1371600" y="321310"/>
                      <a:pt x="1435100" y="314960"/>
                    </a:cubicBezTo>
                    <a:cubicBezTo>
                      <a:pt x="1527810" y="306070"/>
                      <a:pt x="1699260" y="308610"/>
                      <a:pt x="1776730" y="297180"/>
                    </a:cubicBezTo>
                    <a:cubicBezTo>
                      <a:pt x="1816100" y="290830"/>
                      <a:pt x="1847850" y="283210"/>
                      <a:pt x="1866900" y="273050"/>
                    </a:cubicBezTo>
                    <a:cubicBezTo>
                      <a:pt x="1877060" y="266700"/>
                      <a:pt x="1882140" y="261620"/>
                      <a:pt x="1887220" y="252730"/>
                    </a:cubicBezTo>
                    <a:cubicBezTo>
                      <a:pt x="1893570" y="242570"/>
                      <a:pt x="1901190" y="222250"/>
                      <a:pt x="1897380" y="210820"/>
                    </a:cubicBezTo>
                    <a:cubicBezTo>
                      <a:pt x="1893570" y="201930"/>
                      <a:pt x="1883410" y="195580"/>
                      <a:pt x="1873250" y="190500"/>
                    </a:cubicBezTo>
                    <a:cubicBezTo>
                      <a:pt x="1861820" y="185420"/>
                      <a:pt x="1846580" y="185420"/>
                      <a:pt x="1827530" y="184150"/>
                    </a:cubicBezTo>
                    <a:cubicBezTo>
                      <a:pt x="1791970" y="181610"/>
                      <a:pt x="1742440" y="177800"/>
                      <a:pt x="1680210" y="186690"/>
                    </a:cubicBezTo>
                    <a:cubicBezTo>
                      <a:pt x="1570990" y="201930"/>
                      <a:pt x="1352550" y="287020"/>
                      <a:pt x="1228090" y="308610"/>
                    </a:cubicBezTo>
                    <a:cubicBezTo>
                      <a:pt x="1143000" y="323850"/>
                      <a:pt x="1080770" y="316230"/>
                      <a:pt x="1009650" y="326390"/>
                    </a:cubicBezTo>
                    <a:cubicBezTo>
                      <a:pt x="938530" y="335280"/>
                      <a:pt x="866140" y="360680"/>
                      <a:pt x="798830" y="369570"/>
                    </a:cubicBezTo>
                    <a:cubicBezTo>
                      <a:pt x="739140" y="377190"/>
                      <a:pt x="687070" y="367030"/>
                      <a:pt x="628650" y="377190"/>
                    </a:cubicBezTo>
                    <a:cubicBezTo>
                      <a:pt x="563880" y="387350"/>
                      <a:pt x="480060" y="414020"/>
                      <a:pt x="426720" y="434340"/>
                    </a:cubicBezTo>
                    <a:cubicBezTo>
                      <a:pt x="391160" y="448310"/>
                      <a:pt x="359410" y="454660"/>
                      <a:pt x="339090" y="478790"/>
                    </a:cubicBezTo>
                    <a:cubicBezTo>
                      <a:pt x="316230" y="502920"/>
                      <a:pt x="299720" y="560070"/>
                      <a:pt x="300990" y="582930"/>
                    </a:cubicBezTo>
                    <a:cubicBezTo>
                      <a:pt x="300990" y="595630"/>
                      <a:pt x="306070" y="601980"/>
                      <a:pt x="312420" y="610870"/>
                    </a:cubicBezTo>
                    <a:cubicBezTo>
                      <a:pt x="321310" y="621030"/>
                      <a:pt x="337820" y="632460"/>
                      <a:pt x="356870" y="640080"/>
                    </a:cubicBezTo>
                    <a:cubicBezTo>
                      <a:pt x="381000" y="650240"/>
                      <a:pt x="411480" y="657860"/>
                      <a:pt x="449580" y="661670"/>
                    </a:cubicBezTo>
                    <a:cubicBezTo>
                      <a:pt x="508000" y="666750"/>
                      <a:pt x="596900" y="659130"/>
                      <a:pt x="671830" y="652780"/>
                    </a:cubicBezTo>
                    <a:cubicBezTo>
                      <a:pt x="751840" y="645160"/>
                      <a:pt x="815340" y="636270"/>
                      <a:pt x="914400" y="619760"/>
                    </a:cubicBezTo>
                    <a:cubicBezTo>
                      <a:pt x="1073150" y="593090"/>
                      <a:pt x="1342390" y="520700"/>
                      <a:pt x="1529080" y="497840"/>
                    </a:cubicBezTo>
                    <a:cubicBezTo>
                      <a:pt x="1685290" y="477520"/>
                      <a:pt x="1910080" y="455930"/>
                      <a:pt x="1959610" y="474980"/>
                    </a:cubicBezTo>
                    <a:cubicBezTo>
                      <a:pt x="1973580" y="480060"/>
                      <a:pt x="1979930" y="487680"/>
                      <a:pt x="1981200" y="495300"/>
                    </a:cubicBezTo>
                    <a:cubicBezTo>
                      <a:pt x="1981200" y="502920"/>
                      <a:pt x="1974850" y="511810"/>
                      <a:pt x="1963420" y="518160"/>
                    </a:cubicBezTo>
                    <a:cubicBezTo>
                      <a:pt x="1911350" y="542290"/>
                      <a:pt x="1629410" y="500380"/>
                      <a:pt x="1465580" y="506730"/>
                    </a:cubicBezTo>
                    <a:cubicBezTo>
                      <a:pt x="1304290" y="513080"/>
                      <a:pt x="1141730" y="553720"/>
                      <a:pt x="989330" y="552450"/>
                    </a:cubicBezTo>
                    <a:cubicBezTo>
                      <a:pt x="848360" y="552450"/>
                      <a:pt x="712470" y="504190"/>
                      <a:pt x="582930" y="510540"/>
                    </a:cubicBezTo>
                    <a:cubicBezTo>
                      <a:pt x="462280" y="516890"/>
                      <a:pt x="336550" y="557530"/>
                      <a:pt x="238760" y="584200"/>
                    </a:cubicBezTo>
                    <a:cubicBezTo>
                      <a:pt x="163830" y="604520"/>
                      <a:pt x="77470" y="651510"/>
                      <a:pt x="44450" y="648970"/>
                    </a:cubicBezTo>
                    <a:cubicBezTo>
                      <a:pt x="34290" y="648970"/>
                      <a:pt x="26670" y="645160"/>
                      <a:pt x="24130" y="640080"/>
                    </a:cubicBezTo>
                    <a:cubicBezTo>
                      <a:pt x="20320" y="633730"/>
                      <a:pt x="19050" y="623570"/>
                      <a:pt x="25400" y="615950"/>
                    </a:cubicBezTo>
                    <a:cubicBezTo>
                      <a:pt x="52070" y="588010"/>
                      <a:pt x="276860" y="593090"/>
                      <a:pt x="393700" y="575310"/>
                    </a:cubicBezTo>
                    <a:cubicBezTo>
                      <a:pt x="500380" y="557530"/>
                      <a:pt x="571500" y="533400"/>
                      <a:pt x="697230" y="513080"/>
                    </a:cubicBezTo>
                    <a:cubicBezTo>
                      <a:pt x="901700" y="478790"/>
                      <a:pt x="1333500" y="439420"/>
                      <a:pt x="1507490" y="412750"/>
                    </a:cubicBezTo>
                    <a:cubicBezTo>
                      <a:pt x="1590040" y="400050"/>
                      <a:pt x="1635760" y="392430"/>
                      <a:pt x="1690370" y="378460"/>
                    </a:cubicBezTo>
                    <a:cubicBezTo>
                      <a:pt x="1737360" y="365760"/>
                      <a:pt x="1767840" y="345440"/>
                      <a:pt x="1817370" y="334010"/>
                    </a:cubicBezTo>
                    <a:cubicBezTo>
                      <a:pt x="1888490" y="318770"/>
                      <a:pt x="2035810" y="293370"/>
                      <a:pt x="2077720" y="302260"/>
                    </a:cubicBezTo>
                    <a:cubicBezTo>
                      <a:pt x="2092960" y="306070"/>
                      <a:pt x="2106930" y="316230"/>
                      <a:pt x="2105660" y="318770"/>
                    </a:cubicBezTo>
                    <a:cubicBezTo>
                      <a:pt x="2103120" y="327660"/>
                      <a:pt x="1963420" y="295910"/>
                      <a:pt x="1874520" y="292100"/>
                    </a:cubicBezTo>
                    <a:cubicBezTo>
                      <a:pt x="1753870" y="288290"/>
                      <a:pt x="1572260" y="299720"/>
                      <a:pt x="1446530" y="313690"/>
                    </a:cubicBezTo>
                    <a:cubicBezTo>
                      <a:pt x="1348740" y="323850"/>
                      <a:pt x="1275080" y="323850"/>
                      <a:pt x="1186180" y="358140"/>
                    </a:cubicBezTo>
                    <a:cubicBezTo>
                      <a:pt x="1080770" y="397510"/>
                      <a:pt x="902970" y="562610"/>
                      <a:pt x="863600" y="557530"/>
                    </a:cubicBezTo>
                    <a:cubicBezTo>
                      <a:pt x="853440" y="556260"/>
                      <a:pt x="848360" y="546100"/>
                      <a:pt x="847090" y="539750"/>
                    </a:cubicBezTo>
                    <a:cubicBezTo>
                      <a:pt x="845820" y="533400"/>
                      <a:pt x="849630" y="521970"/>
                      <a:pt x="858520" y="518160"/>
                    </a:cubicBezTo>
                    <a:cubicBezTo>
                      <a:pt x="873760" y="509270"/>
                      <a:pt x="909320" y="528320"/>
                      <a:pt x="955040" y="529590"/>
                    </a:cubicBezTo>
                    <a:cubicBezTo>
                      <a:pt x="1062990" y="533400"/>
                      <a:pt x="1333500" y="520700"/>
                      <a:pt x="1493520" y="502920"/>
                    </a:cubicBezTo>
                    <a:cubicBezTo>
                      <a:pt x="1624330" y="488950"/>
                      <a:pt x="1803400" y="433070"/>
                      <a:pt x="1846580" y="443230"/>
                    </a:cubicBezTo>
                    <a:cubicBezTo>
                      <a:pt x="1856740" y="445770"/>
                      <a:pt x="1861820" y="452120"/>
                      <a:pt x="1864360" y="457200"/>
                    </a:cubicBezTo>
                    <a:cubicBezTo>
                      <a:pt x="1866900" y="462280"/>
                      <a:pt x="1866900" y="469900"/>
                      <a:pt x="1861820" y="476250"/>
                    </a:cubicBezTo>
                    <a:cubicBezTo>
                      <a:pt x="1835150" y="501650"/>
                      <a:pt x="1586230" y="505460"/>
                      <a:pt x="1502410" y="523240"/>
                    </a:cubicBezTo>
                    <a:cubicBezTo>
                      <a:pt x="1457960" y="532130"/>
                      <a:pt x="1440180" y="538480"/>
                      <a:pt x="1399540" y="554990"/>
                    </a:cubicBezTo>
                    <a:cubicBezTo>
                      <a:pt x="1334770" y="579120"/>
                      <a:pt x="1233170" y="635000"/>
                      <a:pt x="1154430" y="666750"/>
                    </a:cubicBezTo>
                    <a:cubicBezTo>
                      <a:pt x="1085850" y="694690"/>
                      <a:pt x="996950" y="715010"/>
                      <a:pt x="953770" y="737870"/>
                    </a:cubicBezTo>
                    <a:cubicBezTo>
                      <a:pt x="932180" y="750570"/>
                      <a:pt x="923290" y="756920"/>
                      <a:pt x="908050" y="773430"/>
                    </a:cubicBezTo>
                    <a:cubicBezTo>
                      <a:pt x="886460" y="796290"/>
                      <a:pt x="875030" y="848360"/>
                      <a:pt x="845820" y="871220"/>
                    </a:cubicBezTo>
                    <a:cubicBezTo>
                      <a:pt x="816610" y="895350"/>
                      <a:pt x="774700" y="904240"/>
                      <a:pt x="732790" y="911860"/>
                    </a:cubicBezTo>
                    <a:cubicBezTo>
                      <a:pt x="684530" y="919480"/>
                      <a:pt x="621030" y="916940"/>
                      <a:pt x="571500" y="909320"/>
                    </a:cubicBezTo>
                    <a:cubicBezTo>
                      <a:pt x="529590" y="901700"/>
                      <a:pt x="485140" y="894080"/>
                      <a:pt x="455930" y="873760"/>
                    </a:cubicBezTo>
                    <a:cubicBezTo>
                      <a:pt x="429260" y="855980"/>
                      <a:pt x="414020" y="826770"/>
                      <a:pt x="397510" y="797560"/>
                    </a:cubicBezTo>
                    <a:cubicBezTo>
                      <a:pt x="377190" y="763270"/>
                      <a:pt x="356870" y="722630"/>
                      <a:pt x="345440" y="680720"/>
                    </a:cubicBezTo>
                    <a:cubicBezTo>
                      <a:pt x="332740" y="638810"/>
                      <a:pt x="323850" y="581660"/>
                      <a:pt x="326390" y="548640"/>
                    </a:cubicBezTo>
                    <a:cubicBezTo>
                      <a:pt x="327660" y="529590"/>
                      <a:pt x="332740" y="508000"/>
                      <a:pt x="340360" y="502920"/>
                    </a:cubicBezTo>
                    <a:cubicBezTo>
                      <a:pt x="345440" y="499110"/>
                      <a:pt x="355600" y="501650"/>
                      <a:pt x="360680" y="504190"/>
                    </a:cubicBezTo>
                    <a:cubicBezTo>
                      <a:pt x="365760" y="508000"/>
                      <a:pt x="370840" y="514350"/>
                      <a:pt x="370840" y="523240"/>
                    </a:cubicBezTo>
                    <a:cubicBezTo>
                      <a:pt x="369570" y="549910"/>
                      <a:pt x="281940" y="645160"/>
                      <a:pt x="259080" y="687070"/>
                    </a:cubicBezTo>
                    <a:cubicBezTo>
                      <a:pt x="246380" y="711200"/>
                      <a:pt x="234950" y="720090"/>
                      <a:pt x="234950" y="745490"/>
                    </a:cubicBezTo>
                    <a:cubicBezTo>
                      <a:pt x="236220" y="791210"/>
                      <a:pt x="299720" y="910590"/>
                      <a:pt x="321310" y="941070"/>
                    </a:cubicBezTo>
                    <a:cubicBezTo>
                      <a:pt x="330200" y="952500"/>
                      <a:pt x="332740" y="956310"/>
                      <a:pt x="342900" y="961390"/>
                    </a:cubicBezTo>
                    <a:cubicBezTo>
                      <a:pt x="363220" y="967740"/>
                      <a:pt x="402590" y="961390"/>
                      <a:pt x="439420" y="956310"/>
                    </a:cubicBezTo>
                    <a:cubicBezTo>
                      <a:pt x="487680" y="949960"/>
                      <a:pt x="566420" y="930910"/>
                      <a:pt x="609600" y="916940"/>
                    </a:cubicBezTo>
                    <a:cubicBezTo>
                      <a:pt x="637540" y="908050"/>
                      <a:pt x="651510" y="904240"/>
                      <a:pt x="678180" y="889000"/>
                    </a:cubicBezTo>
                    <a:cubicBezTo>
                      <a:pt x="718820" y="867410"/>
                      <a:pt x="782320" y="803910"/>
                      <a:pt x="825500" y="783590"/>
                    </a:cubicBezTo>
                    <a:cubicBezTo>
                      <a:pt x="852170" y="770890"/>
                      <a:pt x="864870" y="769620"/>
                      <a:pt x="897890" y="765810"/>
                    </a:cubicBezTo>
                    <a:cubicBezTo>
                      <a:pt x="962660" y="756920"/>
                      <a:pt x="1137920" y="753110"/>
                      <a:pt x="1192530" y="763270"/>
                    </a:cubicBezTo>
                    <a:cubicBezTo>
                      <a:pt x="1214120" y="767080"/>
                      <a:pt x="1229360" y="767080"/>
                      <a:pt x="1236980" y="778510"/>
                    </a:cubicBezTo>
                    <a:cubicBezTo>
                      <a:pt x="1247140" y="792480"/>
                      <a:pt x="1244600" y="822960"/>
                      <a:pt x="1240790" y="843280"/>
                    </a:cubicBezTo>
                    <a:cubicBezTo>
                      <a:pt x="1236980" y="862330"/>
                      <a:pt x="1224280" y="895350"/>
                      <a:pt x="1212850" y="899160"/>
                    </a:cubicBezTo>
                    <a:cubicBezTo>
                      <a:pt x="1202690" y="901700"/>
                      <a:pt x="1186180" y="892810"/>
                      <a:pt x="1179830" y="883920"/>
                    </a:cubicBezTo>
                    <a:cubicBezTo>
                      <a:pt x="1173480" y="871220"/>
                      <a:pt x="1178560" y="849630"/>
                      <a:pt x="1188720" y="822960"/>
                    </a:cubicBezTo>
                    <a:cubicBezTo>
                      <a:pt x="1211580" y="759460"/>
                      <a:pt x="1338580" y="561340"/>
                      <a:pt x="1383030" y="525780"/>
                    </a:cubicBezTo>
                    <a:cubicBezTo>
                      <a:pt x="1398270" y="514350"/>
                      <a:pt x="1409700" y="513080"/>
                      <a:pt x="1421130" y="511810"/>
                    </a:cubicBezTo>
                    <a:cubicBezTo>
                      <a:pt x="1431290" y="510540"/>
                      <a:pt x="1441450" y="510540"/>
                      <a:pt x="1451610" y="515620"/>
                    </a:cubicBezTo>
                    <a:cubicBezTo>
                      <a:pt x="1464310" y="523240"/>
                      <a:pt x="1474470" y="538480"/>
                      <a:pt x="1488440" y="563880"/>
                    </a:cubicBezTo>
                    <a:cubicBezTo>
                      <a:pt x="1521460" y="629920"/>
                      <a:pt x="1607820" y="900430"/>
                      <a:pt x="1606550" y="951230"/>
                    </a:cubicBezTo>
                    <a:cubicBezTo>
                      <a:pt x="1606550" y="963930"/>
                      <a:pt x="1604010" y="970280"/>
                      <a:pt x="1597660" y="974090"/>
                    </a:cubicBezTo>
                    <a:cubicBezTo>
                      <a:pt x="1593850" y="979170"/>
                      <a:pt x="1583690" y="979170"/>
                      <a:pt x="1577340" y="977900"/>
                    </a:cubicBezTo>
                    <a:cubicBezTo>
                      <a:pt x="1572260" y="975360"/>
                      <a:pt x="1564640" y="969010"/>
                      <a:pt x="1563370" y="962660"/>
                    </a:cubicBezTo>
                    <a:cubicBezTo>
                      <a:pt x="1562100" y="953770"/>
                      <a:pt x="1570990" y="942340"/>
                      <a:pt x="1579880" y="929640"/>
                    </a:cubicBezTo>
                    <a:cubicBezTo>
                      <a:pt x="1596390" y="902970"/>
                      <a:pt x="1642110" y="866140"/>
                      <a:pt x="1668780" y="822960"/>
                    </a:cubicBezTo>
                    <a:cubicBezTo>
                      <a:pt x="1701800" y="768350"/>
                      <a:pt x="1724660" y="633730"/>
                      <a:pt x="1752600" y="622300"/>
                    </a:cubicBezTo>
                    <a:cubicBezTo>
                      <a:pt x="1762760" y="618490"/>
                      <a:pt x="1775460" y="626110"/>
                      <a:pt x="1784350" y="637540"/>
                    </a:cubicBezTo>
                    <a:cubicBezTo>
                      <a:pt x="1804670" y="668020"/>
                      <a:pt x="1816100" y="835660"/>
                      <a:pt x="1799590" y="861060"/>
                    </a:cubicBezTo>
                    <a:cubicBezTo>
                      <a:pt x="1794510" y="869950"/>
                      <a:pt x="1784350" y="872490"/>
                      <a:pt x="1776730" y="871220"/>
                    </a:cubicBezTo>
                    <a:cubicBezTo>
                      <a:pt x="1770380" y="869950"/>
                      <a:pt x="1761490" y="862330"/>
                      <a:pt x="1760220" y="853440"/>
                    </a:cubicBezTo>
                    <a:cubicBezTo>
                      <a:pt x="1757680" y="833120"/>
                      <a:pt x="1798320" y="788670"/>
                      <a:pt x="1817370" y="746760"/>
                    </a:cubicBezTo>
                    <a:cubicBezTo>
                      <a:pt x="1840230" y="695960"/>
                      <a:pt x="1855470" y="584200"/>
                      <a:pt x="1880870" y="566420"/>
                    </a:cubicBezTo>
                    <a:cubicBezTo>
                      <a:pt x="1891030" y="558800"/>
                      <a:pt x="1903730" y="560070"/>
                      <a:pt x="1913890" y="566420"/>
                    </a:cubicBezTo>
                    <a:cubicBezTo>
                      <a:pt x="1932940" y="579120"/>
                      <a:pt x="1936750" y="668020"/>
                      <a:pt x="1958340" y="674370"/>
                    </a:cubicBezTo>
                    <a:cubicBezTo>
                      <a:pt x="1978660" y="680720"/>
                      <a:pt x="2010410" y="647700"/>
                      <a:pt x="2034540" y="624840"/>
                    </a:cubicBezTo>
                    <a:cubicBezTo>
                      <a:pt x="2063750" y="595630"/>
                      <a:pt x="2095500" y="516890"/>
                      <a:pt x="2117090" y="502920"/>
                    </a:cubicBezTo>
                    <a:cubicBezTo>
                      <a:pt x="2125980" y="496570"/>
                      <a:pt x="2132330" y="494030"/>
                      <a:pt x="2141220" y="497840"/>
                    </a:cubicBezTo>
                    <a:cubicBezTo>
                      <a:pt x="2157730" y="505460"/>
                      <a:pt x="2179320" y="557530"/>
                      <a:pt x="2193290" y="589280"/>
                    </a:cubicBezTo>
                    <a:cubicBezTo>
                      <a:pt x="2207260" y="621030"/>
                      <a:pt x="2227580" y="668020"/>
                      <a:pt x="2226310" y="690880"/>
                    </a:cubicBezTo>
                    <a:cubicBezTo>
                      <a:pt x="2225040" y="702310"/>
                      <a:pt x="2219960" y="713740"/>
                      <a:pt x="2213610" y="716280"/>
                    </a:cubicBezTo>
                    <a:cubicBezTo>
                      <a:pt x="2205990" y="718820"/>
                      <a:pt x="2192020" y="713740"/>
                      <a:pt x="2184400" y="702310"/>
                    </a:cubicBezTo>
                    <a:cubicBezTo>
                      <a:pt x="2157730" y="662940"/>
                      <a:pt x="2156460" y="459740"/>
                      <a:pt x="2152650" y="356870"/>
                    </a:cubicBezTo>
                    <a:cubicBezTo>
                      <a:pt x="2150110" y="273050"/>
                      <a:pt x="2143760" y="160020"/>
                      <a:pt x="2157730" y="129540"/>
                    </a:cubicBezTo>
                    <a:cubicBezTo>
                      <a:pt x="2162810" y="119380"/>
                      <a:pt x="2169160" y="114300"/>
                      <a:pt x="2176780" y="114300"/>
                    </a:cubicBezTo>
                    <a:cubicBezTo>
                      <a:pt x="2183130" y="114300"/>
                      <a:pt x="2194560" y="120650"/>
                      <a:pt x="2199640" y="130810"/>
                    </a:cubicBezTo>
                    <a:cubicBezTo>
                      <a:pt x="2207260" y="147320"/>
                      <a:pt x="2203450" y="210820"/>
                      <a:pt x="2192020" y="219710"/>
                    </a:cubicBezTo>
                    <a:cubicBezTo>
                      <a:pt x="2184400" y="224790"/>
                      <a:pt x="2165350" y="219710"/>
                      <a:pt x="2157730" y="212090"/>
                    </a:cubicBezTo>
                    <a:cubicBezTo>
                      <a:pt x="2148840" y="200660"/>
                      <a:pt x="2164080" y="149860"/>
                      <a:pt x="2155190" y="147320"/>
                    </a:cubicBezTo>
                    <a:cubicBezTo>
                      <a:pt x="2145030" y="142240"/>
                      <a:pt x="2110740" y="203200"/>
                      <a:pt x="2087880" y="214630"/>
                    </a:cubicBezTo>
                    <a:cubicBezTo>
                      <a:pt x="2072640" y="222250"/>
                      <a:pt x="2054860" y="227330"/>
                      <a:pt x="2042160" y="220980"/>
                    </a:cubicBezTo>
                    <a:cubicBezTo>
                      <a:pt x="2024380" y="212090"/>
                      <a:pt x="1997710" y="165100"/>
                      <a:pt x="1998980" y="146050"/>
                    </a:cubicBezTo>
                    <a:cubicBezTo>
                      <a:pt x="1998980" y="133350"/>
                      <a:pt x="2009140" y="119380"/>
                      <a:pt x="2016760" y="115570"/>
                    </a:cubicBezTo>
                    <a:cubicBezTo>
                      <a:pt x="2023110" y="113030"/>
                      <a:pt x="2034540" y="114300"/>
                      <a:pt x="2040890" y="120650"/>
                    </a:cubicBezTo>
                    <a:cubicBezTo>
                      <a:pt x="2053590" y="135890"/>
                      <a:pt x="2023110" y="229870"/>
                      <a:pt x="2044700" y="243840"/>
                    </a:cubicBezTo>
                    <a:cubicBezTo>
                      <a:pt x="2068830" y="260350"/>
                      <a:pt x="2159000" y="182880"/>
                      <a:pt x="2195830" y="181610"/>
                    </a:cubicBezTo>
                    <a:cubicBezTo>
                      <a:pt x="2217420" y="181610"/>
                      <a:pt x="2231390" y="184150"/>
                      <a:pt x="2246630" y="199390"/>
                    </a:cubicBezTo>
                    <a:cubicBezTo>
                      <a:pt x="2279650" y="233680"/>
                      <a:pt x="2326640" y="393700"/>
                      <a:pt x="2322830" y="441960"/>
                    </a:cubicBezTo>
                    <a:cubicBezTo>
                      <a:pt x="2321560" y="463550"/>
                      <a:pt x="2312670" y="480060"/>
                      <a:pt x="2302510" y="486410"/>
                    </a:cubicBezTo>
                    <a:cubicBezTo>
                      <a:pt x="2293620" y="491490"/>
                      <a:pt x="2284730" y="487680"/>
                      <a:pt x="2268220" y="482600"/>
                    </a:cubicBezTo>
                    <a:cubicBezTo>
                      <a:pt x="2217420" y="471170"/>
                      <a:pt x="2080260" y="400050"/>
                      <a:pt x="1972310" y="359410"/>
                    </a:cubicBezTo>
                    <a:cubicBezTo>
                      <a:pt x="1844040" y="312420"/>
                      <a:pt x="1685290" y="254000"/>
                      <a:pt x="1548130" y="224790"/>
                    </a:cubicBezTo>
                    <a:cubicBezTo>
                      <a:pt x="1423670" y="196850"/>
                      <a:pt x="1294130" y="185420"/>
                      <a:pt x="1188720" y="180340"/>
                    </a:cubicBezTo>
                    <a:cubicBezTo>
                      <a:pt x="1103630" y="176530"/>
                      <a:pt x="1037590" y="165100"/>
                      <a:pt x="961390" y="185420"/>
                    </a:cubicBezTo>
                    <a:cubicBezTo>
                      <a:pt x="873760" y="210820"/>
                      <a:pt x="759460" y="295910"/>
                      <a:pt x="698500" y="336550"/>
                    </a:cubicBezTo>
                    <a:cubicBezTo>
                      <a:pt x="662940" y="360680"/>
                      <a:pt x="648970" y="364490"/>
                      <a:pt x="619760" y="398780"/>
                    </a:cubicBezTo>
                    <a:cubicBezTo>
                      <a:pt x="551180" y="481330"/>
                      <a:pt x="421640" y="843280"/>
                      <a:pt x="365760" y="881380"/>
                    </a:cubicBezTo>
                    <a:cubicBezTo>
                      <a:pt x="350520" y="891540"/>
                      <a:pt x="337820" y="890270"/>
                      <a:pt x="327660" y="886460"/>
                    </a:cubicBezTo>
                    <a:cubicBezTo>
                      <a:pt x="316230" y="881380"/>
                      <a:pt x="312420" y="871220"/>
                      <a:pt x="300990" y="854710"/>
                    </a:cubicBezTo>
                    <a:cubicBezTo>
                      <a:pt x="275590" y="820420"/>
                      <a:pt x="200660" y="703580"/>
                      <a:pt x="191770" y="668020"/>
                    </a:cubicBezTo>
                    <a:cubicBezTo>
                      <a:pt x="187960" y="655320"/>
                      <a:pt x="187960" y="646430"/>
                      <a:pt x="193040" y="640080"/>
                    </a:cubicBezTo>
                    <a:cubicBezTo>
                      <a:pt x="195580" y="635000"/>
                      <a:pt x="205740" y="631190"/>
                      <a:pt x="210820" y="631190"/>
                    </a:cubicBezTo>
                    <a:cubicBezTo>
                      <a:pt x="217170" y="631190"/>
                      <a:pt x="224790" y="635000"/>
                      <a:pt x="229870" y="641350"/>
                    </a:cubicBezTo>
                    <a:cubicBezTo>
                      <a:pt x="237490" y="652780"/>
                      <a:pt x="241300" y="676910"/>
                      <a:pt x="243840" y="702310"/>
                    </a:cubicBezTo>
                    <a:cubicBezTo>
                      <a:pt x="247650" y="749300"/>
                      <a:pt x="246380" y="868680"/>
                      <a:pt x="232410" y="897890"/>
                    </a:cubicBezTo>
                    <a:cubicBezTo>
                      <a:pt x="227330" y="908050"/>
                      <a:pt x="219710" y="913130"/>
                      <a:pt x="212090" y="914400"/>
                    </a:cubicBezTo>
                    <a:cubicBezTo>
                      <a:pt x="205740" y="915670"/>
                      <a:pt x="199390" y="911860"/>
                      <a:pt x="191770" y="906780"/>
                    </a:cubicBezTo>
                    <a:cubicBezTo>
                      <a:pt x="181610" y="899160"/>
                      <a:pt x="167640" y="880110"/>
                      <a:pt x="160020" y="864870"/>
                    </a:cubicBezTo>
                    <a:cubicBezTo>
                      <a:pt x="151130" y="849630"/>
                      <a:pt x="139700" y="822960"/>
                      <a:pt x="143510" y="811530"/>
                    </a:cubicBezTo>
                    <a:cubicBezTo>
                      <a:pt x="146050" y="805180"/>
                      <a:pt x="154940" y="798830"/>
                      <a:pt x="161290" y="798830"/>
                    </a:cubicBezTo>
                    <a:cubicBezTo>
                      <a:pt x="168910" y="797560"/>
                      <a:pt x="180340" y="800100"/>
                      <a:pt x="186690" y="808990"/>
                    </a:cubicBezTo>
                    <a:cubicBezTo>
                      <a:pt x="203200" y="834390"/>
                      <a:pt x="212090" y="974090"/>
                      <a:pt x="195580" y="1007110"/>
                    </a:cubicBezTo>
                    <a:cubicBezTo>
                      <a:pt x="187960" y="1023620"/>
                      <a:pt x="171450" y="1031240"/>
                      <a:pt x="160020" y="1032510"/>
                    </a:cubicBezTo>
                    <a:cubicBezTo>
                      <a:pt x="151130" y="1033780"/>
                      <a:pt x="140970" y="1027430"/>
                      <a:pt x="133350" y="1022350"/>
                    </a:cubicBezTo>
                    <a:cubicBezTo>
                      <a:pt x="124460" y="1016000"/>
                      <a:pt x="111760" y="1008380"/>
                      <a:pt x="109220" y="999490"/>
                    </a:cubicBezTo>
                    <a:cubicBezTo>
                      <a:pt x="105410" y="990600"/>
                      <a:pt x="106680" y="975360"/>
                      <a:pt x="111760" y="970280"/>
                    </a:cubicBezTo>
                    <a:cubicBezTo>
                      <a:pt x="118110" y="963930"/>
                      <a:pt x="139700" y="960120"/>
                      <a:pt x="146050" y="965200"/>
                    </a:cubicBezTo>
                    <a:cubicBezTo>
                      <a:pt x="153670" y="971550"/>
                      <a:pt x="149860" y="990600"/>
                      <a:pt x="148590" y="1007110"/>
                    </a:cubicBezTo>
                    <a:cubicBezTo>
                      <a:pt x="147320" y="1032510"/>
                      <a:pt x="138430" y="1085850"/>
                      <a:pt x="127000" y="1106170"/>
                    </a:cubicBezTo>
                    <a:cubicBezTo>
                      <a:pt x="119380" y="1117600"/>
                      <a:pt x="100330" y="1122680"/>
                      <a:pt x="102870" y="1127760"/>
                    </a:cubicBezTo>
                    <a:cubicBezTo>
                      <a:pt x="105410" y="1134110"/>
                      <a:pt x="172720" y="1129030"/>
                      <a:pt x="200660" y="1122680"/>
                    </a:cubicBezTo>
                    <a:cubicBezTo>
                      <a:pt x="224790" y="1117600"/>
                      <a:pt x="251460" y="1094740"/>
                      <a:pt x="262890" y="1101090"/>
                    </a:cubicBezTo>
                    <a:cubicBezTo>
                      <a:pt x="270510" y="1103630"/>
                      <a:pt x="278130" y="1121410"/>
                      <a:pt x="274320" y="1129030"/>
                    </a:cubicBezTo>
                    <a:cubicBezTo>
                      <a:pt x="269240" y="1143000"/>
                      <a:pt x="226060" y="1167130"/>
                      <a:pt x="213360" y="1162050"/>
                    </a:cubicBezTo>
                    <a:cubicBezTo>
                      <a:pt x="204470" y="1159510"/>
                      <a:pt x="194310" y="1135380"/>
                      <a:pt x="198120" y="1126490"/>
                    </a:cubicBezTo>
                    <a:cubicBezTo>
                      <a:pt x="201930" y="1117600"/>
                      <a:pt x="220980" y="1117600"/>
                      <a:pt x="242570" y="1111250"/>
                    </a:cubicBezTo>
                    <a:cubicBezTo>
                      <a:pt x="298450" y="1096010"/>
                      <a:pt x="502920" y="1036320"/>
                      <a:pt x="544830" y="1047750"/>
                    </a:cubicBezTo>
                    <a:cubicBezTo>
                      <a:pt x="557530" y="1050290"/>
                      <a:pt x="565150" y="1059180"/>
                      <a:pt x="566420" y="1066800"/>
                    </a:cubicBezTo>
                    <a:cubicBezTo>
                      <a:pt x="567690" y="1073150"/>
                      <a:pt x="562610" y="1082040"/>
                      <a:pt x="556260" y="1088390"/>
                    </a:cubicBezTo>
                    <a:cubicBezTo>
                      <a:pt x="546100" y="1097280"/>
                      <a:pt x="523240" y="1108710"/>
                      <a:pt x="508000" y="1107440"/>
                    </a:cubicBezTo>
                    <a:cubicBezTo>
                      <a:pt x="494030" y="1104900"/>
                      <a:pt x="467360" y="1089660"/>
                      <a:pt x="468630" y="1079500"/>
                    </a:cubicBezTo>
                    <a:cubicBezTo>
                      <a:pt x="472440" y="1059180"/>
                      <a:pt x="699770" y="1023620"/>
                      <a:pt x="698500" y="1013460"/>
                    </a:cubicBezTo>
                    <a:cubicBezTo>
                      <a:pt x="698500" y="1009650"/>
                      <a:pt x="675640" y="1013460"/>
                      <a:pt x="671830" y="1007110"/>
                    </a:cubicBezTo>
                    <a:cubicBezTo>
                      <a:pt x="666750" y="1000760"/>
                      <a:pt x="669290" y="982980"/>
                      <a:pt x="674370" y="975360"/>
                    </a:cubicBezTo>
                    <a:cubicBezTo>
                      <a:pt x="680720" y="966470"/>
                      <a:pt x="693420" y="966470"/>
                      <a:pt x="709930" y="961390"/>
                    </a:cubicBezTo>
                    <a:cubicBezTo>
                      <a:pt x="753110" y="948690"/>
                      <a:pt x="897890" y="908050"/>
                      <a:pt x="934720" y="915670"/>
                    </a:cubicBezTo>
                    <a:cubicBezTo>
                      <a:pt x="947420" y="918210"/>
                      <a:pt x="956310" y="925830"/>
                      <a:pt x="957580" y="932180"/>
                    </a:cubicBezTo>
                    <a:cubicBezTo>
                      <a:pt x="960120" y="939800"/>
                      <a:pt x="953770" y="951230"/>
                      <a:pt x="943610" y="958850"/>
                    </a:cubicBezTo>
                    <a:cubicBezTo>
                      <a:pt x="916940" y="979170"/>
                      <a:pt x="781050" y="1014730"/>
                      <a:pt x="751840" y="1003300"/>
                    </a:cubicBezTo>
                    <a:cubicBezTo>
                      <a:pt x="739140" y="998220"/>
                      <a:pt x="732790" y="984250"/>
                      <a:pt x="734060" y="974090"/>
                    </a:cubicBezTo>
                    <a:cubicBezTo>
                      <a:pt x="735330" y="962660"/>
                      <a:pt x="750570" y="951230"/>
                      <a:pt x="770890" y="937260"/>
                    </a:cubicBezTo>
                    <a:cubicBezTo>
                      <a:pt x="821690" y="902970"/>
                      <a:pt x="994410" y="845820"/>
                      <a:pt x="1064260" y="812800"/>
                    </a:cubicBezTo>
                    <a:cubicBezTo>
                      <a:pt x="1104900" y="795020"/>
                      <a:pt x="1144270" y="781050"/>
                      <a:pt x="1158240" y="767080"/>
                    </a:cubicBezTo>
                    <a:cubicBezTo>
                      <a:pt x="1164590" y="759460"/>
                      <a:pt x="1163320" y="749300"/>
                      <a:pt x="1168400" y="748030"/>
                    </a:cubicBezTo>
                    <a:cubicBezTo>
                      <a:pt x="1174750" y="746760"/>
                      <a:pt x="1193800" y="762000"/>
                      <a:pt x="1195070" y="769620"/>
                    </a:cubicBezTo>
                    <a:cubicBezTo>
                      <a:pt x="1196340" y="774700"/>
                      <a:pt x="1192530" y="781050"/>
                      <a:pt x="1184910" y="786130"/>
                    </a:cubicBezTo>
                    <a:cubicBezTo>
                      <a:pt x="1154430" y="805180"/>
                      <a:pt x="946150" y="847090"/>
                      <a:pt x="905510" y="819150"/>
                    </a:cubicBezTo>
                    <a:cubicBezTo>
                      <a:pt x="885190" y="805180"/>
                      <a:pt x="900430" y="764540"/>
                      <a:pt x="886460" y="742950"/>
                    </a:cubicBezTo>
                    <a:cubicBezTo>
                      <a:pt x="869950" y="717550"/>
                      <a:pt x="849630" y="698500"/>
                      <a:pt x="808990" y="680720"/>
                    </a:cubicBezTo>
                    <a:cubicBezTo>
                      <a:pt x="721360" y="641350"/>
                      <a:pt x="408940" y="629920"/>
                      <a:pt x="342900" y="605790"/>
                    </a:cubicBezTo>
                    <a:cubicBezTo>
                      <a:pt x="323850" y="598170"/>
                      <a:pt x="317500" y="598170"/>
                      <a:pt x="307340" y="584200"/>
                    </a:cubicBezTo>
                    <a:cubicBezTo>
                      <a:pt x="287020" y="558800"/>
                      <a:pt x="274320" y="474980"/>
                      <a:pt x="259080" y="438150"/>
                    </a:cubicBezTo>
                    <a:cubicBezTo>
                      <a:pt x="248920" y="415290"/>
                      <a:pt x="242570" y="400050"/>
                      <a:pt x="229870" y="384810"/>
                    </a:cubicBezTo>
                    <a:cubicBezTo>
                      <a:pt x="217170" y="368300"/>
                      <a:pt x="198120" y="342900"/>
                      <a:pt x="185420" y="342900"/>
                    </a:cubicBezTo>
                    <a:cubicBezTo>
                      <a:pt x="176530" y="341630"/>
                      <a:pt x="167640" y="351790"/>
                      <a:pt x="162560" y="359410"/>
                    </a:cubicBezTo>
                    <a:cubicBezTo>
                      <a:pt x="157480" y="367030"/>
                      <a:pt x="157480" y="374650"/>
                      <a:pt x="156210" y="387350"/>
                    </a:cubicBezTo>
                    <a:cubicBezTo>
                      <a:pt x="153670" y="412750"/>
                      <a:pt x="179070" y="490220"/>
                      <a:pt x="166370" y="504190"/>
                    </a:cubicBezTo>
                    <a:cubicBezTo>
                      <a:pt x="158750" y="510540"/>
                      <a:pt x="139700" y="509270"/>
                      <a:pt x="129540" y="500380"/>
                    </a:cubicBezTo>
                    <a:cubicBezTo>
                      <a:pt x="113030" y="487680"/>
                      <a:pt x="88900" y="414020"/>
                      <a:pt x="96520" y="407670"/>
                    </a:cubicBezTo>
                    <a:cubicBezTo>
                      <a:pt x="100330" y="403860"/>
                      <a:pt x="115570" y="407670"/>
                      <a:pt x="121920" y="416560"/>
                    </a:cubicBezTo>
                    <a:cubicBezTo>
                      <a:pt x="132080" y="430530"/>
                      <a:pt x="125730" y="487680"/>
                      <a:pt x="118110" y="514350"/>
                    </a:cubicBezTo>
                    <a:cubicBezTo>
                      <a:pt x="113030" y="534670"/>
                      <a:pt x="101600" y="560070"/>
                      <a:pt x="90170" y="562610"/>
                    </a:cubicBezTo>
                    <a:cubicBezTo>
                      <a:pt x="80010" y="565150"/>
                      <a:pt x="60960" y="547370"/>
                      <a:pt x="53340" y="535940"/>
                    </a:cubicBezTo>
                    <a:cubicBezTo>
                      <a:pt x="45720" y="524510"/>
                      <a:pt x="39370" y="504190"/>
                      <a:pt x="41910" y="494030"/>
                    </a:cubicBezTo>
                    <a:cubicBezTo>
                      <a:pt x="45720" y="485140"/>
                      <a:pt x="57150" y="476250"/>
                      <a:pt x="66040" y="476250"/>
                    </a:cubicBezTo>
                    <a:cubicBezTo>
                      <a:pt x="73660" y="476250"/>
                      <a:pt x="82550" y="481330"/>
                      <a:pt x="90170" y="491490"/>
                    </a:cubicBezTo>
                    <a:cubicBezTo>
                      <a:pt x="109220" y="519430"/>
                      <a:pt x="142240" y="650240"/>
                      <a:pt x="133350" y="681990"/>
                    </a:cubicBezTo>
                    <a:cubicBezTo>
                      <a:pt x="129540" y="694690"/>
                      <a:pt x="119380" y="703580"/>
                      <a:pt x="111760" y="704850"/>
                    </a:cubicBezTo>
                    <a:cubicBezTo>
                      <a:pt x="104140" y="704850"/>
                      <a:pt x="86360" y="690880"/>
                      <a:pt x="87630" y="685800"/>
                    </a:cubicBezTo>
                    <a:cubicBezTo>
                      <a:pt x="88900" y="680720"/>
                      <a:pt x="125730" y="671830"/>
                      <a:pt x="130810" y="676910"/>
                    </a:cubicBezTo>
                    <a:cubicBezTo>
                      <a:pt x="133350" y="679450"/>
                      <a:pt x="129540" y="692150"/>
                      <a:pt x="124460" y="697230"/>
                    </a:cubicBezTo>
                    <a:cubicBezTo>
                      <a:pt x="120650" y="702310"/>
                      <a:pt x="110490" y="706120"/>
                      <a:pt x="104140" y="704850"/>
                    </a:cubicBezTo>
                    <a:cubicBezTo>
                      <a:pt x="97790" y="702310"/>
                      <a:pt x="86360" y="694690"/>
                      <a:pt x="85090" y="685800"/>
                    </a:cubicBezTo>
                    <a:cubicBezTo>
                      <a:pt x="82550" y="676910"/>
                      <a:pt x="93980" y="659130"/>
                      <a:pt x="102870" y="648970"/>
                    </a:cubicBezTo>
                    <a:cubicBezTo>
                      <a:pt x="113030" y="636270"/>
                      <a:pt x="121920" y="627380"/>
                      <a:pt x="144780" y="618490"/>
                    </a:cubicBezTo>
                    <a:cubicBezTo>
                      <a:pt x="203200" y="593090"/>
                      <a:pt x="421640" y="552450"/>
                      <a:pt x="490220" y="548640"/>
                    </a:cubicBezTo>
                    <a:cubicBezTo>
                      <a:pt x="516890" y="546100"/>
                      <a:pt x="525780" y="547370"/>
                      <a:pt x="548640" y="552450"/>
                    </a:cubicBezTo>
                    <a:cubicBezTo>
                      <a:pt x="588010" y="561340"/>
                      <a:pt x="654050" y="599440"/>
                      <a:pt x="694690" y="610870"/>
                    </a:cubicBezTo>
                    <a:cubicBezTo>
                      <a:pt x="723900" y="619760"/>
                      <a:pt x="732790" y="621030"/>
                      <a:pt x="768350" y="626110"/>
                    </a:cubicBezTo>
                    <a:cubicBezTo>
                      <a:pt x="867410" y="637540"/>
                      <a:pt x="1201420" y="656590"/>
                      <a:pt x="1327150" y="657860"/>
                    </a:cubicBezTo>
                    <a:cubicBezTo>
                      <a:pt x="1391920" y="657860"/>
                      <a:pt x="1473200" y="657860"/>
                      <a:pt x="1473200" y="652780"/>
                    </a:cubicBezTo>
                    <a:cubicBezTo>
                      <a:pt x="1474470" y="650240"/>
                      <a:pt x="1451610" y="645160"/>
                      <a:pt x="1451610" y="642620"/>
                    </a:cubicBezTo>
                    <a:cubicBezTo>
                      <a:pt x="1451610" y="640080"/>
                      <a:pt x="1464310" y="635000"/>
                      <a:pt x="1469390" y="635000"/>
                    </a:cubicBezTo>
                    <a:cubicBezTo>
                      <a:pt x="1475740" y="636270"/>
                      <a:pt x="1483360" y="641350"/>
                      <a:pt x="1485900" y="646430"/>
                    </a:cubicBezTo>
                    <a:cubicBezTo>
                      <a:pt x="1488440" y="651510"/>
                      <a:pt x="1487170" y="665480"/>
                      <a:pt x="1483360" y="669290"/>
                    </a:cubicBezTo>
                    <a:cubicBezTo>
                      <a:pt x="1477010" y="674370"/>
                      <a:pt x="1459230" y="674370"/>
                      <a:pt x="1452880" y="670560"/>
                    </a:cubicBezTo>
                    <a:cubicBezTo>
                      <a:pt x="1447800" y="668020"/>
                      <a:pt x="1445260" y="657860"/>
                      <a:pt x="1446530" y="652780"/>
                    </a:cubicBezTo>
                    <a:cubicBezTo>
                      <a:pt x="1449070" y="646430"/>
                      <a:pt x="1459230" y="636270"/>
                      <a:pt x="1465580" y="635000"/>
                    </a:cubicBezTo>
                    <a:cubicBezTo>
                      <a:pt x="1470660" y="635000"/>
                      <a:pt x="1479550" y="638810"/>
                      <a:pt x="1483360" y="642620"/>
                    </a:cubicBezTo>
                    <a:cubicBezTo>
                      <a:pt x="1487170" y="647700"/>
                      <a:pt x="1489710" y="656590"/>
                      <a:pt x="1487170" y="661670"/>
                    </a:cubicBezTo>
                    <a:cubicBezTo>
                      <a:pt x="1484630" y="668020"/>
                      <a:pt x="1473200" y="676910"/>
                      <a:pt x="1466850" y="676910"/>
                    </a:cubicBezTo>
                    <a:cubicBezTo>
                      <a:pt x="1460500" y="675640"/>
                      <a:pt x="1446530" y="661670"/>
                      <a:pt x="1446530" y="655320"/>
                    </a:cubicBezTo>
                    <a:cubicBezTo>
                      <a:pt x="1446530" y="647700"/>
                      <a:pt x="1470660" y="636270"/>
                      <a:pt x="1469390" y="635000"/>
                    </a:cubicBezTo>
                    <a:cubicBezTo>
                      <a:pt x="1469390" y="635000"/>
                      <a:pt x="1451610" y="641350"/>
                      <a:pt x="1451610" y="642620"/>
                    </a:cubicBezTo>
                    <a:cubicBezTo>
                      <a:pt x="1451610" y="643890"/>
                      <a:pt x="1473200" y="635000"/>
                      <a:pt x="1478280" y="638810"/>
                    </a:cubicBezTo>
                    <a:cubicBezTo>
                      <a:pt x="1484630" y="642620"/>
                      <a:pt x="1478280" y="661670"/>
                      <a:pt x="1483360" y="669290"/>
                    </a:cubicBezTo>
                    <a:cubicBezTo>
                      <a:pt x="1487170" y="676910"/>
                      <a:pt x="1503680" y="680720"/>
                      <a:pt x="1502410" y="685800"/>
                    </a:cubicBezTo>
                    <a:cubicBezTo>
                      <a:pt x="1498600" y="695960"/>
                      <a:pt x="1400810" y="695960"/>
                      <a:pt x="1325880" y="695960"/>
                    </a:cubicBezTo>
                    <a:cubicBezTo>
                      <a:pt x="1191260" y="695960"/>
                      <a:pt x="863600" y="676910"/>
                      <a:pt x="760730" y="664210"/>
                    </a:cubicBezTo>
                    <a:cubicBezTo>
                      <a:pt x="722630" y="659130"/>
                      <a:pt x="711200" y="656590"/>
                      <a:pt x="680720" y="647700"/>
                    </a:cubicBezTo>
                    <a:cubicBezTo>
                      <a:pt x="641350" y="635000"/>
                      <a:pt x="580390" y="599440"/>
                      <a:pt x="546100" y="591820"/>
                    </a:cubicBezTo>
                    <a:cubicBezTo>
                      <a:pt x="524510" y="586740"/>
                      <a:pt x="518160" y="586740"/>
                      <a:pt x="494030" y="588010"/>
                    </a:cubicBezTo>
                    <a:cubicBezTo>
                      <a:pt x="439420" y="590550"/>
                      <a:pt x="299720" y="612140"/>
                      <a:pt x="228600" y="636270"/>
                    </a:cubicBezTo>
                    <a:cubicBezTo>
                      <a:pt x="175260" y="654050"/>
                      <a:pt x="119380" y="707390"/>
                      <a:pt x="99060" y="702310"/>
                    </a:cubicBezTo>
                    <a:cubicBezTo>
                      <a:pt x="91440" y="701040"/>
                      <a:pt x="83820" y="690880"/>
                      <a:pt x="85090" y="685800"/>
                    </a:cubicBezTo>
                    <a:cubicBezTo>
                      <a:pt x="87630" y="679450"/>
                      <a:pt x="129540" y="671830"/>
                      <a:pt x="133350" y="675640"/>
                    </a:cubicBezTo>
                    <a:cubicBezTo>
                      <a:pt x="135890" y="679450"/>
                      <a:pt x="124460" y="701040"/>
                      <a:pt x="118110" y="703580"/>
                    </a:cubicBezTo>
                    <a:cubicBezTo>
                      <a:pt x="110490" y="706120"/>
                      <a:pt x="97790" y="701040"/>
                      <a:pt x="88900" y="692150"/>
                    </a:cubicBezTo>
                    <a:cubicBezTo>
                      <a:pt x="67310" y="666750"/>
                      <a:pt x="30480" y="530860"/>
                      <a:pt x="40640" y="499110"/>
                    </a:cubicBezTo>
                    <a:cubicBezTo>
                      <a:pt x="45720" y="485140"/>
                      <a:pt x="62230" y="476250"/>
                      <a:pt x="71120" y="477520"/>
                    </a:cubicBezTo>
                    <a:cubicBezTo>
                      <a:pt x="81280" y="478790"/>
                      <a:pt x="97790" y="502920"/>
                      <a:pt x="96520" y="510540"/>
                    </a:cubicBezTo>
                    <a:cubicBezTo>
                      <a:pt x="93980" y="515620"/>
                      <a:pt x="76200" y="524510"/>
                      <a:pt x="71120" y="520700"/>
                    </a:cubicBezTo>
                    <a:cubicBezTo>
                      <a:pt x="59690" y="513080"/>
                      <a:pt x="67310" y="415290"/>
                      <a:pt x="76200" y="392430"/>
                    </a:cubicBezTo>
                    <a:cubicBezTo>
                      <a:pt x="81280" y="381000"/>
                      <a:pt x="87630" y="375920"/>
                      <a:pt x="95250" y="372110"/>
                    </a:cubicBezTo>
                    <a:cubicBezTo>
                      <a:pt x="102870" y="368300"/>
                      <a:pt x="116840" y="365760"/>
                      <a:pt x="125730" y="370840"/>
                    </a:cubicBezTo>
                    <a:cubicBezTo>
                      <a:pt x="139700" y="377190"/>
                      <a:pt x="151130" y="402590"/>
                      <a:pt x="157480" y="422910"/>
                    </a:cubicBezTo>
                    <a:cubicBezTo>
                      <a:pt x="166370" y="444500"/>
                      <a:pt x="176530" y="485140"/>
                      <a:pt x="168910" y="499110"/>
                    </a:cubicBezTo>
                    <a:cubicBezTo>
                      <a:pt x="166370" y="506730"/>
                      <a:pt x="156210" y="510540"/>
                      <a:pt x="149860" y="510540"/>
                    </a:cubicBezTo>
                    <a:cubicBezTo>
                      <a:pt x="143510" y="510540"/>
                      <a:pt x="134620" y="508000"/>
                      <a:pt x="129540" y="500380"/>
                    </a:cubicBezTo>
                    <a:cubicBezTo>
                      <a:pt x="118110" y="487680"/>
                      <a:pt x="110490" y="445770"/>
                      <a:pt x="107950" y="420370"/>
                    </a:cubicBezTo>
                    <a:cubicBezTo>
                      <a:pt x="105410" y="397510"/>
                      <a:pt x="101600" y="372110"/>
                      <a:pt x="109220" y="353060"/>
                    </a:cubicBezTo>
                    <a:cubicBezTo>
                      <a:pt x="118110" y="334010"/>
                      <a:pt x="142240" y="316230"/>
                      <a:pt x="160020" y="308610"/>
                    </a:cubicBezTo>
                    <a:cubicBezTo>
                      <a:pt x="173990" y="302260"/>
                      <a:pt x="187960" y="298450"/>
                      <a:pt x="203200" y="303530"/>
                    </a:cubicBezTo>
                    <a:cubicBezTo>
                      <a:pt x="223520" y="311150"/>
                      <a:pt x="246380" y="336550"/>
                      <a:pt x="265430" y="365760"/>
                    </a:cubicBezTo>
                    <a:cubicBezTo>
                      <a:pt x="294640" y="411480"/>
                      <a:pt x="284480" y="516890"/>
                      <a:pt x="341630" y="562610"/>
                    </a:cubicBezTo>
                    <a:cubicBezTo>
                      <a:pt x="429260" y="635000"/>
                      <a:pt x="746760" y="614680"/>
                      <a:pt x="829310" y="643890"/>
                    </a:cubicBezTo>
                    <a:cubicBezTo>
                      <a:pt x="859790" y="654050"/>
                      <a:pt x="869950" y="661670"/>
                      <a:pt x="886460" y="676910"/>
                    </a:cubicBezTo>
                    <a:cubicBezTo>
                      <a:pt x="904240" y="690880"/>
                      <a:pt x="920750" y="712470"/>
                      <a:pt x="930910" y="731520"/>
                    </a:cubicBezTo>
                    <a:cubicBezTo>
                      <a:pt x="938530" y="746760"/>
                      <a:pt x="929640" y="768350"/>
                      <a:pt x="943610" y="778510"/>
                    </a:cubicBezTo>
                    <a:cubicBezTo>
                      <a:pt x="974090" y="797560"/>
                      <a:pt x="1137920" y="734060"/>
                      <a:pt x="1173480" y="746760"/>
                    </a:cubicBezTo>
                    <a:cubicBezTo>
                      <a:pt x="1186180" y="751840"/>
                      <a:pt x="1195070" y="760730"/>
                      <a:pt x="1195070" y="769620"/>
                    </a:cubicBezTo>
                    <a:cubicBezTo>
                      <a:pt x="1195070" y="782320"/>
                      <a:pt x="1176020" y="797560"/>
                      <a:pt x="1150620" y="814070"/>
                    </a:cubicBezTo>
                    <a:cubicBezTo>
                      <a:pt x="1087120" y="859790"/>
                      <a:pt x="817880" y="1000760"/>
                      <a:pt x="762000" y="1002030"/>
                    </a:cubicBezTo>
                    <a:cubicBezTo>
                      <a:pt x="748030" y="1003300"/>
                      <a:pt x="737870" y="996950"/>
                      <a:pt x="735330" y="990600"/>
                    </a:cubicBezTo>
                    <a:cubicBezTo>
                      <a:pt x="731520" y="984250"/>
                      <a:pt x="734060" y="970280"/>
                      <a:pt x="742950" y="961390"/>
                    </a:cubicBezTo>
                    <a:cubicBezTo>
                      <a:pt x="767080" y="939800"/>
                      <a:pt x="910590" y="904240"/>
                      <a:pt x="939800" y="915670"/>
                    </a:cubicBezTo>
                    <a:cubicBezTo>
                      <a:pt x="951230" y="920750"/>
                      <a:pt x="960120" y="934720"/>
                      <a:pt x="957580" y="943610"/>
                    </a:cubicBezTo>
                    <a:cubicBezTo>
                      <a:pt x="956310" y="953770"/>
                      <a:pt x="939800" y="961390"/>
                      <a:pt x="919480" y="969010"/>
                    </a:cubicBezTo>
                    <a:cubicBezTo>
                      <a:pt x="872490" y="988060"/>
                      <a:pt x="690880" y="1031240"/>
                      <a:pt x="659130" y="1013460"/>
                    </a:cubicBezTo>
                    <a:cubicBezTo>
                      <a:pt x="647700" y="1007110"/>
                      <a:pt x="643890" y="990600"/>
                      <a:pt x="646430" y="981710"/>
                    </a:cubicBezTo>
                    <a:cubicBezTo>
                      <a:pt x="648970" y="974090"/>
                      <a:pt x="661670" y="963930"/>
                      <a:pt x="673100" y="962660"/>
                    </a:cubicBezTo>
                    <a:cubicBezTo>
                      <a:pt x="690880" y="962660"/>
                      <a:pt x="736600" y="991870"/>
                      <a:pt x="742950" y="1007110"/>
                    </a:cubicBezTo>
                    <a:cubicBezTo>
                      <a:pt x="746760" y="1016000"/>
                      <a:pt x="744220" y="1024890"/>
                      <a:pt x="739140" y="1032510"/>
                    </a:cubicBezTo>
                    <a:cubicBezTo>
                      <a:pt x="728980" y="1046480"/>
                      <a:pt x="703580" y="1057910"/>
                      <a:pt x="676910" y="1070610"/>
                    </a:cubicBezTo>
                    <a:cubicBezTo>
                      <a:pt x="628650" y="1089660"/>
                      <a:pt x="506730" y="1131570"/>
                      <a:pt x="473710" y="1122680"/>
                    </a:cubicBezTo>
                    <a:cubicBezTo>
                      <a:pt x="461010" y="1120140"/>
                      <a:pt x="449580" y="1108710"/>
                      <a:pt x="450850" y="1099820"/>
                    </a:cubicBezTo>
                    <a:cubicBezTo>
                      <a:pt x="450850" y="1089660"/>
                      <a:pt x="476250" y="1073150"/>
                      <a:pt x="491490" y="1064260"/>
                    </a:cubicBezTo>
                    <a:cubicBezTo>
                      <a:pt x="506730" y="1056640"/>
                      <a:pt x="525780" y="1046480"/>
                      <a:pt x="539750" y="1047750"/>
                    </a:cubicBezTo>
                    <a:cubicBezTo>
                      <a:pt x="549910" y="1050290"/>
                      <a:pt x="565150" y="1059180"/>
                      <a:pt x="566420" y="1066800"/>
                    </a:cubicBezTo>
                    <a:cubicBezTo>
                      <a:pt x="567690" y="1073150"/>
                      <a:pt x="562610" y="1082040"/>
                      <a:pt x="551180" y="1089660"/>
                    </a:cubicBezTo>
                    <a:cubicBezTo>
                      <a:pt x="511810" y="1117600"/>
                      <a:pt x="271780" y="1167130"/>
                      <a:pt x="217170" y="1172210"/>
                    </a:cubicBezTo>
                    <a:cubicBezTo>
                      <a:pt x="199390" y="1173480"/>
                      <a:pt x="189230" y="1174750"/>
                      <a:pt x="181610" y="1168400"/>
                    </a:cubicBezTo>
                    <a:cubicBezTo>
                      <a:pt x="172720" y="1163320"/>
                      <a:pt x="165100" y="1146810"/>
                      <a:pt x="168910" y="1135380"/>
                    </a:cubicBezTo>
                    <a:cubicBezTo>
                      <a:pt x="173990" y="1118870"/>
                      <a:pt x="231140" y="1096010"/>
                      <a:pt x="252730" y="1089660"/>
                    </a:cubicBezTo>
                    <a:cubicBezTo>
                      <a:pt x="264160" y="1085850"/>
                      <a:pt x="274320" y="1080770"/>
                      <a:pt x="281940" y="1085850"/>
                    </a:cubicBezTo>
                    <a:cubicBezTo>
                      <a:pt x="292100" y="1090930"/>
                      <a:pt x="304800" y="1116330"/>
                      <a:pt x="302260" y="1127760"/>
                    </a:cubicBezTo>
                    <a:cubicBezTo>
                      <a:pt x="299720" y="1137920"/>
                      <a:pt x="287020" y="1146810"/>
                      <a:pt x="271780" y="1153160"/>
                    </a:cubicBezTo>
                    <a:cubicBezTo>
                      <a:pt x="242570" y="1168400"/>
                      <a:pt x="160020" y="1183640"/>
                      <a:pt x="123190" y="1179830"/>
                    </a:cubicBezTo>
                    <a:cubicBezTo>
                      <a:pt x="101600" y="1178560"/>
                      <a:pt x="85090" y="1172210"/>
                      <a:pt x="73660" y="1160780"/>
                    </a:cubicBezTo>
                    <a:cubicBezTo>
                      <a:pt x="60960" y="1149350"/>
                      <a:pt x="49530" y="1127760"/>
                      <a:pt x="50800" y="1112520"/>
                    </a:cubicBezTo>
                    <a:cubicBezTo>
                      <a:pt x="52070" y="1094740"/>
                      <a:pt x="74930" y="1079500"/>
                      <a:pt x="83820" y="1059180"/>
                    </a:cubicBezTo>
                    <a:cubicBezTo>
                      <a:pt x="95250" y="1035050"/>
                      <a:pt x="101600" y="975360"/>
                      <a:pt x="107950" y="975360"/>
                    </a:cubicBezTo>
                    <a:cubicBezTo>
                      <a:pt x="111760" y="975360"/>
                      <a:pt x="118110" y="1008380"/>
                      <a:pt x="116840" y="1008380"/>
                    </a:cubicBezTo>
                    <a:cubicBezTo>
                      <a:pt x="115570" y="1009650"/>
                      <a:pt x="105410" y="994410"/>
                      <a:pt x="105410" y="988060"/>
                    </a:cubicBezTo>
                    <a:cubicBezTo>
                      <a:pt x="105410" y="980440"/>
                      <a:pt x="110490" y="970280"/>
                      <a:pt x="116840" y="966470"/>
                    </a:cubicBezTo>
                    <a:cubicBezTo>
                      <a:pt x="121920" y="961390"/>
                      <a:pt x="134620" y="960120"/>
                      <a:pt x="140970" y="962660"/>
                    </a:cubicBezTo>
                    <a:cubicBezTo>
                      <a:pt x="146050" y="965200"/>
                      <a:pt x="147320" y="982980"/>
                      <a:pt x="149860" y="982980"/>
                    </a:cubicBezTo>
                    <a:cubicBezTo>
                      <a:pt x="156210" y="980440"/>
                      <a:pt x="129540" y="826770"/>
                      <a:pt x="147320" y="806450"/>
                    </a:cubicBezTo>
                    <a:cubicBezTo>
                      <a:pt x="154940" y="798830"/>
                      <a:pt x="171450" y="798830"/>
                      <a:pt x="182880" y="805180"/>
                    </a:cubicBezTo>
                    <a:cubicBezTo>
                      <a:pt x="201930" y="815340"/>
                      <a:pt x="234950" y="878840"/>
                      <a:pt x="232410" y="897890"/>
                    </a:cubicBezTo>
                    <a:cubicBezTo>
                      <a:pt x="229870" y="906780"/>
                      <a:pt x="219710" y="914400"/>
                      <a:pt x="212090" y="914400"/>
                    </a:cubicBezTo>
                    <a:cubicBezTo>
                      <a:pt x="204470" y="915670"/>
                      <a:pt x="193040" y="909320"/>
                      <a:pt x="186690" y="896620"/>
                    </a:cubicBezTo>
                    <a:cubicBezTo>
                      <a:pt x="168910" y="862330"/>
                      <a:pt x="175260" y="666750"/>
                      <a:pt x="193040" y="640080"/>
                    </a:cubicBezTo>
                    <a:cubicBezTo>
                      <a:pt x="196850" y="632460"/>
                      <a:pt x="205740" y="631190"/>
                      <a:pt x="210820" y="631190"/>
                    </a:cubicBezTo>
                    <a:cubicBezTo>
                      <a:pt x="217170" y="631190"/>
                      <a:pt x="222250" y="633730"/>
                      <a:pt x="229870" y="641350"/>
                    </a:cubicBezTo>
                    <a:cubicBezTo>
                      <a:pt x="254000" y="665480"/>
                      <a:pt x="302260" y="838200"/>
                      <a:pt x="344170" y="836930"/>
                    </a:cubicBezTo>
                    <a:cubicBezTo>
                      <a:pt x="401320" y="835660"/>
                      <a:pt x="492760" y="529590"/>
                      <a:pt x="539750" y="450850"/>
                    </a:cubicBezTo>
                    <a:cubicBezTo>
                      <a:pt x="561340" y="412750"/>
                      <a:pt x="571500" y="393700"/>
                      <a:pt x="594360" y="369570"/>
                    </a:cubicBezTo>
                    <a:cubicBezTo>
                      <a:pt x="617220" y="344170"/>
                      <a:pt x="641350" y="327660"/>
                      <a:pt x="678180" y="302260"/>
                    </a:cubicBezTo>
                    <a:cubicBezTo>
                      <a:pt x="737870" y="261620"/>
                      <a:pt x="836930" y="182880"/>
                      <a:pt x="924560" y="156210"/>
                    </a:cubicBezTo>
                    <a:cubicBezTo>
                      <a:pt x="1008380" y="129540"/>
                      <a:pt x="1096010" y="137160"/>
                      <a:pt x="1191260" y="140970"/>
                    </a:cubicBezTo>
                    <a:cubicBezTo>
                      <a:pt x="1304290" y="144780"/>
                      <a:pt x="1452880" y="163830"/>
                      <a:pt x="1558290" y="185420"/>
                    </a:cubicBezTo>
                    <a:cubicBezTo>
                      <a:pt x="1642110" y="201930"/>
                      <a:pt x="1696720" y="220980"/>
                      <a:pt x="1779270" y="247650"/>
                    </a:cubicBezTo>
                    <a:cubicBezTo>
                      <a:pt x="1888490" y="283210"/>
                      <a:pt x="2063750" y="339090"/>
                      <a:pt x="2153920" y="382270"/>
                    </a:cubicBezTo>
                    <a:cubicBezTo>
                      <a:pt x="2208530" y="408940"/>
                      <a:pt x="2265680" y="473710"/>
                      <a:pt x="2280920" y="461010"/>
                    </a:cubicBezTo>
                    <a:cubicBezTo>
                      <a:pt x="2301240" y="445770"/>
                      <a:pt x="2251710" y="248920"/>
                      <a:pt x="2207260" y="227330"/>
                    </a:cubicBezTo>
                    <a:cubicBezTo>
                      <a:pt x="2171700" y="209550"/>
                      <a:pt x="2098040" y="275590"/>
                      <a:pt x="2059940" y="280670"/>
                    </a:cubicBezTo>
                    <a:cubicBezTo>
                      <a:pt x="2038350" y="283210"/>
                      <a:pt x="2019300" y="283210"/>
                      <a:pt x="2007870" y="275590"/>
                    </a:cubicBezTo>
                    <a:cubicBezTo>
                      <a:pt x="1997710" y="269240"/>
                      <a:pt x="1993900" y="256540"/>
                      <a:pt x="1991360" y="241300"/>
                    </a:cubicBezTo>
                    <a:cubicBezTo>
                      <a:pt x="1987550" y="214630"/>
                      <a:pt x="1992630" y="138430"/>
                      <a:pt x="2005330" y="121920"/>
                    </a:cubicBezTo>
                    <a:cubicBezTo>
                      <a:pt x="2011680" y="115570"/>
                      <a:pt x="2021840" y="114300"/>
                      <a:pt x="2029460" y="115570"/>
                    </a:cubicBezTo>
                    <a:cubicBezTo>
                      <a:pt x="2038350" y="116840"/>
                      <a:pt x="2049780" y="123190"/>
                      <a:pt x="2057400" y="133350"/>
                    </a:cubicBezTo>
                    <a:cubicBezTo>
                      <a:pt x="2068830" y="147320"/>
                      <a:pt x="2085340" y="199390"/>
                      <a:pt x="2080260" y="201930"/>
                    </a:cubicBezTo>
                    <a:cubicBezTo>
                      <a:pt x="2077720" y="203200"/>
                      <a:pt x="2056130" y="189230"/>
                      <a:pt x="2056130" y="179070"/>
                    </a:cubicBezTo>
                    <a:cubicBezTo>
                      <a:pt x="2056130" y="160020"/>
                      <a:pt x="2136140" y="95250"/>
                      <a:pt x="2162810" y="92710"/>
                    </a:cubicBezTo>
                    <a:cubicBezTo>
                      <a:pt x="2176780" y="91440"/>
                      <a:pt x="2192020" y="102870"/>
                      <a:pt x="2198370" y="113030"/>
                    </a:cubicBezTo>
                    <a:cubicBezTo>
                      <a:pt x="2203450" y="121920"/>
                      <a:pt x="2202180" y="133350"/>
                      <a:pt x="2202180" y="147320"/>
                    </a:cubicBezTo>
                    <a:cubicBezTo>
                      <a:pt x="2202180" y="166370"/>
                      <a:pt x="2204720" y="205740"/>
                      <a:pt x="2195830" y="215900"/>
                    </a:cubicBezTo>
                    <a:cubicBezTo>
                      <a:pt x="2189480" y="223520"/>
                      <a:pt x="2176780" y="224790"/>
                      <a:pt x="2170430" y="222250"/>
                    </a:cubicBezTo>
                    <a:cubicBezTo>
                      <a:pt x="2164080" y="219710"/>
                      <a:pt x="2157730" y="210820"/>
                      <a:pt x="2155190" y="200660"/>
                    </a:cubicBezTo>
                    <a:cubicBezTo>
                      <a:pt x="2150110" y="184150"/>
                      <a:pt x="2151380" y="138430"/>
                      <a:pt x="2160270" y="124460"/>
                    </a:cubicBezTo>
                    <a:cubicBezTo>
                      <a:pt x="2165350" y="116840"/>
                      <a:pt x="2175510" y="113030"/>
                      <a:pt x="2181860" y="114300"/>
                    </a:cubicBezTo>
                    <a:cubicBezTo>
                      <a:pt x="2188210" y="115570"/>
                      <a:pt x="2194560" y="120650"/>
                      <a:pt x="2199640" y="130810"/>
                    </a:cubicBezTo>
                    <a:cubicBezTo>
                      <a:pt x="2212340" y="161290"/>
                      <a:pt x="2190750" y="271780"/>
                      <a:pt x="2193290" y="355600"/>
                    </a:cubicBezTo>
                    <a:cubicBezTo>
                      <a:pt x="2195830" y="459740"/>
                      <a:pt x="2247900" y="684530"/>
                      <a:pt x="2221230" y="709930"/>
                    </a:cubicBezTo>
                    <a:cubicBezTo>
                      <a:pt x="2213610" y="718820"/>
                      <a:pt x="2197100" y="716280"/>
                      <a:pt x="2185670" y="707390"/>
                    </a:cubicBezTo>
                    <a:cubicBezTo>
                      <a:pt x="2159000" y="685800"/>
                      <a:pt x="2108200" y="530860"/>
                      <a:pt x="2114550" y="506730"/>
                    </a:cubicBezTo>
                    <a:cubicBezTo>
                      <a:pt x="2115820" y="500380"/>
                      <a:pt x="2120900" y="497840"/>
                      <a:pt x="2125980" y="496570"/>
                    </a:cubicBezTo>
                    <a:cubicBezTo>
                      <a:pt x="2131060" y="495300"/>
                      <a:pt x="2141220" y="496570"/>
                      <a:pt x="2145030" y="500380"/>
                    </a:cubicBezTo>
                    <a:cubicBezTo>
                      <a:pt x="2150110" y="504190"/>
                      <a:pt x="2153920" y="513080"/>
                      <a:pt x="2152650" y="523240"/>
                    </a:cubicBezTo>
                    <a:cubicBezTo>
                      <a:pt x="2151380" y="542290"/>
                      <a:pt x="2128520" y="579120"/>
                      <a:pt x="2105660" y="608330"/>
                    </a:cubicBezTo>
                    <a:cubicBezTo>
                      <a:pt x="2076450" y="646430"/>
                      <a:pt x="2010410" y="707390"/>
                      <a:pt x="1982470" y="723900"/>
                    </a:cubicBezTo>
                    <a:cubicBezTo>
                      <a:pt x="1971040" y="731520"/>
                      <a:pt x="1962150" y="735330"/>
                      <a:pt x="1953260" y="734060"/>
                    </a:cubicBezTo>
                    <a:cubicBezTo>
                      <a:pt x="1944370" y="732790"/>
                      <a:pt x="1936750" y="726440"/>
                      <a:pt x="1929130" y="716280"/>
                    </a:cubicBezTo>
                    <a:cubicBezTo>
                      <a:pt x="1915160" y="697230"/>
                      <a:pt x="1907540" y="615950"/>
                      <a:pt x="1896110" y="615950"/>
                    </a:cubicBezTo>
                    <a:cubicBezTo>
                      <a:pt x="1882140" y="617220"/>
                      <a:pt x="1871980" y="725170"/>
                      <a:pt x="1854200" y="768350"/>
                    </a:cubicBezTo>
                    <a:cubicBezTo>
                      <a:pt x="1838960" y="803910"/>
                      <a:pt x="1817370" y="847090"/>
                      <a:pt x="1799590" y="861060"/>
                    </a:cubicBezTo>
                    <a:cubicBezTo>
                      <a:pt x="1791970" y="868680"/>
                      <a:pt x="1784350" y="872490"/>
                      <a:pt x="1776730" y="871220"/>
                    </a:cubicBezTo>
                    <a:cubicBezTo>
                      <a:pt x="1771650" y="869950"/>
                      <a:pt x="1765300" y="864870"/>
                      <a:pt x="1761490" y="858520"/>
                    </a:cubicBezTo>
                    <a:cubicBezTo>
                      <a:pt x="1755140" y="847090"/>
                      <a:pt x="1756410" y="830580"/>
                      <a:pt x="1753870" y="808990"/>
                    </a:cubicBezTo>
                    <a:cubicBezTo>
                      <a:pt x="1750060" y="769620"/>
                      <a:pt x="1732280" y="659130"/>
                      <a:pt x="1742440" y="635000"/>
                    </a:cubicBezTo>
                    <a:cubicBezTo>
                      <a:pt x="1746250" y="626110"/>
                      <a:pt x="1751330" y="622300"/>
                      <a:pt x="1756410" y="621030"/>
                    </a:cubicBezTo>
                    <a:cubicBezTo>
                      <a:pt x="1762760" y="619760"/>
                      <a:pt x="1771650" y="621030"/>
                      <a:pt x="1776730" y="624840"/>
                    </a:cubicBezTo>
                    <a:cubicBezTo>
                      <a:pt x="1781810" y="629920"/>
                      <a:pt x="1784350" y="636270"/>
                      <a:pt x="1783080" y="648970"/>
                    </a:cubicBezTo>
                    <a:cubicBezTo>
                      <a:pt x="1781810" y="681990"/>
                      <a:pt x="1732280" y="795020"/>
                      <a:pt x="1703070" y="845820"/>
                    </a:cubicBezTo>
                    <a:cubicBezTo>
                      <a:pt x="1682750" y="882650"/>
                      <a:pt x="1659890" y="911860"/>
                      <a:pt x="1637030" y="934720"/>
                    </a:cubicBezTo>
                    <a:cubicBezTo>
                      <a:pt x="1619250" y="953770"/>
                      <a:pt x="1597660" y="980440"/>
                      <a:pt x="1582420" y="979170"/>
                    </a:cubicBezTo>
                    <a:cubicBezTo>
                      <a:pt x="1569720" y="976630"/>
                      <a:pt x="1563370" y="955040"/>
                      <a:pt x="1551940" y="932180"/>
                    </a:cubicBezTo>
                    <a:cubicBezTo>
                      <a:pt x="1525270" y="876300"/>
                      <a:pt x="1485900" y="692150"/>
                      <a:pt x="1460500" y="627380"/>
                    </a:cubicBezTo>
                    <a:cubicBezTo>
                      <a:pt x="1447800" y="595630"/>
                      <a:pt x="1442720" y="560070"/>
                      <a:pt x="1424940" y="557530"/>
                    </a:cubicBezTo>
                    <a:cubicBezTo>
                      <a:pt x="1397000" y="554990"/>
                      <a:pt x="1329690" y="668020"/>
                      <a:pt x="1294130" y="726440"/>
                    </a:cubicBezTo>
                    <a:cubicBezTo>
                      <a:pt x="1259840" y="781050"/>
                      <a:pt x="1238250" y="890270"/>
                      <a:pt x="1212850" y="899160"/>
                    </a:cubicBezTo>
                    <a:cubicBezTo>
                      <a:pt x="1201420" y="902970"/>
                      <a:pt x="1186180" y="894080"/>
                      <a:pt x="1179830" y="883920"/>
                    </a:cubicBezTo>
                    <a:cubicBezTo>
                      <a:pt x="1172210" y="868680"/>
                      <a:pt x="1207770" y="820420"/>
                      <a:pt x="1192530" y="803910"/>
                    </a:cubicBezTo>
                    <a:cubicBezTo>
                      <a:pt x="1164590" y="770890"/>
                      <a:pt x="966470" y="801370"/>
                      <a:pt x="905510" y="808990"/>
                    </a:cubicBezTo>
                    <a:cubicBezTo>
                      <a:pt x="876300" y="812800"/>
                      <a:pt x="866140" y="812800"/>
                      <a:pt x="842010" y="824230"/>
                    </a:cubicBezTo>
                    <a:cubicBezTo>
                      <a:pt x="802640" y="842010"/>
                      <a:pt x="735330" y="904240"/>
                      <a:pt x="693420" y="927100"/>
                    </a:cubicBezTo>
                    <a:cubicBezTo>
                      <a:pt x="665480" y="942340"/>
                      <a:pt x="650240" y="947420"/>
                      <a:pt x="621030" y="957580"/>
                    </a:cubicBezTo>
                    <a:cubicBezTo>
                      <a:pt x="575310" y="972820"/>
                      <a:pt x="497840" y="994410"/>
                      <a:pt x="444500" y="1002030"/>
                    </a:cubicBezTo>
                    <a:cubicBezTo>
                      <a:pt x="400050" y="1007110"/>
                      <a:pt x="351790" y="1017270"/>
                      <a:pt x="322580" y="1005840"/>
                    </a:cubicBezTo>
                    <a:cubicBezTo>
                      <a:pt x="300990" y="996950"/>
                      <a:pt x="292100" y="981710"/>
                      <a:pt x="276860" y="958850"/>
                    </a:cubicBezTo>
                    <a:cubicBezTo>
                      <a:pt x="248920" y="918210"/>
                      <a:pt x="193040" y="821690"/>
                      <a:pt x="189230" y="767080"/>
                    </a:cubicBezTo>
                    <a:cubicBezTo>
                      <a:pt x="186690" y="727710"/>
                      <a:pt x="204470" y="701040"/>
                      <a:pt x="223520" y="664210"/>
                    </a:cubicBezTo>
                    <a:cubicBezTo>
                      <a:pt x="248920" y="614680"/>
                      <a:pt x="311150" y="509270"/>
                      <a:pt x="340360" y="502920"/>
                    </a:cubicBezTo>
                    <a:cubicBezTo>
                      <a:pt x="351790" y="500380"/>
                      <a:pt x="363220" y="506730"/>
                      <a:pt x="369570" y="516890"/>
                    </a:cubicBezTo>
                    <a:cubicBezTo>
                      <a:pt x="386080" y="539750"/>
                      <a:pt x="369570" y="615950"/>
                      <a:pt x="384810" y="665480"/>
                    </a:cubicBezTo>
                    <a:cubicBezTo>
                      <a:pt x="402590" y="721360"/>
                      <a:pt x="438150" y="803910"/>
                      <a:pt x="477520" y="835660"/>
                    </a:cubicBezTo>
                    <a:cubicBezTo>
                      <a:pt x="505460" y="858520"/>
                      <a:pt x="538480" y="861060"/>
                      <a:pt x="575310" y="866140"/>
                    </a:cubicBezTo>
                    <a:cubicBezTo>
                      <a:pt x="619760" y="872490"/>
                      <a:pt x="683260" y="868680"/>
                      <a:pt x="725170" y="863600"/>
                    </a:cubicBezTo>
                    <a:cubicBezTo>
                      <a:pt x="753110" y="859790"/>
                      <a:pt x="775970" y="861060"/>
                      <a:pt x="797560" y="845820"/>
                    </a:cubicBezTo>
                    <a:cubicBezTo>
                      <a:pt x="828040" y="825500"/>
                      <a:pt x="850900" y="764540"/>
                      <a:pt x="877570" y="739140"/>
                    </a:cubicBezTo>
                    <a:cubicBezTo>
                      <a:pt x="897890" y="720090"/>
                      <a:pt x="911860" y="712470"/>
                      <a:pt x="938530" y="699770"/>
                    </a:cubicBezTo>
                    <a:cubicBezTo>
                      <a:pt x="985520" y="676910"/>
                      <a:pt x="1069340" y="659130"/>
                      <a:pt x="1139190" y="631190"/>
                    </a:cubicBezTo>
                    <a:cubicBezTo>
                      <a:pt x="1217930" y="599440"/>
                      <a:pt x="1320800" y="542290"/>
                      <a:pt x="1388110" y="516890"/>
                    </a:cubicBezTo>
                    <a:cubicBezTo>
                      <a:pt x="1431290" y="500380"/>
                      <a:pt x="1451610" y="494030"/>
                      <a:pt x="1497330" y="483870"/>
                    </a:cubicBezTo>
                    <a:cubicBezTo>
                      <a:pt x="1570990" y="467360"/>
                      <a:pt x="1727200" y="440690"/>
                      <a:pt x="1789430" y="439420"/>
                    </a:cubicBezTo>
                    <a:cubicBezTo>
                      <a:pt x="1819910" y="438150"/>
                      <a:pt x="1845310" y="436880"/>
                      <a:pt x="1855470" y="445770"/>
                    </a:cubicBezTo>
                    <a:cubicBezTo>
                      <a:pt x="1863090" y="453390"/>
                      <a:pt x="1865630" y="468630"/>
                      <a:pt x="1861820" y="476250"/>
                    </a:cubicBezTo>
                    <a:cubicBezTo>
                      <a:pt x="1854200" y="488950"/>
                      <a:pt x="1824990" y="491490"/>
                      <a:pt x="1794510" y="499110"/>
                    </a:cubicBezTo>
                    <a:cubicBezTo>
                      <a:pt x="1731010" y="515620"/>
                      <a:pt x="1610360" y="532130"/>
                      <a:pt x="1496060" y="542290"/>
                    </a:cubicBezTo>
                    <a:cubicBezTo>
                      <a:pt x="1342390" y="557530"/>
                      <a:pt x="1056640" y="576580"/>
                      <a:pt x="952500" y="571500"/>
                    </a:cubicBezTo>
                    <a:cubicBezTo>
                      <a:pt x="910590" y="568960"/>
                      <a:pt x="881380" y="566420"/>
                      <a:pt x="863600" y="557530"/>
                    </a:cubicBezTo>
                    <a:cubicBezTo>
                      <a:pt x="854710" y="552450"/>
                      <a:pt x="848360" y="546100"/>
                      <a:pt x="847090" y="539750"/>
                    </a:cubicBezTo>
                    <a:cubicBezTo>
                      <a:pt x="847090" y="532130"/>
                      <a:pt x="852170" y="524510"/>
                      <a:pt x="862330" y="514350"/>
                    </a:cubicBezTo>
                    <a:cubicBezTo>
                      <a:pt x="899160" y="476250"/>
                      <a:pt x="1083310" y="356870"/>
                      <a:pt x="1177290" y="320040"/>
                    </a:cubicBezTo>
                    <a:cubicBezTo>
                      <a:pt x="1244600" y="293370"/>
                      <a:pt x="1283970" y="293370"/>
                      <a:pt x="1361440" y="283210"/>
                    </a:cubicBezTo>
                    <a:cubicBezTo>
                      <a:pt x="1489710" y="266700"/>
                      <a:pt x="1739900" y="248920"/>
                      <a:pt x="1875790" y="252730"/>
                    </a:cubicBezTo>
                    <a:cubicBezTo>
                      <a:pt x="1964690" y="254000"/>
                      <a:pt x="2054860" y="262890"/>
                      <a:pt x="2095500" y="274320"/>
                    </a:cubicBezTo>
                    <a:cubicBezTo>
                      <a:pt x="2112010" y="279400"/>
                      <a:pt x="2122170" y="283210"/>
                      <a:pt x="2128520" y="290830"/>
                    </a:cubicBezTo>
                    <a:cubicBezTo>
                      <a:pt x="2133600" y="298450"/>
                      <a:pt x="2136140" y="313690"/>
                      <a:pt x="2132330" y="321310"/>
                    </a:cubicBezTo>
                    <a:cubicBezTo>
                      <a:pt x="2129790" y="327660"/>
                      <a:pt x="2123440" y="331470"/>
                      <a:pt x="2110740" y="336550"/>
                    </a:cubicBezTo>
                    <a:cubicBezTo>
                      <a:pt x="2070100" y="353060"/>
                      <a:pt x="1924050" y="356870"/>
                      <a:pt x="1827530" y="374650"/>
                    </a:cubicBezTo>
                    <a:cubicBezTo>
                      <a:pt x="1724660" y="393700"/>
                      <a:pt x="1643380" y="426720"/>
                      <a:pt x="1512570" y="450850"/>
                    </a:cubicBezTo>
                    <a:cubicBezTo>
                      <a:pt x="1306830" y="488950"/>
                      <a:pt x="951230" y="514350"/>
                      <a:pt x="704850" y="551180"/>
                    </a:cubicBezTo>
                    <a:cubicBezTo>
                      <a:pt x="497840" y="582930"/>
                      <a:pt x="245110" y="643890"/>
                      <a:pt x="133350" y="651510"/>
                    </a:cubicBezTo>
                    <a:cubicBezTo>
                      <a:pt x="87630" y="655320"/>
                      <a:pt x="50800" y="660400"/>
                      <a:pt x="35560" y="648970"/>
                    </a:cubicBezTo>
                    <a:cubicBezTo>
                      <a:pt x="25400" y="641350"/>
                      <a:pt x="20320" y="626110"/>
                      <a:pt x="25400" y="615950"/>
                    </a:cubicBezTo>
                    <a:cubicBezTo>
                      <a:pt x="39370" y="590550"/>
                      <a:pt x="152400" y="567690"/>
                      <a:pt x="229870" y="547370"/>
                    </a:cubicBezTo>
                    <a:cubicBezTo>
                      <a:pt x="331470" y="519430"/>
                      <a:pt x="461010" y="478790"/>
                      <a:pt x="582930" y="472440"/>
                    </a:cubicBezTo>
                    <a:cubicBezTo>
                      <a:pt x="712470" y="466090"/>
                      <a:pt x="845820" y="514350"/>
                      <a:pt x="986790" y="514350"/>
                    </a:cubicBezTo>
                    <a:cubicBezTo>
                      <a:pt x="1139190" y="514350"/>
                      <a:pt x="1314450" y="474980"/>
                      <a:pt x="1466850" y="467360"/>
                    </a:cubicBezTo>
                    <a:cubicBezTo>
                      <a:pt x="1604010" y="459740"/>
                      <a:pt x="1769110" y="461010"/>
                      <a:pt x="1859280" y="466090"/>
                    </a:cubicBezTo>
                    <a:cubicBezTo>
                      <a:pt x="1907540" y="468630"/>
                      <a:pt x="1953260" y="466090"/>
                      <a:pt x="1969770" y="478790"/>
                    </a:cubicBezTo>
                    <a:cubicBezTo>
                      <a:pt x="1977390" y="483870"/>
                      <a:pt x="1981200" y="494030"/>
                      <a:pt x="1979930" y="500380"/>
                    </a:cubicBezTo>
                    <a:cubicBezTo>
                      <a:pt x="1978660" y="506730"/>
                      <a:pt x="1974850" y="513080"/>
                      <a:pt x="1963420" y="518160"/>
                    </a:cubicBezTo>
                    <a:cubicBezTo>
                      <a:pt x="1912620" y="541020"/>
                      <a:pt x="1638300" y="520700"/>
                      <a:pt x="1470660" y="542290"/>
                    </a:cubicBezTo>
                    <a:cubicBezTo>
                      <a:pt x="1291590" y="566420"/>
                      <a:pt x="1068070" y="632460"/>
                      <a:pt x="920750" y="659130"/>
                    </a:cubicBezTo>
                    <a:cubicBezTo>
                      <a:pt x="822960" y="675640"/>
                      <a:pt x="755650" y="685800"/>
                      <a:pt x="674370" y="693420"/>
                    </a:cubicBezTo>
                    <a:cubicBezTo>
                      <a:pt x="596900" y="701040"/>
                      <a:pt x="508000" y="709930"/>
                      <a:pt x="444500" y="704850"/>
                    </a:cubicBezTo>
                    <a:cubicBezTo>
                      <a:pt x="400050" y="701040"/>
                      <a:pt x="361950" y="694690"/>
                      <a:pt x="330200" y="679450"/>
                    </a:cubicBezTo>
                    <a:cubicBezTo>
                      <a:pt x="303530" y="665480"/>
                      <a:pt x="276860" y="640080"/>
                      <a:pt x="265430" y="624840"/>
                    </a:cubicBezTo>
                    <a:cubicBezTo>
                      <a:pt x="259080" y="615950"/>
                      <a:pt x="257810" y="610870"/>
                      <a:pt x="256540" y="600710"/>
                    </a:cubicBezTo>
                    <a:cubicBezTo>
                      <a:pt x="255270" y="582930"/>
                      <a:pt x="259080" y="554990"/>
                      <a:pt x="266700" y="532130"/>
                    </a:cubicBezTo>
                    <a:cubicBezTo>
                      <a:pt x="275590" y="502920"/>
                      <a:pt x="288290" y="466090"/>
                      <a:pt x="311150" y="443230"/>
                    </a:cubicBezTo>
                    <a:cubicBezTo>
                      <a:pt x="335280" y="417830"/>
                      <a:pt x="373380" y="406400"/>
                      <a:pt x="414020" y="391160"/>
                    </a:cubicBezTo>
                    <a:cubicBezTo>
                      <a:pt x="471170" y="368300"/>
                      <a:pt x="557530" y="341630"/>
                      <a:pt x="624840" y="331470"/>
                    </a:cubicBezTo>
                    <a:cubicBezTo>
                      <a:pt x="683260" y="322580"/>
                      <a:pt x="734060" y="331470"/>
                      <a:pt x="792480" y="325120"/>
                    </a:cubicBezTo>
                    <a:cubicBezTo>
                      <a:pt x="859790" y="317500"/>
                      <a:pt x="937260" y="292100"/>
                      <a:pt x="1004570" y="283210"/>
                    </a:cubicBezTo>
                    <a:cubicBezTo>
                      <a:pt x="1065530" y="275590"/>
                      <a:pt x="1104900" y="283210"/>
                      <a:pt x="1179830" y="271780"/>
                    </a:cubicBezTo>
                    <a:cubicBezTo>
                      <a:pt x="1311910" y="251460"/>
                      <a:pt x="1593850" y="147320"/>
                      <a:pt x="1728470" y="135890"/>
                    </a:cubicBezTo>
                    <a:cubicBezTo>
                      <a:pt x="1805940" y="129540"/>
                      <a:pt x="1879600" y="130810"/>
                      <a:pt x="1913890" y="148590"/>
                    </a:cubicBezTo>
                    <a:cubicBezTo>
                      <a:pt x="1931670" y="158750"/>
                      <a:pt x="1939290" y="173990"/>
                      <a:pt x="1944370" y="190500"/>
                    </a:cubicBezTo>
                    <a:cubicBezTo>
                      <a:pt x="1949450" y="208280"/>
                      <a:pt x="1944370" y="233680"/>
                      <a:pt x="1938020" y="252730"/>
                    </a:cubicBezTo>
                    <a:cubicBezTo>
                      <a:pt x="1932940" y="269240"/>
                      <a:pt x="1924050" y="285750"/>
                      <a:pt x="1910080" y="297180"/>
                    </a:cubicBezTo>
                    <a:cubicBezTo>
                      <a:pt x="1894840" y="311150"/>
                      <a:pt x="1873250" y="316230"/>
                      <a:pt x="1846580" y="323850"/>
                    </a:cubicBezTo>
                    <a:cubicBezTo>
                      <a:pt x="1809750" y="335280"/>
                      <a:pt x="1771650" y="341630"/>
                      <a:pt x="1704340" y="347980"/>
                    </a:cubicBezTo>
                    <a:cubicBezTo>
                      <a:pt x="1553210" y="365760"/>
                      <a:pt x="1112520" y="393700"/>
                      <a:pt x="952500" y="388620"/>
                    </a:cubicBezTo>
                    <a:cubicBezTo>
                      <a:pt x="877570" y="386080"/>
                      <a:pt x="848360" y="379730"/>
                      <a:pt x="788670" y="368300"/>
                    </a:cubicBezTo>
                    <a:cubicBezTo>
                      <a:pt x="717550" y="355600"/>
                      <a:pt x="624840" y="312420"/>
                      <a:pt x="554990" y="307340"/>
                    </a:cubicBezTo>
                    <a:cubicBezTo>
                      <a:pt x="497840" y="304800"/>
                      <a:pt x="434340" y="320040"/>
                      <a:pt x="397510" y="330200"/>
                    </a:cubicBezTo>
                    <a:cubicBezTo>
                      <a:pt x="377190" y="335280"/>
                      <a:pt x="360680" y="336550"/>
                      <a:pt x="351790" y="349250"/>
                    </a:cubicBezTo>
                    <a:cubicBezTo>
                      <a:pt x="339090" y="367030"/>
                      <a:pt x="342900" y="415290"/>
                      <a:pt x="346710" y="440690"/>
                    </a:cubicBezTo>
                    <a:cubicBezTo>
                      <a:pt x="350520" y="458470"/>
                      <a:pt x="354330" y="472440"/>
                      <a:pt x="365760" y="486410"/>
                    </a:cubicBezTo>
                    <a:cubicBezTo>
                      <a:pt x="382270" y="504190"/>
                      <a:pt x="414020" y="523240"/>
                      <a:pt x="444500" y="530860"/>
                    </a:cubicBezTo>
                    <a:cubicBezTo>
                      <a:pt x="481330" y="538480"/>
                      <a:pt x="528320" y="529590"/>
                      <a:pt x="571500" y="523240"/>
                    </a:cubicBezTo>
                    <a:cubicBezTo>
                      <a:pt x="621030" y="515620"/>
                      <a:pt x="670560" y="491490"/>
                      <a:pt x="725170" y="482600"/>
                    </a:cubicBezTo>
                    <a:cubicBezTo>
                      <a:pt x="783590" y="472440"/>
                      <a:pt x="838200" y="476250"/>
                      <a:pt x="910590" y="467360"/>
                    </a:cubicBezTo>
                    <a:cubicBezTo>
                      <a:pt x="1009650" y="454660"/>
                      <a:pt x="1169670" y="414020"/>
                      <a:pt x="1266190" y="402590"/>
                    </a:cubicBezTo>
                    <a:cubicBezTo>
                      <a:pt x="1329690" y="396240"/>
                      <a:pt x="1366520" y="405130"/>
                      <a:pt x="1428750" y="396240"/>
                    </a:cubicBezTo>
                    <a:cubicBezTo>
                      <a:pt x="1515110" y="384810"/>
                      <a:pt x="1633220" y="345440"/>
                      <a:pt x="1737360" y="325120"/>
                    </a:cubicBezTo>
                    <a:cubicBezTo>
                      <a:pt x="1841500" y="303530"/>
                      <a:pt x="1971040" y="276860"/>
                      <a:pt x="2053590" y="273050"/>
                    </a:cubicBezTo>
                    <a:cubicBezTo>
                      <a:pt x="2106930" y="270510"/>
                      <a:pt x="2138680" y="274320"/>
                      <a:pt x="2185670" y="283210"/>
                    </a:cubicBezTo>
                    <a:cubicBezTo>
                      <a:pt x="2241550" y="293370"/>
                      <a:pt x="2321560" y="317500"/>
                      <a:pt x="2364740" y="341630"/>
                    </a:cubicBezTo>
                    <a:cubicBezTo>
                      <a:pt x="2392680" y="358140"/>
                      <a:pt x="2416810" y="377190"/>
                      <a:pt x="2426970" y="396240"/>
                    </a:cubicBezTo>
                    <a:cubicBezTo>
                      <a:pt x="2434590" y="408940"/>
                      <a:pt x="2437130" y="420370"/>
                      <a:pt x="2433320" y="436880"/>
                    </a:cubicBezTo>
                    <a:cubicBezTo>
                      <a:pt x="2421890" y="473710"/>
                      <a:pt x="2322830" y="548640"/>
                      <a:pt x="2301240" y="591820"/>
                    </a:cubicBezTo>
                    <a:cubicBezTo>
                      <a:pt x="2289810" y="617220"/>
                      <a:pt x="2296160" y="638810"/>
                      <a:pt x="2288540" y="659130"/>
                    </a:cubicBezTo>
                    <a:cubicBezTo>
                      <a:pt x="2280920" y="679450"/>
                      <a:pt x="2268220" y="699770"/>
                      <a:pt x="2254250" y="716280"/>
                    </a:cubicBezTo>
                    <a:cubicBezTo>
                      <a:pt x="2240280" y="731520"/>
                      <a:pt x="2219960" y="751840"/>
                      <a:pt x="2205990" y="754380"/>
                    </a:cubicBezTo>
                    <a:cubicBezTo>
                      <a:pt x="2195830" y="755650"/>
                      <a:pt x="2189480" y="744220"/>
                      <a:pt x="2180590" y="748030"/>
                    </a:cubicBezTo>
                    <a:cubicBezTo>
                      <a:pt x="2165350" y="754380"/>
                      <a:pt x="2150110" y="802640"/>
                      <a:pt x="2132330" y="822960"/>
                    </a:cubicBezTo>
                    <a:cubicBezTo>
                      <a:pt x="2115820" y="839470"/>
                      <a:pt x="2103120" y="858520"/>
                      <a:pt x="2080260" y="863600"/>
                    </a:cubicBezTo>
                    <a:cubicBezTo>
                      <a:pt x="2049780" y="869950"/>
                      <a:pt x="1996440" y="829310"/>
                      <a:pt x="1960880" y="836930"/>
                    </a:cubicBezTo>
                    <a:cubicBezTo>
                      <a:pt x="1927860" y="843280"/>
                      <a:pt x="1910080" y="889000"/>
                      <a:pt x="1873250" y="901700"/>
                    </a:cubicBezTo>
                    <a:cubicBezTo>
                      <a:pt x="1830070" y="918210"/>
                      <a:pt x="1758950" y="901700"/>
                      <a:pt x="1714500" y="911860"/>
                    </a:cubicBezTo>
                    <a:cubicBezTo>
                      <a:pt x="1681480" y="918210"/>
                      <a:pt x="1657350" y="938530"/>
                      <a:pt x="1630680" y="942340"/>
                    </a:cubicBezTo>
                    <a:cubicBezTo>
                      <a:pt x="1609090" y="946150"/>
                      <a:pt x="1591310" y="943610"/>
                      <a:pt x="1570990" y="938530"/>
                    </a:cubicBezTo>
                    <a:cubicBezTo>
                      <a:pt x="1548130" y="934720"/>
                      <a:pt x="1522730" y="930910"/>
                      <a:pt x="1498600" y="914400"/>
                    </a:cubicBezTo>
                    <a:cubicBezTo>
                      <a:pt x="1465580" y="890270"/>
                      <a:pt x="1438910" y="801370"/>
                      <a:pt x="1405890" y="786130"/>
                    </a:cubicBezTo>
                    <a:cubicBezTo>
                      <a:pt x="1383030" y="777240"/>
                      <a:pt x="1361440" y="788670"/>
                      <a:pt x="1337310" y="792480"/>
                    </a:cubicBezTo>
                    <a:cubicBezTo>
                      <a:pt x="1310640" y="797560"/>
                      <a:pt x="1276350" y="800100"/>
                      <a:pt x="1250950" y="814070"/>
                    </a:cubicBezTo>
                    <a:cubicBezTo>
                      <a:pt x="1221740" y="828040"/>
                      <a:pt x="1203960" y="864870"/>
                      <a:pt x="1174750" y="881380"/>
                    </a:cubicBezTo>
                    <a:cubicBezTo>
                      <a:pt x="1146810" y="897890"/>
                      <a:pt x="1113790" y="897890"/>
                      <a:pt x="1080770" y="914400"/>
                    </a:cubicBezTo>
                    <a:cubicBezTo>
                      <a:pt x="1037590" y="937260"/>
                      <a:pt x="990600" y="993140"/>
                      <a:pt x="941070" y="1010920"/>
                    </a:cubicBezTo>
                    <a:cubicBezTo>
                      <a:pt x="896620" y="1028700"/>
                      <a:pt x="842010" y="1010920"/>
                      <a:pt x="797560" y="1024890"/>
                    </a:cubicBezTo>
                    <a:cubicBezTo>
                      <a:pt x="754380" y="1037590"/>
                      <a:pt x="718820" y="1083310"/>
                      <a:pt x="678180" y="1092200"/>
                    </a:cubicBezTo>
                    <a:cubicBezTo>
                      <a:pt x="642620" y="1099820"/>
                      <a:pt x="598170" y="1071880"/>
                      <a:pt x="568960" y="1080770"/>
                    </a:cubicBezTo>
                    <a:cubicBezTo>
                      <a:pt x="544830" y="1088390"/>
                      <a:pt x="535940" y="1121410"/>
                      <a:pt x="514350" y="1130300"/>
                    </a:cubicBezTo>
                    <a:cubicBezTo>
                      <a:pt x="490220" y="1140460"/>
                      <a:pt x="464820" y="1141730"/>
                      <a:pt x="427990" y="1137920"/>
                    </a:cubicBezTo>
                    <a:cubicBezTo>
                      <a:pt x="360680" y="1130300"/>
                      <a:pt x="212090" y="1084580"/>
                      <a:pt x="147320" y="1047750"/>
                    </a:cubicBezTo>
                    <a:cubicBezTo>
                      <a:pt x="107950" y="1026160"/>
                      <a:pt x="83820" y="1000760"/>
                      <a:pt x="62230" y="974090"/>
                    </a:cubicBezTo>
                    <a:cubicBezTo>
                      <a:pt x="43180" y="949960"/>
                      <a:pt x="26670" y="923290"/>
                      <a:pt x="20320" y="899160"/>
                    </a:cubicBezTo>
                    <a:cubicBezTo>
                      <a:pt x="15240" y="878840"/>
                      <a:pt x="19050" y="861060"/>
                      <a:pt x="22860" y="838200"/>
                    </a:cubicBezTo>
                    <a:cubicBezTo>
                      <a:pt x="29210" y="803910"/>
                      <a:pt x="63500" y="754380"/>
                      <a:pt x="63500" y="716280"/>
                    </a:cubicBezTo>
                    <a:cubicBezTo>
                      <a:pt x="63500" y="685800"/>
                      <a:pt x="38100" y="662940"/>
                      <a:pt x="33020" y="629920"/>
                    </a:cubicBezTo>
                    <a:cubicBezTo>
                      <a:pt x="26670" y="591820"/>
                      <a:pt x="41910" y="537210"/>
                      <a:pt x="35560" y="499110"/>
                    </a:cubicBezTo>
                    <a:cubicBezTo>
                      <a:pt x="30480" y="467360"/>
                      <a:pt x="10160" y="440690"/>
                      <a:pt x="5080" y="414020"/>
                    </a:cubicBezTo>
                    <a:cubicBezTo>
                      <a:pt x="1270" y="392430"/>
                      <a:pt x="0" y="369570"/>
                      <a:pt x="5080" y="350520"/>
                    </a:cubicBezTo>
                    <a:cubicBezTo>
                      <a:pt x="11430" y="331470"/>
                      <a:pt x="22860" y="314960"/>
                      <a:pt x="39370" y="298450"/>
                    </a:cubicBezTo>
                    <a:cubicBezTo>
                      <a:pt x="59690" y="278130"/>
                      <a:pt x="88900" y="251460"/>
                      <a:pt x="127000" y="243840"/>
                    </a:cubicBezTo>
                    <a:cubicBezTo>
                      <a:pt x="181610" y="232410"/>
                      <a:pt x="285750" y="289560"/>
                      <a:pt x="345440" y="280670"/>
                    </a:cubicBezTo>
                    <a:cubicBezTo>
                      <a:pt x="388620" y="273050"/>
                      <a:pt x="411480" y="242570"/>
                      <a:pt x="454660" y="224790"/>
                    </a:cubicBezTo>
                    <a:cubicBezTo>
                      <a:pt x="513080" y="201930"/>
                      <a:pt x="593090" y="173990"/>
                      <a:pt x="665480" y="160020"/>
                    </a:cubicBezTo>
                    <a:cubicBezTo>
                      <a:pt x="737870" y="146050"/>
                      <a:pt x="838200" y="138430"/>
                      <a:pt x="889000" y="142240"/>
                    </a:cubicBezTo>
                    <a:cubicBezTo>
                      <a:pt x="916940" y="143510"/>
                      <a:pt x="930910" y="143510"/>
                      <a:pt x="951230" y="154940"/>
                    </a:cubicBezTo>
                    <a:cubicBezTo>
                      <a:pt x="977900" y="171450"/>
                      <a:pt x="1008380" y="226060"/>
                      <a:pt x="1027430" y="243840"/>
                    </a:cubicBezTo>
                    <a:cubicBezTo>
                      <a:pt x="1037590" y="252730"/>
                      <a:pt x="1042670" y="259080"/>
                      <a:pt x="1051560" y="260350"/>
                    </a:cubicBezTo>
                    <a:cubicBezTo>
                      <a:pt x="1060450" y="262890"/>
                      <a:pt x="1068070" y="260350"/>
                      <a:pt x="1079500" y="257810"/>
                    </a:cubicBezTo>
                    <a:cubicBezTo>
                      <a:pt x="1094740" y="255270"/>
                      <a:pt x="1115060" y="254000"/>
                      <a:pt x="1135380" y="242570"/>
                    </a:cubicBezTo>
                    <a:cubicBezTo>
                      <a:pt x="1172210" y="219710"/>
                      <a:pt x="1229360" y="132080"/>
                      <a:pt x="1267460" y="104140"/>
                    </a:cubicBezTo>
                    <a:cubicBezTo>
                      <a:pt x="1289050" y="87630"/>
                      <a:pt x="1304290" y="80010"/>
                      <a:pt x="1327150" y="72390"/>
                    </a:cubicBezTo>
                    <a:cubicBezTo>
                      <a:pt x="1355090" y="64770"/>
                      <a:pt x="1391920" y="62230"/>
                      <a:pt x="1426210" y="62230"/>
                    </a:cubicBezTo>
                    <a:cubicBezTo>
                      <a:pt x="1465580" y="60960"/>
                      <a:pt x="1502410" y="76200"/>
                      <a:pt x="1550670" y="73660"/>
                    </a:cubicBezTo>
                    <a:cubicBezTo>
                      <a:pt x="1619250" y="69850"/>
                      <a:pt x="1728470" y="20320"/>
                      <a:pt x="1798320" y="20320"/>
                    </a:cubicBezTo>
                    <a:cubicBezTo>
                      <a:pt x="1851660" y="21590"/>
                      <a:pt x="1882140" y="52070"/>
                      <a:pt x="1935480" y="53340"/>
                    </a:cubicBezTo>
                    <a:cubicBezTo>
                      <a:pt x="2011680" y="55880"/>
                      <a:pt x="2169160" y="0"/>
                      <a:pt x="2213610" y="6350"/>
                    </a:cubicBezTo>
                    <a:cubicBezTo>
                      <a:pt x="2228850" y="8890"/>
                      <a:pt x="2235200" y="12700"/>
                      <a:pt x="2241550" y="21590"/>
                    </a:cubicBezTo>
                    <a:cubicBezTo>
                      <a:pt x="2250440" y="31750"/>
                      <a:pt x="2241550" y="53340"/>
                      <a:pt x="2251710" y="73660"/>
                    </a:cubicBezTo>
                    <a:cubicBezTo>
                      <a:pt x="2273300" y="115570"/>
                      <a:pt x="2362200" y="179070"/>
                      <a:pt x="2397760" y="234950"/>
                    </a:cubicBezTo>
                    <a:cubicBezTo>
                      <a:pt x="2429510" y="284480"/>
                      <a:pt x="2468880" y="364490"/>
                      <a:pt x="2463800" y="391160"/>
                    </a:cubicBezTo>
                    <a:cubicBezTo>
                      <a:pt x="2462530" y="401320"/>
                      <a:pt x="2452370" y="407670"/>
                      <a:pt x="2444750" y="408940"/>
                    </a:cubicBezTo>
                    <a:cubicBezTo>
                      <a:pt x="2438400" y="410210"/>
                      <a:pt x="2428240" y="406400"/>
                      <a:pt x="2420620" y="398780"/>
                    </a:cubicBezTo>
                    <a:cubicBezTo>
                      <a:pt x="2406650" y="383540"/>
                      <a:pt x="2396490" y="339090"/>
                      <a:pt x="2381250" y="316230"/>
                    </a:cubicBezTo>
                    <a:cubicBezTo>
                      <a:pt x="2369820" y="295910"/>
                      <a:pt x="2340610" y="279400"/>
                      <a:pt x="2340610" y="266700"/>
                    </a:cubicBezTo>
                    <a:cubicBezTo>
                      <a:pt x="2340610" y="259080"/>
                      <a:pt x="2349500" y="247650"/>
                      <a:pt x="2355850" y="246380"/>
                    </a:cubicBezTo>
                    <a:cubicBezTo>
                      <a:pt x="2363470" y="245110"/>
                      <a:pt x="2379980" y="251460"/>
                      <a:pt x="2386330" y="262890"/>
                    </a:cubicBezTo>
                    <a:cubicBezTo>
                      <a:pt x="2399030" y="289560"/>
                      <a:pt x="2385060" y="400050"/>
                      <a:pt x="2374900" y="429260"/>
                    </a:cubicBezTo>
                    <a:cubicBezTo>
                      <a:pt x="2371090" y="440690"/>
                      <a:pt x="2366010" y="449580"/>
                      <a:pt x="2358390" y="452120"/>
                    </a:cubicBezTo>
                    <a:cubicBezTo>
                      <a:pt x="2352040" y="454660"/>
                      <a:pt x="2340610" y="453390"/>
                      <a:pt x="2331720" y="445770"/>
                    </a:cubicBezTo>
                    <a:cubicBezTo>
                      <a:pt x="2315210" y="430530"/>
                      <a:pt x="2293620" y="373380"/>
                      <a:pt x="2288540" y="341630"/>
                    </a:cubicBezTo>
                    <a:cubicBezTo>
                      <a:pt x="2284730" y="317500"/>
                      <a:pt x="2287270" y="294640"/>
                      <a:pt x="2293620" y="275590"/>
                    </a:cubicBezTo>
                    <a:cubicBezTo>
                      <a:pt x="2298700" y="260350"/>
                      <a:pt x="2307590" y="237490"/>
                      <a:pt x="2319020" y="236220"/>
                    </a:cubicBezTo>
                    <a:cubicBezTo>
                      <a:pt x="2330450" y="233680"/>
                      <a:pt x="2355850" y="252730"/>
                      <a:pt x="2364740" y="270510"/>
                    </a:cubicBezTo>
                    <a:cubicBezTo>
                      <a:pt x="2377440" y="293370"/>
                      <a:pt x="2372360" y="341630"/>
                      <a:pt x="2368550" y="370840"/>
                    </a:cubicBezTo>
                    <a:cubicBezTo>
                      <a:pt x="2364740" y="393700"/>
                      <a:pt x="2359660" y="411480"/>
                      <a:pt x="2348230" y="431800"/>
                    </a:cubicBezTo>
                    <a:cubicBezTo>
                      <a:pt x="2335530" y="455930"/>
                      <a:pt x="2307590" y="501650"/>
                      <a:pt x="2287270" y="505460"/>
                    </a:cubicBezTo>
                    <a:cubicBezTo>
                      <a:pt x="2274570" y="508000"/>
                      <a:pt x="2258060" y="496570"/>
                      <a:pt x="2247900" y="482600"/>
                    </a:cubicBezTo>
                    <a:cubicBezTo>
                      <a:pt x="2231390" y="457200"/>
                      <a:pt x="2214880" y="356870"/>
                      <a:pt x="2226310" y="340360"/>
                    </a:cubicBezTo>
                    <a:cubicBezTo>
                      <a:pt x="2231390" y="334010"/>
                      <a:pt x="2245360" y="334010"/>
                      <a:pt x="2250440" y="336550"/>
                    </a:cubicBezTo>
                    <a:cubicBezTo>
                      <a:pt x="2256790" y="339090"/>
                      <a:pt x="2263140" y="349250"/>
                      <a:pt x="2261870" y="361950"/>
                    </a:cubicBezTo>
                    <a:cubicBezTo>
                      <a:pt x="2261870" y="402590"/>
                      <a:pt x="2172970" y="562610"/>
                      <a:pt x="2139950" y="614680"/>
                    </a:cubicBezTo>
                    <a:cubicBezTo>
                      <a:pt x="2123440" y="640080"/>
                      <a:pt x="2108200" y="668020"/>
                      <a:pt x="2096770" y="668020"/>
                    </a:cubicBezTo>
                    <a:cubicBezTo>
                      <a:pt x="2087880" y="666750"/>
                      <a:pt x="2078990" y="650240"/>
                      <a:pt x="2073910" y="633730"/>
                    </a:cubicBezTo>
                    <a:cubicBezTo>
                      <a:pt x="2063750" y="594360"/>
                      <a:pt x="2071370" y="466090"/>
                      <a:pt x="2082800" y="426720"/>
                    </a:cubicBezTo>
                    <a:cubicBezTo>
                      <a:pt x="2086610" y="410210"/>
                      <a:pt x="2090420" y="400050"/>
                      <a:pt x="2100580" y="392430"/>
                    </a:cubicBezTo>
                    <a:cubicBezTo>
                      <a:pt x="2113280" y="386080"/>
                      <a:pt x="2142490" y="382270"/>
                      <a:pt x="2151380" y="389890"/>
                    </a:cubicBezTo>
                    <a:cubicBezTo>
                      <a:pt x="2159000" y="396240"/>
                      <a:pt x="2160270" y="415290"/>
                      <a:pt x="2156460" y="430530"/>
                    </a:cubicBezTo>
                    <a:cubicBezTo>
                      <a:pt x="2150110" y="455930"/>
                      <a:pt x="2119630" y="496570"/>
                      <a:pt x="2090420" y="523240"/>
                    </a:cubicBezTo>
                    <a:cubicBezTo>
                      <a:pt x="2061210" y="551180"/>
                      <a:pt x="2007870" y="577850"/>
                      <a:pt x="1977390" y="590550"/>
                    </a:cubicBezTo>
                    <a:cubicBezTo>
                      <a:pt x="1958340" y="598170"/>
                      <a:pt x="1943100" y="603250"/>
                      <a:pt x="1929130" y="603250"/>
                    </a:cubicBezTo>
                    <a:cubicBezTo>
                      <a:pt x="1916430" y="601980"/>
                      <a:pt x="1902460" y="599440"/>
                      <a:pt x="1893570" y="589280"/>
                    </a:cubicBezTo>
                    <a:cubicBezTo>
                      <a:pt x="1880870" y="575310"/>
                      <a:pt x="1874520" y="537210"/>
                      <a:pt x="1873250" y="513080"/>
                    </a:cubicBezTo>
                    <a:cubicBezTo>
                      <a:pt x="1873250" y="492760"/>
                      <a:pt x="1874520" y="474980"/>
                      <a:pt x="1882140" y="455930"/>
                    </a:cubicBezTo>
                    <a:cubicBezTo>
                      <a:pt x="1892300" y="433070"/>
                      <a:pt x="1910080" y="400050"/>
                      <a:pt x="1931670" y="387350"/>
                    </a:cubicBezTo>
                    <a:cubicBezTo>
                      <a:pt x="1950720" y="377190"/>
                      <a:pt x="1987550" y="373380"/>
                      <a:pt x="2001520" y="382270"/>
                    </a:cubicBezTo>
                    <a:cubicBezTo>
                      <a:pt x="2011680" y="389890"/>
                      <a:pt x="2018030" y="406400"/>
                      <a:pt x="2012950" y="425450"/>
                    </a:cubicBezTo>
                    <a:cubicBezTo>
                      <a:pt x="1993900" y="488950"/>
                      <a:pt x="1682750" y="770890"/>
                      <a:pt x="1638300" y="764540"/>
                    </a:cubicBezTo>
                    <a:cubicBezTo>
                      <a:pt x="1625600" y="763270"/>
                      <a:pt x="1621790" y="749300"/>
                      <a:pt x="1617980" y="734060"/>
                    </a:cubicBezTo>
                    <a:cubicBezTo>
                      <a:pt x="1611630" y="698500"/>
                      <a:pt x="1631950" y="581660"/>
                      <a:pt x="1658620" y="542290"/>
                    </a:cubicBezTo>
                    <a:cubicBezTo>
                      <a:pt x="1673860" y="518160"/>
                      <a:pt x="1703070" y="500380"/>
                      <a:pt x="1719580" y="499110"/>
                    </a:cubicBezTo>
                    <a:cubicBezTo>
                      <a:pt x="1731010" y="499110"/>
                      <a:pt x="1744980" y="506730"/>
                      <a:pt x="1748790" y="514350"/>
                    </a:cubicBezTo>
                    <a:cubicBezTo>
                      <a:pt x="1752600" y="527050"/>
                      <a:pt x="1737360" y="553720"/>
                      <a:pt x="1723390" y="570230"/>
                    </a:cubicBezTo>
                    <a:cubicBezTo>
                      <a:pt x="1705610" y="591820"/>
                      <a:pt x="1666240" y="618490"/>
                      <a:pt x="1639570" y="627380"/>
                    </a:cubicBezTo>
                    <a:cubicBezTo>
                      <a:pt x="1620520" y="633730"/>
                      <a:pt x="1602740" y="632460"/>
                      <a:pt x="1586230" y="628650"/>
                    </a:cubicBezTo>
                    <a:cubicBezTo>
                      <a:pt x="1569720" y="624840"/>
                      <a:pt x="1554480" y="617220"/>
                      <a:pt x="1540510" y="604520"/>
                    </a:cubicBezTo>
                    <a:cubicBezTo>
                      <a:pt x="1522730" y="586740"/>
                      <a:pt x="1504950" y="548640"/>
                      <a:pt x="1496060" y="523240"/>
                    </a:cubicBezTo>
                    <a:cubicBezTo>
                      <a:pt x="1489710" y="502920"/>
                      <a:pt x="1487170" y="488950"/>
                      <a:pt x="1488440" y="466090"/>
                    </a:cubicBezTo>
                    <a:cubicBezTo>
                      <a:pt x="1488440" y="429260"/>
                      <a:pt x="1498600" y="356870"/>
                      <a:pt x="1515110" y="326390"/>
                    </a:cubicBezTo>
                    <a:cubicBezTo>
                      <a:pt x="1525270" y="307340"/>
                      <a:pt x="1536700" y="297180"/>
                      <a:pt x="1553210" y="288290"/>
                    </a:cubicBezTo>
                    <a:cubicBezTo>
                      <a:pt x="1569720" y="276860"/>
                      <a:pt x="1588770" y="271780"/>
                      <a:pt x="1615440" y="269240"/>
                    </a:cubicBezTo>
                    <a:cubicBezTo>
                      <a:pt x="1658620" y="264160"/>
                      <a:pt x="1747520" y="270510"/>
                      <a:pt x="1789430" y="285750"/>
                    </a:cubicBezTo>
                    <a:cubicBezTo>
                      <a:pt x="1817370" y="295910"/>
                      <a:pt x="1837690" y="309880"/>
                      <a:pt x="1850390" y="328930"/>
                    </a:cubicBezTo>
                    <a:cubicBezTo>
                      <a:pt x="1864360" y="350520"/>
                      <a:pt x="1866900" y="379730"/>
                      <a:pt x="1865630" y="408940"/>
                    </a:cubicBezTo>
                    <a:cubicBezTo>
                      <a:pt x="1863090" y="447040"/>
                      <a:pt x="1846580" y="492760"/>
                      <a:pt x="1827530" y="534670"/>
                    </a:cubicBezTo>
                    <a:cubicBezTo>
                      <a:pt x="1804670" y="581660"/>
                      <a:pt x="1771650" y="635000"/>
                      <a:pt x="1737360" y="674370"/>
                    </a:cubicBezTo>
                    <a:cubicBezTo>
                      <a:pt x="1705610" y="709930"/>
                      <a:pt x="1667510" y="739140"/>
                      <a:pt x="1629410" y="764540"/>
                    </a:cubicBezTo>
                    <a:cubicBezTo>
                      <a:pt x="1592580" y="787400"/>
                      <a:pt x="1544320" y="811530"/>
                      <a:pt x="1512570" y="817880"/>
                    </a:cubicBezTo>
                    <a:cubicBezTo>
                      <a:pt x="1492250" y="821690"/>
                      <a:pt x="1475740" y="821690"/>
                      <a:pt x="1460500" y="816610"/>
                    </a:cubicBezTo>
                    <a:cubicBezTo>
                      <a:pt x="1449070" y="811530"/>
                      <a:pt x="1440180" y="805180"/>
                      <a:pt x="1431290" y="793750"/>
                    </a:cubicBezTo>
                    <a:cubicBezTo>
                      <a:pt x="1416050" y="775970"/>
                      <a:pt x="1399540" y="740410"/>
                      <a:pt x="1395730" y="711200"/>
                    </a:cubicBezTo>
                    <a:cubicBezTo>
                      <a:pt x="1390650" y="680720"/>
                      <a:pt x="1397000" y="636270"/>
                      <a:pt x="1404620" y="614680"/>
                    </a:cubicBezTo>
                    <a:cubicBezTo>
                      <a:pt x="1409700" y="601980"/>
                      <a:pt x="1416050" y="594360"/>
                      <a:pt x="1426210" y="588010"/>
                    </a:cubicBezTo>
                    <a:cubicBezTo>
                      <a:pt x="1438910" y="579120"/>
                      <a:pt x="1466850" y="570230"/>
                      <a:pt x="1477010" y="574040"/>
                    </a:cubicBezTo>
                    <a:cubicBezTo>
                      <a:pt x="1483360" y="576580"/>
                      <a:pt x="1488440" y="584200"/>
                      <a:pt x="1488440" y="589280"/>
                    </a:cubicBezTo>
                    <a:cubicBezTo>
                      <a:pt x="1489710" y="595630"/>
                      <a:pt x="1485900" y="604520"/>
                      <a:pt x="1478280" y="610870"/>
                    </a:cubicBezTo>
                    <a:cubicBezTo>
                      <a:pt x="1460500" y="624840"/>
                      <a:pt x="1399540" y="633730"/>
                      <a:pt x="1358900" y="641350"/>
                    </a:cubicBezTo>
                    <a:cubicBezTo>
                      <a:pt x="1319530" y="647700"/>
                      <a:pt x="1280160" y="652780"/>
                      <a:pt x="1240790" y="652780"/>
                    </a:cubicBezTo>
                    <a:cubicBezTo>
                      <a:pt x="1201420" y="652780"/>
                      <a:pt x="1160780" y="648970"/>
                      <a:pt x="1122680" y="642620"/>
                    </a:cubicBezTo>
                    <a:cubicBezTo>
                      <a:pt x="1085850" y="636270"/>
                      <a:pt x="1043940" y="629920"/>
                      <a:pt x="1016000" y="618490"/>
                    </a:cubicBezTo>
                    <a:cubicBezTo>
                      <a:pt x="996950" y="610870"/>
                      <a:pt x="985520" y="604520"/>
                      <a:pt x="971550" y="591820"/>
                    </a:cubicBezTo>
                    <a:cubicBezTo>
                      <a:pt x="953770" y="576580"/>
                      <a:pt x="930910" y="551180"/>
                      <a:pt x="923290" y="530860"/>
                    </a:cubicBezTo>
                    <a:cubicBezTo>
                      <a:pt x="918210" y="515620"/>
                      <a:pt x="916940" y="492760"/>
                      <a:pt x="924560" y="483870"/>
                    </a:cubicBezTo>
                    <a:cubicBezTo>
                      <a:pt x="933450" y="476250"/>
                      <a:pt x="949960" y="480060"/>
                      <a:pt x="970280" y="481330"/>
                    </a:cubicBezTo>
                    <a:cubicBezTo>
                      <a:pt x="1017270" y="483870"/>
                      <a:pt x="1139190" y="505460"/>
                      <a:pt x="1197610" y="523240"/>
                    </a:cubicBezTo>
                    <a:cubicBezTo>
                      <a:pt x="1236980" y="534670"/>
                      <a:pt x="1263650" y="546100"/>
                      <a:pt x="1292860" y="561340"/>
                    </a:cubicBezTo>
                    <a:cubicBezTo>
                      <a:pt x="1319530" y="576580"/>
                      <a:pt x="1358900" y="591820"/>
                      <a:pt x="1367790" y="612140"/>
                    </a:cubicBezTo>
                    <a:cubicBezTo>
                      <a:pt x="1374140" y="627380"/>
                      <a:pt x="1369060" y="651510"/>
                      <a:pt x="1358900" y="666750"/>
                    </a:cubicBezTo>
                    <a:cubicBezTo>
                      <a:pt x="1344930" y="685800"/>
                      <a:pt x="1310640" y="695960"/>
                      <a:pt x="1278890" y="709930"/>
                    </a:cubicBezTo>
                    <a:cubicBezTo>
                      <a:pt x="1234440" y="728980"/>
                      <a:pt x="1178560" y="742950"/>
                      <a:pt x="1116330" y="760730"/>
                    </a:cubicBezTo>
                    <a:cubicBezTo>
                      <a:pt x="1036320" y="784860"/>
                      <a:pt x="895350" y="828040"/>
                      <a:pt x="836930" y="836930"/>
                    </a:cubicBezTo>
                    <a:cubicBezTo>
                      <a:pt x="811530" y="839470"/>
                      <a:pt x="796290" y="842010"/>
                      <a:pt x="782320" y="836930"/>
                    </a:cubicBezTo>
                    <a:cubicBezTo>
                      <a:pt x="770890" y="833120"/>
                      <a:pt x="760730" y="826770"/>
                      <a:pt x="755650" y="819150"/>
                    </a:cubicBezTo>
                    <a:cubicBezTo>
                      <a:pt x="749300" y="810260"/>
                      <a:pt x="748030" y="801370"/>
                      <a:pt x="748030" y="786130"/>
                    </a:cubicBezTo>
                    <a:cubicBezTo>
                      <a:pt x="748030" y="746760"/>
                      <a:pt x="765810" y="641350"/>
                      <a:pt x="791210" y="588010"/>
                    </a:cubicBezTo>
                    <a:cubicBezTo>
                      <a:pt x="812800" y="544830"/>
                      <a:pt x="849630" y="500380"/>
                      <a:pt x="876300" y="482600"/>
                    </a:cubicBezTo>
                    <a:cubicBezTo>
                      <a:pt x="891540" y="473710"/>
                      <a:pt x="908050" y="471170"/>
                      <a:pt x="920750" y="472440"/>
                    </a:cubicBezTo>
                    <a:cubicBezTo>
                      <a:pt x="933450" y="473710"/>
                      <a:pt x="946150" y="477520"/>
                      <a:pt x="953770" y="483870"/>
                    </a:cubicBezTo>
                    <a:cubicBezTo>
                      <a:pt x="960120" y="491490"/>
                      <a:pt x="965200" y="502920"/>
                      <a:pt x="963930" y="514350"/>
                    </a:cubicBezTo>
                    <a:cubicBezTo>
                      <a:pt x="961390" y="533400"/>
                      <a:pt x="939800" y="562610"/>
                      <a:pt x="918210" y="584200"/>
                    </a:cubicBezTo>
                    <a:cubicBezTo>
                      <a:pt x="889000" y="612140"/>
                      <a:pt x="829310" y="642620"/>
                      <a:pt x="795020" y="657860"/>
                    </a:cubicBezTo>
                    <a:cubicBezTo>
                      <a:pt x="773430" y="666750"/>
                      <a:pt x="756920" y="676910"/>
                      <a:pt x="740410" y="673100"/>
                    </a:cubicBezTo>
                    <a:cubicBezTo>
                      <a:pt x="722630" y="670560"/>
                      <a:pt x="702310" y="652780"/>
                      <a:pt x="690880" y="635000"/>
                    </a:cubicBezTo>
                    <a:cubicBezTo>
                      <a:pt x="678180" y="614680"/>
                      <a:pt x="670560" y="580390"/>
                      <a:pt x="674370" y="556260"/>
                    </a:cubicBezTo>
                    <a:cubicBezTo>
                      <a:pt x="676910" y="533400"/>
                      <a:pt x="693420" y="509270"/>
                      <a:pt x="708660" y="494030"/>
                    </a:cubicBezTo>
                    <a:cubicBezTo>
                      <a:pt x="721360" y="481330"/>
                      <a:pt x="735330" y="476250"/>
                      <a:pt x="756920" y="471170"/>
                    </a:cubicBezTo>
                    <a:cubicBezTo>
                      <a:pt x="798830" y="461010"/>
                      <a:pt x="886460" y="463550"/>
                      <a:pt x="944880" y="468630"/>
                    </a:cubicBezTo>
                    <a:cubicBezTo>
                      <a:pt x="994410" y="472440"/>
                      <a:pt x="1040130" y="481330"/>
                      <a:pt x="1084580" y="491490"/>
                    </a:cubicBezTo>
                    <a:cubicBezTo>
                      <a:pt x="1125220" y="501650"/>
                      <a:pt x="1173480" y="509270"/>
                      <a:pt x="1200150" y="530860"/>
                    </a:cubicBezTo>
                    <a:cubicBezTo>
                      <a:pt x="1221740" y="549910"/>
                      <a:pt x="1242060" y="577850"/>
                      <a:pt x="1240790" y="604520"/>
                    </a:cubicBezTo>
                    <a:cubicBezTo>
                      <a:pt x="1239520" y="640080"/>
                      <a:pt x="1197610" y="685800"/>
                      <a:pt x="1162050" y="723900"/>
                    </a:cubicBezTo>
                    <a:cubicBezTo>
                      <a:pt x="1118870" y="769620"/>
                      <a:pt x="1055370" y="815340"/>
                      <a:pt x="990600" y="852170"/>
                    </a:cubicBezTo>
                    <a:cubicBezTo>
                      <a:pt x="918210" y="892810"/>
                      <a:pt x="826770" y="925830"/>
                      <a:pt x="745490" y="951230"/>
                    </a:cubicBezTo>
                    <a:cubicBezTo>
                      <a:pt x="666750" y="974090"/>
                      <a:pt x="581660" y="989330"/>
                      <a:pt x="509270" y="998220"/>
                    </a:cubicBezTo>
                    <a:cubicBezTo>
                      <a:pt x="450850" y="1005840"/>
                      <a:pt x="389890" y="1012190"/>
                      <a:pt x="346710" y="1005840"/>
                    </a:cubicBezTo>
                    <a:cubicBezTo>
                      <a:pt x="317500" y="1002030"/>
                      <a:pt x="293370" y="994410"/>
                      <a:pt x="273050" y="982980"/>
                    </a:cubicBezTo>
                    <a:cubicBezTo>
                      <a:pt x="256540" y="971550"/>
                      <a:pt x="242570" y="957580"/>
                      <a:pt x="233680" y="938530"/>
                    </a:cubicBezTo>
                    <a:cubicBezTo>
                      <a:pt x="222250" y="911860"/>
                      <a:pt x="223520" y="861060"/>
                      <a:pt x="224790" y="829310"/>
                    </a:cubicBezTo>
                    <a:cubicBezTo>
                      <a:pt x="226060" y="803910"/>
                      <a:pt x="229870" y="782320"/>
                      <a:pt x="237490" y="762000"/>
                    </a:cubicBezTo>
                    <a:cubicBezTo>
                      <a:pt x="243840" y="741680"/>
                      <a:pt x="254000" y="718820"/>
                      <a:pt x="266700" y="704850"/>
                    </a:cubicBezTo>
                    <a:cubicBezTo>
                      <a:pt x="278130" y="693420"/>
                      <a:pt x="289560" y="685800"/>
                      <a:pt x="308610" y="679450"/>
                    </a:cubicBezTo>
                    <a:cubicBezTo>
                      <a:pt x="340360" y="669290"/>
                      <a:pt x="394970" y="668020"/>
                      <a:pt x="443230" y="671830"/>
                    </a:cubicBezTo>
                    <a:cubicBezTo>
                      <a:pt x="496570" y="676910"/>
                      <a:pt x="576580" y="694690"/>
                      <a:pt x="617220" y="713740"/>
                    </a:cubicBezTo>
                    <a:cubicBezTo>
                      <a:pt x="641350" y="726440"/>
                      <a:pt x="659130" y="739140"/>
                      <a:pt x="670560" y="756920"/>
                    </a:cubicBezTo>
                    <a:cubicBezTo>
                      <a:pt x="679450" y="774700"/>
                      <a:pt x="683260" y="800100"/>
                      <a:pt x="679450" y="821690"/>
                    </a:cubicBezTo>
                    <a:cubicBezTo>
                      <a:pt x="674370" y="843280"/>
                      <a:pt x="657860" y="867410"/>
                      <a:pt x="641350" y="886460"/>
                    </a:cubicBezTo>
                    <a:cubicBezTo>
                      <a:pt x="624840" y="905510"/>
                      <a:pt x="600710" y="920750"/>
                      <a:pt x="577850" y="932180"/>
                    </a:cubicBezTo>
                    <a:cubicBezTo>
                      <a:pt x="553720" y="944880"/>
                      <a:pt x="525780" y="956310"/>
                      <a:pt x="497840" y="958850"/>
                    </a:cubicBezTo>
                    <a:cubicBezTo>
                      <a:pt x="471170" y="962660"/>
                      <a:pt x="436880" y="961390"/>
                      <a:pt x="415290" y="955040"/>
                    </a:cubicBezTo>
                    <a:cubicBezTo>
                      <a:pt x="400050" y="949960"/>
                      <a:pt x="389890" y="942340"/>
                      <a:pt x="381000" y="933450"/>
                    </a:cubicBezTo>
                    <a:cubicBezTo>
                      <a:pt x="372110" y="925830"/>
                      <a:pt x="367030" y="919480"/>
                      <a:pt x="361950" y="908050"/>
                    </a:cubicBezTo>
                    <a:cubicBezTo>
                      <a:pt x="354330" y="890270"/>
                      <a:pt x="347980" y="861060"/>
                      <a:pt x="347980" y="834390"/>
                    </a:cubicBezTo>
                    <a:cubicBezTo>
                      <a:pt x="347980" y="800100"/>
                      <a:pt x="358140" y="750570"/>
                      <a:pt x="372110" y="721360"/>
                    </a:cubicBezTo>
                    <a:cubicBezTo>
                      <a:pt x="382270" y="697230"/>
                      <a:pt x="396240" y="679450"/>
                      <a:pt x="412750" y="664210"/>
                    </a:cubicBezTo>
                    <a:cubicBezTo>
                      <a:pt x="429260" y="650240"/>
                      <a:pt x="447040" y="636270"/>
                      <a:pt x="467360" y="628650"/>
                    </a:cubicBezTo>
                    <a:cubicBezTo>
                      <a:pt x="487680" y="621030"/>
                      <a:pt x="508000" y="618490"/>
                      <a:pt x="533400" y="617220"/>
                    </a:cubicBezTo>
                    <a:cubicBezTo>
                      <a:pt x="567690" y="615950"/>
                      <a:pt x="628650" y="618490"/>
                      <a:pt x="655320" y="632460"/>
                    </a:cubicBezTo>
                    <a:cubicBezTo>
                      <a:pt x="673100" y="641350"/>
                      <a:pt x="684530" y="652780"/>
                      <a:pt x="690880" y="668020"/>
                    </a:cubicBezTo>
                    <a:cubicBezTo>
                      <a:pt x="698500" y="683260"/>
                      <a:pt x="699770" y="706120"/>
                      <a:pt x="695960" y="725170"/>
                    </a:cubicBezTo>
                    <a:cubicBezTo>
                      <a:pt x="693420" y="745490"/>
                      <a:pt x="680720" y="769620"/>
                      <a:pt x="669290" y="786130"/>
                    </a:cubicBezTo>
                    <a:cubicBezTo>
                      <a:pt x="657860" y="802640"/>
                      <a:pt x="642620" y="817880"/>
                      <a:pt x="628650" y="828040"/>
                    </a:cubicBezTo>
                    <a:cubicBezTo>
                      <a:pt x="615950" y="836930"/>
                      <a:pt x="600710" y="845820"/>
                      <a:pt x="588010" y="847090"/>
                    </a:cubicBezTo>
                    <a:cubicBezTo>
                      <a:pt x="577850" y="848360"/>
                      <a:pt x="565150" y="847090"/>
                      <a:pt x="557530" y="842010"/>
                    </a:cubicBezTo>
                    <a:cubicBezTo>
                      <a:pt x="547370" y="834390"/>
                      <a:pt x="538480" y="820420"/>
                      <a:pt x="535940" y="803910"/>
                    </a:cubicBezTo>
                    <a:cubicBezTo>
                      <a:pt x="530860" y="773430"/>
                      <a:pt x="546100" y="711200"/>
                      <a:pt x="558800" y="675640"/>
                    </a:cubicBezTo>
                    <a:cubicBezTo>
                      <a:pt x="568960" y="647700"/>
                      <a:pt x="580390" y="626110"/>
                      <a:pt x="596900" y="604520"/>
                    </a:cubicBezTo>
                    <a:cubicBezTo>
                      <a:pt x="614680" y="581660"/>
                      <a:pt x="638810" y="560070"/>
                      <a:pt x="666750" y="543560"/>
                    </a:cubicBezTo>
                    <a:cubicBezTo>
                      <a:pt x="695960" y="525780"/>
                      <a:pt x="731520" y="515620"/>
                      <a:pt x="767080" y="504190"/>
                    </a:cubicBezTo>
                    <a:cubicBezTo>
                      <a:pt x="807720" y="492760"/>
                      <a:pt x="854710" y="481330"/>
                      <a:pt x="896620" y="476250"/>
                    </a:cubicBezTo>
                    <a:cubicBezTo>
                      <a:pt x="935990" y="472440"/>
                      <a:pt x="975360" y="473710"/>
                      <a:pt x="1012190" y="476250"/>
                    </a:cubicBezTo>
                    <a:cubicBezTo>
                      <a:pt x="1046480" y="478790"/>
                      <a:pt x="1085850" y="478790"/>
                      <a:pt x="1112520" y="488950"/>
                    </a:cubicBezTo>
                    <a:cubicBezTo>
                      <a:pt x="1132840" y="496570"/>
                      <a:pt x="1153160" y="505460"/>
                      <a:pt x="1162050" y="521970"/>
                    </a:cubicBezTo>
                    <a:cubicBezTo>
                      <a:pt x="1172210" y="538480"/>
                      <a:pt x="1173480" y="568960"/>
                      <a:pt x="1168400" y="589280"/>
                    </a:cubicBezTo>
                    <a:cubicBezTo>
                      <a:pt x="1162050" y="612140"/>
                      <a:pt x="1141730" y="633730"/>
                      <a:pt x="1126490" y="650240"/>
                    </a:cubicBezTo>
                    <a:cubicBezTo>
                      <a:pt x="1111250" y="665480"/>
                      <a:pt x="1092200" y="678180"/>
                      <a:pt x="1075690" y="685800"/>
                    </a:cubicBezTo>
                    <a:cubicBezTo>
                      <a:pt x="1060450" y="692150"/>
                      <a:pt x="1041400" y="698500"/>
                      <a:pt x="1028700" y="697230"/>
                    </a:cubicBezTo>
                    <a:cubicBezTo>
                      <a:pt x="1017270" y="695960"/>
                      <a:pt x="1005840" y="690880"/>
                      <a:pt x="999490" y="683260"/>
                    </a:cubicBezTo>
                    <a:cubicBezTo>
                      <a:pt x="991870" y="674370"/>
                      <a:pt x="986790" y="654050"/>
                      <a:pt x="986790" y="641350"/>
                    </a:cubicBezTo>
                    <a:cubicBezTo>
                      <a:pt x="986790" y="631190"/>
                      <a:pt x="989330" y="626110"/>
                      <a:pt x="995680" y="614680"/>
                    </a:cubicBezTo>
                    <a:cubicBezTo>
                      <a:pt x="1009650" y="591820"/>
                      <a:pt x="1050290" y="547370"/>
                      <a:pt x="1079500" y="520700"/>
                    </a:cubicBezTo>
                    <a:cubicBezTo>
                      <a:pt x="1107440" y="495300"/>
                      <a:pt x="1135380" y="476250"/>
                      <a:pt x="1168400" y="455930"/>
                    </a:cubicBezTo>
                    <a:cubicBezTo>
                      <a:pt x="1203960" y="434340"/>
                      <a:pt x="1245870" y="414020"/>
                      <a:pt x="1289050" y="397510"/>
                    </a:cubicBezTo>
                    <a:cubicBezTo>
                      <a:pt x="1334770" y="379730"/>
                      <a:pt x="1384300" y="365760"/>
                      <a:pt x="1432560" y="354330"/>
                    </a:cubicBezTo>
                    <a:cubicBezTo>
                      <a:pt x="1482090" y="342900"/>
                      <a:pt x="1532890" y="332740"/>
                      <a:pt x="1582420" y="328930"/>
                    </a:cubicBezTo>
                    <a:cubicBezTo>
                      <a:pt x="1630680" y="323850"/>
                      <a:pt x="1687830" y="318770"/>
                      <a:pt x="1725930" y="328930"/>
                    </a:cubicBezTo>
                    <a:cubicBezTo>
                      <a:pt x="1753870" y="336550"/>
                      <a:pt x="1774190" y="349250"/>
                      <a:pt x="1793240" y="365760"/>
                    </a:cubicBezTo>
                    <a:cubicBezTo>
                      <a:pt x="1813560" y="383540"/>
                      <a:pt x="1830070" y="406400"/>
                      <a:pt x="1842770" y="433070"/>
                    </a:cubicBezTo>
                    <a:cubicBezTo>
                      <a:pt x="1856740" y="462280"/>
                      <a:pt x="1869440" y="500380"/>
                      <a:pt x="1871980" y="537210"/>
                    </a:cubicBezTo>
                    <a:cubicBezTo>
                      <a:pt x="1875790" y="579120"/>
                      <a:pt x="1866900" y="654050"/>
                      <a:pt x="1855470" y="673100"/>
                    </a:cubicBezTo>
                    <a:cubicBezTo>
                      <a:pt x="1850390" y="680720"/>
                      <a:pt x="1845310" y="685800"/>
                      <a:pt x="1838960" y="685800"/>
                    </a:cubicBezTo>
                    <a:cubicBezTo>
                      <a:pt x="1831340" y="684530"/>
                      <a:pt x="1817370" y="671830"/>
                      <a:pt x="1814830" y="660400"/>
                    </a:cubicBezTo>
                    <a:cubicBezTo>
                      <a:pt x="1812290" y="641350"/>
                      <a:pt x="1833880" y="609600"/>
                      <a:pt x="1852930" y="580390"/>
                    </a:cubicBezTo>
                    <a:cubicBezTo>
                      <a:pt x="1883410" y="532130"/>
                      <a:pt x="1949450" y="448310"/>
                      <a:pt x="1995170" y="412750"/>
                    </a:cubicBezTo>
                    <a:cubicBezTo>
                      <a:pt x="2025650" y="388620"/>
                      <a:pt x="2053590" y="379730"/>
                      <a:pt x="2085340" y="367030"/>
                    </a:cubicBezTo>
                    <a:cubicBezTo>
                      <a:pt x="2120900" y="354330"/>
                      <a:pt x="2172970" y="335280"/>
                      <a:pt x="2199640" y="334010"/>
                    </a:cubicBezTo>
                    <a:cubicBezTo>
                      <a:pt x="2214880" y="334010"/>
                      <a:pt x="2225040" y="335280"/>
                      <a:pt x="2233930" y="342900"/>
                    </a:cubicBezTo>
                    <a:cubicBezTo>
                      <a:pt x="2245360" y="353060"/>
                      <a:pt x="2255520" y="379730"/>
                      <a:pt x="2255520" y="401320"/>
                    </a:cubicBezTo>
                    <a:cubicBezTo>
                      <a:pt x="2255520" y="430530"/>
                      <a:pt x="2233930" y="474980"/>
                      <a:pt x="2218690" y="501650"/>
                    </a:cubicBezTo>
                    <a:cubicBezTo>
                      <a:pt x="2205990" y="521970"/>
                      <a:pt x="2189480" y="539750"/>
                      <a:pt x="2174240" y="549910"/>
                    </a:cubicBezTo>
                    <a:cubicBezTo>
                      <a:pt x="2162810" y="557530"/>
                      <a:pt x="2152650" y="562610"/>
                      <a:pt x="2141220" y="561340"/>
                    </a:cubicBezTo>
                    <a:cubicBezTo>
                      <a:pt x="2124710" y="558800"/>
                      <a:pt x="2101850" y="539750"/>
                      <a:pt x="2089150" y="520700"/>
                    </a:cubicBezTo>
                    <a:cubicBezTo>
                      <a:pt x="2072640" y="495300"/>
                      <a:pt x="2062480" y="453390"/>
                      <a:pt x="2062480" y="416560"/>
                    </a:cubicBezTo>
                    <a:cubicBezTo>
                      <a:pt x="2062480" y="373380"/>
                      <a:pt x="2078990" y="307340"/>
                      <a:pt x="2098040" y="279400"/>
                    </a:cubicBezTo>
                    <a:cubicBezTo>
                      <a:pt x="2109470" y="261620"/>
                      <a:pt x="2129790" y="248920"/>
                      <a:pt x="2143760" y="247650"/>
                    </a:cubicBezTo>
                    <a:cubicBezTo>
                      <a:pt x="2151380" y="245110"/>
                      <a:pt x="2161540" y="247650"/>
                      <a:pt x="2166620" y="252730"/>
                    </a:cubicBezTo>
                    <a:cubicBezTo>
                      <a:pt x="2171700" y="259080"/>
                      <a:pt x="2170430" y="274320"/>
                      <a:pt x="2166620" y="285750"/>
                    </a:cubicBezTo>
                    <a:cubicBezTo>
                      <a:pt x="2161540" y="300990"/>
                      <a:pt x="2143760" y="318770"/>
                      <a:pt x="2124710" y="335280"/>
                    </a:cubicBezTo>
                    <a:cubicBezTo>
                      <a:pt x="2096770" y="356870"/>
                      <a:pt x="2038350" y="389890"/>
                      <a:pt x="2007870" y="398780"/>
                    </a:cubicBezTo>
                    <a:cubicBezTo>
                      <a:pt x="1992630" y="402590"/>
                      <a:pt x="1981200" y="405130"/>
                      <a:pt x="1968500" y="400050"/>
                    </a:cubicBezTo>
                    <a:cubicBezTo>
                      <a:pt x="1953260" y="394970"/>
                      <a:pt x="1936750" y="377190"/>
                      <a:pt x="1927860" y="364490"/>
                    </a:cubicBezTo>
                    <a:cubicBezTo>
                      <a:pt x="1921510" y="354330"/>
                      <a:pt x="1918970" y="346710"/>
                      <a:pt x="1917700" y="332740"/>
                    </a:cubicBezTo>
                    <a:cubicBezTo>
                      <a:pt x="1913890" y="309880"/>
                      <a:pt x="1915160" y="262890"/>
                      <a:pt x="1921510" y="237490"/>
                    </a:cubicBezTo>
                    <a:cubicBezTo>
                      <a:pt x="1925320" y="217170"/>
                      <a:pt x="1932940" y="201930"/>
                      <a:pt x="1944370" y="186690"/>
                    </a:cubicBezTo>
                    <a:cubicBezTo>
                      <a:pt x="1955800" y="170180"/>
                      <a:pt x="1971040" y="154940"/>
                      <a:pt x="1988820" y="143510"/>
                    </a:cubicBezTo>
                    <a:cubicBezTo>
                      <a:pt x="2006600" y="130810"/>
                      <a:pt x="2025650" y="121920"/>
                      <a:pt x="2052320" y="114300"/>
                    </a:cubicBezTo>
                    <a:cubicBezTo>
                      <a:pt x="2090420" y="104140"/>
                      <a:pt x="2170430" y="96520"/>
                      <a:pt x="2202180" y="101600"/>
                    </a:cubicBezTo>
                    <a:cubicBezTo>
                      <a:pt x="2218690" y="105410"/>
                      <a:pt x="2231390" y="106680"/>
                      <a:pt x="2237740" y="116840"/>
                    </a:cubicBezTo>
                    <a:cubicBezTo>
                      <a:pt x="2246630" y="130810"/>
                      <a:pt x="2242820" y="158750"/>
                      <a:pt x="2236470" y="180340"/>
                    </a:cubicBezTo>
                    <a:cubicBezTo>
                      <a:pt x="2228850" y="205740"/>
                      <a:pt x="2208530" y="231140"/>
                      <a:pt x="2186940" y="257810"/>
                    </a:cubicBezTo>
                    <a:cubicBezTo>
                      <a:pt x="2161540" y="292100"/>
                      <a:pt x="2125980" y="331470"/>
                      <a:pt x="2091690" y="361950"/>
                    </a:cubicBezTo>
                    <a:cubicBezTo>
                      <a:pt x="2057400" y="391160"/>
                      <a:pt x="2016760" y="419100"/>
                      <a:pt x="1982470" y="438150"/>
                    </a:cubicBezTo>
                    <a:cubicBezTo>
                      <a:pt x="1954530" y="453390"/>
                      <a:pt x="1929130" y="468630"/>
                      <a:pt x="1905000" y="471170"/>
                    </a:cubicBezTo>
                    <a:cubicBezTo>
                      <a:pt x="1887220" y="473710"/>
                      <a:pt x="1868170" y="471170"/>
                      <a:pt x="1855470" y="462280"/>
                    </a:cubicBezTo>
                    <a:cubicBezTo>
                      <a:pt x="1842770" y="454660"/>
                      <a:pt x="1833880" y="439420"/>
                      <a:pt x="1828800" y="426720"/>
                    </a:cubicBezTo>
                    <a:cubicBezTo>
                      <a:pt x="1823720" y="412750"/>
                      <a:pt x="1823720" y="400050"/>
                      <a:pt x="1824990" y="381000"/>
                    </a:cubicBezTo>
                    <a:cubicBezTo>
                      <a:pt x="1826260" y="346710"/>
                      <a:pt x="1838960" y="280670"/>
                      <a:pt x="1852930" y="238760"/>
                    </a:cubicBezTo>
                    <a:cubicBezTo>
                      <a:pt x="1864360" y="201930"/>
                      <a:pt x="1879600" y="167640"/>
                      <a:pt x="1897380" y="139700"/>
                    </a:cubicBezTo>
                    <a:cubicBezTo>
                      <a:pt x="1912620" y="116840"/>
                      <a:pt x="1930400" y="97790"/>
                      <a:pt x="1949450" y="83820"/>
                    </a:cubicBezTo>
                    <a:cubicBezTo>
                      <a:pt x="1964690" y="72390"/>
                      <a:pt x="1979930" y="63500"/>
                      <a:pt x="2000250" y="60960"/>
                    </a:cubicBezTo>
                    <a:cubicBezTo>
                      <a:pt x="2026920" y="57150"/>
                      <a:pt x="2080260" y="63500"/>
                      <a:pt x="2095500" y="77470"/>
                    </a:cubicBezTo>
                    <a:cubicBezTo>
                      <a:pt x="2104390" y="85090"/>
                      <a:pt x="2106930" y="97790"/>
                      <a:pt x="2104390" y="107950"/>
                    </a:cubicBezTo>
                    <a:cubicBezTo>
                      <a:pt x="2103120" y="119380"/>
                      <a:pt x="2092960" y="129540"/>
                      <a:pt x="2078990" y="142240"/>
                    </a:cubicBezTo>
                    <a:cubicBezTo>
                      <a:pt x="2048510" y="165100"/>
                      <a:pt x="1987550" y="191770"/>
                      <a:pt x="1915160" y="217170"/>
                    </a:cubicBezTo>
                    <a:cubicBezTo>
                      <a:pt x="1785620" y="264160"/>
                      <a:pt x="1456690" y="354330"/>
                      <a:pt x="1355090" y="361950"/>
                    </a:cubicBezTo>
                    <a:cubicBezTo>
                      <a:pt x="1318260" y="364490"/>
                      <a:pt x="1290320" y="365760"/>
                      <a:pt x="1277620" y="354330"/>
                    </a:cubicBezTo>
                    <a:cubicBezTo>
                      <a:pt x="1268730" y="346710"/>
                      <a:pt x="1268730" y="331470"/>
                      <a:pt x="1272540" y="314960"/>
                    </a:cubicBezTo>
                    <a:cubicBezTo>
                      <a:pt x="1278890" y="288290"/>
                      <a:pt x="1316990" y="233680"/>
                      <a:pt x="1347470" y="208280"/>
                    </a:cubicBezTo>
                    <a:cubicBezTo>
                      <a:pt x="1375410" y="185420"/>
                      <a:pt x="1423670" y="165100"/>
                      <a:pt x="1445260" y="166370"/>
                    </a:cubicBezTo>
                    <a:cubicBezTo>
                      <a:pt x="1456690" y="166370"/>
                      <a:pt x="1468120" y="172720"/>
                      <a:pt x="1470660" y="180340"/>
                    </a:cubicBezTo>
                    <a:cubicBezTo>
                      <a:pt x="1473200" y="186690"/>
                      <a:pt x="1469390" y="198120"/>
                      <a:pt x="1460500" y="207010"/>
                    </a:cubicBezTo>
                    <a:cubicBezTo>
                      <a:pt x="1436370" y="227330"/>
                      <a:pt x="1310640" y="257810"/>
                      <a:pt x="1282700" y="251460"/>
                    </a:cubicBezTo>
                    <a:cubicBezTo>
                      <a:pt x="1272540" y="248920"/>
                      <a:pt x="1266190" y="242570"/>
                      <a:pt x="1264920" y="236220"/>
                    </a:cubicBezTo>
                    <a:cubicBezTo>
                      <a:pt x="1263650" y="228600"/>
                      <a:pt x="1268730" y="217170"/>
                      <a:pt x="1277620" y="212090"/>
                    </a:cubicBezTo>
                    <a:cubicBezTo>
                      <a:pt x="1296670" y="198120"/>
                      <a:pt x="1347470" y="200660"/>
                      <a:pt x="1398270" y="196850"/>
                    </a:cubicBezTo>
                    <a:cubicBezTo>
                      <a:pt x="1485900" y="190500"/>
                      <a:pt x="1648460" y="184150"/>
                      <a:pt x="1760220" y="189230"/>
                    </a:cubicBezTo>
                    <a:cubicBezTo>
                      <a:pt x="1855470" y="194310"/>
                      <a:pt x="1998980" y="191770"/>
                      <a:pt x="2026920" y="219710"/>
                    </a:cubicBezTo>
                    <a:cubicBezTo>
                      <a:pt x="2038350" y="229870"/>
                      <a:pt x="2037080" y="248920"/>
                      <a:pt x="2032000" y="259080"/>
                    </a:cubicBezTo>
                    <a:cubicBezTo>
                      <a:pt x="2028190" y="267970"/>
                      <a:pt x="2019300" y="267970"/>
                      <a:pt x="2004060" y="275590"/>
                    </a:cubicBezTo>
                    <a:cubicBezTo>
                      <a:pt x="1958340" y="298450"/>
                      <a:pt x="1750060" y="393700"/>
                      <a:pt x="1703070" y="392430"/>
                    </a:cubicBezTo>
                    <a:cubicBezTo>
                      <a:pt x="1687830" y="391160"/>
                      <a:pt x="1676400" y="384810"/>
                      <a:pt x="1672590" y="378460"/>
                    </a:cubicBezTo>
                    <a:cubicBezTo>
                      <a:pt x="1670050" y="373380"/>
                      <a:pt x="1672590" y="364490"/>
                      <a:pt x="1676400" y="358140"/>
                    </a:cubicBezTo>
                    <a:cubicBezTo>
                      <a:pt x="1681480" y="351790"/>
                      <a:pt x="1690370" y="350520"/>
                      <a:pt x="1704340" y="344170"/>
                    </a:cubicBezTo>
                    <a:cubicBezTo>
                      <a:pt x="1746250" y="326390"/>
                      <a:pt x="1897380" y="273050"/>
                      <a:pt x="1958340" y="266700"/>
                    </a:cubicBezTo>
                    <a:cubicBezTo>
                      <a:pt x="1992630" y="264160"/>
                      <a:pt x="2028190" y="262890"/>
                      <a:pt x="2038350" y="275590"/>
                    </a:cubicBezTo>
                    <a:cubicBezTo>
                      <a:pt x="2045970" y="285750"/>
                      <a:pt x="2040890" y="302260"/>
                      <a:pt x="2033270" y="322580"/>
                    </a:cubicBezTo>
                    <a:cubicBezTo>
                      <a:pt x="2012950" y="368300"/>
                      <a:pt x="1899920" y="473710"/>
                      <a:pt x="1864360" y="530860"/>
                    </a:cubicBezTo>
                    <a:cubicBezTo>
                      <a:pt x="1842770" y="566420"/>
                      <a:pt x="1840230" y="615950"/>
                      <a:pt x="1822450" y="624840"/>
                    </a:cubicBezTo>
                    <a:cubicBezTo>
                      <a:pt x="1812290" y="628650"/>
                      <a:pt x="1793240" y="621030"/>
                      <a:pt x="1788160" y="614680"/>
                    </a:cubicBezTo>
                    <a:cubicBezTo>
                      <a:pt x="1785620" y="609600"/>
                      <a:pt x="1788160" y="600710"/>
                      <a:pt x="1791970" y="594360"/>
                    </a:cubicBezTo>
                    <a:cubicBezTo>
                      <a:pt x="1797050" y="588010"/>
                      <a:pt x="1807210" y="584200"/>
                      <a:pt x="1822450" y="579120"/>
                    </a:cubicBezTo>
                    <a:cubicBezTo>
                      <a:pt x="1863090" y="565150"/>
                      <a:pt x="1993900" y="543560"/>
                      <a:pt x="2057400" y="538480"/>
                    </a:cubicBezTo>
                    <a:cubicBezTo>
                      <a:pt x="2099310" y="534670"/>
                      <a:pt x="2134870" y="527050"/>
                      <a:pt x="2164080" y="537210"/>
                    </a:cubicBezTo>
                    <a:cubicBezTo>
                      <a:pt x="2186940" y="544830"/>
                      <a:pt x="2214880" y="565150"/>
                      <a:pt x="2218690" y="581660"/>
                    </a:cubicBezTo>
                    <a:cubicBezTo>
                      <a:pt x="2222500" y="595630"/>
                      <a:pt x="2211070" y="615950"/>
                      <a:pt x="2199640" y="629920"/>
                    </a:cubicBezTo>
                    <a:cubicBezTo>
                      <a:pt x="2188210" y="645160"/>
                      <a:pt x="2171700" y="652780"/>
                      <a:pt x="2146300" y="668020"/>
                    </a:cubicBezTo>
                    <a:cubicBezTo>
                      <a:pt x="2096770" y="697230"/>
                      <a:pt x="1982470" y="753110"/>
                      <a:pt x="1910080" y="782320"/>
                    </a:cubicBezTo>
                    <a:cubicBezTo>
                      <a:pt x="1851660" y="806450"/>
                      <a:pt x="1775460" y="836930"/>
                      <a:pt x="1744980" y="835660"/>
                    </a:cubicBezTo>
                    <a:cubicBezTo>
                      <a:pt x="1734820" y="835660"/>
                      <a:pt x="1725930" y="833120"/>
                      <a:pt x="1723390" y="826770"/>
                    </a:cubicBezTo>
                    <a:cubicBezTo>
                      <a:pt x="1717040" y="817880"/>
                      <a:pt x="1723390" y="798830"/>
                      <a:pt x="1731010" y="778510"/>
                    </a:cubicBezTo>
                    <a:cubicBezTo>
                      <a:pt x="1750060" y="730250"/>
                      <a:pt x="1824990" y="619760"/>
                      <a:pt x="1871980" y="557530"/>
                    </a:cubicBezTo>
                    <a:cubicBezTo>
                      <a:pt x="1911350" y="506730"/>
                      <a:pt x="1965960" y="431800"/>
                      <a:pt x="1991360" y="426720"/>
                    </a:cubicBezTo>
                    <a:cubicBezTo>
                      <a:pt x="2000250" y="425450"/>
                      <a:pt x="2010410" y="430530"/>
                      <a:pt x="2012950" y="436880"/>
                    </a:cubicBezTo>
                    <a:cubicBezTo>
                      <a:pt x="2016760" y="441960"/>
                      <a:pt x="2015490" y="452120"/>
                      <a:pt x="2007870" y="463550"/>
                    </a:cubicBezTo>
                    <a:cubicBezTo>
                      <a:pt x="1986280" y="499110"/>
                      <a:pt x="1865630" y="572770"/>
                      <a:pt x="1770380" y="632460"/>
                    </a:cubicBezTo>
                    <a:cubicBezTo>
                      <a:pt x="1639570" y="715010"/>
                      <a:pt x="1361440" y="866140"/>
                      <a:pt x="1282700" y="900430"/>
                    </a:cubicBezTo>
                    <a:cubicBezTo>
                      <a:pt x="1258570" y="911860"/>
                      <a:pt x="1249680" y="916940"/>
                      <a:pt x="1234440" y="916940"/>
                    </a:cubicBezTo>
                    <a:cubicBezTo>
                      <a:pt x="1219200" y="918210"/>
                      <a:pt x="1198880" y="913130"/>
                      <a:pt x="1191260" y="905510"/>
                    </a:cubicBezTo>
                    <a:cubicBezTo>
                      <a:pt x="1186180" y="897890"/>
                      <a:pt x="1184910" y="885190"/>
                      <a:pt x="1189990" y="875030"/>
                    </a:cubicBezTo>
                    <a:cubicBezTo>
                      <a:pt x="1198880" y="855980"/>
                      <a:pt x="1229360" y="839470"/>
                      <a:pt x="1268730" y="814070"/>
                    </a:cubicBezTo>
                    <a:cubicBezTo>
                      <a:pt x="1371600" y="748030"/>
                      <a:pt x="1729740" y="577850"/>
                      <a:pt x="1849120" y="508000"/>
                    </a:cubicBezTo>
                    <a:cubicBezTo>
                      <a:pt x="1905000" y="474980"/>
                      <a:pt x="1948180" y="429260"/>
                      <a:pt x="1969770" y="430530"/>
                    </a:cubicBezTo>
                    <a:cubicBezTo>
                      <a:pt x="1978660" y="431800"/>
                      <a:pt x="1985010" y="440690"/>
                      <a:pt x="1986280" y="447040"/>
                    </a:cubicBezTo>
                    <a:cubicBezTo>
                      <a:pt x="1987550" y="453390"/>
                      <a:pt x="1983740" y="462280"/>
                      <a:pt x="1973580" y="469900"/>
                    </a:cubicBezTo>
                    <a:cubicBezTo>
                      <a:pt x="1918970" y="511810"/>
                      <a:pt x="1527810" y="568960"/>
                      <a:pt x="1338580" y="633730"/>
                    </a:cubicBezTo>
                    <a:cubicBezTo>
                      <a:pt x="1176020" y="688340"/>
                      <a:pt x="943610" y="833120"/>
                      <a:pt x="900430" y="820420"/>
                    </a:cubicBezTo>
                    <a:cubicBezTo>
                      <a:pt x="891540" y="816610"/>
                      <a:pt x="887730" y="807720"/>
                      <a:pt x="887730" y="800100"/>
                    </a:cubicBezTo>
                    <a:cubicBezTo>
                      <a:pt x="886460" y="789940"/>
                      <a:pt x="892810" y="781050"/>
                      <a:pt x="906780" y="765810"/>
                    </a:cubicBezTo>
                    <a:cubicBezTo>
                      <a:pt x="955040" y="715010"/>
                      <a:pt x="1235710" y="576580"/>
                      <a:pt x="1342390" y="495300"/>
                    </a:cubicBezTo>
                    <a:cubicBezTo>
                      <a:pt x="1410970" y="441960"/>
                      <a:pt x="1470660" y="349250"/>
                      <a:pt x="1499870" y="346710"/>
                    </a:cubicBezTo>
                    <a:cubicBezTo>
                      <a:pt x="1510030" y="346710"/>
                      <a:pt x="1520190" y="355600"/>
                      <a:pt x="1522730" y="363220"/>
                    </a:cubicBezTo>
                    <a:cubicBezTo>
                      <a:pt x="1524000" y="368300"/>
                      <a:pt x="1521460" y="377190"/>
                      <a:pt x="1513840" y="383540"/>
                    </a:cubicBezTo>
                    <a:cubicBezTo>
                      <a:pt x="1493520" y="403860"/>
                      <a:pt x="1430020" y="416560"/>
                      <a:pt x="1356360" y="440690"/>
                    </a:cubicBezTo>
                    <a:cubicBezTo>
                      <a:pt x="1187450" y="499110"/>
                      <a:pt x="728980" y="651510"/>
                      <a:pt x="510540" y="711200"/>
                    </a:cubicBezTo>
                    <a:cubicBezTo>
                      <a:pt x="374650" y="748030"/>
                      <a:pt x="213360" y="810260"/>
                      <a:pt x="177800" y="788670"/>
                    </a:cubicBezTo>
                    <a:cubicBezTo>
                      <a:pt x="165100" y="779780"/>
                      <a:pt x="165100" y="756920"/>
                      <a:pt x="167640" y="745490"/>
                    </a:cubicBezTo>
                    <a:cubicBezTo>
                      <a:pt x="170180" y="734060"/>
                      <a:pt x="177800" y="727710"/>
                      <a:pt x="190500" y="716280"/>
                    </a:cubicBezTo>
                    <a:cubicBezTo>
                      <a:pt x="218440" y="690880"/>
                      <a:pt x="276860" y="648970"/>
                      <a:pt x="347980" y="610870"/>
                    </a:cubicBezTo>
                    <a:cubicBezTo>
                      <a:pt x="469900" y="543560"/>
                      <a:pt x="736600" y="434340"/>
                      <a:pt x="876300" y="384810"/>
                    </a:cubicBezTo>
                    <a:cubicBezTo>
                      <a:pt x="965200" y="351790"/>
                      <a:pt x="1064260" y="308610"/>
                      <a:pt x="1098550" y="318770"/>
                    </a:cubicBezTo>
                    <a:cubicBezTo>
                      <a:pt x="1111250" y="321310"/>
                      <a:pt x="1120140" y="332740"/>
                      <a:pt x="1120140" y="341630"/>
                    </a:cubicBezTo>
                    <a:cubicBezTo>
                      <a:pt x="1120140" y="351790"/>
                      <a:pt x="1107440" y="359410"/>
                      <a:pt x="1090930" y="375920"/>
                    </a:cubicBezTo>
                    <a:cubicBezTo>
                      <a:pt x="1024890" y="436880"/>
                      <a:pt x="689610" y="673100"/>
                      <a:pt x="574040" y="749300"/>
                    </a:cubicBezTo>
                    <a:cubicBezTo>
                      <a:pt x="518160" y="787400"/>
                      <a:pt x="496570" y="800100"/>
                      <a:pt x="445770" y="826770"/>
                    </a:cubicBezTo>
                    <a:cubicBezTo>
                      <a:pt x="374650" y="864870"/>
                      <a:pt x="228600" y="955040"/>
                      <a:pt x="185420" y="947420"/>
                    </a:cubicBezTo>
                    <a:cubicBezTo>
                      <a:pt x="168910" y="944880"/>
                      <a:pt x="162560" y="932180"/>
                      <a:pt x="154940" y="918210"/>
                    </a:cubicBezTo>
                    <a:cubicBezTo>
                      <a:pt x="144780" y="896620"/>
                      <a:pt x="139700" y="854710"/>
                      <a:pt x="144780" y="820420"/>
                    </a:cubicBezTo>
                    <a:cubicBezTo>
                      <a:pt x="148590" y="782320"/>
                      <a:pt x="168910" y="741680"/>
                      <a:pt x="189230" y="703580"/>
                    </a:cubicBezTo>
                    <a:cubicBezTo>
                      <a:pt x="209550" y="664210"/>
                      <a:pt x="242570" y="618490"/>
                      <a:pt x="270510" y="590550"/>
                    </a:cubicBezTo>
                    <a:cubicBezTo>
                      <a:pt x="292100" y="568960"/>
                      <a:pt x="307340" y="560070"/>
                      <a:pt x="336550" y="542290"/>
                    </a:cubicBezTo>
                    <a:cubicBezTo>
                      <a:pt x="382270" y="514350"/>
                      <a:pt x="453390" y="478790"/>
                      <a:pt x="523240" y="447040"/>
                    </a:cubicBezTo>
                    <a:cubicBezTo>
                      <a:pt x="608330" y="407670"/>
                      <a:pt x="750570" y="349250"/>
                      <a:pt x="811530" y="326390"/>
                    </a:cubicBezTo>
                    <a:cubicBezTo>
                      <a:pt x="838200" y="314960"/>
                      <a:pt x="855980" y="299720"/>
                      <a:pt x="869950" y="304800"/>
                    </a:cubicBezTo>
                    <a:cubicBezTo>
                      <a:pt x="880110" y="307340"/>
                      <a:pt x="891540" y="323850"/>
                      <a:pt x="891540" y="331470"/>
                    </a:cubicBezTo>
                    <a:cubicBezTo>
                      <a:pt x="891540" y="339090"/>
                      <a:pt x="883920" y="344170"/>
                      <a:pt x="872490" y="350520"/>
                    </a:cubicBezTo>
                    <a:cubicBezTo>
                      <a:pt x="838200" y="369570"/>
                      <a:pt x="718820" y="381000"/>
                      <a:pt x="633730" y="407670"/>
                    </a:cubicBezTo>
                    <a:cubicBezTo>
                      <a:pt x="533400" y="438150"/>
                      <a:pt x="382270" y="500380"/>
                      <a:pt x="313690" y="529590"/>
                    </a:cubicBezTo>
                    <a:cubicBezTo>
                      <a:pt x="280670" y="543560"/>
                      <a:pt x="264160" y="548640"/>
                      <a:pt x="242570" y="562610"/>
                    </a:cubicBezTo>
                    <a:cubicBezTo>
                      <a:pt x="222250" y="575310"/>
                      <a:pt x="203200" y="590550"/>
                      <a:pt x="187960" y="608330"/>
                    </a:cubicBezTo>
                    <a:cubicBezTo>
                      <a:pt x="173990" y="624840"/>
                      <a:pt x="166370" y="652780"/>
                      <a:pt x="153670" y="662940"/>
                    </a:cubicBezTo>
                    <a:cubicBezTo>
                      <a:pt x="144780" y="668020"/>
                      <a:pt x="134620" y="670560"/>
                      <a:pt x="128270" y="669290"/>
                    </a:cubicBezTo>
                    <a:cubicBezTo>
                      <a:pt x="120650" y="668020"/>
                      <a:pt x="110490" y="659130"/>
                      <a:pt x="107950" y="651510"/>
                    </a:cubicBezTo>
                    <a:cubicBezTo>
                      <a:pt x="104140" y="643890"/>
                      <a:pt x="106680" y="636270"/>
                      <a:pt x="111760" y="621030"/>
                    </a:cubicBezTo>
                    <a:cubicBezTo>
                      <a:pt x="127000" y="577850"/>
                      <a:pt x="231140" y="453390"/>
                      <a:pt x="273050" y="379730"/>
                    </a:cubicBezTo>
                    <a:cubicBezTo>
                      <a:pt x="304800" y="321310"/>
                      <a:pt x="318770" y="237490"/>
                      <a:pt x="345440" y="217170"/>
                    </a:cubicBezTo>
                    <a:cubicBezTo>
                      <a:pt x="356870" y="207010"/>
                      <a:pt x="374650" y="204470"/>
                      <a:pt x="382270" y="208280"/>
                    </a:cubicBezTo>
                    <a:cubicBezTo>
                      <a:pt x="389890" y="213360"/>
                      <a:pt x="389890" y="241300"/>
                      <a:pt x="389890" y="241300"/>
                    </a:cubicBezTo>
                  </a:path>
                </a:pathLst>
              </a:custGeom>
              <a:solidFill>
                <a:srgbClr val="92D050"/>
              </a:solidFill>
              <a:ln cap="sq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GB"/>
              </a:p>
            </p:txBody>
          </p:sp>
        </p:grpSp>
      </p:grpSp>
      <p:sp>
        <p:nvSpPr>
          <p:cNvPr id="26" name="Content Placeholder 2">
            <a:extLst>
              <a:ext uri="{FF2B5EF4-FFF2-40B4-BE49-F238E27FC236}">
                <a16:creationId xmlns:a16="http://schemas.microsoft.com/office/drawing/2014/main" id="{B4EE075E-BF46-E99D-C3CC-DD6C3AD9CAF5}"/>
              </a:ext>
            </a:extLst>
          </p:cNvPr>
          <p:cNvSpPr>
            <a:spLocks noGrp="1"/>
          </p:cNvSpPr>
          <p:nvPr>
            <p:ph sz="half" idx="1"/>
          </p:nvPr>
        </p:nvSpPr>
        <p:spPr bwMode="auto">
          <a:xfrm>
            <a:off x="5338663" y="5699594"/>
            <a:ext cx="5611813" cy="360908"/>
          </a:xfrm>
        </p:spPr>
        <p:txBody>
          <a:bodyPr/>
          <a:lstStyle/>
          <a:p>
            <a:pPr algn="just">
              <a:defRPr/>
            </a:pPr>
            <a:r>
              <a:rPr lang="en-US" dirty="0">
                <a:solidFill>
                  <a:schemeClr val="bg1"/>
                </a:solidFill>
              </a:rPr>
              <a:t>Very different power converter topologies</a:t>
            </a:r>
            <a:endParaRPr dirty="0">
              <a:solidFill>
                <a:schemeClr val="bg1"/>
              </a:solidFill>
            </a:endParaRPr>
          </a:p>
        </p:txBody>
      </p:sp>
      <p:sp>
        <p:nvSpPr>
          <p:cNvPr id="388" name="Arrow: Right 387">
            <a:extLst>
              <a:ext uri="{FF2B5EF4-FFF2-40B4-BE49-F238E27FC236}">
                <a16:creationId xmlns:a16="http://schemas.microsoft.com/office/drawing/2014/main" id="{B8AF0A7A-F92E-D1CD-A9C1-224A84918188}"/>
              </a:ext>
            </a:extLst>
          </p:cNvPr>
          <p:cNvSpPr/>
          <p:nvPr/>
        </p:nvSpPr>
        <p:spPr>
          <a:xfrm>
            <a:off x="11064552" y="5653315"/>
            <a:ext cx="898848" cy="471958"/>
          </a:xfrm>
          <a:prstGeom prst="rightArrow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0" name="TextBox 389">
            <a:extLst>
              <a:ext uri="{FF2B5EF4-FFF2-40B4-BE49-F238E27FC236}">
                <a16:creationId xmlns:a16="http://schemas.microsoft.com/office/drawing/2014/main" id="{10D43F9E-BBA0-10FB-77FF-1B964EEAA487}"/>
              </a:ext>
            </a:extLst>
          </p:cNvPr>
          <p:cNvSpPr txBox="1"/>
          <p:nvPr/>
        </p:nvSpPr>
        <p:spPr bwMode="auto">
          <a:xfrm>
            <a:off x="6705600" y="6400422"/>
            <a:ext cx="449580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1200" dirty="0">
                <a:solidFill>
                  <a:schemeClr val="bg1"/>
                </a:solidFill>
              </a:rPr>
              <a:t>F. Boattini | Overview of the Power Converters at CERN</a:t>
            </a:r>
          </a:p>
        </p:txBody>
      </p:sp>
    </p:spTree>
    <p:extLst>
      <p:ext uri="{BB962C8B-B14F-4D97-AF65-F5344CB8AC3E}">
        <p14:creationId xmlns:p14="http://schemas.microsoft.com/office/powerpoint/2010/main" val="34643010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6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1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45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6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6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83" tmFilter="0, 0; 0.125,0.2665; 0.25,0.4; 0.375,0.465; 0.5,0.5;  0.625,0.535; 0.75,0.6; 0.875,0.7335; 1,1">
                                          <p:stCondLst>
                                            <p:cond delay="331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41" tmFilter="0, 0; 0.125,0.2665; 0.25,0.4; 0.375,0.465; 0.5,0.5;  0.625,0.535; 0.75,0.6; 0.875,0.7335; 1,1">
                                          <p:stCondLst>
                                            <p:cond delay="414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3" dur="7">
                                          <p:stCondLst>
                                            <p:cond delay="162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4" dur="41" decel="50000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7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6" dur="41" decel="50000">
                                          <p:stCondLst>
                                            <p:cond delay="335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7">
                                          <p:stCondLst>
                                            <p:cond delay="41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8" dur="41" decel="50000">
                                          <p:stCondLst>
                                            <p:cond delay="417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9" dur="7">
                                          <p:stCondLst>
                                            <p:cond delay="452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0" dur="41" decel="50000">
                                          <p:stCondLst>
                                            <p:cond delay="459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000"/>
                            </p:stCondLst>
                            <p:childTnLst>
                              <p:par>
                                <p:cTn id="42" presetID="26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1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45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6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66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83" tmFilter="0, 0; 0.125,0.2665; 0.25,0.4; 0.375,0.465; 0.5,0.5;  0.625,0.535; 0.75,0.6; 0.875,0.7335; 1,1">
                                          <p:stCondLst>
                                            <p:cond delay="331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41" tmFilter="0, 0; 0.125,0.2665; 0.25,0.4; 0.375,0.465; 0.5,0.5;  0.625,0.535; 0.75,0.6; 0.875,0.7335; 1,1">
                                          <p:stCondLst>
                                            <p:cond delay="414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0" dur="7">
                                          <p:stCondLst>
                                            <p:cond delay="162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1" dur="41" decel="50000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2" dur="7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3" dur="41" decel="50000">
                                          <p:stCondLst>
                                            <p:cond delay="335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4" dur="7">
                                          <p:stCondLst>
                                            <p:cond delay="41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5" dur="41" decel="50000">
                                          <p:stCondLst>
                                            <p:cond delay="417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6" dur="7">
                                          <p:stCondLst>
                                            <p:cond delay="452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7" dur="41" decel="50000">
                                          <p:stCondLst>
                                            <p:cond delay="459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000"/>
                            </p:stCondLst>
                            <p:childTnLst>
                              <p:par>
                                <p:cTn id="59" presetID="26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1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45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6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66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83" tmFilter="0, 0; 0.125,0.2665; 0.25,0.4; 0.375,0.465; 0.5,0.5;  0.625,0.535; 0.75,0.6; 0.875,0.7335; 1,1">
                                          <p:stCondLst>
                                            <p:cond delay="331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41" tmFilter="0, 0; 0.125,0.2665; 0.25,0.4; 0.375,0.465; 0.5,0.5;  0.625,0.535; 0.75,0.6; 0.875,0.7335; 1,1">
                                          <p:stCondLst>
                                            <p:cond delay="414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7" dur="7">
                                          <p:stCondLst>
                                            <p:cond delay="162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8" dur="41" decel="50000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7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0" dur="41" decel="50000">
                                          <p:stCondLst>
                                            <p:cond delay="335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7">
                                          <p:stCondLst>
                                            <p:cond delay="41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2" dur="41" decel="50000">
                                          <p:stCondLst>
                                            <p:cond delay="417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3" dur="7">
                                          <p:stCondLst>
                                            <p:cond delay="452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4" dur="41" decel="50000">
                                          <p:stCondLst>
                                            <p:cond delay="459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5000"/>
                            </p:stCondLst>
                            <p:childTnLst>
                              <p:par>
                                <p:cTn id="76" presetID="26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8" dur="1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45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6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66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2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83" tmFilter="0, 0; 0.125,0.2665; 0.25,0.4; 0.375,0.465; 0.5,0.5;  0.625,0.535; 0.75,0.6; 0.875,0.7335; 1,1">
                                          <p:stCondLst>
                                            <p:cond delay="331"/>
                                          </p:stCondLst>
                                        </p:cTn>
                                        <p:tgtEl>
                                          <p:spTgt spid="2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41" tmFilter="0, 0; 0.125,0.2665; 0.25,0.4; 0.375,0.465; 0.5,0.5;  0.625,0.535; 0.75,0.6; 0.875,0.7335; 1,1">
                                          <p:stCondLst>
                                            <p:cond delay="414"/>
                                          </p:stCondLst>
                                        </p:cTn>
                                        <p:tgtEl>
                                          <p:spTgt spid="2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4" dur="7">
                                          <p:stCondLst>
                                            <p:cond delay="162"/>
                                          </p:stCondLst>
                                        </p:cTn>
                                        <p:tgtEl>
                                          <p:spTgt spid="20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5" dur="41" decel="50000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20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6" dur="7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20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7" dur="41" decel="50000">
                                          <p:stCondLst>
                                            <p:cond delay="335"/>
                                          </p:stCondLst>
                                        </p:cTn>
                                        <p:tgtEl>
                                          <p:spTgt spid="20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8" dur="7">
                                          <p:stCondLst>
                                            <p:cond delay="410"/>
                                          </p:stCondLst>
                                        </p:cTn>
                                        <p:tgtEl>
                                          <p:spTgt spid="20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9" dur="41" decel="50000">
                                          <p:stCondLst>
                                            <p:cond delay="417"/>
                                          </p:stCondLst>
                                        </p:cTn>
                                        <p:tgtEl>
                                          <p:spTgt spid="20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0" dur="7">
                                          <p:stCondLst>
                                            <p:cond delay="452"/>
                                          </p:stCondLst>
                                        </p:cTn>
                                        <p:tgtEl>
                                          <p:spTgt spid="20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1" dur="41" decel="50000">
                                          <p:stCondLst>
                                            <p:cond delay="459"/>
                                          </p:stCondLst>
                                        </p:cTn>
                                        <p:tgtEl>
                                          <p:spTgt spid="20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6000"/>
                            </p:stCondLst>
                            <p:childTnLst>
                              <p:par>
                                <p:cTn id="93" presetID="26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5" dur="1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6" dur="45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6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66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2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83" tmFilter="0, 0; 0.125,0.2665; 0.25,0.4; 0.375,0.465; 0.5,0.5;  0.625,0.535; 0.75,0.6; 0.875,0.7335; 1,1">
                                          <p:stCondLst>
                                            <p:cond delay="331"/>
                                          </p:stCondLst>
                                        </p:cTn>
                                        <p:tgtEl>
                                          <p:spTgt spid="2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41" tmFilter="0, 0; 0.125,0.2665; 0.25,0.4; 0.375,0.465; 0.5,0.5;  0.625,0.535; 0.75,0.6; 0.875,0.7335; 1,1">
                                          <p:stCondLst>
                                            <p:cond delay="414"/>
                                          </p:stCondLst>
                                        </p:cTn>
                                        <p:tgtEl>
                                          <p:spTgt spid="2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1" dur="7">
                                          <p:stCondLst>
                                            <p:cond delay="162"/>
                                          </p:stCondLst>
                                        </p:cTn>
                                        <p:tgtEl>
                                          <p:spTgt spid="24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02" dur="41" decel="50000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24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3" dur="7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24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04" dur="41" decel="50000">
                                          <p:stCondLst>
                                            <p:cond delay="335"/>
                                          </p:stCondLst>
                                        </p:cTn>
                                        <p:tgtEl>
                                          <p:spTgt spid="24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5" dur="7">
                                          <p:stCondLst>
                                            <p:cond delay="410"/>
                                          </p:stCondLst>
                                        </p:cTn>
                                        <p:tgtEl>
                                          <p:spTgt spid="24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6" dur="41" decel="50000">
                                          <p:stCondLst>
                                            <p:cond delay="417"/>
                                          </p:stCondLst>
                                        </p:cTn>
                                        <p:tgtEl>
                                          <p:spTgt spid="24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7" dur="7">
                                          <p:stCondLst>
                                            <p:cond delay="452"/>
                                          </p:stCondLst>
                                        </p:cTn>
                                        <p:tgtEl>
                                          <p:spTgt spid="24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8" dur="41" decel="50000">
                                          <p:stCondLst>
                                            <p:cond delay="459"/>
                                          </p:stCondLst>
                                        </p:cTn>
                                        <p:tgtEl>
                                          <p:spTgt spid="24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7000"/>
                            </p:stCondLst>
                            <p:childTnLst>
                              <p:par>
                                <p:cTn id="110" presetID="26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2" dur="1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3" dur="45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6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166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2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83" tmFilter="0, 0; 0.125,0.2665; 0.25,0.4; 0.375,0.465; 0.5,0.5;  0.625,0.535; 0.75,0.6; 0.875,0.7335; 1,1">
                                          <p:stCondLst>
                                            <p:cond delay="331"/>
                                          </p:stCondLst>
                                        </p:cTn>
                                        <p:tgtEl>
                                          <p:spTgt spid="2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41" tmFilter="0, 0; 0.125,0.2665; 0.25,0.4; 0.375,0.465; 0.5,0.5;  0.625,0.535; 0.75,0.6; 0.875,0.7335; 1,1">
                                          <p:stCondLst>
                                            <p:cond delay="414"/>
                                          </p:stCondLst>
                                        </p:cTn>
                                        <p:tgtEl>
                                          <p:spTgt spid="2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18" dur="7">
                                          <p:stCondLst>
                                            <p:cond delay="162"/>
                                          </p:stCondLst>
                                        </p:cTn>
                                        <p:tgtEl>
                                          <p:spTgt spid="27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19" dur="41" decel="50000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27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0" dur="7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27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21" dur="41" decel="50000">
                                          <p:stCondLst>
                                            <p:cond delay="335"/>
                                          </p:stCondLst>
                                        </p:cTn>
                                        <p:tgtEl>
                                          <p:spTgt spid="27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2" dur="7">
                                          <p:stCondLst>
                                            <p:cond delay="410"/>
                                          </p:stCondLst>
                                        </p:cTn>
                                        <p:tgtEl>
                                          <p:spTgt spid="27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23" dur="41" decel="50000">
                                          <p:stCondLst>
                                            <p:cond delay="417"/>
                                          </p:stCondLst>
                                        </p:cTn>
                                        <p:tgtEl>
                                          <p:spTgt spid="27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4" dur="7">
                                          <p:stCondLst>
                                            <p:cond delay="452"/>
                                          </p:stCondLst>
                                        </p:cTn>
                                        <p:tgtEl>
                                          <p:spTgt spid="27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25" dur="41" decel="50000">
                                          <p:stCondLst>
                                            <p:cond delay="459"/>
                                          </p:stCondLst>
                                        </p:cTn>
                                        <p:tgtEl>
                                          <p:spTgt spid="27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8000"/>
                            </p:stCondLst>
                            <p:childTnLst>
                              <p:par>
                                <p:cTn id="127" presetID="26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9" dur="1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0" dur="45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16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166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83" tmFilter="0, 0; 0.125,0.2665; 0.25,0.4; 0.375,0.465; 0.5,0.5;  0.625,0.535; 0.75,0.6; 0.875,0.7335; 1,1">
                                          <p:stCondLst>
                                            <p:cond delay="331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41" tmFilter="0, 0; 0.125,0.2665; 0.25,0.4; 0.375,0.465; 0.5,0.5;  0.625,0.535; 0.75,0.6; 0.875,0.7335; 1,1">
                                          <p:stCondLst>
                                            <p:cond delay="414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5" dur="7">
                                          <p:stCondLst>
                                            <p:cond delay="162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36" dur="41" decel="50000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7" dur="7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38" dur="41" decel="50000">
                                          <p:stCondLst>
                                            <p:cond delay="335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9" dur="7">
                                          <p:stCondLst>
                                            <p:cond delay="41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40" dur="41" decel="50000">
                                          <p:stCondLst>
                                            <p:cond delay="417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1" dur="7">
                                          <p:stCondLst>
                                            <p:cond delay="452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42" dur="41" decel="50000">
                                          <p:stCondLst>
                                            <p:cond delay="45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" fill="hold">
                            <p:stCondLst>
                              <p:cond delay="9000"/>
                            </p:stCondLst>
                            <p:childTnLst>
                              <p:par>
                                <p:cTn id="144" presetID="26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6" dur="1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7" dur="45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16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166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3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0" dur="83" tmFilter="0, 0; 0.125,0.2665; 0.25,0.4; 0.375,0.465; 0.5,0.5;  0.625,0.535; 0.75,0.6; 0.875,0.7335; 1,1">
                                          <p:stCondLst>
                                            <p:cond delay="331"/>
                                          </p:stCondLst>
                                        </p:cTn>
                                        <p:tgtEl>
                                          <p:spTgt spid="3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41" tmFilter="0, 0; 0.125,0.2665; 0.25,0.4; 0.375,0.465; 0.5,0.5;  0.625,0.535; 0.75,0.6; 0.875,0.7335; 1,1">
                                          <p:stCondLst>
                                            <p:cond delay="414"/>
                                          </p:stCondLst>
                                        </p:cTn>
                                        <p:tgtEl>
                                          <p:spTgt spid="3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52" dur="7">
                                          <p:stCondLst>
                                            <p:cond delay="162"/>
                                          </p:stCondLst>
                                        </p:cTn>
                                        <p:tgtEl>
                                          <p:spTgt spid="31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53" dur="41" decel="50000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3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4" dur="7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31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55" dur="41" decel="50000">
                                          <p:stCondLst>
                                            <p:cond delay="335"/>
                                          </p:stCondLst>
                                        </p:cTn>
                                        <p:tgtEl>
                                          <p:spTgt spid="3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6" dur="7">
                                          <p:stCondLst>
                                            <p:cond delay="410"/>
                                          </p:stCondLst>
                                        </p:cTn>
                                        <p:tgtEl>
                                          <p:spTgt spid="31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57" dur="41" decel="50000">
                                          <p:stCondLst>
                                            <p:cond delay="417"/>
                                          </p:stCondLst>
                                        </p:cTn>
                                        <p:tgtEl>
                                          <p:spTgt spid="3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8" dur="7">
                                          <p:stCondLst>
                                            <p:cond delay="452"/>
                                          </p:stCondLst>
                                        </p:cTn>
                                        <p:tgtEl>
                                          <p:spTgt spid="31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59" dur="41" decel="50000">
                                          <p:stCondLst>
                                            <p:cond delay="459"/>
                                          </p:stCondLst>
                                        </p:cTn>
                                        <p:tgtEl>
                                          <p:spTgt spid="31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0" fill="hold">
                            <p:stCondLst>
                              <p:cond delay="10000"/>
                            </p:stCondLst>
                            <p:childTnLst>
                              <p:par>
                                <p:cTn id="161" presetID="26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3" dur="1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4" dur="45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5" dur="16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6" dur="166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3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7" dur="83" tmFilter="0, 0; 0.125,0.2665; 0.25,0.4; 0.375,0.465; 0.5,0.5;  0.625,0.535; 0.75,0.6; 0.875,0.7335; 1,1">
                                          <p:stCondLst>
                                            <p:cond delay="331"/>
                                          </p:stCondLst>
                                        </p:cTn>
                                        <p:tgtEl>
                                          <p:spTgt spid="3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8" dur="41" tmFilter="0, 0; 0.125,0.2665; 0.25,0.4; 0.375,0.465; 0.5,0.5;  0.625,0.535; 0.75,0.6; 0.875,0.7335; 1,1">
                                          <p:stCondLst>
                                            <p:cond delay="414"/>
                                          </p:stCondLst>
                                        </p:cTn>
                                        <p:tgtEl>
                                          <p:spTgt spid="3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69" dur="7">
                                          <p:stCondLst>
                                            <p:cond delay="162"/>
                                          </p:stCondLst>
                                        </p:cTn>
                                        <p:tgtEl>
                                          <p:spTgt spid="35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70" dur="41" decel="50000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35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1" dur="7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35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72" dur="41" decel="50000">
                                          <p:stCondLst>
                                            <p:cond delay="335"/>
                                          </p:stCondLst>
                                        </p:cTn>
                                        <p:tgtEl>
                                          <p:spTgt spid="35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3" dur="7">
                                          <p:stCondLst>
                                            <p:cond delay="410"/>
                                          </p:stCondLst>
                                        </p:cTn>
                                        <p:tgtEl>
                                          <p:spTgt spid="35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74" dur="41" decel="50000">
                                          <p:stCondLst>
                                            <p:cond delay="417"/>
                                          </p:stCondLst>
                                        </p:cTn>
                                        <p:tgtEl>
                                          <p:spTgt spid="35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5" dur="7">
                                          <p:stCondLst>
                                            <p:cond delay="452"/>
                                          </p:stCondLst>
                                        </p:cTn>
                                        <p:tgtEl>
                                          <p:spTgt spid="35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76" dur="41" decel="50000">
                                          <p:stCondLst>
                                            <p:cond delay="459"/>
                                          </p:stCondLst>
                                        </p:cTn>
                                        <p:tgtEl>
                                          <p:spTgt spid="35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7" fill="hold">
                      <p:stCondLst>
                        <p:cond delay="indefinite"/>
                      </p:stCondLst>
                      <p:childTnLst>
                        <p:par>
                          <p:cTn id="178" fill="hold">
                            <p:stCondLst>
                              <p:cond delay="0"/>
                            </p:stCondLst>
                            <p:childTnLst>
                              <p:par>
                                <p:cTn id="17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1" dur="5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4" dur="500"/>
                                        <p:tgtEl>
                                          <p:spTgt spid="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5" grpId="0" animBg="1"/>
      <p:bldP spid="26" grpId="0" build="p"/>
      <p:bldP spid="38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6A436BC-FBF0-7EF4-098C-1371A47E77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4</a:t>
            </a:fld>
            <a:endParaRPr lang="en-US"/>
          </a:p>
        </p:txBody>
      </p:sp>
      <p:sp>
        <p:nvSpPr>
          <p:cNvPr id="5" name="Title 2">
            <a:extLst>
              <a:ext uri="{FF2B5EF4-FFF2-40B4-BE49-F238E27FC236}">
                <a16:creationId xmlns:a16="http://schemas.microsoft.com/office/drawing/2014/main" id="{D56D6237-F8FC-FCE7-DE0B-5447DE76E3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098211" cy="617007"/>
          </a:xfrm>
        </p:spPr>
        <p:txBody>
          <a:bodyPr/>
          <a:lstStyle/>
          <a:p>
            <a:r>
              <a:rPr lang="en-US" dirty="0"/>
              <a:t>Power converters around the accelerator complex</a:t>
            </a:r>
            <a:endParaRPr lang="en-GB" dirty="0"/>
          </a:p>
        </p:txBody>
      </p:sp>
      <p:pic>
        <p:nvPicPr>
          <p:cNvPr id="6" name="Picture 5" descr="A diagram of a complex&#10;&#10;Description automatically generated">
            <a:extLst>
              <a:ext uri="{FF2B5EF4-FFF2-40B4-BE49-F238E27FC236}">
                <a16:creationId xmlns:a16="http://schemas.microsoft.com/office/drawing/2014/main" id="{C56210CB-5B6C-B16D-DF18-1E2505C373C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870"/>
          <a:stretch/>
        </p:blipFill>
        <p:spPr>
          <a:xfrm>
            <a:off x="2355940" y="1183640"/>
            <a:ext cx="7245260" cy="4490719"/>
          </a:xfrm>
          <a:prstGeom prst="rect">
            <a:avLst/>
          </a:prstGeom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A3ABE756-3345-8337-D07E-8534B5215FBD}"/>
              </a:ext>
            </a:extLst>
          </p:cNvPr>
          <p:cNvSpPr txBox="1">
            <a:spLocks/>
          </p:cNvSpPr>
          <p:nvPr/>
        </p:nvSpPr>
        <p:spPr>
          <a:xfrm>
            <a:off x="1510470" y="5377976"/>
            <a:ext cx="2366929" cy="464134"/>
          </a:xfrm>
          <a:prstGeom prst="rect">
            <a:avLst/>
          </a:prstGeom>
          <a:ln w="28575">
            <a:solidFill>
              <a:srgbClr val="FF0000"/>
            </a:solidFill>
          </a:ln>
        </p:spPr>
        <p:txBody>
          <a:bodyPr vert="horz" lIns="45720" rIns="45720" anchor="ctr">
            <a:noAutofit/>
          </a:bodyPr>
          <a:lstStyle>
            <a:defPPr>
              <a:defRPr lang="en-US"/>
            </a:defPPr>
            <a:lvl1pPr>
              <a:spcBef>
                <a:spcPct val="0"/>
              </a:spcBef>
              <a:buNone/>
              <a:defRPr kumimoji="0" sz="2400">
                <a:latin typeface="+mj-lt"/>
                <a:ea typeface="+mj-ea"/>
                <a:cs typeface="+mj-cs"/>
              </a:defRPr>
            </a:lvl1pPr>
          </a:lstStyle>
          <a:p>
            <a:r>
              <a:rPr lang="en-US" sz="1600" b="1" dirty="0">
                <a:solidFill>
                  <a:srgbClr val="FF0000"/>
                </a:solidFill>
              </a:rPr>
              <a:t>H</a:t>
            </a:r>
            <a:r>
              <a:rPr lang="en-US" sz="1800" b="1" baseline="30000" dirty="0">
                <a:solidFill>
                  <a:srgbClr val="FF0000"/>
                </a:solidFill>
              </a:rPr>
              <a:t>-</a:t>
            </a:r>
            <a:r>
              <a:rPr lang="en-US" sz="1800" dirty="0">
                <a:solidFill>
                  <a:srgbClr val="FF0000"/>
                </a:solidFill>
              </a:rPr>
              <a:t> source in LINAC4</a:t>
            </a:r>
            <a:endParaRPr lang="en-GB" sz="1600" dirty="0">
              <a:solidFill>
                <a:srgbClr val="FF0000"/>
              </a:solidFill>
            </a:endParaRP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CC85B9E0-0E74-190D-DEB1-89DF8A30001E}"/>
              </a:ext>
            </a:extLst>
          </p:cNvPr>
          <p:cNvSpPr/>
          <p:nvPr/>
        </p:nvSpPr>
        <p:spPr>
          <a:xfrm>
            <a:off x="5076279" y="4968240"/>
            <a:ext cx="396240" cy="284480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C70AF182-7DBA-F92B-70D6-05B6AD936932}"/>
              </a:ext>
            </a:extLst>
          </p:cNvPr>
          <p:cNvCxnSpPr>
            <a:stCxn id="7" idx="3"/>
            <a:endCxn id="8" idx="1"/>
          </p:cNvCxnSpPr>
          <p:nvPr/>
        </p:nvCxnSpPr>
        <p:spPr>
          <a:xfrm flipV="1">
            <a:off x="3877399" y="5110480"/>
            <a:ext cx="1198880" cy="499563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itle 1">
            <a:extLst>
              <a:ext uri="{FF2B5EF4-FFF2-40B4-BE49-F238E27FC236}">
                <a16:creationId xmlns:a16="http://schemas.microsoft.com/office/drawing/2014/main" id="{12DCBE89-4857-6608-3CC2-8BC04931F1D1}"/>
              </a:ext>
            </a:extLst>
          </p:cNvPr>
          <p:cNvSpPr txBox="1">
            <a:spLocks/>
          </p:cNvSpPr>
          <p:nvPr/>
        </p:nvSpPr>
        <p:spPr>
          <a:xfrm>
            <a:off x="1519449" y="4422030"/>
            <a:ext cx="2156109" cy="546210"/>
          </a:xfrm>
          <a:prstGeom prst="rect">
            <a:avLst/>
          </a:prstGeom>
          <a:ln w="28575">
            <a:solidFill>
              <a:srgbClr val="FF0000"/>
            </a:solidFill>
          </a:ln>
        </p:spPr>
        <p:txBody>
          <a:bodyPr vert="horz" lIns="45720" rIns="45720" anchor="ctr">
            <a:noAutofit/>
          </a:bodyPr>
          <a:lstStyle>
            <a:defPPr>
              <a:defRPr lang="en-US"/>
            </a:defPPr>
            <a:lvl1pPr>
              <a:spcBef>
                <a:spcPct val="0"/>
              </a:spcBef>
              <a:buNone/>
              <a:defRPr kumimoji="0" sz="2400">
                <a:latin typeface="+mj-lt"/>
                <a:ea typeface="+mj-ea"/>
                <a:cs typeface="+mj-cs"/>
              </a:defRPr>
            </a:lvl1pPr>
          </a:lstStyle>
          <a:p>
            <a:r>
              <a:rPr lang="en-US" sz="1600" b="1" dirty="0">
                <a:solidFill>
                  <a:srgbClr val="FF0000"/>
                </a:solidFill>
              </a:rPr>
              <a:t>HV pulsed low current pulsed</a:t>
            </a:r>
            <a:endParaRPr lang="en-GB" sz="1600" dirty="0">
              <a:solidFill>
                <a:srgbClr val="FF0000"/>
              </a:solidFill>
            </a:endParaRPr>
          </a:p>
        </p:txBody>
      </p:sp>
      <p:sp>
        <p:nvSpPr>
          <p:cNvPr id="11" name="Arrow: Down 10">
            <a:extLst>
              <a:ext uri="{FF2B5EF4-FFF2-40B4-BE49-F238E27FC236}">
                <a16:creationId xmlns:a16="http://schemas.microsoft.com/office/drawing/2014/main" id="{DFEA8BE1-C0C7-9636-A7D9-BA56C2D2D691}"/>
              </a:ext>
            </a:extLst>
          </p:cNvPr>
          <p:cNvSpPr/>
          <p:nvPr/>
        </p:nvSpPr>
        <p:spPr>
          <a:xfrm>
            <a:off x="1735588" y="5013352"/>
            <a:ext cx="238283" cy="274928"/>
          </a:xfrm>
          <a:prstGeom prst="downArrow">
            <a:avLst/>
          </a:prstGeom>
          <a:solidFill>
            <a:srgbClr val="00B05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Arrow: Down 11">
            <a:extLst>
              <a:ext uri="{FF2B5EF4-FFF2-40B4-BE49-F238E27FC236}">
                <a16:creationId xmlns:a16="http://schemas.microsoft.com/office/drawing/2014/main" id="{14C87EC4-8532-4818-9910-E0D3504836F3}"/>
              </a:ext>
            </a:extLst>
          </p:cNvPr>
          <p:cNvSpPr/>
          <p:nvPr/>
        </p:nvSpPr>
        <p:spPr>
          <a:xfrm>
            <a:off x="2316420" y="5006644"/>
            <a:ext cx="238283" cy="274928"/>
          </a:xfrm>
          <a:prstGeom prst="downArrow">
            <a:avLst/>
          </a:prstGeom>
          <a:solidFill>
            <a:srgbClr val="00B05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Arrow: Down 12">
            <a:extLst>
              <a:ext uri="{FF2B5EF4-FFF2-40B4-BE49-F238E27FC236}">
                <a16:creationId xmlns:a16="http://schemas.microsoft.com/office/drawing/2014/main" id="{1BD2C399-0E27-0699-9E92-AC21B50E43AB}"/>
              </a:ext>
            </a:extLst>
          </p:cNvPr>
          <p:cNvSpPr/>
          <p:nvPr/>
        </p:nvSpPr>
        <p:spPr>
          <a:xfrm>
            <a:off x="2897252" y="4999936"/>
            <a:ext cx="238283" cy="274928"/>
          </a:xfrm>
          <a:prstGeom prst="downArrow">
            <a:avLst/>
          </a:prstGeom>
          <a:solidFill>
            <a:srgbClr val="00B05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A003D76-BB4B-E2FE-5CD1-99C4B3436F95}"/>
              </a:ext>
            </a:extLst>
          </p:cNvPr>
          <p:cNvSpPr txBox="1"/>
          <p:nvPr/>
        </p:nvSpPr>
        <p:spPr bwMode="auto">
          <a:xfrm>
            <a:off x="6705600" y="6400422"/>
            <a:ext cx="449580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1200" dirty="0">
                <a:solidFill>
                  <a:schemeClr val="bg1"/>
                </a:solidFill>
              </a:rPr>
              <a:t>F. Boattini | Overview of the Power Converters at CERN</a:t>
            </a:r>
          </a:p>
        </p:txBody>
      </p:sp>
    </p:spTree>
    <p:extLst>
      <p:ext uri="{BB962C8B-B14F-4D97-AF65-F5344CB8AC3E}">
        <p14:creationId xmlns:p14="http://schemas.microsoft.com/office/powerpoint/2010/main" val="2534479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10" grpId="0" animBg="1"/>
      <p:bldP spid="11" grpId="0" animBg="1"/>
      <p:bldP spid="12" grpId="0" animBg="1"/>
      <p:bldP spid="1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2DF9A52-C461-D7EA-4638-0B14AF8A56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530438"/>
          </a:xfrm>
        </p:spPr>
        <p:txBody>
          <a:bodyPr/>
          <a:lstStyle/>
          <a:p>
            <a:r>
              <a:rPr lang="en-GB" dirty="0"/>
              <a:t>Linac4 H- ions source power supply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8229154-E275-FC75-51A5-0F8316CE05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5</a:t>
            </a:fld>
            <a:endParaRPr lang="en-US"/>
          </a:p>
        </p:txBody>
      </p:sp>
      <p:pic>
        <p:nvPicPr>
          <p:cNvPr id="10" name="Picture 9" descr="A diagram of a booster&#10;&#10;Description automatically generated">
            <a:extLst>
              <a:ext uri="{FF2B5EF4-FFF2-40B4-BE49-F238E27FC236}">
                <a16:creationId xmlns:a16="http://schemas.microsoft.com/office/drawing/2014/main" id="{9A29ED3B-0EDE-098A-93C2-E1D365C2360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40734" y="990600"/>
            <a:ext cx="2362200" cy="1731077"/>
          </a:xfrm>
          <a:prstGeom prst="rect">
            <a:avLst/>
          </a:prstGeom>
        </p:spPr>
      </p:pic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C3DB5D87-667E-D00D-F443-C41DA8AFF9CE}"/>
              </a:ext>
            </a:extLst>
          </p:cNvPr>
          <p:cNvSpPr txBox="1"/>
          <p:nvPr/>
        </p:nvSpPr>
        <p:spPr>
          <a:xfrm>
            <a:off x="258168" y="1201353"/>
            <a:ext cx="5112831" cy="875714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t" anchorCtr="0" compatLnSpc="1">
            <a:normAutofit fontScale="92500" lnSpcReduction="10000"/>
          </a:bodyPr>
          <a:lstStyle/>
          <a:p>
            <a:pPr defTabSz="685800">
              <a:lnSpc>
                <a:spcPct val="80000"/>
              </a:lnSpc>
              <a:spcBef>
                <a:spcPts val="1350"/>
              </a:spcBef>
              <a:spcAft>
                <a:spcPts val="30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b="1" u="sng" kern="0" dirty="0">
                <a:solidFill>
                  <a:srgbClr val="181818"/>
                </a:solidFill>
                <a:latin typeface="Arial"/>
                <a:ea typeface="Arial"/>
                <a:cs typeface="Arial"/>
              </a:rPr>
              <a:t>H- beam to p+</a:t>
            </a:r>
            <a:endParaRPr lang="en-GB" b="1" u="sng" kern="0" baseline="30000" dirty="0">
              <a:solidFill>
                <a:srgbClr val="181818"/>
              </a:solidFill>
              <a:latin typeface="Arial"/>
              <a:ea typeface="Arial"/>
              <a:cs typeface="Arial"/>
            </a:endParaRPr>
          </a:p>
          <a:p>
            <a:pPr marL="242890" lvl="1" indent="-242999" defTabSz="685800">
              <a:lnSpc>
                <a:spcPct val="90000"/>
              </a:lnSpc>
              <a:spcBef>
                <a:spcPts val="375"/>
              </a:spcBef>
              <a:spcAft>
                <a:spcPts val="225"/>
              </a:spcAft>
              <a:buSzPct val="100000"/>
              <a:buFont typeface="Arial"/>
              <a:buChar char="•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350" kern="0" dirty="0">
                <a:solidFill>
                  <a:srgbClr val="181818"/>
                </a:solidFill>
                <a:latin typeface="Arial"/>
                <a:ea typeface="Arial"/>
                <a:cs typeface="Arial"/>
              </a:rPr>
              <a:t>Linac4 accelerates hydrogen ions;</a:t>
            </a:r>
          </a:p>
          <a:p>
            <a:pPr marL="242890" lvl="1" indent="-242999" defTabSz="685800">
              <a:lnSpc>
                <a:spcPct val="90000"/>
              </a:lnSpc>
              <a:spcBef>
                <a:spcPts val="375"/>
              </a:spcBef>
              <a:spcAft>
                <a:spcPts val="225"/>
              </a:spcAft>
              <a:buSzPct val="100000"/>
              <a:buFont typeface="Arial"/>
              <a:buChar char="•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350" kern="0" dirty="0">
                <a:solidFill>
                  <a:srgbClr val="181818"/>
                </a:solidFill>
                <a:latin typeface="Arial"/>
                <a:ea typeface="Arial"/>
                <a:cs typeface="Arial"/>
              </a:rPr>
              <a:t>At entrance in the PS Booster, the extra e- are stripped away (a more intense p+ beam is obtained)</a:t>
            </a:r>
          </a:p>
          <a:p>
            <a:pPr defTabSz="685800">
              <a:lnSpc>
                <a:spcPct val="80000"/>
              </a:lnSpc>
              <a:spcBef>
                <a:spcPts val="1350"/>
              </a:spcBef>
              <a:spcAft>
                <a:spcPts val="30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1650" b="1" kern="0" dirty="0">
              <a:solidFill>
                <a:srgbClr val="181818"/>
              </a:solidFill>
              <a:latin typeface="Arial"/>
              <a:ea typeface="Arial"/>
              <a:cs typeface="Arial"/>
            </a:endParaRPr>
          </a:p>
          <a:p>
            <a:pPr defTabSz="685800">
              <a:lnSpc>
                <a:spcPct val="80000"/>
              </a:lnSpc>
              <a:spcBef>
                <a:spcPts val="1350"/>
              </a:spcBef>
              <a:spcAft>
                <a:spcPts val="30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1650" b="1" kern="0" dirty="0">
              <a:solidFill>
                <a:srgbClr val="181818"/>
              </a:solidFill>
              <a:latin typeface="Arial"/>
              <a:ea typeface="Arial"/>
              <a:cs typeface="Arial"/>
            </a:endParaRPr>
          </a:p>
          <a:p>
            <a:pPr defTabSz="685800">
              <a:lnSpc>
                <a:spcPct val="80000"/>
              </a:lnSpc>
              <a:spcBef>
                <a:spcPts val="1350"/>
              </a:spcBef>
              <a:spcAft>
                <a:spcPts val="30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1650" b="1" kern="0" dirty="0">
              <a:solidFill>
                <a:srgbClr val="181818"/>
              </a:solidFill>
              <a:latin typeface="Arial"/>
              <a:ea typeface="Arial"/>
              <a:cs typeface="Arial"/>
            </a:endParaRPr>
          </a:p>
          <a:p>
            <a:pPr defTabSz="685800">
              <a:lnSpc>
                <a:spcPct val="80000"/>
              </a:lnSpc>
              <a:spcBef>
                <a:spcPts val="1350"/>
              </a:spcBef>
              <a:spcAft>
                <a:spcPts val="30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1650" b="1" kern="0" dirty="0">
              <a:solidFill>
                <a:srgbClr val="181818"/>
              </a:solidFill>
              <a:latin typeface="Arial"/>
              <a:ea typeface="Arial"/>
              <a:cs typeface="Arial"/>
            </a:endParaRPr>
          </a:p>
          <a:p>
            <a:pPr defTabSz="685800">
              <a:lnSpc>
                <a:spcPct val="80000"/>
              </a:lnSpc>
              <a:spcBef>
                <a:spcPts val="1350"/>
              </a:spcBef>
              <a:spcAft>
                <a:spcPts val="30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1650" b="1" kern="0" dirty="0">
              <a:solidFill>
                <a:srgbClr val="181818"/>
              </a:solidFill>
              <a:latin typeface="Arial"/>
              <a:ea typeface="Arial"/>
              <a:cs typeface="Arial"/>
            </a:endParaRPr>
          </a:p>
          <a:p>
            <a:pPr defTabSz="685800">
              <a:lnSpc>
                <a:spcPct val="80000"/>
              </a:lnSpc>
              <a:spcBef>
                <a:spcPts val="1350"/>
              </a:spcBef>
              <a:spcAft>
                <a:spcPts val="30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1650" b="1" kern="0" dirty="0">
              <a:solidFill>
                <a:srgbClr val="181818"/>
              </a:solidFill>
              <a:latin typeface="Arial"/>
              <a:ea typeface="Arial"/>
              <a:cs typeface="Arial"/>
            </a:endParaRPr>
          </a:p>
          <a:p>
            <a:pPr defTabSz="685800">
              <a:lnSpc>
                <a:spcPct val="80000"/>
              </a:lnSpc>
              <a:spcBef>
                <a:spcPts val="1350"/>
              </a:spcBef>
              <a:spcAft>
                <a:spcPts val="30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1650" b="1" kern="0" dirty="0">
              <a:solidFill>
                <a:srgbClr val="181818"/>
              </a:solidFill>
              <a:latin typeface="Arial"/>
              <a:ea typeface="Arial"/>
              <a:cs typeface="Arial"/>
            </a:endParaRPr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561E2B60-4184-A60E-DB05-7E60A93DD532}"/>
              </a:ext>
            </a:extLst>
          </p:cNvPr>
          <p:cNvSpPr txBox="1"/>
          <p:nvPr/>
        </p:nvSpPr>
        <p:spPr>
          <a:xfrm>
            <a:off x="228601" y="2214812"/>
            <a:ext cx="6096000" cy="833188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defTabSz="685800">
              <a:lnSpc>
                <a:spcPct val="80000"/>
              </a:lnSpc>
              <a:spcBef>
                <a:spcPts val="1350"/>
              </a:spcBef>
              <a:spcAft>
                <a:spcPts val="30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700" b="1" u="sng" kern="0" dirty="0">
                <a:solidFill>
                  <a:srgbClr val="181818"/>
                </a:solidFill>
                <a:latin typeface="Arial"/>
                <a:ea typeface="Arial"/>
                <a:cs typeface="Arial"/>
              </a:rPr>
              <a:t>H</a:t>
            </a:r>
            <a:r>
              <a:rPr lang="en-GB" sz="1700" b="1" u="sng" kern="0" baseline="30000" dirty="0">
                <a:solidFill>
                  <a:srgbClr val="181818"/>
                </a:solidFill>
                <a:latin typeface="Arial"/>
                <a:ea typeface="Arial"/>
                <a:cs typeface="Arial"/>
              </a:rPr>
              <a:t>-</a:t>
            </a:r>
            <a:r>
              <a:rPr lang="en-GB" sz="1700" b="1" u="sng" kern="0" dirty="0">
                <a:solidFill>
                  <a:srgbClr val="181818"/>
                </a:solidFill>
                <a:latin typeface="Arial"/>
                <a:ea typeface="Arial"/>
                <a:cs typeface="Arial"/>
              </a:rPr>
              <a:t> ions source power supply</a:t>
            </a:r>
            <a:endParaRPr lang="en-GB" sz="1700" b="1" u="sng" kern="0" baseline="30000" dirty="0">
              <a:solidFill>
                <a:srgbClr val="181818"/>
              </a:solidFill>
              <a:latin typeface="Arial"/>
              <a:ea typeface="Arial"/>
              <a:cs typeface="Arial"/>
            </a:endParaRPr>
          </a:p>
          <a:p>
            <a:pPr marL="242890" lvl="1" indent="-242999" defTabSz="685800">
              <a:lnSpc>
                <a:spcPct val="90000"/>
              </a:lnSpc>
              <a:spcBef>
                <a:spcPts val="375"/>
              </a:spcBef>
              <a:spcAft>
                <a:spcPts val="225"/>
              </a:spcAft>
              <a:buSzPct val="100000"/>
              <a:buFont typeface="Arial"/>
              <a:buChar char="•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200" kern="0" dirty="0">
                <a:solidFill>
                  <a:srgbClr val="181818"/>
                </a:solidFill>
                <a:latin typeface="Arial"/>
                <a:ea typeface="Arial"/>
                <a:cs typeface="Arial"/>
              </a:rPr>
              <a:t>H based ions and e- are generated in a plasma source;</a:t>
            </a:r>
          </a:p>
          <a:p>
            <a:pPr marL="242890" lvl="1" indent="-242999" defTabSz="685800">
              <a:lnSpc>
                <a:spcPct val="90000"/>
              </a:lnSpc>
              <a:spcBef>
                <a:spcPts val="375"/>
              </a:spcBef>
              <a:spcAft>
                <a:spcPts val="225"/>
              </a:spcAft>
              <a:buSzPct val="100000"/>
              <a:buFont typeface="Arial"/>
              <a:buChar char="•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200" kern="0" dirty="0">
                <a:solidFill>
                  <a:srgbClr val="181818"/>
                </a:solidFill>
                <a:latin typeface="Arial"/>
                <a:ea typeface="Arial"/>
                <a:cs typeface="Arial"/>
              </a:rPr>
              <a:t>H</a:t>
            </a:r>
            <a:r>
              <a:rPr lang="en-GB" sz="1200" kern="0" baseline="30000" dirty="0">
                <a:solidFill>
                  <a:srgbClr val="181818"/>
                </a:solidFill>
                <a:latin typeface="Arial"/>
                <a:ea typeface="Arial"/>
                <a:cs typeface="Arial"/>
              </a:rPr>
              <a:t>-</a:t>
            </a:r>
            <a:r>
              <a:rPr lang="en-GB" sz="1200" kern="0" dirty="0">
                <a:solidFill>
                  <a:srgbClr val="181818"/>
                </a:solidFill>
                <a:latin typeface="Arial"/>
                <a:ea typeface="Arial"/>
                <a:cs typeface="Arial"/>
              </a:rPr>
              <a:t> (an unwanted e-) are accelerated by a set of HV electric fields (pulsed and DC)</a:t>
            </a:r>
          </a:p>
          <a:p>
            <a:pPr marL="242890" lvl="1" indent="-242999" defTabSz="685800">
              <a:lnSpc>
                <a:spcPct val="90000"/>
              </a:lnSpc>
              <a:spcBef>
                <a:spcPts val="375"/>
              </a:spcBef>
              <a:spcAft>
                <a:spcPts val="225"/>
              </a:spcAft>
              <a:buSzPct val="100000"/>
              <a:buFont typeface="Arial"/>
              <a:buChar char="•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1650" b="1" kern="0" dirty="0">
              <a:solidFill>
                <a:srgbClr val="181818"/>
              </a:solidFill>
              <a:latin typeface="Arial"/>
              <a:ea typeface="Arial"/>
              <a:cs typeface="Arial"/>
            </a:endParaRPr>
          </a:p>
          <a:p>
            <a:pPr defTabSz="685800">
              <a:lnSpc>
                <a:spcPct val="80000"/>
              </a:lnSpc>
              <a:spcBef>
                <a:spcPts val="1350"/>
              </a:spcBef>
              <a:spcAft>
                <a:spcPts val="30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1650" b="1" kern="0" dirty="0">
              <a:solidFill>
                <a:srgbClr val="181818"/>
              </a:solidFill>
              <a:latin typeface="Arial"/>
              <a:ea typeface="Arial"/>
              <a:cs typeface="Arial"/>
            </a:endParaRPr>
          </a:p>
          <a:p>
            <a:pPr defTabSz="685800">
              <a:lnSpc>
                <a:spcPct val="80000"/>
              </a:lnSpc>
              <a:spcBef>
                <a:spcPts val="1350"/>
              </a:spcBef>
              <a:spcAft>
                <a:spcPts val="30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1650" b="1" kern="0" dirty="0">
              <a:solidFill>
                <a:srgbClr val="181818"/>
              </a:solidFill>
              <a:latin typeface="Arial"/>
              <a:ea typeface="Arial"/>
              <a:cs typeface="Arial"/>
            </a:endParaRPr>
          </a:p>
          <a:p>
            <a:pPr defTabSz="685800">
              <a:lnSpc>
                <a:spcPct val="80000"/>
              </a:lnSpc>
              <a:spcBef>
                <a:spcPts val="1350"/>
              </a:spcBef>
              <a:spcAft>
                <a:spcPts val="30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1650" b="1" kern="0" dirty="0">
              <a:solidFill>
                <a:srgbClr val="181818"/>
              </a:solidFill>
              <a:latin typeface="Arial"/>
              <a:ea typeface="Arial"/>
              <a:cs typeface="Arial"/>
            </a:endParaRPr>
          </a:p>
          <a:p>
            <a:pPr defTabSz="685800">
              <a:lnSpc>
                <a:spcPct val="80000"/>
              </a:lnSpc>
              <a:spcBef>
                <a:spcPts val="1350"/>
              </a:spcBef>
              <a:spcAft>
                <a:spcPts val="30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1650" b="1" kern="0" dirty="0">
              <a:solidFill>
                <a:srgbClr val="181818"/>
              </a:solidFill>
              <a:latin typeface="Arial"/>
              <a:ea typeface="Arial"/>
              <a:cs typeface="Arial"/>
            </a:endParaRPr>
          </a:p>
          <a:p>
            <a:pPr defTabSz="685800">
              <a:lnSpc>
                <a:spcPct val="80000"/>
              </a:lnSpc>
              <a:spcBef>
                <a:spcPts val="1350"/>
              </a:spcBef>
              <a:spcAft>
                <a:spcPts val="30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1650" b="1" kern="0" dirty="0">
              <a:solidFill>
                <a:srgbClr val="181818"/>
              </a:solidFill>
              <a:latin typeface="Arial"/>
              <a:ea typeface="Arial"/>
              <a:cs typeface="Arial"/>
            </a:endParaRPr>
          </a:p>
          <a:p>
            <a:pPr defTabSz="685800">
              <a:lnSpc>
                <a:spcPct val="80000"/>
              </a:lnSpc>
              <a:spcBef>
                <a:spcPts val="1350"/>
              </a:spcBef>
              <a:spcAft>
                <a:spcPts val="30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1650" b="1" kern="0" dirty="0">
              <a:solidFill>
                <a:srgbClr val="181818"/>
              </a:solidFill>
              <a:latin typeface="Arial"/>
              <a:ea typeface="Arial"/>
              <a:cs typeface="Arial"/>
            </a:endParaRPr>
          </a:p>
          <a:p>
            <a:pPr defTabSz="685800">
              <a:lnSpc>
                <a:spcPct val="80000"/>
              </a:lnSpc>
              <a:spcBef>
                <a:spcPts val="1350"/>
              </a:spcBef>
              <a:spcAft>
                <a:spcPts val="30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1650" b="1" kern="0" dirty="0">
              <a:solidFill>
                <a:srgbClr val="181818"/>
              </a:solidFill>
              <a:latin typeface="Arial"/>
              <a:ea typeface="Arial"/>
              <a:cs typeface="Arial"/>
            </a:endParaRPr>
          </a:p>
          <a:p>
            <a:pPr defTabSz="685800">
              <a:lnSpc>
                <a:spcPct val="80000"/>
              </a:lnSpc>
              <a:spcBef>
                <a:spcPts val="1350"/>
              </a:spcBef>
              <a:spcAft>
                <a:spcPts val="30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1650" b="1" kern="0" dirty="0">
              <a:solidFill>
                <a:srgbClr val="181818"/>
              </a:solidFill>
              <a:latin typeface="Arial"/>
              <a:ea typeface="Arial"/>
              <a:cs typeface="Arial"/>
            </a:endParaRPr>
          </a:p>
        </p:txBody>
      </p:sp>
      <p:pic>
        <p:nvPicPr>
          <p:cNvPr id="15" name="Picture 3" descr="C:\Travail_Davide\Developpement\H-Source\Presentations\images_review\voltages_def.emf">
            <a:extLst>
              <a:ext uri="{FF2B5EF4-FFF2-40B4-BE49-F238E27FC236}">
                <a16:creationId xmlns:a16="http://schemas.microsoft.com/office/drawing/2014/main" id="{C4705D4F-D13A-F2A9-9852-F1BCE45EB9B8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228600" y="3576870"/>
            <a:ext cx="3277557" cy="2804550"/>
          </a:xfrm>
          <a:prstGeom prst="rect">
            <a:avLst/>
          </a:prstGeom>
          <a:solidFill>
            <a:schemeClr val="bg1"/>
          </a:solidFill>
          <a:ln cap="flat">
            <a:noFill/>
          </a:ln>
        </p:spPr>
      </p:pic>
      <p:sp>
        <p:nvSpPr>
          <p:cNvPr id="16" name="TextBox 6">
            <a:extLst>
              <a:ext uri="{FF2B5EF4-FFF2-40B4-BE49-F238E27FC236}">
                <a16:creationId xmlns:a16="http://schemas.microsoft.com/office/drawing/2014/main" id="{01F3889A-169F-12E4-98DC-98E6FF43351E}"/>
              </a:ext>
            </a:extLst>
          </p:cNvPr>
          <p:cNvSpPr txBox="1"/>
          <p:nvPr/>
        </p:nvSpPr>
        <p:spPr>
          <a:xfrm>
            <a:off x="5791200" y="3205940"/>
            <a:ext cx="2541961" cy="27699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68580" tIns="34290" rIns="68580" bIns="34290" anchor="t" anchorCtr="0" compatLnSpc="1">
            <a:spAutoFit/>
          </a:bodyPr>
          <a:lstStyle/>
          <a:p>
            <a:pPr defTabSz="68580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350" b="1" i="1" u="sng" dirty="0">
                <a:solidFill>
                  <a:srgbClr val="000000"/>
                </a:solidFill>
                <a:latin typeface="Calibri"/>
              </a:rPr>
              <a:t>Principle of H</a:t>
            </a:r>
            <a:r>
              <a:rPr lang="en-GB" sz="1350" b="1" i="1" u="sng" baseline="30000" dirty="0">
                <a:solidFill>
                  <a:srgbClr val="000000"/>
                </a:solidFill>
                <a:latin typeface="Calibri"/>
              </a:rPr>
              <a:t>-</a:t>
            </a:r>
            <a:r>
              <a:rPr lang="en-GB" sz="1350" b="1" i="1" u="sng" dirty="0">
                <a:solidFill>
                  <a:srgbClr val="000000"/>
                </a:solidFill>
                <a:latin typeface="Calibri"/>
              </a:rPr>
              <a:t> source</a:t>
            </a:r>
            <a:endParaRPr lang="en-GB" sz="1350" b="1" i="1" u="sng" baseline="30000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7" name="TextBox 7">
            <a:extLst>
              <a:ext uri="{FF2B5EF4-FFF2-40B4-BE49-F238E27FC236}">
                <a16:creationId xmlns:a16="http://schemas.microsoft.com/office/drawing/2014/main" id="{BE90D63D-7B1E-EB06-202F-A2B0C0AA69C7}"/>
              </a:ext>
            </a:extLst>
          </p:cNvPr>
          <p:cNvSpPr txBox="1"/>
          <p:nvPr/>
        </p:nvSpPr>
        <p:spPr>
          <a:xfrm>
            <a:off x="152400" y="3205940"/>
            <a:ext cx="2762616" cy="27699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68580" tIns="34290" rIns="68580" bIns="34290" anchor="t" anchorCtr="0" compatLnSpc="1">
            <a:spAutoFit/>
          </a:bodyPr>
          <a:lstStyle>
            <a:defPPr>
              <a:defRPr lang="en-US"/>
            </a:defPPr>
            <a:lvl1pPr defTabSz="685800">
              <a:defRPr sz="1350" b="1" i="1" u="sng" strike="noStrike" kern="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r>
              <a:rPr lang="en-GB" dirty="0"/>
              <a:t>Voltage power supplies specification</a:t>
            </a:r>
          </a:p>
        </p:txBody>
      </p:sp>
      <p:pic>
        <p:nvPicPr>
          <p:cNvPr id="18" name="Picture 17" descr="A diagram of a plasma device&#10;&#10;Description automatically generated with medium confidence">
            <a:extLst>
              <a:ext uri="{FF2B5EF4-FFF2-40B4-BE49-F238E27FC236}">
                <a16:creationId xmlns:a16="http://schemas.microsoft.com/office/drawing/2014/main" id="{EA2B6520-4431-81B0-466C-D2426269A1F9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8387" y="3506570"/>
            <a:ext cx="5479213" cy="2799868"/>
          </a:xfrm>
          <a:prstGeom prst="rect">
            <a:avLst/>
          </a:prstGeom>
          <a:ln w="19050">
            <a:solidFill>
              <a:srgbClr val="FF0000"/>
            </a:solidFill>
          </a:ln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CC1E27D7-9F59-4D72-722C-D74693D0057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661979" y="817706"/>
            <a:ext cx="2743200" cy="192433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0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CE976F69-8FE2-3966-0C5E-826E8135A2F4}"/>
              </a:ext>
            </a:extLst>
          </p:cNvPr>
          <p:cNvSpPr/>
          <p:nvPr/>
        </p:nvSpPr>
        <p:spPr>
          <a:xfrm>
            <a:off x="6514172" y="1473991"/>
            <a:ext cx="177142" cy="457200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66FA2D49-2E5E-51A5-FD86-237487A252CC}"/>
              </a:ext>
            </a:extLst>
          </p:cNvPr>
          <p:cNvCxnSpPr>
            <a:stCxn id="20" idx="3"/>
            <a:endCxn id="19" idx="1"/>
          </p:cNvCxnSpPr>
          <p:nvPr/>
        </p:nvCxnSpPr>
        <p:spPr>
          <a:xfrm>
            <a:off x="6691314" y="1702591"/>
            <a:ext cx="1970665" cy="77282"/>
          </a:xfrm>
          <a:prstGeom prst="line">
            <a:avLst/>
          </a:prstGeom>
          <a:ln w="28575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47884E4E-D141-EEC5-D777-F5C5B85A1061}"/>
              </a:ext>
            </a:extLst>
          </p:cNvPr>
          <p:cNvCxnSpPr>
            <a:cxnSpLocks/>
            <a:stCxn id="26" idx="3"/>
            <a:endCxn id="18" idx="0"/>
          </p:cNvCxnSpPr>
          <p:nvPr/>
        </p:nvCxnSpPr>
        <p:spPr>
          <a:xfrm>
            <a:off x="5791200" y="2368647"/>
            <a:ext cx="2746794" cy="1137923"/>
          </a:xfrm>
          <a:prstGeom prst="line">
            <a:avLst/>
          </a:prstGeom>
          <a:ln w="28575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id="{12E70695-2D44-8A36-16A9-741829139A5B}"/>
              </a:ext>
            </a:extLst>
          </p:cNvPr>
          <p:cNvSpPr/>
          <p:nvPr/>
        </p:nvSpPr>
        <p:spPr>
          <a:xfrm>
            <a:off x="5614058" y="2285660"/>
            <a:ext cx="177142" cy="165973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3AF7BBC-940A-AAEA-9940-E8A6D54CBC19}"/>
              </a:ext>
            </a:extLst>
          </p:cNvPr>
          <p:cNvSpPr txBox="1"/>
          <p:nvPr/>
        </p:nvSpPr>
        <p:spPr bwMode="auto">
          <a:xfrm>
            <a:off x="6705600" y="6400422"/>
            <a:ext cx="449580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1200" dirty="0">
                <a:solidFill>
                  <a:schemeClr val="bg1"/>
                </a:solidFill>
              </a:rPr>
              <a:t>F. Boattini | Overview of the Power Converters at CERN</a:t>
            </a:r>
          </a:p>
        </p:txBody>
      </p:sp>
    </p:spTree>
    <p:extLst>
      <p:ext uri="{BB962C8B-B14F-4D97-AF65-F5344CB8AC3E}">
        <p14:creationId xmlns:p14="http://schemas.microsoft.com/office/powerpoint/2010/main" val="9280237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4" grpId="0"/>
      <p:bldP spid="16" grpId="0"/>
      <p:bldP spid="17" grpId="0"/>
      <p:bldP spid="20" grpId="0" animBg="1"/>
      <p:bldP spid="2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146D933B-80F8-7A0A-7287-2FBC41EBC3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545002"/>
          </a:xfrm>
        </p:spPr>
        <p:txBody>
          <a:bodyPr/>
          <a:lstStyle/>
          <a:p>
            <a:r>
              <a:rPr lang="en-US" sz="3600" dirty="0"/>
              <a:t>Linac4 H</a:t>
            </a:r>
            <a:r>
              <a:rPr lang="en-US" sz="3600" baseline="30000" dirty="0"/>
              <a:t>-</a:t>
            </a:r>
            <a:r>
              <a:rPr lang="en-US" sz="3600" dirty="0"/>
              <a:t> ions source power supply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C3E3480-8608-3378-2720-448C7A31F5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6</a:t>
            </a:fld>
            <a:endParaRPr lang="en-US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7FA13C4F-504C-CEF9-A27E-B65262ED2C6C}"/>
              </a:ext>
            </a:extLst>
          </p:cNvPr>
          <p:cNvSpPr txBox="1"/>
          <p:nvPr/>
        </p:nvSpPr>
        <p:spPr>
          <a:xfrm>
            <a:off x="304800" y="1145802"/>
            <a:ext cx="4154149" cy="1259460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defTabSz="685800">
              <a:lnSpc>
                <a:spcPct val="80000"/>
              </a:lnSpc>
              <a:spcBef>
                <a:spcPts val="1350"/>
              </a:spcBef>
              <a:spcAft>
                <a:spcPts val="30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b="1" u="sng" kern="0" dirty="0">
                <a:solidFill>
                  <a:srgbClr val="181818"/>
                </a:solidFill>
                <a:latin typeface="Arial"/>
                <a:ea typeface="Arial"/>
                <a:cs typeface="Arial"/>
              </a:rPr>
              <a:t>One Quadrant linear IGBT regulation</a:t>
            </a:r>
            <a:endParaRPr lang="en-GB" b="1" u="sng" kern="0" baseline="30000" dirty="0">
              <a:solidFill>
                <a:srgbClr val="181818"/>
              </a:solidFill>
              <a:latin typeface="Arial"/>
              <a:ea typeface="Arial"/>
              <a:cs typeface="Arial"/>
            </a:endParaRPr>
          </a:p>
          <a:p>
            <a:pPr marL="242890" lvl="1" indent="-242999" defTabSz="685800">
              <a:lnSpc>
                <a:spcPct val="90000"/>
              </a:lnSpc>
              <a:spcBef>
                <a:spcPts val="375"/>
              </a:spcBef>
              <a:spcAft>
                <a:spcPts val="225"/>
              </a:spcAft>
              <a:buSzPct val="100000"/>
              <a:buFont typeface="Arial"/>
              <a:buChar char="•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350" b="1" kern="0" dirty="0">
                <a:solidFill>
                  <a:srgbClr val="181818"/>
                </a:solidFill>
                <a:latin typeface="Arial"/>
                <a:ea typeface="Arial"/>
                <a:cs typeface="Arial"/>
              </a:rPr>
              <a:t>HV oil insulated pulse transformer generates a trapezoidal voltage pulse;</a:t>
            </a:r>
          </a:p>
          <a:p>
            <a:pPr marL="242890" lvl="1" indent="-242999" defTabSz="685800">
              <a:lnSpc>
                <a:spcPct val="90000"/>
              </a:lnSpc>
              <a:spcBef>
                <a:spcPts val="375"/>
              </a:spcBef>
              <a:spcAft>
                <a:spcPts val="225"/>
              </a:spcAft>
              <a:buSzPct val="100000"/>
              <a:buFont typeface="Arial"/>
              <a:buChar char="•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350" b="1" kern="0" dirty="0">
                <a:solidFill>
                  <a:srgbClr val="181818"/>
                </a:solidFill>
                <a:latin typeface="Arial"/>
                <a:ea typeface="Arial"/>
                <a:cs typeface="Arial"/>
              </a:rPr>
              <a:t>The 1% stability on the flattop is achieved by </a:t>
            </a:r>
            <a:r>
              <a:rPr lang="en-GB" sz="1350" b="1" kern="0" dirty="0">
                <a:solidFill>
                  <a:srgbClr val="181818"/>
                </a:solidFill>
                <a:highlight>
                  <a:srgbClr val="FFFF00"/>
                </a:highlight>
                <a:latin typeface="Arial"/>
                <a:ea typeface="Arial"/>
                <a:cs typeface="Arial"/>
              </a:rPr>
              <a:t>linear regulation</a:t>
            </a:r>
            <a:r>
              <a:rPr lang="en-GB" sz="1350" b="1" kern="0" dirty="0">
                <a:solidFill>
                  <a:srgbClr val="181818"/>
                </a:solidFill>
                <a:latin typeface="Arial"/>
                <a:ea typeface="Arial"/>
                <a:cs typeface="Arial"/>
              </a:rPr>
              <a:t> of the return IGBT</a:t>
            </a:r>
            <a:endParaRPr lang="en-GB" sz="1650" b="1" kern="0" dirty="0">
              <a:solidFill>
                <a:srgbClr val="181818"/>
              </a:solidFill>
              <a:latin typeface="Arial"/>
              <a:ea typeface="Arial"/>
              <a:cs typeface="Arial"/>
            </a:endParaRPr>
          </a:p>
          <a:p>
            <a:pPr defTabSz="685800">
              <a:lnSpc>
                <a:spcPct val="80000"/>
              </a:lnSpc>
              <a:spcBef>
                <a:spcPts val="1350"/>
              </a:spcBef>
              <a:spcAft>
                <a:spcPts val="30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1650" b="1" kern="0" dirty="0">
              <a:solidFill>
                <a:srgbClr val="181818"/>
              </a:solidFill>
              <a:latin typeface="Arial"/>
              <a:ea typeface="Arial"/>
              <a:cs typeface="Arial"/>
            </a:endParaRPr>
          </a:p>
        </p:txBody>
      </p:sp>
      <p:pic>
        <p:nvPicPr>
          <p:cNvPr id="6" name="Picture 4">
            <a:extLst>
              <a:ext uri="{FF2B5EF4-FFF2-40B4-BE49-F238E27FC236}">
                <a16:creationId xmlns:a16="http://schemas.microsoft.com/office/drawing/2014/main" id="{E1AAF023-6D4F-905A-C647-111A4CC8880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54001" y="1568764"/>
            <a:ext cx="5627641" cy="1618339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7" name="Picture 7" descr="C:\Travail_Davide\Developpement\H-Source\Photos\_DSC4864.JPG">
            <a:extLst>
              <a:ext uri="{FF2B5EF4-FFF2-40B4-BE49-F238E27FC236}">
                <a16:creationId xmlns:a16="http://schemas.microsoft.com/office/drawing/2014/main" id="{AE460C3F-869A-3A07-7DBB-AD94E68F6355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9584475" y="3890737"/>
            <a:ext cx="2072131" cy="1378629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8" name="Picture 2" descr="C:\Travail_Davide\Developpement\H-Source\Photos\_DSC4872.JPG">
            <a:extLst>
              <a:ext uri="{FF2B5EF4-FFF2-40B4-BE49-F238E27FC236}">
                <a16:creationId xmlns:a16="http://schemas.microsoft.com/office/drawing/2014/main" id="{A9496D0D-35B7-AECE-3CF1-6FD9DE47247C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>
          <a:xfrm>
            <a:off x="9584475" y="5323765"/>
            <a:ext cx="917230" cy="1378629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9" name="TextBox 9">
            <a:extLst>
              <a:ext uri="{FF2B5EF4-FFF2-40B4-BE49-F238E27FC236}">
                <a16:creationId xmlns:a16="http://schemas.microsoft.com/office/drawing/2014/main" id="{A4380E11-DC3E-37E0-4456-08F83FEF8261}"/>
              </a:ext>
            </a:extLst>
          </p:cNvPr>
          <p:cNvSpPr txBox="1"/>
          <p:nvPr/>
        </p:nvSpPr>
        <p:spPr>
          <a:xfrm>
            <a:off x="5738712" y="1268643"/>
            <a:ext cx="5442930" cy="27699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68580" tIns="34290" rIns="68580" bIns="34290" anchor="t" anchorCtr="0" compatLnSpc="1">
            <a:spAutoFit/>
          </a:bodyPr>
          <a:lstStyle/>
          <a:p>
            <a:pPr defTabSz="68580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350" dirty="0">
                <a:solidFill>
                  <a:srgbClr val="000000"/>
                </a:solidFill>
                <a:latin typeface="Calibri"/>
              </a:rPr>
              <a:t>Topology choice: simple (reliability), no ripple (IGBT in linear mode)</a:t>
            </a:r>
            <a:endParaRPr lang="en-GB" sz="1350" baseline="30000" dirty="0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10" name="Picture 9" descr="A diagram of a power generator&#10;&#10;Description automatically generated">
            <a:extLst>
              <a:ext uri="{FF2B5EF4-FFF2-40B4-BE49-F238E27FC236}">
                <a16:creationId xmlns:a16="http://schemas.microsoft.com/office/drawing/2014/main" id="{46AB0D22-2520-9EC5-EDB2-7BFA4F960FB1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6129" y="2743200"/>
            <a:ext cx="3657268" cy="3503923"/>
          </a:xfrm>
          <a:prstGeom prst="rect">
            <a:avLst/>
          </a:prstGeom>
        </p:spPr>
      </p:pic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66054D1E-0B28-CD70-6562-6C46E37CAB7E}"/>
              </a:ext>
            </a:extLst>
          </p:cNvPr>
          <p:cNvSpPr txBox="1"/>
          <p:nvPr/>
        </p:nvSpPr>
        <p:spPr>
          <a:xfrm>
            <a:off x="5016187" y="3446831"/>
            <a:ext cx="1641280" cy="365125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defTabSz="685800">
              <a:lnSpc>
                <a:spcPct val="80000"/>
              </a:lnSpc>
              <a:spcBef>
                <a:spcPts val="1350"/>
              </a:spcBef>
              <a:spcAft>
                <a:spcPts val="30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400" kern="0" dirty="0">
                <a:solidFill>
                  <a:srgbClr val="181818"/>
                </a:solidFill>
                <a:latin typeface="Arial"/>
                <a:ea typeface="Arial"/>
                <a:cs typeface="Arial"/>
              </a:rPr>
              <a:t>Preload for IGBT linear regulation</a:t>
            </a:r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68D3E03D-1C8B-42E1-5D23-6DF029C38906}"/>
              </a:ext>
            </a:extLst>
          </p:cNvPr>
          <p:cNvSpPr/>
          <p:nvPr/>
        </p:nvSpPr>
        <p:spPr>
          <a:xfrm>
            <a:off x="6915508" y="1790913"/>
            <a:ext cx="400847" cy="807720"/>
          </a:xfrm>
          <a:prstGeom prst="roundRect">
            <a:avLst/>
          </a:prstGeom>
          <a:noFill/>
          <a:ln w="1905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9D1E7B98-65FF-AFFA-3FED-E0C132F41887}"/>
              </a:ext>
            </a:extLst>
          </p:cNvPr>
          <p:cNvCxnSpPr>
            <a:cxnSpLocks/>
            <a:stCxn id="12" idx="2"/>
            <a:endCxn id="11" idx="0"/>
          </p:cNvCxnSpPr>
          <p:nvPr/>
        </p:nvCxnSpPr>
        <p:spPr>
          <a:xfrm flipH="1">
            <a:off x="5836827" y="2598633"/>
            <a:ext cx="1279105" cy="848198"/>
          </a:xfrm>
          <a:prstGeom prst="line">
            <a:avLst/>
          </a:prstGeom>
          <a:noFill/>
          <a:ln w="1905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cxn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1F353888-E880-F079-4D33-05AF66BD6A21}"/>
              </a:ext>
            </a:extLst>
          </p:cNvPr>
          <p:cNvSpPr txBox="1"/>
          <p:nvPr/>
        </p:nvSpPr>
        <p:spPr>
          <a:xfrm>
            <a:off x="7726732" y="3446831"/>
            <a:ext cx="1798268" cy="365125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defTabSz="685800">
              <a:lnSpc>
                <a:spcPct val="80000"/>
              </a:lnSpc>
              <a:spcBef>
                <a:spcPts val="1350"/>
              </a:spcBef>
              <a:spcAft>
                <a:spcPts val="30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400" kern="0" dirty="0">
                <a:solidFill>
                  <a:srgbClr val="181818"/>
                </a:solidFill>
                <a:latin typeface="Arial"/>
                <a:ea typeface="Arial"/>
                <a:cs typeface="Arial"/>
              </a:rPr>
              <a:t>Pulse TR magnetic discharge</a:t>
            </a: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EEEDD4D1-0151-E3ED-C8F1-EBA174B0383E}"/>
              </a:ext>
            </a:extLst>
          </p:cNvPr>
          <p:cNvSpPr/>
          <p:nvPr/>
        </p:nvSpPr>
        <p:spPr>
          <a:xfrm>
            <a:off x="7391400" y="1790913"/>
            <a:ext cx="598746" cy="807720"/>
          </a:xfrm>
          <a:prstGeom prst="roundRect">
            <a:avLst/>
          </a:prstGeom>
          <a:noFill/>
          <a:ln w="1905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09B5CFBF-E7B6-A099-E449-38F25DB56735}"/>
              </a:ext>
            </a:extLst>
          </p:cNvPr>
          <p:cNvCxnSpPr>
            <a:cxnSpLocks/>
            <a:stCxn id="15" idx="2"/>
            <a:endCxn id="14" idx="0"/>
          </p:cNvCxnSpPr>
          <p:nvPr/>
        </p:nvCxnSpPr>
        <p:spPr>
          <a:xfrm>
            <a:off x="7690773" y="2598633"/>
            <a:ext cx="935093" cy="848198"/>
          </a:xfrm>
          <a:prstGeom prst="line">
            <a:avLst/>
          </a:prstGeom>
          <a:noFill/>
          <a:ln w="1905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cxn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DC41601F-EE34-7582-1A1E-C1F834A60762}"/>
              </a:ext>
            </a:extLst>
          </p:cNvPr>
          <p:cNvSpPr/>
          <p:nvPr/>
        </p:nvSpPr>
        <p:spPr>
          <a:xfrm>
            <a:off x="9279257" y="1804600"/>
            <a:ext cx="382903" cy="771173"/>
          </a:xfrm>
          <a:prstGeom prst="roundRect">
            <a:avLst/>
          </a:prstGeom>
          <a:noFill/>
          <a:ln w="1905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Content Placeholder 2">
            <a:extLst>
              <a:ext uri="{FF2B5EF4-FFF2-40B4-BE49-F238E27FC236}">
                <a16:creationId xmlns:a16="http://schemas.microsoft.com/office/drawing/2014/main" id="{2DC02CF4-E6C3-C4A3-9DE4-238F5F144D57}"/>
              </a:ext>
            </a:extLst>
          </p:cNvPr>
          <p:cNvSpPr txBox="1"/>
          <p:nvPr/>
        </p:nvSpPr>
        <p:spPr>
          <a:xfrm>
            <a:off x="9860332" y="3438573"/>
            <a:ext cx="1798268" cy="365125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defTabSz="685800">
              <a:lnSpc>
                <a:spcPct val="80000"/>
              </a:lnSpc>
              <a:spcBef>
                <a:spcPts val="1350"/>
              </a:spcBef>
              <a:spcAft>
                <a:spcPts val="30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400" kern="0" dirty="0">
                <a:solidFill>
                  <a:srgbClr val="181818"/>
                </a:solidFill>
                <a:latin typeface="Arial"/>
                <a:ea typeface="Arial"/>
                <a:cs typeface="Arial"/>
              </a:rPr>
              <a:t>Voltage oscillations dumping</a:t>
            </a: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6687223E-EF0C-56B2-9F2E-639A188D8C47}"/>
              </a:ext>
            </a:extLst>
          </p:cNvPr>
          <p:cNvCxnSpPr>
            <a:cxnSpLocks/>
            <a:stCxn id="17" idx="2"/>
            <a:endCxn id="18" idx="0"/>
          </p:cNvCxnSpPr>
          <p:nvPr/>
        </p:nvCxnSpPr>
        <p:spPr>
          <a:xfrm>
            <a:off x="9470709" y="2575773"/>
            <a:ext cx="1288757" cy="862800"/>
          </a:xfrm>
          <a:prstGeom prst="line">
            <a:avLst/>
          </a:prstGeom>
          <a:noFill/>
          <a:ln w="1905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cxnSp>
      <p:sp>
        <p:nvSpPr>
          <p:cNvPr id="20" name="Content Placeholder 2">
            <a:extLst>
              <a:ext uri="{FF2B5EF4-FFF2-40B4-BE49-F238E27FC236}">
                <a16:creationId xmlns:a16="http://schemas.microsoft.com/office/drawing/2014/main" id="{0F71859F-6ECC-779A-7553-E89A68BF91CA}"/>
              </a:ext>
            </a:extLst>
          </p:cNvPr>
          <p:cNvSpPr txBox="1"/>
          <p:nvPr/>
        </p:nvSpPr>
        <p:spPr>
          <a:xfrm>
            <a:off x="10620540" y="1128153"/>
            <a:ext cx="1042398" cy="206401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defTabSz="685800">
              <a:lnSpc>
                <a:spcPct val="80000"/>
              </a:lnSpc>
              <a:spcBef>
                <a:spcPts val="1350"/>
              </a:spcBef>
              <a:spcAft>
                <a:spcPts val="30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600" kern="0" dirty="0">
                <a:solidFill>
                  <a:srgbClr val="181818"/>
                </a:solidFill>
                <a:latin typeface="Arial"/>
                <a:ea typeface="Arial"/>
                <a:cs typeface="Arial"/>
              </a:rPr>
              <a:t>Arc limiter</a:t>
            </a:r>
          </a:p>
        </p:txBody>
      </p: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F289A9F9-ACC1-126F-408C-F7C8D2D05472}"/>
              </a:ext>
            </a:extLst>
          </p:cNvPr>
          <p:cNvSpPr/>
          <p:nvPr/>
        </p:nvSpPr>
        <p:spPr>
          <a:xfrm>
            <a:off x="9677400" y="1714713"/>
            <a:ext cx="312420" cy="287656"/>
          </a:xfrm>
          <a:prstGeom prst="roundRect">
            <a:avLst/>
          </a:prstGeom>
          <a:noFill/>
          <a:ln w="1905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B3E6F37F-F97C-3B31-500A-E7CBF2439F25}"/>
              </a:ext>
            </a:extLst>
          </p:cNvPr>
          <p:cNvCxnSpPr>
            <a:cxnSpLocks/>
            <a:stCxn id="21" idx="0"/>
            <a:endCxn id="20" idx="2"/>
          </p:cNvCxnSpPr>
          <p:nvPr/>
        </p:nvCxnSpPr>
        <p:spPr>
          <a:xfrm flipV="1">
            <a:off x="9833610" y="1334554"/>
            <a:ext cx="1308129" cy="380159"/>
          </a:xfrm>
          <a:prstGeom prst="line">
            <a:avLst/>
          </a:prstGeom>
          <a:noFill/>
          <a:ln w="1905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cxnSp>
      <p:pic>
        <p:nvPicPr>
          <p:cNvPr id="23" name="Picture 22">
            <a:extLst>
              <a:ext uri="{FF2B5EF4-FFF2-40B4-BE49-F238E27FC236}">
                <a16:creationId xmlns:a16="http://schemas.microsoft.com/office/drawing/2014/main" id="{6E1E6014-117F-11E6-3DC3-5481FF4D043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126531" y="3890737"/>
            <a:ext cx="1798269" cy="2891063"/>
          </a:xfrm>
          <a:prstGeom prst="rect">
            <a:avLst/>
          </a:prstGeom>
        </p:spPr>
      </p:pic>
      <p:sp>
        <p:nvSpPr>
          <p:cNvPr id="24" name="Content Placeholder 2">
            <a:extLst>
              <a:ext uri="{FF2B5EF4-FFF2-40B4-BE49-F238E27FC236}">
                <a16:creationId xmlns:a16="http://schemas.microsoft.com/office/drawing/2014/main" id="{9D7AA021-AE7D-87CB-A8BC-D95B6F8DAAD6}"/>
              </a:ext>
            </a:extLst>
          </p:cNvPr>
          <p:cNvSpPr txBox="1"/>
          <p:nvPr/>
        </p:nvSpPr>
        <p:spPr>
          <a:xfrm>
            <a:off x="5106878" y="5223997"/>
            <a:ext cx="802483" cy="365125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defTabSz="685800">
              <a:lnSpc>
                <a:spcPct val="80000"/>
              </a:lnSpc>
              <a:spcBef>
                <a:spcPts val="1350"/>
              </a:spcBef>
              <a:spcAft>
                <a:spcPts val="30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400" kern="0" dirty="0">
                <a:solidFill>
                  <a:srgbClr val="181818"/>
                </a:solidFill>
                <a:latin typeface="Arial"/>
                <a:ea typeface="Arial"/>
                <a:cs typeface="Arial"/>
              </a:rPr>
              <a:t>Capacitor charger</a:t>
            </a:r>
          </a:p>
        </p:txBody>
      </p:sp>
      <p:sp>
        <p:nvSpPr>
          <p:cNvPr id="25" name="Rectangle: Rounded Corners 24">
            <a:extLst>
              <a:ext uri="{FF2B5EF4-FFF2-40B4-BE49-F238E27FC236}">
                <a16:creationId xmlns:a16="http://schemas.microsoft.com/office/drawing/2014/main" id="{82DD4DA1-228C-25F0-5B1F-E425EEF4550E}"/>
              </a:ext>
            </a:extLst>
          </p:cNvPr>
          <p:cNvSpPr/>
          <p:nvPr/>
        </p:nvSpPr>
        <p:spPr>
          <a:xfrm>
            <a:off x="6210070" y="5269366"/>
            <a:ext cx="556541" cy="232228"/>
          </a:xfrm>
          <a:prstGeom prst="roundRect">
            <a:avLst/>
          </a:prstGeom>
          <a:noFill/>
          <a:ln w="1905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354C7044-188C-B1C2-D01C-B23EB3E72D64}"/>
              </a:ext>
            </a:extLst>
          </p:cNvPr>
          <p:cNvCxnSpPr>
            <a:cxnSpLocks/>
            <a:stCxn id="25" idx="1"/>
            <a:endCxn id="24" idx="3"/>
          </p:cNvCxnSpPr>
          <p:nvPr/>
        </p:nvCxnSpPr>
        <p:spPr>
          <a:xfrm flipH="1">
            <a:off x="5909361" y="5385480"/>
            <a:ext cx="300709" cy="21080"/>
          </a:xfrm>
          <a:prstGeom prst="line">
            <a:avLst/>
          </a:prstGeom>
          <a:noFill/>
          <a:ln w="1905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cxnSp>
      <p:sp>
        <p:nvSpPr>
          <p:cNvPr id="27" name="Content Placeholder 2">
            <a:extLst>
              <a:ext uri="{FF2B5EF4-FFF2-40B4-BE49-F238E27FC236}">
                <a16:creationId xmlns:a16="http://schemas.microsoft.com/office/drawing/2014/main" id="{23AE9820-5F46-23B5-31F1-3C54A777C787}"/>
              </a:ext>
            </a:extLst>
          </p:cNvPr>
          <p:cNvSpPr txBox="1"/>
          <p:nvPr/>
        </p:nvSpPr>
        <p:spPr>
          <a:xfrm>
            <a:off x="5106877" y="4744071"/>
            <a:ext cx="802483" cy="197503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defTabSz="685800">
              <a:lnSpc>
                <a:spcPct val="80000"/>
              </a:lnSpc>
              <a:spcBef>
                <a:spcPts val="1350"/>
              </a:spcBef>
              <a:spcAft>
                <a:spcPts val="30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400" kern="0" dirty="0">
                <a:solidFill>
                  <a:srgbClr val="181818"/>
                </a:solidFill>
                <a:latin typeface="Arial"/>
                <a:ea typeface="Arial"/>
                <a:cs typeface="Arial"/>
              </a:rPr>
              <a:t>Controller</a:t>
            </a:r>
          </a:p>
        </p:txBody>
      </p:sp>
      <p:sp>
        <p:nvSpPr>
          <p:cNvPr id="28" name="Rectangle: Rounded Corners 27">
            <a:extLst>
              <a:ext uri="{FF2B5EF4-FFF2-40B4-BE49-F238E27FC236}">
                <a16:creationId xmlns:a16="http://schemas.microsoft.com/office/drawing/2014/main" id="{0738DFAF-5C72-8FD2-F809-67F36AF08596}"/>
              </a:ext>
            </a:extLst>
          </p:cNvPr>
          <p:cNvSpPr/>
          <p:nvPr/>
        </p:nvSpPr>
        <p:spPr>
          <a:xfrm>
            <a:off x="6229698" y="4880334"/>
            <a:ext cx="556541" cy="171338"/>
          </a:xfrm>
          <a:prstGeom prst="roundRect">
            <a:avLst/>
          </a:prstGeom>
          <a:noFill/>
          <a:ln w="1905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DE498A5B-A449-7187-7983-8A202F27D4E3}"/>
              </a:ext>
            </a:extLst>
          </p:cNvPr>
          <p:cNvCxnSpPr>
            <a:cxnSpLocks/>
            <a:stCxn id="28" idx="1"/>
            <a:endCxn id="27" idx="3"/>
          </p:cNvCxnSpPr>
          <p:nvPr/>
        </p:nvCxnSpPr>
        <p:spPr>
          <a:xfrm flipH="1" flipV="1">
            <a:off x="5909360" y="4842823"/>
            <a:ext cx="320338" cy="123180"/>
          </a:xfrm>
          <a:prstGeom prst="line">
            <a:avLst/>
          </a:prstGeom>
          <a:noFill/>
          <a:ln w="1905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cxnSp>
      <p:sp>
        <p:nvSpPr>
          <p:cNvPr id="30" name="Rectangle: Rounded Corners 29">
            <a:extLst>
              <a:ext uri="{FF2B5EF4-FFF2-40B4-BE49-F238E27FC236}">
                <a16:creationId xmlns:a16="http://schemas.microsoft.com/office/drawing/2014/main" id="{D8E03FF8-D889-E620-596E-B3F7223C2C6F}"/>
              </a:ext>
            </a:extLst>
          </p:cNvPr>
          <p:cNvSpPr/>
          <p:nvPr/>
        </p:nvSpPr>
        <p:spPr>
          <a:xfrm>
            <a:off x="10456746" y="4182427"/>
            <a:ext cx="1040704" cy="1049650"/>
          </a:xfrm>
          <a:prstGeom prst="roundRect">
            <a:avLst/>
          </a:prstGeom>
          <a:noFill/>
          <a:ln w="1905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Content Placeholder 2">
            <a:extLst>
              <a:ext uri="{FF2B5EF4-FFF2-40B4-BE49-F238E27FC236}">
                <a16:creationId xmlns:a16="http://schemas.microsoft.com/office/drawing/2014/main" id="{3F094FC7-BFBC-84B9-71BD-5B43C6BA4754}"/>
              </a:ext>
            </a:extLst>
          </p:cNvPr>
          <p:cNvSpPr txBox="1"/>
          <p:nvPr/>
        </p:nvSpPr>
        <p:spPr>
          <a:xfrm>
            <a:off x="10720425" y="5584167"/>
            <a:ext cx="802483" cy="197503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defTabSz="685800">
              <a:lnSpc>
                <a:spcPct val="80000"/>
              </a:lnSpc>
              <a:spcBef>
                <a:spcPts val="1350"/>
              </a:spcBef>
              <a:spcAft>
                <a:spcPts val="30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400" kern="0" dirty="0">
                <a:solidFill>
                  <a:srgbClr val="181818"/>
                </a:solidFill>
                <a:latin typeface="Arial"/>
                <a:ea typeface="Arial"/>
                <a:cs typeface="Arial"/>
              </a:rPr>
              <a:t>Oil Tank</a:t>
            </a:r>
          </a:p>
        </p:txBody>
      </p: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106B9BDB-AB8A-A6F4-A750-1A0726C496B4}"/>
              </a:ext>
            </a:extLst>
          </p:cNvPr>
          <p:cNvCxnSpPr>
            <a:cxnSpLocks/>
            <a:stCxn id="31" idx="0"/>
            <a:endCxn id="30" idx="2"/>
          </p:cNvCxnSpPr>
          <p:nvPr/>
        </p:nvCxnSpPr>
        <p:spPr>
          <a:xfrm flipH="1" flipV="1">
            <a:off x="10977098" y="5232077"/>
            <a:ext cx="144569" cy="352090"/>
          </a:xfrm>
          <a:prstGeom prst="line">
            <a:avLst/>
          </a:prstGeom>
          <a:noFill/>
          <a:ln w="1905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cxnSp>
      <p:sp>
        <p:nvSpPr>
          <p:cNvPr id="34" name="Rectangle: Rounded Corners 33">
            <a:extLst>
              <a:ext uri="{FF2B5EF4-FFF2-40B4-BE49-F238E27FC236}">
                <a16:creationId xmlns:a16="http://schemas.microsoft.com/office/drawing/2014/main" id="{56926230-E603-94D6-9686-07671E3CE010}"/>
              </a:ext>
            </a:extLst>
          </p:cNvPr>
          <p:cNvSpPr/>
          <p:nvPr/>
        </p:nvSpPr>
        <p:spPr>
          <a:xfrm>
            <a:off x="6427664" y="2415963"/>
            <a:ext cx="400847" cy="256211"/>
          </a:xfrm>
          <a:prstGeom prst="roundRect">
            <a:avLst/>
          </a:prstGeom>
          <a:noFill/>
          <a:ln w="1905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Content Placeholder 2">
            <a:extLst>
              <a:ext uri="{FF2B5EF4-FFF2-40B4-BE49-F238E27FC236}">
                <a16:creationId xmlns:a16="http://schemas.microsoft.com/office/drawing/2014/main" id="{6081F6A6-76AE-8B55-CDAD-B62EB81A0B3B}"/>
              </a:ext>
            </a:extLst>
          </p:cNvPr>
          <p:cNvSpPr txBox="1"/>
          <p:nvPr/>
        </p:nvSpPr>
        <p:spPr>
          <a:xfrm>
            <a:off x="4054270" y="2684536"/>
            <a:ext cx="1923833" cy="246861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defTabSz="685800">
              <a:lnSpc>
                <a:spcPct val="80000"/>
              </a:lnSpc>
              <a:spcBef>
                <a:spcPts val="1350"/>
              </a:spcBef>
              <a:spcAft>
                <a:spcPts val="30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400" kern="0" dirty="0">
                <a:solidFill>
                  <a:srgbClr val="181818"/>
                </a:solidFill>
                <a:latin typeface="Arial"/>
                <a:ea typeface="Arial"/>
                <a:cs typeface="Arial"/>
              </a:rPr>
              <a:t>Linearly regulated IGBT</a:t>
            </a:r>
          </a:p>
        </p:txBody>
      </p: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70C1873F-4EA2-1CDD-0F58-52939208C8A8}"/>
              </a:ext>
            </a:extLst>
          </p:cNvPr>
          <p:cNvCxnSpPr>
            <a:cxnSpLocks/>
            <a:stCxn id="34" idx="1"/>
            <a:endCxn id="35" idx="3"/>
          </p:cNvCxnSpPr>
          <p:nvPr/>
        </p:nvCxnSpPr>
        <p:spPr>
          <a:xfrm flipH="1">
            <a:off x="5978103" y="2544069"/>
            <a:ext cx="449561" cy="263898"/>
          </a:xfrm>
          <a:prstGeom prst="line">
            <a:avLst/>
          </a:prstGeom>
          <a:noFill/>
          <a:ln w="1905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cxnSp>
      <p:sp>
        <p:nvSpPr>
          <p:cNvPr id="2" name="TextBox 1">
            <a:extLst>
              <a:ext uri="{FF2B5EF4-FFF2-40B4-BE49-F238E27FC236}">
                <a16:creationId xmlns:a16="http://schemas.microsoft.com/office/drawing/2014/main" id="{CE5E5F39-569F-B2A9-A7FA-296AF2BB2B16}"/>
              </a:ext>
            </a:extLst>
          </p:cNvPr>
          <p:cNvSpPr txBox="1"/>
          <p:nvPr/>
        </p:nvSpPr>
        <p:spPr bwMode="auto">
          <a:xfrm>
            <a:off x="6705600" y="6400422"/>
            <a:ext cx="449580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1200" dirty="0">
                <a:solidFill>
                  <a:schemeClr val="bg1"/>
                </a:solidFill>
              </a:rPr>
              <a:t>F. Boattini | Overview of the Power Converters at CERN</a:t>
            </a:r>
          </a:p>
        </p:txBody>
      </p:sp>
      <p:sp>
        <p:nvSpPr>
          <p:cNvPr id="33" name="Content Placeholder 2">
            <a:extLst>
              <a:ext uri="{FF2B5EF4-FFF2-40B4-BE49-F238E27FC236}">
                <a16:creationId xmlns:a16="http://schemas.microsoft.com/office/drawing/2014/main" id="{823C3CE8-9871-560D-FDA6-EB8C175B4745}"/>
              </a:ext>
            </a:extLst>
          </p:cNvPr>
          <p:cNvSpPr txBox="1"/>
          <p:nvPr/>
        </p:nvSpPr>
        <p:spPr>
          <a:xfrm>
            <a:off x="4458949" y="939970"/>
            <a:ext cx="1865651" cy="369332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defTabSz="685800">
              <a:lnSpc>
                <a:spcPct val="80000"/>
              </a:lnSpc>
              <a:spcBef>
                <a:spcPts val="1350"/>
              </a:spcBef>
              <a:spcAft>
                <a:spcPts val="30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b="1" u="sng" kern="0" dirty="0">
                <a:solidFill>
                  <a:srgbClr val="181818"/>
                </a:solidFill>
                <a:highlight>
                  <a:srgbClr val="FFFF00"/>
                </a:highlight>
                <a:latin typeface="Arial"/>
                <a:ea typeface="Arial"/>
                <a:cs typeface="Arial"/>
              </a:rPr>
              <a:t>H- generation</a:t>
            </a:r>
          </a:p>
        </p:txBody>
      </p:sp>
    </p:spTree>
    <p:extLst>
      <p:ext uri="{BB962C8B-B14F-4D97-AF65-F5344CB8AC3E}">
        <p14:creationId xmlns:p14="http://schemas.microsoft.com/office/powerpoint/2010/main" val="52825180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D03F59F-D3DF-0421-FA27-D2CBB9267F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7</a:t>
            </a:fld>
            <a:endParaRPr lang="en-US" dirty="0"/>
          </a:p>
        </p:txBody>
      </p:sp>
      <p:sp>
        <p:nvSpPr>
          <p:cNvPr id="5" name="Title 2">
            <a:extLst>
              <a:ext uri="{FF2B5EF4-FFF2-40B4-BE49-F238E27FC236}">
                <a16:creationId xmlns:a16="http://schemas.microsoft.com/office/drawing/2014/main" id="{8D3E8653-FE49-9242-E9B5-0771B7AE3A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098211" cy="617007"/>
          </a:xfrm>
        </p:spPr>
        <p:txBody>
          <a:bodyPr/>
          <a:lstStyle/>
          <a:p>
            <a:r>
              <a:rPr lang="en-US" dirty="0"/>
              <a:t>Power converters around the accelerator complex</a:t>
            </a:r>
            <a:endParaRPr lang="en-GB" dirty="0"/>
          </a:p>
        </p:txBody>
      </p:sp>
      <p:pic>
        <p:nvPicPr>
          <p:cNvPr id="6" name="Picture 5" descr="A diagram of a complex&#10;&#10;Description automatically generated">
            <a:extLst>
              <a:ext uri="{FF2B5EF4-FFF2-40B4-BE49-F238E27FC236}">
                <a16:creationId xmlns:a16="http://schemas.microsoft.com/office/drawing/2014/main" id="{A370AFA1-C786-48AB-5292-F91249E89267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870"/>
          <a:stretch/>
        </p:blipFill>
        <p:spPr>
          <a:xfrm>
            <a:off x="2355940" y="1183640"/>
            <a:ext cx="7245260" cy="4490719"/>
          </a:xfrm>
          <a:prstGeom prst="rect">
            <a:avLst/>
          </a:prstGeom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C676194C-B005-6626-F638-63AFCA5315D5}"/>
              </a:ext>
            </a:extLst>
          </p:cNvPr>
          <p:cNvSpPr txBox="1">
            <a:spLocks/>
          </p:cNvSpPr>
          <p:nvPr/>
        </p:nvSpPr>
        <p:spPr>
          <a:xfrm>
            <a:off x="1539591" y="5388025"/>
            <a:ext cx="2366929" cy="464134"/>
          </a:xfrm>
          <a:prstGeom prst="rect">
            <a:avLst/>
          </a:prstGeom>
          <a:ln w="28575">
            <a:solidFill>
              <a:srgbClr val="FF0000"/>
            </a:solidFill>
          </a:ln>
        </p:spPr>
        <p:txBody>
          <a:bodyPr vert="horz" lIns="45720" rIns="45720" anchor="ctr">
            <a:noAutofit/>
          </a:bodyPr>
          <a:lstStyle>
            <a:defPPr>
              <a:defRPr lang="en-US"/>
            </a:defPPr>
            <a:lvl1pPr>
              <a:spcBef>
                <a:spcPct val="0"/>
              </a:spcBef>
              <a:buNone/>
              <a:defRPr kumimoji="0" sz="2400">
                <a:latin typeface="+mj-lt"/>
                <a:ea typeface="+mj-ea"/>
                <a:cs typeface="+mj-cs"/>
              </a:defRPr>
            </a:lvl1pPr>
          </a:lstStyle>
          <a:p>
            <a:r>
              <a:rPr lang="en-US" sz="1600" b="1" dirty="0">
                <a:solidFill>
                  <a:srgbClr val="FF0000"/>
                </a:solidFill>
              </a:rPr>
              <a:t>Klystron modulator</a:t>
            </a:r>
            <a:endParaRPr lang="en-GB" sz="1600" dirty="0">
              <a:solidFill>
                <a:srgbClr val="FF0000"/>
              </a:solidFill>
            </a:endParaRP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1CE38D1C-ADAE-50CC-5947-73C9C455CF9F}"/>
              </a:ext>
            </a:extLst>
          </p:cNvPr>
          <p:cNvSpPr/>
          <p:nvPr/>
        </p:nvSpPr>
        <p:spPr>
          <a:xfrm>
            <a:off x="5105400" y="4978289"/>
            <a:ext cx="396240" cy="284480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26334BC2-4C87-111D-636B-C03BA5DFB72A}"/>
              </a:ext>
            </a:extLst>
          </p:cNvPr>
          <p:cNvCxnSpPr>
            <a:stCxn id="7" idx="3"/>
            <a:endCxn id="8" idx="1"/>
          </p:cNvCxnSpPr>
          <p:nvPr/>
        </p:nvCxnSpPr>
        <p:spPr>
          <a:xfrm flipV="1">
            <a:off x="3906520" y="5120529"/>
            <a:ext cx="1198880" cy="499563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extBox 1">
            <a:extLst>
              <a:ext uri="{FF2B5EF4-FFF2-40B4-BE49-F238E27FC236}">
                <a16:creationId xmlns:a16="http://schemas.microsoft.com/office/drawing/2014/main" id="{A13EA9ED-46A7-066B-CB5A-513BBAD7C972}"/>
              </a:ext>
            </a:extLst>
          </p:cNvPr>
          <p:cNvSpPr txBox="1"/>
          <p:nvPr/>
        </p:nvSpPr>
        <p:spPr bwMode="auto">
          <a:xfrm>
            <a:off x="6705600" y="6400422"/>
            <a:ext cx="449580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1200" dirty="0">
                <a:solidFill>
                  <a:schemeClr val="bg1"/>
                </a:solidFill>
              </a:rPr>
              <a:t>F. Boattini | Overview of the Power Converters at CERN</a:t>
            </a:r>
          </a:p>
        </p:txBody>
      </p:sp>
    </p:spTree>
    <p:extLst>
      <p:ext uri="{BB962C8B-B14F-4D97-AF65-F5344CB8AC3E}">
        <p14:creationId xmlns:p14="http://schemas.microsoft.com/office/powerpoint/2010/main" val="21610704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703AE5E0-05F2-4CFB-06CD-9D06D818C1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9" y="373593"/>
            <a:ext cx="7212014" cy="540807"/>
          </a:xfrm>
        </p:spPr>
        <p:txBody>
          <a:bodyPr/>
          <a:lstStyle/>
          <a:p>
            <a:r>
              <a:rPr lang="en-US" dirty="0"/>
              <a:t>Linac4 RF klystron modulator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1278E5E-714A-B19E-3704-BF243E24CA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72015" y="3576645"/>
            <a:ext cx="681254" cy="365125"/>
          </a:xfrm>
        </p:spPr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8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13B4C0B-49C7-6D6B-5956-BAC313B9660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8418870" y="1687997"/>
            <a:ext cx="3291228" cy="1757795"/>
          </a:xfrm>
          <a:prstGeom prst="rect">
            <a:avLst/>
          </a:prstGeom>
          <a:noFill/>
          <a:ln w="28575">
            <a:solidFill>
              <a:srgbClr val="FF0000"/>
            </a:solidFill>
            <a:prstDash val="sysDash"/>
          </a:ln>
        </p:spPr>
      </p:pic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E5A15170-78D9-4DB4-7B61-D31F02718357}"/>
              </a:ext>
            </a:extLst>
          </p:cNvPr>
          <p:cNvSpPr/>
          <p:nvPr/>
        </p:nvSpPr>
        <p:spPr>
          <a:xfrm>
            <a:off x="2667000" y="304800"/>
            <a:ext cx="1905000" cy="609600"/>
          </a:xfrm>
          <a:prstGeom prst="roundRect">
            <a:avLst/>
          </a:prstGeom>
          <a:noFill/>
          <a:ln w="28575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B2B29431-8EA0-C0E2-C5F8-0C4CAED8CE54}"/>
              </a:ext>
            </a:extLst>
          </p:cNvPr>
          <p:cNvSpPr txBox="1"/>
          <p:nvPr/>
        </p:nvSpPr>
        <p:spPr>
          <a:xfrm>
            <a:off x="211913" y="4329748"/>
            <a:ext cx="6164174" cy="1828798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defTabSz="685800">
              <a:lnSpc>
                <a:spcPct val="80000"/>
              </a:lnSpc>
              <a:spcBef>
                <a:spcPts val="1350"/>
              </a:spcBef>
              <a:spcAft>
                <a:spcPts val="30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350" b="1" kern="0" dirty="0">
                <a:solidFill>
                  <a:srgbClr val="181818"/>
                </a:solidFill>
                <a:latin typeface="Arial"/>
                <a:ea typeface="Arial"/>
                <a:cs typeface="Arial"/>
              </a:rPr>
              <a:t>Topology: Capacitor discharge, HV pulse transformer, voltage drop correction with bouncer circuit</a:t>
            </a:r>
          </a:p>
          <a:p>
            <a:pPr marL="242890" lvl="1" indent="-242999" defTabSz="685800">
              <a:lnSpc>
                <a:spcPct val="90000"/>
              </a:lnSpc>
              <a:spcBef>
                <a:spcPts val="375"/>
              </a:spcBef>
              <a:spcAft>
                <a:spcPts val="225"/>
              </a:spcAft>
              <a:buSzPct val="100000"/>
              <a:buFont typeface="Arial"/>
              <a:buChar char="•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350" b="1" kern="0" dirty="0">
                <a:solidFill>
                  <a:srgbClr val="181818"/>
                </a:solidFill>
                <a:latin typeface="Arial"/>
                <a:ea typeface="Arial"/>
                <a:cs typeface="Arial"/>
              </a:rPr>
              <a:t>Output voltage/current: 	110kV / 50A, pulsed at 2Hz</a:t>
            </a:r>
          </a:p>
          <a:p>
            <a:pPr marL="242890" lvl="1" indent="-242999" defTabSz="685800">
              <a:lnSpc>
                <a:spcPct val="90000"/>
              </a:lnSpc>
              <a:spcBef>
                <a:spcPts val="375"/>
              </a:spcBef>
              <a:spcAft>
                <a:spcPts val="225"/>
              </a:spcAft>
              <a:buSzPct val="100000"/>
              <a:buFont typeface="Arial"/>
              <a:buChar char="•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350" b="1" kern="0" dirty="0">
                <a:solidFill>
                  <a:srgbClr val="181818"/>
                </a:solidFill>
                <a:latin typeface="Arial"/>
                <a:ea typeface="Arial"/>
                <a:cs typeface="Arial"/>
              </a:rPr>
              <a:t>Voltage drop: 	0.5%</a:t>
            </a:r>
          </a:p>
          <a:p>
            <a:pPr marL="242890" lvl="1" indent="-242999" defTabSz="685800">
              <a:lnSpc>
                <a:spcPct val="90000"/>
              </a:lnSpc>
              <a:spcBef>
                <a:spcPts val="375"/>
              </a:spcBef>
              <a:spcAft>
                <a:spcPts val="225"/>
              </a:spcAft>
              <a:buSzPct val="100000"/>
              <a:buFont typeface="Arial"/>
              <a:buChar char="•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350" b="1" kern="0" dirty="0">
                <a:solidFill>
                  <a:srgbClr val="181818"/>
                </a:solidFill>
                <a:latin typeface="Arial"/>
                <a:ea typeface="Arial"/>
                <a:cs typeface="Arial"/>
              </a:rPr>
              <a:t>Voltage precision: 	±0.5%</a:t>
            </a:r>
          </a:p>
          <a:p>
            <a:pPr marL="242890" lvl="1" indent="-242999" defTabSz="685800">
              <a:lnSpc>
                <a:spcPct val="90000"/>
              </a:lnSpc>
              <a:spcBef>
                <a:spcPts val="375"/>
              </a:spcBef>
              <a:spcAft>
                <a:spcPts val="225"/>
              </a:spcAft>
              <a:buSzPct val="100000"/>
              <a:buFont typeface="Arial"/>
              <a:buChar char="•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350" b="1" kern="0" dirty="0">
                <a:solidFill>
                  <a:srgbClr val="181818"/>
                </a:solidFill>
                <a:latin typeface="Arial"/>
                <a:ea typeface="Arial"/>
                <a:cs typeface="Arial"/>
              </a:rPr>
              <a:t>Load pulse length: 	1.4ms</a:t>
            </a:r>
          </a:p>
          <a:p>
            <a:pPr marL="242890" lvl="1" indent="-242999" defTabSz="685800">
              <a:lnSpc>
                <a:spcPct val="90000"/>
              </a:lnSpc>
              <a:spcBef>
                <a:spcPts val="375"/>
              </a:spcBef>
              <a:spcAft>
                <a:spcPts val="225"/>
              </a:spcAft>
              <a:buSzPct val="100000"/>
              <a:buFont typeface="Arial"/>
              <a:buChar char="•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350" b="1" kern="0" dirty="0">
                <a:solidFill>
                  <a:srgbClr val="181818"/>
                </a:solidFill>
                <a:latin typeface="Arial"/>
                <a:ea typeface="Arial"/>
                <a:cs typeface="Arial"/>
              </a:rPr>
              <a:t>Load: 		Klystron 2.8MW</a:t>
            </a:r>
          </a:p>
          <a:p>
            <a:pPr defTabSz="685800">
              <a:lnSpc>
                <a:spcPct val="80000"/>
              </a:lnSpc>
              <a:spcBef>
                <a:spcPts val="1350"/>
              </a:spcBef>
              <a:spcAft>
                <a:spcPts val="30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1650" b="1" kern="0" dirty="0">
              <a:solidFill>
                <a:srgbClr val="181818"/>
              </a:solidFill>
              <a:latin typeface="Arial"/>
              <a:ea typeface="Arial"/>
              <a:cs typeface="Arial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E03CFA5-3851-F280-A1F7-101675CA7A32}"/>
              </a:ext>
            </a:extLst>
          </p:cNvPr>
          <p:cNvSpPr txBox="1"/>
          <p:nvPr/>
        </p:nvSpPr>
        <p:spPr bwMode="auto">
          <a:xfrm>
            <a:off x="9014833" y="1306014"/>
            <a:ext cx="25146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b="1" kern="0" dirty="0">
                <a:solidFill>
                  <a:srgbClr val="181818"/>
                </a:solidFill>
                <a:latin typeface="Arial"/>
                <a:ea typeface="Arial"/>
                <a:cs typeface="Arial"/>
              </a:rPr>
              <a:t>RF power amplifier</a:t>
            </a:r>
            <a:endParaRPr lang="en-GB" dirty="0"/>
          </a:p>
        </p:txBody>
      </p:sp>
      <p:pic>
        <p:nvPicPr>
          <p:cNvPr id="15" name="Picture 14" descr="Graphical user interface, application, Teams&#10;&#10;Description automatically generated">
            <a:extLst>
              <a:ext uri="{FF2B5EF4-FFF2-40B4-BE49-F238E27FC236}">
                <a16:creationId xmlns:a16="http://schemas.microsoft.com/office/drawing/2014/main" id="{18AC2E63-C755-375D-DF18-F1877AC336D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5880786" y="3759208"/>
            <a:ext cx="5775673" cy="2412992"/>
          </a:xfrm>
          <a:prstGeom prst="rect">
            <a:avLst/>
          </a:prstGeom>
          <a:noFill/>
          <a:ln w="28575">
            <a:solidFill>
              <a:schemeClr val="accent1">
                <a:lumMod val="60000"/>
                <a:lumOff val="40000"/>
              </a:schemeClr>
            </a:solidFill>
            <a:prstDash val="sysDash"/>
          </a:ln>
        </p:spPr>
      </p:pic>
      <p:grpSp>
        <p:nvGrpSpPr>
          <p:cNvPr id="23" name="Group 22">
            <a:extLst>
              <a:ext uri="{FF2B5EF4-FFF2-40B4-BE49-F238E27FC236}">
                <a16:creationId xmlns:a16="http://schemas.microsoft.com/office/drawing/2014/main" id="{B330BDBD-F9D6-1921-232A-5CF969B08E1F}"/>
              </a:ext>
            </a:extLst>
          </p:cNvPr>
          <p:cNvGrpSpPr/>
          <p:nvPr/>
        </p:nvGrpSpPr>
        <p:grpSpPr>
          <a:xfrm>
            <a:off x="11572314" y="4432357"/>
            <a:ext cx="381000" cy="190500"/>
            <a:chOff x="6324600" y="2019300"/>
            <a:chExt cx="381000" cy="190500"/>
          </a:xfrm>
        </p:grpSpPr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DC0E5CF8-4403-9763-E4FE-31A491161B00}"/>
                </a:ext>
              </a:extLst>
            </p:cNvPr>
            <p:cNvSpPr/>
            <p:nvPr/>
          </p:nvSpPr>
          <p:spPr>
            <a:xfrm>
              <a:off x="6490886" y="2019300"/>
              <a:ext cx="214714" cy="190500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E444F19F-C1CD-4AB4-09E6-7AC69FCA6975}"/>
                </a:ext>
              </a:extLst>
            </p:cNvPr>
            <p:cNvCxnSpPr>
              <a:cxnSpLocks/>
              <a:stCxn id="16" idx="2"/>
            </p:cNvCxnSpPr>
            <p:nvPr/>
          </p:nvCxnSpPr>
          <p:spPr>
            <a:xfrm flipH="1">
              <a:off x="6324600" y="2114550"/>
              <a:ext cx="166286" cy="0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22FDAF4B-5C08-2ACF-C8FE-3CF04C2E8ED9}"/>
              </a:ext>
            </a:extLst>
          </p:cNvPr>
          <p:cNvGrpSpPr/>
          <p:nvPr/>
        </p:nvGrpSpPr>
        <p:grpSpPr>
          <a:xfrm>
            <a:off x="11572314" y="4635508"/>
            <a:ext cx="381000" cy="190500"/>
            <a:chOff x="6324600" y="2019300"/>
            <a:chExt cx="381000" cy="190500"/>
          </a:xfrm>
          <a:solidFill>
            <a:srgbClr val="0070C0"/>
          </a:solidFill>
        </p:grpSpPr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C2F080BC-DB7B-5DD6-94E6-65A6FEF627DF}"/>
                </a:ext>
              </a:extLst>
            </p:cNvPr>
            <p:cNvSpPr/>
            <p:nvPr/>
          </p:nvSpPr>
          <p:spPr>
            <a:xfrm>
              <a:off x="6490886" y="2019300"/>
              <a:ext cx="214714" cy="190500"/>
            </a:xfrm>
            <a:prstGeom prst="ellipse">
              <a:avLst/>
            </a:prstGeom>
            <a:grpFill/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28B3C3D8-D8C2-51F4-9AC5-DB5D641C2C9A}"/>
                </a:ext>
              </a:extLst>
            </p:cNvPr>
            <p:cNvCxnSpPr>
              <a:cxnSpLocks/>
              <a:stCxn id="25" idx="2"/>
            </p:cNvCxnSpPr>
            <p:nvPr/>
          </p:nvCxnSpPr>
          <p:spPr>
            <a:xfrm flipH="1">
              <a:off x="6324600" y="2114550"/>
              <a:ext cx="166286" cy="0"/>
            </a:xfrm>
            <a:prstGeom prst="line">
              <a:avLst/>
            </a:prstGeom>
            <a:grpFill/>
            <a:ln w="3810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97C93F08-7724-8C9F-EEF3-253BD88688F3}"/>
              </a:ext>
            </a:extLst>
          </p:cNvPr>
          <p:cNvGrpSpPr/>
          <p:nvPr/>
        </p:nvGrpSpPr>
        <p:grpSpPr>
          <a:xfrm>
            <a:off x="11572314" y="5010948"/>
            <a:ext cx="381000" cy="190500"/>
            <a:chOff x="6324600" y="2019300"/>
            <a:chExt cx="381000" cy="190500"/>
          </a:xfrm>
          <a:solidFill>
            <a:srgbClr val="00B050"/>
          </a:solidFill>
        </p:grpSpPr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7161D1DB-EC26-E070-A2D6-DAF38807F057}"/>
                </a:ext>
              </a:extLst>
            </p:cNvPr>
            <p:cNvSpPr/>
            <p:nvPr/>
          </p:nvSpPr>
          <p:spPr>
            <a:xfrm>
              <a:off x="6490886" y="2019300"/>
              <a:ext cx="214714" cy="190500"/>
            </a:xfrm>
            <a:prstGeom prst="ellipse">
              <a:avLst/>
            </a:prstGeom>
            <a:grpFill/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0D5A2F80-F160-BB92-6E4B-F49ED1C9C525}"/>
                </a:ext>
              </a:extLst>
            </p:cNvPr>
            <p:cNvCxnSpPr>
              <a:cxnSpLocks/>
              <a:stCxn id="28" idx="2"/>
            </p:cNvCxnSpPr>
            <p:nvPr/>
          </p:nvCxnSpPr>
          <p:spPr>
            <a:xfrm flipH="1">
              <a:off x="6324600" y="2114550"/>
              <a:ext cx="166286" cy="0"/>
            </a:xfrm>
            <a:prstGeom prst="line">
              <a:avLst/>
            </a:prstGeom>
            <a:grpFill/>
            <a:ln w="381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5200A204-3527-3FD5-9212-A88731908B11}"/>
              </a:ext>
            </a:extLst>
          </p:cNvPr>
          <p:cNvGrpSpPr/>
          <p:nvPr/>
        </p:nvGrpSpPr>
        <p:grpSpPr>
          <a:xfrm rot="5400000">
            <a:off x="8525225" y="3017498"/>
            <a:ext cx="381000" cy="190500"/>
            <a:chOff x="6324600" y="2019300"/>
            <a:chExt cx="381000" cy="190500"/>
          </a:xfrm>
        </p:grpSpPr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026AC94E-7BAB-1CA9-35C3-57656F7AE944}"/>
                </a:ext>
              </a:extLst>
            </p:cNvPr>
            <p:cNvSpPr/>
            <p:nvPr/>
          </p:nvSpPr>
          <p:spPr>
            <a:xfrm>
              <a:off x="6490886" y="2019300"/>
              <a:ext cx="214714" cy="190500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2DBAFD65-142C-8AA8-2607-23F22C7321F5}"/>
                </a:ext>
              </a:extLst>
            </p:cNvPr>
            <p:cNvCxnSpPr>
              <a:cxnSpLocks/>
              <a:stCxn id="31" idx="2"/>
            </p:cNvCxnSpPr>
            <p:nvPr/>
          </p:nvCxnSpPr>
          <p:spPr>
            <a:xfrm flipH="1">
              <a:off x="6324600" y="2114550"/>
              <a:ext cx="166286" cy="0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33B62598-7ADF-7731-9303-E41D66880E0B}"/>
              </a:ext>
            </a:extLst>
          </p:cNvPr>
          <p:cNvGrpSpPr/>
          <p:nvPr/>
        </p:nvGrpSpPr>
        <p:grpSpPr>
          <a:xfrm rot="5400000">
            <a:off x="8978653" y="3017498"/>
            <a:ext cx="381000" cy="190500"/>
            <a:chOff x="5794484" y="2019301"/>
            <a:chExt cx="381000" cy="190500"/>
          </a:xfrm>
          <a:solidFill>
            <a:srgbClr val="0070C0"/>
          </a:solidFill>
        </p:grpSpPr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FEBF3932-BE6F-FE2E-00FA-DF8D303CC884}"/>
                </a:ext>
              </a:extLst>
            </p:cNvPr>
            <p:cNvSpPr/>
            <p:nvPr/>
          </p:nvSpPr>
          <p:spPr>
            <a:xfrm>
              <a:off x="5960770" y="2019301"/>
              <a:ext cx="214714" cy="190500"/>
            </a:xfrm>
            <a:prstGeom prst="ellipse">
              <a:avLst/>
            </a:prstGeom>
            <a:grpFill/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7A4F2678-EF00-565E-4481-486D316FEE16}"/>
                </a:ext>
              </a:extLst>
            </p:cNvPr>
            <p:cNvCxnSpPr>
              <a:cxnSpLocks/>
              <a:stCxn id="34" idx="2"/>
            </p:cNvCxnSpPr>
            <p:nvPr/>
          </p:nvCxnSpPr>
          <p:spPr>
            <a:xfrm flipH="1">
              <a:off x="5794484" y="2114551"/>
              <a:ext cx="166286" cy="0"/>
            </a:xfrm>
            <a:prstGeom prst="line">
              <a:avLst/>
            </a:prstGeom>
            <a:grpFill/>
            <a:ln w="3810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506D2EE7-D218-4288-83F5-DF33A1541C31}"/>
              </a:ext>
            </a:extLst>
          </p:cNvPr>
          <p:cNvGrpSpPr/>
          <p:nvPr/>
        </p:nvGrpSpPr>
        <p:grpSpPr>
          <a:xfrm rot="5400000">
            <a:off x="11116025" y="2868212"/>
            <a:ext cx="381000" cy="190500"/>
            <a:chOff x="6324600" y="2019300"/>
            <a:chExt cx="381000" cy="190500"/>
          </a:xfrm>
          <a:solidFill>
            <a:srgbClr val="00B050"/>
          </a:solidFill>
        </p:grpSpPr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813859C5-A95A-4591-D181-58C949F19146}"/>
                </a:ext>
              </a:extLst>
            </p:cNvPr>
            <p:cNvSpPr/>
            <p:nvPr/>
          </p:nvSpPr>
          <p:spPr>
            <a:xfrm>
              <a:off x="6490886" y="2019300"/>
              <a:ext cx="214714" cy="190500"/>
            </a:xfrm>
            <a:prstGeom prst="ellipse">
              <a:avLst/>
            </a:prstGeom>
            <a:grpFill/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E8813F19-263A-F910-A748-1A963A9CDD32}"/>
                </a:ext>
              </a:extLst>
            </p:cNvPr>
            <p:cNvCxnSpPr>
              <a:cxnSpLocks/>
              <a:stCxn id="38" idx="2"/>
            </p:cNvCxnSpPr>
            <p:nvPr/>
          </p:nvCxnSpPr>
          <p:spPr>
            <a:xfrm flipH="1">
              <a:off x="6324600" y="2114550"/>
              <a:ext cx="166286" cy="0"/>
            </a:xfrm>
            <a:prstGeom prst="line">
              <a:avLst/>
            </a:prstGeom>
            <a:grpFill/>
            <a:ln w="381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40" name="Content Placeholder 6">
            <a:extLst>
              <a:ext uri="{FF2B5EF4-FFF2-40B4-BE49-F238E27FC236}">
                <a16:creationId xmlns:a16="http://schemas.microsoft.com/office/drawing/2014/main" id="{03167A5C-E0C8-FC3A-0C71-2CFE23C7125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59921" y="1336573"/>
            <a:ext cx="4204620" cy="2760954"/>
          </a:xfrm>
          <a:prstGeom prst="rect">
            <a:avLst/>
          </a:prstGeom>
        </p:spPr>
      </p:pic>
      <p:sp>
        <p:nvSpPr>
          <p:cNvPr id="41" name="Rectangle: Rounded Corners 40">
            <a:extLst>
              <a:ext uri="{FF2B5EF4-FFF2-40B4-BE49-F238E27FC236}">
                <a16:creationId xmlns:a16="http://schemas.microsoft.com/office/drawing/2014/main" id="{FBCB331D-A027-69D4-264F-40F1AC26B85A}"/>
              </a:ext>
            </a:extLst>
          </p:cNvPr>
          <p:cNvSpPr/>
          <p:nvPr/>
        </p:nvSpPr>
        <p:spPr>
          <a:xfrm>
            <a:off x="304800" y="995718"/>
            <a:ext cx="1485900" cy="2847892"/>
          </a:xfrm>
          <a:prstGeom prst="roundRect">
            <a:avLst/>
          </a:prstGeom>
          <a:noFill/>
          <a:ln w="28575">
            <a:solidFill>
              <a:schemeClr val="accent1">
                <a:lumMod val="60000"/>
                <a:lumOff val="40000"/>
              </a:schemeClr>
            </a:solidFill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2" name="Rectangle: Rounded Corners 41">
            <a:extLst>
              <a:ext uri="{FF2B5EF4-FFF2-40B4-BE49-F238E27FC236}">
                <a16:creationId xmlns:a16="http://schemas.microsoft.com/office/drawing/2014/main" id="{522DB511-2312-203C-40A3-02688153E1B1}"/>
              </a:ext>
            </a:extLst>
          </p:cNvPr>
          <p:cNvSpPr/>
          <p:nvPr/>
        </p:nvSpPr>
        <p:spPr>
          <a:xfrm>
            <a:off x="2247900" y="1707959"/>
            <a:ext cx="1295400" cy="1297451"/>
          </a:xfrm>
          <a:prstGeom prst="roundRect">
            <a:avLst/>
          </a:prstGeom>
          <a:noFill/>
          <a:ln w="28575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416480D-19EF-CB95-F62F-9D01AF7C16F8}"/>
              </a:ext>
            </a:extLst>
          </p:cNvPr>
          <p:cNvSpPr txBox="1"/>
          <p:nvPr/>
        </p:nvSpPr>
        <p:spPr bwMode="auto">
          <a:xfrm>
            <a:off x="6705600" y="6400422"/>
            <a:ext cx="449580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1200" dirty="0">
                <a:solidFill>
                  <a:schemeClr val="bg1"/>
                </a:solidFill>
              </a:rPr>
              <a:t>F. Boattini | Overview of the Power Converters at CERN</a:t>
            </a:r>
          </a:p>
        </p:txBody>
      </p:sp>
      <p:sp>
        <p:nvSpPr>
          <p:cNvPr id="7" name="Slide Number Placeholder 3">
            <a:extLst>
              <a:ext uri="{FF2B5EF4-FFF2-40B4-BE49-F238E27FC236}">
                <a16:creationId xmlns:a16="http://schemas.microsoft.com/office/drawing/2014/main" id="{CD7AF3DD-EFAD-7C64-8CEF-2FD74C257296}"/>
              </a:ext>
            </a:extLst>
          </p:cNvPr>
          <p:cNvSpPr txBox="1">
            <a:spLocks/>
          </p:cNvSpPr>
          <p:nvPr/>
        </p:nvSpPr>
        <p:spPr bwMode="auto">
          <a:xfrm>
            <a:off x="11064552" y="640800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914400">
              <a:defRPr sz="10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36B5EA5A-BC32-A742-B11B-8E7414D5B535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92BA904E-5EF1-B043-8DE0-00E3CBD04637}"/>
              </a:ext>
            </a:extLst>
          </p:cNvPr>
          <p:cNvSpPr txBox="1"/>
          <p:nvPr/>
        </p:nvSpPr>
        <p:spPr>
          <a:xfrm>
            <a:off x="4419600" y="995718"/>
            <a:ext cx="3115669" cy="369332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defTabSz="685800">
              <a:lnSpc>
                <a:spcPct val="80000"/>
              </a:lnSpc>
              <a:spcBef>
                <a:spcPts val="1350"/>
              </a:spcBef>
              <a:spcAft>
                <a:spcPts val="30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b="1" u="sng" kern="0" dirty="0">
                <a:solidFill>
                  <a:srgbClr val="181818"/>
                </a:solidFill>
                <a:highlight>
                  <a:srgbClr val="FFFF00"/>
                </a:highlight>
                <a:latin typeface="Arial"/>
                <a:ea typeface="Arial"/>
                <a:cs typeface="Arial"/>
              </a:rPr>
              <a:t>H- acceleration to PSB</a:t>
            </a:r>
          </a:p>
        </p:txBody>
      </p:sp>
      <p:pic>
        <p:nvPicPr>
          <p:cNvPr id="8" name="Picture 7" descr="A diagram of a diagram&#10;&#10;Description automatically generated">
            <a:extLst>
              <a:ext uri="{FF2B5EF4-FFF2-40B4-BE49-F238E27FC236}">
                <a16:creationId xmlns:a16="http://schemas.microsoft.com/office/drawing/2014/main" id="{B83330D0-8B12-25CD-61D1-5D934996501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990045" y="161179"/>
            <a:ext cx="5069910" cy="10139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28180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2" grpId="0"/>
      <p:bldP spid="14" grpId="0"/>
      <p:bldP spid="41" grpId="0" animBg="1"/>
      <p:bldP spid="4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>
            <a:extLst>
              <a:ext uri="{FF2B5EF4-FFF2-40B4-BE49-F238E27FC236}">
                <a16:creationId xmlns:a16="http://schemas.microsoft.com/office/drawing/2014/main" id="{E86AC785-94B8-510A-ABB8-87B87D6436F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6610" t="11213"/>
          <a:stretch/>
        </p:blipFill>
        <p:spPr>
          <a:xfrm>
            <a:off x="4725679" y="3028181"/>
            <a:ext cx="1611900" cy="838508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703AE5E0-05F2-4CFB-06CD-9D06D818C1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9" y="373593"/>
            <a:ext cx="7212014" cy="540807"/>
          </a:xfrm>
        </p:spPr>
        <p:txBody>
          <a:bodyPr/>
          <a:lstStyle/>
          <a:p>
            <a:r>
              <a:rPr lang="en-US" dirty="0"/>
              <a:t>Linac4 RF klystron modulator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1278E5E-714A-B19E-3704-BF243E24CA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72015" y="3576645"/>
            <a:ext cx="681254" cy="365125"/>
          </a:xfrm>
        </p:spPr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9</a:t>
            </a:fld>
            <a:endParaRPr lang="en-US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E5A15170-78D9-4DB4-7B61-D31F02718357}"/>
              </a:ext>
            </a:extLst>
          </p:cNvPr>
          <p:cNvSpPr/>
          <p:nvPr/>
        </p:nvSpPr>
        <p:spPr>
          <a:xfrm>
            <a:off x="2667000" y="304800"/>
            <a:ext cx="1905000" cy="609600"/>
          </a:xfrm>
          <a:prstGeom prst="roundRect">
            <a:avLst/>
          </a:prstGeom>
          <a:noFill/>
          <a:ln w="28575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B2B29431-8EA0-C0E2-C5F8-0C4CAED8CE54}"/>
              </a:ext>
            </a:extLst>
          </p:cNvPr>
          <p:cNvSpPr txBox="1"/>
          <p:nvPr/>
        </p:nvSpPr>
        <p:spPr>
          <a:xfrm>
            <a:off x="211913" y="4329748"/>
            <a:ext cx="6164174" cy="1828798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defTabSz="685800">
              <a:lnSpc>
                <a:spcPct val="80000"/>
              </a:lnSpc>
              <a:spcBef>
                <a:spcPts val="1350"/>
              </a:spcBef>
              <a:spcAft>
                <a:spcPts val="30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350" b="1" kern="0" dirty="0">
                <a:solidFill>
                  <a:srgbClr val="181818"/>
                </a:solidFill>
                <a:latin typeface="Arial"/>
                <a:ea typeface="Arial"/>
                <a:cs typeface="Arial"/>
              </a:rPr>
              <a:t>Topology: Capacitor discharge, HV pulse transformer, voltage drop correction with bouncer circuit</a:t>
            </a:r>
          </a:p>
          <a:p>
            <a:pPr marL="242890" lvl="1" indent="-242999" defTabSz="685800">
              <a:lnSpc>
                <a:spcPct val="90000"/>
              </a:lnSpc>
              <a:spcBef>
                <a:spcPts val="375"/>
              </a:spcBef>
              <a:spcAft>
                <a:spcPts val="225"/>
              </a:spcAft>
              <a:buSzPct val="100000"/>
              <a:buFont typeface="Arial"/>
              <a:buChar char="•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350" b="1" kern="0" dirty="0">
                <a:solidFill>
                  <a:srgbClr val="181818"/>
                </a:solidFill>
                <a:latin typeface="Arial"/>
                <a:ea typeface="Arial"/>
                <a:cs typeface="Arial"/>
              </a:rPr>
              <a:t>Output voltage/current: 	110kV / 50A, pulsed at 2Hz</a:t>
            </a:r>
          </a:p>
          <a:p>
            <a:pPr marL="242890" lvl="1" indent="-242999" defTabSz="685800">
              <a:lnSpc>
                <a:spcPct val="90000"/>
              </a:lnSpc>
              <a:spcBef>
                <a:spcPts val="375"/>
              </a:spcBef>
              <a:spcAft>
                <a:spcPts val="225"/>
              </a:spcAft>
              <a:buSzPct val="100000"/>
              <a:buFont typeface="Arial"/>
              <a:buChar char="•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350" b="1" kern="0" dirty="0">
                <a:solidFill>
                  <a:srgbClr val="181818"/>
                </a:solidFill>
                <a:latin typeface="Arial"/>
                <a:ea typeface="Arial"/>
                <a:cs typeface="Arial"/>
              </a:rPr>
              <a:t>Voltage drop: 	0.5%</a:t>
            </a:r>
          </a:p>
          <a:p>
            <a:pPr marL="242890" lvl="1" indent="-242999" defTabSz="685800">
              <a:lnSpc>
                <a:spcPct val="90000"/>
              </a:lnSpc>
              <a:spcBef>
                <a:spcPts val="375"/>
              </a:spcBef>
              <a:spcAft>
                <a:spcPts val="225"/>
              </a:spcAft>
              <a:buSzPct val="100000"/>
              <a:buFont typeface="Arial"/>
              <a:buChar char="•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350" b="1" kern="0" dirty="0">
                <a:solidFill>
                  <a:srgbClr val="181818"/>
                </a:solidFill>
                <a:latin typeface="Arial"/>
                <a:ea typeface="Arial"/>
                <a:cs typeface="Arial"/>
              </a:rPr>
              <a:t>Voltage precision: 	±0.5%</a:t>
            </a:r>
          </a:p>
          <a:p>
            <a:pPr marL="242890" lvl="1" indent="-242999" defTabSz="685800">
              <a:lnSpc>
                <a:spcPct val="90000"/>
              </a:lnSpc>
              <a:spcBef>
                <a:spcPts val="375"/>
              </a:spcBef>
              <a:spcAft>
                <a:spcPts val="225"/>
              </a:spcAft>
              <a:buSzPct val="100000"/>
              <a:buFont typeface="Arial"/>
              <a:buChar char="•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350" b="1" kern="0" dirty="0">
                <a:solidFill>
                  <a:srgbClr val="181818"/>
                </a:solidFill>
                <a:latin typeface="Arial"/>
                <a:ea typeface="Arial"/>
                <a:cs typeface="Arial"/>
              </a:rPr>
              <a:t>Load pulse length: 	1.4ms</a:t>
            </a:r>
          </a:p>
          <a:p>
            <a:pPr marL="242890" lvl="1" indent="-242999" defTabSz="685800">
              <a:lnSpc>
                <a:spcPct val="90000"/>
              </a:lnSpc>
              <a:spcBef>
                <a:spcPts val="375"/>
              </a:spcBef>
              <a:spcAft>
                <a:spcPts val="225"/>
              </a:spcAft>
              <a:buSzPct val="100000"/>
              <a:buFont typeface="Arial"/>
              <a:buChar char="•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350" b="1" kern="0" dirty="0">
                <a:solidFill>
                  <a:srgbClr val="181818"/>
                </a:solidFill>
                <a:latin typeface="Arial"/>
                <a:ea typeface="Arial"/>
                <a:cs typeface="Arial"/>
              </a:rPr>
              <a:t>Load: 		Klystron 2.8MW</a:t>
            </a:r>
          </a:p>
          <a:p>
            <a:pPr defTabSz="685800">
              <a:lnSpc>
                <a:spcPct val="80000"/>
              </a:lnSpc>
              <a:spcBef>
                <a:spcPts val="1350"/>
              </a:spcBef>
              <a:spcAft>
                <a:spcPts val="30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1650" b="1" kern="0" dirty="0">
              <a:solidFill>
                <a:srgbClr val="181818"/>
              </a:solidFill>
              <a:latin typeface="Arial"/>
              <a:ea typeface="Arial"/>
              <a:cs typeface="Arial"/>
            </a:endParaRPr>
          </a:p>
        </p:txBody>
      </p:sp>
      <p:pic>
        <p:nvPicPr>
          <p:cNvPr id="15" name="Picture 14" descr="Graphical user interface, application, Teams&#10;&#10;Description automatically generated">
            <a:extLst>
              <a:ext uri="{FF2B5EF4-FFF2-40B4-BE49-F238E27FC236}">
                <a16:creationId xmlns:a16="http://schemas.microsoft.com/office/drawing/2014/main" id="{18AC2E63-C755-375D-DF18-F1877AC336D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5880786" y="3759208"/>
            <a:ext cx="5775673" cy="2412992"/>
          </a:xfrm>
          <a:prstGeom prst="rect">
            <a:avLst/>
          </a:prstGeom>
          <a:noFill/>
          <a:ln w="28575">
            <a:solidFill>
              <a:schemeClr val="accent1">
                <a:lumMod val="60000"/>
                <a:lumOff val="40000"/>
              </a:schemeClr>
            </a:solidFill>
            <a:prstDash val="sysDash"/>
          </a:ln>
        </p:spPr>
      </p:pic>
      <p:pic>
        <p:nvPicPr>
          <p:cNvPr id="2" name="Picture 1" descr="Diagram&#10;&#10;Description automatically generated">
            <a:extLst>
              <a:ext uri="{FF2B5EF4-FFF2-40B4-BE49-F238E27FC236}">
                <a16:creationId xmlns:a16="http://schemas.microsoft.com/office/drawing/2014/main" id="{765418ED-F433-06C7-ABDD-8663686D2048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51069"/>
          <a:stretch/>
        </p:blipFill>
        <p:spPr bwMode="auto">
          <a:xfrm>
            <a:off x="7710877" y="1143807"/>
            <a:ext cx="4284784" cy="1861301"/>
          </a:xfrm>
          <a:prstGeom prst="rect">
            <a:avLst/>
          </a:prstGeom>
          <a:noFill/>
          <a:ln w="28575">
            <a:solidFill>
              <a:schemeClr val="accent1">
                <a:lumMod val="60000"/>
                <a:lumOff val="40000"/>
              </a:schemeClr>
            </a:solidFill>
            <a:prstDash val="sysDash"/>
          </a:ln>
        </p:spPr>
      </p:pic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F0941E46-EBFB-2E9E-86F0-DB96E67033F9}"/>
              </a:ext>
            </a:extLst>
          </p:cNvPr>
          <p:cNvSpPr txBox="1"/>
          <p:nvPr/>
        </p:nvSpPr>
        <p:spPr>
          <a:xfrm>
            <a:off x="7696200" y="914400"/>
            <a:ext cx="2201774" cy="193258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defTabSz="685800">
              <a:lnSpc>
                <a:spcPct val="80000"/>
              </a:lnSpc>
              <a:spcBef>
                <a:spcPts val="1350"/>
              </a:spcBef>
              <a:spcAft>
                <a:spcPts val="30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350" b="1" kern="0" dirty="0">
                <a:solidFill>
                  <a:srgbClr val="181818"/>
                </a:solidFill>
                <a:latin typeface="Arial"/>
                <a:ea typeface="Arial"/>
                <a:cs typeface="Arial"/>
              </a:rPr>
              <a:t>Bouncer correction</a:t>
            </a:r>
            <a:endParaRPr lang="en-GB" sz="1650" b="1" kern="0" dirty="0">
              <a:solidFill>
                <a:srgbClr val="181818"/>
              </a:solidFill>
              <a:latin typeface="Arial"/>
              <a:ea typeface="Arial"/>
              <a:cs typeface="Arial"/>
            </a:endParaRPr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C3565C71-D9FF-C7DD-5586-762984A42618}"/>
              </a:ext>
            </a:extLst>
          </p:cNvPr>
          <p:cNvSpPr/>
          <p:nvPr/>
        </p:nvSpPr>
        <p:spPr>
          <a:xfrm>
            <a:off x="9667314" y="2212139"/>
            <a:ext cx="924486" cy="762000"/>
          </a:xfrm>
          <a:prstGeom prst="roundRect">
            <a:avLst/>
          </a:prstGeom>
          <a:noFill/>
          <a:ln w="19050">
            <a:solidFill>
              <a:srgbClr val="FFC000"/>
            </a:solidFill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A070CEA7-12A4-C603-197A-E3BF4F529A82}"/>
              </a:ext>
            </a:extLst>
          </p:cNvPr>
          <p:cNvSpPr/>
          <p:nvPr/>
        </p:nvSpPr>
        <p:spPr>
          <a:xfrm>
            <a:off x="8334844" y="4863147"/>
            <a:ext cx="924486" cy="762000"/>
          </a:xfrm>
          <a:prstGeom prst="roundRect">
            <a:avLst/>
          </a:prstGeom>
          <a:noFill/>
          <a:ln w="19050">
            <a:solidFill>
              <a:srgbClr val="FFC000"/>
            </a:solidFill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7" name="Picture 16" descr="A picture containing text, indoor, shelf, store&#10;&#10;Description automatically generated">
            <a:extLst>
              <a:ext uri="{FF2B5EF4-FFF2-40B4-BE49-F238E27FC236}">
                <a16:creationId xmlns:a16="http://schemas.microsoft.com/office/drawing/2014/main" id="{0E9319E0-35EC-E0A7-F3E5-96F87BABD096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236626" y="1079024"/>
            <a:ext cx="4114800" cy="3086100"/>
          </a:xfrm>
          <a:prstGeom prst="rect">
            <a:avLst/>
          </a:prstGeom>
          <a:noFill/>
          <a:ln w="28575">
            <a:solidFill>
              <a:schemeClr val="accent1">
                <a:lumMod val="60000"/>
                <a:lumOff val="40000"/>
              </a:schemeClr>
            </a:solidFill>
            <a:prstDash val="sysDash"/>
          </a:ln>
        </p:spPr>
      </p:pic>
      <p:pic>
        <p:nvPicPr>
          <p:cNvPr id="19" name="Picture 18" descr="A picture containing projector&#10;&#10;Description automatically generated">
            <a:extLst>
              <a:ext uri="{FF2B5EF4-FFF2-40B4-BE49-F238E27FC236}">
                <a16:creationId xmlns:a16="http://schemas.microsoft.com/office/drawing/2014/main" id="{A5872C87-DE72-4A86-FBB9-6BCD4B90280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 bwMode="auto">
          <a:xfrm>
            <a:off x="5002921" y="1104143"/>
            <a:ext cx="2457450" cy="1843088"/>
          </a:xfrm>
          <a:prstGeom prst="rect">
            <a:avLst/>
          </a:prstGeom>
          <a:noFill/>
          <a:ln w="28575">
            <a:solidFill>
              <a:srgbClr val="FF0000"/>
            </a:solidFill>
            <a:prstDash val="sysDash"/>
          </a:ln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54815BE8-BAD1-B78C-5467-9F8C82175591}"/>
              </a:ext>
            </a:extLst>
          </p:cNvPr>
          <p:cNvSpPr txBox="1"/>
          <p:nvPr/>
        </p:nvSpPr>
        <p:spPr bwMode="auto">
          <a:xfrm>
            <a:off x="6705600" y="6400422"/>
            <a:ext cx="449580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1200" dirty="0">
                <a:solidFill>
                  <a:schemeClr val="bg1"/>
                </a:solidFill>
              </a:rPr>
              <a:t>F. Boattini | Overview of the Power Converters at CERN</a:t>
            </a:r>
          </a:p>
        </p:txBody>
      </p:sp>
      <p:sp>
        <p:nvSpPr>
          <p:cNvPr id="11" name="Slide Number Placeholder 3">
            <a:extLst>
              <a:ext uri="{FF2B5EF4-FFF2-40B4-BE49-F238E27FC236}">
                <a16:creationId xmlns:a16="http://schemas.microsoft.com/office/drawing/2014/main" id="{867CC2A3-03E7-1C47-EE75-B592F40E4C68}"/>
              </a:ext>
            </a:extLst>
          </p:cNvPr>
          <p:cNvSpPr txBox="1">
            <a:spLocks/>
          </p:cNvSpPr>
          <p:nvPr/>
        </p:nvSpPr>
        <p:spPr bwMode="auto">
          <a:xfrm>
            <a:off x="11064552" y="640800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914400">
              <a:defRPr sz="10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36B5EA5A-BC32-A742-B11B-8E7414D5B535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  <p:sp>
        <p:nvSpPr>
          <p:cNvPr id="21" name="Content Placeholder 2">
            <a:extLst>
              <a:ext uri="{FF2B5EF4-FFF2-40B4-BE49-F238E27FC236}">
                <a16:creationId xmlns:a16="http://schemas.microsoft.com/office/drawing/2014/main" id="{C6169720-7C10-7CB4-BFAE-0C9FFAD5D037}"/>
              </a:ext>
            </a:extLst>
          </p:cNvPr>
          <p:cNvSpPr txBox="1"/>
          <p:nvPr/>
        </p:nvSpPr>
        <p:spPr>
          <a:xfrm>
            <a:off x="6441867" y="3259762"/>
            <a:ext cx="3456107" cy="273876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defTabSz="685800">
              <a:lnSpc>
                <a:spcPct val="80000"/>
              </a:lnSpc>
              <a:spcBef>
                <a:spcPts val="1350"/>
              </a:spcBef>
              <a:spcAft>
                <a:spcPts val="30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650" b="1" dirty="0">
                <a:solidFill>
                  <a:srgbClr val="181818"/>
                </a:solidFill>
                <a:latin typeface="Arial"/>
                <a:ea typeface="Arial"/>
                <a:cs typeface="Arial"/>
              </a:rPr>
              <a:t>Reverse Conducting IGCT</a:t>
            </a:r>
            <a:endParaRPr lang="en-GB" sz="1650" b="1" kern="0" dirty="0">
              <a:solidFill>
                <a:srgbClr val="181818"/>
              </a:solidFill>
              <a:latin typeface="Arial"/>
              <a:ea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1584541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2" grpId="0"/>
      <p:bldP spid="8" grpId="0"/>
      <p:bldP spid="9" grpId="0" animBg="1"/>
      <p:bldP spid="10" grpId="0" animBg="1"/>
      <p:bldP spid="21" grpId="0"/>
    </p:bldLst>
  </p:timing>
</p:sld>
</file>

<file path=ppt/theme/theme1.xml><?xml version="1.0" encoding="utf-8"?>
<a:theme xmlns:a="http://schemas.openxmlformats.org/drawingml/2006/main" name="Office Theme">
  <a:themeElements>
    <a:clrScheme name="CERN 1">
      <a:dk1>
        <a:srgbClr val="0033A0"/>
      </a:dk1>
      <a:lt1>
        <a:srgbClr val="FFFFFF"/>
      </a:lt1>
      <a:dk2>
        <a:srgbClr val="2F2F2F"/>
      </a:dk2>
      <a:lt2>
        <a:srgbClr val="E7E6E6"/>
      </a:lt2>
      <a:accent1>
        <a:srgbClr val="0033A0"/>
      </a:accent1>
      <a:accent2>
        <a:srgbClr val="61C4D3"/>
      </a:accent2>
      <a:accent3>
        <a:srgbClr val="E15E32"/>
      </a:accent3>
      <a:accent4>
        <a:srgbClr val="BDBDCB"/>
      </a:accent4>
      <a:accent5>
        <a:srgbClr val="6E2466"/>
      </a:accent5>
      <a:accent6>
        <a:srgbClr val="1C4469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 bwMode="auto">
        <a:prstGeom prst="rect">
          <a:avLst/>
        </a:prstGeom>
        <a:noFill/>
      </a:spPr>
      <a:bodyPr/>
      <a:lstStyle/>
    </a:txDef>
  </a:objectDefaults>
  <a:extraClrSchemeLst/>
  <a:extLst>
    <a:ext uri="{05A4C25C-085E-4340-85A3-A5531E510DB2}">
      <thm15:themeFamily xmlns:thm15="http://schemas.microsoft.com/office/thememl/2012/main" name="Presentation1" id="{4BAFF76A-A20B-4089-AB48-234926712CC8}" vid="{5EFE5F0C-CD44-4BF7-ACEE-B23D5F6DD08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8327</TotalTime>
  <Words>1297</Words>
  <Application>Microsoft Office PowerPoint</Application>
  <DocSecurity>0</DocSecurity>
  <PresentationFormat>Widescreen</PresentationFormat>
  <Paragraphs>252</Paragraphs>
  <Slides>23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30" baseType="lpstr">
      <vt:lpstr>Arial</vt:lpstr>
      <vt:lpstr>Calibri</vt:lpstr>
      <vt:lpstr>Cambria Math</vt:lpstr>
      <vt:lpstr>Comic Sans MS</vt:lpstr>
      <vt:lpstr>Symbol</vt:lpstr>
      <vt:lpstr>Wingdings</vt:lpstr>
      <vt:lpstr>Office Theme</vt:lpstr>
      <vt:lpstr>An Overview of the Power Converters at CERN</vt:lpstr>
      <vt:lpstr>What are power converters used for at CERN ?</vt:lpstr>
      <vt:lpstr>PowerPoint Presentation</vt:lpstr>
      <vt:lpstr>Power converters around the accelerator complex</vt:lpstr>
      <vt:lpstr>Linac4 H- ions source power supply</vt:lpstr>
      <vt:lpstr>Linac4 H- ions source power supply</vt:lpstr>
      <vt:lpstr>Power converters around the accelerator complex</vt:lpstr>
      <vt:lpstr>Linac4 RF klystron modulator</vt:lpstr>
      <vt:lpstr>Linac4 RF klystron modulator</vt:lpstr>
      <vt:lpstr>Power converters around the accelerator complex</vt:lpstr>
      <vt:lpstr>PS and PSB power supplies</vt:lpstr>
      <vt:lpstr>PS and PSB power supplies</vt:lpstr>
      <vt:lpstr>Power converters around the accelerator complex</vt:lpstr>
      <vt:lpstr>PowerPoint Presentation</vt:lpstr>
      <vt:lpstr>SPS “mains” Static Var Compensators</vt:lpstr>
      <vt:lpstr>PowerPoint Presentation</vt:lpstr>
      <vt:lpstr>Power converters around the accelerator complex</vt:lpstr>
      <vt:lpstr>Power converters for superconducting magnets in the LHC</vt:lpstr>
      <vt:lpstr>Power converters for superconducting magnets in the LHC</vt:lpstr>
      <vt:lpstr>The biggest challenge?</vt:lpstr>
      <vt:lpstr>PowerPoint Presentation</vt:lpstr>
      <vt:lpstr>Power converters around the accelerator complex</vt:lpstr>
      <vt:lpstr>SIRIUS: Energy recovery in transfer lines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>Fulvio Boattini</dc:creator>
  <cp:keywords/>
  <dc:description/>
  <cp:lastModifiedBy>Fulvio Boattini</cp:lastModifiedBy>
  <cp:revision>37</cp:revision>
  <dcterms:created xsi:type="dcterms:W3CDTF">2024-09-02T08:30:10Z</dcterms:created>
  <dcterms:modified xsi:type="dcterms:W3CDTF">2024-09-10T07:08:14Z</dcterms:modified>
  <cp:category/>
  <dc:identifier/>
  <cp:contentStatus/>
  <dc:language/>
  <cp:version/>
</cp:coreProperties>
</file>