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2" r:id="rId2"/>
    <p:sldId id="478" r:id="rId3"/>
    <p:sldId id="48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55" d="100"/>
          <a:sy n="55" d="100"/>
        </p:scale>
        <p:origin x="4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4F00-EE3D-C94B-8BD0-152CDA79E016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569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A19-B115-B44D-B027-95F616946FF5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790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26AF0-5331-384F-9C8A-CF88901A93C3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544144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A0A4C-9B5A-F24F-876D-933D59F882A5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742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5E8-5AB5-2C43-95FE-BB836FBBC5CB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836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59C6-462E-8241-85E1-039ED5232BE6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58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E168-5E8C-464B-8813-C4D5AC66375D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43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62E6-19C6-E24A-A4D4-12B5DD3117B9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85905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6D9B7-6929-1D44-83BC-2ED9F659AA8D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1338505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3100-DD32-C44D-92DE-6AC10077BF97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715242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309B40E-E993-A84F-AAED-E715F3F81539}" type="datetime3">
              <a:rPr lang="en-US" smtClean="0"/>
              <a:t>10 September 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675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BD8A-5675-0C4E-ADCB-D2BA00CD4EDE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0845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51B07A75-9045-6C4C-831F-B55D6D9331EF}" type="datetime3">
              <a:rPr lang="en-US" smtClean="0"/>
              <a:t>10 September 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14717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BADE4-44D3-0346-B1A3-462938C9676D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28751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7CD9DCA-BFA3-2A46-A48A-F4121D1FBA31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83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0046" y="1353288"/>
            <a:ext cx="5795658" cy="4820265"/>
          </a:xfrm>
        </p:spPr>
        <p:txBody>
          <a:bodyPr>
            <a:normAutofit/>
          </a:bodyPr>
          <a:lstStyle/>
          <a:p>
            <a:r>
              <a:rPr lang="en-US" sz="3300" dirty="0">
                <a:latin typeface="Arial Rounded MT Bold" panose="020F0704030504030204" pitchFamily="34" charset="0"/>
                <a:cs typeface="Aharoni" panose="02010803020104030203" pitchFamily="2" charset="-79"/>
              </a:rPr>
              <a:t>FEPPCON 2024</a:t>
            </a:r>
            <a:br>
              <a:rPr lang="en-US" dirty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br>
              <a:rPr lang="en-US" dirty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br>
              <a:rPr lang="en-US" dirty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4000" dirty="0">
                <a:latin typeface="Arial Rounded MT Bold" panose="020F0704030504030204" pitchFamily="34" charset="0"/>
                <a:cs typeface="Aharoni" panose="02010803020104030203" pitchFamily="2" charset="-79"/>
              </a:rPr>
              <a:t>Welcome to CERN</a:t>
            </a:r>
            <a:br>
              <a:rPr lang="en-US" sz="4400" dirty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br>
              <a:rPr lang="en-US" sz="4400" dirty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br>
              <a:rPr lang="en-US" sz="4400" dirty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1800" dirty="0">
                <a:latin typeface="Arial Rounded MT Bold" panose="020F0704030504030204" pitchFamily="34" charset="0"/>
                <a:cs typeface="Aharoni" panose="02010803020104030203" pitchFamily="2" charset="-79"/>
              </a:rPr>
              <a:t>Karsten Kahle</a:t>
            </a:r>
            <a:br>
              <a:rPr lang="en-US" sz="1800" dirty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br>
              <a:rPr lang="en-US" sz="1800" dirty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1800" dirty="0">
                <a:latin typeface="Arial Rounded MT Bold" panose="020F0704030504030204" pitchFamily="34" charset="0"/>
                <a:cs typeface="Aharoni" panose="02010803020104030203" pitchFamily="2" charset="-79"/>
              </a:rPr>
              <a:t>10 Sept. 2024</a:t>
            </a:r>
            <a:endParaRPr lang="en-GB" sz="1800" dirty="0"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AD1D28-9C32-3AA7-AE6E-760656FB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 panose="020B0604020202020204"/>
              </a:rPr>
              <a:t>10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September 2024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39AFE-E732-5491-2AFA-3F61F25D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0033A0"/>
                </a:solidFill>
                <a:latin typeface="Arial" panose="020B0604020202020204"/>
              </a:rPr>
              <a:t>SY-EPC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A36E7EE-931E-546A-9EFA-D0451C40432D}"/>
              </a:ext>
            </a:extLst>
          </p:cNvPr>
          <p:cNvSpPr txBox="1">
            <a:spLocks/>
          </p:cNvSpPr>
          <p:nvPr/>
        </p:nvSpPr>
        <p:spPr>
          <a:xfrm>
            <a:off x="810835" y="1353288"/>
            <a:ext cx="10800000" cy="47293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5695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Technical Session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AD1D28-9C32-3AA7-AE6E-760656FB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 panose="020B0604020202020204"/>
              </a:rPr>
              <a:t>10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September 2024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39AFE-E732-5491-2AFA-3F61F25D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0033A0"/>
                </a:solidFill>
                <a:latin typeface="Arial" panose="020B0604020202020204"/>
              </a:rPr>
              <a:t>SY-EPC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636EFE7-6708-4962-7EB4-02EC91647AE8}"/>
              </a:ext>
            </a:extLst>
          </p:cNvPr>
          <p:cNvGrpSpPr/>
          <p:nvPr/>
        </p:nvGrpSpPr>
        <p:grpSpPr>
          <a:xfrm>
            <a:off x="426439" y="1500227"/>
            <a:ext cx="11085443" cy="4461968"/>
            <a:chOff x="426439" y="1500227"/>
            <a:chExt cx="11085443" cy="446196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9885FF3-CD06-185A-D780-6BF03E3B10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439" y="1500227"/>
              <a:ext cx="11085443" cy="446196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67D51BB-442B-6936-D5F6-8EAE8C9D7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4009" y="3288244"/>
              <a:ext cx="1975062" cy="70037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8871E0E-9896-30BF-C1BB-19F5A52D6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21738" y="3237597"/>
              <a:ext cx="1975062" cy="70037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0C4CD46-8CE7-41CC-B8BA-A13602924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41008" y="3389997"/>
              <a:ext cx="1975062" cy="70037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C109BFD-9899-DBDA-3216-0FA6FEEDB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02955" y="3278628"/>
              <a:ext cx="6273454" cy="700376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008FAF3-2474-EE4B-BEBE-D1B72A13A44A}"/>
              </a:ext>
            </a:extLst>
          </p:cNvPr>
          <p:cNvSpPr txBox="1"/>
          <p:nvPr/>
        </p:nvSpPr>
        <p:spPr>
          <a:xfrm>
            <a:off x="1500709" y="3328052"/>
            <a:ext cx="724002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ptos" panose="020B0004020202020204" pitchFamily="34" charset="0"/>
              </a:rPr>
              <a:t>Coffee Break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Aptos" panose="020B0004020202020204" pitchFamily="34" charset="0"/>
              </a:rPr>
              <a:t>Orange group : SVC overview, followed by CCC overview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Aptos" panose="020B0004020202020204" pitchFamily="34" charset="0"/>
              </a:rPr>
              <a:t>Green group   : CCC overview, followed by SVC overview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144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A1FDCF5-23B1-92AF-1167-9CEB93D948E4}"/>
              </a:ext>
            </a:extLst>
          </p:cNvPr>
          <p:cNvGrpSpPr/>
          <p:nvPr/>
        </p:nvGrpSpPr>
        <p:grpSpPr>
          <a:xfrm>
            <a:off x="2507385" y="1492532"/>
            <a:ext cx="3469708" cy="4680000"/>
            <a:chOff x="2520596" y="1940217"/>
            <a:chExt cx="3469708" cy="4680000"/>
          </a:xfrm>
        </p:grpSpPr>
        <p:pic>
          <p:nvPicPr>
            <p:cNvPr id="2050" name="79C70279-61AD-4CC7-8D74-F83C293DE891" descr="IMG_7739.jpg">
              <a:extLst>
                <a:ext uri="{FF2B5EF4-FFF2-40B4-BE49-F238E27FC236}">
                  <a16:creationId xmlns:a16="http://schemas.microsoft.com/office/drawing/2014/main" id="{3053F25E-90A5-48DD-4B14-6B77954FBA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596" y="1940217"/>
              <a:ext cx="3469708" cy="46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D85C14D-5CAA-0BD1-A8A5-0B66A29609CC}"/>
                </a:ext>
              </a:extLst>
            </p:cNvPr>
            <p:cNvGrpSpPr/>
            <p:nvPr/>
          </p:nvGrpSpPr>
          <p:grpSpPr>
            <a:xfrm>
              <a:off x="3541595" y="3582537"/>
              <a:ext cx="1296536" cy="697680"/>
              <a:chOff x="3541595" y="3582537"/>
              <a:chExt cx="1296536" cy="69768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C4274BC-F541-B7EA-F656-B19541EE50E5}"/>
                  </a:ext>
                </a:extLst>
              </p:cNvPr>
              <p:cNvSpPr/>
              <p:nvPr/>
            </p:nvSpPr>
            <p:spPr>
              <a:xfrm>
                <a:off x="3541595" y="3582537"/>
                <a:ext cx="1296536" cy="21154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Family Name</a:t>
                </a:r>
                <a:endPara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829F1F2-15DC-E7EE-EF95-1A5C69B16A28}"/>
                  </a:ext>
                </a:extLst>
              </p:cNvPr>
              <p:cNvSpPr/>
              <p:nvPr/>
            </p:nvSpPr>
            <p:spPr>
              <a:xfrm>
                <a:off x="3541595" y="4068676"/>
                <a:ext cx="1296536" cy="21154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First Name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Visitor Badges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AD1D28-9C32-3AA7-AE6E-760656FB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 panose="020B0604020202020204"/>
              </a:rPr>
              <a:t>10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September 2024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39AFE-E732-5491-2AFA-3F61F25D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0033A0"/>
                </a:solidFill>
                <a:latin typeface="Arial" panose="020B0604020202020204"/>
              </a:rPr>
              <a:t>SY-EPC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A36E7EE-931E-546A-9EFA-D0451C40432D}"/>
              </a:ext>
            </a:extLst>
          </p:cNvPr>
          <p:cNvSpPr txBox="1">
            <a:spLocks/>
          </p:cNvSpPr>
          <p:nvPr/>
        </p:nvSpPr>
        <p:spPr>
          <a:xfrm>
            <a:off x="810835" y="1353288"/>
            <a:ext cx="10800000" cy="47293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4DF5B50-D565-D88D-3DBA-F383AFA25990}"/>
              </a:ext>
            </a:extLst>
          </p:cNvPr>
          <p:cNvSpPr/>
          <p:nvPr/>
        </p:nvSpPr>
        <p:spPr>
          <a:xfrm>
            <a:off x="5164561" y="3474277"/>
            <a:ext cx="307074" cy="29342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988200-4B8B-AFC4-3EA6-97FF739EC873}"/>
              </a:ext>
            </a:extLst>
          </p:cNvPr>
          <p:cNvSpPr/>
          <p:nvPr/>
        </p:nvSpPr>
        <p:spPr>
          <a:xfrm>
            <a:off x="5164561" y="5072041"/>
            <a:ext cx="307074" cy="29342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D4EA9D-5558-F83B-E6A7-0A30C6DB1BE6}"/>
              </a:ext>
            </a:extLst>
          </p:cNvPr>
          <p:cNvGrpSpPr/>
          <p:nvPr/>
        </p:nvGrpSpPr>
        <p:grpSpPr>
          <a:xfrm>
            <a:off x="5516486" y="2588126"/>
            <a:ext cx="4027965" cy="1015663"/>
            <a:chOff x="5516486" y="2588126"/>
            <a:chExt cx="4027965" cy="1015663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025B656-016B-3B98-743A-10428FDAEA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16486" y="3104866"/>
              <a:ext cx="1853305" cy="498923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A633F7-9CCE-5B4F-8FB8-1532DB8522D5}"/>
                </a:ext>
              </a:extLst>
            </p:cNvPr>
            <p:cNvSpPr txBox="1"/>
            <p:nvPr/>
          </p:nvSpPr>
          <p:spPr>
            <a:xfrm>
              <a:off x="7369791" y="2588126"/>
              <a:ext cx="21746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Group for morning coffee visits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7D2F165-218C-1F76-835E-BA7347730935}"/>
              </a:ext>
            </a:extLst>
          </p:cNvPr>
          <p:cNvGrpSpPr/>
          <p:nvPr/>
        </p:nvGrpSpPr>
        <p:grpSpPr>
          <a:xfrm>
            <a:off x="5516486" y="4195465"/>
            <a:ext cx="3874763" cy="1015663"/>
            <a:chOff x="5516486" y="4195465"/>
            <a:chExt cx="3874763" cy="1015663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6C00A1F-6E15-0368-5BA5-0913BB2D54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16486" y="4682424"/>
              <a:ext cx="2073229" cy="52870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FD644C8-85AB-8BC7-E560-3CF08DA85BA8}"/>
                </a:ext>
              </a:extLst>
            </p:cNvPr>
            <p:cNvSpPr txBox="1"/>
            <p:nvPr/>
          </p:nvSpPr>
          <p:spPr>
            <a:xfrm>
              <a:off x="7589715" y="4195465"/>
              <a:ext cx="18015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Group for afternoon vi</a:t>
              </a:r>
              <a:r>
                <a:rPr lang="en-US" sz="2000" dirty="0">
                  <a:solidFill>
                    <a:srgbClr val="FF0000"/>
                  </a:solidFill>
                  <a:latin typeface="Arial" panose="020B0604020202020204"/>
                </a:rPr>
                <a:t>sits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2578338"/>
      </p:ext>
    </p:extLst>
  </p:cSld>
  <p:clrMapOvr>
    <a:masterClrMapping/>
  </p:clrMapOvr>
</p:sld>
</file>

<file path=ppt/theme/theme1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73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Arial Rounded MT Bold</vt:lpstr>
      <vt:lpstr>1_Research</vt:lpstr>
      <vt:lpstr>FEPPCON 2024   Welcome to CERN   Karsten Kahle  10 Sept. 2024</vt:lpstr>
      <vt:lpstr>Technical Session</vt:lpstr>
      <vt:lpstr>Visitor Badges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Aramis Schwanka Trevisan</dc:creator>
  <cp:lastModifiedBy>Karsten Kahle</cp:lastModifiedBy>
  <cp:revision>6</cp:revision>
  <dcterms:created xsi:type="dcterms:W3CDTF">2024-09-09T13:38:47Z</dcterms:created>
  <dcterms:modified xsi:type="dcterms:W3CDTF">2024-09-10T06:38:24Z</dcterms:modified>
</cp:coreProperties>
</file>