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9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9A260-D9BC-4B3A-BC38-FA52B548D737}" type="datetimeFigureOut">
              <a:rPr lang="en-CH" smtClean="0"/>
              <a:t>14/08/2024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641B2-7DA5-42CA-822A-41C6D053D06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2549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5E5-E5A4-7A40-65FD-9941ED3EE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330F2F-B77A-2EA3-840B-879A1BF2D9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48F4B-7933-FC9F-6A9D-528D32482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53EF4-1BD0-8CA4-33FE-3D03F35CC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36EDC-C759-8D1C-C429-5141B1FC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23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7858-6AD4-099F-FA19-6588E070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6A4CC2-1231-577C-8C20-EB7495CFA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EA6A9-C9D6-83B5-0DEE-F93AEF7F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8ACCA-794E-2E70-B85D-62CF2F16D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522CC-07BA-D229-1D40-414768879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162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E74B6F-4CE1-4086-BFD3-6CBA75038B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63D4B5-45B8-1763-ECA1-EF58E8467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8F5A7-1796-6A7B-E4B3-E5FCDB2BF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C194E-AE58-EE11-FBDA-32D2D91D6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AAE36-14CD-7F7A-FDE0-344E6717D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10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3A1-2539-4A76-F32D-F11C03D5A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59B3F-3820-173D-A6B9-597D3A886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A62AD-FDDF-D905-C1CC-452CC2A54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00ABD-F643-F449-3753-3910DC109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36EF8-72AF-0772-CBE2-37BA085F8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108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B55A1-A7DE-8DBE-01A6-05767FA48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AFABD-2A23-E5D3-CC72-17357834F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43F28-7796-BB4F-3EB9-5C249127D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F058E-FFE5-B9E2-5384-CEA2734D6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A1773-A3A8-BA10-14A3-4B347DE89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049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55FD9-0EEF-31A4-1905-A6DF8BDC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B9F4C-5C3C-7C21-98E6-8DF8BDAB9F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28045-347A-4590-9DCB-20B743993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44A015-0A29-60A5-A7E4-B90FDBF06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452D1-9F0B-FBFB-D127-12D651A9A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4F3B6-AEC2-7EC3-E4A8-61F3FBF2A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520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61C90-0B43-1E54-73B5-D971486C6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E572F-6742-F8B9-AA28-4D97670C5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D0CEF0-2A9C-B984-C275-69BAB9498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D6F66B-15F4-15C5-36E4-C117D8407B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A8C149-0603-E67F-6705-13C2C92D2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620874-5135-F0BA-12E7-F645288DA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1B5337-5126-940D-13E3-48BC39441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30E1C1-B6B7-D0BE-81A5-6DF875B2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175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86F9-F0AD-9991-3286-BA3B75011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951734-D554-73B3-6634-7C7FE8D71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E1465B-8A6D-84FD-166B-EE590273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058B1E-D7CE-C863-B2A8-650C9FA71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5611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A5F397-9A2F-62AE-BD28-3A14CC72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2EF3E0-AED3-3162-3EA8-CCBF57C3C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0537A-5083-6A6C-7ACE-0A21E5C6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8137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2E916-5838-2199-D3B7-495F5FA3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28583-ABB3-069D-C330-574655421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523F7-3C13-7A98-B2B0-9FC73CF5B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6CE166-4B5C-B6FD-C031-90334C788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7ECB8-86CA-8622-6114-220A05A42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A2A29-1CAC-3FD5-1F41-99AB2416C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9226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5A1B7-5F02-0190-996A-584B059B7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9C9C38-23DB-5BAD-DFD0-93BB777318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DED88A-4E08-45CC-ED79-561C9C4D0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72447-09F2-6E05-6034-63D54C779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95D04-EA6B-F0DA-C3D5-B6C3FD058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FEDAA-0D56-0A8C-AA37-5E2FF2F13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3137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300892-68E5-DD38-18EB-13F90A8DA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173E7-1BB6-32E5-6633-18CA85F70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48EFC-94BF-B51A-AB7A-7684F97B6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CH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09B73-A479-93BD-502F-B73C7D16B3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R. Guida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37B66-8B53-6A5E-03CB-D3AC9C308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294C16-B29C-4789-9348-BE8146BB8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27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5255" y="930905"/>
            <a:ext cx="12192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Step1: </a:t>
            </a:r>
          </a:p>
          <a:p>
            <a:r>
              <a:rPr lang="fr-FR" dirty="0"/>
              <a:t>For </a:t>
            </a:r>
            <a:r>
              <a:rPr lang="fr-FR" dirty="0" err="1"/>
              <a:t>small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put in the « magasin» ? </a:t>
            </a:r>
            <a:r>
              <a:rPr lang="fr-FR" dirty="0">
                <a:sym typeface="Wingdings" panose="05000000000000000000" pitchFamily="2" charset="2"/>
              </a:rPr>
              <a:t> Andrea, Fred  can </a:t>
            </a:r>
            <a:r>
              <a:rPr lang="fr-FR" dirty="0" err="1">
                <a:sym typeface="Wingdings" panose="05000000000000000000" pitchFamily="2" charset="2"/>
              </a:rPr>
              <a:t>you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please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send</a:t>
            </a:r>
            <a:r>
              <a:rPr lang="fr-FR" dirty="0">
                <a:sym typeface="Wingdings" panose="05000000000000000000" pitchFamily="2" charset="2"/>
              </a:rPr>
              <a:t> to me the </a:t>
            </a:r>
            <a:r>
              <a:rPr lang="fr-FR" dirty="0" err="1">
                <a:sym typeface="Wingdings" panose="05000000000000000000" pitchFamily="2" charset="2"/>
              </a:rPr>
              <a:t>list</a:t>
            </a:r>
            <a:r>
              <a:rPr lang="fr-FR" dirty="0">
                <a:sym typeface="Wingdings" panose="05000000000000000000" pitchFamily="2" charset="2"/>
              </a:rPr>
              <a:t> as </a:t>
            </a:r>
            <a:r>
              <a:rPr lang="fr-FR" dirty="0" err="1">
                <a:sym typeface="Wingdings" panose="05000000000000000000" pitchFamily="2" charset="2"/>
              </a:rPr>
              <a:t>discussed</a:t>
            </a:r>
            <a:r>
              <a:rPr lang="fr-FR" dirty="0">
                <a:sym typeface="Wingdings" panose="05000000000000000000" pitchFamily="2" charset="2"/>
              </a:rPr>
              <a:t> on July 12th?  August 8th  </a:t>
            </a:r>
            <a:r>
              <a:rPr lang="fr-FR" dirty="0" err="1">
                <a:sym typeface="Wingdings" panose="05000000000000000000" pitchFamily="2" charset="2"/>
              </a:rPr>
              <a:t>completed</a:t>
            </a:r>
            <a:r>
              <a:rPr lang="fr-FR" dirty="0">
                <a:sym typeface="Wingdings" panose="05000000000000000000" pitchFamily="2" charset="2"/>
              </a:rPr>
              <a:t> by Andrea. To all, </a:t>
            </a:r>
            <a:r>
              <a:rPr lang="fr-FR" dirty="0" err="1">
                <a:sym typeface="Wingdings" panose="05000000000000000000" pitchFamily="2" charset="2"/>
              </a:rPr>
              <a:t>please</a:t>
            </a:r>
            <a:r>
              <a:rPr lang="fr-FR" dirty="0">
                <a:sym typeface="Wingdings" panose="05000000000000000000" pitchFamily="2" charset="2"/>
              </a:rPr>
              <a:t> check and tell to Andrea if </a:t>
            </a:r>
            <a:r>
              <a:rPr lang="fr-FR" dirty="0" err="1">
                <a:sym typeface="Wingdings" panose="05000000000000000000" pitchFamily="2" charset="2"/>
              </a:rPr>
              <a:t>something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else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should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added</a:t>
            </a:r>
            <a:endParaRPr lang="fr-FR" dirty="0">
              <a:sym typeface="Wingdings" panose="05000000000000000000" pitchFamily="2" charset="2"/>
            </a:endParaRP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Ask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price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quotation</a:t>
            </a:r>
            <a:r>
              <a:rPr lang="fr-FR" dirty="0">
                <a:sym typeface="Wingdings" panose="05000000000000000000" pitchFamily="2" charset="2"/>
              </a:rPr>
              <a:t> for 10 </a:t>
            </a:r>
            <a:r>
              <a:rPr lang="fr-FR" dirty="0" err="1">
                <a:sym typeface="Wingdings" panose="05000000000000000000" pitchFamily="2" charset="2"/>
              </a:rPr>
              <a:t>pieces</a:t>
            </a:r>
            <a:r>
              <a:rPr lang="fr-FR" dirty="0">
                <a:sym typeface="Wingdings" panose="05000000000000000000" pitchFamily="2" charset="2"/>
              </a:rPr>
              <a:t> of </a:t>
            </a:r>
            <a:r>
              <a:rPr lang="fr-FR" dirty="0" err="1">
                <a:sym typeface="Wingdings" panose="05000000000000000000" pitchFamily="2" charset="2"/>
              </a:rPr>
              <a:t>each</a:t>
            </a:r>
            <a:r>
              <a:rPr lang="fr-FR" dirty="0">
                <a:sym typeface="Wingdings" panose="05000000000000000000" pitchFamily="2" charset="2"/>
              </a:rPr>
              <a:t> type  Andrea (</a:t>
            </a:r>
            <a:r>
              <a:rPr lang="fr-FR" dirty="0" err="1">
                <a:sym typeface="Wingdings" panose="05000000000000000000" pitchFamily="2" charset="2"/>
              </a:rPr>
              <a:t>done</a:t>
            </a:r>
            <a:r>
              <a:rPr lang="fr-FR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Electrical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parts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spares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 Patrick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will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provide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the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list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by end of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September</a:t>
            </a:r>
            <a:endParaRPr lang="fr-FR" b="1" dirty="0">
              <a:solidFill>
                <a:srgbClr val="FF0000"/>
              </a:solidFill>
            </a:endParaRPr>
          </a:p>
          <a:p>
            <a:pPr lvl="1"/>
            <a:r>
              <a:rPr lang="fr-FR" dirty="0"/>
              <a:t>Software </a:t>
            </a:r>
            <a:r>
              <a:rPr lang="fr-FR" dirty="0" err="1"/>
              <a:t>implementation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infor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Filippo</a:t>
            </a:r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For « big »:</a:t>
            </a:r>
          </a:p>
          <a:p>
            <a:r>
              <a:rPr lang="fr-FR" dirty="0"/>
              <a:t>Check </a:t>
            </a:r>
            <a:r>
              <a:rPr lang="fr-FR" dirty="0" err="1"/>
              <a:t>material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and update the </a:t>
            </a:r>
            <a:r>
              <a:rPr lang="fr-FR" dirty="0" err="1"/>
              <a:t>inventory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Filippo </a:t>
            </a:r>
            <a:r>
              <a:rPr lang="fr-FR" dirty="0" err="1">
                <a:sym typeface="Wingdings" panose="05000000000000000000" pitchFamily="2" charset="2"/>
              </a:rPr>
              <a:t>will</a:t>
            </a:r>
            <a:r>
              <a:rPr lang="fr-FR" dirty="0">
                <a:sym typeface="Wingdings" panose="05000000000000000000" pitchFamily="2" charset="2"/>
              </a:rPr>
              <a:t> check </a:t>
            </a:r>
            <a:r>
              <a:rPr lang="fr-FR" dirty="0" err="1">
                <a:sym typeface="Wingdings" panose="05000000000000000000" pitchFamily="2" charset="2"/>
              </a:rPr>
              <a:t>onsite</a:t>
            </a:r>
            <a:r>
              <a:rPr lang="fr-FR" dirty="0">
                <a:sym typeface="Wingdings" panose="05000000000000000000" pitchFamily="2" charset="2"/>
              </a:rPr>
              <a:t> Bldg26 </a:t>
            </a:r>
            <a:r>
              <a:rPr lang="fr-FR" dirty="0" err="1">
                <a:sym typeface="Wingdings" panose="05000000000000000000" pitchFamily="2" charset="2"/>
              </a:rPr>
              <a:t>wrt</a:t>
            </a:r>
            <a:r>
              <a:rPr lang="fr-FR" dirty="0">
                <a:sym typeface="Wingdings" panose="05000000000000000000" pitchFamily="2" charset="2"/>
              </a:rPr>
              <a:t> to </a:t>
            </a:r>
            <a:r>
              <a:rPr lang="fr-FR" dirty="0" err="1">
                <a:sym typeface="Wingdings" panose="05000000000000000000" pitchFamily="2" charset="2"/>
              </a:rPr>
              <a:t>infor</a:t>
            </a:r>
            <a:endParaRPr lang="fr-FR" dirty="0"/>
          </a:p>
          <a:p>
            <a:endParaRPr lang="fr-FR" dirty="0"/>
          </a:p>
          <a:p>
            <a:r>
              <a:rPr lang="fr-FR" dirty="0"/>
              <a:t>Step2:</a:t>
            </a:r>
          </a:p>
          <a:p>
            <a:r>
              <a:rPr lang="fr-FR" dirty="0"/>
              <a:t>For </a:t>
            </a:r>
            <a:r>
              <a:rPr lang="fr-FR" dirty="0" err="1"/>
              <a:t>small</a:t>
            </a:r>
            <a:r>
              <a:rPr lang="fr-FR" dirty="0"/>
              <a:t>:</a:t>
            </a:r>
          </a:p>
          <a:p>
            <a:r>
              <a:rPr lang="fr-FR" dirty="0"/>
              <a:t>Setup the area: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closed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badge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Fred/Andrea to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send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price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quotation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to Burkhard (and to check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when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the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work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will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be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FF0000"/>
                </a:solidFill>
                <a:sym typeface="Wingdings" panose="05000000000000000000" pitchFamily="2" charset="2"/>
              </a:rPr>
              <a:t>done</a:t>
            </a:r>
            <a:r>
              <a:rPr lang="fr-FR" b="1" dirty="0">
                <a:solidFill>
                  <a:srgbClr val="FF0000"/>
                </a:solidFill>
                <a:sym typeface="Wingdings" panose="05000000000000000000" pitchFamily="2" charset="2"/>
              </a:rPr>
              <a:t>?)</a:t>
            </a:r>
          </a:p>
          <a:p>
            <a:r>
              <a:rPr lang="fr-FR" dirty="0"/>
              <a:t>PC/software/scanner </a:t>
            </a:r>
            <a:r>
              <a:rPr lang="fr-FR" dirty="0">
                <a:sym typeface="Wingdings" panose="05000000000000000000" pitchFamily="2" charset="2"/>
              </a:rPr>
              <a:t> Filippo</a:t>
            </a:r>
            <a:endParaRPr lang="fr-FR" dirty="0"/>
          </a:p>
          <a:p>
            <a:endParaRPr lang="fr-FR" dirty="0"/>
          </a:p>
          <a:p>
            <a:r>
              <a:rPr lang="fr-FR" dirty="0"/>
              <a:t>For « big »:</a:t>
            </a:r>
          </a:p>
          <a:p>
            <a:r>
              <a:rPr lang="fr-FR" dirty="0" err="1"/>
              <a:t>Resume</a:t>
            </a:r>
            <a:r>
              <a:rPr lang="fr-FR" dirty="0"/>
              <a:t> PC </a:t>
            </a:r>
            <a:r>
              <a:rPr lang="fr-FR" dirty="0">
                <a:sym typeface="Wingdings" panose="05000000000000000000" pitchFamily="2" charset="2"/>
              </a:rPr>
              <a:t> Filippo</a:t>
            </a:r>
            <a:endParaRPr lang="fr-FR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1599548" y="4602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How to proceed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85CFDA-B118-C43D-0566-5A5FCE4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38EBAC-14C3-45FD-6C51-556E5D4A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E610A-3796-A405-55FC-CBD3FC3C7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1065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05BE-AD1C-C97E-6BCB-D662BE32C95D}"/>
              </a:ext>
            </a:extLst>
          </p:cNvPr>
          <p:cNvSpPr txBox="1"/>
          <p:nvPr/>
        </p:nvSpPr>
        <p:spPr>
          <a:xfrm>
            <a:off x="193638" y="1041260"/>
            <a:ext cx="114031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Organization</a:t>
            </a:r>
            <a:r>
              <a:rPr lang="fr-FR" dirty="0"/>
              <a:t>:</a:t>
            </a:r>
          </a:p>
          <a:p>
            <a:r>
              <a:rPr lang="fr-FR" dirty="0"/>
              <a:t>Andrea, Louis-Philippe, Kacper, </a:t>
            </a:r>
            <a:r>
              <a:rPr lang="fr-FR" dirty="0" err="1"/>
              <a:t>MattiaB</a:t>
            </a:r>
            <a:r>
              <a:rPr lang="fr-FR" dirty="0"/>
              <a:t>, Pieter, … for the </a:t>
            </a:r>
            <a:r>
              <a:rPr lang="fr-FR" dirty="0" err="1"/>
              <a:t>mechanical</a:t>
            </a:r>
            <a:r>
              <a:rPr lang="fr-FR" dirty="0"/>
              <a:t> components</a:t>
            </a:r>
          </a:p>
          <a:p>
            <a:r>
              <a:rPr lang="fr-FR" dirty="0"/>
              <a:t>Patrick for the </a:t>
            </a:r>
            <a:r>
              <a:rPr lang="fr-FR" dirty="0" err="1"/>
              <a:t>electrical</a:t>
            </a:r>
            <a:r>
              <a:rPr lang="fr-FR" dirty="0"/>
              <a:t> components </a:t>
            </a:r>
          </a:p>
          <a:p>
            <a:r>
              <a:rPr lang="fr-FR" dirty="0"/>
              <a:t>	« </a:t>
            </a:r>
            <a:r>
              <a:rPr lang="fr-FR" dirty="0" err="1"/>
              <a:t>small</a:t>
            </a:r>
            <a:r>
              <a:rPr lang="fr-FR" dirty="0"/>
              <a:t> stock in workshop »: </a:t>
            </a:r>
            <a:r>
              <a:rPr lang="fr-FR" dirty="0" err="1"/>
              <a:t>list</a:t>
            </a:r>
            <a:r>
              <a:rPr lang="fr-FR" dirty="0"/>
              <a:t> of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put 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prepared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help of the full team)</a:t>
            </a:r>
          </a:p>
          <a:p>
            <a:r>
              <a:rPr lang="fr-FR" dirty="0"/>
              <a:t>	</a:t>
            </a:r>
          </a:p>
          <a:p>
            <a:endParaRPr lang="fr-FR" dirty="0"/>
          </a:p>
          <a:p>
            <a:r>
              <a:rPr lang="fr-FR" dirty="0"/>
              <a:t>Filippo/Paolillo for Software/</a:t>
            </a:r>
            <a:r>
              <a:rPr lang="fr-FR" dirty="0" err="1"/>
              <a:t>infor</a:t>
            </a:r>
            <a:r>
              <a:rPr lang="fr-FR" dirty="0"/>
              <a:t> setup 50% of time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I propose to have an update: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one of the </a:t>
            </a:r>
            <a:r>
              <a:rPr lang="fr-FR" dirty="0" err="1"/>
              <a:t>coming</a:t>
            </a:r>
            <a:r>
              <a:rPr lang="fr-FR" dirty="0"/>
              <a:t> meetings</a:t>
            </a:r>
          </a:p>
          <a:p>
            <a:pPr marL="285750" indent="-285750">
              <a:buFontTx/>
              <a:buChar char="-"/>
            </a:pPr>
            <a:r>
              <a:rPr lang="fr-FR" dirty="0" err="1"/>
              <a:t>September</a:t>
            </a:r>
            <a:r>
              <a:rPr lang="fr-FR" dirty="0"/>
              <a:t> 26th </a:t>
            </a:r>
            <a:r>
              <a:rPr lang="fr-FR" dirty="0" err="1"/>
              <a:t>from</a:t>
            </a:r>
            <a:r>
              <a:rPr lang="fr-FR" dirty="0"/>
              <a:t> Patrick, Andrea, Filippo/Paolillo</a:t>
            </a:r>
            <a:endParaRPr lang="en-CH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798C0F-D3F0-6270-6420-D248064FD740}"/>
              </a:ext>
            </a:extLst>
          </p:cNvPr>
          <p:cNvSpPr txBox="1">
            <a:spLocks noChangeArrowheads="1"/>
          </p:cNvSpPr>
          <p:nvPr/>
        </p:nvSpPr>
        <p:spPr>
          <a:xfrm>
            <a:off x="1599548" y="4602"/>
            <a:ext cx="859128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Implementation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DF4E12C-24B8-6C95-5119-F2F2606E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E04632-6895-7854-DAA6-6AEA21BEDE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5B1A451-8662-B055-A875-68F6F6EFAB7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C288901-2ED3-CB27-D764-809400346063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45863-74C7-35BF-F5D0-1EBB0726D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17/07/2024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40A6B-354F-69AA-4055-F269D837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R. Guida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6BA5B-A760-8255-81D7-F2358288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4C16-B29C-4789-9348-BE8146BB86E2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8207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259</Words>
  <Application>Microsoft Office PowerPoint</Application>
  <PresentationFormat>Widescreen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Roberto Guida</dc:creator>
  <cp:lastModifiedBy>Roberto Guida</cp:lastModifiedBy>
  <cp:revision>16</cp:revision>
  <dcterms:created xsi:type="dcterms:W3CDTF">2024-07-11T04:53:56Z</dcterms:created>
  <dcterms:modified xsi:type="dcterms:W3CDTF">2024-08-14T08:30:07Z</dcterms:modified>
</cp:coreProperties>
</file>