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00" r:id="rId2"/>
    <p:sldId id="409" r:id="rId3"/>
    <p:sldId id="410" r:id="rId4"/>
    <p:sldId id="41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47" autoAdjust="0"/>
    <p:restoredTop sz="96301" autoAdjust="0"/>
  </p:normalViewPr>
  <p:slideViewPr>
    <p:cSldViewPr snapToGrid="0" snapToObjects="1">
      <p:cViewPr varScale="1">
        <p:scale>
          <a:sx n="117" d="100"/>
          <a:sy n="117" d="100"/>
        </p:scale>
        <p:origin x="149" y="91"/>
      </p:cViewPr>
      <p:guideLst/>
    </p:cSldViewPr>
  </p:slideViewPr>
  <p:outlineViewPr>
    <p:cViewPr>
      <p:scale>
        <a:sx n="33" d="100"/>
        <a:sy n="33" d="100"/>
      </p:scale>
      <p:origin x="0" y="-1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8/26/2024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8/26/2024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126123"/>
            <a:ext cx="11376025" cy="46530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Thank you for your attention !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EA03F-BB70-AA76-9775-92C25E36B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BB8FEA-9751-3E30-9EE3-488B76020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D2B11AC-F7CE-AED5-2AB0-BDC8974A0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B548094-82E9-06D8-76C8-11BBF9794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189922"/>
            <a:ext cx="11376025" cy="889462"/>
          </a:xfrm>
          <a:prstGeom prst="rect">
            <a:avLst/>
          </a:prstGeo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7988" y="4666342"/>
            <a:ext cx="11376026" cy="8037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Gunn Khatri</a:t>
            </a:r>
          </a:p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708870"/>
            <a:ext cx="11376024" cy="54919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32526"/>
            <a:ext cx="11376025" cy="4992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26123"/>
            <a:ext cx="11376025" cy="46530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126123"/>
            <a:ext cx="11376025" cy="46530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126123"/>
            <a:ext cx="11376025" cy="4653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696286"/>
            <a:ext cx="11376024" cy="55044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G. Khatri | SY-BI-XEI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8" r:id="rId5"/>
    <p:sldLayoutId id="2147483674" r:id="rId6"/>
    <p:sldLayoutId id="2147483652" r:id="rId7"/>
    <p:sldLayoutId id="2147483653" r:id="rId8"/>
    <p:sldLayoutId id="2147483661" r:id="rId9"/>
    <p:sldLayoutId id="2147483666" r:id="rId10"/>
    <p:sldLayoutId id="2147483667" r:id="rId11"/>
    <p:sldLayoutId id="2147483658" r:id="rId12"/>
    <p:sldLayoutId id="2147483659" r:id="rId13"/>
    <p:sldLayoutId id="2147483673" r:id="rId14"/>
    <p:sldLayoutId id="2147483660" r:id="rId15"/>
    <p:sldLayoutId id="2147483671" r:id="rId16"/>
    <p:sldLayoutId id="2147483651" r:id="rId17"/>
    <p:sldLayoutId id="2147483654" r:id="rId18"/>
    <p:sldLayoutId id="2147483669" r:id="rId19"/>
    <p:sldLayoutId id="2147483655" r:id="rId20"/>
    <p:sldLayoutId id="214748367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D31A8-8B01-9FD2-D7A4-9EA8D2D03E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89922"/>
            <a:ext cx="11376025" cy="1244918"/>
          </a:xfrm>
        </p:spPr>
        <p:txBody>
          <a:bodyPr/>
          <a:lstStyle/>
          <a:p>
            <a:r>
              <a:rPr lang="en-US" sz="2800" dirty="0"/>
              <a:t>AD BCCCA insulation vacuum</a:t>
            </a:r>
            <a:endParaRPr lang="en-GB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ABE747-A737-8250-F328-82AEAA0275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666342"/>
            <a:ext cx="11376026" cy="1447739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G. Khatri for BCCCA team | SY-BI-XEI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26 Aug 2024, </a:t>
            </a:r>
          </a:p>
        </p:txBody>
      </p:sp>
    </p:spTree>
    <p:extLst>
      <p:ext uri="{BB962C8B-B14F-4D97-AF65-F5344CB8AC3E}">
        <p14:creationId xmlns:p14="http://schemas.microsoft.com/office/powerpoint/2010/main" val="2726354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CE5410-39F3-887B-462C-4F7D244AF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Photos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C5DBA8-9FA6-968B-E05B-F9CA1DE7E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H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1BF13-06CA-F40E-DA22-6FFE9D67D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01C4C-1DA3-51FE-59C2-4A23208B0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E64A4-69E9-4E10-2FE9-0DD9BB357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95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16BA21-9FC8-9230-3AB6-3E94043F4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Failed pump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AC673-65B6-A992-A9B0-AFE161B0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ABACA8-C95B-6672-4B2A-D32426F96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991561-6E04-BAFA-6712-659A09CB6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 descr="A machine with wires and cables&#10;&#10;Description automatically generated">
            <a:extLst>
              <a:ext uri="{FF2B5EF4-FFF2-40B4-BE49-F238E27FC236}">
                <a16:creationId xmlns:a16="http://schemas.microsoft.com/office/drawing/2014/main" id="{101A1A94-096E-67D3-3165-3CFBFF74FD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45" t="16025" r="2538" b="7907"/>
          <a:stretch/>
        </p:blipFill>
        <p:spPr>
          <a:xfrm rot="5400000">
            <a:off x="843439" y="2264634"/>
            <a:ext cx="4807665" cy="3192438"/>
          </a:xfrm>
          <a:prstGeom prst="rect">
            <a:avLst/>
          </a:prstGeom>
        </p:spPr>
      </p:pic>
      <p:pic>
        <p:nvPicPr>
          <p:cNvPr id="10" name="Picture 9" descr="A large machine in a factory&#10;&#10;Description automatically generated">
            <a:extLst>
              <a:ext uri="{FF2B5EF4-FFF2-40B4-BE49-F238E27FC236}">
                <a16:creationId xmlns:a16="http://schemas.microsoft.com/office/drawing/2014/main" id="{8CE7C2DC-7921-429A-1027-D8A4A521D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34556" y="936337"/>
            <a:ext cx="1868292" cy="1401219"/>
          </a:xfrm>
          <a:prstGeom prst="rect">
            <a:avLst/>
          </a:prstGeom>
        </p:spPr>
      </p:pic>
      <p:pic>
        <p:nvPicPr>
          <p:cNvPr id="12" name="Picture 11" descr="A machine with wires and cables&#10;&#10;Description automatically generated">
            <a:extLst>
              <a:ext uri="{FF2B5EF4-FFF2-40B4-BE49-F238E27FC236}">
                <a16:creationId xmlns:a16="http://schemas.microsoft.com/office/drawing/2014/main" id="{BFD21C23-4906-D2B9-1BF0-664054A107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714" t="18244" r="3858" b="12424"/>
          <a:stretch/>
        </p:blipFill>
        <p:spPr>
          <a:xfrm rot="5400000">
            <a:off x="4103309" y="1710979"/>
            <a:ext cx="5447212" cy="3566161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7210170C-3DFA-FD80-C8B0-5D0A6E0A06F2}"/>
              </a:ext>
            </a:extLst>
          </p:cNvPr>
          <p:cNvSpPr/>
          <p:nvPr/>
        </p:nvSpPr>
        <p:spPr>
          <a:xfrm>
            <a:off x="7393577" y="3156204"/>
            <a:ext cx="936369" cy="116259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A close-up of a machine&#10;&#10;Description automatically generated">
            <a:extLst>
              <a:ext uri="{FF2B5EF4-FFF2-40B4-BE49-F238E27FC236}">
                <a16:creationId xmlns:a16="http://schemas.microsoft.com/office/drawing/2014/main" id="{14A318AB-F0D6-C8C3-97A7-19A34F12A0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175149" y="1860991"/>
            <a:ext cx="4432550" cy="332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960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FA50D2C-F9F8-A3E7-E943-9233F7151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GUI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E66C8-D88F-C5B9-8BCC-B287F3CA1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Aug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9C8CC-7DF8-AC7F-3F05-1D0C248E1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Khatri | SY-BI-XEI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82185-10F4-F2FB-C276-FBE58A257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A computer screen with a keyboard&#10;&#10;Description automatically generated">
            <a:extLst>
              <a:ext uri="{FF2B5EF4-FFF2-40B4-BE49-F238E27FC236}">
                <a16:creationId xmlns:a16="http://schemas.microsoft.com/office/drawing/2014/main" id="{E35B1726-D619-8722-2EEA-9682F9578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44633" y="947056"/>
            <a:ext cx="6966857" cy="522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538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ppt tempelate</Template>
  <TotalTime>12017</TotalTime>
  <Words>49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AD BCCCA insulation vacuum</vt:lpstr>
      <vt:lpstr>Outline</vt:lpstr>
      <vt:lpstr>Failed pump</vt:lpstr>
      <vt:lpstr>Control GUI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Gunn Khatri</dc:creator>
  <cp:lastModifiedBy>Gunn Khatri</cp:lastModifiedBy>
  <cp:revision>1882</cp:revision>
  <dcterms:created xsi:type="dcterms:W3CDTF">2023-02-22T10:20:23Z</dcterms:created>
  <dcterms:modified xsi:type="dcterms:W3CDTF">2024-08-26T08:28:38Z</dcterms:modified>
</cp:coreProperties>
</file>