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autoCompressPictures="0">
  <p:sldMasterIdLst>
    <p:sldMasterId id="2147483671" r:id="rId1"/>
  </p:sldMasterIdLst>
  <p:notesMasterIdLst>
    <p:notesMasterId r:id="rId24"/>
  </p:notesMasterIdLst>
  <p:sldIdLst>
    <p:sldId id="256" r:id="rId2"/>
    <p:sldId id="354" r:id="rId3"/>
    <p:sldId id="330" r:id="rId4"/>
    <p:sldId id="341" r:id="rId5"/>
    <p:sldId id="342" r:id="rId6"/>
    <p:sldId id="340" r:id="rId7"/>
    <p:sldId id="290" r:id="rId8"/>
    <p:sldId id="321" r:id="rId9"/>
    <p:sldId id="284" r:id="rId10"/>
    <p:sldId id="328" r:id="rId11"/>
    <p:sldId id="301" r:id="rId12"/>
    <p:sldId id="352" r:id="rId13"/>
    <p:sldId id="345" r:id="rId14"/>
    <p:sldId id="347" r:id="rId15"/>
    <p:sldId id="348" r:id="rId16"/>
    <p:sldId id="346" r:id="rId17"/>
    <p:sldId id="349" r:id="rId18"/>
    <p:sldId id="350" r:id="rId19"/>
    <p:sldId id="334" r:id="rId20"/>
    <p:sldId id="351" r:id="rId21"/>
    <p:sldId id="336" r:id="rId22"/>
    <p:sldId id="332" r:id="rId23"/>
  </p:sldIdLst>
  <p:sldSz cx="9144000" cy="6858000" type="screen4x3"/>
  <p:notesSz cx="7010400" cy="9236075"/>
  <p:embeddedFontLst>
    <p:embeddedFont>
      <p:font typeface="Comic Sans MS" panose="030F0902030302020204" pitchFamily="66" charset="0"/>
      <p:regular r:id="rId25"/>
    </p:embeddedFont>
    <p:embeddedFont>
      <p:font typeface="Helvetica Neue" panose="02000503000000020004" pitchFamily="2" charset="0"/>
      <p:regular r:id="rId26"/>
      <p:bold r:id="rId27"/>
      <p:italic r:id="rId28"/>
      <p:boldItalic r:id="rId29"/>
    </p:embeddedFont>
    <p:embeddedFont>
      <p:font typeface="Helvetica Neue Light" panose="02000403000000020004" pitchFamily="2" charset="0"/>
      <p:regular r:id="rId30"/>
      <p:bold r:id="rId31"/>
      <p:italic r:id="rId32"/>
      <p:boldItalic r:id="rId33"/>
    </p:embeddedFont>
  </p:embeddedFontLst>
  <p:defaultTextStyle>
    <a:defPPr>
      <a:defRPr lang="en-US"/>
    </a:defPPr>
    <a:lvl1pPr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4572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9144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3716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1828800" algn="l" rtl="0" eaLnBrk="0" fontAlgn="base" hangingPunct="0">
      <a:spcBef>
        <a:spcPct val="0"/>
      </a:spcBef>
      <a:spcAft>
        <a:spcPct val="0"/>
      </a:spcAft>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2860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7432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2004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657600" algn="l" defTabSz="914400" rtl="0" eaLnBrk="1" latinLnBrk="0" hangingPunct="1">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64B7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371FDF2A-8E86-454C-A4F2-BD5E0BBB5AE3}">
  <a:tblStyle styleId="{371FDF2A-8E86-454C-A4F2-BD5E0BBB5AE3}"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998ADCD5-A50F-4DA6-82B6-9AB3174A6CC6}" styleName="Table_1">
    <a:wholeTbl>
      <a:tcTxStyle b="off" i="off">
        <a:font>
          <a:latin typeface="Helvetica Light"/>
          <a:ea typeface="Helvetica Light"/>
          <a:cs typeface="Helvetica Light"/>
        </a:font>
        <a:srgbClr val="000000"/>
      </a:tcTxStyle>
      <a:tcStyle>
        <a:tcBdr>
          <a:left>
            <a:ln w="12700" cap="flat" cmpd="sng">
              <a:solidFill>
                <a:srgbClr val="000000"/>
              </a:solidFill>
              <a:prstDash val="dashDot"/>
              <a:round/>
              <a:headEnd type="none" w="sm" len="sm"/>
              <a:tailEnd type="none" w="sm" len="sm"/>
            </a:ln>
          </a:left>
          <a:right>
            <a:ln w="12700" cap="flat" cmpd="sng">
              <a:solidFill>
                <a:srgbClr val="000000"/>
              </a:solidFill>
              <a:prstDash val="dashDot"/>
              <a:round/>
              <a:headEnd type="none" w="sm" len="sm"/>
              <a:tailEnd type="none" w="sm" len="sm"/>
            </a:ln>
          </a:right>
          <a:top>
            <a:ln w="12700" cap="flat" cmpd="sng">
              <a:solidFill>
                <a:srgbClr val="000000"/>
              </a:solidFill>
              <a:prstDash val="dashDot"/>
              <a:round/>
              <a:headEnd type="none" w="sm" len="sm"/>
              <a:tailEnd type="none" w="sm" len="sm"/>
            </a:ln>
          </a:top>
          <a:bottom>
            <a:ln w="12700" cap="flat" cmpd="sng">
              <a:solidFill>
                <a:srgbClr val="000000"/>
              </a:solidFill>
              <a:prstDash val="dashDot"/>
              <a:round/>
              <a:headEnd type="none" w="sm" len="sm"/>
              <a:tailEnd type="none" w="sm" len="sm"/>
            </a:ln>
          </a:bottom>
          <a:insideH>
            <a:ln w="12700" cap="flat" cmpd="sng">
              <a:solidFill>
                <a:srgbClr val="000000"/>
              </a:solidFill>
              <a:prstDash val="dashDot"/>
              <a:round/>
              <a:headEnd type="none" w="sm" len="sm"/>
              <a:tailEnd type="none" w="sm" len="sm"/>
            </a:ln>
          </a:insideH>
          <a:insideV>
            <a:ln w="12700" cap="flat" cmpd="sng">
              <a:solidFill>
                <a:srgbClr val="000000"/>
              </a:solidFill>
              <a:prstDash val="dashDot"/>
              <a:round/>
              <a:headEnd type="none" w="sm" len="sm"/>
              <a:tailEnd type="none" w="sm" len="sm"/>
            </a:ln>
          </a:insideV>
        </a:tcBdr>
        <a:fill>
          <a:solidFill>
            <a:srgbClr val="FFFFFF">
              <a:alpha val="0"/>
            </a:srgbClr>
          </a:solidFill>
        </a:fill>
      </a:tcStyle>
    </a:wholeTbl>
    <a:band1H>
      <a:tcTxStyle/>
      <a:tcStyle>
        <a:tcBdr/>
      </a:tcStyle>
    </a:band1H>
    <a:band2H>
      <a:tcTxStyle b="off" i="off"/>
      <a:tcStyle>
        <a:tcBdr/>
        <a:fill>
          <a:solidFill>
            <a:srgbClr val="EDEEEE"/>
          </a:solidFill>
        </a:fill>
      </a:tcStyle>
    </a:band2H>
    <a:band1V>
      <a:tcTxStyle/>
      <a:tcStyle>
        <a:tcBdr/>
      </a:tcStyle>
    </a:band1V>
    <a:band2V>
      <a:tcTxStyle/>
      <a:tcStyle>
        <a:tcBdr/>
      </a:tcStyle>
    </a:band2V>
    <a:lastCol>
      <a:tcTxStyle/>
      <a:tcStyle>
        <a:tcBdr/>
      </a:tcStyle>
    </a:lastCol>
    <a:firstCol>
      <a:tcTxStyle b="on" i="off">
        <a:font>
          <a:latin typeface="Helvetica"/>
          <a:ea typeface="Helvetica"/>
          <a:cs typeface="Helvetica"/>
        </a:font>
        <a:srgbClr val="000000"/>
      </a:tcTxStyle>
      <a:tcStyle>
        <a:tcBdr>
          <a:left>
            <a:ln w="9525" cap="flat" cmpd="sng">
              <a:solidFill>
                <a:srgbClr val="000000">
                  <a:alpha val="0"/>
                </a:srgbClr>
              </a:solidFill>
              <a:prstDash val="solid"/>
              <a:round/>
              <a:headEnd type="none" w="sm" len="sm"/>
              <a:tailEnd type="none" w="sm" len="sm"/>
            </a:ln>
          </a:left>
          <a:right>
            <a:ln w="12700" cap="flat" cmpd="sng">
              <a:solidFill>
                <a:srgbClr val="000000"/>
              </a:solidFill>
              <a:prstDash val="solid"/>
              <a:round/>
              <a:headEnd type="none" w="sm" len="sm"/>
              <a:tailEnd type="none" w="sm" len="sm"/>
            </a:ln>
          </a:right>
          <a:top>
            <a:ln w="12700" cap="flat" cmpd="sng">
              <a:solidFill>
                <a:srgbClr val="000000"/>
              </a:solidFill>
              <a:prstDash val="dashDot"/>
              <a:round/>
              <a:headEnd type="none" w="sm" len="sm"/>
              <a:tailEnd type="none" w="sm" len="sm"/>
            </a:ln>
          </a:top>
          <a:bottom>
            <a:ln w="12700" cap="flat" cmpd="sng">
              <a:solidFill>
                <a:srgbClr val="000000"/>
              </a:solidFill>
              <a:prstDash val="dashDot"/>
              <a:round/>
              <a:headEnd type="none" w="sm" len="sm"/>
              <a:tailEnd type="none" w="sm" len="sm"/>
            </a:ln>
          </a:bottom>
          <a:insideH>
            <a:ln w="12700" cap="flat" cmpd="sng">
              <a:solidFill>
                <a:srgbClr val="000000"/>
              </a:solidFill>
              <a:prstDash val="dashDot"/>
              <a:round/>
              <a:headEnd type="none" w="sm" len="sm"/>
              <a:tailEnd type="none" w="sm" len="sm"/>
            </a:ln>
          </a:insideH>
          <a:insideV>
            <a:ln w="12700" cap="flat" cmpd="sng">
              <a:solidFill>
                <a:srgbClr val="000000"/>
              </a:solidFill>
              <a:prstDash val="dashDot"/>
              <a:round/>
              <a:headEnd type="none" w="sm" len="sm"/>
              <a:tailEnd type="none" w="sm" len="sm"/>
            </a:ln>
          </a:insideV>
        </a:tcBdr>
        <a:fill>
          <a:solidFill>
            <a:srgbClr val="FFFFFF">
              <a:alpha val="0"/>
            </a:srgbClr>
          </a:solidFill>
        </a:fill>
      </a:tcStyle>
    </a:firstCol>
    <a:lastRow>
      <a:tcTxStyle b="on" i="off">
        <a:font>
          <a:latin typeface="Helvetica"/>
          <a:ea typeface="Helvetica"/>
          <a:cs typeface="Helvetica"/>
        </a:font>
        <a:srgbClr val="000000"/>
      </a:tcTxStyle>
      <a:tcStyle>
        <a:tcBdr>
          <a:left>
            <a:ln w="12700" cap="flat" cmpd="sng">
              <a:solidFill>
                <a:srgbClr val="000000"/>
              </a:solidFill>
              <a:prstDash val="dashDot"/>
              <a:round/>
              <a:headEnd type="none" w="sm" len="sm"/>
              <a:tailEnd type="none" w="sm" len="sm"/>
            </a:ln>
          </a:left>
          <a:right>
            <a:ln w="12700" cap="flat" cmpd="sng">
              <a:solidFill>
                <a:srgbClr val="000000"/>
              </a:solidFill>
              <a:prstDash val="dashDot"/>
              <a:round/>
              <a:headEnd type="none" w="sm" len="sm"/>
              <a:tailEnd type="none" w="sm" len="sm"/>
            </a:ln>
          </a:right>
          <a:top>
            <a:ln w="12700" cap="flat" cmpd="sng">
              <a:solidFill>
                <a:srgbClr val="000000"/>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12700" cap="flat" cmpd="sng">
              <a:solidFill>
                <a:srgbClr val="000000"/>
              </a:solidFill>
              <a:prstDash val="dashDot"/>
              <a:round/>
              <a:headEnd type="none" w="sm" len="sm"/>
              <a:tailEnd type="none" w="sm" len="sm"/>
            </a:ln>
          </a:insideH>
          <a:insideV>
            <a:ln w="12700" cap="flat" cmpd="sng">
              <a:solidFill>
                <a:srgbClr val="000000"/>
              </a:solidFill>
              <a:prstDash val="dashDot"/>
              <a:round/>
              <a:headEnd type="none" w="sm" len="sm"/>
              <a:tailEnd type="none" w="sm" len="sm"/>
            </a:ln>
          </a:insideV>
        </a:tcBdr>
        <a:fill>
          <a:solidFill>
            <a:srgbClr val="FFFFFF">
              <a:alpha val="0"/>
            </a:srgbClr>
          </a:solidFill>
        </a:fill>
      </a:tcStyle>
    </a:lastRow>
    <a:seCell>
      <a:tcTxStyle/>
      <a:tcStyle>
        <a:tcBdr/>
      </a:tcStyle>
    </a:seCell>
    <a:swCell>
      <a:tcTxStyle/>
      <a:tcStyle>
        <a:tcBdr/>
      </a:tcStyle>
    </a:swCell>
    <a:firstRow>
      <a:tcTxStyle b="on" i="off">
        <a:font>
          <a:latin typeface="Helvetica"/>
          <a:ea typeface="Helvetica"/>
          <a:cs typeface="Helvetica"/>
        </a:font>
        <a:srgbClr val="000000"/>
      </a:tcTxStyle>
      <a:tcStyle>
        <a:tcBdr>
          <a:left>
            <a:ln w="12700" cap="flat" cmpd="sng">
              <a:solidFill>
                <a:srgbClr val="000000"/>
              </a:solidFill>
              <a:prstDash val="dashDot"/>
              <a:round/>
              <a:headEnd type="none" w="sm" len="sm"/>
              <a:tailEnd type="none" w="sm" len="sm"/>
            </a:ln>
          </a:left>
          <a:right>
            <a:ln w="12700" cap="flat" cmpd="sng">
              <a:solidFill>
                <a:srgbClr val="000000"/>
              </a:solidFill>
              <a:prstDash val="dashDot"/>
              <a:round/>
              <a:headEnd type="none" w="sm" len="sm"/>
              <a:tailEnd type="none" w="sm" len="sm"/>
            </a:ln>
          </a:right>
          <a:top>
            <a:ln w="9525" cap="flat" cmpd="sng">
              <a:solidFill>
                <a:srgbClr val="000000">
                  <a:alpha val="0"/>
                </a:srgbClr>
              </a:solidFill>
              <a:prstDash val="solid"/>
              <a:round/>
              <a:headEnd type="none" w="sm" len="sm"/>
              <a:tailEnd type="none" w="sm" len="sm"/>
            </a:ln>
          </a:top>
          <a:bottom>
            <a:ln w="12700" cap="flat" cmpd="sng">
              <a:solidFill>
                <a:srgbClr val="000000"/>
              </a:solidFill>
              <a:prstDash val="solid"/>
              <a:round/>
              <a:headEnd type="none" w="sm" len="sm"/>
              <a:tailEnd type="none" w="sm" len="sm"/>
            </a:ln>
          </a:bottom>
          <a:insideH>
            <a:ln w="12700" cap="flat" cmpd="sng">
              <a:solidFill>
                <a:srgbClr val="000000"/>
              </a:solidFill>
              <a:prstDash val="dashDot"/>
              <a:round/>
              <a:headEnd type="none" w="sm" len="sm"/>
              <a:tailEnd type="none" w="sm" len="sm"/>
            </a:ln>
          </a:insideH>
          <a:insideV>
            <a:ln w="12700" cap="flat" cmpd="sng">
              <a:solidFill>
                <a:srgbClr val="000000"/>
              </a:solidFill>
              <a:prstDash val="dashDot"/>
              <a:round/>
              <a:headEnd type="none" w="sm" len="sm"/>
              <a:tailEnd type="none" w="sm" len="sm"/>
            </a:ln>
          </a:insideV>
        </a:tcBdr>
        <a:fill>
          <a:solidFill>
            <a:srgbClr val="FFFFFF">
              <a:alpha val="0"/>
            </a:srgbClr>
          </a:solidFill>
        </a:fill>
      </a:tcStyle>
    </a:firstRow>
    <a:neCell>
      <a:tcTxStyle/>
      <a:tcStyle>
        <a:tcBdr/>
      </a:tcStyle>
    </a:neCell>
    <a:nwCell>
      <a:tcTxStyle/>
      <a:tcStyle>
        <a:tcBdr/>
      </a:tcStyle>
    </a:nw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24"/>
    <p:restoredTop sz="94823"/>
  </p:normalViewPr>
  <p:slideViewPr>
    <p:cSldViewPr snapToGrid="0" snapToObjects="1">
      <p:cViewPr varScale="1">
        <p:scale>
          <a:sx n="116" d="100"/>
          <a:sy n="116" d="100"/>
        </p:scale>
        <p:origin x="1632" y="184"/>
      </p:cViewPr>
      <p:guideLst/>
    </p:cSldViewPr>
  </p:slideViewPr>
  <p:notesTextViewPr>
    <p:cViewPr>
      <p:scale>
        <a:sx n="1" d="1"/>
        <a:sy n="1" d="1"/>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1.fntdata"/><Relationship Id="rId33" Type="http://schemas.openxmlformats.org/officeDocument/2006/relationships/font" Target="fonts/font9.fnt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8.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4.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7.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3.fntdata"/><Relationship Id="rId30" Type="http://schemas.openxmlformats.org/officeDocument/2006/relationships/font" Target="fonts/font6.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Google Shape;3;n">
            <a:extLst>
              <a:ext uri="{FF2B5EF4-FFF2-40B4-BE49-F238E27FC236}">
                <a16:creationId xmlns:a16="http://schemas.microsoft.com/office/drawing/2014/main" id="{10C93231-9AFA-940B-EE13-EE1B07A8591C}"/>
              </a:ext>
            </a:extLst>
          </p:cNvPr>
          <p:cNvSpPr txBox="1">
            <a:spLocks noGrp="1" noChangeArrowheads="1"/>
          </p:cNvSpPr>
          <p:nvPr>
            <p:ph type="hdr" idx="2"/>
          </p:nvPr>
        </p:nvSpPr>
        <p:spPr bwMode="auto">
          <a:xfrm>
            <a:off x="0" y="0"/>
            <a:ext cx="30384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lvl1pPr eaLnBrk="1" hangingPunct="1">
              <a:buClr>
                <a:srgbClr val="000000"/>
              </a:buClr>
              <a:buSzPts val="1400"/>
              <a:buFont typeface="Calibri" panose="020F0502020204030204" pitchFamily="34" charset="0"/>
              <a:buNone/>
              <a:defRPr sz="1200">
                <a:latin typeface="Calibri" panose="020F0502020204030204" pitchFamily="34" charset="0"/>
                <a:sym typeface="Calibri" panose="020F0502020204030204" pitchFamily="34" charset="0"/>
              </a:defRPr>
            </a:lvl1pPr>
          </a:lstStyle>
          <a:p>
            <a:endParaRPr lang="en-US" altLang="en-US"/>
          </a:p>
        </p:txBody>
      </p:sp>
      <p:sp>
        <p:nvSpPr>
          <p:cNvPr id="5123" name="Google Shape;4;n">
            <a:extLst>
              <a:ext uri="{FF2B5EF4-FFF2-40B4-BE49-F238E27FC236}">
                <a16:creationId xmlns:a16="http://schemas.microsoft.com/office/drawing/2014/main" id="{1E3DB4D9-E670-5E97-6C7E-D656B8324DCC}"/>
              </a:ext>
            </a:extLst>
          </p:cNvPr>
          <p:cNvSpPr txBox="1">
            <a:spLocks noGrp="1" noChangeArrowheads="1"/>
          </p:cNvSpPr>
          <p:nvPr>
            <p:ph type="dt" idx="10"/>
          </p:nvPr>
        </p:nvSpPr>
        <p:spPr bwMode="auto">
          <a:xfrm>
            <a:off x="3970338" y="0"/>
            <a:ext cx="30384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lvl1pPr algn="r" eaLnBrk="1" hangingPunct="1">
              <a:buClr>
                <a:srgbClr val="000000"/>
              </a:buClr>
              <a:buSzPts val="1400"/>
              <a:buFont typeface="Calibri" panose="020F0502020204030204" pitchFamily="34" charset="0"/>
              <a:buNone/>
              <a:defRPr sz="1200">
                <a:latin typeface="Calibri" panose="020F0502020204030204" pitchFamily="34" charset="0"/>
                <a:sym typeface="Calibri" panose="020F0502020204030204" pitchFamily="34" charset="0"/>
              </a:defRPr>
            </a:lvl1pPr>
          </a:lstStyle>
          <a:p>
            <a:endParaRPr lang="en-US" altLang="en-US"/>
          </a:p>
        </p:txBody>
      </p:sp>
      <p:sp>
        <p:nvSpPr>
          <p:cNvPr id="5124" name="Google Shape;5;n">
            <a:extLst>
              <a:ext uri="{FF2B5EF4-FFF2-40B4-BE49-F238E27FC236}">
                <a16:creationId xmlns:a16="http://schemas.microsoft.com/office/drawing/2014/main" id="{A6756B31-4148-E134-342A-1F63E5731D8C}"/>
              </a:ext>
            </a:extLst>
          </p:cNvPr>
          <p:cNvSpPr>
            <a:spLocks noGrp="1" noRot="1" noChangeAspect="1"/>
          </p:cNvSpPr>
          <p:nvPr>
            <p:ph type="sldImg" idx="3"/>
          </p:nvPr>
        </p:nvSpPr>
        <p:spPr bwMode="auto">
          <a:xfrm>
            <a:off x="1196975" y="693738"/>
            <a:ext cx="4616450" cy="3462337"/>
          </a:xfrm>
          <a:custGeom>
            <a:avLst/>
            <a:gdLst>
              <a:gd name="T0" fmla="*/ 0 w 120000"/>
              <a:gd name="T1" fmla="*/ 0 h 120000"/>
              <a:gd name="T2" fmla="*/ 120000 w 120000"/>
              <a:gd name="T3" fmla="*/ 0 h 120000"/>
              <a:gd name="T4" fmla="*/ 120000 w 120000"/>
              <a:gd name="T5" fmla="*/ 120000 h 120000"/>
              <a:gd name="T6" fmla="*/ 0 w 120000"/>
              <a:gd name="T7" fmla="*/ 120000 h 120000"/>
              <a:gd name="T8" fmla="*/ 0 w 120000"/>
              <a:gd name="T9" fmla="*/ 0 h 120000"/>
            </a:gdLst>
            <a:ahLst/>
            <a:cxnLst>
              <a:cxn ang="0">
                <a:pos x="T0" y="T1"/>
              </a:cxn>
              <a:cxn ang="0">
                <a:pos x="T2" y="T3"/>
              </a:cxn>
              <a:cxn ang="0">
                <a:pos x="T4" y="T5"/>
              </a:cxn>
              <a:cxn ang="0">
                <a:pos x="T6" y="T7"/>
              </a:cxn>
              <a:cxn ang="0">
                <a:pos x="T8" y="T9"/>
              </a:cxn>
            </a:cxnLst>
            <a:rect l="0" t="0" r="r" b="b"/>
            <a:pathLst>
              <a:path w="120000" h="120000" extrusionOk="0">
                <a:moveTo>
                  <a:pt x="0" y="0"/>
                </a:moveTo>
                <a:lnTo>
                  <a:pt x="120000" y="0"/>
                </a:lnTo>
                <a:lnTo>
                  <a:pt x="120000" y="120000"/>
                </a:lnTo>
                <a:lnTo>
                  <a:pt x="0" y="120000"/>
                </a:lnTo>
                <a:lnTo>
                  <a:pt x="0" y="0"/>
                </a:lnTo>
                <a:close/>
              </a:path>
            </a:pathLst>
          </a:custGeom>
          <a:noFill/>
          <a:ln w="12700" cap="flat" cmpd="sng">
            <a:solidFill>
              <a:srgbClr val="000000"/>
            </a:solidFill>
            <a:prstDash val="solid"/>
            <a:round/>
            <a:headEnd type="none" w="sm" len="sm"/>
            <a:tailEnd type="none" w="sm" len="sm"/>
          </a:ln>
          <a:extLst>
            <a:ext uri="{909E8E84-426E-40DD-AFC4-6F175D3DCCD1}">
              <a14:hiddenFill xmlns:a14="http://schemas.microsoft.com/office/drawing/2010/main">
                <a:solidFill>
                  <a:srgbClr val="FFFFFF"/>
                </a:solidFill>
              </a14:hiddenFill>
            </a:ext>
          </a:extLst>
        </p:spPr>
      </p:sp>
      <p:sp>
        <p:nvSpPr>
          <p:cNvPr id="5125" name="Google Shape;6;n">
            <a:extLst>
              <a:ext uri="{FF2B5EF4-FFF2-40B4-BE49-F238E27FC236}">
                <a16:creationId xmlns:a16="http://schemas.microsoft.com/office/drawing/2014/main" id="{5A26DFCA-E8A7-5DE6-4A25-D904B75AA77B}"/>
              </a:ext>
            </a:extLst>
          </p:cNvPr>
          <p:cNvSpPr txBox="1">
            <a:spLocks noGrp="1" noChangeArrowheads="1"/>
          </p:cNvSpPr>
          <p:nvPr>
            <p:ph type="body" idx="1"/>
          </p:nvPr>
        </p:nvSpPr>
        <p:spPr bwMode="auto">
          <a:xfrm>
            <a:off x="701675" y="4387850"/>
            <a:ext cx="5607050" cy="4154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altLang="en-US">
              <a:sym typeface="Arial" panose="020B0604020202020204" pitchFamily="34" charset="0"/>
            </a:endParaRPr>
          </a:p>
        </p:txBody>
      </p:sp>
      <p:sp>
        <p:nvSpPr>
          <p:cNvPr id="5126" name="Google Shape;7;n">
            <a:extLst>
              <a:ext uri="{FF2B5EF4-FFF2-40B4-BE49-F238E27FC236}">
                <a16:creationId xmlns:a16="http://schemas.microsoft.com/office/drawing/2014/main" id="{CBE0CA20-AC04-CC54-9769-A8D60B7C9900}"/>
              </a:ext>
            </a:extLst>
          </p:cNvPr>
          <p:cNvSpPr txBox="1">
            <a:spLocks noGrp="1" noChangeArrowheads="1"/>
          </p:cNvSpPr>
          <p:nvPr>
            <p:ph type="ftr" idx="11"/>
          </p:nvPr>
        </p:nvSpPr>
        <p:spPr bwMode="auto">
          <a:xfrm>
            <a:off x="0"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b" anchorCtr="0" compatLnSpc="1">
            <a:prstTxWarp prst="textNoShape">
              <a:avLst/>
            </a:prstTxWarp>
          </a:bodyPr>
          <a:lstStyle>
            <a:lvl1pPr eaLnBrk="1" hangingPunct="1">
              <a:buClr>
                <a:srgbClr val="000000"/>
              </a:buClr>
              <a:buSzPts val="1400"/>
              <a:buFont typeface="Calibri" panose="020F0502020204030204" pitchFamily="34" charset="0"/>
              <a:buNone/>
              <a:defRPr sz="1200">
                <a:latin typeface="Calibri" panose="020F0502020204030204" pitchFamily="34" charset="0"/>
                <a:sym typeface="Calibri" panose="020F0502020204030204" pitchFamily="34" charset="0"/>
              </a:defRPr>
            </a:lvl1pPr>
          </a:lstStyle>
          <a:p>
            <a:endParaRPr lang="en-US" altLang="en-US"/>
          </a:p>
        </p:txBody>
      </p:sp>
      <p:sp>
        <p:nvSpPr>
          <p:cNvPr id="5127" name="Google Shape;8;n">
            <a:extLst>
              <a:ext uri="{FF2B5EF4-FFF2-40B4-BE49-F238E27FC236}">
                <a16:creationId xmlns:a16="http://schemas.microsoft.com/office/drawing/2014/main" id="{0B454F23-3718-31E7-662C-6CB864AA7590}"/>
              </a:ext>
            </a:extLst>
          </p:cNvPr>
          <p:cNvSpPr txBox="1">
            <a:spLocks noGrp="1" noChangeArrowheads="1"/>
          </p:cNvSpPr>
          <p:nvPr>
            <p:ph type="sldNum" idx="12"/>
          </p:nvPr>
        </p:nvSpPr>
        <p:spPr bwMode="auto">
          <a:xfrm>
            <a:off x="3970338" y="8774113"/>
            <a:ext cx="30384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00" tIns="46400" rIns="92800" bIns="46400" numCol="1" anchor="b" anchorCtr="0" compatLnSpc="1">
            <a:prstTxWarp prst="textNoShape">
              <a:avLst/>
            </a:prstTxWarp>
          </a:bodyPr>
          <a:lstStyle>
            <a:lvl1pPr algn="r" eaLnBrk="1" hangingPunct="1">
              <a:buClr>
                <a:srgbClr val="000000"/>
              </a:buClr>
              <a:buFont typeface="Calibri" panose="020F0502020204030204" pitchFamily="34" charset="0"/>
              <a:buNone/>
              <a:defRPr sz="1200">
                <a:latin typeface="Calibri" panose="020F0502020204030204" pitchFamily="34" charset="0"/>
                <a:sym typeface="Calibri" panose="020F0502020204030204" pitchFamily="34" charset="0"/>
              </a:defRPr>
            </a:lvl1pPr>
          </a:lstStyle>
          <a:p>
            <a:fld id="{D7FDC168-C44A-B84F-B5C9-A56E854ECF7D}" type="slidenum">
              <a:rPr lang="en-US" altLang="en-US"/>
              <a:pPr/>
              <a:t>‹#›</a:t>
            </a:fld>
            <a:endParaRPr lang="en-US" altLang="en-US"/>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L="457200"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marL="914400" lvl="1"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marL="1371600" lvl="2"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marL="1828800" lvl="3"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marL="2286000" lvl="4" indent="-228600"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7169" name="Google Shape;148;g87bd173165_0_0:notes">
            <a:extLst>
              <a:ext uri="{FF2B5EF4-FFF2-40B4-BE49-F238E27FC236}">
                <a16:creationId xmlns:a16="http://schemas.microsoft.com/office/drawing/2014/main" id="{DBECE0EB-8A72-A185-13BE-55441B299D33}"/>
              </a:ext>
            </a:extLst>
          </p:cNvPr>
          <p:cNvSpPr>
            <a:spLocks noGrp="1" noRot="1" noChangeAspect="1" noTextEdit="1"/>
          </p:cNvSpPr>
          <p:nvPr>
            <p:ph type="sldImg" idx="2"/>
          </p:nvPr>
        </p:nvSpPr>
        <p:spPr>
          <a:noFill/>
          <a:ln>
            <a:headEnd/>
            <a:tailEnd/>
          </a:ln>
        </p:spPr>
      </p:sp>
      <p:sp>
        <p:nvSpPr>
          <p:cNvPr id="7170" name="Google Shape;149;g87bd173165_0_0:notes">
            <a:extLst>
              <a:ext uri="{FF2B5EF4-FFF2-40B4-BE49-F238E27FC236}">
                <a16:creationId xmlns:a16="http://schemas.microsoft.com/office/drawing/2014/main" id="{92E8973B-02E9-B23F-6DAA-124F558BEAFD}"/>
              </a:ext>
            </a:extLst>
          </p:cNvPr>
          <p:cNvSpPr txBox="1">
            <a:spLocks noGrp="1" noChangeArrowheads="1"/>
          </p:cNvSpPr>
          <p:nvPr>
            <p:ph type="body" idx="1"/>
          </p:nvPr>
        </p:nvSpPr>
        <p:spPr/>
        <p:txBody>
          <a:bodyPr/>
          <a:lstStyle/>
          <a:p>
            <a:pPr marL="0" indent="0" eaLnBrk="1" hangingPunct="1">
              <a:spcBef>
                <a:spcPts val="363"/>
              </a:spcBef>
              <a:buSzPts val="1400"/>
              <a:buFont typeface="Calibri" panose="020F0502020204030204" pitchFamily="34" charset="0"/>
              <a:buNone/>
            </a:pPr>
            <a:r>
              <a:rPr lang="en-US" altLang="en-US" sz="1200">
                <a:latin typeface="Calibri" panose="020F0502020204030204" pitchFamily="34" charset="0"/>
                <a:cs typeface="Arial" panose="020B0604020202020204" pitchFamily="34" charset="0"/>
                <a:sym typeface="Calibri" panose="020F0502020204030204" pitchFamily="34" charset="0"/>
              </a:rPr>
              <a:t>	</a:t>
            </a:r>
          </a:p>
        </p:txBody>
      </p:sp>
      <p:sp>
        <p:nvSpPr>
          <p:cNvPr id="7171" name="Google Shape;150;g87bd173165_0_0:notes">
            <a:extLst>
              <a:ext uri="{FF2B5EF4-FFF2-40B4-BE49-F238E27FC236}">
                <a16:creationId xmlns:a16="http://schemas.microsoft.com/office/drawing/2014/main" id="{22FC762F-1823-1C7E-D7A5-52A29D4F3A51}"/>
              </a:ext>
            </a:extLst>
          </p:cNvPr>
          <p:cNvSpPr>
            <a:spLocks noGrp="1" noChangeArrowheads="1"/>
          </p:cNvSpPr>
          <p:nvPr>
            <p:ph type="sldNum" sz="quarter" idx="12"/>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Calibri" panose="020F0502020204030204" pitchFamily="34" charset="0"/>
              <a:buNone/>
            </a:pPr>
            <a:fld id="{1E6B5978-0AE3-C245-AC9D-809E23ED6BAA}" type="slidenum">
              <a:rPr lang="en-US" altLang="en-US"/>
              <a:pPr>
                <a:buFont typeface="Calibri" panose="020F0502020204030204" pitchFamily="34" charset="0"/>
                <a:buNone/>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1745" name="Google Shape;698;g1401a37c521_0_372:notes">
            <a:extLst>
              <a:ext uri="{FF2B5EF4-FFF2-40B4-BE49-F238E27FC236}">
                <a16:creationId xmlns:a16="http://schemas.microsoft.com/office/drawing/2014/main" id="{CB7A0FAA-5571-8373-D803-18EADB99138E}"/>
              </a:ext>
            </a:extLst>
          </p:cNvPr>
          <p:cNvSpPr>
            <a:spLocks noGrp="1" noRot="1" noChangeAspect="1" noTextEdit="1"/>
          </p:cNvSpPr>
          <p:nvPr>
            <p:ph type="sldImg" idx="2"/>
          </p:nvPr>
        </p:nvSpPr>
        <p:spPr>
          <a:xfrm>
            <a:off x="1195388" y="692150"/>
            <a:ext cx="4619625" cy="3463925"/>
          </a:xfrm>
          <a:noFill/>
          <a:ln>
            <a:headEnd/>
            <a:tailEnd/>
          </a:ln>
        </p:spPr>
      </p:sp>
      <p:sp>
        <p:nvSpPr>
          <p:cNvPr id="31746" name="Google Shape;699;g1401a37c521_0_372:notes">
            <a:extLst>
              <a:ext uri="{FF2B5EF4-FFF2-40B4-BE49-F238E27FC236}">
                <a16:creationId xmlns:a16="http://schemas.microsoft.com/office/drawing/2014/main" id="{652F193A-4022-84E6-F584-8856F1E0E121}"/>
              </a:ext>
            </a:extLst>
          </p:cNvPr>
          <p:cNvSpPr txBox="1">
            <a:spLocks noGrp="1" noChangeArrowheads="1"/>
          </p:cNvSpPr>
          <p:nvPr>
            <p:ph type="body" idx="1"/>
          </p:nvPr>
        </p:nvSpPr>
        <p:spPr>
          <a:xfrm>
            <a:off x="935038" y="4387850"/>
            <a:ext cx="5140325" cy="4156075"/>
          </a:xfrm>
          <a:noFill/>
          <a:ln/>
        </p:spPr>
        <p:txBody>
          <a:bodyPr lIns="93075" tIns="93075" rIns="93075" bIns="93075" anchor="ctr"/>
          <a:lstStyle/>
          <a:p>
            <a:pPr marL="0" indent="0" eaLnBrk="1" hangingPunct="1">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Google Shape;494;g1401a37c521_0_70:notes">
            <a:extLst>
              <a:ext uri="{FF2B5EF4-FFF2-40B4-BE49-F238E27FC236}">
                <a16:creationId xmlns:a16="http://schemas.microsoft.com/office/drawing/2014/main" id="{BD454E17-EC41-555B-7FEF-3630DC1AAAAF}"/>
              </a:ext>
            </a:extLst>
          </p:cNvPr>
          <p:cNvSpPr>
            <a:spLocks noGrp="1" noRot="1" noChangeAspect="1" noTextEdit="1"/>
          </p:cNvSpPr>
          <p:nvPr>
            <p:ph type="sldImg" idx="2"/>
          </p:nvPr>
        </p:nvSpPr>
        <p:spPr>
          <a:xfrm>
            <a:off x="1195388" y="692150"/>
            <a:ext cx="4619625" cy="3463925"/>
          </a:xfrm>
          <a:noFill/>
          <a:ln>
            <a:noFill/>
          </a:ln>
          <a:extLst>
            <a:ext uri="{91240B29-F687-4F45-9708-019B960494DF}">
              <a14:hiddenLine xmlns:a14="http://schemas.microsoft.com/office/drawing/2010/main" w="12700">
                <a:solidFill>
                  <a:srgbClr val="000000"/>
                </a:solidFill>
                <a:round/>
                <a:headEnd/>
                <a:tailEnd/>
              </a14:hiddenLine>
            </a:ext>
          </a:extLst>
        </p:spPr>
      </p:sp>
      <p:sp>
        <p:nvSpPr>
          <p:cNvPr id="34818" name="Google Shape;495;g1401a37c521_0_70:notes">
            <a:extLst>
              <a:ext uri="{FF2B5EF4-FFF2-40B4-BE49-F238E27FC236}">
                <a16:creationId xmlns:a16="http://schemas.microsoft.com/office/drawing/2014/main" id="{8EFA5F34-EDA5-AB02-695A-C9046ED8572B}"/>
              </a:ext>
            </a:extLst>
          </p:cNvPr>
          <p:cNvSpPr txBox="1">
            <a:spLocks noGrp="1" noChangeArrowheads="1"/>
          </p:cNvSpPr>
          <p:nvPr>
            <p:ph type="body" idx="1"/>
          </p:nvPr>
        </p:nvSpPr>
        <p:spPr>
          <a:xfrm>
            <a:off x="935038" y="4387850"/>
            <a:ext cx="5140325" cy="4156075"/>
          </a:xfrm>
          <a:noFill/>
          <a:ln/>
        </p:spPr>
        <p:txBody>
          <a:bodyPr lIns="93075" tIns="46525" rIns="93075" bIns="46525"/>
          <a:lstStyle/>
          <a:p>
            <a:pPr marL="0" indent="0" algn="ctr" eaLnBrk="1" hangingPunct="1">
              <a:lnSpc>
                <a:spcPct val="118000"/>
              </a:lnSpc>
              <a:buSzPts val="2200"/>
              <a:buFont typeface="Helvetica Neue" panose="02000503000000020004" pitchFamily="2" charset="0"/>
              <a:buNone/>
            </a:pPr>
            <a:r>
              <a:rPr lang="en-US" altLang="en-US">
                <a:latin typeface="Calibri" panose="020F0502020204030204" pitchFamily="34" charset="0"/>
                <a:cs typeface="Arial" panose="020B0604020202020204" pitchFamily="34" charset="0"/>
                <a:sym typeface="Calibri" panose="020F0502020204030204" pitchFamily="34" charset="0"/>
              </a:rPr>
              <a:t> </a:t>
            </a:r>
            <a:r>
              <a:rPr lang="en-US" altLang="en-US" sz="2400">
                <a:solidFill>
                  <a:schemeClr val="accent2"/>
                </a:solidFill>
                <a:latin typeface="Calibri" panose="020F0502020204030204" pitchFamily="34" charset="0"/>
                <a:cs typeface="Arial" panose="020B0604020202020204" pitchFamily="34" charset="0"/>
                <a:sym typeface="Calibri" panose="020F0502020204030204" pitchFamily="34" charset="0"/>
              </a:rPr>
              <a:t>From 2019 cohort of 9 students, 7 are pursuing graduate studies in Physics or Mathematics at UNC Chapel Hill, UIUC, MIT, U. Toronto, Oklahoma State, Columbia and Yale</a:t>
            </a:r>
            <a:endParaRPr lang="en-US" altLang="en-US">
              <a:latin typeface="Calibri" panose="020F0502020204030204" pitchFamily="34" charset="0"/>
              <a:cs typeface="Arial" panose="020B0604020202020204" pitchFamily="34" charset="0"/>
              <a:sym typeface="Calibri" panose="020F0502020204030204" pitchFamily="34" charset="0"/>
            </a:endParaRPr>
          </a:p>
          <a:p>
            <a:pPr marL="0" indent="0" eaLnBrk="1" hangingPunct="1">
              <a:lnSpc>
                <a:spcPct val="118000"/>
              </a:lnSpc>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237516137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4817" name="Google Shape;494;g1401a37c521_0_70:notes">
            <a:extLst>
              <a:ext uri="{FF2B5EF4-FFF2-40B4-BE49-F238E27FC236}">
                <a16:creationId xmlns:a16="http://schemas.microsoft.com/office/drawing/2014/main" id="{BD454E17-EC41-555B-7FEF-3630DC1AAAAF}"/>
              </a:ext>
            </a:extLst>
          </p:cNvPr>
          <p:cNvSpPr>
            <a:spLocks noGrp="1" noRot="1" noChangeAspect="1" noTextEdit="1"/>
          </p:cNvSpPr>
          <p:nvPr>
            <p:ph type="sldImg" idx="2"/>
          </p:nvPr>
        </p:nvSpPr>
        <p:spPr>
          <a:xfrm>
            <a:off x="1195388" y="692150"/>
            <a:ext cx="4619625" cy="3463925"/>
          </a:xfrm>
          <a:noFill/>
          <a:ln>
            <a:noFill/>
          </a:ln>
          <a:extLst>
            <a:ext uri="{91240B29-F687-4F45-9708-019B960494DF}">
              <a14:hiddenLine xmlns:a14="http://schemas.microsoft.com/office/drawing/2010/main" w="12700">
                <a:solidFill>
                  <a:srgbClr val="000000"/>
                </a:solidFill>
                <a:round/>
                <a:headEnd/>
                <a:tailEnd/>
              </a14:hiddenLine>
            </a:ext>
          </a:extLst>
        </p:spPr>
      </p:sp>
      <p:sp>
        <p:nvSpPr>
          <p:cNvPr id="34818" name="Google Shape;495;g1401a37c521_0_70:notes">
            <a:extLst>
              <a:ext uri="{FF2B5EF4-FFF2-40B4-BE49-F238E27FC236}">
                <a16:creationId xmlns:a16="http://schemas.microsoft.com/office/drawing/2014/main" id="{8EFA5F34-EDA5-AB02-695A-C9046ED8572B}"/>
              </a:ext>
            </a:extLst>
          </p:cNvPr>
          <p:cNvSpPr txBox="1">
            <a:spLocks noGrp="1" noChangeArrowheads="1"/>
          </p:cNvSpPr>
          <p:nvPr>
            <p:ph type="body" idx="1"/>
          </p:nvPr>
        </p:nvSpPr>
        <p:spPr>
          <a:xfrm>
            <a:off x="935038" y="4387850"/>
            <a:ext cx="5140325" cy="4156075"/>
          </a:xfrm>
          <a:noFill/>
          <a:ln/>
        </p:spPr>
        <p:txBody>
          <a:bodyPr lIns="93075" tIns="46525" rIns="93075" bIns="46525"/>
          <a:lstStyle/>
          <a:p>
            <a:pPr marL="0" indent="0" algn="ctr" eaLnBrk="1" hangingPunct="1">
              <a:lnSpc>
                <a:spcPct val="118000"/>
              </a:lnSpc>
              <a:buSzPts val="2200"/>
              <a:buFont typeface="Helvetica Neue" panose="02000503000000020004" pitchFamily="2" charset="0"/>
              <a:buNone/>
            </a:pPr>
            <a:r>
              <a:rPr lang="en-US" altLang="en-US">
                <a:latin typeface="Calibri" panose="020F0502020204030204" pitchFamily="34" charset="0"/>
                <a:cs typeface="Arial" panose="020B0604020202020204" pitchFamily="34" charset="0"/>
                <a:sym typeface="Calibri" panose="020F0502020204030204" pitchFamily="34" charset="0"/>
              </a:rPr>
              <a:t> </a:t>
            </a:r>
            <a:r>
              <a:rPr lang="en-US" altLang="en-US" sz="2400">
                <a:solidFill>
                  <a:schemeClr val="accent2"/>
                </a:solidFill>
                <a:latin typeface="Calibri" panose="020F0502020204030204" pitchFamily="34" charset="0"/>
                <a:cs typeface="Arial" panose="020B0604020202020204" pitchFamily="34" charset="0"/>
                <a:sym typeface="Calibri" panose="020F0502020204030204" pitchFamily="34" charset="0"/>
              </a:rPr>
              <a:t>From 2019 cohort of 9 students, 7 are pursuing graduate studies in Physics or Mathematics at UNC Chapel Hill, UIUC, MIT, U. Toronto, Oklahoma State, Columbia and Yale</a:t>
            </a:r>
            <a:endParaRPr lang="en-US" altLang="en-US">
              <a:latin typeface="Calibri" panose="020F0502020204030204" pitchFamily="34" charset="0"/>
              <a:cs typeface="Arial" panose="020B0604020202020204" pitchFamily="34" charset="0"/>
              <a:sym typeface="Calibri" panose="020F0502020204030204" pitchFamily="34" charset="0"/>
            </a:endParaRPr>
          </a:p>
          <a:p>
            <a:pPr marL="0" indent="0" eaLnBrk="1" hangingPunct="1">
              <a:lnSpc>
                <a:spcPct val="118000"/>
              </a:lnSpc>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25627856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494;g1401a37c521_0_70:notes">
            <a:extLst>
              <a:ext uri="{FF2B5EF4-FFF2-40B4-BE49-F238E27FC236}">
                <a16:creationId xmlns:a16="http://schemas.microsoft.com/office/drawing/2014/main" id="{9A43BD5F-38E1-65EC-5787-1C71C302FEFC}"/>
              </a:ext>
            </a:extLst>
          </p:cNvPr>
          <p:cNvSpPr>
            <a:spLocks noGrp="1" noRot="1" noChangeAspect="1" noTextEdit="1"/>
          </p:cNvSpPr>
          <p:nvPr>
            <p:ph type="sldImg" idx="2"/>
          </p:nvPr>
        </p:nvSpPr>
        <p:spPr>
          <a:xfrm>
            <a:off x="1195388" y="692150"/>
            <a:ext cx="4619625" cy="3463925"/>
          </a:xfrm>
          <a:noFill/>
          <a:ln>
            <a:noFill/>
          </a:ln>
          <a:extLst>
            <a:ext uri="{91240B29-F687-4F45-9708-019B960494DF}">
              <a14:hiddenLine xmlns:a14="http://schemas.microsoft.com/office/drawing/2010/main" w="12700">
                <a:solidFill>
                  <a:srgbClr val="000000"/>
                </a:solidFill>
                <a:round/>
                <a:headEnd/>
                <a:tailEnd/>
              </a14:hiddenLine>
            </a:ext>
          </a:extLst>
        </p:spPr>
      </p:sp>
      <p:sp>
        <p:nvSpPr>
          <p:cNvPr id="36866" name="Google Shape;495;g1401a37c521_0_70:notes">
            <a:extLst>
              <a:ext uri="{FF2B5EF4-FFF2-40B4-BE49-F238E27FC236}">
                <a16:creationId xmlns:a16="http://schemas.microsoft.com/office/drawing/2014/main" id="{085CF89C-7D07-09CF-E05F-323222CEEC11}"/>
              </a:ext>
            </a:extLst>
          </p:cNvPr>
          <p:cNvSpPr txBox="1">
            <a:spLocks noGrp="1" noChangeArrowheads="1"/>
          </p:cNvSpPr>
          <p:nvPr>
            <p:ph type="body" idx="1"/>
          </p:nvPr>
        </p:nvSpPr>
        <p:spPr>
          <a:xfrm>
            <a:off x="935038" y="4387850"/>
            <a:ext cx="5140325" cy="4156075"/>
          </a:xfrm>
          <a:noFill/>
          <a:ln/>
        </p:spPr>
        <p:txBody>
          <a:bodyPr lIns="93075" tIns="46525" rIns="93075" bIns="46525"/>
          <a:lstStyle/>
          <a:p>
            <a:pPr marL="0" indent="0" algn="ctr" eaLnBrk="1" hangingPunct="1">
              <a:lnSpc>
                <a:spcPct val="118000"/>
              </a:lnSpc>
              <a:buSzPts val="2200"/>
              <a:buFont typeface="Helvetica Neue" panose="02000503000000020004" pitchFamily="2" charset="0"/>
              <a:buNone/>
            </a:pPr>
            <a:r>
              <a:rPr lang="en-US" altLang="en-US">
                <a:latin typeface="Calibri" panose="020F0502020204030204" pitchFamily="34" charset="0"/>
                <a:cs typeface="Arial" panose="020B0604020202020204" pitchFamily="34" charset="0"/>
                <a:sym typeface="Calibri" panose="020F0502020204030204" pitchFamily="34" charset="0"/>
              </a:rPr>
              <a:t> </a:t>
            </a:r>
            <a:r>
              <a:rPr lang="en-US" altLang="en-US" sz="2400">
                <a:solidFill>
                  <a:schemeClr val="accent2"/>
                </a:solidFill>
                <a:latin typeface="Calibri" panose="020F0502020204030204" pitchFamily="34" charset="0"/>
                <a:cs typeface="Arial" panose="020B0604020202020204" pitchFamily="34" charset="0"/>
                <a:sym typeface="Calibri" panose="020F0502020204030204" pitchFamily="34" charset="0"/>
              </a:rPr>
              <a:t>From 2019 cohort of 9 students, 7 are pursuing graduate studies in Physics or Mathematics at UNC Chapel Hill, UIUC, MIT, U. Toronto, Oklahoma State, Columbia and Yale</a:t>
            </a:r>
            <a:endParaRPr lang="en-US" altLang="en-US">
              <a:latin typeface="Calibri" panose="020F0502020204030204" pitchFamily="34" charset="0"/>
              <a:cs typeface="Arial" panose="020B0604020202020204" pitchFamily="34" charset="0"/>
              <a:sym typeface="Calibri" panose="020F0502020204030204" pitchFamily="34" charset="0"/>
            </a:endParaRPr>
          </a:p>
          <a:p>
            <a:pPr marL="0" indent="0" eaLnBrk="1" hangingPunct="1">
              <a:lnSpc>
                <a:spcPct val="118000"/>
              </a:lnSpc>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3408195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6865" name="Google Shape;494;g1401a37c521_0_70:notes">
            <a:extLst>
              <a:ext uri="{FF2B5EF4-FFF2-40B4-BE49-F238E27FC236}">
                <a16:creationId xmlns:a16="http://schemas.microsoft.com/office/drawing/2014/main" id="{9A43BD5F-38E1-65EC-5787-1C71C302FEFC}"/>
              </a:ext>
            </a:extLst>
          </p:cNvPr>
          <p:cNvSpPr>
            <a:spLocks noGrp="1" noRot="1" noChangeAspect="1" noTextEdit="1"/>
          </p:cNvSpPr>
          <p:nvPr>
            <p:ph type="sldImg" idx="2"/>
          </p:nvPr>
        </p:nvSpPr>
        <p:spPr>
          <a:xfrm>
            <a:off x="1195388" y="692150"/>
            <a:ext cx="4619625" cy="3463925"/>
          </a:xfrm>
          <a:noFill/>
          <a:ln>
            <a:noFill/>
          </a:ln>
          <a:extLst>
            <a:ext uri="{91240B29-F687-4F45-9708-019B960494DF}">
              <a14:hiddenLine xmlns:a14="http://schemas.microsoft.com/office/drawing/2010/main" w="12700">
                <a:solidFill>
                  <a:srgbClr val="000000"/>
                </a:solidFill>
                <a:round/>
                <a:headEnd/>
                <a:tailEnd/>
              </a14:hiddenLine>
            </a:ext>
          </a:extLst>
        </p:spPr>
      </p:sp>
      <p:sp>
        <p:nvSpPr>
          <p:cNvPr id="36866" name="Google Shape;495;g1401a37c521_0_70:notes">
            <a:extLst>
              <a:ext uri="{FF2B5EF4-FFF2-40B4-BE49-F238E27FC236}">
                <a16:creationId xmlns:a16="http://schemas.microsoft.com/office/drawing/2014/main" id="{085CF89C-7D07-09CF-E05F-323222CEEC11}"/>
              </a:ext>
            </a:extLst>
          </p:cNvPr>
          <p:cNvSpPr txBox="1">
            <a:spLocks noGrp="1" noChangeArrowheads="1"/>
          </p:cNvSpPr>
          <p:nvPr>
            <p:ph type="body" idx="1"/>
          </p:nvPr>
        </p:nvSpPr>
        <p:spPr>
          <a:xfrm>
            <a:off x="935038" y="4387850"/>
            <a:ext cx="5140325" cy="4156075"/>
          </a:xfrm>
          <a:noFill/>
          <a:ln/>
        </p:spPr>
        <p:txBody>
          <a:bodyPr lIns="93075" tIns="46525" rIns="93075" bIns="46525"/>
          <a:lstStyle/>
          <a:p>
            <a:pPr marL="0" indent="0" algn="ctr" eaLnBrk="1" hangingPunct="1">
              <a:lnSpc>
                <a:spcPct val="118000"/>
              </a:lnSpc>
              <a:buSzPts val="2200"/>
              <a:buFont typeface="Helvetica Neue" panose="02000503000000020004" pitchFamily="2" charset="0"/>
              <a:buNone/>
            </a:pPr>
            <a:r>
              <a:rPr lang="en-US" altLang="en-US">
                <a:latin typeface="Calibri" panose="020F0502020204030204" pitchFamily="34" charset="0"/>
                <a:cs typeface="Arial" panose="020B0604020202020204" pitchFamily="34" charset="0"/>
                <a:sym typeface="Calibri" panose="020F0502020204030204" pitchFamily="34" charset="0"/>
              </a:rPr>
              <a:t> </a:t>
            </a:r>
            <a:r>
              <a:rPr lang="en-US" altLang="en-US" sz="2400">
                <a:solidFill>
                  <a:schemeClr val="accent2"/>
                </a:solidFill>
                <a:latin typeface="Calibri" panose="020F0502020204030204" pitchFamily="34" charset="0"/>
                <a:cs typeface="Arial" panose="020B0604020202020204" pitchFamily="34" charset="0"/>
                <a:sym typeface="Calibri" panose="020F0502020204030204" pitchFamily="34" charset="0"/>
              </a:rPr>
              <a:t>From 2019 cohort of 9 students, 7 are pursuing graduate studies in Physics or Mathematics at UNC Chapel Hill, UIUC, MIT, U. Toronto, Oklahoma State, Columbia and Yale</a:t>
            </a:r>
            <a:endParaRPr lang="en-US" altLang="en-US">
              <a:latin typeface="Calibri" panose="020F0502020204030204" pitchFamily="34" charset="0"/>
              <a:cs typeface="Arial" panose="020B0604020202020204" pitchFamily="34" charset="0"/>
              <a:sym typeface="Calibri" panose="020F0502020204030204" pitchFamily="34" charset="0"/>
            </a:endParaRPr>
          </a:p>
          <a:p>
            <a:pPr marL="0" indent="0" eaLnBrk="1" hangingPunct="1">
              <a:lnSpc>
                <a:spcPct val="118000"/>
              </a:lnSpc>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Tree>
    <p:extLst>
      <p:ext uri="{BB962C8B-B14F-4D97-AF65-F5344CB8AC3E}">
        <p14:creationId xmlns:p14="http://schemas.microsoft.com/office/powerpoint/2010/main" val="25068015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49" name="Google Shape;532;g1401a37c521_0_105:notes">
            <a:extLst>
              <a:ext uri="{FF2B5EF4-FFF2-40B4-BE49-F238E27FC236}">
                <a16:creationId xmlns:a16="http://schemas.microsoft.com/office/drawing/2014/main" id="{FA65291B-4877-2482-C33F-07A1E04FA453}"/>
              </a:ext>
            </a:extLst>
          </p:cNvPr>
          <p:cNvSpPr txBox="1">
            <a:spLocks noGrp="1" noChangeArrowheads="1"/>
          </p:cNvSpPr>
          <p:nvPr>
            <p:ph type="body" idx="1"/>
          </p:nvPr>
        </p:nvSpPr>
        <p:spPr>
          <a:xfrm>
            <a:off x="935038" y="4387850"/>
            <a:ext cx="5140325" cy="4156075"/>
          </a:xfrm>
          <a:noFill/>
          <a:ln/>
        </p:spPr>
        <p:txBody>
          <a:bodyPr lIns="93075" tIns="93075" rIns="93075" bIns="93075" anchor="ctr"/>
          <a:lstStyle/>
          <a:p>
            <a:pPr marL="0" indent="0" eaLnBrk="1" hangingPunct="1">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
        <p:nvSpPr>
          <p:cNvPr id="27650" name="Google Shape;533;g1401a37c521_0_105:notes">
            <a:extLst>
              <a:ext uri="{FF2B5EF4-FFF2-40B4-BE49-F238E27FC236}">
                <a16:creationId xmlns:a16="http://schemas.microsoft.com/office/drawing/2014/main" id="{0AAEB1EB-C0FD-A8C0-13AC-40D9B7D733AD}"/>
              </a:ext>
            </a:extLst>
          </p:cNvPr>
          <p:cNvSpPr>
            <a:spLocks noGrp="1" noRot="1" noChangeAspect="1" noTextEdit="1"/>
          </p:cNvSpPr>
          <p:nvPr>
            <p:ph type="sldImg" idx="2"/>
          </p:nvPr>
        </p:nvSpPr>
        <p:spPr>
          <a:xfrm>
            <a:off x="1195388" y="692150"/>
            <a:ext cx="4619625" cy="3463925"/>
          </a:xfrm>
          <a:noFill/>
          <a:ln>
            <a:headEnd/>
            <a:tailEnd/>
          </a:ln>
        </p:spPr>
      </p:sp>
    </p:spTree>
    <p:extLst>
      <p:ext uri="{BB962C8B-B14F-4D97-AF65-F5344CB8AC3E}">
        <p14:creationId xmlns:p14="http://schemas.microsoft.com/office/powerpoint/2010/main" val="42220914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49" name="Google Shape;532;g1401a37c521_0_105:notes">
            <a:extLst>
              <a:ext uri="{FF2B5EF4-FFF2-40B4-BE49-F238E27FC236}">
                <a16:creationId xmlns:a16="http://schemas.microsoft.com/office/drawing/2014/main" id="{FA65291B-4877-2482-C33F-07A1E04FA453}"/>
              </a:ext>
            </a:extLst>
          </p:cNvPr>
          <p:cNvSpPr txBox="1">
            <a:spLocks noGrp="1" noChangeArrowheads="1"/>
          </p:cNvSpPr>
          <p:nvPr>
            <p:ph type="body" idx="1"/>
          </p:nvPr>
        </p:nvSpPr>
        <p:spPr>
          <a:xfrm>
            <a:off x="935038" y="4387850"/>
            <a:ext cx="5140325" cy="4156075"/>
          </a:xfrm>
          <a:noFill/>
          <a:ln/>
        </p:spPr>
        <p:txBody>
          <a:bodyPr lIns="93075" tIns="93075" rIns="93075" bIns="93075" anchor="ctr"/>
          <a:lstStyle/>
          <a:p>
            <a:pPr marL="0" indent="0" eaLnBrk="1" hangingPunct="1">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
        <p:nvSpPr>
          <p:cNvPr id="27650" name="Google Shape;533;g1401a37c521_0_105:notes">
            <a:extLst>
              <a:ext uri="{FF2B5EF4-FFF2-40B4-BE49-F238E27FC236}">
                <a16:creationId xmlns:a16="http://schemas.microsoft.com/office/drawing/2014/main" id="{0AAEB1EB-C0FD-A8C0-13AC-40D9B7D733AD}"/>
              </a:ext>
            </a:extLst>
          </p:cNvPr>
          <p:cNvSpPr>
            <a:spLocks noGrp="1" noRot="1" noChangeAspect="1" noTextEdit="1"/>
          </p:cNvSpPr>
          <p:nvPr>
            <p:ph type="sldImg" idx="2"/>
          </p:nvPr>
        </p:nvSpPr>
        <p:spPr>
          <a:xfrm>
            <a:off x="1195388" y="692150"/>
            <a:ext cx="4619625" cy="3463925"/>
          </a:xfrm>
          <a:noFill/>
          <a:ln>
            <a:headEnd/>
            <a:tailEnd/>
          </a:ln>
        </p:spPr>
      </p:sp>
    </p:spTree>
    <p:extLst>
      <p:ext uri="{BB962C8B-B14F-4D97-AF65-F5344CB8AC3E}">
        <p14:creationId xmlns:p14="http://schemas.microsoft.com/office/powerpoint/2010/main" val="7159170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7649" name="Google Shape;532;g1401a37c521_0_105:notes">
            <a:extLst>
              <a:ext uri="{FF2B5EF4-FFF2-40B4-BE49-F238E27FC236}">
                <a16:creationId xmlns:a16="http://schemas.microsoft.com/office/drawing/2014/main" id="{FA65291B-4877-2482-C33F-07A1E04FA453}"/>
              </a:ext>
            </a:extLst>
          </p:cNvPr>
          <p:cNvSpPr txBox="1">
            <a:spLocks noGrp="1" noChangeArrowheads="1"/>
          </p:cNvSpPr>
          <p:nvPr>
            <p:ph type="body" idx="1"/>
          </p:nvPr>
        </p:nvSpPr>
        <p:spPr>
          <a:xfrm>
            <a:off x="935038" y="4387850"/>
            <a:ext cx="5140325" cy="4156075"/>
          </a:xfrm>
          <a:noFill/>
          <a:ln/>
        </p:spPr>
        <p:txBody>
          <a:bodyPr lIns="93075" tIns="93075" rIns="93075" bIns="93075" anchor="ctr"/>
          <a:lstStyle/>
          <a:p>
            <a:pPr marL="0" indent="0" eaLnBrk="1" hangingPunct="1">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
        <p:nvSpPr>
          <p:cNvPr id="27650" name="Google Shape;533;g1401a37c521_0_105:notes">
            <a:extLst>
              <a:ext uri="{FF2B5EF4-FFF2-40B4-BE49-F238E27FC236}">
                <a16:creationId xmlns:a16="http://schemas.microsoft.com/office/drawing/2014/main" id="{0AAEB1EB-C0FD-A8C0-13AC-40D9B7D733AD}"/>
              </a:ext>
            </a:extLst>
          </p:cNvPr>
          <p:cNvSpPr>
            <a:spLocks noGrp="1" noRot="1" noChangeAspect="1" noTextEdit="1"/>
          </p:cNvSpPr>
          <p:nvPr>
            <p:ph type="sldImg" idx="2"/>
          </p:nvPr>
        </p:nvSpPr>
        <p:spPr>
          <a:xfrm>
            <a:off x="1195388" y="692150"/>
            <a:ext cx="4619625" cy="3463925"/>
          </a:xfrm>
          <a:noFill/>
          <a:ln>
            <a:headEnd/>
            <a:tailEnd/>
          </a:ln>
        </p:spPr>
      </p:sp>
    </p:spTree>
    <p:extLst>
      <p:ext uri="{BB962C8B-B14F-4D97-AF65-F5344CB8AC3E}">
        <p14:creationId xmlns:p14="http://schemas.microsoft.com/office/powerpoint/2010/main" val="18113427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3553" name="Google Shape;523;g1401a37c521_0_97:notes">
            <a:extLst>
              <a:ext uri="{FF2B5EF4-FFF2-40B4-BE49-F238E27FC236}">
                <a16:creationId xmlns:a16="http://schemas.microsoft.com/office/drawing/2014/main" id="{68F06EE6-E3EB-8A74-A611-2F03AD6D36A4}"/>
              </a:ext>
            </a:extLst>
          </p:cNvPr>
          <p:cNvSpPr>
            <a:spLocks noGrp="1" noRot="1" noChangeAspect="1" noTextEdit="1"/>
          </p:cNvSpPr>
          <p:nvPr>
            <p:ph type="sldImg" idx="2"/>
          </p:nvPr>
        </p:nvSpPr>
        <p:spPr>
          <a:xfrm>
            <a:off x="1195388" y="692150"/>
            <a:ext cx="4619625" cy="3463925"/>
          </a:xfrm>
          <a:noFill/>
          <a:ln>
            <a:noFill/>
          </a:ln>
          <a:extLst>
            <a:ext uri="{91240B29-F687-4F45-9708-019B960494DF}">
              <a14:hiddenLine xmlns:a14="http://schemas.microsoft.com/office/drawing/2010/main" w="12700">
                <a:solidFill>
                  <a:srgbClr val="000000"/>
                </a:solidFill>
                <a:round/>
                <a:headEnd/>
                <a:tailEnd/>
              </a14:hiddenLine>
            </a:ext>
          </a:extLst>
        </p:spPr>
      </p:sp>
      <p:sp>
        <p:nvSpPr>
          <p:cNvPr id="23554" name="Google Shape;524;g1401a37c521_0_97:notes">
            <a:extLst>
              <a:ext uri="{FF2B5EF4-FFF2-40B4-BE49-F238E27FC236}">
                <a16:creationId xmlns:a16="http://schemas.microsoft.com/office/drawing/2014/main" id="{036EB62A-F9CA-9A40-10EC-52AB1416B28C}"/>
              </a:ext>
            </a:extLst>
          </p:cNvPr>
          <p:cNvSpPr txBox="1">
            <a:spLocks noGrp="1" noChangeArrowheads="1"/>
          </p:cNvSpPr>
          <p:nvPr>
            <p:ph type="body" idx="1"/>
          </p:nvPr>
        </p:nvSpPr>
        <p:spPr>
          <a:xfrm>
            <a:off x="935038" y="4387850"/>
            <a:ext cx="5140325" cy="4156075"/>
          </a:xfrm>
          <a:noFill/>
          <a:ln/>
        </p:spPr>
        <p:txBody>
          <a:bodyPr lIns="93075" tIns="46525" rIns="93075" bIns="46525"/>
          <a:lstStyle/>
          <a:p>
            <a:pPr marL="0" indent="0" eaLnBrk="1" hangingPunct="1">
              <a:lnSpc>
                <a:spcPct val="118000"/>
              </a:lnSpc>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29697" name="Google Shape;532;g1401a37c521_0_105:notes">
            <a:extLst>
              <a:ext uri="{FF2B5EF4-FFF2-40B4-BE49-F238E27FC236}">
                <a16:creationId xmlns:a16="http://schemas.microsoft.com/office/drawing/2014/main" id="{3C196950-0D2B-D412-C74A-4629AC291417}"/>
              </a:ext>
            </a:extLst>
          </p:cNvPr>
          <p:cNvSpPr txBox="1">
            <a:spLocks noGrp="1" noChangeArrowheads="1"/>
          </p:cNvSpPr>
          <p:nvPr>
            <p:ph type="body" idx="1"/>
          </p:nvPr>
        </p:nvSpPr>
        <p:spPr>
          <a:xfrm>
            <a:off x="935038" y="4387850"/>
            <a:ext cx="5140325" cy="4156075"/>
          </a:xfrm>
          <a:noFill/>
          <a:ln/>
        </p:spPr>
        <p:txBody>
          <a:bodyPr lIns="93075" tIns="93075" rIns="93075" bIns="93075" anchor="ctr"/>
          <a:lstStyle/>
          <a:p>
            <a:pPr marL="0" indent="0" eaLnBrk="1" hangingPunct="1">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
        <p:nvSpPr>
          <p:cNvPr id="29698" name="Google Shape;533;g1401a37c521_0_105:notes">
            <a:extLst>
              <a:ext uri="{FF2B5EF4-FFF2-40B4-BE49-F238E27FC236}">
                <a16:creationId xmlns:a16="http://schemas.microsoft.com/office/drawing/2014/main" id="{7B2155D4-1B4D-59B3-6CF0-46C381F6519B}"/>
              </a:ext>
            </a:extLst>
          </p:cNvPr>
          <p:cNvSpPr>
            <a:spLocks noGrp="1" noRot="1" noChangeAspect="1" noTextEdit="1"/>
          </p:cNvSpPr>
          <p:nvPr>
            <p:ph type="sldImg" idx="2"/>
          </p:nvPr>
        </p:nvSpPr>
        <p:spPr>
          <a:xfrm>
            <a:off x="1195388" y="692150"/>
            <a:ext cx="4619625" cy="3463925"/>
          </a:xfrm>
          <a:noFill/>
          <a:ln>
            <a:headEnd/>
            <a:tailEnd/>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5361" name="Google Shape;639;g1401a37c521_0_316:notes">
            <a:extLst>
              <a:ext uri="{FF2B5EF4-FFF2-40B4-BE49-F238E27FC236}">
                <a16:creationId xmlns:a16="http://schemas.microsoft.com/office/drawing/2014/main" id="{13CAB465-627B-C8E7-61C9-60A500B76A4E}"/>
              </a:ext>
            </a:extLst>
          </p:cNvPr>
          <p:cNvSpPr txBox="1">
            <a:spLocks noGrp="1" noChangeArrowheads="1"/>
          </p:cNvSpPr>
          <p:nvPr>
            <p:ph type="body" idx="1"/>
          </p:nvPr>
        </p:nvSpPr>
        <p:spPr>
          <a:xfrm>
            <a:off x="935038" y="4387850"/>
            <a:ext cx="5140325" cy="4156075"/>
          </a:xfrm>
          <a:noFill/>
          <a:ln/>
        </p:spPr>
        <p:txBody>
          <a:bodyPr lIns="93075" tIns="46525" rIns="93075" bIns="46525"/>
          <a:lstStyle/>
          <a:p>
            <a:pPr marL="0" indent="0" eaLnBrk="1" hangingPunct="1">
              <a:lnSpc>
                <a:spcPct val="118000"/>
              </a:lnSpc>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
        <p:nvSpPr>
          <p:cNvPr id="15362" name="Google Shape;640;g1401a37c521_0_316:notes">
            <a:extLst>
              <a:ext uri="{FF2B5EF4-FFF2-40B4-BE49-F238E27FC236}">
                <a16:creationId xmlns:a16="http://schemas.microsoft.com/office/drawing/2014/main" id="{305E6C03-F80F-0815-F8B2-ADB63632357F}"/>
              </a:ext>
            </a:extLst>
          </p:cNvPr>
          <p:cNvSpPr>
            <a:spLocks noGrp="1" noRot="1" noChangeAspect="1" noTextEdit="1"/>
          </p:cNvSpPr>
          <p:nvPr>
            <p:ph type="sldImg" idx="2"/>
          </p:nvPr>
        </p:nvSpPr>
        <p:spPr>
          <a:xfrm>
            <a:off x="1195388" y="692150"/>
            <a:ext cx="4619625" cy="3463925"/>
          </a:xfrm>
          <a:noFill/>
          <a:ln>
            <a:noFill/>
          </a:ln>
          <a:extLst>
            <a:ext uri="{91240B29-F687-4F45-9708-019B960494DF}">
              <a14:hiddenLine xmlns:a14="http://schemas.microsoft.com/office/drawing/2010/main" w="12700">
                <a:solidFill>
                  <a:srgbClr val="000000"/>
                </a:solidFill>
                <a:round/>
                <a:headEnd/>
                <a:tailEnd/>
              </a14:hiddenLine>
            </a:ext>
          </a:extLst>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7409" name="Google Shape;430;g1401a37c521_0_9:notes">
            <a:extLst>
              <a:ext uri="{FF2B5EF4-FFF2-40B4-BE49-F238E27FC236}">
                <a16:creationId xmlns:a16="http://schemas.microsoft.com/office/drawing/2014/main" id="{8ECDC7DC-72A3-69D2-5C76-D3D96FE23A1D}"/>
              </a:ext>
            </a:extLst>
          </p:cNvPr>
          <p:cNvSpPr txBox="1">
            <a:spLocks noGrp="1" noChangeArrowheads="1"/>
          </p:cNvSpPr>
          <p:nvPr>
            <p:ph type="body" idx="1"/>
          </p:nvPr>
        </p:nvSpPr>
        <p:spPr>
          <a:xfrm>
            <a:off x="935038" y="4387850"/>
            <a:ext cx="5140325" cy="4156075"/>
          </a:xfrm>
          <a:noFill/>
          <a:ln/>
        </p:spPr>
        <p:txBody>
          <a:bodyPr lIns="93075" tIns="93075" rIns="93075" bIns="93075" anchor="ctr"/>
          <a:lstStyle/>
          <a:p>
            <a:pPr marL="0" indent="0" eaLnBrk="1" hangingPunct="1">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
        <p:nvSpPr>
          <p:cNvPr id="17410" name="Google Shape;431;g1401a37c521_0_9:notes">
            <a:extLst>
              <a:ext uri="{FF2B5EF4-FFF2-40B4-BE49-F238E27FC236}">
                <a16:creationId xmlns:a16="http://schemas.microsoft.com/office/drawing/2014/main" id="{1E0B19CF-8062-7923-CC2B-4B405FA753EB}"/>
              </a:ext>
            </a:extLst>
          </p:cNvPr>
          <p:cNvSpPr>
            <a:spLocks noGrp="1" noRot="1" noChangeAspect="1" noTextEdit="1"/>
          </p:cNvSpPr>
          <p:nvPr>
            <p:ph type="sldImg" idx="2"/>
          </p:nvPr>
        </p:nvSpPr>
        <p:spPr>
          <a:xfrm>
            <a:off x="1195388" y="692150"/>
            <a:ext cx="4619625" cy="3463925"/>
          </a:xfrm>
          <a:noFill/>
          <a:ln>
            <a:headEnd/>
            <a:tailEnd/>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19457" name="Google Shape;430;g1401a37c521_0_9:notes">
            <a:extLst>
              <a:ext uri="{FF2B5EF4-FFF2-40B4-BE49-F238E27FC236}">
                <a16:creationId xmlns:a16="http://schemas.microsoft.com/office/drawing/2014/main" id="{218D3B17-8A98-ECA1-1083-79EE53F7DE2B}"/>
              </a:ext>
            </a:extLst>
          </p:cNvPr>
          <p:cNvSpPr txBox="1">
            <a:spLocks noGrp="1" noChangeArrowheads="1"/>
          </p:cNvSpPr>
          <p:nvPr>
            <p:ph type="body" idx="1"/>
          </p:nvPr>
        </p:nvSpPr>
        <p:spPr>
          <a:xfrm>
            <a:off x="935038" y="4387850"/>
            <a:ext cx="5140325" cy="4156075"/>
          </a:xfrm>
          <a:noFill/>
          <a:ln/>
        </p:spPr>
        <p:txBody>
          <a:bodyPr lIns="93075" tIns="93075" rIns="93075" bIns="93075" anchor="ctr"/>
          <a:lstStyle/>
          <a:p>
            <a:pPr marL="0" indent="0" eaLnBrk="1" hangingPunct="1">
              <a:buSzPts val="1400"/>
              <a:buFont typeface="Calibri" panose="020F0502020204030204" pitchFamily="34" charset="0"/>
              <a:buNone/>
            </a:pPr>
            <a:endParaRPr lang="en-US" altLang="en-US">
              <a:latin typeface="Calibri" panose="020F0502020204030204" pitchFamily="34" charset="0"/>
              <a:cs typeface="Arial" panose="020B0604020202020204" pitchFamily="34" charset="0"/>
              <a:sym typeface="Calibri" panose="020F0502020204030204" pitchFamily="34" charset="0"/>
            </a:endParaRPr>
          </a:p>
        </p:txBody>
      </p:sp>
      <p:sp>
        <p:nvSpPr>
          <p:cNvPr id="19458" name="Google Shape;431;g1401a37c521_0_9:notes">
            <a:extLst>
              <a:ext uri="{FF2B5EF4-FFF2-40B4-BE49-F238E27FC236}">
                <a16:creationId xmlns:a16="http://schemas.microsoft.com/office/drawing/2014/main" id="{6FC9F53F-9699-33F7-8C11-9ADC8FAF05F3}"/>
              </a:ext>
            </a:extLst>
          </p:cNvPr>
          <p:cNvSpPr>
            <a:spLocks noGrp="1" noRot="1" noChangeAspect="1" noTextEdit="1"/>
          </p:cNvSpPr>
          <p:nvPr>
            <p:ph type="sldImg" idx="2"/>
          </p:nvPr>
        </p:nvSpPr>
        <p:spPr>
          <a:xfrm>
            <a:off x="1195388" y="692150"/>
            <a:ext cx="4619625" cy="3463925"/>
          </a:xfrm>
          <a:noFill/>
          <a:ln>
            <a:headEnd/>
            <a:tailEnd/>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
        <p:cNvGrpSpPr/>
        <p:nvPr/>
      </p:nvGrpSpPr>
      <p:grpSpPr>
        <a:xfrm>
          <a:off x="0" y="0"/>
          <a:ext cx="0" cy="0"/>
          <a:chOff x="0" y="0"/>
          <a:chExt cx="0" cy="0"/>
        </a:xfrm>
      </p:grpSpPr>
      <p:sp>
        <p:nvSpPr>
          <p:cNvPr id="17" name="Google Shape;17;p2"/>
          <p:cNvSpPr txBox="1">
            <a:spLocks noGrp="1"/>
          </p:cNvSpPr>
          <p:nvPr>
            <p:ph type="title"/>
          </p:nvPr>
        </p:nvSpPr>
        <p:spPr>
          <a:xfrm>
            <a:off x="1371600" y="228600"/>
            <a:ext cx="7315200" cy="838198"/>
          </a:xfrm>
          <a:prstGeom prst="rect">
            <a:avLst/>
          </a:prstGeom>
          <a:solidFill>
            <a:schemeClr val="accent5"/>
          </a:solidFill>
          <a:ln w="38100" cap="flat" cmpd="sng">
            <a:solidFill>
              <a:schemeClr val="lt1"/>
            </a:solidFill>
            <a:prstDash val="solid"/>
            <a:round/>
            <a:headEnd type="none" w="sm" len="sm"/>
            <a:tailEnd type="none" w="sm" len="sm"/>
          </a:ln>
          <a:effectLst>
            <a:outerShdw blurRad="39999" dist="20000" dir="5400000" rotWithShape="0">
              <a:srgbClr val="000000">
                <a:alpha val="36470"/>
              </a:srgbClr>
            </a:outerShdw>
          </a:effectLst>
        </p:spPr>
        <p:txBody>
          <a:bodyPr/>
          <a:lstStyle>
            <a:lvl1pPr marL="0" marR="0" lvl="0" indent="0" algn="ctr" rtl="0">
              <a:lnSpc>
                <a:spcPct val="100000"/>
              </a:lnSpc>
              <a:spcBef>
                <a:spcPts val="0"/>
              </a:spcBef>
              <a:spcAft>
                <a:spcPts val="0"/>
              </a:spcAft>
              <a:buClr>
                <a:schemeClr val="lt1"/>
              </a:buClr>
              <a:buSzPts val="1400"/>
              <a:buFont typeface="Calibri"/>
              <a:buNone/>
              <a:defRPr sz="3600" b="1" i="0" u="none" strike="noStrike" cap="none">
                <a:solidFill>
                  <a:schemeClr val="lt1"/>
                </a:solidFill>
                <a:latin typeface="Calibri"/>
                <a:ea typeface="Calibri"/>
                <a:cs typeface="Calibri"/>
                <a:sym typeface="Calibri"/>
              </a:defRPr>
            </a:lvl1pPr>
            <a:lvl2pPr marL="0" marR="0" lvl="1"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9pPr>
          </a:lstStyle>
          <a:p>
            <a:endParaRPr/>
          </a:p>
        </p:txBody>
      </p:sp>
      <p:sp>
        <p:nvSpPr>
          <p:cNvPr id="18" name="Google Shape;18;p2"/>
          <p:cNvSpPr txBox="1">
            <a:spLocks noGrp="1"/>
          </p:cNvSpPr>
          <p:nvPr>
            <p:ph type="body" idx="1"/>
          </p:nvPr>
        </p:nvSpPr>
        <p:spPr>
          <a:xfrm>
            <a:off x="457200" y="1143000"/>
            <a:ext cx="8229600" cy="5181600"/>
          </a:xfrm>
          <a:prstGeom prst="rect">
            <a:avLst/>
          </a:prstGeom>
          <a:noFill/>
          <a:ln>
            <a:noFill/>
          </a:ln>
        </p:spPr>
        <p:txBody>
          <a:bodyPr spcFirstLastPara="1">
            <a:noAutofit/>
          </a:bodyPr>
          <a:lstStyle>
            <a:lvl1pPr marL="457200" marR="0" lvl="0" indent="-381000" algn="l" defTabSz="182880" rtl="0">
              <a:lnSpc>
                <a:spcPct val="100000"/>
              </a:lnSpc>
              <a:spcBef>
                <a:spcPts val="480"/>
              </a:spcBef>
              <a:spcAft>
                <a:spcPts val="0"/>
              </a:spcAft>
              <a:buClr>
                <a:srgbClr val="000090"/>
              </a:buClr>
              <a:buSzPts val="2400"/>
              <a:buFont typeface="Wingdings" pitchFamily="2" charset="2"/>
              <a:buChar char="v"/>
              <a:defRPr sz="2400" b="0" i="0" u="none" strike="noStrike" cap="none">
                <a:solidFill>
                  <a:srgbClr val="000090"/>
                </a:solidFill>
                <a:latin typeface="Calibri"/>
                <a:ea typeface="Calibri"/>
                <a:cs typeface="Calibri"/>
                <a:sym typeface="Calibri"/>
              </a:defRPr>
            </a:lvl1pPr>
            <a:lvl2pPr marL="558800" marR="0" lvl="1" indent="0" algn="l" defTabSz="182880" rtl="0">
              <a:lnSpc>
                <a:spcPct val="100000"/>
              </a:lnSpc>
              <a:spcBef>
                <a:spcPts val="400"/>
              </a:spcBef>
              <a:spcAft>
                <a:spcPts val="0"/>
              </a:spcAft>
              <a:buClr>
                <a:schemeClr val="dk1"/>
              </a:buClr>
              <a:buSzPts val="2000"/>
              <a:buFont typeface="Wingdings" pitchFamily="2" charset="2"/>
              <a:buNone/>
              <a:defRPr sz="20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00"/>
              </a:spcBef>
              <a:spcAft>
                <a:spcPts val="0"/>
              </a:spcAft>
              <a:buClr>
                <a:srgbClr val="EB641B"/>
              </a:buClr>
              <a:buSzPts val="2000"/>
              <a:buFont typeface="Courier New"/>
              <a:buChar char="o"/>
              <a:defRPr sz="2000" b="0" i="0" u="none" strike="noStrike" cap="none">
                <a:solidFill>
                  <a:srgbClr val="EB641B"/>
                </a:solidFill>
                <a:latin typeface="Calibri"/>
                <a:ea typeface="Calibri"/>
                <a:cs typeface="Calibri"/>
                <a:sym typeface="Calibri"/>
              </a:defRPr>
            </a:lvl3pPr>
            <a:lvl4pPr marL="1828800" marR="0" lvl="3" indent="-355600" algn="l" rtl="0">
              <a:lnSpc>
                <a:spcPct val="100000"/>
              </a:lnSpc>
              <a:spcBef>
                <a:spcPts val="400"/>
              </a:spcBef>
              <a:spcAft>
                <a:spcPts val="0"/>
              </a:spcAft>
              <a:buClr>
                <a:srgbClr val="7D3C4A"/>
              </a:buClr>
              <a:buSzPts val="2000"/>
              <a:buFont typeface="Arial"/>
              <a:buChar char="–"/>
              <a:defRPr sz="2000" b="0" i="0" u="none" strike="noStrike" cap="none">
                <a:solidFill>
                  <a:srgbClr val="7D3C4A"/>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lvl="1"/>
            <a:endParaRPr lang="en-US" dirty="0"/>
          </a:p>
        </p:txBody>
      </p:sp>
      <p:sp>
        <p:nvSpPr>
          <p:cNvPr id="2" name="Google Shape;19;p2">
            <a:extLst>
              <a:ext uri="{FF2B5EF4-FFF2-40B4-BE49-F238E27FC236}">
                <a16:creationId xmlns:a16="http://schemas.microsoft.com/office/drawing/2014/main" id="{11ADC4C2-5AFD-AC2D-C8DC-D1CD9C86C35C}"/>
              </a:ext>
            </a:extLst>
          </p:cNvPr>
          <p:cNvSpPr txBox="1">
            <a:spLocks noGrp="1" noChangeArrowheads="1"/>
          </p:cNvSpPr>
          <p:nvPr>
            <p:ph type="sldNum" idx="10"/>
          </p:nvPr>
        </p:nvSpPr>
        <p:spPr/>
        <p:txBody>
          <a:bodyPr/>
          <a:lstStyle>
            <a:lvl1pPr>
              <a:defRPr/>
            </a:lvl1pPr>
          </a:lstStyle>
          <a:p>
            <a:fld id="{BFA75445-26F8-484B-B7E3-2FE2E11CC2A5}" type="slidenum">
              <a:rPr lang="en-US" altLang="en-US"/>
              <a:pPr/>
              <a:t>‹#›</a:t>
            </a:fld>
            <a:endParaRPr lang="en-US" altLang="en-US"/>
          </a:p>
        </p:txBody>
      </p:sp>
    </p:spTree>
    <p:extLst>
      <p:ext uri="{BB962C8B-B14F-4D97-AF65-F5344CB8AC3E}">
        <p14:creationId xmlns:p14="http://schemas.microsoft.com/office/powerpoint/2010/main" val="256411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5"/>
        <p:cNvGrpSpPr/>
        <p:nvPr/>
      </p:nvGrpSpPr>
      <p:grpSpPr>
        <a:xfrm>
          <a:off x="0" y="0"/>
          <a:ext cx="0" cy="0"/>
          <a:chOff x="0" y="0"/>
          <a:chExt cx="0" cy="0"/>
        </a:xfrm>
      </p:grpSpPr>
      <p:sp>
        <p:nvSpPr>
          <p:cNvPr id="26" name="Google Shape;26;p4"/>
          <p:cNvSpPr txBox="1">
            <a:spLocks noGrp="1"/>
          </p:cNvSpPr>
          <p:nvPr>
            <p:ph type="title"/>
          </p:nvPr>
        </p:nvSpPr>
        <p:spPr>
          <a:xfrm>
            <a:off x="722312" y="2578100"/>
            <a:ext cx="7772400" cy="1362000"/>
          </a:xfrm>
          <a:prstGeom prst="rect">
            <a:avLst/>
          </a:prstGeom>
          <a:solidFill>
            <a:schemeClr val="accent5"/>
          </a:solidFill>
          <a:ln w="38100" cap="flat" cmpd="sng">
            <a:solidFill>
              <a:schemeClr val="lt1"/>
            </a:solidFill>
            <a:prstDash val="solid"/>
            <a:round/>
            <a:headEnd type="none" w="sm" len="sm"/>
            <a:tailEnd type="none" w="sm" len="sm"/>
          </a:ln>
          <a:effectLst>
            <a:outerShdw blurRad="39999" dist="20000" dir="5400000" rotWithShape="0">
              <a:srgbClr val="000000">
                <a:alpha val="36470"/>
              </a:srgbClr>
            </a:outerShdw>
          </a:effectLst>
        </p:spPr>
        <p:txBody>
          <a:bodyPr/>
          <a:lstStyle>
            <a:lvl1pPr marL="0" marR="0" lvl="0" indent="0" rtl="0">
              <a:lnSpc>
                <a:spcPct val="100000"/>
              </a:lnSpc>
              <a:spcBef>
                <a:spcPts val="0"/>
              </a:spcBef>
              <a:spcAft>
                <a:spcPts val="0"/>
              </a:spcAft>
              <a:buClr>
                <a:schemeClr val="lt1"/>
              </a:buClr>
              <a:buSzPts val="1400"/>
              <a:buFont typeface="Calibri"/>
              <a:buNone/>
              <a:defRPr sz="4000" b="1" i="0" u="none" strike="noStrike" cap="none">
                <a:solidFill>
                  <a:schemeClr val="lt1"/>
                </a:solidFill>
                <a:latin typeface="Calibri"/>
                <a:ea typeface="Calibri"/>
                <a:cs typeface="Calibri"/>
                <a:sym typeface="Calibri"/>
              </a:defRPr>
            </a:lvl1pPr>
            <a:lvl2pPr marL="0" marR="0" lvl="1"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9pPr>
          </a:lstStyle>
          <a:p>
            <a:endParaRPr/>
          </a:p>
        </p:txBody>
      </p:sp>
      <p:sp>
        <p:nvSpPr>
          <p:cNvPr id="2" name="Google Shape;12;p1">
            <a:extLst>
              <a:ext uri="{FF2B5EF4-FFF2-40B4-BE49-F238E27FC236}">
                <a16:creationId xmlns:a16="http://schemas.microsoft.com/office/drawing/2014/main" id="{157B2B59-196B-6710-083F-43859F22E354}"/>
              </a:ext>
            </a:extLst>
          </p:cNvPr>
          <p:cNvSpPr txBox="1">
            <a:spLocks noGrp="1" noChangeArrowheads="1"/>
          </p:cNvSpPr>
          <p:nvPr>
            <p:ph type="dt" idx="11"/>
          </p:nvPr>
        </p:nvSpPr>
        <p:spPr>
          <a:ln/>
        </p:spPr>
        <p:txBody>
          <a:bodyPr/>
          <a:lstStyle>
            <a:lvl1pPr>
              <a:defRPr/>
            </a:lvl1pPr>
          </a:lstStyle>
          <a:p>
            <a:endParaRPr lang="en-US" altLang="en-US"/>
          </a:p>
        </p:txBody>
      </p:sp>
      <p:sp>
        <p:nvSpPr>
          <p:cNvPr id="3" name="Google Shape;13;p1">
            <a:extLst>
              <a:ext uri="{FF2B5EF4-FFF2-40B4-BE49-F238E27FC236}">
                <a16:creationId xmlns:a16="http://schemas.microsoft.com/office/drawing/2014/main" id="{7499A927-016F-9662-61E4-1E312DF91B36}"/>
              </a:ext>
            </a:extLst>
          </p:cNvPr>
          <p:cNvSpPr txBox="1">
            <a:spLocks noGrp="1" noChangeArrowheads="1"/>
          </p:cNvSpPr>
          <p:nvPr>
            <p:ph type="ftr" idx="12"/>
          </p:nvPr>
        </p:nvSpPr>
        <p:spPr>
          <a:ln/>
        </p:spPr>
        <p:txBody>
          <a:bodyPr/>
          <a:lstStyle>
            <a:lvl1pPr>
              <a:defRPr/>
            </a:lvl1pPr>
          </a:lstStyle>
          <a:p>
            <a:endParaRPr lang="en-US" altLang="en-US"/>
          </a:p>
        </p:txBody>
      </p:sp>
      <p:sp>
        <p:nvSpPr>
          <p:cNvPr id="4" name="Google Shape;14;p1">
            <a:extLst>
              <a:ext uri="{FF2B5EF4-FFF2-40B4-BE49-F238E27FC236}">
                <a16:creationId xmlns:a16="http://schemas.microsoft.com/office/drawing/2014/main" id="{507540F7-3E05-9F6C-6C26-09D8AF5505A9}"/>
              </a:ext>
            </a:extLst>
          </p:cNvPr>
          <p:cNvSpPr txBox="1">
            <a:spLocks noGrp="1" noChangeArrowheads="1"/>
          </p:cNvSpPr>
          <p:nvPr>
            <p:ph type="sldNum" idx="13"/>
          </p:nvPr>
        </p:nvSpPr>
        <p:spPr>
          <a:ln/>
        </p:spPr>
        <p:txBody>
          <a:bodyPr/>
          <a:lstStyle>
            <a:lvl1pPr>
              <a:defRPr/>
            </a:lvl1pPr>
          </a:lstStyle>
          <a:p>
            <a:fld id="{8839AA14-434D-264C-92A0-4B54EC8AC75A}" type="slidenum">
              <a:rPr lang="en-US" altLang="en-US"/>
              <a:pPr/>
              <a:t>‹#›</a:t>
            </a:fld>
            <a:endParaRPr lang="en-US" altLang="en-US"/>
          </a:p>
        </p:txBody>
      </p:sp>
    </p:spTree>
    <p:extLst>
      <p:ext uri="{BB962C8B-B14F-4D97-AF65-F5344CB8AC3E}">
        <p14:creationId xmlns:p14="http://schemas.microsoft.com/office/powerpoint/2010/main" val="3812293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ext" type="tx">
  <p:cSld name="TITLE_AND_BODY">
    <p:spTree>
      <p:nvGrpSpPr>
        <p:cNvPr id="1" name="Shape 76"/>
        <p:cNvGrpSpPr/>
        <p:nvPr/>
      </p:nvGrpSpPr>
      <p:grpSpPr>
        <a:xfrm>
          <a:off x="0" y="0"/>
          <a:ext cx="0" cy="0"/>
          <a:chOff x="0" y="0"/>
          <a:chExt cx="0" cy="0"/>
        </a:xfrm>
      </p:grpSpPr>
      <p:sp>
        <p:nvSpPr>
          <p:cNvPr id="77" name="Google Shape;77;p12"/>
          <p:cNvSpPr txBox="1">
            <a:spLocks noGrp="1"/>
          </p:cNvSpPr>
          <p:nvPr>
            <p:ph type="title"/>
          </p:nvPr>
        </p:nvSpPr>
        <p:spPr>
          <a:xfrm>
            <a:off x="685800" y="76200"/>
            <a:ext cx="7772400" cy="762000"/>
          </a:xfrm>
          <a:prstGeom prst="rect">
            <a:avLst/>
          </a:prstGeom>
          <a:noFill/>
          <a:ln>
            <a:noFill/>
          </a:ln>
          <a:effectLst>
            <a:outerShdw blurRad="39999" dist="20000" dir="5400000" rotWithShape="0">
              <a:srgbClr val="000000">
                <a:alpha val="36470"/>
              </a:srgbClr>
            </a:outerShdw>
          </a:effectLst>
        </p:spPr>
        <p:txBody>
          <a:bodyPr/>
          <a:lstStyle>
            <a:lvl1pPr marL="0" marR="0" lvl="0" indent="0" algn="ctr" rtl="0">
              <a:lnSpc>
                <a:spcPct val="100000"/>
              </a:lnSpc>
              <a:spcBef>
                <a:spcPts val="0"/>
              </a:spcBef>
              <a:spcAft>
                <a:spcPts val="0"/>
              </a:spcAft>
              <a:buClr>
                <a:schemeClr val="lt1"/>
              </a:buClr>
              <a:buSzPts val="1400"/>
              <a:buFont typeface="Calibri"/>
              <a:buNone/>
              <a:defRPr sz="3600" b="1" i="0" u="none" strike="noStrike" cap="none">
                <a:solidFill>
                  <a:schemeClr val="lt1"/>
                </a:solidFill>
                <a:latin typeface="Calibri"/>
                <a:ea typeface="Calibri"/>
                <a:cs typeface="Calibri"/>
                <a:sym typeface="Calibri"/>
              </a:defRPr>
            </a:lvl1pPr>
            <a:lvl2pPr marL="0" marR="0" lvl="1" indent="0" algn="ctr" rtl="0">
              <a:lnSpc>
                <a:spcPct val="100000"/>
              </a:lnSpc>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2pPr>
            <a:lvl3pPr marL="0" marR="0" lvl="2" indent="0" algn="ctr" rtl="0">
              <a:lnSpc>
                <a:spcPct val="100000"/>
              </a:lnSpc>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3pPr>
            <a:lvl4pPr marL="0" marR="0" lvl="3" indent="0" algn="ctr" rtl="0">
              <a:lnSpc>
                <a:spcPct val="100000"/>
              </a:lnSpc>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4pPr>
            <a:lvl5pPr marL="0" marR="0" lvl="4" indent="0" algn="ctr" rtl="0">
              <a:lnSpc>
                <a:spcPct val="100000"/>
              </a:lnSpc>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5pPr>
            <a:lvl6pPr marL="0" marR="0" lvl="5" indent="0" algn="ctr" rtl="0">
              <a:lnSpc>
                <a:spcPct val="100000"/>
              </a:lnSpc>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6pPr>
            <a:lvl7pPr marL="0" marR="0" lvl="6" indent="0" algn="ctr" rtl="0">
              <a:lnSpc>
                <a:spcPct val="100000"/>
              </a:lnSpc>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7pPr>
            <a:lvl8pPr marL="0" marR="0" lvl="7" indent="0" algn="ctr" rtl="0">
              <a:lnSpc>
                <a:spcPct val="100000"/>
              </a:lnSpc>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8pPr>
            <a:lvl9pPr marL="0" marR="0" lvl="8" indent="0" algn="ctr" rtl="0">
              <a:lnSpc>
                <a:spcPct val="100000"/>
              </a:lnSpc>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9pPr>
          </a:lstStyle>
          <a:p>
            <a:endParaRPr/>
          </a:p>
        </p:txBody>
      </p:sp>
      <p:sp>
        <p:nvSpPr>
          <p:cNvPr id="78" name="Google Shape;78;p12"/>
          <p:cNvSpPr txBox="1">
            <a:spLocks noGrp="1"/>
          </p:cNvSpPr>
          <p:nvPr>
            <p:ph type="body" idx="1"/>
          </p:nvPr>
        </p:nvSpPr>
        <p:spPr>
          <a:xfrm>
            <a:off x="685800" y="1371600"/>
            <a:ext cx="7772400" cy="4114800"/>
          </a:xfrm>
          <a:prstGeom prst="rect">
            <a:avLst/>
          </a:prstGeom>
          <a:noFill/>
          <a:ln>
            <a:noFill/>
          </a:ln>
        </p:spPr>
        <p:txBody>
          <a:bodyPr spcFirstLastPara="1">
            <a:noAutofit/>
          </a:bodyPr>
          <a:lstStyle>
            <a:lvl1pPr marL="457200" marR="0" lvl="0" indent="-381000" algn="l" rtl="0">
              <a:lnSpc>
                <a:spcPct val="100000"/>
              </a:lnSpc>
              <a:spcBef>
                <a:spcPts val="640"/>
              </a:spcBef>
              <a:spcAft>
                <a:spcPts val="0"/>
              </a:spcAft>
              <a:buClr>
                <a:srgbClr val="006600"/>
              </a:buClr>
              <a:buSzPts val="2400"/>
              <a:buFont typeface="Noto Sans Symbols"/>
              <a:buChar char="➢"/>
              <a:defRPr sz="2400" b="0" i="0" u="none" strike="noStrike" cap="none">
                <a:solidFill>
                  <a:srgbClr val="000090"/>
                </a:solidFill>
                <a:latin typeface="Calibri"/>
                <a:ea typeface="Calibri"/>
                <a:cs typeface="Calibri"/>
                <a:sym typeface="Calibri"/>
              </a:defRPr>
            </a:lvl1pPr>
            <a:lvl2pPr marL="914400" marR="0" lvl="1" indent="-355600" algn="l" rtl="0">
              <a:lnSpc>
                <a:spcPct val="100000"/>
              </a:lnSpc>
              <a:spcBef>
                <a:spcPts val="560"/>
              </a:spcBef>
              <a:spcAft>
                <a:spcPts val="0"/>
              </a:spcAft>
              <a:buClr>
                <a:srgbClr val="0033CC"/>
              </a:buClr>
              <a:buSzPts val="2000"/>
              <a:buFont typeface="Comic Sans MS"/>
              <a:buChar char="–"/>
              <a:defRPr sz="2000" b="0" i="0" u="none" strike="noStrike" cap="none">
                <a:solidFill>
                  <a:schemeClr val="dk1"/>
                </a:solidFill>
                <a:latin typeface="Calibri"/>
                <a:ea typeface="Calibri"/>
                <a:cs typeface="Calibri"/>
                <a:sym typeface="Calibri"/>
              </a:defRPr>
            </a:lvl2pPr>
            <a:lvl3pPr marL="1371600" marR="0" lvl="2" indent="-355600" algn="l" rtl="0">
              <a:lnSpc>
                <a:spcPct val="100000"/>
              </a:lnSpc>
              <a:spcBef>
                <a:spcPts val="480"/>
              </a:spcBef>
              <a:spcAft>
                <a:spcPts val="0"/>
              </a:spcAft>
              <a:buClr>
                <a:schemeClr val="dk1"/>
              </a:buClr>
              <a:buSzPts val="2000"/>
              <a:buFont typeface="Comic Sans MS"/>
              <a:buChar char="•"/>
              <a:defRPr sz="2000" b="0" i="0" u="none" strike="noStrike" cap="none">
                <a:solidFill>
                  <a:srgbClr val="EB641B"/>
                </a:solidFill>
                <a:latin typeface="Calibri"/>
                <a:ea typeface="Calibri"/>
                <a:cs typeface="Calibri"/>
                <a:sym typeface="Calibri"/>
              </a:defRPr>
            </a:lvl3pPr>
            <a:lvl4pPr marL="1828800" marR="0" lvl="3" indent="-355600" algn="l" rtl="0">
              <a:lnSpc>
                <a:spcPct val="100000"/>
              </a:lnSpc>
              <a:spcBef>
                <a:spcPts val="400"/>
              </a:spcBef>
              <a:spcAft>
                <a:spcPts val="0"/>
              </a:spcAft>
              <a:buClr>
                <a:schemeClr val="dk1"/>
              </a:buClr>
              <a:buSzPts val="2000"/>
              <a:buFont typeface="Comic Sans MS"/>
              <a:buChar char="–"/>
              <a:defRPr sz="2000" b="0" i="0" u="none" strike="noStrike" cap="none">
                <a:solidFill>
                  <a:srgbClr val="7D3C4A"/>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Comic Sans MS"/>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Comic Sans MS"/>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Comic Sans MS"/>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Comic Sans MS"/>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Comic Sans MS"/>
              <a:buChar char="»"/>
              <a:defRPr sz="2000" b="0" i="0" u="none" strike="noStrike" cap="none">
                <a:solidFill>
                  <a:schemeClr val="dk1"/>
                </a:solidFill>
                <a:latin typeface="Calibri"/>
                <a:ea typeface="Calibri"/>
                <a:cs typeface="Calibri"/>
                <a:sym typeface="Calibri"/>
              </a:defRPr>
            </a:lvl9pPr>
          </a:lstStyle>
          <a:p>
            <a:endParaRPr/>
          </a:p>
        </p:txBody>
      </p:sp>
      <p:sp>
        <p:nvSpPr>
          <p:cNvPr id="2" name="Google Shape;79;p12">
            <a:extLst>
              <a:ext uri="{FF2B5EF4-FFF2-40B4-BE49-F238E27FC236}">
                <a16:creationId xmlns:a16="http://schemas.microsoft.com/office/drawing/2014/main" id="{2E238860-F884-5BFF-B0C1-0512D945CD72}"/>
              </a:ext>
            </a:extLst>
          </p:cNvPr>
          <p:cNvSpPr txBox="1">
            <a:spLocks noGrp="1" noChangeArrowheads="1"/>
          </p:cNvSpPr>
          <p:nvPr>
            <p:ph type="dt" idx="10"/>
          </p:nvPr>
        </p:nvSpPr>
        <p:spPr>
          <a:xfrm>
            <a:off x="0" y="0"/>
            <a:ext cx="3000375" cy="3000375"/>
          </a:xfrm>
        </p:spPr>
        <p:txBody>
          <a:bodyPr anchor="t"/>
          <a:lstStyle>
            <a:lvl1pPr>
              <a:defRPr/>
            </a:lvl1pPr>
          </a:lstStyle>
          <a:p>
            <a:endParaRPr lang="en-US" altLang="en-US"/>
          </a:p>
        </p:txBody>
      </p:sp>
      <p:sp>
        <p:nvSpPr>
          <p:cNvPr id="3" name="Google Shape;80;p12">
            <a:extLst>
              <a:ext uri="{FF2B5EF4-FFF2-40B4-BE49-F238E27FC236}">
                <a16:creationId xmlns:a16="http://schemas.microsoft.com/office/drawing/2014/main" id="{49C17F1F-F589-3A05-A786-67125A181812}"/>
              </a:ext>
            </a:extLst>
          </p:cNvPr>
          <p:cNvSpPr txBox="1">
            <a:spLocks noGrp="1" noChangeArrowheads="1"/>
          </p:cNvSpPr>
          <p:nvPr>
            <p:ph type="ftr" idx="11"/>
          </p:nvPr>
        </p:nvSpPr>
        <p:spPr>
          <a:xfrm>
            <a:off x="0" y="0"/>
            <a:ext cx="3000375" cy="3000375"/>
          </a:xfrm>
        </p:spPr>
        <p:txBody>
          <a:bodyPr anchor="t"/>
          <a:lstStyle>
            <a:lvl1pPr algn="l">
              <a:defRPr/>
            </a:lvl1pPr>
          </a:lstStyle>
          <a:p>
            <a:endParaRPr lang="en-US" altLang="en-US"/>
          </a:p>
        </p:txBody>
      </p:sp>
      <p:sp>
        <p:nvSpPr>
          <p:cNvPr id="4" name="Google Shape;81;p12">
            <a:extLst>
              <a:ext uri="{FF2B5EF4-FFF2-40B4-BE49-F238E27FC236}">
                <a16:creationId xmlns:a16="http://schemas.microsoft.com/office/drawing/2014/main" id="{07F6AFC4-6085-B4BE-17A4-70D132DA71D4}"/>
              </a:ext>
            </a:extLst>
          </p:cNvPr>
          <p:cNvSpPr txBox="1">
            <a:spLocks noGrp="1" noChangeArrowheads="1"/>
          </p:cNvSpPr>
          <p:nvPr>
            <p:ph type="sldNum" idx="12"/>
          </p:nvPr>
        </p:nvSpPr>
        <p:spPr>
          <a:xfrm>
            <a:off x="7162800" y="6248400"/>
            <a:ext cx="1905000" cy="457200"/>
          </a:xfrm>
        </p:spPr>
        <p:txBody>
          <a:bodyPr anchor="t"/>
          <a:lstStyle>
            <a:lvl1pPr>
              <a:buClr>
                <a:srgbClr val="000000"/>
              </a:buClr>
              <a:buFont typeface="Times New Roman" panose="02020603050405020304" pitchFamily="18" charset="0"/>
              <a:buNone/>
              <a:defRPr sz="1400">
                <a:solidFill>
                  <a:srgbClr val="000000"/>
                </a:solidFill>
                <a:latin typeface="Times New Roman" panose="02020603050405020304" pitchFamily="18" charset="0"/>
                <a:cs typeface="Times New Roman" panose="02020603050405020304" pitchFamily="18" charset="0"/>
                <a:sym typeface="Times New Roman" panose="02020603050405020304" pitchFamily="18" charset="0"/>
              </a:defRPr>
            </a:lvl1pPr>
          </a:lstStyle>
          <a:p>
            <a:fld id="{11BD0EDB-1D92-EF40-BB04-197100D0FB31}" type="slidenum">
              <a:rPr lang="en-US" altLang="en-US"/>
              <a:pPr/>
              <a:t>‹#›</a:t>
            </a:fld>
            <a:endParaRPr lang="en-US" altLang="en-US"/>
          </a:p>
        </p:txBody>
      </p:sp>
    </p:spTree>
    <p:extLst>
      <p:ext uri="{BB962C8B-B14F-4D97-AF65-F5344CB8AC3E}">
        <p14:creationId xmlns:p14="http://schemas.microsoft.com/office/powerpoint/2010/main" val="36451043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aselin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7" name="Google Shape;11;p1"/>
          <p:cNvSpPr txBox="1">
            <a:spLocks noGrp="1"/>
          </p:cNvSpPr>
          <p:nvPr>
            <p:ph idx="1"/>
          </p:nvPr>
        </p:nvSpPr>
        <p:spPr>
          <a:xfrm>
            <a:off x="457200" y="1143000"/>
            <a:ext cx="8229600" cy="5181600"/>
          </a:xfrm>
          <a:prstGeom prst="rect">
            <a:avLst/>
          </a:prstGeom>
          <a:noFill/>
          <a:ln>
            <a:noFill/>
          </a:ln>
        </p:spPr>
        <p:txBody>
          <a:bodyPr spcFirstLastPara="1">
            <a:noAutofit/>
          </a:bodyPr>
          <a:lstStyle>
            <a:lvl1pPr marL="457200" marR="0" lvl="0" indent="-381000" algn="l" rtl="0">
              <a:lnSpc>
                <a:spcPct val="100000"/>
              </a:lnSpc>
              <a:spcBef>
                <a:spcPts val="480"/>
              </a:spcBef>
              <a:spcAft>
                <a:spcPts val="0"/>
              </a:spcAft>
              <a:buClr>
                <a:srgbClr val="000090"/>
              </a:buClr>
              <a:buSzPts val="2400"/>
              <a:buFont typeface="Noto Sans Symbols"/>
              <a:buChar char="❖"/>
              <a:defRPr sz="2400" b="0" i="0" u="none" strike="noStrike" cap="none">
                <a:solidFill>
                  <a:srgbClr val="000090"/>
                </a:solidFill>
                <a:latin typeface="Calibri"/>
                <a:ea typeface="Calibri"/>
                <a:cs typeface="Calibri"/>
                <a:sym typeface="Calibri"/>
              </a:defRPr>
            </a:lvl1pPr>
            <a:lvl2pPr marL="535940" marR="0" lvl="1" indent="-342900" algn="l" rtl="0">
              <a:lnSpc>
                <a:spcPct val="100000"/>
              </a:lnSpc>
              <a:spcBef>
                <a:spcPts val="400"/>
              </a:spcBef>
              <a:spcAft>
                <a:spcPts val="0"/>
              </a:spcAft>
              <a:buClr>
                <a:schemeClr val="dk1"/>
              </a:buClr>
              <a:buSzPts val="2000"/>
              <a:buFont typeface="Arial" panose="020B0604020202020204" pitchFamily="34" charset="0"/>
              <a:buChar char="•"/>
              <a:defRPr sz="2000" b="0" i="0" u="none" strike="noStrike" cap="none">
                <a:solidFill>
                  <a:schemeClr val="dk1"/>
                </a:solidFill>
                <a:latin typeface="Calibri"/>
                <a:ea typeface="Calibri"/>
                <a:cs typeface="Calibri"/>
                <a:sym typeface="Calibri"/>
              </a:defRPr>
            </a:lvl2pPr>
            <a:lvl3pPr marL="627380" marR="0" lvl="2" indent="-342900" algn="l" rtl="0">
              <a:lnSpc>
                <a:spcPct val="100000"/>
              </a:lnSpc>
              <a:spcBef>
                <a:spcPts val="400"/>
              </a:spcBef>
              <a:spcAft>
                <a:spcPts val="0"/>
              </a:spcAft>
              <a:buClr>
                <a:srgbClr val="EB641B"/>
              </a:buClr>
              <a:buSzPts val="2000"/>
              <a:buFont typeface="Arial" panose="020B0604020202020204" pitchFamily="34" charset="0"/>
              <a:buChar char="•"/>
              <a:defRPr sz="1900" b="0" i="0" u="none" strike="noStrike" cap="none" baseline="0">
                <a:solidFill>
                  <a:srgbClr val="EB641B"/>
                </a:solidFill>
                <a:latin typeface="Calibri"/>
                <a:ea typeface="Calibri"/>
                <a:cs typeface="Calibri"/>
                <a:sym typeface="Calibri"/>
              </a:defRPr>
            </a:lvl3pPr>
            <a:lvl4pPr marL="914400" marR="0" lvl="3" indent="-355600" algn="l" rtl="0">
              <a:lnSpc>
                <a:spcPct val="100000"/>
              </a:lnSpc>
              <a:spcBef>
                <a:spcPts val="400"/>
              </a:spcBef>
              <a:spcAft>
                <a:spcPts val="0"/>
              </a:spcAft>
              <a:buClr>
                <a:srgbClr val="7D3C4A"/>
              </a:buClr>
              <a:buSzPts val="2000"/>
              <a:buFont typeface="Arial"/>
              <a:buChar char="–"/>
              <a:defRPr sz="1800" b="0" i="0" u="none" strike="noStrike" cap="none" baseline="0">
                <a:solidFill>
                  <a:srgbClr val="7D3C4A"/>
                </a:solidFill>
                <a:latin typeface="Calibri"/>
                <a:ea typeface="Calibri"/>
                <a:cs typeface="Calibri"/>
                <a:sym typeface="Calibri"/>
              </a:defRPr>
            </a:lvl4pPr>
            <a:lvl5pPr marL="2286000" marR="0" lvl="4"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Date Placeholder 2">
            <a:extLst>
              <a:ext uri="{FF2B5EF4-FFF2-40B4-BE49-F238E27FC236}">
                <a16:creationId xmlns:a16="http://schemas.microsoft.com/office/drawing/2014/main" id="{5FA4918C-2EBC-BAAF-C3FC-C8F4A386D386}"/>
              </a:ext>
            </a:extLst>
          </p:cNvPr>
          <p:cNvSpPr>
            <a:spLocks noGrp="1" noChangeArrowheads="1"/>
          </p:cNvSpPr>
          <p:nvPr>
            <p:ph type="dt" idx="10"/>
          </p:nvPr>
        </p:nvSpPr>
        <p:spPr/>
        <p:txBody>
          <a:bodyPr/>
          <a:lstStyle>
            <a:lvl1pPr>
              <a:defRPr/>
            </a:lvl1pPr>
          </a:lstStyle>
          <a:p>
            <a:endParaRPr lang="en-US" altLang="en-US"/>
          </a:p>
        </p:txBody>
      </p:sp>
      <p:sp>
        <p:nvSpPr>
          <p:cNvPr id="4" name="Footer Placeholder 3">
            <a:extLst>
              <a:ext uri="{FF2B5EF4-FFF2-40B4-BE49-F238E27FC236}">
                <a16:creationId xmlns:a16="http://schemas.microsoft.com/office/drawing/2014/main" id="{16A1195A-41FC-630A-0750-20987BD8A6B2}"/>
              </a:ext>
            </a:extLst>
          </p:cNvPr>
          <p:cNvSpPr>
            <a:spLocks noGrp="1" noChangeArrowheads="1"/>
          </p:cNvSpPr>
          <p:nvPr>
            <p:ph type="ftr" idx="11"/>
          </p:nvPr>
        </p:nvSpPr>
        <p:spPr/>
        <p:txBody>
          <a:bodyPr/>
          <a:lstStyle>
            <a:lvl1pPr>
              <a:defRPr/>
            </a:lvl1pPr>
          </a:lstStyle>
          <a:p>
            <a:endParaRPr lang="en-US" altLang="en-US"/>
          </a:p>
        </p:txBody>
      </p:sp>
      <p:sp>
        <p:nvSpPr>
          <p:cNvPr id="5" name="Slide Number Placeholder 4">
            <a:extLst>
              <a:ext uri="{FF2B5EF4-FFF2-40B4-BE49-F238E27FC236}">
                <a16:creationId xmlns:a16="http://schemas.microsoft.com/office/drawing/2014/main" id="{318E9670-EE01-2F18-510F-EE99C0A7022F}"/>
              </a:ext>
            </a:extLst>
          </p:cNvPr>
          <p:cNvSpPr>
            <a:spLocks noGrp="1" noChangeArrowheads="1"/>
          </p:cNvSpPr>
          <p:nvPr>
            <p:ph type="sldNum" idx="12"/>
          </p:nvPr>
        </p:nvSpPr>
        <p:spPr/>
        <p:txBody>
          <a:bodyPr/>
          <a:lstStyle>
            <a:lvl1pPr>
              <a:defRPr/>
            </a:lvl1pPr>
          </a:lstStyle>
          <a:p>
            <a:fld id="{DE4AE85B-21C3-9744-B412-DF4A262F0841}" type="slidenum">
              <a:rPr lang="en-US" altLang="en-US"/>
              <a:pPr/>
              <a:t>‹#›</a:t>
            </a:fld>
            <a:endParaRPr lang="en-US" altLang="en-US"/>
          </a:p>
        </p:txBody>
      </p:sp>
    </p:spTree>
    <p:extLst>
      <p:ext uri="{BB962C8B-B14F-4D97-AF65-F5344CB8AC3E}">
        <p14:creationId xmlns:p14="http://schemas.microsoft.com/office/powerpoint/2010/main" val="139804253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Google Shape;10;p1">
            <a:extLst>
              <a:ext uri="{FF2B5EF4-FFF2-40B4-BE49-F238E27FC236}">
                <a16:creationId xmlns:a16="http://schemas.microsoft.com/office/drawing/2014/main" id="{8C22EE29-2E1A-CC3F-637D-53CFBB312483}"/>
              </a:ext>
            </a:extLst>
          </p:cNvPr>
          <p:cNvSpPr txBox="1">
            <a:spLocks noGrp="1"/>
          </p:cNvSpPr>
          <p:nvPr>
            <p:ph type="title"/>
          </p:nvPr>
        </p:nvSpPr>
        <p:spPr>
          <a:xfrm>
            <a:off x="1371600" y="228600"/>
            <a:ext cx="7315200" cy="838200"/>
          </a:xfrm>
          <a:prstGeom prst="rect">
            <a:avLst/>
          </a:prstGeom>
          <a:solidFill>
            <a:schemeClr val="accent5"/>
          </a:solidFill>
          <a:ln w="38100" cap="flat" cmpd="sng">
            <a:solidFill>
              <a:schemeClr val="lt1"/>
            </a:solidFill>
            <a:prstDash val="solid"/>
            <a:round/>
            <a:headEnd type="none" w="sm" len="sm"/>
            <a:tailEnd type="none" w="sm" len="sm"/>
          </a:ln>
          <a:effectLst>
            <a:outerShdw blurRad="39999" dist="20000" dir="5400000" rotWithShape="0">
              <a:srgbClr val="000000">
                <a:alpha val="36470"/>
              </a:srgbClr>
            </a:outerShdw>
          </a:effectLst>
        </p:spPr>
        <p:txBody>
          <a:bodyPr spcFirstLastPara="1" wrap="square" lIns="91425" tIns="91425" rIns="91425" bIns="91425" anchor="ctr" anchorCtr="0">
            <a:noAutofit/>
          </a:bodyPr>
          <a:lstStyle>
            <a:lvl1pPr marL="0" marR="0" lvl="0" indent="0" algn="ctr" rtl="0">
              <a:lnSpc>
                <a:spcPct val="100000"/>
              </a:lnSpc>
              <a:spcBef>
                <a:spcPts val="0"/>
              </a:spcBef>
              <a:spcAft>
                <a:spcPts val="0"/>
              </a:spcAft>
              <a:buClr>
                <a:schemeClr val="lt1"/>
              </a:buClr>
              <a:buSzPts val="1400"/>
              <a:buFont typeface="Calibri"/>
              <a:buNone/>
              <a:defRPr sz="3600" b="1" i="0" u="none" strike="noStrike" cap="none">
                <a:solidFill>
                  <a:schemeClr val="lt1"/>
                </a:solidFill>
                <a:latin typeface="Calibri"/>
                <a:ea typeface="Calibri"/>
                <a:cs typeface="Calibri"/>
                <a:sym typeface="Calibri"/>
              </a:defRPr>
            </a:lvl1pPr>
            <a:lvl2pPr marL="0" marR="0" lvl="1"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2pPr>
            <a:lvl3pPr marL="0" marR="0" lvl="2"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3pPr>
            <a:lvl4pPr marL="0" marR="0" lvl="3"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4pPr>
            <a:lvl5pPr marL="0" marR="0" lvl="4"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5pPr>
            <a:lvl6pPr marL="457200" marR="0" lvl="5"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6pPr>
            <a:lvl7pPr marL="914400" marR="0" lvl="6"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7pPr>
            <a:lvl8pPr marL="1371600" marR="0" lvl="7"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8pPr>
            <a:lvl9pPr marL="1828800" marR="0" lvl="8" indent="0" algn="ctr" rtl="0">
              <a:spcBef>
                <a:spcPts val="0"/>
              </a:spcBef>
              <a:spcAft>
                <a:spcPts val="0"/>
              </a:spcAft>
              <a:buClr>
                <a:schemeClr val="dk1"/>
              </a:buClr>
              <a:buSzPts val="1400"/>
              <a:buFont typeface="Calibri"/>
              <a:buNone/>
              <a:defRPr sz="4400" b="1" i="0" u="none" strike="noStrike" cap="none">
                <a:solidFill>
                  <a:schemeClr val="dk1"/>
                </a:solidFill>
                <a:latin typeface="Calibri"/>
                <a:ea typeface="Calibri"/>
                <a:cs typeface="Calibri"/>
                <a:sym typeface="Calibri"/>
              </a:defRPr>
            </a:lvl9pPr>
          </a:lstStyle>
          <a:p>
            <a:endParaRPr/>
          </a:p>
        </p:txBody>
      </p:sp>
      <p:sp>
        <p:nvSpPr>
          <p:cNvPr id="1027" name="Google Shape;11;p1">
            <a:extLst>
              <a:ext uri="{FF2B5EF4-FFF2-40B4-BE49-F238E27FC236}">
                <a16:creationId xmlns:a16="http://schemas.microsoft.com/office/drawing/2014/main" id="{894EF787-FA56-0D9B-7477-75C7811B1D51}"/>
              </a:ext>
            </a:extLst>
          </p:cNvPr>
          <p:cNvSpPr txBox="1">
            <a:spLocks noGrp="1" noChangeArrowheads="1"/>
          </p:cNvSpPr>
          <p:nvPr>
            <p:ph type="body" idx="1"/>
          </p:nvPr>
        </p:nvSpPr>
        <p:spPr bwMode="auto">
          <a:xfrm>
            <a:off x="457200" y="11430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t" anchorCtr="0" compatLnSpc="1">
            <a:prstTxWarp prst="textNoShape">
              <a:avLst/>
            </a:prstTxWarp>
          </a:bodyPr>
          <a:lstStyle/>
          <a:p>
            <a:pPr lvl="0"/>
            <a:endParaRPr lang="en-US" altLang="en-US">
              <a:sym typeface="Arial" panose="020B0604020202020204" pitchFamily="34" charset="0"/>
            </a:endParaRPr>
          </a:p>
        </p:txBody>
      </p:sp>
      <p:sp>
        <p:nvSpPr>
          <p:cNvPr id="1028" name="Google Shape;12;p1">
            <a:extLst>
              <a:ext uri="{FF2B5EF4-FFF2-40B4-BE49-F238E27FC236}">
                <a16:creationId xmlns:a16="http://schemas.microsoft.com/office/drawing/2014/main" id="{0819F763-992B-C429-4182-E4717A399AE6}"/>
              </a:ext>
            </a:extLst>
          </p:cNvPr>
          <p:cNvSpPr txBox="1">
            <a:spLocks noGrp="1" noChangeArrowheads="1"/>
          </p:cNvSpPr>
          <p:nvPr>
            <p:ph type="dt" idx="10"/>
          </p:nvPr>
        </p:nvSpPr>
        <p:spPr bwMode="auto">
          <a:xfrm>
            <a:off x="457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eaLnBrk="1" hangingPunct="1">
              <a:buClr>
                <a:srgbClr val="888888"/>
              </a:buClr>
              <a:buSzPts val="1400"/>
              <a:buFont typeface="Calibri" panose="020F0502020204030204" pitchFamily="34" charset="0"/>
              <a:buNone/>
              <a:defRPr sz="1200">
                <a:solidFill>
                  <a:srgbClr val="888888"/>
                </a:solidFill>
                <a:latin typeface="Calibri" panose="020F0502020204030204" pitchFamily="34" charset="0"/>
                <a:sym typeface="Calibri" panose="020F0502020204030204" pitchFamily="34" charset="0"/>
              </a:defRPr>
            </a:lvl1pPr>
          </a:lstStyle>
          <a:p>
            <a:endParaRPr lang="en-US" altLang="en-US"/>
          </a:p>
        </p:txBody>
      </p:sp>
      <p:sp>
        <p:nvSpPr>
          <p:cNvPr id="1029" name="Google Shape;13;p1">
            <a:extLst>
              <a:ext uri="{FF2B5EF4-FFF2-40B4-BE49-F238E27FC236}">
                <a16:creationId xmlns:a16="http://schemas.microsoft.com/office/drawing/2014/main" id="{F0219037-F269-89B6-823D-AF3A09C11C77}"/>
              </a:ext>
            </a:extLst>
          </p:cNvPr>
          <p:cNvSpPr txBox="1">
            <a:spLocks noGrp="1" noChangeArrowheads="1"/>
          </p:cNvSpPr>
          <p:nvPr>
            <p:ph type="ftr" idx="11"/>
          </p:nvPr>
        </p:nvSpPr>
        <p:spPr bwMode="auto">
          <a:xfrm>
            <a:off x="2971800" y="6356350"/>
            <a:ext cx="31242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91425" rIns="91425" bIns="91425" numCol="1" anchor="ctr" anchorCtr="0" compatLnSpc="1">
            <a:prstTxWarp prst="textNoShape">
              <a:avLst/>
            </a:prstTxWarp>
          </a:bodyPr>
          <a:lstStyle>
            <a:lvl1pPr algn="ctr" eaLnBrk="1" hangingPunct="1">
              <a:buClr>
                <a:srgbClr val="888888"/>
              </a:buClr>
              <a:buSzPts val="1400"/>
              <a:buFont typeface="Calibri" panose="020F0502020204030204" pitchFamily="34" charset="0"/>
              <a:buNone/>
              <a:defRPr sz="1100">
                <a:solidFill>
                  <a:srgbClr val="888888"/>
                </a:solidFill>
                <a:latin typeface="Calibri" panose="020F0502020204030204" pitchFamily="34" charset="0"/>
                <a:sym typeface="Calibri" panose="020F0502020204030204" pitchFamily="34" charset="0"/>
              </a:defRPr>
            </a:lvl1pPr>
          </a:lstStyle>
          <a:p>
            <a:endParaRPr lang="en-US" altLang="en-US"/>
          </a:p>
        </p:txBody>
      </p:sp>
      <p:sp>
        <p:nvSpPr>
          <p:cNvPr id="1030" name="Google Shape;14;p1">
            <a:extLst>
              <a:ext uri="{FF2B5EF4-FFF2-40B4-BE49-F238E27FC236}">
                <a16:creationId xmlns:a16="http://schemas.microsoft.com/office/drawing/2014/main" id="{2144CCC5-707B-804B-3F6B-A6E81C8C7BAD}"/>
              </a:ext>
            </a:extLst>
          </p:cNvPr>
          <p:cNvSpPr txBox="1">
            <a:spLocks noGrp="1" noChangeArrowheads="1"/>
          </p:cNvSpPr>
          <p:nvPr>
            <p:ph type="sldNum" idx="12"/>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25" tIns="45700" rIns="91425" bIns="45700" numCol="1" anchor="ctr" anchorCtr="0" compatLnSpc="1">
            <a:prstTxWarp prst="textNoShape">
              <a:avLst/>
            </a:prstTxWarp>
          </a:bodyPr>
          <a:lstStyle>
            <a:lvl1pPr algn="r" eaLnBrk="1" hangingPunct="1">
              <a:buClr>
                <a:srgbClr val="898989"/>
              </a:buClr>
              <a:buFont typeface="Calibri" panose="020F0502020204030204" pitchFamily="34" charset="0"/>
              <a:buNone/>
              <a:defRPr sz="1200">
                <a:solidFill>
                  <a:srgbClr val="898989"/>
                </a:solidFill>
                <a:latin typeface="Calibri" panose="020F0502020204030204" pitchFamily="34" charset="0"/>
                <a:sym typeface="Calibri" panose="020F0502020204030204" pitchFamily="34" charset="0"/>
              </a:defRPr>
            </a:lvl1pPr>
          </a:lstStyle>
          <a:p>
            <a:fld id="{DDE3FB6E-C570-7646-AB05-AC5600542CAA}" type="slidenum">
              <a:rPr lang="en-US" altLang="en-US"/>
              <a:pPr/>
              <a:t>‹#›</a:t>
            </a:fld>
            <a:endParaRPr lang="en-US" altLang="en-US"/>
          </a:p>
        </p:txBody>
      </p:sp>
      <p:pic>
        <p:nvPicPr>
          <p:cNvPr id="1031" name="Google Shape;15;p1" descr="0803011_12-A4-at-144-dpi.jpg">
            <a:extLst>
              <a:ext uri="{FF2B5EF4-FFF2-40B4-BE49-F238E27FC236}">
                <a16:creationId xmlns:a16="http://schemas.microsoft.com/office/drawing/2014/main" id="{327E5F21-5221-6406-65DA-BA6BFFA9233D}"/>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4800" y="0"/>
            <a:ext cx="776288" cy="1293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dk2" tx2="lt2" accent1="accent1" accent2="accent2" accent3="accent3" accent4="accent4" accent5="accent5" accent6="accent6" hlink="hlink" folHlink="folHlink"/>
  <p:sldLayoutIdLst>
    <p:sldLayoutId id="2147483677" r:id="rId1"/>
    <p:sldLayoutId id="2147483676" r:id="rId2"/>
    <p:sldLayoutId id="2147483678" r:id="rId3"/>
    <p:sldLayoutId id="2147483679" r:id="rId4"/>
  </p:sldLayoutIdLst>
  <p:hf hdr="0" ftr="0" dt="0"/>
  <p:txStyles>
    <p:title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1pPr>
      <a:lvl2pPr lvl="1"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2pPr>
      <a:lvl3pPr lvl="2"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3pPr>
      <a:lvl4pPr lvl="3"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4pPr>
      <a:lvl5pPr lvl="4" algn="l" rtl="0" eaLnBrk="0" fontAlgn="base" hangingPunct="0">
        <a:spcBef>
          <a:spcPct val="0"/>
        </a:spcBef>
        <a:spcAft>
          <a:spcPct val="0"/>
        </a:spcAft>
        <a:buClr>
          <a:srgbClr val="000000"/>
        </a:buClr>
        <a:buFont typeface="Arial" panose="020B0604020202020204" pitchFamily="34" charset="0"/>
        <a:defRPr sz="1400">
          <a:solidFill>
            <a:srgbClr val="000000"/>
          </a:solidFill>
          <a:latin typeface="Arial"/>
          <a:ea typeface="Arial"/>
          <a:cs typeface="Arial"/>
          <a:sym typeface="Arial" panose="020B0604020202020204" pitchFamily="34" charset="0"/>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www.usatlas.org/how-submit-atc-proposal"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www.nsf.gov/crssprgm/reu/" TargetMode="External"/><Relationship Id="rId2" Type="http://schemas.openxmlformats.org/officeDocument/2006/relationships/hyperlink" Target="https://www.nsf.gov/crssprgm/reu/list_result.jsp?unitid=69&amp;showItems=All" TargetMode="Externa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sites.google.com/a/umich.edu/um-cern-reu/" TargetMode="Externa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30.png"/></Relationships>
</file>

<file path=ppt/slides/_rels/slide1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6.jpeg"/><Relationship Id="rId4" Type="http://schemas.openxmlformats.org/officeDocument/2006/relationships/image" Target="../media/image35.jpeg"/></Relationships>
</file>

<file path=ppt/slides/_rels/slide19.xml.rels><?xml version="1.0" encoding="UTF-8" standalone="yes"?>
<Relationships xmlns="http://schemas.openxmlformats.org/package/2006/relationships"><Relationship Id="rId3" Type="http://schemas.openxmlformats.org/officeDocument/2006/relationships/hyperlink" Target="https://www.usatlas.org/super-program"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image" Target="../media/image40.png"/><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811577/"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hyperlink" Target="https://indico.cern.ch/event/811577/" TargetMode="External"/><Relationship Id="rId7"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image" Target="../media/image7.jpeg"/><Relationship Id="rId5" Type="http://schemas.openxmlformats.org/officeDocument/2006/relationships/image" Target="../media/image6.png"/><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hyperlink" Target="https://indico.cern.ch/event/811577/"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9.png"/><Relationship Id="rId5" Type="http://schemas.openxmlformats.org/officeDocument/2006/relationships/hyperlink" Target="http://www.usatlas.org/event/campfire-2023" TargetMode="External"/><Relationship Id="rId4" Type="http://schemas.openxmlformats.org/officeDocument/2006/relationships/hyperlink" Target="https://www.usatlas.org/event/campfire-2022"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indico.cern.ch/event/1075740"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0.png"/><Relationship Id="rId5" Type="http://schemas.openxmlformats.org/officeDocument/2006/relationships/hyperlink" Target="https://indico.cern.ch/event/1309794/" TargetMode="External"/><Relationship Id="rId4" Type="http://schemas.openxmlformats.org/officeDocument/2006/relationships/hyperlink" Target="https://indico.cern.ch/event/1181243/"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indico.cern.ch/event/1169324"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indico.cern.ch/event/1264566/"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16.jpeg"/><Relationship Id="rId13" Type="http://schemas.openxmlformats.org/officeDocument/2006/relationships/hyperlink" Target="mailto:Jinlong.Zhang@cern.ch" TargetMode="External"/><Relationship Id="rId18" Type="http://schemas.openxmlformats.org/officeDocument/2006/relationships/image" Target="../media/image22.png"/><Relationship Id="rId3" Type="http://schemas.openxmlformats.org/officeDocument/2006/relationships/image" Target="../media/image11.jpeg"/><Relationship Id="rId21" Type="http://schemas.openxmlformats.org/officeDocument/2006/relationships/image" Target="../media/image23.png"/><Relationship Id="rId7" Type="http://schemas.openxmlformats.org/officeDocument/2006/relationships/image" Target="../media/image15.png"/><Relationship Id="rId12" Type="http://schemas.openxmlformats.org/officeDocument/2006/relationships/image" Target="../media/image20.png"/><Relationship Id="rId17" Type="http://schemas.openxmlformats.org/officeDocument/2006/relationships/hyperlink" Target="mailto:gabriella.sciolla@cern.ch" TargetMode="External"/><Relationship Id="rId2" Type="http://schemas.openxmlformats.org/officeDocument/2006/relationships/notesSlide" Target="../notesSlides/notesSlide7.xml"/><Relationship Id="rId16" Type="http://schemas.openxmlformats.org/officeDocument/2006/relationships/hyperlink" Target="mailto:begel@bnl.gov" TargetMode="External"/><Relationship Id="rId20" Type="http://schemas.openxmlformats.org/officeDocument/2006/relationships/hyperlink" Target="mailto:jnielsen@ucsc.edu" TargetMode="External"/><Relationship Id="rId1" Type="http://schemas.openxmlformats.org/officeDocument/2006/relationships/slideLayout" Target="../slideLayouts/slideLayout1.xml"/><Relationship Id="rId6" Type="http://schemas.openxmlformats.org/officeDocument/2006/relationships/image" Target="../media/image14.png"/><Relationship Id="rId11" Type="http://schemas.openxmlformats.org/officeDocument/2006/relationships/image" Target="../media/image19.jpeg"/><Relationship Id="rId5" Type="http://schemas.openxmlformats.org/officeDocument/2006/relationships/image" Target="../media/image13.jpeg"/><Relationship Id="rId15" Type="http://schemas.openxmlformats.org/officeDocument/2006/relationships/image" Target="../media/image21.png"/><Relationship Id="rId23" Type="http://schemas.openxmlformats.org/officeDocument/2006/relationships/hyperlink" Target="mailto:Shih-Chieh.Hsu@cern.ch" TargetMode="External"/><Relationship Id="rId10" Type="http://schemas.openxmlformats.org/officeDocument/2006/relationships/image" Target="../media/image18.jpeg"/><Relationship Id="rId19" Type="http://schemas.openxmlformats.org/officeDocument/2006/relationships/hyperlink" Target="mailto:young@slac.stanford.edu" TargetMode="External"/><Relationship Id="rId4" Type="http://schemas.openxmlformats.org/officeDocument/2006/relationships/image" Target="../media/image12.jpeg"/><Relationship Id="rId9" Type="http://schemas.openxmlformats.org/officeDocument/2006/relationships/image" Target="../media/image17.jpeg"/><Relationship Id="rId14" Type="http://schemas.openxmlformats.org/officeDocument/2006/relationships/hyperlink" Target="mailto:flera.Rizatdinova@cern.ch" TargetMode="External"/><Relationship Id="rId22" Type="http://schemas.openxmlformats.org/officeDocument/2006/relationships/hyperlink" Target="mailto:zach.marshall@cern.ch"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 name="Google Shape;152;p26">
            <a:extLst>
              <a:ext uri="{FF2B5EF4-FFF2-40B4-BE49-F238E27FC236}">
                <a16:creationId xmlns:a16="http://schemas.microsoft.com/office/drawing/2014/main" id="{12B13A0E-8231-C884-86C8-4AB95383C0FA}"/>
              </a:ext>
            </a:extLst>
          </p:cNvPr>
          <p:cNvSpPr txBox="1">
            <a:spLocks noGrp="1"/>
          </p:cNvSpPr>
          <p:nvPr>
            <p:ph type="title"/>
          </p:nvPr>
        </p:nvSpPr>
        <p:spPr>
          <a:xfrm>
            <a:off x="722313" y="1729014"/>
            <a:ext cx="7772400" cy="2189843"/>
          </a:xfrm>
        </p:spPr>
        <p:txBody>
          <a:bodyPr/>
          <a:lstStyle/>
          <a:p>
            <a:pPr eaLnBrk="1" fontAlgn="auto" hangingPunct="1">
              <a:defRPr/>
            </a:pPr>
            <a:r>
              <a:rPr lang="en-US" dirty="0"/>
              <a:t>Research and Training Programs </a:t>
            </a:r>
            <a:br>
              <a:rPr lang="en-US" dirty="0"/>
            </a:br>
            <a:r>
              <a:rPr lang="en-US" dirty="0"/>
              <a:t>for US ATLAS Graduate Students</a:t>
            </a:r>
          </a:p>
        </p:txBody>
      </p:sp>
      <p:sp>
        <p:nvSpPr>
          <p:cNvPr id="6146" name="Google Shape;153;p26">
            <a:extLst>
              <a:ext uri="{FF2B5EF4-FFF2-40B4-BE49-F238E27FC236}">
                <a16:creationId xmlns:a16="http://schemas.microsoft.com/office/drawing/2014/main" id="{0C41E7BA-DDA4-BA8C-9C40-62F4A4C00742}"/>
              </a:ext>
            </a:extLst>
          </p:cNvPr>
          <p:cNvSpPr txBox="1">
            <a:spLocks noGrp="1" noChangeArrowheads="1"/>
          </p:cNvSpPr>
          <p:nvPr>
            <p:ph type="body" idx="4294967295"/>
          </p:nvPr>
        </p:nvSpPr>
        <p:spPr>
          <a:xfrm>
            <a:off x="722313" y="4168775"/>
            <a:ext cx="7772400" cy="1500188"/>
          </a:xfrm>
        </p:spPr>
        <p:txBody>
          <a:bodyPr/>
          <a:lstStyle/>
          <a:p>
            <a:pPr marL="457200" indent="38100" algn="ctr" eaLnBrk="1" hangingPunct="1">
              <a:spcBef>
                <a:spcPts val="475"/>
              </a:spcBef>
              <a:buClr>
                <a:srgbClr val="000090"/>
              </a:buClr>
              <a:buSzPts val="2400"/>
              <a:buFont typeface="Noto Sans Symbols"/>
              <a:buNone/>
            </a:pPr>
            <a:r>
              <a:rPr lang="en-US" altLang="en-US" sz="2800" dirty="0">
                <a:solidFill>
                  <a:srgbClr val="000090"/>
                </a:solidFill>
                <a:latin typeface="Calibri" panose="020F0502020204030204" pitchFamily="34" charset="0"/>
                <a:cs typeface="Arial" panose="020B0604020202020204" pitchFamily="34" charset="0"/>
                <a:sym typeface="Calibri" panose="020F0502020204030204" pitchFamily="34" charset="0"/>
              </a:rPr>
              <a:t>Joe Haley (Oklahoma State U.)</a:t>
            </a:r>
          </a:p>
          <a:p>
            <a:pPr marL="457200" indent="38100" algn="ctr" eaLnBrk="1" hangingPunct="1">
              <a:spcBef>
                <a:spcPts val="475"/>
              </a:spcBef>
              <a:buClr>
                <a:srgbClr val="000090"/>
              </a:buClr>
              <a:buSzPts val="2400"/>
              <a:buFont typeface="Noto Sans Symbols"/>
              <a:buNone/>
            </a:pPr>
            <a:r>
              <a:rPr lang="en-US" altLang="en-US" sz="2800" dirty="0">
                <a:solidFill>
                  <a:srgbClr val="000090"/>
                </a:solidFill>
                <a:latin typeface="Calibri" panose="020F0502020204030204" pitchFamily="34" charset="0"/>
                <a:cs typeface="Arial" panose="020B0604020202020204" pitchFamily="34" charset="0"/>
                <a:sym typeface="Calibri" panose="020F0502020204030204" pitchFamily="34" charset="0"/>
              </a:rPr>
              <a:t>On behalf of US ATLAS</a:t>
            </a:r>
          </a:p>
        </p:txBody>
      </p:sp>
      <p:sp>
        <p:nvSpPr>
          <p:cNvPr id="6147" name="Google Shape;154;p26">
            <a:extLst>
              <a:ext uri="{FF2B5EF4-FFF2-40B4-BE49-F238E27FC236}">
                <a16:creationId xmlns:a16="http://schemas.microsoft.com/office/drawing/2014/main" id="{0252660C-F130-6E04-5C14-4F9153B145E5}"/>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898989"/>
              </a:buClr>
              <a:buFont typeface="Calibri" panose="020F0502020204030204" pitchFamily="34" charset="0"/>
              <a:buNone/>
            </a:pPr>
            <a:fld id="{3D2A9950-C854-3B4E-9573-66F786A274F8}" type="slidenum">
              <a:rPr lang="en-US" altLang="en-US" sz="1200">
                <a:solidFill>
                  <a:srgbClr val="898989"/>
                </a:solidFill>
                <a:latin typeface="Calibri" panose="020F0502020204030204" pitchFamily="34" charset="0"/>
                <a:sym typeface="Calibri" panose="020F0502020204030204" pitchFamily="34" charset="0"/>
              </a:rPr>
              <a:pPr>
                <a:buClr>
                  <a:srgbClr val="898989"/>
                </a:buClr>
                <a:buFont typeface="Calibri" panose="020F0502020204030204" pitchFamily="34" charset="0"/>
                <a:buNone/>
              </a:pPr>
              <a:t>1</a:t>
            </a:fld>
            <a:endParaRPr lang="en-US" altLang="en-US" sz="1200">
              <a:solidFill>
                <a:srgbClr val="898989"/>
              </a:solidFill>
              <a:latin typeface="Calibri" panose="020F0502020204030204" pitchFamily="34" charset="0"/>
              <a:sym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EFCC6D3-256A-3DD9-1805-2C570E4ADBA8}"/>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ATC Program</a:t>
            </a:r>
          </a:p>
        </p:txBody>
      </p:sp>
      <p:sp>
        <p:nvSpPr>
          <p:cNvPr id="18434" name="Google Shape;434;p54">
            <a:extLst>
              <a:ext uri="{FF2B5EF4-FFF2-40B4-BE49-F238E27FC236}">
                <a16:creationId xmlns:a16="http://schemas.microsoft.com/office/drawing/2014/main" id="{B0D3B71F-5E9B-868F-7F2C-6CBFE0B715BD}"/>
              </a:ext>
            </a:extLst>
          </p:cNvPr>
          <p:cNvSpPr>
            <a:spLocks noGrp="1" noChangeArrowheads="1"/>
          </p:cNvSpPr>
          <p:nvPr>
            <p:ph type="sldNum" sz="quarter" idx="12"/>
          </p:nvPr>
        </p:nvSpPr>
        <p:spPr>
          <a:xfrm>
            <a:off x="6553200" y="6356350"/>
            <a:ext cx="2133600" cy="257175"/>
          </a:xfrm>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DE430557-9DB6-DA45-B16E-DBF9410EF866}"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10</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436" name="Google Shape;436;p54">
            <a:extLst>
              <a:ext uri="{FF2B5EF4-FFF2-40B4-BE49-F238E27FC236}">
                <a16:creationId xmlns:a16="http://schemas.microsoft.com/office/drawing/2014/main" id="{C078B613-6806-CB5E-0ABE-D83F2F8C9928}"/>
              </a:ext>
            </a:extLst>
          </p:cNvPr>
          <p:cNvSpPr txBox="1">
            <a:spLocks noGrp="1"/>
          </p:cNvSpPr>
          <p:nvPr>
            <p:ph type="body" idx="4294967295"/>
          </p:nvPr>
        </p:nvSpPr>
        <p:spPr>
          <a:xfrm>
            <a:off x="238125" y="1325563"/>
            <a:ext cx="5414963" cy="4919662"/>
          </a:xfrm>
        </p:spPr>
        <p:txBody>
          <a:bodyPr spcFirstLastPara="1" lIns="35725" tIns="35725" rIns="35725" bIns="35725">
            <a:normAutofit lnSpcReduction="10000"/>
          </a:bodyPr>
          <a:lstStyle/>
          <a:p>
            <a:pPr marL="349250" indent="-342900" eaLnBrk="1" fontAlgn="auto" hangingPunct="1">
              <a:spcBef>
                <a:spcPts val="0"/>
              </a:spcBef>
              <a:spcAft>
                <a:spcPts val="0"/>
              </a:spcAft>
              <a:buClr>
                <a:schemeClr val="dk1"/>
              </a:buClr>
              <a:buSzPts val="2500"/>
              <a:buFont typeface="Noto Sans Symbols"/>
              <a:buChar char="❖"/>
              <a:defRPr/>
            </a:pPr>
            <a:r>
              <a:rPr lang="en-US" sz="2400" dirty="0">
                <a:solidFill>
                  <a:srgbClr val="000090"/>
                </a:solidFill>
                <a:latin typeface="Calibri"/>
                <a:ea typeface="Calibri"/>
                <a:cs typeface="Calibri"/>
                <a:sym typeface="Calibri"/>
              </a:rPr>
              <a:t>Two “tracks” for proposals:</a:t>
            </a:r>
          </a:p>
          <a:p>
            <a:pPr marL="666750" lvl="1" indent="-342900" eaLnBrk="1" fontAlgn="auto" hangingPunct="1">
              <a:spcBef>
                <a:spcPts val="0"/>
              </a:spcBef>
              <a:spcAft>
                <a:spcPts val="0"/>
              </a:spcAft>
              <a:buClr>
                <a:schemeClr val="dk1"/>
              </a:buClr>
              <a:buSzPts val="2500"/>
              <a:buFont typeface="Noto Sans Symbols"/>
              <a:buChar char="▪"/>
              <a:defRPr/>
            </a:pPr>
            <a:r>
              <a:rPr lang="en-US" sz="2000" dirty="0">
                <a:solidFill>
                  <a:schemeClr val="dk1"/>
                </a:solidFill>
                <a:latin typeface="Calibri"/>
                <a:ea typeface="Calibri"/>
                <a:cs typeface="Calibri"/>
                <a:sym typeface="Helvetica Neue"/>
              </a:rPr>
              <a:t>Direct support for research collaboration </a:t>
            </a:r>
          </a:p>
          <a:p>
            <a:pPr marL="984250" lvl="2" indent="-342900" eaLnBrk="1" fontAlgn="auto" hangingPunct="1">
              <a:spcBef>
                <a:spcPts val="0"/>
              </a:spcBef>
              <a:spcAft>
                <a:spcPts val="0"/>
              </a:spcAft>
              <a:buClr>
                <a:schemeClr val="dk1"/>
              </a:buClr>
              <a:buSzPts val="2500"/>
              <a:buFont typeface="Courier New"/>
              <a:buChar char="o"/>
              <a:defRPr/>
            </a:pPr>
            <a:r>
              <a:rPr lang="en-US" sz="2000" dirty="0">
                <a:solidFill>
                  <a:srgbClr val="EB641B"/>
                </a:solidFill>
                <a:latin typeface="Calibri"/>
                <a:ea typeface="Calibri"/>
                <a:cs typeface="Calibri"/>
                <a:sym typeface="Calibri"/>
              </a:rPr>
              <a:t>Proposal submitted by student/postdoc</a:t>
            </a:r>
          </a:p>
          <a:p>
            <a:pPr marL="984250" lvl="2" indent="-342900" eaLnBrk="1" fontAlgn="auto" hangingPunct="1">
              <a:spcBef>
                <a:spcPts val="0"/>
              </a:spcBef>
              <a:spcAft>
                <a:spcPts val="0"/>
              </a:spcAft>
              <a:buClr>
                <a:schemeClr val="dk1"/>
              </a:buClr>
              <a:buSzPts val="2500"/>
              <a:buFont typeface="Courier New"/>
              <a:buChar char="o"/>
              <a:defRPr/>
            </a:pPr>
            <a:r>
              <a:rPr lang="en-US" sz="2000" dirty="0">
                <a:solidFill>
                  <a:srgbClr val="EB641B"/>
                </a:solidFill>
                <a:latin typeface="Calibri"/>
                <a:ea typeface="Calibri"/>
                <a:cs typeface="Calibri"/>
                <a:sym typeface="Calibri"/>
              </a:rPr>
              <a:t>Must have a lab supervisor</a:t>
            </a:r>
          </a:p>
          <a:p>
            <a:pPr marL="666750" lvl="1" indent="-342900" eaLnBrk="1" fontAlgn="auto" hangingPunct="1">
              <a:spcBef>
                <a:spcPts val="0"/>
              </a:spcBef>
              <a:spcAft>
                <a:spcPts val="0"/>
              </a:spcAft>
              <a:buClr>
                <a:schemeClr val="dk1"/>
              </a:buClr>
              <a:buSzPts val="2500"/>
              <a:buFont typeface="Noto Sans Symbols"/>
              <a:buChar char="▪"/>
              <a:defRPr/>
            </a:pPr>
            <a:r>
              <a:rPr lang="en-US" sz="2000" dirty="0">
                <a:solidFill>
                  <a:schemeClr val="dk1"/>
                </a:solidFill>
                <a:latin typeface="Calibri"/>
                <a:ea typeface="Calibri"/>
                <a:cs typeface="Calibri"/>
                <a:sym typeface="Helvetica Neue"/>
              </a:rPr>
              <a:t>Education and training programs</a:t>
            </a:r>
          </a:p>
          <a:p>
            <a:pPr marL="984250" lvl="2" indent="-342900" eaLnBrk="1" fontAlgn="auto" hangingPunct="1">
              <a:spcBef>
                <a:spcPts val="0"/>
              </a:spcBef>
              <a:spcAft>
                <a:spcPts val="0"/>
              </a:spcAft>
              <a:buClr>
                <a:schemeClr val="dk1"/>
              </a:buClr>
              <a:buSzPts val="2500"/>
              <a:buFont typeface="Courier New"/>
              <a:buChar char="o"/>
              <a:defRPr/>
            </a:pPr>
            <a:r>
              <a:rPr lang="en-US" sz="2000" dirty="0">
                <a:solidFill>
                  <a:srgbClr val="EB641B"/>
                </a:solidFill>
                <a:latin typeface="Calibri"/>
                <a:ea typeface="Calibri"/>
                <a:cs typeface="Calibri"/>
                <a:sym typeface="Calibri"/>
              </a:rPr>
              <a:t>Proposal submitted by primary organizer</a:t>
            </a:r>
          </a:p>
          <a:p>
            <a:pPr marL="984250" lvl="2" indent="-342900" eaLnBrk="1" fontAlgn="auto" hangingPunct="1">
              <a:spcBef>
                <a:spcPts val="0"/>
              </a:spcBef>
              <a:spcAft>
                <a:spcPts val="0"/>
              </a:spcAft>
              <a:buClr>
                <a:schemeClr val="dk1"/>
              </a:buClr>
              <a:buSzPts val="2500"/>
              <a:buFont typeface="Courier New"/>
              <a:buChar char="o"/>
              <a:defRPr/>
            </a:pPr>
            <a:r>
              <a:rPr lang="en-US" sz="2000" dirty="0">
                <a:solidFill>
                  <a:srgbClr val="EB641B"/>
                </a:solidFill>
                <a:latin typeface="Calibri"/>
                <a:ea typeface="Calibri"/>
                <a:cs typeface="Calibri"/>
                <a:sym typeface="Calibri"/>
              </a:rPr>
              <a:t>Not required to be physically at a lab, but strongest proposals will leverage lab/ATC resources (facilities, people, </a:t>
            </a:r>
            <a:r>
              <a:rPr lang="en-US" sz="2000" dirty="0" err="1">
                <a:solidFill>
                  <a:srgbClr val="EB641B"/>
                </a:solidFill>
                <a:latin typeface="Calibri"/>
                <a:ea typeface="Calibri"/>
                <a:cs typeface="Calibri"/>
                <a:sym typeface="Calibri"/>
              </a:rPr>
              <a:t>etc</a:t>
            </a:r>
            <a:r>
              <a:rPr lang="en-US" sz="2000" dirty="0">
                <a:solidFill>
                  <a:srgbClr val="EB641B"/>
                </a:solidFill>
                <a:latin typeface="Calibri"/>
                <a:ea typeface="Calibri"/>
                <a:cs typeface="Calibri"/>
                <a:sym typeface="Calibri"/>
              </a:rPr>
              <a:t>)</a:t>
            </a:r>
          </a:p>
          <a:p>
            <a:pPr marL="69850" indent="-342900" eaLnBrk="1" fontAlgn="auto" hangingPunct="1">
              <a:spcBef>
                <a:spcPts val="0"/>
              </a:spcBef>
              <a:spcAft>
                <a:spcPts val="0"/>
              </a:spcAft>
              <a:buClr>
                <a:srgbClr val="000090"/>
              </a:buClr>
              <a:buSzPts val="2500"/>
              <a:buFont typeface="Noto Sans Symbols"/>
              <a:buChar char="❖"/>
              <a:defRPr/>
            </a:pPr>
            <a:endParaRPr lang="en-US" sz="2400" dirty="0">
              <a:solidFill>
                <a:srgbClr val="000090"/>
              </a:solidFill>
              <a:latin typeface="Calibri"/>
              <a:ea typeface="Calibri"/>
              <a:cs typeface="Calibri"/>
              <a:sym typeface="Helvetica Neue Light"/>
            </a:endParaRPr>
          </a:p>
          <a:p>
            <a:pPr marL="69850" indent="-342900" eaLnBrk="1" fontAlgn="auto" hangingPunct="1">
              <a:spcBef>
                <a:spcPts val="0"/>
              </a:spcBef>
              <a:spcAft>
                <a:spcPts val="0"/>
              </a:spcAft>
              <a:buClr>
                <a:srgbClr val="000090"/>
              </a:buClr>
              <a:buSzPts val="2500"/>
              <a:buFont typeface="Noto Sans Symbols"/>
              <a:buChar char="❖"/>
              <a:defRPr/>
            </a:pPr>
            <a:r>
              <a:rPr lang="en-US" sz="2400" dirty="0">
                <a:solidFill>
                  <a:srgbClr val="000090"/>
                </a:solidFill>
                <a:latin typeface="Calibri"/>
                <a:ea typeface="Calibri"/>
                <a:cs typeface="Calibri"/>
                <a:sym typeface="Helvetica Neue Light"/>
              </a:rPr>
              <a:t>Deadline for guaranteed review once each year in fall (then rolling review as funding allows)</a:t>
            </a:r>
          </a:p>
          <a:p>
            <a:pPr marL="527050" lvl="1" indent="-342900" eaLnBrk="1" fontAlgn="auto" hangingPunct="1">
              <a:spcBef>
                <a:spcPts val="0"/>
              </a:spcBef>
              <a:spcAft>
                <a:spcPts val="0"/>
              </a:spcAft>
              <a:buClr>
                <a:schemeClr val="dk1"/>
              </a:buClr>
              <a:buSzPts val="2500"/>
              <a:buFont typeface="Noto Sans Symbols"/>
              <a:buChar char="▪"/>
              <a:defRPr/>
            </a:pPr>
            <a:r>
              <a:rPr lang="en-US" sz="2000" dirty="0">
                <a:solidFill>
                  <a:schemeClr val="dk1"/>
                </a:solidFill>
                <a:latin typeface="Calibri"/>
                <a:ea typeface="Calibri"/>
                <a:cs typeface="Calibri"/>
                <a:sym typeface="Helvetica Neue Light"/>
              </a:rPr>
              <a:t>Call for proposals sent out by email</a:t>
            </a:r>
          </a:p>
          <a:p>
            <a:pPr marL="527050" lvl="1" indent="-342900" eaLnBrk="1" fontAlgn="auto" hangingPunct="1">
              <a:spcBef>
                <a:spcPts val="0"/>
              </a:spcBef>
              <a:spcAft>
                <a:spcPts val="0"/>
              </a:spcAft>
              <a:buClr>
                <a:schemeClr val="dk1"/>
              </a:buClr>
              <a:buSzPts val="2500"/>
              <a:buFont typeface="Noto Sans Symbols"/>
              <a:buChar char="▪"/>
              <a:defRPr/>
            </a:pPr>
            <a:r>
              <a:rPr lang="en-US" sz="2000" dirty="0">
                <a:solidFill>
                  <a:schemeClr val="dk1"/>
                </a:solidFill>
                <a:latin typeface="Calibri"/>
                <a:ea typeface="Calibri"/>
                <a:cs typeface="Calibri"/>
                <a:sym typeface="Helvetica Neue Light"/>
              </a:rPr>
              <a:t>How to apply: </a:t>
            </a:r>
            <a:r>
              <a:rPr lang="en-US" sz="2000" dirty="0">
                <a:solidFill>
                  <a:schemeClr val="dk1"/>
                </a:solidFill>
                <a:latin typeface="Calibri"/>
                <a:ea typeface="Calibri"/>
                <a:cs typeface="Calibri"/>
                <a:sym typeface="Helvetica Neue Light"/>
                <a:hlinkClick r:id="rId3"/>
              </a:rPr>
              <a:t>www.usatlas.org/how-submit-atc-proposal</a:t>
            </a:r>
            <a:r>
              <a:rPr lang="en-US" sz="2000" dirty="0">
                <a:solidFill>
                  <a:schemeClr val="dk1"/>
                </a:solidFill>
                <a:latin typeface="Calibri"/>
                <a:ea typeface="Calibri"/>
                <a:cs typeface="Calibri"/>
                <a:sym typeface="Helvetica Neue Light"/>
              </a:rPr>
              <a:t> </a:t>
            </a:r>
            <a:endParaRPr lang="en-US" sz="2000" dirty="0">
              <a:solidFill>
                <a:schemeClr val="dk1"/>
              </a:solidFill>
              <a:latin typeface="Calibri"/>
              <a:ea typeface="Calibri"/>
              <a:cs typeface="Calibri"/>
              <a:sym typeface="Calibri"/>
            </a:endParaRPr>
          </a:p>
        </p:txBody>
      </p:sp>
      <p:pic>
        <p:nvPicPr>
          <p:cNvPr id="18436" name="Google Shape;492;p56" descr="A picture containing text, indoor, person, computer&#10;&#10;Description automatically generated">
            <a:extLst>
              <a:ext uri="{FF2B5EF4-FFF2-40B4-BE49-F238E27FC236}">
                <a16:creationId xmlns:a16="http://schemas.microsoft.com/office/drawing/2014/main" id="{5A9C3ECB-1E9F-8E12-06CC-063369C0CD8E}"/>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61050" y="1471613"/>
            <a:ext cx="2952750"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7" name="Google Shape;491;p56" descr="A person operating a machine&#10;&#10;Description automatically generated with low confidence">
            <a:extLst>
              <a:ext uri="{FF2B5EF4-FFF2-40B4-BE49-F238E27FC236}">
                <a16:creationId xmlns:a16="http://schemas.microsoft.com/office/drawing/2014/main" id="{174E6FA8-8C06-DF54-65FA-ADBD3CA913DD}"/>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61050" y="3900488"/>
            <a:ext cx="2952750" cy="221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1" name="Google Shape;701;p71">
            <a:extLst>
              <a:ext uri="{FF2B5EF4-FFF2-40B4-BE49-F238E27FC236}">
                <a16:creationId xmlns:a16="http://schemas.microsoft.com/office/drawing/2014/main" id="{6988BEA4-DEFA-AE36-3F80-D8F630B120B7}"/>
              </a:ext>
            </a:extLst>
          </p:cNvPr>
          <p:cNvSpPr txBox="1">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ATC Proposal Guidance</a:t>
            </a:r>
            <a:endParaRPr dirty="0">
              <a:latin typeface="Calibri" panose="020F0502020204030204" pitchFamily="34" charset="0"/>
              <a:cs typeface="Calibri" panose="020F0502020204030204" pitchFamily="34" charset="0"/>
            </a:endParaRPr>
          </a:p>
        </p:txBody>
      </p:sp>
      <p:sp>
        <p:nvSpPr>
          <p:cNvPr id="30722" name="Google Shape;703;p71">
            <a:extLst>
              <a:ext uri="{FF2B5EF4-FFF2-40B4-BE49-F238E27FC236}">
                <a16:creationId xmlns:a16="http://schemas.microsoft.com/office/drawing/2014/main" id="{EBDE9DFB-E82F-AF0C-4873-F482CE8416A6}"/>
              </a:ext>
            </a:extLst>
          </p:cNvPr>
          <p:cNvSpPr>
            <a:spLocks noGrp="1" noChangeArrowheads="1"/>
          </p:cNvSpPr>
          <p:nvPr>
            <p:ph type="sldNum" sz="quarter" idx="12"/>
          </p:nvPr>
        </p:nvSpPr>
        <p:spPr>
          <a:noFill/>
        </p:spPr>
        <p:txBody>
          <a:bodyPr anchor="t"/>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418AB3FE-F4E1-E449-B25E-61C6380EFCA1}"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11</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2" name="Content Placeholder 1">
            <a:extLst>
              <a:ext uri="{FF2B5EF4-FFF2-40B4-BE49-F238E27FC236}">
                <a16:creationId xmlns:a16="http://schemas.microsoft.com/office/drawing/2014/main" id="{C60AAA6A-37A9-4EBC-F600-8EFE515B67C9}"/>
              </a:ext>
            </a:extLst>
          </p:cNvPr>
          <p:cNvSpPr>
            <a:spLocks noGrp="1"/>
          </p:cNvSpPr>
          <p:nvPr>
            <p:ph idx="1"/>
          </p:nvPr>
        </p:nvSpPr>
        <p:spPr/>
        <p:txBody>
          <a:bodyPr/>
          <a:lstStyle/>
          <a:p>
            <a:pPr marL="342900" indent="-342900" eaLnBrk="1" fontAlgn="auto" hangingPunct="1">
              <a:spcBef>
                <a:spcPts val="640"/>
              </a:spcBef>
              <a:buSzPts val="2800"/>
              <a:defRPr/>
            </a:pPr>
            <a:r>
              <a:rPr lang="en-US" dirty="0">
                <a:sym typeface="Helvetica Neue"/>
              </a:rPr>
              <a:t>Direct Support:</a:t>
            </a:r>
          </a:p>
          <a:p>
            <a:pPr marL="421640" lvl="1" eaLnBrk="1" fontAlgn="auto" hangingPunct="1">
              <a:spcBef>
                <a:spcPts val="640"/>
              </a:spcBef>
              <a:buSzPts val="2800"/>
              <a:defRPr/>
            </a:pPr>
            <a:r>
              <a:rPr lang="en-US" dirty="0"/>
              <a:t>Priority given to students/postdocs who have not accessed ATC funding before, and/or who will learn new skills through proposed work.</a:t>
            </a:r>
          </a:p>
          <a:p>
            <a:pPr marL="421640" lvl="1" eaLnBrk="1" fontAlgn="auto" hangingPunct="1">
              <a:spcBef>
                <a:spcPts val="640"/>
              </a:spcBef>
              <a:buSzPts val="2800"/>
              <a:defRPr/>
            </a:pPr>
            <a:r>
              <a:rPr lang="en-US" dirty="0"/>
              <a:t>How will supported individual contribute to US-ATLAS facilities more broadly (at 5-10% of ATC-supported time).</a:t>
            </a:r>
          </a:p>
          <a:p>
            <a:pPr marL="513080" lvl="2" eaLnBrk="1" fontAlgn="auto" hangingPunct="1">
              <a:spcBef>
                <a:spcPts val="640"/>
              </a:spcBef>
              <a:buSzPts val="2800"/>
              <a:defRPr/>
            </a:pPr>
            <a:r>
              <a:rPr lang="en-US" dirty="0"/>
              <a:t>Helping with ATC educational program, develop docs for Shared T3s, …</a:t>
            </a:r>
          </a:p>
          <a:p>
            <a:pPr marL="342900" eaLnBrk="1" fontAlgn="auto" hangingPunct="1">
              <a:spcBef>
                <a:spcPts val="640"/>
              </a:spcBef>
              <a:buSzPts val="2800"/>
              <a:defRPr/>
            </a:pPr>
            <a:r>
              <a:rPr lang="en-US" dirty="0">
                <a:sym typeface="Helvetica Neue"/>
              </a:rPr>
              <a:t>Educational Programs:</a:t>
            </a:r>
          </a:p>
          <a:p>
            <a:pPr marL="421640" lvl="1" eaLnBrk="1" fontAlgn="auto" hangingPunct="1">
              <a:spcBef>
                <a:spcPts val="640"/>
              </a:spcBef>
              <a:buSzPts val="2800"/>
              <a:defRPr/>
            </a:pPr>
            <a:r>
              <a:rPr lang="en-US" dirty="0"/>
              <a:t>Be sure to include any costs needed for accessibility (e.g. captioning)</a:t>
            </a:r>
          </a:p>
          <a:p>
            <a:pPr marL="342900" eaLnBrk="1" fontAlgn="auto" hangingPunct="1">
              <a:spcBef>
                <a:spcPts val="640"/>
              </a:spcBef>
              <a:buSzPts val="2800"/>
              <a:defRPr/>
            </a:pPr>
            <a:r>
              <a:rPr lang="en-US" dirty="0"/>
              <a:t>General Guidance:</a:t>
            </a:r>
          </a:p>
          <a:p>
            <a:pPr marL="421640" lvl="1" eaLnBrk="1" fontAlgn="auto" hangingPunct="1">
              <a:spcBef>
                <a:spcPts val="640"/>
              </a:spcBef>
              <a:buSzPts val="2800"/>
              <a:defRPr/>
            </a:pPr>
            <a:r>
              <a:rPr lang="en-US" dirty="0">
                <a:sym typeface="Helvetica Neue"/>
              </a:rPr>
              <a:t>R</a:t>
            </a:r>
            <a:r>
              <a:rPr lang="en-US" dirty="0"/>
              <a:t>eviewers will look at how the proposed work supports a diverse and inclusive culture within US-ATLAS.</a:t>
            </a:r>
          </a:p>
          <a:p>
            <a:pPr marL="421640" lvl="1" eaLnBrk="1" fontAlgn="auto" hangingPunct="1">
              <a:spcBef>
                <a:spcPts val="640"/>
              </a:spcBef>
              <a:buSzPts val="2800"/>
              <a:defRPr/>
            </a:pPr>
            <a:r>
              <a:rPr lang="en-US" dirty="0"/>
              <a:t>Best-reviewed proposals leverage ATC resources in multiple ways, e.g. working with ATC experts on both hardware and physics.</a:t>
            </a:r>
          </a:p>
          <a:p>
            <a:pPr marL="421640" lvl="1" eaLnBrk="1" fontAlgn="auto" hangingPunct="1">
              <a:spcBef>
                <a:spcPts val="640"/>
              </a:spcBef>
              <a:buSzPts val="2800"/>
              <a:defRPr/>
            </a:pPr>
            <a:r>
              <a:rPr lang="en-US" dirty="0"/>
              <a:t>Explain how robust the proposed work is to closures or travel disruptions.</a:t>
            </a:r>
            <a:br>
              <a:rPr lang="en-US" dirty="0"/>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D6B829-1E5F-24A4-2F2C-CBC2A63837A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CAB2C76-00C5-F9D1-C7AD-70AE1779641B}"/>
              </a:ext>
            </a:extLst>
          </p:cNvPr>
          <p:cNvSpPr>
            <a:spLocks noGrp="1"/>
          </p:cNvSpPr>
          <p:nvPr>
            <p:ph type="title"/>
          </p:nvPr>
        </p:nvSpPr>
        <p:spPr>
          <a:xfrm>
            <a:off x="722312" y="1487277"/>
            <a:ext cx="7772400" cy="4186410"/>
          </a:xfrm>
        </p:spPr>
        <p:txBody>
          <a:bodyPr/>
          <a:lstStyle/>
          <a:p>
            <a:r>
              <a:rPr lang="en-US" dirty="0"/>
              <a:t>Backup</a:t>
            </a:r>
            <a:br>
              <a:rPr lang="en-US" dirty="0"/>
            </a:br>
            <a:r>
              <a:rPr lang="en-US" dirty="0"/>
              <a:t>-</a:t>
            </a:r>
            <a:br>
              <a:rPr lang="en-US" dirty="0"/>
            </a:br>
            <a:r>
              <a:rPr lang="en-US" dirty="0"/>
              <a:t>Programs for </a:t>
            </a:r>
            <a:br>
              <a:rPr lang="en-US" dirty="0"/>
            </a:br>
            <a:r>
              <a:rPr lang="en-US" dirty="0"/>
              <a:t>Undergraduate Students</a:t>
            </a:r>
            <a:br>
              <a:rPr lang="en-US" dirty="0"/>
            </a:br>
            <a:endParaRPr lang="en-US" dirty="0"/>
          </a:p>
        </p:txBody>
      </p:sp>
      <p:sp>
        <p:nvSpPr>
          <p:cNvPr id="3" name="Slide Number Placeholder 2">
            <a:extLst>
              <a:ext uri="{FF2B5EF4-FFF2-40B4-BE49-F238E27FC236}">
                <a16:creationId xmlns:a16="http://schemas.microsoft.com/office/drawing/2014/main" id="{DC9C57E9-6473-DF41-5806-9EBD7C6BE387}"/>
              </a:ext>
            </a:extLst>
          </p:cNvPr>
          <p:cNvSpPr>
            <a:spLocks noGrp="1"/>
          </p:cNvSpPr>
          <p:nvPr>
            <p:ph type="sldNum" idx="13"/>
          </p:nvPr>
        </p:nvSpPr>
        <p:spPr/>
        <p:txBody>
          <a:bodyPr/>
          <a:lstStyle/>
          <a:p>
            <a:fld id="{8839AA14-434D-264C-92A0-4B54EC8AC75A}" type="slidenum">
              <a:rPr lang="en-US" altLang="en-US" smtClean="0"/>
              <a:pPr/>
              <a:t>12</a:t>
            </a:fld>
            <a:endParaRPr lang="en-US" altLang="en-US"/>
          </a:p>
        </p:txBody>
      </p:sp>
    </p:spTree>
    <p:extLst>
      <p:ext uri="{BB962C8B-B14F-4D97-AF65-F5344CB8AC3E}">
        <p14:creationId xmlns:p14="http://schemas.microsoft.com/office/powerpoint/2010/main" val="2533853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B4515-137B-6E79-8499-16B7BA10CA51}"/>
              </a:ext>
            </a:extLst>
          </p:cNvPr>
          <p:cNvSpPr>
            <a:spLocks noGrp="1"/>
          </p:cNvSpPr>
          <p:nvPr>
            <p:ph type="title"/>
          </p:nvPr>
        </p:nvSpPr>
        <p:spPr/>
        <p:txBody>
          <a:bodyPr/>
          <a:lstStyle/>
          <a:p>
            <a:r>
              <a:rPr lang="en-US" dirty="0"/>
              <a:t>Undergraduate Research</a:t>
            </a:r>
          </a:p>
        </p:txBody>
      </p:sp>
      <p:sp>
        <p:nvSpPr>
          <p:cNvPr id="3" name="Text Placeholder 2">
            <a:extLst>
              <a:ext uri="{FF2B5EF4-FFF2-40B4-BE49-F238E27FC236}">
                <a16:creationId xmlns:a16="http://schemas.microsoft.com/office/drawing/2014/main" id="{BDB91F1C-017A-3E0B-E94A-9528FAE2EADE}"/>
              </a:ext>
            </a:extLst>
          </p:cNvPr>
          <p:cNvSpPr>
            <a:spLocks noGrp="1"/>
          </p:cNvSpPr>
          <p:nvPr>
            <p:ph type="body" idx="1"/>
          </p:nvPr>
        </p:nvSpPr>
        <p:spPr/>
        <p:txBody>
          <a:bodyPr/>
          <a:lstStyle/>
          <a:p>
            <a:pPr marL="76200" indent="0">
              <a:buClr>
                <a:srgbClr val="464B78"/>
              </a:buClr>
              <a:buNone/>
            </a:pPr>
            <a:endParaRPr lang="en-US" dirty="0"/>
          </a:p>
          <a:p>
            <a:pPr marL="76200" indent="0">
              <a:buClr>
                <a:srgbClr val="464B78"/>
              </a:buClr>
              <a:buNone/>
            </a:pPr>
            <a:r>
              <a:rPr lang="en-US" dirty="0"/>
              <a:t>Many ways to get involved with research as an undergraduate:</a:t>
            </a:r>
          </a:p>
          <a:p>
            <a:pPr>
              <a:buClr>
                <a:srgbClr val="464B78"/>
              </a:buClr>
            </a:pPr>
            <a:r>
              <a:rPr lang="en-US" dirty="0"/>
              <a:t>Research Experience for Undergraduates (REU)</a:t>
            </a:r>
          </a:p>
          <a:p>
            <a:pPr lvl="1">
              <a:buClr>
                <a:srgbClr val="464B78"/>
              </a:buClr>
            </a:pPr>
            <a:r>
              <a:rPr lang="en-US" dirty="0"/>
              <a:t>Many around the country, on ATLAS and other projects</a:t>
            </a:r>
          </a:p>
          <a:p>
            <a:pPr>
              <a:buClr>
                <a:srgbClr val="464B78"/>
              </a:buClr>
            </a:pPr>
            <a:r>
              <a:rPr lang="en-US" dirty="0"/>
              <a:t> Programs at DOE National Laboratories</a:t>
            </a:r>
          </a:p>
          <a:p>
            <a:pPr lvl="1">
              <a:buClr>
                <a:srgbClr val="464B78"/>
              </a:buClr>
            </a:pPr>
            <a:r>
              <a:rPr lang="en-US" dirty="0"/>
              <a:t>Science Undergraduate Laboratory Internships (SULI)</a:t>
            </a:r>
          </a:p>
          <a:p>
            <a:pPr lvl="1">
              <a:buClr>
                <a:srgbClr val="464B78"/>
              </a:buClr>
            </a:pPr>
            <a:r>
              <a:rPr lang="en-US" dirty="0"/>
              <a:t>Community College Internships (CCI)</a:t>
            </a:r>
          </a:p>
          <a:p>
            <a:pPr>
              <a:buClr>
                <a:srgbClr val="464B78"/>
              </a:buClr>
            </a:pPr>
            <a:r>
              <a:rPr lang="en-US" dirty="0"/>
              <a:t>Programs associated with Morgan State U.</a:t>
            </a:r>
          </a:p>
          <a:p>
            <a:pPr>
              <a:buClr>
                <a:srgbClr val="464B78"/>
              </a:buClr>
            </a:pPr>
            <a:r>
              <a:rPr lang="en-US" dirty="0"/>
              <a:t>Programs run by experiments</a:t>
            </a:r>
          </a:p>
          <a:p>
            <a:pPr lvl="1">
              <a:buClr>
                <a:srgbClr val="464B78"/>
              </a:buClr>
            </a:pPr>
            <a:r>
              <a:rPr lang="en-US" dirty="0"/>
              <a:t>PURSUE (run by US-CMS)</a:t>
            </a:r>
          </a:p>
          <a:p>
            <a:pPr lvl="1">
              <a:buClr>
                <a:srgbClr val="464B78"/>
              </a:buClr>
            </a:pPr>
            <a:r>
              <a:rPr lang="en-US" dirty="0"/>
              <a:t>SUPER (run by US-ATLAS)</a:t>
            </a:r>
          </a:p>
        </p:txBody>
      </p:sp>
    </p:spTree>
    <p:extLst>
      <p:ext uri="{BB962C8B-B14F-4D97-AF65-F5344CB8AC3E}">
        <p14:creationId xmlns:p14="http://schemas.microsoft.com/office/powerpoint/2010/main" val="3756312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B4515-137B-6E79-8499-16B7BA10CA51}"/>
              </a:ext>
            </a:extLst>
          </p:cNvPr>
          <p:cNvSpPr>
            <a:spLocks noGrp="1"/>
          </p:cNvSpPr>
          <p:nvPr>
            <p:ph type="title"/>
          </p:nvPr>
        </p:nvSpPr>
        <p:spPr/>
        <p:txBody>
          <a:bodyPr/>
          <a:lstStyle/>
          <a:p>
            <a:r>
              <a:rPr lang="en-US" dirty="0"/>
              <a:t>REU Programs</a:t>
            </a:r>
          </a:p>
        </p:txBody>
      </p:sp>
      <p:sp>
        <p:nvSpPr>
          <p:cNvPr id="3" name="Text Placeholder 2">
            <a:extLst>
              <a:ext uri="{FF2B5EF4-FFF2-40B4-BE49-F238E27FC236}">
                <a16:creationId xmlns:a16="http://schemas.microsoft.com/office/drawing/2014/main" id="{BDB91F1C-017A-3E0B-E94A-9528FAE2EADE}"/>
              </a:ext>
            </a:extLst>
          </p:cNvPr>
          <p:cNvSpPr>
            <a:spLocks noGrp="1"/>
          </p:cNvSpPr>
          <p:nvPr>
            <p:ph type="body" idx="1"/>
          </p:nvPr>
        </p:nvSpPr>
        <p:spPr/>
        <p:txBody>
          <a:bodyPr/>
          <a:lstStyle/>
          <a:p>
            <a:pPr marL="76200" indent="0">
              <a:buClr>
                <a:srgbClr val="464B78"/>
              </a:buClr>
              <a:buNone/>
            </a:pPr>
            <a:endParaRPr lang="en-US" dirty="0"/>
          </a:p>
          <a:p>
            <a:pPr marL="76200" indent="0">
              <a:buClr>
                <a:srgbClr val="464B78"/>
              </a:buClr>
              <a:buNone/>
            </a:pPr>
            <a:r>
              <a:rPr lang="en-US" dirty="0"/>
              <a:t>REU’s are located all over the country, focusing on a number of different areas of science</a:t>
            </a:r>
          </a:p>
          <a:p>
            <a:pPr marL="76200" indent="0">
              <a:buClr>
                <a:srgbClr val="464B78"/>
              </a:buClr>
              <a:buNone/>
            </a:pPr>
            <a:r>
              <a:rPr lang="en-US" dirty="0">
                <a:hlinkClick r:id="rId2"/>
              </a:rPr>
              <a:t>Over 60 different programs in physics</a:t>
            </a:r>
            <a:r>
              <a:rPr lang="en-US" dirty="0"/>
              <a:t>! </a:t>
            </a:r>
            <a:r>
              <a:rPr lang="en-US" sz="1800" dirty="0">
                <a:hlinkClick r:id="rId3"/>
              </a:rPr>
              <a:t>www.nsf.gov/crssprgm/reu/</a:t>
            </a:r>
            <a:endParaRPr lang="en-US" dirty="0"/>
          </a:p>
          <a:p>
            <a:pPr>
              <a:buClr>
                <a:srgbClr val="464B78"/>
              </a:buClr>
            </a:pPr>
            <a:r>
              <a:rPr lang="en-US" dirty="0"/>
              <a:t>Funded by the National Science </a:t>
            </a:r>
            <a:r>
              <a:rPr lang="en-US" dirty="0" err="1"/>
              <a:t>Foundatio</a:t>
            </a:r>
            <a:endParaRPr lang="en-US" dirty="0"/>
          </a:p>
          <a:p>
            <a:pPr>
              <a:buClr>
                <a:srgbClr val="464B78"/>
              </a:buClr>
            </a:pPr>
            <a:r>
              <a:rPr lang="en-US" dirty="0"/>
              <a:t>ATLAS-specific programs at Columbia, Michigan, Indiana, Stony Brook, Oklahoma State, and others</a:t>
            </a:r>
          </a:p>
          <a:p>
            <a:pPr>
              <a:buClr>
                <a:srgbClr val="464B78"/>
              </a:buClr>
            </a:pPr>
            <a:r>
              <a:rPr lang="en-US" dirty="0"/>
              <a:t>Funded, summer-long program with mentoring</a:t>
            </a:r>
          </a:p>
          <a:p>
            <a:pPr>
              <a:buClr>
                <a:srgbClr val="464B78"/>
              </a:buClr>
            </a:pPr>
            <a:r>
              <a:rPr lang="en-US" dirty="0"/>
              <a:t>Most applications due December/January, some in February</a:t>
            </a:r>
          </a:p>
          <a:p>
            <a:pPr lvl="1">
              <a:buClr>
                <a:srgbClr val="464B78"/>
              </a:buClr>
            </a:pPr>
            <a:r>
              <a:rPr lang="en-US" dirty="0"/>
              <a:t>Applications are to individual REU sites!</a:t>
            </a:r>
          </a:p>
        </p:txBody>
      </p:sp>
    </p:spTree>
    <p:extLst>
      <p:ext uri="{BB962C8B-B14F-4D97-AF65-F5344CB8AC3E}">
        <p14:creationId xmlns:p14="http://schemas.microsoft.com/office/powerpoint/2010/main" val="32383229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B4515-137B-6E79-8499-16B7BA10CA51}"/>
              </a:ext>
            </a:extLst>
          </p:cNvPr>
          <p:cNvSpPr>
            <a:spLocks noGrp="1"/>
          </p:cNvSpPr>
          <p:nvPr>
            <p:ph type="title"/>
          </p:nvPr>
        </p:nvSpPr>
        <p:spPr/>
        <p:txBody>
          <a:bodyPr/>
          <a:lstStyle/>
          <a:p>
            <a:r>
              <a:rPr lang="en-US" dirty="0"/>
              <a:t>REU @ CERN</a:t>
            </a:r>
          </a:p>
        </p:txBody>
      </p:sp>
      <p:sp>
        <p:nvSpPr>
          <p:cNvPr id="3" name="Text Placeholder 2">
            <a:extLst>
              <a:ext uri="{FF2B5EF4-FFF2-40B4-BE49-F238E27FC236}">
                <a16:creationId xmlns:a16="http://schemas.microsoft.com/office/drawing/2014/main" id="{BDB91F1C-017A-3E0B-E94A-9528FAE2EADE}"/>
              </a:ext>
            </a:extLst>
          </p:cNvPr>
          <p:cNvSpPr>
            <a:spLocks noGrp="1"/>
          </p:cNvSpPr>
          <p:nvPr>
            <p:ph type="body" idx="1"/>
          </p:nvPr>
        </p:nvSpPr>
        <p:spPr>
          <a:xfrm>
            <a:off x="3666168" y="1143000"/>
            <a:ext cx="5315786" cy="5181600"/>
          </a:xfrm>
        </p:spPr>
        <p:txBody>
          <a:bodyPr/>
          <a:lstStyle/>
          <a:p>
            <a:pPr marL="76200" indent="0">
              <a:buClr>
                <a:srgbClr val="464B78"/>
              </a:buClr>
              <a:buNone/>
            </a:pPr>
            <a:r>
              <a:rPr lang="en-US" dirty="0"/>
              <a:t>One REU programs is associated with the CERN Summer Student Program!</a:t>
            </a:r>
          </a:p>
          <a:p>
            <a:pPr>
              <a:buClr>
                <a:srgbClr val="464B78"/>
              </a:buClr>
            </a:pPr>
            <a:r>
              <a:rPr lang="en-US" dirty="0"/>
              <a:t>See the </a:t>
            </a:r>
            <a:r>
              <a:rPr lang="en-US" dirty="0">
                <a:hlinkClick r:id="rId2"/>
              </a:rPr>
              <a:t>Univ. of Michigan REU page</a:t>
            </a:r>
            <a:r>
              <a:rPr lang="en-US" dirty="0"/>
              <a:t> for information</a:t>
            </a:r>
          </a:p>
          <a:p>
            <a:pPr lvl="1">
              <a:buClr>
                <a:srgbClr val="464B78"/>
              </a:buClr>
            </a:pPr>
            <a:r>
              <a:rPr lang="en-US" sz="1600" dirty="0">
                <a:hlinkClick r:id="rId2"/>
              </a:rPr>
              <a:t>sites.google.com/a/umich.edu/um-cern-reu/</a:t>
            </a:r>
            <a:r>
              <a:rPr lang="en-US" dirty="0"/>
              <a:t> </a:t>
            </a:r>
          </a:p>
        </p:txBody>
      </p:sp>
      <p:pic>
        <p:nvPicPr>
          <p:cNvPr id="4" name="Picture 3">
            <a:extLst>
              <a:ext uri="{FF2B5EF4-FFF2-40B4-BE49-F238E27FC236}">
                <a16:creationId xmlns:a16="http://schemas.microsoft.com/office/drawing/2014/main" id="{3C996652-A853-6693-5409-09C2CCEA260D}"/>
              </a:ext>
            </a:extLst>
          </p:cNvPr>
          <p:cNvPicPr>
            <a:picLocks noChangeAspect="1"/>
          </p:cNvPicPr>
          <p:nvPr/>
        </p:nvPicPr>
        <p:blipFill>
          <a:blip r:embed="rId3"/>
          <a:stretch>
            <a:fillRect/>
          </a:stretch>
        </p:blipFill>
        <p:spPr>
          <a:xfrm>
            <a:off x="162046" y="1341306"/>
            <a:ext cx="3536065" cy="5392266"/>
          </a:xfrm>
          <a:prstGeom prst="rect">
            <a:avLst/>
          </a:prstGeom>
        </p:spPr>
      </p:pic>
      <p:pic>
        <p:nvPicPr>
          <p:cNvPr id="6" name="Picture 5">
            <a:extLst>
              <a:ext uri="{FF2B5EF4-FFF2-40B4-BE49-F238E27FC236}">
                <a16:creationId xmlns:a16="http://schemas.microsoft.com/office/drawing/2014/main" id="{FAC023AA-5E8E-DB6A-49AF-D5CA01B9397A}"/>
              </a:ext>
            </a:extLst>
          </p:cNvPr>
          <p:cNvPicPr>
            <a:picLocks noChangeAspect="1"/>
          </p:cNvPicPr>
          <p:nvPr/>
        </p:nvPicPr>
        <p:blipFill>
          <a:blip r:embed="rId4"/>
          <a:stretch>
            <a:fillRect/>
          </a:stretch>
        </p:blipFill>
        <p:spPr>
          <a:xfrm>
            <a:off x="5666940" y="3467552"/>
            <a:ext cx="3070586" cy="224744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7" name="Picture 6">
            <a:extLst>
              <a:ext uri="{FF2B5EF4-FFF2-40B4-BE49-F238E27FC236}">
                <a16:creationId xmlns:a16="http://schemas.microsoft.com/office/drawing/2014/main" id="{459A1DE8-3E25-F0F4-43B8-6059281CC868}"/>
              </a:ext>
            </a:extLst>
          </p:cNvPr>
          <p:cNvPicPr>
            <a:picLocks noChangeAspect="1"/>
          </p:cNvPicPr>
          <p:nvPr/>
        </p:nvPicPr>
        <p:blipFill>
          <a:blip r:embed="rId5"/>
          <a:stretch>
            <a:fillRect/>
          </a:stretch>
        </p:blipFill>
        <p:spPr>
          <a:xfrm rot="928361">
            <a:off x="3839370" y="4856301"/>
            <a:ext cx="2724178" cy="166855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809222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B4515-137B-6E79-8499-16B7BA10CA51}"/>
              </a:ext>
            </a:extLst>
          </p:cNvPr>
          <p:cNvSpPr>
            <a:spLocks noGrp="1"/>
          </p:cNvSpPr>
          <p:nvPr>
            <p:ph type="title"/>
          </p:nvPr>
        </p:nvSpPr>
        <p:spPr/>
        <p:txBody>
          <a:bodyPr/>
          <a:lstStyle/>
          <a:p>
            <a:r>
              <a:rPr lang="en-US" dirty="0"/>
              <a:t>Undergrad Research at National Labs</a:t>
            </a:r>
          </a:p>
        </p:txBody>
      </p:sp>
      <p:sp>
        <p:nvSpPr>
          <p:cNvPr id="3" name="Text Placeholder 2">
            <a:extLst>
              <a:ext uri="{FF2B5EF4-FFF2-40B4-BE49-F238E27FC236}">
                <a16:creationId xmlns:a16="http://schemas.microsoft.com/office/drawing/2014/main" id="{BDB91F1C-017A-3E0B-E94A-9528FAE2EADE}"/>
              </a:ext>
            </a:extLst>
          </p:cNvPr>
          <p:cNvSpPr>
            <a:spLocks noGrp="1"/>
          </p:cNvSpPr>
          <p:nvPr>
            <p:ph type="body" idx="1"/>
          </p:nvPr>
        </p:nvSpPr>
        <p:spPr/>
        <p:txBody>
          <a:bodyPr/>
          <a:lstStyle/>
          <a:p>
            <a:pPr marL="76200" indent="0">
              <a:buClr>
                <a:srgbClr val="464B78"/>
              </a:buClr>
              <a:buNone/>
            </a:pPr>
            <a:r>
              <a:rPr lang="en-US" dirty="0"/>
              <a:t>Science Undergraduate Laboratory Internships (SULI)</a:t>
            </a:r>
          </a:p>
          <a:p>
            <a:pPr>
              <a:buClr>
                <a:srgbClr val="464B78"/>
              </a:buClr>
            </a:pPr>
            <a:r>
              <a:rPr lang="en-US" dirty="0"/>
              <a:t>Sessions in Summer (10 weeks), Fall and Spring (16 weeks)</a:t>
            </a:r>
          </a:p>
          <a:p>
            <a:pPr marL="800100" indent="-342900">
              <a:buClr>
                <a:srgbClr val="464B78"/>
              </a:buClr>
              <a:buFont typeface="Arial" panose="020B0604020202020204" pitchFamily="34" charset="0"/>
              <a:buChar char="•"/>
            </a:pPr>
            <a:r>
              <a:rPr lang="en-US" dirty="0"/>
              <a:t>Opportunities at ≈17 national labs across the country</a:t>
            </a:r>
          </a:p>
          <a:p>
            <a:pPr marL="800100" indent="-342900">
              <a:buClr>
                <a:srgbClr val="464B78"/>
              </a:buClr>
              <a:buFont typeface="Arial" panose="020B0604020202020204" pitchFamily="34" charset="0"/>
              <a:buChar char="•"/>
            </a:pPr>
            <a:r>
              <a:rPr lang="en-US" dirty="0"/>
              <a:t>Wide variety of research areas, including ATLAS</a:t>
            </a:r>
          </a:p>
          <a:p>
            <a:pPr lvl="1">
              <a:buClr>
                <a:srgbClr val="464B78"/>
              </a:buClr>
            </a:pPr>
            <a:r>
              <a:rPr lang="en-US" dirty="0"/>
              <a:t>	Lawrence Berkeley National Lab (LBNL); Berkeley, CA</a:t>
            </a:r>
          </a:p>
          <a:p>
            <a:pPr lvl="1">
              <a:buClr>
                <a:srgbClr val="464B78"/>
              </a:buClr>
            </a:pPr>
            <a:r>
              <a:rPr lang="en-US" dirty="0"/>
              <a:t>	Argonne National Lab (ANL); near Chicago, IL</a:t>
            </a:r>
          </a:p>
          <a:p>
            <a:pPr lvl="1">
              <a:buClr>
                <a:srgbClr val="464B78"/>
              </a:buClr>
            </a:pPr>
            <a:r>
              <a:rPr lang="en-US" dirty="0"/>
              <a:t>	SLAC National Accelerator Lab (SLAC); Palo Alto, CA</a:t>
            </a:r>
          </a:p>
          <a:p>
            <a:pPr lvl="1">
              <a:buClr>
                <a:srgbClr val="464B78"/>
              </a:buClr>
            </a:pPr>
            <a:r>
              <a:rPr lang="en-US" dirty="0"/>
              <a:t>	Brookhaven National Lab (BNL); New York, NY</a:t>
            </a:r>
          </a:p>
          <a:p>
            <a:pPr marL="800100" indent="-342900">
              <a:buClr>
                <a:srgbClr val="464B78"/>
              </a:buClr>
              <a:buFont typeface="Arial" panose="020B0604020202020204" pitchFamily="34" charset="0"/>
              <a:buChar char="•"/>
            </a:pPr>
            <a:r>
              <a:rPr lang="en-US" dirty="0"/>
              <a:t>Applications due in January</a:t>
            </a:r>
          </a:p>
          <a:p>
            <a:pPr marL="76200" indent="0">
              <a:buClr>
                <a:srgbClr val="464B78"/>
              </a:buClr>
              <a:buNone/>
            </a:pPr>
            <a:r>
              <a:rPr lang="en-US" dirty="0"/>
              <a:t>Community College Internship (CCI)</a:t>
            </a:r>
          </a:p>
          <a:p>
            <a:pPr>
              <a:buClr>
                <a:srgbClr val="464B78"/>
              </a:buClr>
            </a:pPr>
            <a:r>
              <a:rPr lang="en-US" dirty="0"/>
              <a:t>Similar in structure to SULI</a:t>
            </a:r>
          </a:p>
          <a:p>
            <a:pPr>
              <a:buClr>
                <a:srgbClr val="464B78"/>
              </a:buClr>
            </a:pPr>
            <a:r>
              <a:rPr lang="en-US" dirty="0"/>
              <a:t>Aimed at technical careers that </a:t>
            </a:r>
            <a:br>
              <a:rPr lang="en-US" dirty="0"/>
            </a:br>
            <a:r>
              <a:rPr lang="en-US" dirty="0"/>
              <a:t>support laboratory science</a:t>
            </a:r>
          </a:p>
        </p:txBody>
      </p:sp>
      <p:pic>
        <p:nvPicPr>
          <p:cNvPr id="4" name="Picture 3">
            <a:extLst>
              <a:ext uri="{FF2B5EF4-FFF2-40B4-BE49-F238E27FC236}">
                <a16:creationId xmlns:a16="http://schemas.microsoft.com/office/drawing/2014/main" id="{A14E42DB-8B1E-2A2C-AB53-81B0FCB9611E}"/>
              </a:ext>
            </a:extLst>
          </p:cNvPr>
          <p:cNvPicPr>
            <a:picLocks noChangeAspect="1"/>
          </p:cNvPicPr>
          <p:nvPr/>
        </p:nvPicPr>
        <p:blipFill>
          <a:blip r:embed="rId2"/>
          <a:stretch>
            <a:fillRect/>
          </a:stretch>
        </p:blipFill>
        <p:spPr>
          <a:xfrm>
            <a:off x="5453200" y="4533295"/>
            <a:ext cx="3339595" cy="2324705"/>
          </a:xfrm>
          <a:prstGeom prst="rect">
            <a:avLst/>
          </a:prstGeom>
        </p:spPr>
      </p:pic>
    </p:spTree>
    <p:extLst>
      <p:ext uri="{BB962C8B-B14F-4D97-AF65-F5344CB8AC3E}">
        <p14:creationId xmlns:p14="http://schemas.microsoft.com/office/powerpoint/2010/main" val="4273615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2B4515-137B-6E79-8499-16B7BA10CA51}"/>
              </a:ext>
            </a:extLst>
          </p:cNvPr>
          <p:cNvSpPr>
            <a:spLocks noGrp="1"/>
          </p:cNvSpPr>
          <p:nvPr>
            <p:ph type="title"/>
          </p:nvPr>
        </p:nvSpPr>
        <p:spPr/>
        <p:txBody>
          <a:bodyPr/>
          <a:lstStyle/>
          <a:p>
            <a:r>
              <a:rPr lang="en-US" dirty="0">
                <a:solidFill>
                  <a:srgbClr val="FFFFFF"/>
                </a:solidFill>
                <a:effectLst/>
                <a:latin typeface="Helvetica" pitchFamily="2" charset="0"/>
              </a:rPr>
              <a:t>PURSUE (US-CMS)</a:t>
            </a:r>
          </a:p>
        </p:txBody>
      </p:sp>
      <p:sp>
        <p:nvSpPr>
          <p:cNvPr id="4" name="Text Placeholder 3">
            <a:extLst>
              <a:ext uri="{FF2B5EF4-FFF2-40B4-BE49-F238E27FC236}">
                <a16:creationId xmlns:a16="http://schemas.microsoft.com/office/drawing/2014/main" id="{B95C534D-DF07-1CB5-FE81-210FC5182BF1}"/>
              </a:ext>
            </a:extLst>
          </p:cNvPr>
          <p:cNvSpPr>
            <a:spLocks noGrp="1"/>
          </p:cNvSpPr>
          <p:nvPr>
            <p:ph type="body" idx="1"/>
          </p:nvPr>
        </p:nvSpPr>
        <p:spPr/>
        <p:txBody>
          <a:bodyPr/>
          <a:lstStyle/>
          <a:p>
            <a:pPr marL="76200" indent="0">
              <a:buClr>
                <a:srgbClr val="464B78"/>
              </a:buClr>
              <a:buNone/>
            </a:pPr>
            <a:endParaRPr lang="en-US" dirty="0"/>
          </a:p>
          <a:p>
            <a:pPr marL="76200" indent="0">
              <a:buClr>
                <a:srgbClr val="464B78"/>
              </a:buClr>
              <a:buNone/>
            </a:pPr>
            <a:r>
              <a:rPr lang="en-US" b="1" u="sng" dirty="0"/>
              <a:t>P</a:t>
            </a:r>
            <a:r>
              <a:rPr lang="en-US" dirty="0"/>
              <a:t>rogram for </a:t>
            </a:r>
            <a:r>
              <a:rPr lang="en-US" b="1" u="sng" dirty="0"/>
              <a:t>U</a:t>
            </a:r>
            <a:r>
              <a:rPr lang="en-US" dirty="0"/>
              <a:t>ndergraduate </a:t>
            </a:r>
            <a:r>
              <a:rPr lang="en-US" b="1" u="sng" dirty="0"/>
              <a:t>R</a:t>
            </a:r>
            <a:r>
              <a:rPr lang="en-US" dirty="0"/>
              <a:t>esearch </a:t>
            </a:r>
            <a:r>
              <a:rPr lang="en-US" b="1" u="sng" dirty="0"/>
              <a:t>Su</a:t>
            </a:r>
            <a:r>
              <a:rPr lang="en-US" dirty="0"/>
              <a:t>mmer </a:t>
            </a:r>
            <a:r>
              <a:rPr lang="en-US" b="1" u="sng" dirty="0"/>
              <a:t>E</a:t>
            </a:r>
            <a:r>
              <a:rPr lang="en-US" dirty="0"/>
              <a:t>xperience</a:t>
            </a:r>
          </a:p>
          <a:p>
            <a:pPr>
              <a:buClr>
                <a:srgbClr val="464B78"/>
              </a:buClr>
            </a:pPr>
            <a:r>
              <a:rPr lang="en-US" dirty="0"/>
              <a:t>Launched by CMS is 2022</a:t>
            </a:r>
          </a:p>
          <a:p>
            <a:pPr>
              <a:buClr>
                <a:srgbClr val="464B78"/>
              </a:buClr>
            </a:pPr>
            <a:r>
              <a:rPr lang="en-US" dirty="0"/>
              <a:t>Similar in scope to the ATLAS SUPER program (next slide), but was run as a pure-virtual program in 2022</a:t>
            </a:r>
          </a:p>
          <a:p>
            <a:pPr marL="901700" lvl="1" indent="-342900">
              <a:buClr>
                <a:srgbClr val="464B78"/>
              </a:buClr>
              <a:buFont typeface="Arial" panose="020B0604020202020204" pitchFamily="34" charset="0"/>
              <a:buChar char="•"/>
            </a:pPr>
            <a:r>
              <a:rPr lang="en-US" dirty="0"/>
              <a:t>Students matched with mentors to work on projects</a:t>
            </a:r>
          </a:p>
          <a:p>
            <a:pPr marL="901700" lvl="1" indent="-342900">
              <a:buClr>
                <a:srgbClr val="464B78"/>
              </a:buClr>
              <a:buFont typeface="Arial" panose="020B0604020202020204" pitchFamily="34" charset="0"/>
              <a:buChar char="•"/>
            </a:pPr>
            <a:r>
              <a:rPr lang="en-US" dirty="0"/>
              <a:t>10 weeks, $6000 stipend</a:t>
            </a:r>
          </a:p>
          <a:p>
            <a:pPr>
              <a:buClr>
                <a:srgbClr val="464B78"/>
              </a:buClr>
            </a:pPr>
            <a:r>
              <a:rPr lang="en-US" dirty="0"/>
              <a:t>Lots of training activities, networking events, lectures, etc.</a:t>
            </a:r>
          </a:p>
        </p:txBody>
      </p:sp>
      <p:pic>
        <p:nvPicPr>
          <p:cNvPr id="5" name="Picture 4">
            <a:extLst>
              <a:ext uri="{FF2B5EF4-FFF2-40B4-BE49-F238E27FC236}">
                <a16:creationId xmlns:a16="http://schemas.microsoft.com/office/drawing/2014/main" id="{70C21323-E46E-5FA7-B302-C37C2BD38D15}"/>
              </a:ext>
            </a:extLst>
          </p:cNvPr>
          <p:cNvPicPr>
            <a:picLocks noChangeAspect="1"/>
          </p:cNvPicPr>
          <p:nvPr/>
        </p:nvPicPr>
        <p:blipFill>
          <a:blip r:embed="rId2"/>
          <a:stretch>
            <a:fillRect/>
          </a:stretch>
        </p:blipFill>
        <p:spPr>
          <a:xfrm>
            <a:off x="843320" y="5043676"/>
            <a:ext cx="7724991" cy="1250874"/>
          </a:xfrm>
          <a:prstGeom prst="rect">
            <a:avLst/>
          </a:prstGeom>
        </p:spPr>
      </p:pic>
    </p:spTree>
    <p:extLst>
      <p:ext uri="{BB962C8B-B14F-4D97-AF65-F5344CB8AC3E}">
        <p14:creationId xmlns:p14="http://schemas.microsoft.com/office/powerpoint/2010/main" val="15576654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776253-9DBD-674A-217E-083424A47C09}"/>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SUPER (US-ATLAS)</a:t>
            </a:r>
          </a:p>
        </p:txBody>
      </p:sp>
      <p:sp>
        <p:nvSpPr>
          <p:cNvPr id="2" name="Text Placeholder 1">
            <a:extLst>
              <a:ext uri="{FF2B5EF4-FFF2-40B4-BE49-F238E27FC236}">
                <a16:creationId xmlns:a16="http://schemas.microsoft.com/office/drawing/2014/main" id="{4669FB63-AFCC-CE56-E7BD-AA8817714A9E}"/>
              </a:ext>
            </a:extLst>
          </p:cNvPr>
          <p:cNvSpPr>
            <a:spLocks noGrp="1"/>
          </p:cNvSpPr>
          <p:nvPr>
            <p:ph type="body" idx="1"/>
          </p:nvPr>
        </p:nvSpPr>
        <p:spPr/>
        <p:txBody>
          <a:bodyPr/>
          <a:lstStyle/>
          <a:p>
            <a:pPr marL="76200" indent="0">
              <a:buNone/>
            </a:pPr>
            <a:r>
              <a:rPr lang="en-US" b="1" u="sng" dirty="0"/>
              <a:t>S</a:t>
            </a:r>
            <a:r>
              <a:rPr lang="en-US" dirty="0"/>
              <a:t>ummer </a:t>
            </a:r>
            <a:r>
              <a:rPr lang="en-US" b="1" u="sng" dirty="0"/>
              <a:t>U</a:t>
            </a:r>
            <a:r>
              <a:rPr lang="en-US" dirty="0"/>
              <a:t>ndergraduate </a:t>
            </a:r>
            <a:r>
              <a:rPr lang="en-US" b="1" u="sng" dirty="0"/>
              <a:t>P</a:t>
            </a:r>
            <a:r>
              <a:rPr lang="en-US" dirty="0"/>
              <a:t>rogram for </a:t>
            </a:r>
            <a:r>
              <a:rPr lang="en-US" b="1" u="sng" dirty="0"/>
              <a:t>E</a:t>
            </a:r>
            <a:r>
              <a:rPr lang="en-US" dirty="0"/>
              <a:t>xceptional </a:t>
            </a:r>
            <a:r>
              <a:rPr lang="en-US" b="1" u="sng" dirty="0"/>
              <a:t>R</a:t>
            </a:r>
            <a:r>
              <a:rPr lang="en-US" dirty="0"/>
              <a:t>esearchers</a:t>
            </a:r>
          </a:p>
          <a:p>
            <a:r>
              <a:rPr lang="en-US" dirty="0"/>
              <a:t>Run by US ATLAS since 2019</a:t>
            </a:r>
          </a:p>
          <a:p>
            <a:pPr marL="901700" lvl="1" indent="-342900">
              <a:buFont typeface="Arial" panose="020B0604020202020204" pitchFamily="34" charset="0"/>
              <a:buChar char="•"/>
            </a:pPr>
            <a:r>
              <a:rPr lang="en-US" dirty="0"/>
              <a:t>Supports undergraduates to work US ATLAS research project</a:t>
            </a:r>
          </a:p>
          <a:p>
            <a:pPr marL="901700" lvl="1" indent="-342900">
              <a:buFont typeface="Arial" panose="020B0604020202020204" pitchFamily="34" charset="0"/>
              <a:buChar char="•"/>
            </a:pPr>
            <a:r>
              <a:rPr lang="en-US" dirty="0"/>
              <a:t>$6000 stipend for 8-weeks of summer research (flexible start/end)</a:t>
            </a:r>
          </a:p>
          <a:p>
            <a:pPr marL="76200" indent="0">
              <a:buNone/>
            </a:pPr>
            <a:r>
              <a:rPr lang="en-US" dirty="0"/>
              <a:t>Two tracks:</a:t>
            </a:r>
          </a:p>
          <a:p>
            <a:r>
              <a:rPr lang="en-US" dirty="0"/>
              <a:t>Students already doing work with a US-ATLAS researcher</a:t>
            </a:r>
          </a:p>
          <a:p>
            <a:pPr lvl="1"/>
            <a:r>
              <a:rPr lang="en-US" dirty="0"/>
              <a:t>Stipend to continue work for 8 weeks over the summer</a:t>
            </a:r>
          </a:p>
          <a:p>
            <a:r>
              <a:rPr lang="en-US" dirty="0"/>
              <a:t>Students at Minority Serving </a:t>
            </a:r>
            <a:r>
              <a:rPr lang="en-US" dirty="0" err="1"/>
              <a:t>Insts</a:t>
            </a:r>
            <a:r>
              <a:rPr lang="en-US" dirty="0"/>
              <a:t>. without an ATLAS group</a:t>
            </a:r>
          </a:p>
          <a:p>
            <a:pPr lvl="1"/>
            <a:r>
              <a:rPr lang="en-US" dirty="0"/>
              <a:t>Matches student with US-ATLAS mentor</a:t>
            </a:r>
          </a:p>
          <a:p>
            <a:pPr lvl="1"/>
            <a:r>
              <a:rPr lang="en-US" dirty="0"/>
              <a:t>Up to $4500 travel support to spend </a:t>
            </a:r>
            <a:br>
              <a:rPr lang="en-US" dirty="0"/>
            </a:br>
            <a:r>
              <a:rPr lang="en-US" dirty="0"/>
              <a:t>8 weeks at mentor’s university/lab </a:t>
            </a:r>
            <a:br>
              <a:rPr lang="en-US" dirty="0"/>
            </a:br>
            <a:r>
              <a:rPr lang="en-US" dirty="0"/>
              <a:t>working on research project</a:t>
            </a:r>
          </a:p>
          <a:p>
            <a:pPr lvl="1"/>
            <a:endParaRPr lang="en-US" dirty="0"/>
          </a:p>
        </p:txBody>
      </p:sp>
      <p:sp>
        <p:nvSpPr>
          <p:cNvPr id="33794" name="Google Shape;499;p57">
            <a:extLst>
              <a:ext uri="{FF2B5EF4-FFF2-40B4-BE49-F238E27FC236}">
                <a16:creationId xmlns:a16="http://schemas.microsoft.com/office/drawing/2014/main" id="{990E4220-5153-6BEA-9ADE-B4BF3C2084C2}"/>
              </a:ext>
            </a:extLst>
          </p:cNvPr>
          <p:cNvSpPr>
            <a:spLocks noGrp="1" noChangeArrowheads="1"/>
          </p:cNvSpPr>
          <p:nvPr>
            <p:ph type="sldNum" idx="10"/>
          </p:nvPr>
        </p:nvSpPr>
        <p:spPr>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60DB5324-EEA5-BE41-80E3-0A3DC26D8D0E}"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18</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33796" name="Google Shape;500;p57">
            <a:extLst>
              <a:ext uri="{FF2B5EF4-FFF2-40B4-BE49-F238E27FC236}">
                <a16:creationId xmlns:a16="http://schemas.microsoft.com/office/drawing/2014/main" id="{86F702C5-2D18-7F65-BFA9-036F8F6A24BA}"/>
              </a:ext>
            </a:extLst>
          </p:cNvPr>
          <p:cNvSpPr txBox="1">
            <a:spLocks noChangeArrowheads="1"/>
          </p:cNvSpPr>
          <p:nvPr/>
        </p:nvSpPr>
        <p:spPr bwMode="auto">
          <a:xfrm>
            <a:off x="5530850" y="2955925"/>
            <a:ext cx="133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233000"/>
              </a:lnSpc>
              <a:buSzPts val="800"/>
              <a:buFont typeface="Times"/>
              <a:buNone/>
            </a:pPr>
            <a:r>
              <a:rPr lang="en-US" altLang="en-US" sz="800">
                <a:latin typeface="Calibri" panose="020F0502020204030204" pitchFamily="34" charset="0"/>
                <a:ea typeface="Times"/>
                <a:cs typeface="Calibri" panose="020F0502020204030204" pitchFamily="34" charset="0"/>
                <a:sym typeface="Times"/>
              </a:rPr>
              <a:t> </a:t>
            </a:r>
            <a:endParaRPr lang="en-US" altLang="en-US" sz="1000">
              <a:latin typeface="Calibri" panose="020F0502020204030204" pitchFamily="34" charset="0"/>
              <a:ea typeface="Times"/>
              <a:cs typeface="Calibri" panose="020F0502020204030204" pitchFamily="34" charset="0"/>
            </a:endParaRPr>
          </a:p>
        </p:txBody>
      </p:sp>
      <p:sp>
        <p:nvSpPr>
          <p:cNvPr id="5" name="Google Shape;499;p57">
            <a:extLst>
              <a:ext uri="{FF2B5EF4-FFF2-40B4-BE49-F238E27FC236}">
                <a16:creationId xmlns:a16="http://schemas.microsoft.com/office/drawing/2014/main" id="{F34BF30C-C452-3D28-A0B2-02170D3B8195}"/>
              </a:ext>
            </a:extLst>
          </p:cNvPr>
          <p:cNvSpPr txBox="1">
            <a:spLocks noChangeArrowheads="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5725" tIns="35725" rIns="35725" bIns="35725" numCol="1" anchor="t" anchorCtr="0" compatLnSpc="1">
            <a:prstTxWarp prst="textNoShape">
              <a:avLst/>
            </a:prstTxWarp>
            <a:spAutoFit/>
          </a:bodyPr>
          <a:lstStyle>
            <a:defPPr>
              <a:defRPr lang="en-US"/>
            </a:defPPr>
            <a:lvl1pPr algn="r" rtl="0" eaLnBrk="1" fontAlgn="base" hangingPunct="1">
              <a:spcBef>
                <a:spcPct val="0"/>
              </a:spcBef>
              <a:spcAft>
                <a:spcPct val="0"/>
              </a:spcAft>
              <a:buClr>
                <a:srgbClr val="000000"/>
              </a:buClr>
              <a:buFont typeface="Arial" panose="020B0604020202020204" pitchFamily="34" charset="0"/>
              <a:buNone/>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1pPr>
            <a:lvl2pPr marL="742950" indent="-285750" algn="l" rtl="0" eaLnBrk="0" fontAlgn="base" hangingPunct="0">
              <a:spcBef>
                <a:spcPct val="0"/>
              </a:spcBef>
              <a:spcAft>
                <a:spcPct val="0"/>
              </a:spcAft>
              <a:buClr>
                <a:srgbClr val="000000"/>
              </a:buClr>
              <a:buFont typeface="Arial" panose="020B0604020202020204" pitchFamily="34" charset="0"/>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2pPr>
            <a:lvl3pPr marL="1143000" indent="-228600" algn="l" rtl="0" eaLnBrk="0" fontAlgn="base" hangingPunct="0">
              <a:spcBef>
                <a:spcPct val="0"/>
              </a:spcBef>
              <a:spcAft>
                <a:spcPct val="0"/>
              </a:spcAft>
              <a:buClr>
                <a:srgbClr val="000000"/>
              </a:buClr>
              <a:buFont typeface="Arial" panose="020B0604020202020204" pitchFamily="34" charset="0"/>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3pPr>
            <a:lvl4pPr marL="1600200" indent="-228600" algn="l" rtl="0" eaLnBrk="0" fontAlgn="base" hangingPunct="0">
              <a:spcBef>
                <a:spcPct val="0"/>
              </a:spcBef>
              <a:spcAft>
                <a:spcPct val="0"/>
              </a:spcAft>
              <a:buClr>
                <a:srgbClr val="000000"/>
              </a:buClr>
              <a:buFont typeface="Arial" panose="020B0604020202020204" pitchFamily="34" charset="0"/>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4pPr>
            <a:lvl5pPr marL="2057400" indent="-228600" algn="l" rtl="0" eaLnBrk="0" fontAlgn="base" hangingPunct="0">
              <a:spcBef>
                <a:spcPct val="0"/>
              </a:spcBef>
              <a:spcAft>
                <a:spcPct val="0"/>
              </a:spcAft>
              <a:buClr>
                <a:srgbClr val="000000"/>
              </a:buClr>
              <a:buFont typeface="Arial" panose="020B0604020202020204" pitchFamily="34" charset="0"/>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5pPr>
            <a:lvl6pPr marL="2514600" indent="-228600" algn="l" defTabSz="914400" rtl="0" eaLnBrk="0" fontAlgn="base" latinLnBrk="0" hangingPunct="0">
              <a:spcBef>
                <a:spcPct val="0"/>
              </a:spcBef>
              <a:spcAft>
                <a:spcPct val="0"/>
              </a:spcAft>
              <a:buClr>
                <a:srgbClr val="000000"/>
              </a:buClr>
              <a:buFont typeface="Arial" panose="020B0604020202020204" pitchFamily="34" charset="0"/>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6pPr>
            <a:lvl7pPr marL="2971800" indent="-228600" algn="l" defTabSz="914400" rtl="0" eaLnBrk="0" fontAlgn="base" latinLnBrk="0" hangingPunct="0">
              <a:spcBef>
                <a:spcPct val="0"/>
              </a:spcBef>
              <a:spcAft>
                <a:spcPct val="0"/>
              </a:spcAft>
              <a:buClr>
                <a:srgbClr val="000000"/>
              </a:buClr>
              <a:buFont typeface="Arial" panose="020B0604020202020204" pitchFamily="34" charset="0"/>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7pPr>
            <a:lvl8pPr marL="3429000" indent="-228600" algn="l" defTabSz="914400" rtl="0" eaLnBrk="0" fontAlgn="base" latinLnBrk="0" hangingPunct="0">
              <a:spcBef>
                <a:spcPct val="0"/>
              </a:spcBef>
              <a:spcAft>
                <a:spcPct val="0"/>
              </a:spcAft>
              <a:buClr>
                <a:srgbClr val="000000"/>
              </a:buClr>
              <a:buFont typeface="Arial" panose="020B0604020202020204" pitchFamily="34" charset="0"/>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8pPr>
            <a:lvl9pPr marL="3886200" indent="-228600" algn="l" defTabSz="914400" rtl="0" eaLnBrk="0" fontAlgn="base" latinLnBrk="0" hangingPunct="0">
              <a:spcBef>
                <a:spcPct val="0"/>
              </a:spcBef>
              <a:spcAft>
                <a:spcPct val="0"/>
              </a:spcAft>
              <a:buClr>
                <a:srgbClr val="000000"/>
              </a:buClr>
              <a:buFont typeface="Arial" panose="020B0604020202020204" pitchFamily="34" charset="0"/>
              <a:defRPr sz="1400" kern="1200">
                <a:solidFill>
                  <a:srgbClr val="000000"/>
                </a:solidFill>
                <a:latin typeface="Arial" panose="020B0604020202020204" pitchFamily="34" charset="0"/>
                <a:ea typeface="+mn-ea"/>
                <a:cs typeface="Arial" panose="020B0604020202020204" pitchFamily="34" charset="0"/>
                <a:sym typeface="Arial" panose="020B0604020202020204" pitchFamily="34" charset="0"/>
              </a:defRPr>
            </a:lvl9pPr>
          </a:lstStyle>
          <a:p>
            <a:pPr>
              <a:buFont typeface="Times New Roman" panose="02020603050405020304" pitchFamily="18" charset="0"/>
              <a:buNone/>
            </a:pPr>
            <a:fld id="{60DB5324-EEA5-BE41-80E3-0A3DC26D8D0E}" type="slidenum">
              <a:rPr lang="en-US" altLang="en-US" sz="1200" smtClean="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18</a:t>
            </a:fld>
            <a:endParaRPr lang="en-US" altLang="en-US" sz="1200">
              <a:solidFill>
                <a:srgbClr val="898989"/>
              </a:solidFill>
              <a:latin typeface="Calibri" panose="020F0502020204030204" pitchFamily="34" charset="0"/>
              <a:sym typeface="Calibri" panose="020F0502020204030204" pitchFamily="34" charset="0"/>
            </a:endParaRPr>
          </a:p>
        </p:txBody>
      </p:sp>
      <p:pic>
        <p:nvPicPr>
          <p:cNvPr id="11" name="Google Shape;506;p57" descr="A person standing in front of a large screen&#10;&#10;Description automatically generated with low confidence">
            <a:extLst>
              <a:ext uri="{FF2B5EF4-FFF2-40B4-BE49-F238E27FC236}">
                <a16:creationId xmlns:a16="http://schemas.microsoft.com/office/drawing/2014/main" id="{1BD1BAD3-A9B0-3964-C902-6D76448CF151}"/>
              </a:ext>
            </a:extLst>
          </p:cNvPr>
          <p:cNvPicPr preferRelativeResize="0">
            <a:picLocks noChangeAspect="1" noChangeArrowheads="1"/>
          </p:cNvPicPr>
          <p:nvPr/>
        </p:nvPicPr>
        <p:blipFill rotWithShape="1">
          <a:blip r:embed="rId3">
            <a:extLst>
              <a:ext uri="{28A0092B-C50C-407E-A947-70E740481C1C}">
                <a14:useLocalDpi xmlns:a14="http://schemas.microsoft.com/office/drawing/2010/main" val="0"/>
              </a:ext>
            </a:extLst>
          </a:blip>
          <a:srcRect r="17389"/>
          <a:stretch/>
        </p:blipFill>
        <p:spPr bwMode="auto">
          <a:xfrm rot="849315">
            <a:off x="5112923" y="5159992"/>
            <a:ext cx="1637690" cy="14869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4" name="Google Shape;509;p57" descr="A picture containing text, person, wall, indoor&#10;&#10;Description automatically generated">
            <a:extLst>
              <a:ext uri="{FF2B5EF4-FFF2-40B4-BE49-F238E27FC236}">
                <a16:creationId xmlns:a16="http://schemas.microsoft.com/office/drawing/2014/main" id="{A626FC25-56AC-D977-6E7A-B358B8C1C4B7}"/>
              </a:ext>
            </a:extLst>
          </p:cNvPr>
          <p:cNvPicPr preferRelativeResize="0">
            <a:picLocks noChangeAspect="1" noChangeArrowheads="1"/>
          </p:cNvPicPr>
          <p:nvPr/>
        </p:nvPicPr>
        <p:blipFill rotWithShape="1">
          <a:blip r:embed="rId4">
            <a:extLst>
              <a:ext uri="{28A0092B-C50C-407E-A947-70E740481C1C}">
                <a14:useLocalDpi xmlns:a14="http://schemas.microsoft.com/office/drawing/2010/main" val="0"/>
              </a:ext>
            </a:extLst>
          </a:blip>
          <a:srcRect t="14322" b="1340"/>
          <a:stretch/>
        </p:blipFill>
        <p:spPr bwMode="auto">
          <a:xfrm rot="306590">
            <a:off x="6236815" y="4843691"/>
            <a:ext cx="1637689" cy="148713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7" name="Google Shape;503;p57" descr="A person sitting at a desk in front of a blackboard&#10;&#10;Description automatically generated with medium confidence">
            <a:extLst>
              <a:ext uri="{FF2B5EF4-FFF2-40B4-BE49-F238E27FC236}">
                <a16:creationId xmlns:a16="http://schemas.microsoft.com/office/drawing/2014/main" id="{907767E0-CA4A-6A9C-E7FE-9FE4CB9EC852}"/>
              </a:ext>
            </a:extLst>
          </p:cNvPr>
          <p:cNvPicPr preferRelativeResize="0">
            <a:picLocks noChangeAspect="1" noChangeArrowheads="1"/>
          </p:cNvPicPr>
          <p:nvPr/>
        </p:nvPicPr>
        <p:blipFill rotWithShape="1">
          <a:blip r:embed="rId5">
            <a:extLst>
              <a:ext uri="{28A0092B-C50C-407E-A947-70E740481C1C}">
                <a14:useLocalDpi xmlns:a14="http://schemas.microsoft.com/office/drawing/2010/main" val="0"/>
              </a:ext>
            </a:extLst>
          </a:blip>
          <a:srcRect l="11010" r="8440"/>
          <a:stretch/>
        </p:blipFill>
        <p:spPr bwMode="auto">
          <a:xfrm>
            <a:off x="7261937" y="4971432"/>
            <a:ext cx="1580989" cy="148713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2966795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776253-9DBD-674A-217E-083424A47C09}"/>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SUPER (US-ATLAS)</a:t>
            </a:r>
          </a:p>
        </p:txBody>
      </p:sp>
      <p:sp>
        <p:nvSpPr>
          <p:cNvPr id="2" name="Text Placeholder 1">
            <a:extLst>
              <a:ext uri="{FF2B5EF4-FFF2-40B4-BE49-F238E27FC236}">
                <a16:creationId xmlns:a16="http://schemas.microsoft.com/office/drawing/2014/main" id="{C6145C9A-D881-5783-DC81-4679FDFA840B}"/>
              </a:ext>
            </a:extLst>
          </p:cNvPr>
          <p:cNvSpPr>
            <a:spLocks noGrp="1"/>
          </p:cNvSpPr>
          <p:nvPr>
            <p:ph type="body" idx="1"/>
          </p:nvPr>
        </p:nvSpPr>
        <p:spPr/>
        <p:txBody>
          <a:bodyPr/>
          <a:lstStyle/>
          <a:p>
            <a:pPr marL="76200" indent="0">
              <a:buNone/>
            </a:pPr>
            <a:r>
              <a:rPr lang="en-US" dirty="0"/>
              <a:t>Program running for five years:</a:t>
            </a:r>
          </a:p>
          <a:p>
            <a:pPr marL="76200" indent="0">
              <a:buNone/>
            </a:pPr>
            <a:endParaRPr lang="en-US" dirty="0"/>
          </a:p>
          <a:p>
            <a:pPr marL="76200" indent="0">
              <a:buNone/>
            </a:pPr>
            <a:endParaRPr lang="en-US" dirty="0"/>
          </a:p>
          <a:p>
            <a:pPr marL="76200" indent="0">
              <a:buNone/>
            </a:pPr>
            <a:r>
              <a:rPr lang="en-US" dirty="0"/>
              <a:t>More details</a:t>
            </a:r>
          </a:p>
          <a:p>
            <a:r>
              <a:rPr lang="en-US" dirty="0"/>
              <a:t>End-of-summer symposium with talks by SUPER participants</a:t>
            </a:r>
          </a:p>
          <a:p>
            <a:r>
              <a:rPr lang="en-US" dirty="0"/>
              <a:t>Prizes for best presentation</a:t>
            </a:r>
          </a:p>
          <a:p>
            <a:r>
              <a:rPr lang="en-US" dirty="0"/>
              <a:t>Applications due in February </a:t>
            </a:r>
          </a:p>
          <a:p>
            <a:pPr lvl="1"/>
            <a:r>
              <a:rPr lang="en-US" dirty="0"/>
              <a:t>(2 from MSU this year!)</a:t>
            </a:r>
          </a:p>
          <a:p>
            <a:r>
              <a:rPr lang="en-US" dirty="0"/>
              <a:t>Application materials:</a:t>
            </a:r>
          </a:p>
          <a:p>
            <a:pPr lvl="1"/>
            <a:r>
              <a:rPr lang="en-US" dirty="0"/>
              <a:t>Personal statement</a:t>
            </a:r>
          </a:p>
          <a:p>
            <a:pPr lvl="1"/>
            <a:r>
              <a:rPr lang="en-US" dirty="0"/>
              <a:t>CV (or Resume)</a:t>
            </a:r>
          </a:p>
          <a:p>
            <a:pPr lvl="1"/>
            <a:r>
              <a:rPr lang="en-US" dirty="0"/>
              <a:t>Letter of Reference</a:t>
            </a:r>
          </a:p>
          <a:p>
            <a:pPr marL="76200" indent="0">
              <a:buNone/>
            </a:pPr>
            <a:r>
              <a:rPr lang="en-US" sz="1800" dirty="0"/>
              <a:t>More information on the program website: </a:t>
            </a:r>
            <a:r>
              <a:rPr lang="en-US" sz="1800" dirty="0">
                <a:hlinkClick r:id="rId3"/>
              </a:rPr>
              <a:t>https://www.usatlas.org/super-program</a:t>
            </a:r>
            <a:r>
              <a:rPr lang="en-US" sz="1800" dirty="0"/>
              <a:t> </a:t>
            </a:r>
          </a:p>
        </p:txBody>
      </p:sp>
      <p:sp>
        <p:nvSpPr>
          <p:cNvPr id="33796" name="Google Shape;500;p57">
            <a:extLst>
              <a:ext uri="{FF2B5EF4-FFF2-40B4-BE49-F238E27FC236}">
                <a16:creationId xmlns:a16="http://schemas.microsoft.com/office/drawing/2014/main" id="{86F702C5-2D18-7F65-BFA9-036F8F6A24BA}"/>
              </a:ext>
            </a:extLst>
          </p:cNvPr>
          <p:cNvSpPr txBox="1">
            <a:spLocks noChangeArrowheads="1"/>
          </p:cNvSpPr>
          <p:nvPr/>
        </p:nvSpPr>
        <p:spPr bwMode="auto">
          <a:xfrm>
            <a:off x="5530850" y="2955925"/>
            <a:ext cx="133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233000"/>
              </a:lnSpc>
              <a:buSzPts val="800"/>
              <a:buFont typeface="Times"/>
              <a:buNone/>
            </a:pPr>
            <a:r>
              <a:rPr lang="en-US" altLang="en-US" sz="800">
                <a:latin typeface="Calibri" panose="020F0502020204030204" pitchFamily="34" charset="0"/>
                <a:ea typeface="Times"/>
                <a:cs typeface="Calibri" panose="020F0502020204030204" pitchFamily="34" charset="0"/>
                <a:sym typeface="Times"/>
              </a:rPr>
              <a:t> </a:t>
            </a:r>
            <a:endParaRPr lang="en-US" altLang="en-US" sz="1000">
              <a:latin typeface="Calibri" panose="020F0502020204030204" pitchFamily="34" charset="0"/>
              <a:ea typeface="Times"/>
              <a:cs typeface="Calibri" panose="020F0502020204030204" pitchFamily="34" charset="0"/>
            </a:endParaRPr>
          </a:p>
        </p:txBody>
      </p:sp>
      <p:graphicFrame>
        <p:nvGraphicFramePr>
          <p:cNvPr id="19" name="Table 18">
            <a:extLst>
              <a:ext uri="{FF2B5EF4-FFF2-40B4-BE49-F238E27FC236}">
                <a16:creationId xmlns:a16="http://schemas.microsoft.com/office/drawing/2014/main" id="{21E0CCDC-E9B4-46C7-9D70-455A95C3D902}"/>
              </a:ext>
            </a:extLst>
          </p:cNvPr>
          <p:cNvGraphicFramePr>
            <a:graphicFrameLocks noGrp="1"/>
          </p:cNvGraphicFramePr>
          <p:nvPr/>
        </p:nvGraphicFramePr>
        <p:xfrm>
          <a:off x="1003572" y="1739387"/>
          <a:ext cx="6999263" cy="785540"/>
        </p:xfrm>
        <a:graphic>
          <a:graphicData uri="http://schemas.openxmlformats.org/drawingml/2006/table">
            <a:tbl>
              <a:tblPr firstRow="1" bandRow="1">
                <a:tableStyleId>{371FDF2A-8E86-454C-A4F2-BD5E0BBB5AE3}</a:tableStyleId>
              </a:tblPr>
              <a:tblGrid>
                <a:gridCol w="1410806">
                  <a:extLst>
                    <a:ext uri="{9D8B030D-6E8A-4147-A177-3AD203B41FA5}">
                      <a16:colId xmlns:a16="http://schemas.microsoft.com/office/drawing/2014/main" val="20000"/>
                    </a:ext>
                  </a:extLst>
                </a:gridCol>
                <a:gridCol w="911226">
                  <a:extLst>
                    <a:ext uri="{9D8B030D-6E8A-4147-A177-3AD203B41FA5}">
                      <a16:colId xmlns:a16="http://schemas.microsoft.com/office/drawing/2014/main" val="20001"/>
                    </a:ext>
                  </a:extLst>
                </a:gridCol>
                <a:gridCol w="915110">
                  <a:extLst>
                    <a:ext uri="{9D8B030D-6E8A-4147-A177-3AD203B41FA5}">
                      <a16:colId xmlns:a16="http://schemas.microsoft.com/office/drawing/2014/main" val="20002"/>
                    </a:ext>
                  </a:extLst>
                </a:gridCol>
                <a:gridCol w="949004">
                  <a:extLst>
                    <a:ext uri="{9D8B030D-6E8A-4147-A177-3AD203B41FA5}">
                      <a16:colId xmlns:a16="http://schemas.microsoft.com/office/drawing/2014/main" val="20003"/>
                    </a:ext>
                  </a:extLst>
                </a:gridCol>
                <a:gridCol w="1371825">
                  <a:extLst>
                    <a:ext uri="{9D8B030D-6E8A-4147-A177-3AD203B41FA5}">
                      <a16:colId xmlns:a16="http://schemas.microsoft.com/office/drawing/2014/main" val="20004"/>
                    </a:ext>
                  </a:extLst>
                </a:gridCol>
                <a:gridCol w="1441292">
                  <a:extLst>
                    <a:ext uri="{9D8B030D-6E8A-4147-A177-3AD203B41FA5}">
                      <a16:colId xmlns:a16="http://schemas.microsoft.com/office/drawing/2014/main" val="619552548"/>
                    </a:ext>
                  </a:extLst>
                </a:gridCol>
              </a:tblGrid>
              <a:tr h="309276">
                <a:tc>
                  <a:txBody>
                    <a:bodyPr/>
                    <a:lstStyle/>
                    <a:p>
                      <a:endParaRPr lang="en-US" sz="1700" dirty="0"/>
                    </a:p>
                  </a:txBody>
                  <a:tcPr marL="133901" marR="133901" marT="66845" marB="66845"/>
                </a:tc>
                <a:tc>
                  <a:txBody>
                    <a:bodyPr/>
                    <a:lstStyle/>
                    <a:p>
                      <a:pPr algn="ctr"/>
                      <a:r>
                        <a:rPr lang="en-US" sz="1700" dirty="0"/>
                        <a:t>2019</a:t>
                      </a:r>
                    </a:p>
                  </a:txBody>
                  <a:tcPr marL="133901" marR="133901" marT="66845" marB="66845"/>
                </a:tc>
                <a:tc>
                  <a:txBody>
                    <a:bodyPr/>
                    <a:lstStyle/>
                    <a:p>
                      <a:pPr algn="ctr"/>
                      <a:r>
                        <a:rPr lang="en-US" sz="1700" dirty="0"/>
                        <a:t>2020</a:t>
                      </a:r>
                    </a:p>
                  </a:txBody>
                  <a:tcPr marL="133901" marR="133901" marT="66845" marB="66845"/>
                </a:tc>
                <a:tc>
                  <a:txBody>
                    <a:bodyPr/>
                    <a:lstStyle/>
                    <a:p>
                      <a:pPr algn="ctr"/>
                      <a:r>
                        <a:rPr lang="en-US" sz="1700" dirty="0"/>
                        <a:t>2021</a:t>
                      </a:r>
                    </a:p>
                  </a:txBody>
                  <a:tcPr marL="133901" marR="133901" marT="66845" marB="66845"/>
                </a:tc>
                <a:tc>
                  <a:txBody>
                    <a:bodyPr/>
                    <a:lstStyle/>
                    <a:p>
                      <a:pPr algn="ctr"/>
                      <a:r>
                        <a:rPr lang="en-US" sz="1700" dirty="0"/>
                        <a:t>2022</a:t>
                      </a:r>
                    </a:p>
                  </a:txBody>
                  <a:tcPr marL="133901" marR="133901" marT="66845" marB="66845"/>
                </a:tc>
                <a:tc>
                  <a:txBody>
                    <a:bodyPr/>
                    <a:lstStyle/>
                    <a:p>
                      <a:pPr algn="ctr"/>
                      <a:r>
                        <a:rPr lang="en-US" sz="1700" dirty="0"/>
                        <a:t>2023</a:t>
                      </a:r>
                    </a:p>
                  </a:txBody>
                  <a:tcPr marL="133901" marR="133901" marT="66845" marB="66845"/>
                </a:tc>
                <a:extLst>
                  <a:ext uri="{0D108BD9-81ED-4DB2-BD59-A6C34878D82A}">
                    <a16:rowId xmlns:a16="http://schemas.microsoft.com/office/drawing/2014/main" val="10000"/>
                  </a:ext>
                </a:extLst>
              </a:tr>
              <a:tr h="389737">
                <a:tc>
                  <a:txBody>
                    <a:bodyPr/>
                    <a:lstStyle/>
                    <a:p>
                      <a:pPr algn="r"/>
                      <a:r>
                        <a:rPr lang="en-US" sz="1700" dirty="0"/>
                        <a:t>Students</a:t>
                      </a:r>
                    </a:p>
                  </a:txBody>
                  <a:tcPr marL="133901" marR="133901" marT="66845" marB="66845"/>
                </a:tc>
                <a:tc>
                  <a:txBody>
                    <a:bodyPr/>
                    <a:lstStyle/>
                    <a:p>
                      <a:pPr algn="ctr"/>
                      <a:r>
                        <a:rPr lang="en-US" sz="1700" dirty="0"/>
                        <a:t>9</a:t>
                      </a:r>
                    </a:p>
                  </a:txBody>
                  <a:tcPr marL="133901" marR="133901" marT="66845" marB="66845"/>
                </a:tc>
                <a:tc>
                  <a:txBody>
                    <a:bodyPr/>
                    <a:lstStyle/>
                    <a:p>
                      <a:pPr algn="ctr"/>
                      <a:r>
                        <a:rPr lang="en-US" sz="1700" dirty="0"/>
                        <a:t>9</a:t>
                      </a:r>
                    </a:p>
                  </a:txBody>
                  <a:tcPr marL="133901" marR="133901" marT="66845" marB="66845"/>
                </a:tc>
                <a:tc>
                  <a:txBody>
                    <a:bodyPr/>
                    <a:lstStyle/>
                    <a:p>
                      <a:pPr algn="ctr"/>
                      <a:r>
                        <a:rPr lang="en-US" sz="1700" dirty="0"/>
                        <a:t>11</a:t>
                      </a:r>
                    </a:p>
                  </a:txBody>
                  <a:tcPr marL="133901" marR="133901" marT="66845" marB="66845"/>
                </a:tc>
                <a:tc>
                  <a:txBody>
                    <a:bodyPr/>
                    <a:lstStyle/>
                    <a:p>
                      <a:pPr algn="ctr"/>
                      <a:r>
                        <a:rPr lang="en-US" sz="1700" i="0" dirty="0"/>
                        <a:t>10 (3 MSI)</a:t>
                      </a:r>
                    </a:p>
                  </a:txBody>
                  <a:tcPr marL="133901" marR="133901" marT="66845" marB="66845"/>
                </a:tc>
                <a:tc>
                  <a:txBody>
                    <a:bodyPr/>
                    <a:lstStyle/>
                    <a:p>
                      <a:pPr algn="ctr"/>
                      <a:r>
                        <a:rPr lang="en-US" sz="1700" i="0" dirty="0"/>
                        <a:t>11 (1 MSI)</a:t>
                      </a:r>
                    </a:p>
                  </a:txBody>
                  <a:tcPr marL="133901" marR="133901" marT="66845" marB="66845"/>
                </a:tc>
                <a:extLst>
                  <a:ext uri="{0D108BD9-81ED-4DB2-BD59-A6C34878D82A}">
                    <a16:rowId xmlns:a16="http://schemas.microsoft.com/office/drawing/2014/main" val="10001"/>
                  </a:ext>
                </a:extLst>
              </a:tr>
            </a:tbl>
          </a:graphicData>
        </a:graphic>
      </p:graphicFrame>
      <p:sp>
        <p:nvSpPr>
          <p:cNvPr id="6" name="TextBox 5">
            <a:extLst>
              <a:ext uri="{FF2B5EF4-FFF2-40B4-BE49-F238E27FC236}">
                <a16:creationId xmlns:a16="http://schemas.microsoft.com/office/drawing/2014/main" id="{C21A75B8-6D6A-BCBF-90FD-5684E0420D7D}"/>
              </a:ext>
            </a:extLst>
          </p:cNvPr>
          <p:cNvSpPr txBox="1"/>
          <p:nvPr/>
        </p:nvSpPr>
        <p:spPr>
          <a:xfrm>
            <a:off x="4807053" y="5312446"/>
            <a:ext cx="4572000" cy="276999"/>
          </a:xfrm>
          <a:prstGeom prst="rect">
            <a:avLst/>
          </a:prstGeom>
          <a:noFill/>
        </p:spPr>
        <p:txBody>
          <a:bodyPr wrap="square">
            <a:spAutoFit/>
          </a:bodyPr>
          <a:lstStyle/>
          <a:p>
            <a:r>
              <a:rPr lang="en-US" altLang="en-US" sz="1200" i="1" dirty="0">
                <a:solidFill>
                  <a:srgbClr val="7F7F7F"/>
                </a:solidFill>
                <a:latin typeface="Calibri" panose="020F0502020204030204" pitchFamily="34" charset="0"/>
              </a:rPr>
              <a:t>2022 SUPER Symposium Zoom</a:t>
            </a:r>
            <a:endParaRPr lang="en-US" sz="1200" dirty="0"/>
          </a:p>
        </p:txBody>
      </p:sp>
      <p:pic>
        <p:nvPicPr>
          <p:cNvPr id="9" name="Picture 8" descr="A screenshot of a video call&#10;&#10;Description automatically generated with low confidence">
            <a:extLst>
              <a:ext uri="{FF2B5EF4-FFF2-40B4-BE49-F238E27FC236}">
                <a16:creationId xmlns:a16="http://schemas.microsoft.com/office/drawing/2014/main" id="{14DB2979-EF0F-2AFD-6881-06170C1444FB}"/>
              </a:ext>
            </a:extLst>
          </p:cNvPr>
          <p:cNvPicPr>
            <a:picLocks noChangeAspect="1"/>
          </p:cNvPicPr>
          <p:nvPr/>
        </p:nvPicPr>
        <p:blipFill rotWithShape="1">
          <a:blip r:embed="rId4"/>
          <a:srcRect b="8997"/>
          <a:stretch/>
        </p:blipFill>
        <p:spPr>
          <a:xfrm>
            <a:off x="4879624" y="3667711"/>
            <a:ext cx="3988470" cy="1644735"/>
          </a:xfrm>
          <a:prstGeom prst="rect">
            <a:avLst/>
          </a:prstGeom>
        </p:spPr>
      </p:pic>
    </p:spTree>
    <p:extLst>
      <p:ext uri="{BB962C8B-B14F-4D97-AF65-F5344CB8AC3E}">
        <p14:creationId xmlns:p14="http://schemas.microsoft.com/office/powerpoint/2010/main" val="30389887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3303E-8B23-7FCA-8B5A-539E2FED5C85}"/>
              </a:ext>
            </a:extLst>
          </p:cNvPr>
          <p:cNvSpPr>
            <a:spLocks noGrp="1"/>
          </p:cNvSpPr>
          <p:nvPr>
            <p:ph type="title"/>
          </p:nvPr>
        </p:nvSpPr>
        <p:spPr/>
        <p:txBody>
          <a:bodyPr/>
          <a:lstStyle/>
          <a:p>
            <a:r>
              <a:rPr lang="en-US" dirty="0"/>
              <a:t>Overview of ATLAS &amp; US ATLAS</a:t>
            </a:r>
          </a:p>
        </p:txBody>
      </p:sp>
      <p:pic>
        <p:nvPicPr>
          <p:cNvPr id="4" name="Picture 3">
            <a:extLst>
              <a:ext uri="{FF2B5EF4-FFF2-40B4-BE49-F238E27FC236}">
                <a16:creationId xmlns:a16="http://schemas.microsoft.com/office/drawing/2014/main" id="{8BBE0358-5976-C2D6-71EE-3E4A0540189B}"/>
              </a:ext>
            </a:extLst>
          </p:cNvPr>
          <p:cNvPicPr>
            <a:picLocks noChangeAspect="1"/>
          </p:cNvPicPr>
          <p:nvPr/>
        </p:nvPicPr>
        <p:blipFill>
          <a:blip r:embed="rId2"/>
          <a:stretch>
            <a:fillRect/>
          </a:stretch>
        </p:blipFill>
        <p:spPr>
          <a:xfrm>
            <a:off x="606492" y="2986103"/>
            <a:ext cx="4760049" cy="3621328"/>
          </a:xfrm>
          <a:prstGeom prst="rect">
            <a:avLst/>
          </a:prstGeom>
        </p:spPr>
      </p:pic>
      <p:sp>
        <p:nvSpPr>
          <p:cNvPr id="3" name="Text Placeholder 2">
            <a:extLst>
              <a:ext uri="{FF2B5EF4-FFF2-40B4-BE49-F238E27FC236}">
                <a16:creationId xmlns:a16="http://schemas.microsoft.com/office/drawing/2014/main" id="{D1A489A5-A42C-8C1B-0832-A6BDF4EA02E8}"/>
              </a:ext>
            </a:extLst>
          </p:cNvPr>
          <p:cNvSpPr>
            <a:spLocks noGrp="1"/>
          </p:cNvSpPr>
          <p:nvPr>
            <p:ph type="body" idx="1"/>
          </p:nvPr>
        </p:nvSpPr>
        <p:spPr>
          <a:xfrm>
            <a:off x="5604542" y="1143000"/>
            <a:ext cx="3539457" cy="5181600"/>
          </a:xfrm>
        </p:spPr>
        <p:txBody>
          <a:bodyPr/>
          <a:lstStyle/>
          <a:p>
            <a:pPr marL="76200" indent="0">
              <a:buNone/>
            </a:pPr>
            <a:r>
              <a:rPr lang="en-US" dirty="0"/>
              <a:t>US ATLAS </a:t>
            </a:r>
          </a:p>
          <a:p>
            <a:pPr>
              <a:buFont typeface="Arial" panose="020B0604020202020204" pitchFamily="34" charset="0"/>
              <a:buChar char="•"/>
            </a:pPr>
            <a:r>
              <a:rPr lang="en-US" dirty="0"/>
              <a:t>39 institutes and </a:t>
            </a:r>
            <a:r>
              <a:rPr lang="en-US" i="1" dirty="0"/>
              <a:t>7 Associate Institutes</a:t>
            </a:r>
            <a:endParaRPr lang="en-US" sz="2000" i="1" dirty="0"/>
          </a:p>
          <a:p>
            <a:pPr marL="76200" indent="0">
              <a:buNone/>
            </a:pPr>
            <a:r>
              <a:rPr lang="en-US" sz="1600" dirty="0"/>
              <a:t>Argonne (ANL), Arizona, UT </a:t>
            </a:r>
            <a:br>
              <a:rPr lang="en-US" sz="1600" dirty="0"/>
            </a:br>
            <a:r>
              <a:rPr lang="en-US" sz="1600" dirty="0"/>
              <a:t>Argonne (ANL), Arizona, UT Arlington, UT Austin, Berkeley, LBNL, Boston, Boulder, Brandeis, Brookhaven (BNL), Chicago, Columbia, Duke, </a:t>
            </a:r>
            <a:r>
              <a:rPr lang="en-US" sz="1600" dirty="0" err="1"/>
              <a:t>CalState</a:t>
            </a:r>
            <a:r>
              <a:rPr lang="en-US" sz="1600" dirty="0"/>
              <a:t> Consortium (East Bay, Sacramento, Stanislaus), Harvard, Indiana, Iowa, LLNL, Louisiana Tech, Louisville, U Mass Amherst, Michigan, Michigan State, NYU, New Mexico, Northern Illinois, Ohio State, Oklahoma, Oklahoma State, Oregon, Pennsylvania, Pittsburgh, SLAC, UC Santa Cruz, Washington, Washington College, SMU, Stanford, Stony Brook, Tufts, UC Irvine, UI Urbana Champaign, Westmont College, Wisconsin, Yale </a:t>
            </a:r>
          </a:p>
          <a:p>
            <a:endParaRPr lang="en-US" dirty="0"/>
          </a:p>
        </p:txBody>
      </p:sp>
      <p:sp>
        <p:nvSpPr>
          <p:cNvPr id="5" name="Text Placeholder 2">
            <a:extLst>
              <a:ext uri="{FF2B5EF4-FFF2-40B4-BE49-F238E27FC236}">
                <a16:creationId xmlns:a16="http://schemas.microsoft.com/office/drawing/2014/main" id="{01CBF081-B20E-43B8-369D-A55B77C30235}"/>
              </a:ext>
            </a:extLst>
          </p:cNvPr>
          <p:cNvSpPr txBox="1">
            <a:spLocks/>
          </p:cNvSpPr>
          <p:nvPr/>
        </p:nvSpPr>
        <p:spPr bwMode="auto">
          <a:xfrm>
            <a:off x="129160" y="1242042"/>
            <a:ext cx="5475383" cy="1387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spcFirstLastPara="1" vert="horz" wrap="square" lIns="91425" tIns="91425" rIns="91425" bIns="91425" numCol="1" anchor="t" anchorCtr="0" compatLnSpc="1">
            <a:prstTxWarp prst="textNoShape">
              <a:avLst/>
            </a:prstTxWarp>
            <a:noAutofit/>
          </a:bodyPr>
          <a:lstStyle>
            <a:defPPr marR="0" lvl="0" algn="l" rtl="0">
              <a:lnSpc>
                <a:spcPct val="100000"/>
              </a:lnSpc>
              <a:spcBef>
                <a:spcPts val="0"/>
              </a:spcBef>
              <a:spcAft>
                <a:spcPts val="0"/>
              </a:spcAft>
            </a:defPPr>
            <a:lvl1pPr marL="457200" marR="0" lvl="0" indent="-381000" algn="l" defTabSz="182880" rtl="0" eaLnBrk="0" fontAlgn="base" hangingPunct="0">
              <a:lnSpc>
                <a:spcPct val="100000"/>
              </a:lnSpc>
              <a:spcBef>
                <a:spcPts val="480"/>
              </a:spcBef>
              <a:spcAft>
                <a:spcPts val="0"/>
              </a:spcAft>
              <a:buClr>
                <a:srgbClr val="000090"/>
              </a:buClr>
              <a:buSzPts val="2400"/>
              <a:buFont typeface="Wingdings" pitchFamily="2" charset="2"/>
              <a:buChar char="v"/>
              <a:defRPr sz="2400" b="0" i="0" u="none" strike="noStrike" cap="none">
                <a:solidFill>
                  <a:srgbClr val="000090"/>
                </a:solidFill>
                <a:latin typeface="Calibri"/>
                <a:ea typeface="Calibri"/>
                <a:cs typeface="Calibri"/>
                <a:sym typeface="Calibri"/>
              </a:defRPr>
            </a:lvl1pPr>
            <a:lvl2pPr marL="558800" marR="0" lvl="1" indent="0" algn="l" defTabSz="182880" rtl="0" eaLnBrk="0" fontAlgn="base" hangingPunct="0">
              <a:lnSpc>
                <a:spcPct val="100000"/>
              </a:lnSpc>
              <a:spcBef>
                <a:spcPts val="400"/>
              </a:spcBef>
              <a:spcAft>
                <a:spcPts val="0"/>
              </a:spcAft>
              <a:buClr>
                <a:schemeClr val="dk1"/>
              </a:buClr>
              <a:buSzPts val="2000"/>
              <a:buFont typeface="Wingdings" pitchFamily="2" charset="2"/>
              <a:buNone/>
              <a:defRPr sz="2000" b="0" i="0" u="none" strike="noStrike" cap="none">
                <a:solidFill>
                  <a:schemeClr val="dk1"/>
                </a:solidFill>
                <a:latin typeface="Calibri"/>
                <a:ea typeface="Calibri"/>
                <a:cs typeface="Calibri"/>
                <a:sym typeface="Calibri"/>
              </a:defRPr>
            </a:lvl2pPr>
            <a:lvl3pPr marL="1371600" marR="0" lvl="2" indent="-355600" algn="l" rtl="0" eaLnBrk="0" fontAlgn="base" hangingPunct="0">
              <a:lnSpc>
                <a:spcPct val="100000"/>
              </a:lnSpc>
              <a:spcBef>
                <a:spcPts val="400"/>
              </a:spcBef>
              <a:spcAft>
                <a:spcPts val="0"/>
              </a:spcAft>
              <a:buClr>
                <a:srgbClr val="EB641B"/>
              </a:buClr>
              <a:buSzPts val="2000"/>
              <a:buFont typeface="Courier New"/>
              <a:buChar char="o"/>
              <a:defRPr sz="2000" b="0" i="0" u="none" strike="noStrike" cap="none">
                <a:solidFill>
                  <a:srgbClr val="EB641B"/>
                </a:solidFill>
                <a:latin typeface="Calibri"/>
                <a:ea typeface="Calibri"/>
                <a:cs typeface="Calibri"/>
                <a:sym typeface="Calibri"/>
              </a:defRPr>
            </a:lvl3pPr>
            <a:lvl4pPr marL="1828800" marR="0" lvl="3" indent="-355600" algn="l" rtl="0" eaLnBrk="0" fontAlgn="base" hangingPunct="0">
              <a:lnSpc>
                <a:spcPct val="100000"/>
              </a:lnSpc>
              <a:spcBef>
                <a:spcPts val="400"/>
              </a:spcBef>
              <a:spcAft>
                <a:spcPts val="0"/>
              </a:spcAft>
              <a:buClr>
                <a:srgbClr val="7D3C4A"/>
              </a:buClr>
              <a:buSzPts val="2000"/>
              <a:buFont typeface="Arial"/>
              <a:buChar char="–"/>
              <a:defRPr sz="2000" b="0" i="0" u="none" strike="noStrike" cap="none">
                <a:solidFill>
                  <a:srgbClr val="7D3C4A"/>
                </a:solidFill>
                <a:latin typeface="Calibri"/>
                <a:ea typeface="Calibri"/>
                <a:cs typeface="Calibri"/>
                <a:sym typeface="Calibri"/>
              </a:defRPr>
            </a:lvl4pPr>
            <a:lvl5pPr marL="2286000" marR="0" lvl="4" indent="-355600" algn="l" rtl="0" eaLnBrk="0" fontAlgn="base" hangingPunct="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pPr marL="76200" indent="0">
              <a:buNone/>
            </a:pPr>
            <a:r>
              <a:rPr lang="en-US" dirty="0"/>
              <a:t>ATLAS</a:t>
            </a:r>
          </a:p>
          <a:p>
            <a:pPr>
              <a:buFont typeface="Arial" panose="020B0604020202020204" pitchFamily="34" charset="0"/>
              <a:buChar char="•"/>
            </a:pPr>
            <a:r>
              <a:rPr lang="en-US" dirty="0"/>
              <a:t>253 Institutes from 42 Countries and 20 clusters, plus 17 Associate institutes  and 15 Technical Associate Institutes</a:t>
            </a:r>
          </a:p>
        </p:txBody>
      </p:sp>
    </p:spTree>
    <p:extLst>
      <p:ext uri="{BB962C8B-B14F-4D97-AF65-F5344CB8AC3E}">
        <p14:creationId xmlns:p14="http://schemas.microsoft.com/office/powerpoint/2010/main" val="22816824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634021-1AF9-BC26-5F3B-66328A3DCF16}"/>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SUPER (US-ATLAS)</a:t>
            </a:r>
          </a:p>
        </p:txBody>
      </p:sp>
      <p:sp>
        <p:nvSpPr>
          <p:cNvPr id="2" name="Text Placeholder 1">
            <a:extLst>
              <a:ext uri="{FF2B5EF4-FFF2-40B4-BE49-F238E27FC236}">
                <a16:creationId xmlns:a16="http://schemas.microsoft.com/office/drawing/2014/main" id="{0F58FB6A-DA23-7A6B-D5FD-362AB9D045A6}"/>
              </a:ext>
            </a:extLst>
          </p:cNvPr>
          <p:cNvSpPr>
            <a:spLocks noGrp="1"/>
          </p:cNvSpPr>
          <p:nvPr>
            <p:ph type="body" idx="1"/>
          </p:nvPr>
        </p:nvSpPr>
        <p:spPr/>
        <p:txBody>
          <a:bodyPr/>
          <a:lstStyle/>
          <a:p>
            <a:pPr marL="76200" indent="0">
              <a:buNone/>
            </a:pPr>
            <a:r>
              <a:rPr lang="en-US" dirty="0">
                <a:solidFill>
                  <a:srgbClr val="000091"/>
                </a:solidFill>
                <a:effectLst/>
                <a:latin typeface="Helvetica" pitchFamily="2" charset="0"/>
              </a:rPr>
              <a:t>Examples of MSI student projects:</a:t>
            </a:r>
          </a:p>
          <a:p>
            <a:endParaRPr lang="en-US" dirty="0"/>
          </a:p>
        </p:txBody>
      </p:sp>
      <p:sp>
        <p:nvSpPr>
          <p:cNvPr id="35842" name="Google Shape;499;p57">
            <a:extLst>
              <a:ext uri="{FF2B5EF4-FFF2-40B4-BE49-F238E27FC236}">
                <a16:creationId xmlns:a16="http://schemas.microsoft.com/office/drawing/2014/main" id="{96D121E0-71C4-7B7F-398B-030D03A5EC2B}"/>
              </a:ext>
            </a:extLst>
          </p:cNvPr>
          <p:cNvSpPr>
            <a:spLocks noGrp="1" noChangeArrowheads="1"/>
          </p:cNvSpPr>
          <p:nvPr>
            <p:ph type="sldNum" idx="10"/>
          </p:nvPr>
        </p:nvSpPr>
        <p:spPr>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6E4155C0-0DFE-4E47-8D78-A819DE2E21D2}"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20</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35844" name="Google Shape;500;p57">
            <a:extLst>
              <a:ext uri="{FF2B5EF4-FFF2-40B4-BE49-F238E27FC236}">
                <a16:creationId xmlns:a16="http://schemas.microsoft.com/office/drawing/2014/main" id="{54CAA76F-94AA-78F7-3F01-67607BF62FDE}"/>
              </a:ext>
            </a:extLst>
          </p:cNvPr>
          <p:cNvSpPr txBox="1">
            <a:spLocks noChangeArrowheads="1"/>
          </p:cNvSpPr>
          <p:nvPr/>
        </p:nvSpPr>
        <p:spPr bwMode="auto">
          <a:xfrm>
            <a:off x="5530850" y="2955925"/>
            <a:ext cx="133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lnSpc>
                <a:spcPct val="233000"/>
              </a:lnSpc>
              <a:buSzPts val="800"/>
              <a:buFont typeface="Times"/>
              <a:buNone/>
            </a:pPr>
            <a:r>
              <a:rPr lang="en-US" altLang="en-US" sz="800">
                <a:latin typeface="Calibri" panose="020F0502020204030204" pitchFamily="34" charset="0"/>
                <a:ea typeface="Times"/>
                <a:cs typeface="Calibri" panose="020F0502020204030204" pitchFamily="34" charset="0"/>
                <a:sym typeface="Times"/>
              </a:rPr>
              <a:t> </a:t>
            </a:r>
            <a:endParaRPr lang="en-US" altLang="en-US" sz="1000">
              <a:latin typeface="Calibri" panose="020F0502020204030204" pitchFamily="34" charset="0"/>
              <a:ea typeface="Times"/>
              <a:cs typeface="Calibri" panose="020F0502020204030204" pitchFamily="34" charset="0"/>
            </a:endParaRPr>
          </a:p>
        </p:txBody>
      </p:sp>
      <p:pic>
        <p:nvPicPr>
          <p:cNvPr id="5" name="Picture 4">
            <a:extLst>
              <a:ext uri="{FF2B5EF4-FFF2-40B4-BE49-F238E27FC236}">
                <a16:creationId xmlns:a16="http://schemas.microsoft.com/office/drawing/2014/main" id="{486C4600-4911-2558-3D04-4CB9DEB4933A}"/>
              </a:ext>
            </a:extLst>
          </p:cNvPr>
          <p:cNvPicPr>
            <a:picLocks noChangeAspect="1"/>
          </p:cNvPicPr>
          <p:nvPr/>
        </p:nvPicPr>
        <p:blipFill>
          <a:blip r:embed="rId3"/>
          <a:stretch>
            <a:fillRect/>
          </a:stretch>
        </p:blipFill>
        <p:spPr>
          <a:xfrm>
            <a:off x="306426" y="2116033"/>
            <a:ext cx="2732395" cy="2029779"/>
          </a:xfrm>
          <a:prstGeom prst="rect">
            <a:avLst/>
          </a:prstGeom>
        </p:spPr>
      </p:pic>
      <p:sp>
        <p:nvSpPr>
          <p:cNvPr id="8" name="TextBox 7">
            <a:extLst>
              <a:ext uri="{FF2B5EF4-FFF2-40B4-BE49-F238E27FC236}">
                <a16:creationId xmlns:a16="http://schemas.microsoft.com/office/drawing/2014/main" id="{8A5E3446-BDD9-837C-B0F5-51406FB79C07}"/>
              </a:ext>
            </a:extLst>
          </p:cNvPr>
          <p:cNvSpPr txBox="1"/>
          <p:nvPr/>
        </p:nvSpPr>
        <p:spPr>
          <a:xfrm>
            <a:off x="3102742" y="2143570"/>
            <a:ext cx="2159955" cy="1169551"/>
          </a:xfrm>
          <a:prstGeom prst="rect">
            <a:avLst/>
          </a:prstGeom>
          <a:noFill/>
        </p:spPr>
        <p:txBody>
          <a:bodyPr wrap="square">
            <a:spAutoFit/>
          </a:bodyPr>
          <a:lstStyle/>
          <a:p>
            <a:r>
              <a:rPr lang="en-US" dirty="0">
                <a:effectLst/>
                <a:latin typeface="Helvetica" pitchFamily="2" charset="0"/>
              </a:rPr>
              <a:t>Metrology of silicon pixel modules for the ATLAS inner tracker upgrade (Daniel Perez @ Argonne National Lab)</a:t>
            </a:r>
          </a:p>
        </p:txBody>
      </p:sp>
      <p:sp>
        <p:nvSpPr>
          <p:cNvPr id="10" name="TextBox 9">
            <a:extLst>
              <a:ext uri="{FF2B5EF4-FFF2-40B4-BE49-F238E27FC236}">
                <a16:creationId xmlns:a16="http://schemas.microsoft.com/office/drawing/2014/main" id="{B041B714-2F8F-F60E-C81B-C54B6F80832D}"/>
              </a:ext>
            </a:extLst>
          </p:cNvPr>
          <p:cNvSpPr txBox="1"/>
          <p:nvPr/>
        </p:nvSpPr>
        <p:spPr>
          <a:xfrm>
            <a:off x="3102743" y="5453743"/>
            <a:ext cx="2253028" cy="954107"/>
          </a:xfrm>
          <a:prstGeom prst="rect">
            <a:avLst/>
          </a:prstGeom>
          <a:noFill/>
        </p:spPr>
        <p:txBody>
          <a:bodyPr wrap="square">
            <a:spAutoFit/>
          </a:bodyPr>
          <a:lstStyle/>
          <a:p>
            <a:r>
              <a:rPr lang="en-US" dirty="0">
                <a:effectLst/>
                <a:latin typeface="Helvetica" pitchFamily="2" charset="0"/>
              </a:rPr>
              <a:t>Optimizing a search for Vector-Like Quarks (</a:t>
            </a:r>
            <a:r>
              <a:rPr lang="en-US" dirty="0" err="1">
                <a:effectLst/>
                <a:latin typeface="Helvetica" pitchFamily="2" charset="0"/>
              </a:rPr>
              <a:t>Yarelis</a:t>
            </a:r>
            <a:r>
              <a:rPr lang="en-US" dirty="0">
                <a:latin typeface="Helvetica" pitchFamily="2" charset="0"/>
              </a:rPr>
              <a:t> </a:t>
            </a:r>
            <a:r>
              <a:rPr lang="en-US" dirty="0">
                <a:effectLst/>
                <a:latin typeface="Helvetica" pitchFamily="2" charset="0"/>
              </a:rPr>
              <a:t>Acevedo @ Oklahoma State Univ.)</a:t>
            </a:r>
          </a:p>
        </p:txBody>
      </p:sp>
      <p:sp>
        <p:nvSpPr>
          <p:cNvPr id="12" name="TextBox 11">
            <a:extLst>
              <a:ext uri="{FF2B5EF4-FFF2-40B4-BE49-F238E27FC236}">
                <a16:creationId xmlns:a16="http://schemas.microsoft.com/office/drawing/2014/main" id="{95F8012C-E943-8AA2-2AA6-C0098A96145C}"/>
              </a:ext>
            </a:extLst>
          </p:cNvPr>
          <p:cNvSpPr txBox="1"/>
          <p:nvPr/>
        </p:nvSpPr>
        <p:spPr>
          <a:xfrm>
            <a:off x="5968424" y="5153183"/>
            <a:ext cx="2842009" cy="954107"/>
          </a:xfrm>
          <a:prstGeom prst="rect">
            <a:avLst/>
          </a:prstGeom>
          <a:noFill/>
        </p:spPr>
        <p:txBody>
          <a:bodyPr wrap="square">
            <a:spAutoFit/>
          </a:bodyPr>
          <a:lstStyle/>
          <a:p>
            <a:r>
              <a:rPr lang="en-US" dirty="0">
                <a:effectLst/>
                <a:latin typeface="Helvetica" pitchFamily="2" charset="0"/>
              </a:rPr>
              <a:t>Simulating an evaporative cooling system for the ATLAS pixel tracker upgrade (</a:t>
            </a:r>
            <a:r>
              <a:rPr lang="en-US" dirty="0" err="1">
                <a:effectLst/>
                <a:latin typeface="Helvetica" pitchFamily="2" charset="0"/>
              </a:rPr>
              <a:t>Savena</a:t>
            </a:r>
            <a:r>
              <a:rPr lang="en-US" dirty="0">
                <a:effectLst/>
                <a:latin typeface="Helvetica" pitchFamily="2" charset="0"/>
              </a:rPr>
              <a:t> </a:t>
            </a:r>
            <a:r>
              <a:rPr lang="en-US" dirty="0" err="1">
                <a:effectLst/>
                <a:latin typeface="Helvetica" pitchFamily="2" charset="0"/>
              </a:rPr>
              <a:t>Soidara</a:t>
            </a:r>
            <a:r>
              <a:rPr lang="en-US" dirty="0">
                <a:effectLst/>
                <a:latin typeface="Helvetica" pitchFamily="2" charset="0"/>
              </a:rPr>
              <a:t> @ Univ. of Massachusetts)</a:t>
            </a:r>
          </a:p>
        </p:txBody>
      </p:sp>
      <p:pic>
        <p:nvPicPr>
          <p:cNvPr id="13" name="Picture 12">
            <a:extLst>
              <a:ext uri="{FF2B5EF4-FFF2-40B4-BE49-F238E27FC236}">
                <a16:creationId xmlns:a16="http://schemas.microsoft.com/office/drawing/2014/main" id="{C8B8A8EA-0E83-CD7B-2FB4-D6CB5E79FC69}"/>
              </a:ext>
            </a:extLst>
          </p:cNvPr>
          <p:cNvPicPr>
            <a:picLocks noChangeAspect="1"/>
          </p:cNvPicPr>
          <p:nvPr/>
        </p:nvPicPr>
        <p:blipFill>
          <a:blip r:embed="rId4"/>
          <a:stretch>
            <a:fillRect/>
          </a:stretch>
        </p:blipFill>
        <p:spPr>
          <a:xfrm>
            <a:off x="5174654" y="2003896"/>
            <a:ext cx="3969346" cy="3081968"/>
          </a:xfrm>
          <a:prstGeom prst="rect">
            <a:avLst/>
          </a:prstGeom>
        </p:spPr>
      </p:pic>
      <p:pic>
        <p:nvPicPr>
          <p:cNvPr id="4" name="Picture 3">
            <a:extLst>
              <a:ext uri="{FF2B5EF4-FFF2-40B4-BE49-F238E27FC236}">
                <a16:creationId xmlns:a16="http://schemas.microsoft.com/office/drawing/2014/main" id="{C63F3378-2432-CCD6-A3CB-B5893FE623C4}"/>
              </a:ext>
            </a:extLst>
          </p:cNvPr>
          <p:cNvPicPr>
            <a:picLocks noChangeAspect="1"/>
          </p:cNvPicPr>
          <p:nvPr/>
        </p:nvPicPr>
        <p:blipFill>
          <a:blip r:embed="rId5"/>
          <a:stretch>
            <a:fillRect/>
          </a:stretch>
        </p:blipFill>
        <p:spPr>
          <a:xfrm>
            <a:off x="77501" y="4298413"/>
            <a:ext cx="3025241" cy="2423062"/>
          </a:xfrm>
          <a:prstGeom prst="rect">
            <a:avLst/>
          </a:prstGeom>
        </p:spPr>
      </p:pic>
    </p:spTree>
    <p:extLst>
      <p:ext uri="{BB962C8B-B14F-4D97-AF65-F5344CB8AC3E}">
        <p14:creationId xmlns:p14="http://schemas.microsoft.com/office/powerpoint/2010/main" val="35424326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F634021-1AF9-BC26-5F3B-66328A3DCF16}"/>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Conclusion</a:t>
            </a:r>
          </a:p>
        </p:txBody>
      </p:sp>
      <p:sp>
        <p:nvSpPr>
          <p:cNvPr id="2" name="Text Placeholder 1">
            <a:extLst>
              <a:ext uri="{FF2B5EF4-FFF2-40B4-BE49-F238E27FC236}">
                <a16:creationId xmlns:a16="http://schemas.microsoft.com/office/drawing/2014/main" id="{0F58FB6A-DA23-7A6B-D5FD-362AB9D045A6}"/>
              </a:ext>
            </a:extLst>
          </p:cNvPr>
          <p:cNvSpPr>
            <a:spLocks noGrp="1"/>
          </p:cNvSpPr>
          <p:nvPr>
            <p:ph type="body" idx="1"/>
          </p:nvPr>
        </p:nvSpPr>
        <p:spPr/>
        <p:txBody>
          <a:bodyPr/>
          <a:lstStyle/>
          <a:p>
            <a:pPr marL="76200" indent="0">
              <a:buNone/>
            </a:pPr>
            <a:endParaRPr lang="en-US" dirty="0"/>
          </a:p>
          <a:p>
            <a:pPr marL="76200" indent="0">
              <a:buNone/>
            </a:pPr>
            <a:r>
              <a:rPr lang="en-US" dirty="0"/>
              <a:t>Many ways to get involved!</a:t>
            </a:r>
          </a:p>
          <a:p>
            <a:r>
              <a:rPr lang="en-US" dirty="0"/>
              <a:t>Lots of support and resources for US ATLAS students</a:t>
            </a:r>
          </a:p>
          <a:p>
            <a:r>
              <a:rPr lang="en-US" dirty="0"/>
              <a:t>Summer programs are a good way to meet new colleagues, learn new skills, and work on real research projects</a:t>
            </a:r>
          </a:p>
          <a:p>
            <a:endParaRPr lang="en-US" dirty="0"/>
          </a:p>
        </p:txBody>
      </p:sp>
    </p:spTree>
    <p:extLst>
      <p:ext uri="{BB962C8B-B14F-4D97-AF65-F5344CB8AC3E}">
        <p14:creationId xmlns:p14="http://schemas.microsoft.com/office/powerpoint/2010/main" val="16515190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763242-F323-423E-1307-1F73C28EEA57}"/>
              </a:ext>
            </a:extLst>
          </p:cNvPr>
          <p:cNvSpPr>
            <a:spLocks noGrp="1"/>
          </p:cNvSpPr>
          <p:nvPr>
            <p:ph type="title"/>
          </p:nvPr>
        </p:nvSpPr>
        <p:spPr>
          <a:xfrm>
            <a:off x="722313" y="2578100"/>
            <a:ext cx="7772400" cy="1362075"/>
          </a:xfrm>
        </p:spPr>
        <p:txBody>
          <a:bodyPr/>
          <a:lstStyle/>
          <a:p>
            <a:pPr eaLnBrk="1" fontAlgn="auto" hangingPunct="1">
              <a:defRPr/>
            </a:pPr>
            <a:r>
              <a:rPr lang="en-US" dirty="0"/>
              <a:t>Thank you!</a:t>
            </a:r>
          </a:p>
        </p:txBody>
      </p:sp>
      <p:sp>
        <p:nvSpPr>
          <p:cNvPr id="37890" name="Slide Number Placeholder 2">
            <a:extLst>
              <a:ext uri="{FF2B5EF4-FFF2-40B4-BE49-F238E27FC236}">
                <a16:creationId xmlns:a16="http://schemas.microsoft.com/office/drawing/2014/main" id="{32D11892-2711-254D-C92D-8679AEB11D17}"/>
              </a:ext>
            </a:extLst>
          </p:cNvPr>
          <p:cNvSpPr>
            <a:spLocks noGrp="1" noChangeArrowheads="1"/>
          </p:cNvSpPr>
          <p:nvPr>
            <p:ph type="sldNum" sz="quarter" idx="13"/>
          </p:nvPr>
        </p:nvSpPr>
        <p:spPr>
          <a:noFill/>
        </p:spPr>
        <p:txBody>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Clr>
                <a:srgbClr val="898989"/>
              </a:buClr>
              <a:buFont typeface="Calibri" panose="020F0502020204030204" pitchFamily="34" charset="0"/>
              <a:buNone/>
            </a:pPr>
            <a:fld id="{F47CA6D4-6CFE-0743-B254-E33E02F1C881}" type="slidenum">
              <a:rPr lang="en-US" altLang="en-US" sz="1200">
                <a:solidFill>
                  <a:srgbClr val="898989"/>
                </a:solidFill>
                <a:latin typeface="Calibri" panose="020F0502020204030204" pitchFamily="34" charset="0"/>
                <a:sym typeface="Calibri" panose="020F0502020204030204" pitchFamily="34" charset="0"/>
              </a:rPr>
              <a:pPr>
                <a:buClr>
                  <a:srgbClr val="898989"/>
                </a:buClr>
                <a:buFont typeface="Calibri" panose="020F0502020204030204" pitchFamily="34" charset="0"/>
                <a:buNone/>
              </a:pPr>
              <a:t>22</a:t>
            </a:fld>
            <a:endParaRPr lang="en-US" altLang="en-US" sz="1200">
              <a:solidFill>
                <a:srgbClr val="898989"/>
              </a:solidFill>
              <a:latin typeface="Calibri" panose="020F0502020204030204" pitchFamily="34" charset="0"/>
              <a:sym typeface="Calibri" panose="020F0502020204030204"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Google Shape;537;p60">
            <a:extLst>
              <a:ext uri="{FF2B5EF4-FFF2-40B4-BE49-F238E27FC236}">
                <a16:creationId xmlns:a16="http://schemas.microsoft.com/office/drawing/2014/main" id="{DEC66BBE-6E13-647C-1C26-5E6A8D2A8136}"/>
              </a:ext>
            </a:extLst>
          </p:cNvPr>
          <p:cNvSpPr>
            <a:spLocks noGrp="1" noChangeArrowheads="1"/>
          </p:cNvSpPr>
          <p:nvPr>
            <p:ph type="sldNum" sz="quarter" idx="12"/>
          </p:nvPr>
        </p:nvSpPr>
        <p:spPr>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CBBBA8FD-7706-4F4F-9951-F78878CA473D}"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3</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536" name="Google Shape;536;p60">
            <a:extLst>
              <a:ext uri="{FF2B5EF4-FFF2-40B4-BE49-F238E27FC236}">
                <a16:creationId xmlns:a16="http://schemas.microsoft.com/office/drawing/2014/main" id="{2C50489F-C28E-D84F-220E-D8D7F9274193}"/>
              </a:ext>
            </a:extLst>
          </p:cNvPr>
          <p:cNvSpPr txBox="1">
            <a:spLocks noGrp="1"/>
          </p:cNvSpPr>
          <p:nvPr>
            <p:ph idx="1"/>
          </p:nvPr>
        </p:nvSpPr>
        <p:spPr>
          <a:xfrm>
            <a:off x="457200" y="1176339"/>
            <a:ext cx="8229600" cy="1970086"/>
          </a:xfrm>
        </p:spPr>
        <p:txBody>
          <a:bodyPr lIns="35725" tIns="35725" rIns="35725" bIns="35725">
            <a:normAutofit fontScale="92500" lnSpcReduction="10000"/>
          </a:bodyPr>
          <a:lstStyle/>
          <a:p>
            <a:pPr marL="342900" eaLnBrk="1" fontAlgn="auto" hangingPunct="1">
              <a:lnSpc>
                <a:spcPct val="130000"/>
              </a:lnSpc>
              <a:spcBef>
                <a:spcPts val="0"/>
              </a:spcBef>
              <a:buClr>
                <a:schemeClr val="accent4"/>
              </a:buClr>
              <a:buSzPts val="1900"/>
              <a:defRPr/>
            </a:pPr>
            <a:r>
              <a:rPr lang="en-US" dirty="0">
                <a:sym typeface="Helvetica Neue"/>
              </a:rPr>
              <a:t>Brings together new US ATLAS graduate students</a:t>
            </a:r>
            <a:endParaRPr lang="en-US" dirty="0"/>
          </a:p>
          <a:p>
            <a:pPr marL="421640" lvl="1" eaLnBrk="1" fontAlgn="auto" hangingPunct="1">
              <a:lnSpc>
                <a:spcPct val="130000"/>
              </a:lnSpc>
              <a:spcBef>
                <a:spcPts val="0"/>
              </a:spcBef>
              <a:buClr>
                <a:schemeClr val="accent4"/>
              </a:buClr>
              <a:buSzPts val="1900"/>
              <a:defRPr/>
            </a:pPr>
            <a:r>
              <a:rPr lang="en-US" dirty="0">
                <a:sym typeface="Helvetica Neue Light"/>
              </a:rPr>
              <a:t>Introduction to ATLAS Detector, Software</a:t>
            </a:r>
            <a:r>
              <a:rPr lang="en-US" dirty="0"/>
              <a:t>, </a:t>
            </a:r>
            <a:r>
              <a:rPr lang="en-US" dirty="0">
                <a:sym typeface="Helvetica Neue Light"/>
              </a:rPr>
              <a:t>Statistics, Communication, …</a:t>
            </a:r>
          </a:p>
          <a:p>
            <a:pPr marL="421640" lvl="1" eaLnBrk="1" fontAlgn="auto" hangingPunct="1">
              <a:lnSpc>
                <a:spcPct val="130000"/>
              </a:lnSpc>
              <a:spcBef>
                <a:spcPts val="0"/>
              </a:spcBef>
              <a:buClr>
                <a:schemeClr val="accent4"/>
              </a:buClr>
              <a:buSzPts val="1900"/>
              <a:defRPr/>
            </a:pPr>
            <a:r>
              <a:rPr lang="en-US" dirty="0">
                <a:sym typeface="Helvetica Neue Light"/>
              </a:rPr>
              <a:t>Connection/community building</a:t>
            </a:r>
          </a:p>
          <a:p>
            <a:pPr marL="342900" indent="-342900" eaLnBrk="1" fontAlgn="auto" hangingPunct="1">
              <a:lnSpc>
                <a:spcPct val="130000"/>
              </a:lnSpc>
              <a:spcBef>
                <a:spcPts val="0"/>
              </a:spcBef>
              <a:buClr>
                <a:schemeClr val="accent4"/>
              </a:buClr>
              <a:buSzPts val="1900"/>
              <a:defRPr/>
            </a:pPr>
            <a:r>
              <a:rPr lang="en-US" dirty="0">
                <a:sym typeface="Helvetica Neue Light"/>
              </a:rPr>
              <a:t>Frist edition in 2019 </a:t>
            </a:r>
          </a:p>
          <a:p>
            <a:pPr marL="421640" lvl="1" eaLnBrk="1" fontAlgn="auto" hangingPunct="1">
              <a:lnSpc>
                <a:spcPct val="130000"/>
              </a:lnSpc>
              <a:spcBef>
                <a:spcPts val="0"/>
              </a:spcBef>
              <a:buClr>
                <a:schemeClr val="accent4"/>
              </a:buClr>
              <a:buSzPts val="1900"/>
              <a:defRPr/>
            </a:pPr>
            <a:r>
              <a:rPr lang="en-US" dirty="0">
                <a:sym typeface="Helvetica Neue Light"/>
              </a:rPr>
              <a:t>June 9-15 at ANL (</a:t>
            </a:r>
            <a:r>
              <a:rPr lang="en-US" dirty="0">
                <a:sym typeface="Helvetica Neue Light"/>
                <a:hlinkClick r:id="rId3"/>
              </a:rPr>
              <a:t>indico.cern.ch/event/811577/</a:t>
            </a:r>
            <a:r>
              <a:rPr lang="en-US" dirty="0">
                <a:sym typeface="Helvetica Neue Light"/>
              </a:rPr>
              <a:t>) </a:t>
            </a:r>
            <a:endParaRPr lang="en-US" dirty="0"/>
          </a:p>
        </p:txBody>
      </p:sp>
      <p:sp>
        <p:nvSpPr>
          <p:cNvPr id="4" name="Title 3">
            <a:extLst>
              <a:ext uri="{FF2B5EF4-FFF2-40B4-BE49-F238E27FC236}">
                <a16:creationId xmlns:a16="http://schemas.microsoft.com/office/drawing/2014/main" id="{231BCBF4-1D56-B9CA-BACD-40C8BE795631}"/>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CAMPFIRE</a:t>
            </a:r>
            <a:endParaRPr lang="en-US" dirty="0"/>
          </a:p>
        </p:txBody>
      </p:sp>
      <p:pic>
        <p:nvPicPr>
          <p:cNvPr id="2" name="Google Shape;539;p60">
            <a:extLst>
              <a:ext uri="{FF2B5EF4-FFF2-40B4-BE49-F238E27FC236}">
                <a16:creationId xmlns:a16="http://schemas.microsoft.com/office/drawing/2014/main" id="{BFCB3A88-BAA3-A7F6-C0DC-26591C7EB8EB}"/>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6954" y="3416161"/>
            <a:ext cx="4862350" cy="29401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Google Shape;540;p60">
            <a:extLst>
              <a:ext uri="{FF2B5EF4-FFF2-40B4-BE49-F238E27FC236}">
                <a16:creationId xmlns:a16="http://schemas.microsoft.com/office/drawing/2014/main" id="{AC37D9AF-52A4-7446-40D6-3CC6CF3BABEF}"/>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11800" y="3299691"/>
            <a:ext cx="3175000" cy="3056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0663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Google Shape;537;p60">
            <a:extLst>
              <a:ext uri="{FF2B5EF4-FFF2-40B4-BE49-F238E27FC236}">
                <a16:creationId xmlns:a16="http://schemas.microsoft.com/office/drawing/2014/main" id="{DEC66BBE-6E13-647C-1C26-5E6A8D2A8136}"/>
              </a:ext>
            </a:extLst>
          </p:cNvPr>
          <p:cNvSpPr>
            <a:spLocks noGrp="1" noChangeArrowheads="1"/>
          </p:cNvSpPr>
          <p:nvPr>
            <p:ph type="sldNum" sz="quarter" idx="12"/>
          </p:nvPr>
        </p:nvSpPr>
        <p:spPr>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CBBBA8FD-7706-4F4F-9951-F78878CA473D}"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4</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536" name="Google Shape;536;p60">
            <a:extLst>
              <a:ext uri="{FF2B5EF4-FFF2-40B4-BE49-F238E27FC236}">
                <a16:creationId xmlns:a16="http://schemas.microsoft.com/office/drawing/2014/main" id="{2C50489F-C28E-D84F-220E-D8D7F9274193}"/>
              </a:ext>
            </a:extLst>
          </p:cNvPr>
          <p:cNvSpPr txBox="1">
            <a:spLocks noGrp="1"/>
          </p:cNvSpPr>
          <p:nvPr>
            <p:ph idx="1"/>
          </p:nvPr>
        </p:nvSpPr>
        <p:spPr>
          <a:xfrm>
            <a:off x="457200" y="1176338"/>
            <a:ext cx="8229600" cy="3558948"/>
          </a:xfrm>
        </p:spPr>
        <p:txBody>
          <a:bodyPr lIns="35725" tIns="35725" rIns="35725" bIns="35725">
            <a:normAutofit fontScale="92500" lnSpcReduction="10000"/>
          </a:bodyPr>
          <a:lstStyle/>
          <a:p>
            <a:pPr marL="342900" eaLnBrk="1" fontAlgn="auto" hangingPunct="1">
              <a:lnSpc>
                <a:spcPct val="130000"/>
              </a:lnSpc>
              <a:spcBef>
                <a:spcPts val="0"/>
              </a:spcBef>
              <a:buClr>
                <a:schemeClr val="accent4"/>
              </a:buClr>
              <a:buSzPts val="1900"/>
              <a:defRPr/>
            </a:pPr>
            <a:r>
              <a:rPr lang="en-US" dirty="0">
                <a:sym typeface="Helvetica Neue"/>
              </a:rPr>
              <a:t>Brings together new US ATLAS graduate students</a:t>
            </a:r>
            <a:endParaRPr lang="en-US" dirty="0"/>
          </a:p>
          <a:p>
            <a:pPr marL="421640" lvl="1" eaLnBrk="1" fontAlgn="auto" hangingPunct="1">
              <a:lnSpc>
                <a:spcPct val="130000"/>
              </a:lnSpc>
              <a:spcBef>
                <a:spcPts val="0"/>
              </a:spcBef>
              <a:buClr>
                <a:schemeClr val="accent4"/>
              </a:buClr>
              <a:buSzPts val="1900"/>
              <a:defRPr/>
            </a:pPr>
            <a:r>
              <a:rPr lang="en-US" dirty="0">
                <a:sym typeface="Helvetica Neue Light"/>
              </a:rPr>
              <a:t>Introduction to ATLAS Detector, Software</a:t>
            </a:r>
            <a:r>
              <a:rPr lang="en-US" dirty="0"/>
              <a:t>, </a:t>
            </a:r>
            <a:r>
              <a:rPr lang="en-US" dirty="0">
                <a:sym typeface="Helvetica Neue Light"/>
              </a:rPr>
              <a:t>Statistics, Communication, …</a:t>
            </a:r>
          </a:p>
          <a:p>
            <a:pPr marL="421640" lvl="1" eaLnBrk="1" fontAlgn="auto" hangingPunct="1">
              <a:lnSpc>
                <a:spcPct val="130000"/>
              </a:lnSpc>
              <a:spcBef>
                <a:spcPts val="0"/>
              </a:spcBef>
              <a:buClr>
                <a:schemeClr val="accent4"/>
              </a:buClr>
              <a:buSzPts val="1900"/>
              <a:defRPr/>
            </a:pPr>
            <a:r>
              <a:rPr lang="en-US" dirty="0">
                <a:sym typeface="Helvetica Neue Light"/>
              </a:rPr>
              <a:t>Connection/community building</a:t>
            </a:r>
          </a:p>
          <a:p>
            <a:pPr marL="342900" indent="-342900" eaLnBrk="1" fontAlgn="auto" hangingPunct="1">
              <a:lnSpc>
                <a:spcPct val="130000"/>
              </a:lnSpc>
              <a:spcBef>
                <a:spcPts val="0"/>
              </a:spcBef>
              <a:buClr>
                <a:schemeClr val="accent4"/>
              </a:buClr>
              <a:buSzPts val="1900"/>
              <a:defRPr/>
            </a:pPr>
            <a:r>
              <a:rPr lang="en-US" dirty="0">
                <a:sym typeface="Helvetica Neue Light"/>
              </a:rPr>
              <a:t>Frist edition in 2019 </a:t>
            </a:r>
          </a:p>
          <a:p>
            <a:pPr marL="421640" lvl="1" eaLnBrk="1" fontAlgn="auto" hangingPunct="1">
              <a:lnSpc>
                <a:spcPct val="130000"/>
              </a:lnSpc>
              <a:spcBef>
                <a:spcPts val="0"/>
              </a:spcBef>
              <a:buClr>
                <a:schemeClr val="accent4"/>
              </a:buClr>
              <a:buSzPts val="1900"/>
              <a:defRPr/>
            </a:pPr>
            <a:r>
              <a:rPr lang="en-US" dirty="0">
                <a:sym typeface="Helvetica Neue Light"/>
              </a:rPr>
              <a:t>June 9-15 at ANL (</a:t>
            </a:r>
            <a:r>
              <a:rPr lang="en-US" dirty="0">
                <a:sym typeface="Helvetica Neue Light"/>
                <a:hlinkClick r:id="rId3"/>
              </a:rPr>
              <a:t>indico.cern.ch/event/811577/</a:t>
            </a:r>
            <a:r>
              <a:rPr lang="en-US" dirty="0">
                <a:sym typeface="Helvetica Neue Light"/>
              </a:rPr>
              <a:t>) </a:t>
            </a:r>
            <a:endParaRPr lang="en-US" dirty="0"/>
          </a:p>
          <a:p>
            <a:pPr marL="342900" indent="-342900" eaLnBrk="1" fontAlgn="auto" hangingPunct="1">
              <a:lnSpc>
                <a:spcPct val="130000"/>
              </a:lnSpc>
              <a:spcBef>
                <a:spcPts val="0"/>
              </a:spcBef>
              <a:buClr>
                <a:schemeClr val="accent4"/>
              </a:buClr>
              <a:buSzPts val="1900"/>
              <a:defRPr/>
            </a:pPr>
            <a:r>
              <a:rPr lang="en-US" dirty="0"/>
              <a:t>CAMPFIRE 2022</a:t>
            </a:r>
          </a:p>
          <a:p>
            <a:pPr marL="421640" lvl="1" eaLnBrk="1" fontAlgn="auto" hangingPunct="1">
              <a:lnSpc>
                <a:spcPct val="130000"/>
              </a:lnSpc>
              <a:spcBef>
                <a:spcPts val="0"/>
              </a:spcBef>
              <a:buClr>
                <a:schemeClr val="accent4"/>
              </a:buClr>
              <a:buSzPts val="1900"/>
              <a:defRPr/>
            </a:pPr>
            <a:r>
              <a:rPr lang="en-US" dirty="0"/>
              <a:t>Aug. 1-6 at ANL (</a:t>
            </a:r>
            <a:r>
              <a:rPr lang="en-US" dirty="0" err="1"/>
              <a:t>www.usatlas.org</a:t>
            </a:r>
            <a:r>
              <a:rPr lang="en-US" dirty="0"/>
              <a:t>/event/campfire-2023)</a:t>
            </a:r>
          </a:p>
          <a:p>
            <a:pPr marL="421640" lvl="1" eaLnBrk="1" fontAlgn="auto" hangingPunct="1">
              <a:lnSpc>
                <a:spcPct val="130000"/>
              </a:lnSpc>
              <a:spcBef>
                <a:spcPts val="0"/>
              </a:spcBef>
              <a:buClr>
                <a:schemeClr val="accent4"/>
              </a:buClr>
              <a:buSzPts val="1900"/>
              <a:defRPr/>
            </a:pPr>
            <a:r>
              <a:rPr lang="en-US" dirty="0"/>
              <a:t>ATC Training Event at ANL (PI Walter Hopkins)</a:t>
            </a:r>
          </a:p>
          <a:p>
            <a:pPr marL="513080" lvl="2" eaLnBrk="1" fontAlgn="auto" hangingPunct="1">
              <a:lnSpc>
                <a:spcPct val="130000"/>
              </a:lnSpc>
              <a:spcBef>
                <a:spcPts val="0"/>
              </a:spcBef>
              <a:buClr>
                <a:schemeClr val="accent4"/>
              </a:buClr>
              <a:buSzPts val="1900"/>
              <a:defRPr/>
            </a:pPr>
            <a:r>
              <a:rPr lang="en-US" dirty="0"/>
              <a:t>23 students, ATC support for reg/travel/lodging</a:t>
            </a:r>
          </a:p>
        </p:txBody>
      </p:sp>
      <p:sp>
        <p:nvSpPr>
          <p:cNvPr id="4" name="Title 3">
            <a:extLst>
              <a:ext uri="{FF2B5EF4-FFF2-40B4-BE49-F238E27FC236}">
                <a16:creationId xmlns:a16="http://schemas.microsoft.com/office/drawing/2014/main" id="{231BCBF4-1D56-B9CA-BACD-40C8BE795631}"/>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CAMPFIRE</a:t>
            </a:r>
            <a:endParaRPr lang="en-US" dirty="0"/>
          </a:p>
        </p:txBody>
      </p:sp>
      <p:pic>
        <p:nvPicPr>
          <p:cNvPr id="26628" name="Picture 7">
            <a:extLst>
              <a:ext uri="{FF2B5EF4-FFF2-40B4-BE49-F238E27FC236}">
                <a16:creationId xmlns:a16="http://schemas.microsoft.com/office/drawing/2014/main" id="{07ABAE8C-2372-DD98-D1B2-59AD24E4F3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t="31953" r="16302" b="13972"/>
          <a:stretch>
            <a:fillRect/>
          </a:stretch>
        </p:blipFill>
        <p:spPr bwMode="auto">
          <a:xfrm>
            <a:off x="510702" y="4694444"/>
            <a:ext cx="3567065" cy="172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29" name="Picture 8">
            <a:extLst>
              <a:ext uri="{FF2B5EF4-FFF2-40B4-BE49-F238E27FC236}">
                <a16:creationId xmlns:a16="http://schemas.microsoft.com/office/drawing/2014/main" id="{CBC3C56A-13B6-19BD-1492-8A8DFDD474A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l="14143" t="16539" r="13531" b="26524"/>
          <a:stretch>
            <a:fillRect/>
          </a:stretch>
        </p:blipFill>
        <p:spPr bwMode="auto">
          <a:xfrm>
            <a:off x="6648036" y="2887258"/>
            <a:ext cx="1943926" cy="1529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0" name="Picture 9">
            <a:extLst>
              <a:ext uri="{FF2B5EF4-FFF2-40B4-BE49-F238E27FC236}">
                <a16:creationId xmlns:a16="http://schemas.microsoft.com/office/drawing/2014/main" id="{0D1057D7-A589-095B-69B4-48B889431B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78859" y="4713772"/>
            <a:ext cx="2238693" cy="167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631" name="Picture 10">
            <a:extLst>
              <a:ext uri="{FF2B5EF4-FFF2-40B4-BE49-F238E27FC236}">
                <a16:creationId xmlns:a16="http://schemas.microsoft.com/office/drawing/2014/main" id="{DBDAD166-3B9B-1415-2174-3A9B7446FF7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2665" r="11931"/>
          <a:stretch>
            <a:fillRect/>
          </a:stretch>
        </p:blipFill>
        <p:spPr bwMode="auto">
          <a:xfrm>
            <a:off x="4404932" y="4727658"/>
            <a:ext cx="1687079" cy="1679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56138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Google Shape;537;p60">
            <a:extLst>
              <a:ext uri="{FF2B5EF4-FFF2-40B4-BE49-F238E27FC236}">
                <a16:creationId xmlns:a16="http://schemas.microsoft.com/office/drawing/2014/main" id="{DEC66BBE-6E13-647C-1C26-5E6A8D2A8136}"/>
              </a:ext>
            </a:extLst>
          </p:cNvPr>
          <p:cNvSpPr>
            <a:spLocks noGrp="1" noChangeArrowheads="1"/>
          </p:cNvSpPr>
          <p:nvPr>
            <p:ph type="sldNum" sz="quarter" idx="12"/>
          </p:nvPr>
        </p:nvSpPr>
        <p:spPr>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CBBBA8FD-7706-4F4F-9951-F78878CA473D}"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5</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536" name="Google Shape;536;p60">
            <a:extLst>
              <a:ext uri="{FF2B5EF4-FFF2-40B4-BE49-F238E27FC236}">
                <a16:creationId xmlns:a16="http://schemas.microsoft.com/office/drawing/2014/main" id="{2C50489F-C28E-D84F-220E-D8D7F9274193}"/>
              </a:ext>
            </a:extLst>
          </p:cNvPr>
          <p:cNvSpPr txBox="1">
            <a:spLocks noGrp="1"/>
          </p:cNvSpPr>
          <p:nvPr>
            <p:ph idx="1"/>
          </p:nvPr>
        </p:nvSpPr>
        <p:spPr>
          <a:xfrm>
            <a:off x="457200" y="1176338"/>
            <a:ext cx="8229600" cy="5681662"/>
          </a:xfrm>
        </p:spPr>
        <p:txBody>
          <a:bodyPr lIns="35725" tIns="35725" rIns="35725" bIns="35725">
            <a:normAutofit fontScale="92500" lnSpcReduction="10000"/>
          </a:bodyPr>
          <a:lstStyle/>
          <a:p>
            <a:pPr marL="342900" eaLnBrk="1" fontAlgn="auto" hangingPunct="1">
              <a:lnSpc>
                <a:spcPct val="130000"/>
              </a:lnSpc>
              <a:spcBef>
                <a:spcPts val="0"/>
              </a:spcBef>
              <a:buClr>
                <a:schemeClr val="accent4"/>
              </a:buClr>
              <a:buSzPts val="1900"/>
              <a:defRPr/>
            </a:pPr>
            <a:r>
              <a:rPr lang="en-US" dirty="0">
                <a:sym typeface="Helvetica Neue"/>
              </a:rPr>
              <a:t>Brings together new US ATLAS graduate students</a:t>
            </a:r>
            <a:endParaRPr lang="en-US" dirty="0"/>
          </a:p>
          <a:p>
            <a:pPr marL="421640" lvl="1" eaLnBrk="1" fontAlgn="auto" hangingPunct="1">
              <a:lnSpc>
                <a:spcPct val="130000"/>
              </a:lnSpc>
              <a:spcBef>
                <a:spcPts val="0"/>
              </a:spcBef>
              <a:buClr>
                <a:schemeClr val="accent4"/>
              </a:buClr>
              <a:buSzPts val="1900"/>
              <a:defRPr/>
            </a:pPr>
            <a:r>
              <a:rPr lang="en-US" dirty="0">
                <a:sym typeface="Helvetica Neue Light"/>
              </a:rPr>
              <a:t>Introduction to ATLAS Detector, Software</a:t>
            </a:r>
            <a:r>
              <a:rPr lang="en-US" dirty="0"/>
              <a:t>, </a:t>
            </a:r>
            <a:r>
              <a:rPr lang="en-US" dirty="0">
                <a:sym typeface="Helvetica Neue Light"/>
              </a:rPr>
              <a:t>Statistics, Communication, …</a:t>
            </a:r>
          </a:p>
          <a:p>
            <a:pPr marL="421640" lvl="1" eaLnBrk="1" fontAlgn="auto" hangingPunct="1">
              <a:lnSpc>
                <a:spcPct val="130000"/>
              </a:lnSpc>
              <a:spcBef>
                <a:spcPts val="0"/>
              </a:spcBef>
              <a:buClr>
                <a:schemeClr val="accent4"/>
              </a:buClr>
              <a:buSzPts val="1900"/>
              <a:defRPr/>
            </a:pPr>
            <a:r>
              <a:rPr lang="en-US" dirty="0">
                <a:sym typeface="Helvetica Neue Light"/>
              </a:rPr>
              <a:t>Connection/community building</a:t>
            </a:r>
          </a:p>
          <a:p>
            <a:pPr marL="342900" indent="-342900" eaLnBrk="1" fontAlgn="auto" hangingPunct="1">
              <a:lnSpc>
                <a:spcPct val="130000"/>
              </a:lnSpc>
              <a:spcBef>
                <a:spcPts val="0"/>
              </a:spcBef>
              <a:buClr>
                <a:schemeClr val="accent4"/>
              </a:buClr>
              <a:buSzPts val="1900"/>
              <a:defRPr/>
            </a:pPr>
            <a:r>
              <a:rPr lang="en-US" dirty="0">
                <a:sym typeface="Helvetica Neue Light"/>
              </a:rPr>
              <a:t>Frist edition in 2019 </a:t>
            </a:r>
          </a:p>
          <a:p>
            <a:pPr marL="421640" lvl="1" eaLnBrk="1" fontAlgn="auto" hangingPunct="1">
              <a:lnSpc>
                <a:spcPct val="130000"/>
              </a:lnSpc>
              <a:spcBef>
                <a:spcPts val="0"/>
              </a:spcBef>
              <a:buClr>
                <a:schemeClr val="accent4"/>
              </a:buClr>
              <a:buSzPts val="1900"/>
              <a:defRPr/>
            </a:pPr>
            <a:r>
              <a:rPr lang="en-US" dirty="0">
                <a:sym typeface="Helvetica Neue Light"/>
              </a:rPr>
              <a:t>June 9-15 at ANL (</a:t>
            </a:r>
            <a:r>
              <a:rPr lang="en-US" dirty="0">
                <a:sym typeface="Helvetica Neue Light"/>
                <a:hlinkClick r:id="rId3"/>
              </a:rPr>
              <a:t>indico.cern.ch/event/811577/</a:t>
            </a:r>
            <a:r>
              <a:rPr lang="en-US" dirty="0">
                <a:sym typeface="Helvetica Neue Light"/>
              </a:rPr>
              <a:t>) </a:t>
            </a:r>
            <a:endParaRPr lang="en-US" dirty="0"/>
          </a:p>
          <a:p>
            <a:pPr marL="342900" indent="-342900" eaLnBrk="1" fontAlgn="auto" hangingPunct="1">
              <a:lnSpc>
                <a:spcPct val="130000"/>
              </a:lnSpc>
              <a:spcBef>
                <a:spcPts val="0"/>
              </a:spcBef>
              <a:buClr>
                <a:schemeClr val="accent4"/>
              </a:buClr>
              <a:buSzPts val="1900"/>
              <a:defRPr/>
            </a:pPr>
            <a:r>
              <a:rPr lang="en-US" dirty="0"/>
              <a:t>CAMPFIRE 2022</a:t>
            </a:r>
          </a:p>
          <a:p>
            <a:pPr marL="421640" lvl="1" eaLnBrk="1" fontAlgn="auto" hangingPunct="1">
              <a:lnSpc>
                <a:spcPct val="130000"/>
              </a:lnSpc>
              <a:spcBef>
                <a:spcPts val="0"/>
              </a:spcBef>
              <a:buClr>
                <a:schemeClr val="accent4"/>
              </a:buClr>
              <a:buSzPts val="1900"/>
              <a:defRPr/>
            </a:pPr>
            <a:r>
              <a:rPr lang="en-US" dirty="0"/>
              <a:t>Aug. 1-6 at ANL (</a:t>
            </a:r>
            <a:r>
              <a:rPr lang="en-US" dirty="0">
                <a:hlinkClick r:id="rId4"/>
              </a:rPr>
              <a:t>www.usatlas.org/event/campfire-2022</a:t>
            </a:r>
            <a:r>
              <a:rPr lang="en-US" dirty="0"/>
              <a:t>)</a:t>
            </a:r>
          </a:p>
          <a:p>
            <a:pPr marL="421640" lvl="1" eaLnBrk="1" fontAlgn="auto" hangingPunct="1">
              <a:lnSpc>
                <a:spcPct val="130000"/>
              </a:lnSpc>
              <a:spcBef>
                <a:spcPts val="0"/>
              </a:spcBef>
              <a:buClr>
                <a:schemeClr val="accent4"/>
              </a:buClr>
              <a:buSzPts val="1900"/>
              <a:defRPr/>
            </a:pPr>
            <a:r>
              <a:rPr lang="en-US" dirty="0"/>
              <a:t>ATC Training Event at ANL (PI Walter Hopkins)</a:t>
            </a:r>
          </a:p>
          <a:p>
            <a:pPr marL="513080" lvl="2" eaLnBrk="1" fontAlgn="auto" hangingPunct="1">
              <a:lnSpc>
                <a:spcPct val="130000"/>
              </a:lnSpc>
              <a:spcBef>
                <a:spcPts val="0"/>
              </a:spcBef>
              <a:buClr>
                <a:schemeClr val="accent4"/>
              </a:buClr>
              <a:buSzPts val="1900"/>
              <a:defRPr/>
            </a:pPr>
            <a:r>
              <a:rPr lang="en-US" dirty="0"/>
              <a:t>23 students, ATC support for reg/travel/lodging</a:t>
            </a:r>
          </a:p>
          <a:p>
            <a:pPr marL="342900" eaLnBrk="1" fontAlgn="auto" hangingPunct="1">
              <a:lnSpc>
                <a:spcPct val="130000"/>
              </a:lnSpc>
              <a:spcBef>
                <a:spcPts val="0"/>
              </a:spcBef>
              <a:buClr>
                <a:schemeClr val="accent4"/>
              </a:buClr>
              <a:buSzPts val="1900"/>
              <a:defRPr/>
            </a:pPr>
            <a:r>
              <a:rPr lang="en-US" dirty="0">
                <a:sym typeface="Helvetica Neue Light"/>
              </a:rPr>
              <a:t>CAMPFIRE 2023</a:t>
            </a:r>
          </a:p>
          <a:p>
            <a:pPr marL="421640" lvl="1" eaLnBrk="1" fontAlgn="auto" hangingPunct="1">
              <a:lnSpc>
                <a:spcPct val="130000"/>
              </a:lnSpc>
              <a:spcBef>
                <a:spcPts val="0"/>
              </a:spcBef>
              <a:buClr>
                <a:schemeClr val="accent4"/>
              </a:buClr>
              <a:buSzPts val="1900"/>
              <a:defRPr/>
            </a:pPr>
            <a:r>
              <a:rPr lang="en-US" dirty="0"/>
              <a:t>July 9-15 at ANL (</a:t>
            </a:r>
            <a:r>
              <a:rPr lang="en-US" dirty="0">
                <a:hlinkClick r:id="rId5"/>
              </a:rPr>
              <a:t>www.usatlas.org/event/campfire-2023</a:t>
            </a:r>
            <a:r>
              <a:rPr lang="en-US" dirty="0"/>
              <a:t>)</a:t>
            </a:r>
          </a:p>
          <a:p>
            <a:pPr marL="421640" lvl="1" eaLnBrk="1" fontAlgn="auto" hangingPunct="1">
              <a:lnSpc>
                <a:spcPct val="130000"/>
              </a:lnSpc>
              <a:spcBef>
                <a:spcPts val="0"/>
              </a:spcBef>
              <a:buClr>
                <a:schemeClr val="accent4"/>
              </a:buClr>
              <a:buSzPts val="1900"/>
              <a:defRPr/>
            </a:pPr>
            <a:r>
              <a:rPr lang="en-US" dirty="0"/>
              <a:t>ATC Training Event at ANL (PI Walter Hopkins)</a:t>
            </a:r>
          </a:p>
          <a:p>
            <a:pPr marL="513080" lvl="2" eaLnBrk="1" fontAlgn="auto" hangingPunct="1">
              <a:lnSpc>
                <a:spcPct val="130000"/>
              </a:lnSpc>
              <a:spcBef>
                <a:spcPts val="0"/>
              </a:spcBef>
              <a:buClr>
                <a:schemeClr val="accent4"/>
              </a:buClr>
              <a:buSzPts val="1900"/>
              <a:defRPr/>
            </a:pPr>
            <a:r>
              <a:rPr lang="en-US" dirty="0"/>
              <a:t>20 students, ATC support for</a:t>
            </a:r>
          </a:p>
          <a:p>
            <a:pPr marL="800100" lvl="3" eaLnBrk="1" fontAlgn="auto" hangingPunct="1">
              <a:lnSpc>
                <a:spcPct val="130000"/>
              </a:lnSpc>
              <a:spcBef>
                <a:spcPts val="0"/>
              </a:spcBef>
              <a:buClr>
                <a:schemeClr val="accent4"/>
              </a:buClr>
              <a:buSzPts val="1900"/>
              <a:defRPr/>
            </a:pPr>
            <a:r>
              <a:rPr lang="en-US" dirty="0"/>
              <a:t>Lodging at ANL during workshop</a:t>
            </a:r>
            <a:endParaRPr lang="en-US" dirty="0">
              <a:sym typeface="Helvetica Neue Light"/>
            </a:endParaRPr>
          </a:p>
          <a:p>
            <a:pPr marL="800100" lvl="3" eaLnBrk="1" fontAlgn="auto" hangingPunct="1">
              <a:lnSpc>
                <a:spcPct val="130000"/>
              </a:lnSpc>
              <a:spcBef>
                <a:spcPts val="0"/>
              </a:spcBef>
              <a:buClr>
                <a:schemeClr val="accent4"/>
              </a:buClr>
              <a:buSzPts val="1900"/>
              <a:defRPr/>
            </a:pPr>
            <a:r>
              <a:rPr lang="en-US" dirty="0"/>
              <a:t>Partial support for travel and registration </a:t>
            </a:r>
          </a:p>
        </p:txBody>
      </p:sp>
      <p:sp>
        <p:nvSpPr>
          <p:cNvPr id="4" name="Title 3">
            <a:extLst>
              <a:ext uri="{FF2B5EF4-FFF2-40B4-BE49-F238E27FC236}">
                <a16:creationId xmlns:a16="http://schemas.microsoft.com/office/drawing/2014/main" id="{231BCBF4-1D56-B9CA-BACD-40C8BE795631}"/>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CAMPFIRE</a:t>
            </a:r>
            <a:endParaRPr lang="en-US" dirty="0"/>
          </a:p>
        </p:txBody>
      </p:sp>
      <p:pic>
        <p:nvPicPr>
          <p:cNvPr id="26633" name="Picture 4" descr="A picture containing text, font, logo, graphics&#10;&#10;Description automatically generated">
            <a:extLst>
              <a:ext uri="{FF2B5EF4-FFF2-40B4-BE49-F238E27FC236}">
                <a16:creationId xmlns:a16="http://schemas.microsoft.com/office/drawing/2014/main" id="{3310BF2D-64E0-6B1F-A3BE-BB9CA504A5D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70650" y="4589462"/>
            <a:ext cx="2266950" cy="218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6996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6BA426-AED5-247C-7F36-24FFEDE7E9D9}"/>
              </a:ext>
            </a:extLst>
          </p:cNvPr>
          <p:cNvSpPr>
            <a:spLocks noGrp="1"/>
          </p:cNvSpPr>
          <p:nvPr>
            <p:ph type="title"/>
          </p:nvPr>
        </p:nvSpPr>
        <p:spPr/>
        <p:txBody>
          <a:bodyPr/>
          <a:lstStyle/>
          <a:p>
            <a:pPr eaLnBrk="1" fontAlgn="auto" hangingPunct="1">
              <a:defRPr/>
            </a:pPr>
            <a:r>
              <a:rPr lang="en-US" dirty="0"/>
              <a:t>US ATLAS Computing Tutorials</a:t>
            </a:r>
          </a:p>
        </p:txBody>
      </p:sp>
      <p:sp>
        <p:nvSpPr>
          <p:cNvPr id="22530" name="Google Shape;528;p59">
            <a:extLst>
              <a:ext uri="{FF2B5EF4-FFF2-40B4-BE49-F238E27FC236}">
                <a16:creationId xmlns:a16="http://schemas.microsoft.com/office/drawing/2014/main" id="{A26CB768-D661-F131-8864-946E9E04876D}"/>
              </a:ext>
            </a:extLst>
          </p:cNvPr>
          <p:cNvSpPr>
            <a:spLocks noGrp="1" noChangeArrowheads="1"/>
          </p:cNvSpPr>
          <p:nvPr>
            <p:ph type="sldNum" sz="quarter" idx="12"/>
          </p:nvPr>
        </p:nvSpPr>
        <p:spPr>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712EE8C4-B6F2-864B-AA3A-5F64A9FDAEF1}"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6</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527" name="Google Shape;527;p59">
            <a:extLst>
              <a:ext uri="{FF2B5EF4-FFF2-40B4-BE49-F238E27FC236}">
                <a16:creationId xmlns:a16="http://schemas.microsoft.com/office/drawing/2014/main" id="{0DF3525F-5541-10D5-980B-506477E5C962}"/>
              </a:ext>
            </a:extLst>
          </p:cNvPr>
          <p:cNvSpPr txBox="1">
            <a:spLocks noGrp="1"/>
          </p:cNvSpPr>
          <p:nvPr>
            <p:ph idx="1"/>
          </p:nvPr>
        </p:nvSpPr>
        <p:spPr>
          <a:xfrm>
            <a:off x="457200" y="1400175"/>
            <a:ext cx="8229600" cy="5321300"/>
          </a:xfrm>
        </p:spPr>
        <p:txBody>
          <a:bodyPr lIns="35725" tIns="35725" rIns="35725" bIns="35725">
            <a:normAutofit fontScale="92500" lnSpcReduction="10000"/>
          </a:bodyPr>
          <a:lstStyle/>
          <a:p>
            <a:pPr marL="389573" indent="-342900" eaLnBrk="1" fontAlgn="auto" hangingPunct="1">
              <a:lnSpc>
                <a:spcPct val="120000"/>
              </a:lnSpc>
              <a:spcBef>
                <a:spcPts val="0"/>
              </a:spcBef>
              <a:spcAft>
                <a:spcPts val="200"/>
              </a:spcAft>
              <a:buClr>
                <a:srgbClr val="144D85"/>
              </a:buClr>
              <a:buSzPct val="58333"/>
              <a:defRPr/>
            </a:pPr>
            <a:r>
              <a:rPr lang="en-US" dirty="0"/>
              <a:t>Aimed at new US ATLAS students and postdocs</a:t>
            </a:r>
          </a:p>
          <a:p>
            <a:pPr marL="559753" lvl="2" eaLnBrk="1" fontAlgn="auto" hangingPunct="1">
              <a:lnSpc>
                <a:spcPct val="120000"/>
              </a:lnSpc>
              <a:spcBef>
                <a:spcPts val="0"/>
              </a:spcBef>
              <a:spcAft>
                <a:spcPts val="200"/>
              </a:spcAft>
              <a:buClr>
                <a:srgbClr val="144D85"/>
              </a:buClr>
              <a:buSzPct val="58333"/>
              <a:defRPr/>
            </a:pPr>
            <a:r>
              <a:rPr lang="en-US" dirty="0"/>
              <a:t>Teach basic ATLAS analysis tools by reproducing an actual ATLAS analysis</a:t>
            </a:r>
          </a:p>
          <a:p>
            <a:pPr marL="559753" lvl="2" eaLnBrk="1" fontAlgn="auto" hangingPunct="1">
              <a:lnSpc>
                <a:spcPct val="120000"/>
              </a:lnSpc>
              <a:spcBef>
                <a:spcPts val="0"/>
              </a:spcBef>
              <a:spcAft>
                <a:spcPts val="200"/>
              </a:spcAft>
              <a:buClr>
                <a:srgbClr val="144D85"/>
              </a:buClr>
              <a:buSzPct val="58333"/>
              <a:defRPr/>
            </a:pPr>
            <a:r>
              <a:rPr lang="en-US" dirty="0"/>
              <a:t>Introductory material for physics </a:t>
            </a:r>
            <a:br>
              <a:rPr lang="en-US" dirty="0"/>
            </a:br>
            <a:r>
              <a:rPr lang="en-US" dirty="0"/>
              <a:t>principles, followed by hands-on </a:t>
            </a:r>
            <a:br>
              <a:rPr lang="en-US" dirty="0"/>
            </a:br>
            <a:r>
              <a:rPr lang="en-US" dirty="0"/>
              <a:t>activities to implement ATLAS </a:t>
            </a:r>
            <a:br>
              <a:rPr lang="en-US" dirty="0"/>
            </a:br>
            <a:r>
              <a:rPr lang="en-US" dirty="0"/>
              <a:t>methods</a:t>
            </a:r>
          </a:p>
          <a:p>
            <a:pPr marL="559753" lvl="2" eaLnBrk="1" fontAlgn="auto" hangingPunct="1">
              <a:lnSpc>
                <a:spcPct val="120000"/>
              </a:lnSpc>
              <a:spcBef>
                <a:spcPts val="0"/>
              </a:spcBef>
              <a:spcAft>
                <a:spcPts val="200"/>
              </a:spcAft>
              <a:buClr>
                <a:srgbClr val="144D85"/>
              </a:buClr>
              <a:buSzPct val="58333"/>
              <a:defRPr/>
            </a:pPr>
            <a:r>
              <a:rPr lang="en-US" dirty="0"/>
              <a:t>Travel and housing for 23 students</a:t>
            </a:r>
          </a:p>
          <a:p>
            <a:pPr marL="559753" lvl="2" eaLnBrk="1" fontAlgn="auto" hangingPunct="1">
              <a:lnSpc>
                <a:spcPct val="120000"/>
              </a:lnSpc>
              <a:spcBef>
                <a:spcPts val="0"/>
              </a:spcBef>
              <a:spcAft>
                <a:spcPts val="200"/>
              </a:spcAft>
              <a:buClr>
                <a:srgbClr val="144D85"/>
              </a:buClr>
              <a:buSzPct val="58333"/>
              <a:defRPr/>
            </a:pPr>
            <a:endParaRPr lang="en-US" dirty="0"/>
          </a:p>
          <a:p>
            <a:pPr marL="389573" indent="-342900" eaLnBrk="1" fontAlgn="auto" hangingPunct="1">
              <a:lnSpc>
                <a:spcPct val="120000"/>
              </a:lnSpc>
              <a:spcBef>
                <a:spcPts val="400"/>
              </a:spcBef>
              <a:spcAft>
                <a:spcPts val="200"/>
              </a:spcAft>
              <a:buClr>
                <a:srgbClr val="000000"/>
              </a:buClr>
              <a:buSzPct val="58333"/>
              <a:defRPr/>
            </a:pPr>
            <a:r>
              <a:rPr lang="en-US" dirty="0"/>
              <a:t>2021 Computing Bootcamp </a:t>
            </a:r>
          </a:p>
          <a:p>
            <a:pPr marL="468313" lvl="1" eaLnBrk="1" fontAlgn="auto" hangingPunct="1">
              <a:lnSpc>
                <a:spcPct val="120000"/>
              </a:lnSpc>
              <a:spcAft>
                <a:spcPts val="200"/>
              </a:spcAft>
              <a:buClr>
                <a:srgbClr val="000000"/>
              </a:buClr>
              <a:buSzPct val="58333"/>
              <a:defRPr/>
            </a:pPr>
            <a:r>
              <a:rPr lang="en-US" dirty="0"/>
              <a:t>October 18-20 at SLAC + remote  (</a:t>
            </a:r>
            <a:r>
              <a:rPr lang="en-US" dirty="0">
                <a:hlinkClick r:id="rId3"/>
              </a:rPr>
              <a:t>indico.cern.ch/event/1075740</a:t>
            </a:r>
            <a:r>
              <a:rPr lang="en-US" dirty="0"/>
              <a:t>)</a:t>
            </a:r>
          </a:p>
          <a:p>
            <a:pPr marL="389573" indent="-342900" eaLnBrk="1" fontAlgn="auto" hangingPunct="1">
              <a:lnSpc>
                <a:spcPct val="120000"/>
              </a:lnSpc>
              <a:spcBef>
                <a:spcPts val="400"/>
              </a:spcBef>
              <a:spcAft>
                <a:spcPts val="200"/>
              </a:spcAft>
              <a:buClr>
                <a:srgbClr val="000000"/>
              </a:buClr>
              <a:buSzPct val="58333"/>
              <a:defRPr/>
            </a:pPr>
            <a:r>
              <a:rPr lang="en-US" dirty="0"/>
              <a:t>2022 How to do Analysis beginning to end </a:t>
            </a:r>
          </a:p>
          <a:p>
            <a:pPr marL="468313" lvl="1" eaLnBrk="1" fontAlgn="auto" hangingPunct="1">
              <a:lnSpc>
                <a:spcPct val="120000"/>
              </a:lnSpc>
              <a:spcAft>
                <a:spcPts val="200"/>
              </a:spcAft>
              <a:buClr>
                <a:srgbClr val="000000"/>
              </a:buClr>
              <a:buSzPct val="58333"/>
              <a:defRPr/>
            </a:pPr>
            <a:r>
              <a:rPr lang="en-US" dirty="0"/>
              <a:t>October 10-12 at SLAC + remote  (</a:t>
            </a:r>
            <a:r>
              <a:rPr lang="en-US" dirty="0">
                <a:hlinkClick r:id="rId4"/>
              </a:rPr>
              <a:t>indico.cern.ch/event/1181243</a:t>
            </a:r>
            <a:r>
              <a:rPr lang="en-US" dirty="0"/>
              <a:t>)</a:t>
            </a:r>
          </a:p>
          <a:p>
            <a:pPr marL="389573" indent="-342900" eaLnBrk="1" fontAlgn="auto" hangingPunct="1">
              <a:lnSpc>
                <a:spcPct val="120000"/>
              </a:lnSpc>
              <a:spcBef>
                <a:spcPts val="400"/>
              </a:spcBef>
              <a:spcAft>
                <a:spcPts val="200"/>
              </a:spcAft>
              <a:buClr>
                <a:srgbClr val="000000"/>
              </a:buClr>
              <a:buSzPct val="58333"/>
              <a:defRPr/>
            </a:pPr>
            <a:r>
              <a:rPr lang="en-US" dirty="0"/>
              <a:t>2023  How to do ATLAS analysis – a hands on tutorial</a:t>
            </a:r>
          </a:p>
          <a:p>
            <a:pPr marL="468313" lvl="1" eaLnBrk="1" fontAlgn="auto" hangingPunct="1">
              <a:lnSpc>
                <a:spcPct val="120000"/>
              </a:lnSpc>
              <a:spcAft>
                <a:spcPts val="200"/>
              </a:spcAft>
              <a:buClr>
                <a:srgbClr val="000000"/>
              </a:buClr>
              <a:buSzPct val="58333"/>
              <a:defRPr/>
            </a:pPr>
            <a:r>
              <a:rPr lang="en-US" dirty="0"/>
              <a:t>October 9-12 at SLAC + remote  (</a:t>
            </a:r>
            <a:r>
              <a:rPr lang="en-US" dirty="0">
                <a:hlinkClick r:id="rId5"/>
              </a:rPr>
              <a:t>indico.cern.ch/event/1309794</a:t>
            </a:r>
            <a:r>
              <a:rPr lang="en-US" dirty="0"/>
              <a:t>)</a:t>
            </a:r>
          </a:p>
          <a:p>
            <a:pPr marL="559753" lvl="2" eaLnBrk="1" fontAlgn="auto" hangingPunct="1">
              <a:lnSpc>
                <a:spcPct val="120000"/>
              </a:lnSpc>
              <a:spcBef>
                <a:spcPts val="0"/>
              </a:spcBef>
              <a:spcAft>
                <a:spcPts val="200"/>
              </a:spcAft>
              <a:buClr>
                <a:srgbClr val="144D85"/>
              </a:buClr>
              <a:buSzPct val="58333"/>
              <a:defRPr/>
            </a:pPr>
            <a:endParaRPr lang="en-US" dirty="0"/>
          </a:p>
          <a:p>
            <a:pPr marL="468313" lvl="1" eaLnBrk="1" fontAlgn="auto" hangingPunct="1">
              <a:lnSpc>
                <a:spcPct val="120000"/>
              </a:lnSpc>
              <a:spcBef>
                <a:spcPts val="0"/>
              </a:spcBef>
              <a:spcAft>
                <a:spcPts val="200"/>
              </a:spcAft>
              <a:buClr>
                <a:srgbClr val="144D85"/>
              </a:buClr>
              <a:buSzPct val="58333"/>
              <a:defRPr/>
            </a:pPr>
            <a:endParaRPr dirty="0"/>
          </a:p>
        </p:txBody>
      </p:sp>
      <p:pic>
        <p:nvPicPr>
          <p:cNvPr id="7" name="Picture 6" descr="A picture containing text, screenshot, font&#10;&#10;Description automatically generated">
            <a:extLst>
              <a:ext uri="{FF2B5EF4-FFF2-40B4-BE49-F238E27FC236}">
                <a16:creationId xmlns:a16="http://schemas.microsoft.com/office/drawing/2014/main" id="{521776B1-C133-12B4-0D59-D17B77EF6F25}"/>
              </a:ext>
            </a:extLst>
          </p:cNvPr>
          <p:cNvPicPr>
            <a:picLocks noChangeAspect="1"/>
          </p:cNvPicPr>
          <p:nvPr/>
        </p:nvPicPr>
        <p:blipFill>
          <a:blip r:embed="rId6"/>
          <a:stretch>
            <a:fillRect/>
          </a:stretch>
        </p:blipFill>
        <p:spPr>
          <a:xfrm>
            <a:off x="4660900" y="2237648"/>
            <a:ext cx="4025900" cy="21844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Google Shape;537;p60">
            <a:extLst>
              <a:ext uri="{FF2B5EF4-FFF2-40B4-BE49-F238E27FC236}">
                <a16:creationId xmlns:a16="http://schemas.microsoft.com/office/drawing/2014/main" id="{A1F43129-0E05-A0F4-C78D-D4F85248A7D3}"/>
              </a:ext>
            </a:extLst>
          </p:cNvPr>
          <p:cNvSpPr>
            <a:spLocks noGrp="1" noChangeArrowheads="1"/>
          </p:cNvSpPr>
          <p:nvPr>
            <p:ph type="sldNum" sz="quarter" idx="12"/>
          </p:nvPr>
        </p:nvSpPr>
        <p:spPr>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D94F3169-D253-3A4E-88B4-02B5844EF139}"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7</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536" name="Google Shape;536;p60">
            <a:extLst>
              <a:ext uri="{FF2B5EF4-FFF2-40B4-BE49-F238E27FC236}">
                <a16:creationId xmlns:a16="http://schemas.microsoft.com/office/drawing/2014/main" id="{52817322-5628-CE3A-B3F7-6355170F7EFE}"/>
              </a:ext>
            </a:extLst>
          </p:cNvPr>
          <p:cNvSpPr txBox="1">
            <a:spLocks noGrp="1"/>
          </p:cNvSpPr>
          <p:nvPr>
            <p:ph idx="1"/>
          </p:nvPr>
        </p:nvSpPr>
        <p:spPr>
          <a:xfrm>
            <a:off x="457200" y="1295400"/>
            <a:ext cx="8229600" cy="5562600"/>
          </a:xfrm>
        </p:spPr>
        <p:txBody>
          <a:bodyPr lIns="35725" tIns="35725" rIns="35725" bIns="35725">
            <a:normAutofit fontScale="92500" lnSpcReduction="20000"/>
          </a:bodyPr>
          <a:lstStyle/>
          <a:p>
            <a:pPr marL="0" indent="0" eaLnBrk="1" fontAlgn="auto" hangingPunct="1">
              <a:lnSpc>
                <a:spcPct val="120000"/>
              </a:lnSpc>
              <a:spcBef>
                <a:spcPts val="0"/>
              </a:spcBef>
              <a:buClr>
                <a:schemeClr val="accent4"/>
              </a:buClr>
              <a:buSzPts val="1900"/>
              <a:buNone/>
              <a:defRPr/>
            </a:pPr>
            <a:r>
              <a:rPr lang="en-US" b="1" dirty="0"/>
              <a:t>Machine Learning Training Workshop</a:t>
            </a:r>
            <a:br>
              <a:rPr lang="en-US" b="1" dirty="0"/>
            </a:br>
            <a:br>
              <a:rPr lang="en-US" dirty="0"/>
            </a:br>
            <a:br>
              <a:rPr lang="en-US" dirty="0"/>
            </a:br>
            <a:endParaRPr lang="en-US" dirty="0"/>
          </a:p>
          <a:p>
            <a:pPr marL="342900" indent="-342900" eaLnBrk="1" fontAlgn="auto" hangingPunct="1">
              <a:lnSpc>
                <a:spcPct val="120000"/>
              </a:lnSpc>
              <a:spcBef>
                <a:spcPts val="0"/>
              </a:spcBef>
              <a:buClr>
                <a:schemeClr val="accent4"/>
              </a:buClr>
              <a:buSzPts val="1900"/>
              <a:defRPr/>
            </a:pPr>
            <a:endParaRPr lang="en-US" dirty="0"/>
          </a:p>
          <a:p>
            <a:pPr marL="0" indent="0" eaLnBrk="1" fontAlgn="auto" hangingPunct="1">
              <a:lnSpc>
                <a:spcPct val="120000"/>
              </a:lnSpc>
              <a:spcBef>
                <a:spcPts val="0"/>
              </a:spcBef>
              <a:buClr>
                <a:schemeClr val="accent4"/>
              </a:buClr>
              <a:buSzPts val="1900"/>
              <a:buNone/>
              <a:defRPr/>
            </a:pPr>
            <a:endParaRPr lang="en-US" dirty="0"/>
          </a:p>
          <a:p>
            <a:pPr marL="421640" lvl="1" eaLnBrk="1" fontAlgn="auto" hangingPunct="1">
              <a:lnSpc>
                <a:spcPct val="120000"/>
              </a:lnSpc>
              <a:spcBef>
                <a:spcPts val="0"/>
              </a:spcBef>
              <a:buClr>
                <a:schemeClr val="accent4"/>
              </a:buClr>
              <a:buSzPts val="1900"/>
              <a:defRPr/>
            </a:pPr>
            <a:r>
              <a:rPr lang="en-US" dirty="0"/>
              <a:t>Developed and organized by </a:t>
            </a:r>
            <a:r>
              <a:rPr lang="en-US" dirty="0" err="1"/>
              <a:t>Aishik</a:t>
            </a:r>
            <a:r>
              <a:rPr lang="en-US" dirty="0"/>
              <a:t> Ghosh (UC Irvine), Elham E </a:t>
            </a:r>
            <a:r>
              <a:rPr lang="en-US" dirty="0" err="1"/>
              <a:t>Khoda</a:t>
            </a:r>
            <a:r>
              <a:rPr lang="en-US" dirty="0"/>
              <a:t> (U. Washington), Ben Nachman (LBNL)</a:t>
            </a:r>
          </a:p>
          <a:p>
            <a:pPr marL="342900" eaLnBrk="1" fontAlgn="auto" hangingPunct="1">
              <a:lnSpc>
                <a:spcPct val="120000"/>
              </a:lnSpc>
              <a:spcBef>
                <a:spcPts val="0"/>
              </a:spcBef>
              <a:buClr>
                <a:schemeClr val="accent4"/>
              </a:buClr>
              <a:buSzPts val="1900"/>
              <a:defRPr/>
            </a:pPr>
            <a:r>
              <a:rPr lang="en-US" dirty="0"/>
              <a:t>Machine Learning Training 2022 (first edition): </a:t>
            </a:r>
          </a:p>
          <a:p>
            <a:pPr marL="421640" lvl="1" eaLnBrk="1" fontAlgn="auto" hangingPunct="1">
              <a:lnSpc>
                <a:spcPct val="120000"/>
              </a:lnSpc>
              <a:spcBef>
                <a:spcPts val="0"/>
              </a:spcBef>
              <a:buClr>
                <a:schemeClr val="accent4"/>
              </a:buClr>
              <a:buSzPts val="1900"/>
              <a:defRPr/>
            </a:pPr>
            <a:r>
              <a:rPr lang="en-US" dirty="0"/>
              <a:t>July 27-30 at LBNL (</a:t>
            </a:r>
            <a:r>
              <a:rPr lang="en-US" dirty="0">
                <a:hlinkClick r:id="rId3"/>
              </a:rPr>
              <a:t>indico.cern.ch/event/1169324</a:t>
            </a:r>
            <a:r>
              <a:rPr lang="en-US" dirty="0"/>
              <a:t>)</a:t>
            </a:r>
          </a:p>
          <a:p>
            <a:pPr marL="421640" lvl="1" eaLnBrk="1" fontAlgn="auto" hangingPunct="1">
              <a:lnSpc>
                <a:spcPct val="120000"/>
              </a:lnSpc>
              <a:spcBef>
                <a:spcPts val="0"/>
              </a:spcBef>
              <a:buClr>
                <a:schemeClr val="accent4"/>
              </a:buClr>
              <a:buSzPts val="1900"/>
              <a:defRPr/>
            </a:pPr>
            <a:r>
              <a:rPr lang="en-US" dirty="0"/>
              <a:t>20 in-person and 80 remote participants (+ recorded for longevity)</a:t>
            </a:r>
          </a:p>
          <a:p>
            <a:pPr marL="342900" eaLnBrk="1" fontAlgn="auto" hangingPunct="1">
              <a:lnSpc>
                <a:spcPct val="120000"/>
              </a:lnSpc>
              <a:spcBef>
                <a:spcPts val="0"/>
              </a:spcBef>
              <a:buClr>
                <a:schemeClr val="accent4"/>
              </a:buClr>
              <a:buSzPts val="1900"/>
              <a:defRPr/>
            </a:pPr>
            <a:r>
              <a:rPr lang="en-US" dirty="0"/>
              <a:t>Machine Learning Training 2023</a:t>
            </a:r>
          </a:p>
          <a:p>
            <a:pPr marL="421640" lvl="1" eaLnBrk="1" fontAlgn="auto" hangingPunct="1">
              <a:lnSpc>
                <a:spcPct val="120000"/>
              </a:lnSpc>
              <a:spcBef>
                <a:spcPts val="0"/>
              </a:spcBef>
              <a:buClr>
                <a:schemeClr val="accent4"/>
              </a:buClr>
              <a:buSzPts val="1900"/>
              <a:defRPr/>
            </a:pPr>
            <a:r>
              <a:rPr lang="en-US" dirty="0"/>
              <a:t>July 25-28 at LBNL (</a:t>
            </a:r>
            <a:r>
              <a:rPr lang="en-US" dirty="0">
                <a:hlinkClick r:id="rId4"/>
              </a:rPr>
              <a:t>indico.cern.ch/event/1264566</a:t>
            </a:r>
            <a:r>
              <a:rPr lang="en-US" dirty="0"/>
              <a:t>)</a:t>
            </a:r>
          </a:p>
          <a:p>
            <a:pPr marL="421640" lvl="1" eaLnBrk="1" fontAlgn="auto" hangingPunct="1">
              <a:lnSpc>
                <a:spcPct val="120000"/>
              </a:lnSpc>
              <a:spcBef>
                <a:spcPts val="0"/>
              </a:spcBef>
              <a:buClr>
                <a:schemeClr val="accent4"/>
              </a:buClr>
              <a:buSzPts val="1900"/>
              <a:defRPr/>
            </a:pPr>
            <a:r>
              <a:rPr lang="en-US" dirty="0"/>
              <a:t>28 in-person and 60+ remote registered as of June 24</a:t>
            </a:r>
          </a:p>
          <a:p>
            <a:pPr marL="421640" lvl="1" eaLnBrk="1" fontAlgn="auto" hangingPunct="1">
              <a:lnSpc>
                <a:spcPct val="120000"/>
              </a:lnSpc>
              <a:spcBef>
                <a:spcPts val="0"/>
              </a:spcBef>
              <a:buClr>
                <a:schemeClr val="accent4"/>
              </a:buClr>
              <a:buSzPts val="1900"/>
              <a:defRPr/>
            </a:pPr>
            <a:r>
              <a:rPr lang="en-US" dirty="0"/>
              <a:t>Main ATC support: </a:t>
            </a:r>
          </a:p>
          <a:p>
            <a:pPr marL="513080" lvl="2" eaLnBrk="1" fontAlgn="auto" hangingPunct="1">
              <a:lnSpc>
                <a:spcPct val="120000"/>
              </a:lnSpc>
              <a:spcBef>
                <a:spcPts val="0"/>
              </a:spcBef>
              <a:buClr>
                <a:schemeClr val="accent4"/>
              </a:buClr>
              <a:buSzPts val="1900"/>
              <a:defRPr/>
            </a:pPr>
            <a:r>
              <a:rPr lang="en-US" dirty="0"/>
              <a:t>Housing at ANL for in-person participants and non-local organizers/instructors</a:t>
            </a:r>
          </a:p>
          <a:p>
            <a:pPr marL="513080" lvl="2" eaLnBrk="1" fontAlgn="auto" hangingPunct="1">
              <a:lnSpc>
                <a:spcPct val="120000"/>
              </a:lnSpc>
              <a:spcBef>
                <a:spcPts val="0"/>
              </a:spcBef>
              <a:buClr>
                <a:schemeClr val="accent4"/>
              </a:buClr>
              <a:buSzPts val="1900"/>
              <a:defRPr/>
            </a:pPr>
            <a:r>
              <a:rPr lang="en-US" dirty="0"/>
              <a:t>(Partial) travel for students and organizers/instructors</a:t>
            </a:r>
          </a:p>
        </p:txBody>
      </p:sp>
      <p:sp>
        <p:nvSpPr>
          <p:cNvPr id="13" name="Title 12">
            <a:extLst>
              <a:ext uri="{FF2B5EF4-FFF2-40B4-BE49-F238E27FC236}">
                <a16:creationId xmlns:a16="http://schemas.microsoft.com/office/drawing/2014/main" id="{AEC72C27-D9F2-DD63-A680-BF11B1169472}"/>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Other Training Events</a:t>
            </a:r>
            <a:endParaRPr lang="en-US" dirty="0"/>
          </a:p>
        </p:txBody>
      </p:sp>
      <p:grpSp>
        <p:nvGrpSpPr>
          <p:cNvPr id="28676" name="Group 16">
            <a:extLst>
              <a:ext uri="{FF2B5EF4-FFF2-40B4-BE49-F238E27FC236}">
                <a16:creationId xmlns:a16="http://schemas.microsoft.com/office/drawing/2014/main" id="{8065F647-E8CB-1CCA-5F6C-E024F42C4A57}"/>
              </a:ext>
            </a:extLst>
          </p:cNvPr>
          <p:cNvGrpSpPr>
            <a:grpSpLocks/>
          </p:cNvGrpSpPr>
          <p:nvPr/>
        </p:nvGrpSpPr>
        <p:grpSpPr bwMode="auto">
          <a:xfrm>
            <a:off x="460715" y="1688388"/>
            <a:ext cx="8541772" cy="1518098"/>
            <a:chOff x="927403" y="3167398"/>
            <a:chExt cx="7391612" cy="1333886"/>
          </a:xfrm>
        </p:grpSpPr>
        <p:sp>
          <p:nvSpPr>
            <p:cNvPr id="16" name="Rectangle 15">
              <a:extLst>
                <a:ext uri="{FF2B5EF4-FFF2-40B4-BE49-F238E27FC236}">
                  <a16:creationId xmlns:a16="http://schemas.microsoft.com/office/drawing/2014/main" id="{EFD39662-711A-8AB8-2091-5DFD6F551E27}"/>
                </a:ext>
              </a:extLst>
            </p:cNvPr>
            <p:cNvSpPr/>
            <p:nvPr/>
          </p:nvSpPr>
          <p:spPr>
            <a:xfrm>
              <a:off x="927403" y="3167398"/>
              <a:ext cx="7391611" cy="1333886"/>
            </a:xfrm>
            <a:prstGeom prst="rect">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buClr>
                  <a:srgbClr val="000000"/>
                </a:buClr>
                <a:buFont typeface="Arial"/>
                <a:buNone/>
                <a:defRPr/>
              </a:pPr>
              <a:endParaRPr lang="en-US" kern="0" dirty="0">
                <a:sym typeface="Arial"/>
              </a:endParaRPr>
            </a:p>
          </p:txBody>
        </p:sp>
        <p:sp>
          <p:nvSpPr>
            <p:cNvPr id="28678" name="Rectangle 13">
              <a:extLst>
                <a:ext uri="{FF2B5EF4-FFF2-40B4-BE49-F238E27FC236}">
                  <a16:creationId xmlns:a16="http://schemas.microsoft.com/office/drawing/2014/main" id="{07AB97A7-1076-F536-ACEF-FF221FAECFD5}"/>
                </a:ext>
              </a:extLst>
            </p:cNvPr>
            <p:cNvSpPr>
              <a:spLocks noChangeArrowheads="1"/>
            </p:cNvSpPr>
            <p:nvPr/>
          </p:nvSpPr>
          <p:spPr bwMode="auto">
            <a:xfrm>
              <a:off x="4230761" y="3189700"/>
              <a:ext cx="4088254" cy="131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42900" indent="-3429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2857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lvl="2" eaLnBrk="1" hangingPunct="1">
                <a:buFont typeface="Courier New" panose="02070309020205020404" pitchFamily="49" charset="0"/>
                <a:buChar char="o"/>
              </a:pPr>
              <a:r>
                <a:rPr lang="en-US" altLang="en-US" sz="1300" dirty="0"/>
                <a:t>Simulator Based Inference</a:t>
              </a:r>
            </a:p>
            <a:p>
              <a:pPr lvl="2" eaLnBrk="1" hangingPunct="1">
                <a:buFont typeface="Courier New" panose="02070309020205020404" pitchFamily="49" charset="0"/>
                <a:buChar char="o"/>
              </a:pPr>
              <a:r>
                <a:rPr lang="en-US" altLang="en-US" sz="1300" dirty="0"/>
                <a:t>Unfolding</a:t>
              </a:r>
            </a:p>
            <a:p>
              <a:pPr lvl="2" eaLnBrk="1" hangingPunct="1">
                <a:buFont typeface="Courier New" panose="02070309020205020404" pitchFamily="49" charset="0"/>
                <a:buChar char="o"/>
              </a:pPr>
              <a:r>
                <a:rPr lang="en-US" altLang="en-US" sz="1300" dirty="0"/>
                <a:t>Exploiting symmetries in physics data (</a:t>
              </a:r>
              <a:r>
                <a:rPr lang="en-US" altLang="en-US" sz="1300" dirty="0">
                  <a:solidFill>
                    <a:srgbClr val="FF0000"/>
                  </a:solidFill>
                </a:rPr>
                <a:t>hands-on</a:t>
              </a:r>
              <a:r>
                <a:rPr lang="en-US" altLang="en-US" sz="1300" dirty="0"/>
                <a:t>)</a:t>
              </a:r>
            </a:p>
            <a:p>
              <a:pPr lvl="2" eaLnBrk="1" hangingPunct="1">
                <a:buFont typeface="Courier New" panose="02070309020205020404" pitchFamily="49" charset="0"/>
                <a:buChar char="o"/>
              </a:pPr>
              <a:r>
                <a:rPr lang="en-US" altLang="en-US" sz="1300" dirty="0"/>
                <a:t>Graph NNs in particle physics (</a:t>
              </a:r>
              <a:r>
                <a:rPr lang="en-US" altLang="en-US" sz="1300" dirty="0">
                  <a:solidFill>
                    <a:srgbClr val="FF0000"/>
                  </a:solidFill>
                </a:rPr>
                <a:t>hands-on</a:t>
              </a:r>
              <a:r>
                <a:rPr lang="en-US" altLang="en-US" sz="1300" dirty="0"/>
                <a:t>)</a:t>
              </a:r>
            </a:p>
            <a:p>
              <a:pPr lvl="2" eaLnBrk="1" hangingPunct="1">
                <a:buFont typeface="Courier New" panose="02070309020205020404" pitchFamily="49" charset="0"/>
                <a:buChar char="o"/>
              </a:pPr>
              <a:r>
                <a:rPr lang="en-US" altLang="en-US" sz="1300" dirty="0"/>
                <a:t>Anomaly detection (</a:t>
              </a:r>
              <a:r>
                <a:rPr lang="en-US" altLang="en-US" sz="1300" dirty="0">
                  <a:solidFill>
                    <a:srgbClr val="FF0000"/>
                  </a:solidFill>
                </a:rPr>
                <a:t>hands-on</a:t>
              </a:r>
              <a:r>
                <a:rPr lang="en-US" altLang="en-US" sz="1300" dirty="0"/>
                <a:t>)</a:t>
              </a:r>
            </a:p>
            <a:p>
              <a:pPr lvl="2" eaLnBrk="1" hangingPunct="1">
                <a:buFont typeface="Courier New" panose="02070309020205020404" pitchFamily="49" charset="0"/>
                <a:buChar char="o"/>
              </a:pPr>
              <a:r>
                <a:rPr lang="en-US" altLang="en-US" sz="1300" dirty="0"/>
                <a:t>Deploying NNs in C++: ONNX Runtime (</a:t>
              </a:r>
              <a:r>
                <a:rPr lang="en-US" altLang="en-US" sz="1300" dirty="0">
                  <a:solidFill>
                    <a:srgbClr val="FF0000"/>
                  </a:solidFill>
                </a:rPr>
                <a:t>hands-on</a:t>
              </a:r>
              <a:r>
                <a:rPr lang="en-US" altLang="en-US" sz="1300" dirty="0"/>
                <a:t>)</a:t>
              </a:r>
            </a:p>
            <a:p>
              <a:pPr lvl="2" eaLnBrk="1" hangingPunct="1">
                <a:buFont typeface="Courier New" panose="02070309020205020404" pitchFamily="49" charset="0"/>
                <a:buChar char="o"/>
              </a:pPr>
              <a:r>
                <a:rPr lang="en-US" altLang="en-US" sz="1300" dirty="0"/>
                <a:t>Deploying NNs on fast hardware: HLS4ML (</a:t>
              </a:r>
              <a:r>
                <a:rPr lang="en-US" altLang="en-US" sz="1300" dirty="0">
                  <a:solidFill>
                    <a:srgbClr val="FF0000"/>
                  </a:solidFill>
                </a:rPr>
                <a:t>hands-on</a:t>
              </a:r>
              <a:r>
                <a:rPr lang="en-US" altLang="en-US" sz="1300" dirty="0"/>
                <a:t>)</a:t>
              </a:r>
            </a:p>
          </p:txBody>
        </p:sp>
        <p:sp>
          <p:nvSpPr>
            <p:cNvPr id="28679" name="Rectangle 14">
              <a:extLst>
                <a:ext uri="{FF2B5EF4-FFF2-40B4-BE49-F238E27FC236}">
                  <a16:creationId xmlns:a16="http://schemas.microsoft.com/office/drawing/2014/main" id="{0429BF74-CCD1-5AF5-364B-40DF1A33A40A}"/>
                </a:ext>
              </a:extLst>
            </p:cNvPr>
            <p:cNvSpPr>
              <a:spLocks noChangeArrowheads="1"/>
            </p:cNvSpPr>
            <p:nvPr/>
          </p:nvSpPr>
          <p:spPr bwMode="auto">
            <a:xfrm>
              <a:off x="927403" y="3189700"/>
              <a:ext cx="3401127" cy="13115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2857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lvl="2" eaLnBrk="1" hangingPunct="1">
                <a:buFont typeface="Courier New" panose="02070309020205020404" pitchFamily="49" charset="0"/>
                <a:buChar char="o"/>
              </a:pPr>
              <a:r>
                <a:rPr lang="en-US" altLang="en-US" sz="1300" dirty="0"/>
                <a:t>Intro to Machine Learning</a:t>
              </a:r>
            </a:p>
            <a:p>
              <a:pPr lvl="2" eaLnBrk="1" hangingPunct="1">
                <a:buFont typeface="Courier New" panose="02070309020205020404" pitchFamily="49" charset="0"/>
                <a:buChar char="o"/>
              </a:pPr>
              <a:r>
                <a:rPr lang="en-US" altLang="en-US" sz="1300" dirty="0"/>
                <a:t>Intro to Scikit-learn, </a:t>
              </a:r>
              <a:r>
                <a:rPr lang="en-US" altLang="en-US" sz="1300" dirty="0" err="1"/>
                <a:t>XGBoost</a:t>
              </a:r>
              <a:r>
                <a:rPr lang="en-US" altLang="en-US" sz="1300" dirty="0"/>
                <a:t> (</a:t>
              </a:r>
              <a:r>
                <a:rPr lang="en-US" altLang="en-US" sz="1300" dirty="0">
                  <a:solidFill>
                    <a:srgbClr val="FF0000"/>
                  </a:solidFill>
                </a:rPr>
                <a:t>hands-on</a:t>
              </a:r>
              <a:r>
                <a:rPr lang="en-US" altLang="en-US" sz="1300" dirty="0"/>
                <a:t>)</a:t>
              </a:r>
            </a:p>
            <a:p>
              <a:pPr lvl="2" eaLnBrk="1" hangingPunct="1">
                <a:buFont typeface="Courier New" panose="02070309020205020404" pitchFamily="49" charset="0"/>
                <a:buChar char="o"/>
              </a:pPr>
              <a:r>
                <a:rPr lang="en-US" altLang="en-US" sz="1300" dirty="0"/>
                <a:t>Intro to NNs with </a:t>
              </a:r>
              <a:r>
                <a:rPr lang="en-US" altLang="en-US" sz="1300" dirty="0" err="1"/>
                <a:t>Keras</a:t>
              </a:r>
              <a:r>
                <a:rPr lang="en-US" altLang="en-US" sz="1300" dirty="0"/>
                <a:t> (</a:t>
              </a:r>
              <a:r>
                <a:rPr lang="en-US" altLang="en-US" sz="1300" dirty="0">
                  <a:solidFill>
                    <a:srgbClr val="FF0000"/>
                  </a:solidFill>
                </a:rPr>
                <a:t>hands-on</a:t>
              </a:r>
              <a:r>
                <a:rPr lang="en-US" altLang="en-US" sz="1300" dirty="0"/>
                <a:t>)</a:t>
              </a:r>
            </a:p>
            <a:p>
              <a:pPr lvl="2" eaLnBrk="1" hangingPunct="1">
                <a:buFont typeface="Courier New" panose="02070309020205020404" pitchFamily="49" charset="0"/>
                <a:buChar char="o"/>
              </a:pPr>
              <a:r>
                <a:rPr lang="en-US" altLang="en-US" sz="1300" dirty="0"/>
                <a:t>Overview of ML in particle physics</a:t>
              </a:r>
            </a:p>
            <a:p>
              <a:pPr lvl="2" eaLnBrk="1" hangingPunct="1">
                <a:buFont typeface="Courier New" panose="02070309020205020404" pitchFamily="49" charset="0"/>
                <a:buChar char="o"/>
              </a:pPr>
              <a:r>
                <a:rPr lang="en-US" altLang="en-US" sz="1300" dirty="0"/>
                <a:t>Practitioners guide to handling particle physics datasets</a:t>
              </a:r>
            </a:p>
            <a:p>
              <a:pPr lvl="2" eaLnBrk="1" hangingPunct="1">
                <a:buFont typeface="Courier New" panose="02070309020205020404" pitchFamily="49" charset="0"/>
                <a:buChar char="o"/>
              </a:pPr>
              <a:r>
                <a:rPr lang="en-US" altLang="en-US" sz="1300" dirty="0"/>
                <a:t>Uncertainty treatment</a:t>
              </a:r>
            </a:p>
          </p:txBody>
        </p:sp>
      </p:gr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C4E9C84-1B90-9C2A-B8DC-1D662F1B8EA6}"/>
              </a:ext>
            </a:extLst>
          </p:cNvPr>
          <p:cNvSpPr>
            <a:spLocks noGrp="1"/>
          </p:cNvSpPr>
          <p:nvPr>
            <p:ph type="title"/>
          </p:nvPr>
        </p:nvSpPr>
        <p:spPr>
          <a:xfrm>
            <a:off x="1371600" y="228600"/>
            <a:ext cx="7315200" cy="838200"/>
          </a:xfrm>
        </p:spPr>
        <p:txBody>
          <a:bodyPr/>
          <a:lstStyle/>
          <a:p>
            <a:pPr eaLnBrk="1" fontAlgn="auto" hangingPunct="1">
              <a:defRPr/>
            </a:pPr>
            <a:r>
              <a:rPr lang="en-US" u="sng" dirty="0">
                <a:latin typeface="Calibri" panose="020F0502020204030204" pitchFamily="34" charset="0"/>
                <a:cs typeface="Calibri" panose="020F0502020204030204" pitchFamily="34" charset="0"/>
              </a:rPr>
              <a:t>A</a:t>
            </a:r>
            <a:r>
              <a:rPr lang="en-US" dirty="0">
                <a:latin typeface="Calibri" panose="020F0502020204030204" pitchFamily="34" charset="0"/>
                <a:cs typeface="Calibri" panose="020F0502020204030204" pitchFamily="34" charset="0"/>
              </a:rPr>
              <a:t>TLAS </a:t>
            </a:r>
            <a:r>
              <a:rPr lang="en-US" u="sng" dirty="0">
                <a:latin typeface="Calibri" panose="020F0502020204030204" pitchFamily="34" charset="0"/>
                <a:cs typeface="Calibri" panose="020F0502020204030204" pitchFamily="34" charset="0"/>
              </a:rPr>
              <a:t>T</a:t>
            </a:r>
            <a:r>
              <a:rPr lang="en-US" dirty="0">
                <a:latin typeface="Calibri" panose="020F0502020204030204" pitchFamily="34" charset="0"/>
                <a:cs typeface="Calibri" panose="020F0502020204030204" pitchFamily="34" charset="0"/>
              </a:rPr>
              <a:t>echnical </a:t>
            </a:r>
            <a:r>
              <a:rPr lang="en-US" u="sng" dirty="0">
                <a:latin typeface="Calibri" panose="020F0502020204030204" pitchFamily="34" charset="0"/>
                <a:cs typeface="Calibri" panose="020F0502020204030204" pitchFamily="34" charset="0"/>
              </a:rPr>
              <a:t>C</a:t>
            </a:r>
            <a:r>
              <a:rPr lang="en-US" dirty="0">
                <a:latin typeface="Calibri" panose="020F0502020204030204" pitchFamily="34" charset="0"/>
                <a:cs typeface="Calibri" panose="020F0502020204030204" pitchFamily="34" charset="0"/>
              </a:rPr>
              <a:t>enter (ATC)</a:t>
            </a:r>
          </a:p>
        </p:txBody>
      </p:sp>
      <p:sp>
        <p:nvSpPr>
          <p:cNvPr id="14338" name="Google Shape;643;p68">
            <a:extLst>
              <a:ext uri="{FF2B5EF4-FFF2-40B4-BE49-F238E27FC236}">
                <a16:creationId xmlns:a16="http://schemas.microsoft.com/office/drawing/2014/main" id="{275C0890-2B3F-9DDA-23D2-8685E4CD040D}"/>
              </a:ext>
            </a:extLst>
          </p:cNvPr>
          <p:cNvSpPr>
            <a:spLocks noGrp="1" noChangeArrowheads="1"/>
          </p:cNvSpPr>
          <p:nvPr>
            <p:ph type="sldNum" sz="quarter" idx="10"/>
          </p:nvPr>
        </p:nvSpPr>
        <p:spPr>
          <a:xfrm>
            <a:off x="6553200" y="6356350"/>
            <a:ext cx="2133600" cy="257175"/>
          </a:xfrm>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7F7DB54E-4309-5840-9179-736E950E23E1}"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8</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14339" name="Google Shape;644;p68">
            <a:extLst>
              <a:ext uri="{FF2B5EF4-FFF2-40B4-BE49-F238E27FC236}">
                <a16:creationId xmlns:a16="http://schemas.microsoft.com/office/drawing/2014/main" id="{A628DBCF-CEDB-C681-B998-2F4CE4B6781F}"/>
              </a:ext>
            </a:extLst>
          </p:cNvPr>
          <p:cNvSpPr txBox="1">
            <a:spLocks noChangeArrowheads="1"/>
          </p:cNvSpPr>
          <p:nvPr/>
        </p:nvSpPr>
        <p:spPr bwMode="auto">
          <a:xfrm>
            <a:off x="8826500" y="6510338"/>
            <a:ext cx="169863" cy="27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300"/>
              <a:buFont typeface="Helvetica Neue Light" panose="02000403000000020004" pitchFamily="2" charset="0"/>
              <a:buNone/>
            </a:pPr>
            <a:fld id="{F89AF50A-03EA-804D-95FB-22971D8B07BB}" type="slidenum">
              <a:rPr lang="en-US" altLang="en-US" sz="1300">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rPr>
              <a:pPr algn="ctr" eaLnBrk="1" hangingPunct="1">
                <a:buSzPts val="1300"/>
                <a:buFont typeface="Helvetica Neue Light" panose="02000403000000020004" pitchFamily="2" charset="0"/>
                <a:buNone/>
              </a:pPr>
              <a:t>8</a:t>
            </a:fld>
            <a:endParaRPr lang="en-US" altLang="en-US" sz="1300">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pic>
        <p:nvPicPr>
          <p:cNvPr id="14340" name="Google Shape;652;p68" descr="Image">
            <a:extLst>
              <a:ext uri="{FF2B5EF4-FFF2-40B4-BE49-F238E27FC236}">
                <a16:creationId xmlns:a16="http://schemas.microsoft.com/office/drawing/2014/main" id="{C5CF451D-1A6F-BACA-3827-A9C1B15C230E}"/>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7713" y="1477963"/>
            <a:ext cx="1785937" cy="298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1" name="Google Shape;653;p68" descr="Image">
            <a:extLst>
              <a:ext uri="{FF2B5EF4-FFF2-40B4-BE49-F238E27FC236}">
                <a16:creationId xmlns:a16="http://schemas.microsoft.com/office/drawing/2014/main" id="{913C6164-1CE6-C9FC-178F-BF91CE2CCF60}"/>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238" y="1211263"/>
            <a:ext cx="1785937"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2" name="Google Shape;654;p68" descr="Image">
            <a:extLst>
              <a:ext uri="{FF2B5EF4-FFF2-40B4-BE49-F238E27FC236}">
                <a16:creationId xmlns:a16="http://schemas.microsoft.com/office/drawing/2014/main" id="{6777DA45-FE02-3FBE-ECEE-0E4F87582CA5}"/>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40000" y="1368425"/>
            <a:ext cx="1785938" cy="658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43" name="Google Shape;656;p68">
            <a:extLst>
              <a:ext uri="{FF2B5EF4-FFF2-40B4-BE49-F238E27FC236}">
                <a16:creationId xmlns:a16="http://schemas.microsoft.com/office/drawing/2014/main" id="{0BA5BE34-D480-5AD6-22B4-7CE11CEE73E9}"/>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l="20552" t="25020"/>
          <a:stretch>
            <a:fillRect/>
          </a:stretch>
        </p:blipFill>
        <p:spPr bwMode="auto">
          <a:xfrm>
            <a:off x="85725" y="4318000"/>
            <a:ext cx="3508375" cy="2536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4" name="Google Shape;657;p68">
            <a:extLst>
              <a:ext uri="{FF2B5EF4-FFF2-40B4-BE49-F238E27FC236}">
                <a16:creationId xmlns:a16="http://schemas.microsoft.com/office/drawing/2014/main" id="{78E23C0D-452F-AC83-7262-EEFBF49EECE3}"/>
              </a:ext>
            </a:extLst>
          </p:cNvPr>
          <p:cNvSpPr>
            <a:spLocks noChangeArrowheads="1"/>
          </p:cNvSpPr>
          <p:nvPr/>
        </p:nvSpPr>
        <p:spPr bwMode="auto">
          <a:xfrm>
            <a:off x="2490788" y="4144963"/>
            <a:ext cx="928687" cy="4048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sp>
        <p:nvSpPr>
          <p:cNvPr id="14345" name="Google Shape;658;p68">
            <a:extLst>
              <a:ext uri="{FF2B5EF4-FFF2-40B4-BE49-F238E27FC236}">
                <a16:creationId xmlns:a16="http://schemas.microsoft.com/office/drawing/2014/main" id="{85DE4BE0-AE0E-73BB-5DA6-219AEB527DC7}"/>
              </a:ext>
            </a:extLst>
          </p:cNvPr>
          <p:cNvSpPr>
            <a:spLocks noChangeArrowheads="1"/>
          </p:cNvSpPr>
          <p:nvPr/>
        </p:nvSpPr>
        <p:spPr bwMode="auto">
          <a:xfrm>
            <a:off x="2379663" y="4251325"/>
            <a:ext cx="927100" cy="4048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sp>
        <p:nvSpPr>
          <p:cNvPr id="14346" name="Google Shape;659;p68">
            <a:extLst>
              <a:ext uri="{FF2B5EF4-FFF2-40B4-BE49-F238E27FC236}">
                <a16:creationId xmlns:a16="http://schemas.microsoft.com/office/drawing/2014/main" id="{225C4DC2-CC33-C6EE-518B-033700FE987A}"/>
              </a:ext>
            </a:extLst>
          </p:cNvPr>
          <p:cNvSpPr>
            <a:spLocks noChangeArrowheads="1"/>
          </p:cNvSpPr>
          <p:nvPr/>
        </p:nvSpPr>
        <p:spPr bwMode="auto">
          <a:xfrm>
            <a:off x="819150" y="4200525"/>
            <a:ext cx="927100" cy="2032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cxnSp>
        <p:nvCxnSpPr>
          <p:cNvPr id="14347" name="Google Shape;660;p68">
            <a:extLst>
              <a:ext uri="{FF2B5EF4-FFF2-40B4-BE49-F238E27FC236}">
                <a16:creationId xmlns:a16="http://schemas.microsoft.com/office/drawing/2014/main" id="{B29B9A22-4EAC-1663-8690-1EF169B3DE03}"/>
              </a:ext>
            </a:extLst>
          </p:cNvPr>
          <p:cNvCxnSpPr>
            <a:cxnSpLocks noChangeShapeType="1"/>
          </p:cNvCxnSpPr>
          <p:nvPr/>
        </p:nvCxnSpPr>
        <p:spPr bwMode="auto">
          <a:xfrm>
            <a:off x="3387725" y="4159250"/>
            <a:ext cx="0" cy="938213"/>
          </a:xfrm>
          <a:prstGeom prst="straightConnector1">
            <a:avLst/>
          </a:prstGeom>
          <a:noFill/>
          <a:ln w="76200">
            <a:solidFill>
              <a:srgbClr val="008728"/>
            </a:solidFill>
            <a:round/>
            <a:headEnd type="none" w="sm" len="sm"/>
            <a:tailEnd type="triangle" w="med" len="med"/>
          </a:ln>
          <a:extLst>
            <a:ext uri="{909E8E84-426E-40DD-AFC4-6F175D3DCCD1}">
              <a14:hiddenFill xmlns:a14="http://schemas.microsoft.com/office/drawing/2010/main">
                <a:noFill/>
              </a14:hiddenFill>
            </a:ext>
          </a:extLst>
        </p:spPr>
      </p:cxnSp>
      <p:cxnSp>
        <p:nvCxnSpPr>
          <p:cNvPr id="14348" name="Google Shape;661;p68">
            <a:extLst>
              <a:ext uri="{FF2B5EF4-FFF2-40B4-BE49-F238E27FC236}">
                <a16:creationId xmlns:a16="http://schemas.microsoft.com/office/drawing/2014/main" id="{790CB060-B99A-A715-19EF-E2AB93DA0EE5}"/>
              </a:ext>
            </a:extLst>
          </p:cNvPr>
          <p:cNvCxnSpPr>
            <a:cxnSpLocks noChangeShapeType="1"/>
          </p:cNvCxnSpPr>
          <p:nvPr/>
        </p:nvCxnSpPr>
        <p:spPr bwMode="auto">
          <a:xfrm>
            <a:off x="1571625" y="4144963"/>
            <a:ext cx="855663" cy="1068387"/>
          </a:xfrm>
          <a:prstGeom prst="straightConnector1">
            <a:avLst/>
          </a:prstGeom>
          <a:noFill/>
          <a:ln w="76200">
            <a:solidFill>
              <a:srgbClr val="0062BF"/>
            </a:solidFill>
            <a:round/>
            <a:headEnd type="none" w="sm" len="sm"/>
            <a:tailEnd type="triangle" w="med" len="med"/>
          </a:ln>
          <a:extLst>
            <a:ext uri="{909E8E84-426E-40DD-AFC4-6F175D3DCCD1}">
              <a14:hiddenFill xmlns:a14="http://schemas.microsoft.com/office/drawing/2010/main">
                <a:noFill/>
              </a14:hiddenFill>
            </a:ext>
          </a:extLst>
        </p:spPr>
      </p:cxnSp>
      <p:grpSp>
        <p:nvGrpSpPr>
          <p:cNvPr id="14349" name="Google Shape;662;p68">
            <a:extLst>
              <a:ext uri="{FF2B5EF4-FFF2-40B4-BE49-F238E27FC236}">
                <a16:creationId xmlns:a16="http://schemas.microsoft.com/office/drawing/2014/main" id="{0F0BA6F7-05EB-007E-82CC-9044595E46C6}"/>
              </a:ext>
            </a:extLst>
          </p:cNvPr>
          <p:cNvGrpSpPr>
            <a:grpSpLocks/>
          </p:cNvGrpSpPr>
          <p:nvPr/>
        </p:nvGrpSpPr>
        <p:grpSpPr bwMode="auto">
          <a:xfrm>
            <a:off x="3916363" y="4075113"/>
            <a:ext cx="1446212" cy="1519237"/>
            <a:chOff x="4881391" y="8024915"/>
            <a:chExt cx="1467112" cy="1488602"/>
          </a:xfrm>
        </p:grpSpPr>
        <p:pic>
          <p:nvPicPr>
            <p:cNvPr id="14370" name="Google Shape;663;p68">
              <a:extLst>
                <a:ext uri="{FF2B5EF4-FFF2-40B4-BE49-F238E27FC236}">
                  <a16:creationId xmlns:a16="http://schemas.microsoft.com/office/drawing/2014/main" id="{670C0E71-CD2D-41B1-F883-2C560BAF4558}"/>
                </a:ext>
              </a:extLst>
            </p:cNvPr>
            <p:cNvPicPr preferRelativeResize="0">
              <a:picLocks noChangeAspect="1" noChangeArrowheads="1"/>
            </p:cNvPicPr>
            <p:nvPr/>
          </p:nvPicPr>
          <p:blipFill>
            <a:blip r:embed="rId6">
              <a:extLst>
                <a:ext uri="{28A0092B-C50C-407E-A947-70E740481C1C}">
                  <a14:useLocalDpi xmlns:a14="http://schemas.microsoft.com/office/drawing/2010/main" val="0"/>
                </a:ext>
              </a:extLst>
            </a:blip>
            <a:srcRect l="20552" t="69994" r="60080" b="4596"/>
            <a:stretch>
              <a:fillRect/>
            </a:stretch>
          </p:blipFill>
          <p:spPr bwMode="auto">
            <a:xfrm>
              <a:off x="4881391" y="8290560"/>
              <a:ext cx="1216335" cy="1222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71" name="Google Shape;664;p68">
              <a:extLst>
                <a:ext uri="{FF2B5EF4-FFF2-40B4-BE49-F238E27FC236}">
                  <a16:creationId xmlns:a16="http://schemas.microsoft.com/office/drawing/2014/main" id="{58BFEDA7-81CA-D282-4B0A-35AE5E07C0DE}"/>
                </a:ext>
              </a:extLst>
            </p:cNvPr>
            <p:cNvSpPr>
              <a:spLocks noChangeArrowheads="1"/>
            </p:cNvSpPr>
            <p:nvPr/>
          </p:nvSpPr>
          <p:spPr bwMode="auto">
            <a:xfrm rot="2367123">
              <a:off x="5759811" y="8154067"/>
              <a:ext cx="535384" cy="35999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grpSp>
      <p:sp>
        <p:nvSpPr>
          <p:cNvPr id="14350" name="Google Shape;665;p68">
            <a:extLst>
              <a:ext uri="{FF2B5EF4-FFF2-40B4-BE49-F238E27FC236}">
                <a16:creationId xmlns:a16="http://schemas.microsoft.com/office/drawing/2014/main" id="{39E6DC5D-2ABA-3C76-4014-470B527C9000}"/>
              </a:ext>
            </a:extLst>
          </p:cNvPr>
          <p:cNvSpPr>
            <a:spLocks noChangeArrowheads="1"/>
          </p:cNvSpPr>
          <p:nvPr/>
        </p:nvSpPr>
        <p:spPr bwMode="auto">
          <a:xfrm>
            <a:off x="103188" y="5842000"/>
            <a:ext cx="522287" cy="4064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sp>
        <p:nvSpPr>
          <p:cNvPr id="14351" name="Google Shape;666;p68">
            <a:extLst>
              <a:ext uri="{FF2B5EF4-FFF2-40B4-BE49-F238E27FC236}">
                <a16:creationId xmlns:a16="http://schemas.microsoft.com/office/drawing/2014/main" id="{EE4B53FA-261F-CFCA-C296-9474366F6454}"/>
              </a:ext>
            </a:extLst>
          </p:cNvPr>
          <p:cNvSpPr>
            <a:spLocks noChangeArrowheads="1"/>
          </p:cNvSpPr>
          <p:nvPr/>
        </p:nvSpPr>
        <p:spPr bwMode="auto">
          <a:xfrm>
            <a:off x="85725" y="6173788"/>
            <a:ext cx="981075" cy="5445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sp>
        <p:nvSpPr>
          <p:cNvPr id="14352" name="Google Shape;667;p68">
            <a:extLst>
              <a:ext uri="{FF2B5EF4-FFF2-40B4-BE49-F238E27FC236}">
                <a16:creationId xmlns:a16="http://schemas.microsoft.com/office/drawing/2014/main" id="{78BF1B5A-F659-A01A-F00E-22A312596141}"/>
              </a:ext>
            </a:extLst>
          </p:cNvPr>
          <p:cNvSpPr>
            <a:spLocks noChangeArrowheads="1"/>
          </p:cNvSpPr>
          <p:nvPr/>
        </p:nvSpPr>
        <p:spPr bwMode="auto">
          <a:xfrm>
            <a:off x="188913" y="5892800"/>
            <a:ext cx="522287" cy="4048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sp>
        <p:nvSpPr>
          <p:cNvPr id="14353" name="Google Shape;668;p68">
            <a:extLst>
              <a:ext uri="{FF2B5EF4-FFF2-40B4-BE49-F238E27FC236}">
                <a16:creationId xmlns:a16="http://schemas.microsoft.com/office/drawing/2014/main" id="{06E7EC5A-5191-A8A9-FFA6-66D4D008D0D2}"/>
              </a:ext>
            </a:extLst>
          </p:cNvPr>
          <p:cNvSpPr>
            <a:spLocks noChangeArrowheads="1"/>
          </p:cNvSpPr>
          <p:nvPr/>
        </p:nvSpPr>
        <p:spPr bwMode="auto">
          <a:xfrm>
            <a:off x="263525" y="5927725"/>
            <a:ext cx="522288" cy="4048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sp>
        <p:nvSpPr>
          <p:cNvPr id="14354" name="Google Shape;669;p68">
            <a:extLst>
              <a:ext uri="{FF2B5EF4-FFF2-40B4-BE49-F238E27FC236}">
                <a16:creationId xmlns:a16="http://schemas.microsoft.com/office/drawing/2014/main" id="{894AA586-BA1C-807B-CE09-5D4101A10C0C}"/>
              </a:ext>
            </a:extLst>
          </p:cNvPr>
          <p:cNvSpPr>
            <a:spLocks noChangeArrowheads="1"/>
          </p:cNvSpPr>
          <p:nvPr/>
        </p:nvSpPr>
        <p:spPr bwMode="auto">
          <a:xfrm>
            <a:off x="365125" y="5991225"/>
            <a:ext cx="522288" cy="4048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SzPts val="1700"/>
              <a:buFont typeface="Helvetica Neue Light" panose="02000403000000020004" pitchFamily="2" charset="0"/>
              <a:buNone/>
            </a:pPr>
            <a:endParaRPr lang="en-US" altLang="en-US" sz="1700">
              <a:solidFill>
                <a:srgbClr val="FFFFF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endParaRPr>
          </a:p>
        </p:txBody>
      </p:sp>
      <p:sp>
        <p:nvSpPr>
          <p:cNvPr id="670" name="Google Shape;670;p68">
            <a:extLst>
              <a:ext uri="{FF2B5EF4-FFF2-40B4-BE49-F238E27FC236}">
                <a16:creationId xmlns:a16="http://schemas.microsoft.com/office/drawing/2014/main" id="{3E5CDF43-EB5C-054B-0EC7-2A0E0701ECEC}"/>
              </a:ext>
            </a:extLst>
          </p:cNvPr>
          <p:cNvSpPr/>
          <p:nvPr/>
        </p:nvSpPr>
        <p:spPr>
          <a:xfrm rot="8252729">
            <a:off x="-112713" y="1666875"/>
            <a:ext cx="5607051" cy="4313238"/>
          </a:xfrm>
          <a:prstGeom prst="arc">
            <a:avLst>
              <a:gd name="adj1" fmla="val 16200000"/>
              <a:gd name="adj2" fmla="val 634913"/>
            </a:avLst>
          </a:prstGeom>
          <a:noFill/>
          <a:ln w="25400" cap="flat" cmpd="sng">
            <a:solidFill>
              <a:srgbClr val="7F7F7F"/>
            </a:solidFill>
            <a:prstDash val="solid"/>
            <a:miter lim="400000"/>
            <a:headEnd type="triangle" w="med" len="med"/>
            <a:tailEnd type="none" w="sm" len="sm"/>
          </a:ln>
        </p:spPr>
        <p:txBody>
          <a:bodyPr spcFirstLastPara="1" lIns="64275" tIns="32125" rIns="64275" bIns="32125"/>
          <a:lstStyle/>
          <a:p>
            <a:pPr eaLnBrk="1" fontAlgn="auto" hangingPunct="1">
              <a:spcBef>
                <a:spcPts val="0"/>
              </a:spcBef>
              <a:spcAft>
                <a:spcPts val="0"/>
              </a:spcAft>
              <a:buClr>
                <a:srgbClr val="000000"/>
              </a:buClr>
              <a:buSzPts val="1300"/>
              <a:buFont typeface="Helvetica Neue Light"/>
              <a:buNone/>
              <a:defRPr/>
            </a:pPr>
            <a:endParaRPr sz="1300" kern="0">
              <a:latin typeface="Calibri" panose="020F0502020204030204" pitchFamily="34" charset="0"/>
              <a:ea typeface="Helvetica Neue Light"/>
              <a:cs typeface="Calibri" panose="020F0502020204030204" pitchFamily="34" charset="0"/>
              <a:sym typeface="Helvetica Neue Light"/>
            </a:endParaRPr>
          </a:p>
        </p:txBody>
      </p:sp>
      <p:cxnSp>
        <p:nvCxnSpPr>
          <p:cNvPr id="14356" name="Google Shape;671;p68">
            <a:extLst>
              <a:ext uri="{FF2B5EF4-FFF2-40B4-BE49-F238E27FC236}">
                <a16:creationId xmlns:a16="http://schemas.microsoft.com/office/drawing/2014/main" id="{1200A58C-952B-2A58-70E3-0A48259DD07C}"/>
              </a:ext>
            </a:extLst>
          </p:cNvPr>
          <p:cNvCxnSpPr>
            <a:cxnSpLocks noChangeShapeType="1"/>
          </p:cNvCxnSpPr>
          <p:nvPr/>
        </p:nvCxnSpPr>
        <p:spPr bwMode="auto">
          <a:xfrm flipH="1">
            <a:off x="4554538" y="4149725"/>
            <a:ext cx="857250" cy="673100"/>
          </a:xfrm>
          <a:prstGeom prst="straightConnector1">
            <a:avLst/>
          </a:prstGeom>
          <a:noFill/>
          <a:ln w="76200">
            <a:solidFill>
              <a:srgbClr val="C72000"/>
            </a:solidFill>
            <a:round/>
            <a:headEnd type="none" w="sm" len="sm"/>
            <a:tailEnd type="triangle" w="med" len="med"/>
          </a:ln>
          <a:extLst>
            <a:ext uri="{909E8E84-426E-40DD-AFC4-6F175D3DCCD1}">
              <a14:hiddenFill xmlns:a14="http://schemas.microsoft.com/office/drawing/2010/main">
                <a:noFill/>
              </a14:hiddenFill>
            </a:ext>
          </a:extLst>
        </p:spPr>
      </p:cxnSp>
      <p:cxnSp>
        <p:nvCxnSpPr>
          <p:cNvPr id="14357" name="Google Shape;673;p68">
            <a:extLst>
              <a:ext uri="{FF2B5EF4-FFF2-40B4-BE49-F238E27FC236}">
                <a16:creationId xmlns:a16="http://schemas.microsoft.com/office/drawing/2014/main" id="{8202EFD9-99E8-ED99-D1EE-AC2C0A7E3F4A}"/>
              </a:ext>
            </a:extLst>
          </p:cNvPr>
          <p:cNvCxnSpPr>
            <a:cxnSpLocks noChangeShapeType="1"/>
          </p:cNvCxnSpPr>
          <p:nvPr/>
        </p:nvCxnSpPr>
        <p:spPr bwMode="auto">
          <a:xfrm flipH="1">
            <a:off x="4484688" y="4149725"/>
            <a:ext cx="2928937" cy="908050"/>
          </a:xfrm>
          <a:prstGeom prst="straightConnector1">
            <a:avLst/>
          </a:prstGeom>
          <a:noFill/>
          <a:ln w="76200">
            <a:solidFill>
              <a:srgbClr val="743A99"/>
            </a:solidFill>
            <a:round/>
            <a:headEnd type="none" w="sm" len="sm"/>
            <a:tailEnd type="triangle" w="med" len="med"/>
          </a:ln>
          <a:extLst>
            <a:ext uri="{909E8E84-426E-40DD-AFC4-6F175D3DCCD1}">
              <a14:hiddenFill xmlns:a14="http://schemas.microsoft.com/office/drawing/2010/main">
                <a:noFill/>
              </a14:hiddenFill>
            </a:ext>
          </a:extLst>
        </p:spPr>
      </p:cxnSp>
      <p:sp>
        <p:nvSpPr>
          <p:cNvPr id="14358" name="Google Shape;674;p68">
            <a:extLst>
              <a:ext uri="{FF2B5EF4-FFF2-40B4-BE49-F238E27FC236}">
                <a16:creationId xmlns:a16="http://schemas.microsoft.com/office/drawing/2014/main" id="{65699D15-1DBF-BC88-7AB4-4E2BDC023917}"/>
              </a:ext>
            </a:extLst>
          </p:cNvPr>
          <p:cNvSpPr txBox="1">
            <a:spLocks noChangeArrowheads="1"/>
          </p:cNvSpPr>
          <p:nvPr/>
        </p:nvSpPr>
        <p:spPr bwMode="auto">
          <a:xfrm>
            <a:off x="3895725" y="4141788"/>
            <a:ext cx="804863" cy="287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35725" tIns="35725" rIns="35725" bIns="35725" anchor="ct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buClr>
                <a:srgbClr val="7F7F7F"/>
              </a:buClr>
              <a:buSzPts val="1400"/>
              <a:buFont typeface="Helvetica Neue Light" panose="02000403000000020004" pitchFamily="2" charset="0"/>
              <a:buNone/>
            </a:pPr>
            <a:r>
              <a:rPr lang="en-US" altLang="en-US">
                <a:solidFill>
                  <a:srgbClr val="7F7F7F"/>
                </a:solidFill>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rPr>
              <a:t>Bay Area</a:t>
            </a:r>
          </a:p>
        </p:txBody>
      </p:sp>
      <p:pic>
        <p:nvPicPr>
          <p:cNvPr id="14359" name="Google Shape;675;p68">
            <a:extLst>
              <a:ext uri="{FF2B5EF4-FFF2-40B4-BE49-F238E27FC236}">
                <a16:creationId xmlns:a16="http://schemas.microsoft.com/office/drawing/2014/main" id="{9AC1FEB8-37F7-0E36-04E2-ED34AE190101}"/>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08513" y="1335088"/>
            <a:ext cx="2232025" cy="60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60" name="Rectangle 1">
            <a:extLst>
              <a:ext uri="{FF2B5EF4-FFF2-40B4-BE49-F238E27FC236}">
                <a16:creationId xmlns:a16="http://schemas.microsoft.com/office/drawing/2014/main" id="{BA599948-A78B-E8D7-3B99-B72184487469}"/>
              </a:ext>
            </a:extLst>
          </p:cNvPr>
          <p:cNvSpPr>
            <a:spLocks noChangeArrowheads="1"/>
          </p:cNvSpPr>
          <p:nvPr/>
        </p:nvSpPr>
        <p:spPr bwMode="auto">
          <a:xfrm>
            <a:off x="6111875" y="4646613"/>
            <a:ext cx="3722688" cy="1128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buSzPct val="58000"/>
            </a:pPr>
            <a:r>
              <a:rPr lang="en-US" altLang="en-US" sz="1600">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rPr>
              <a:t>Travel &amp; COLA for work at the labs </a:t>
            </a:r>
            <a:br>
              <a:rPr lang="en-US" altLang="en-US" sz="1600">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rPr>
            </a:br>
            <a:r>
              <a:rPr lang="en-US" altLang="en-US" sz="1600">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rPr>
              <a:t>(about $1500 per month)</a:t>
            </a:r>
            <a:endParaRPr lang="en-US" altLang="en-US" sz="1600">
              <a:latin typeface="Calibri" panose="020F0502020204030204" pitchFamily="34" charset="0"/>
              <a:ea typeface="Helvetica Neue Light" panose="02000403000000020004" pitchFamily="2" charset="0"/>
              <a:cs typeface="Calibri" panose="020F0502020204030204" pitchFamily="34" charset="0"/>
            </a:endParaRPr>
          </a:p>
          <a:p>
            <a:pPr eaLnBrk="1" hangingPunct="1">
              <a:spcBef>
                <a:spcPts val="400"/>
              </a:spcBef>
              <a:buSzPct val="58000"/>
            </a:pPr>
            <a:r>
              <a:rPr lang="en-US" altLang="en-US" sz="1600">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rPr>
              <a:t>Duration can be anywhere </a:t>
            </a:r>
            <a:br>
              <a:rPr lang="en-US" altLang="en-US" sz="1600">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rPr>
            </a:br>
            <a:r>
              <a:rPr lang="en-US" altLang="en-US" sz="1600">
                <a:latin typeface="Calibri" panose="020F0502020204030204" pitchFamily="34" charset="0"/>
                <a:ea typeface="Helvetica Neue Light" panose="02000403000000020004" pitchFamily="2" charset="0"/>
                <a:cs typeface="Calibri" panose="020F0502020204030204" pitchFamily="34" charset="0"/>
                <a:sym typeface="Helvetica Neue Light" panose="02000403000000020004" pitchFamily="2" charset="0"/>
              </a:rPr>
              <a:t>from 1 week to 1 year</a:t>
            </a:r>
            <a:endParaRPr lang="en-US" altLang="en-US" sz="1600">
              <a:latin typeface="Calibri" panose="020F0502020204030204" pitchFamily="34" charset="0"/>
            </a:endParaRPr>
          </a:p>
        </p:txBody>
      </p:sp>
      <p:pic>
        <p:nvPicPr>
          <p:cNvPr id="14361" name="Google Shape;648;p68" descr="Image">
            <a:extLst>
              <a:ext uri="{FF2B5EF4-FFF2-40B4-BE49-F238E27FC236}">
                <a16:creationId xmlns:a16="http://schemas.microsoft.com/office/drawing/2014/main" id="{71D247F0-92D7-2867-B49E-D8D61F4B3F23}"/>
              </a:ext>
            </a:extLst>
          </p:cNvPr>
          <p:cNvPicPr preferRelativeResize="0">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5400" y="1955800"/>
            <a:ext cx="2232025" cy="125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2" name="Google Shape;649;p68" descr="Image">
            <a:extLst>
              <a:ext uri="{FF2B5EF4-FFF2-40B4-BE49-F238E27FC236}">
                <a16:creationId xmlns:a16="http://schemas.microsoft.com/office/drawing/2014/main" id="{3A3F3C4C-E70E-EC35-95C2-DB9508530632}"/>
              </a:ext>
            </a:extLst>
          </p:cNvPr>
          <p:cNvPicPr preferRelativeResize="0">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316163" y="1941513"/>
            <a:ext cx="2232025" cy="12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3" name="Google Shape;650;p68" descr="Image">
            <a:extLst>
              <a:ext uri="{FF2B5EF4-FFF2-40B4-BE49-F238E27FC236}">
                <a16:creationId xmlns:a16="http://schemas.microsoft.com/office/drawing/2014/main" id="{019534DA-724F-179F-F540-A472822F6869}"/>
              </a:ext>
            </a:extLst>
          </p:cNvPr>
          <p:cNvPicPr preferRelativeResize="0">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592638" y="1941513"/>
            <a:ext cx="2233612" cy="12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64" name="Google Shape;651;p68" descr="Image">
            <a:extLst>
              <a:ext uri="{FF2B5EF4-FFF2-40B4-BE49-F238E27FC236}">
                <a16:creationId xmlns:a16="http://schemas.microsoft.com/office/drawing/2014/main" id="{98833FEC-3E82-53A0-A5C0-AC01BAA8A19D}"/>
              </a:ext>
            </a:extLst>
          </p:cNvPr>
          <p:cNvPicPr preferRelativeResize="0">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873875" y="1935163"/>
            <a:ext cx="2233613" cy="1255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Google Shape;645;p68">
            <a:extLst>
              <a:ext uri="{FF2B5EF4-FFF2-40B4-BE49-F238E27FC236}">
                <a16:creationId xmlns:a16="http://schemas.microsoft.com/office/drawing/2014/main" id="{6528666A-CC5E-365F-30EA-1364970E184E}"/>
              </a:ext>
            </a:extLst>
          </p:cNvPr>
          <p:cNvSpPr txBox="1"/>
          <p:nvPr/>
        </p:nvSpPr>
        <p:spPr>
          <a:xfrm>
            <a:off x="85725" y="3249613"/>
            <a:ext cx="2130425" cy="903287"/>
          </a:xfrm>
          <a:prstGeom prst="rect">
            <a:avLst/>
          </a:prstGeom>
          <a:blipFill rotWithShape="1">
            <a:blip r:embed="rId12">
              <a:alphaModFix/>
            </a:blip>
            <a:stretch>
              <a:fillRect/>
            </a:stretch>
          </a:blipFill>
          <a:ln>
            <a:noFill/>
          </a:ln>
          <a:effectLst>
            <a:outerShdw blurRad="38100" dist="25400" dir="5400000" rotWithShape="0">
              <a:srgbClr val="000000">
                <a:alpha val="49410"/>
              </a:srgbClr>
            </a:outerShdw>
          </a:effectLst>
        </p:spPr>
        <p:txBody>
          <a:bodyPr spcFirstLastPara="1" lIns="35725" tIns="35725" rIns="35725" bIns="35725" anchor="ctr">
            <a:spAutoFit/>
          </a:bodyPr>
          <a:lstStyle/>
          <a:p>
            <a:pPr algn="ctr" eaLnBrk="1" fontAlgn="auto" hangingPunct="1">
              <a:spcBef>
                <a:spcPts val="0"/>
              </a:spcBef>
              <a:spcAft>
                <a:spcPts val="0"/>
              </a:spcAft>
              <a:buClr>
                <a:srgbClr val="FFFFFF"/>
              </a:buClr>
              <a:buSzPts val="1800"/>
              <a:buFont typeface="Helvetica Neue"/>
              <a:buNone/>
              <a:defRPr/>
            </a:pPr>
            <a:r>
              <a:rPr lang="en-US" sz="1800" b="1" kern="0" dirty="0">
                <a:solidFill>
                  <a:srgbClr val="FFFFFF"/>
                </a:solidFill>
                <a:latin typeface="Calibri" panose="020F0502020204030204" pitchFamily="34" charset="0"/>
                <a:ea typeface="Helvetica Neue"/>
                <a:cs typeface="Calibri" panose="020F0502020204030204" pitchFamily="34" charset="0"/>
                <a:sym typeface="Helvetica Neue"/>
              </a:rPr>
              <a:t>ANL</a:t>
            </a:r>
            <a:endParaRPr sz="2500" kern="0" dirty="0">
              <a:latin typeface="Calibri" panose="020F0502020204030204" pitchFamily="34" charset="0"/>
              <a:ea typeface="Helvetica Neue Light"/>
              <a:cs typeface="Calibri" panose="020F0502020204030204" pitchFamily="34" charset="0"/>
              <a:sym typeface="Helvetica Neue Light"/>
            </a:endParaRPr>
          </a:p>
          <a:p>
            <a:pPr algn="ctr" eaLnBrk="1" fontAlgn="auto" hangingPunct="1">
              <a:spcBef>
                <a:spcPts val="0"/>
              </a:spcBef>
              <a:spcAft>
                <a:spcPts val="0"/>
              </a:spcAft>
              <a:buClr>
                <a:schemeClr val="lt1"/>
              </a:buClr>
              <a:buSzPts val="1800"/>
              <a:buFont typeface="Helvetica Neue Light"/>
              <a:buNone/>
              <a:defRPr/>
            </a:pPr>
            <a:r>
              <a:rPr lang="en-US" sz="1800" kern="0" dirty="0">
                <a:solidFill>
                  <a:schemeClr val="lt1"/>
                </a:solidFill>
                <a:latin typeface="Calibri" panose="020F0502020204030204" pitchFamily="34" charset="0"/>
                <a:ea typeface="Helvetica Neue Light"/>
                <a:cs typeface="Calibri" panose="020F0502020204030204" pitchFamily="34" charset="0"/>
                <a:sym typeface="Helvetica Neue Light"/>
              </a:rPr>
              <a:t>W. Hopkins (lab)</a:t>
            </a:r>
            <a:endParaRPr sz="2500" u="sng" kern="0" dirty="0">
              <a:solidFill>
                <a:schemeClr val="lt1"/>
              </a:solidFill>
              <a:latin typeface="Calibri" panose="020F0502020204030204" pitchFamily="34" charset="0"/>
              <a:ea typeface="Helvetica Neue Light"/>
              <a:cs typeface="Calibri" panose="020F0502020204030204" pitchFamily="34" charset="0"/>
              <a:sym typeface="Helvetica Neue Light"/>
              <a:hlinkClick r:id="rId13"/>
            </a:endParaRPr>
          </a:p>
          <a:p>
            <a:pPr algn="ctr" eaLnBrk="1" fontAlgn="auto" hangingPunct="1">
              <a:spcBef>
                <a:spcPts val="0"/>
              </a:spcBef>
              <a:spcAft>
                <a:spcPts val="0"/>
              </a:spcAft>
              <a:buClr>
                <a:schemeClr val="lt1"/>
              </a:buClr>
              <a:buSzPts val="1800"/>
              <a:buFont typeface="Helvetica Neue Light"/>
              <a:buNone/>
              <a:defRPr/>
            </a:pPr>
            <a:r>
              <a:rPr lang="en-US" sz="1800" kern="0" dirty="0">
                <a:solidFill>
                  <a:schemeClr val="lt1"/>
                </a:solidFill>
                <a:latin typeface="Calibri" panose="020F0502020204030204" pitchFamily="34" charset="0"/>
                <a:ea typeface="Helvetica Neue Light"/>
                <a:cs typeface="Calibri" panose="020F0502020204030204" pitchFamily="34" charset="0"/>
                <a:sym typeface="Helvetica Neue Light"/>
              </a:rPr>
              <a:t>F. </a:t>
            </a:r>
            <a:r>
              <a:rPr lang="en-US" sz="1800" kern="0" dirty="0" err="1">
                <a:solidFill>
                  <a:schemeClr val="lt1"/>
                </a:solidFill>
                <a:latin typeface="Calibri" panose="020F0502020204030204" pitchFamily="34" charset="0"/>
                <a:ea typeface="Helvetica Neue Light"/>
                <a:cs typeface="Calibri" panose="020F0502020204030204" pitchFamily="34" charset="0"/>
                <a:sym typeface="Helvetica Neue Light"/>
              </a:rPr>
              <a:t>Rizatdinova</a:t>
            </a:r>
            <a:r>
              <a:rPr lang="en-US" sz="1800" kern="0" dirty="0">
                <a:solidFill>
                  <a:schemeClr val="lt1"/>
                </a:solidFill>
                <a:latin typeface="Calibri" panose="020F0502020204030204" pitchFamily="34" charset="0"/>
                <a:ea typeface="Helvetica Neue Light"/>
                <a:cs typeface="Calibri" panose="020F0502020204030204" pitchFamily="34" charset="0"/>
                <a:sym typeface="Helvetica Neue Light"/>
              </a:rPr>
              <a:t> (</a:t>
            </a:r>
            <a:r>
              <a:rPr lang="en-US" sz="1800" kern="0" dirty="0" err="1">
                <a:solidFill>
                  <a:schemeClr val="lt1"/>
                </a:solidFill>
                <a:latin typeface="Calibri" panose="020F0502020204030204" pitchFamily="34" charset="0"/>
                <a:ea typeface="Helvetica Neue Light"/>
                <a:cs typeface="Calibri" panose="020F0502020204030204" pitchFamily="34" charset="0"/>
                <a:sym typeface="Helvetica Neue Light"/>
              </a:rPr>
              <a:t>uni</a:t>
            </a:r>
            <a:r>
              <a:rPr lang="en-US" sz="1800" kern="0" dirty="0">
                <a:solidFill>
                  <a:schemeClr val="lt1"/>
                </a:solidFill>
                <a:latin typeface="Calibri" panose="020F0502020204030204" pitchFamily="34" charset="0"/>
                <a:ea typeface="Helvetica Neue Light"/>
                <a:cs typeface="Calibri" panose="020F0502020204030204" pitchFamily="34" charset="0"/>
                <a:sym typeface="Helvetica Neue Light"/>
              </a:rPr>
              <a:t>)</a:t>
            </a:r>
            <a:endParaRPr sz="2500" u="sng" kern="0" dirty="0">
              <a:solidFill>
                <a:schemeClr val="lt1"/>
              </a:solidFill>
              <a:latin typeface="Calibri" panose="020F0502020204030204" pitchFamily="34" charset="0"/>
              <a:ea typeface="Helvetica Neue Light"/>
              <a:cs typeface="Calibri" panose="020F0502020204030204" pitchFamily="34" charset="0"/>
              <a:sym typeface="Helvetica Neue Light"/>
              <a:hlinkClick r:id="rId14"/>
            </a:endParaRPr>
          </a:p>
        </p:txBody>
      </p:sp>
      <p:sp>
        <p:nvSpPr>
          <p:cNvPr id="46" name="Google Shape;646;p68">
            <a:extLst>
              <a:ext uri="{FF2B5EF4-FFF2-40B4-BE49-F238E27FC236}">
                <a16:creationId xmlns:a16="http://schemas.microsoft.com/office/drawing/2014/main" id="{AB8886CD-D252-2F0B-67BC-86CB39741BA3}"/>
              </a:ext>
            </a:extLst>
          </p:cNvPr>
          <p:cNvSpPr txBox="1"/>
          <p:nvPr/>
        </p:nvSpPr>
        <p:spPr>
          <a:xfrm>
            <a:off x="2500313" y="3241675"/>
            <a:ext cx="1825625" cy="903288"/>
          </a:xfrm>
          <a:prstGeom prst="rect">
            <a:avLst/>
          </a:prstGeom>
          <a:blipFill rotWithShape="1">
            <a:blip r:embed="rId15">
              <a:alphaModFix/>
            </a:blip>
            <a:stretch>
              <a:fillRect/>
            </a:stretch>
          </a:blipFill>
          <a:ln>
            <a:noFill/>
          </a:ln>
          <a:effectLst>
            <a:outerShdw blurRad="50800" dist="12700" rotWithShape="0">
              <a:srgbClr val="000000">
                <a:alpha val="49410"/>
              </a:srgbClr>
            </a:outerShdw>
          </a:effectLst>
        </p:spPr>
        <p:txBody>
          <a:bodyPr spcFirstLastPara="1" lIns="35725" tIns="35725" rIns="35725" bIns="35725" anchor="ctr">
            <a:spAutoFit/>
          </a:bodyPr>
          <a:lstStyle/>
          <a:p>
            <a:pPr algn="ctr" eaLnBrk="1" fontAlgn="auto" hangingPunct="1">
              <a:spcBef>
                <a:spcPts val="0"/>
              </a:spcBef>
              <a:spcAft>
                <a:spcPts val="0"/>
              </a:spcAft>
              <a:buClr>
                <a:srgbClr val="FFFFFF"/>
              </a:buClr>
              <a:buSzPts val="1800"/>
              <a:buFont typeface="Helvetica Neue"/>
              <a:buNone/>
              <a:defRPr/>
            </a:pPr>
            <a:r>
              <a:rPr lang="en-US" sz="1800" b="1" kern="0">
                <a:solidFill>
                  <a:srgbClr val="FFFFFF"/>
                </a:solidFill>
                <a:latin typeface="Calibri" panose="020F0502020204030204" pitchFamily="34" charset="0"/>
                <a:ea typeface="Helvetica Neue"/>
                <a:cs typeface="Calibri" panose="020F0502020204030204" pitchFamily="34" charset="0"/>
                <a:sym typeface="Helvetica Neue"/>
              </a:rPr>
              <a:t>BNL</a:t>
            </a:r>
            <a:endParaRPr sz="1000" kern="0">
              <a:latin typeface="Calibri" panose="020F0502020204030204" pitchFamily="34" charset="0"/>
              <a:ea typeface="Arial"/>
              <a:cs typeface="Calibri" panose="020F0502020204030204" pitchFamily="34" charset="0"/>
              <a:sym typeface="Arial"/>
            </a:endParaRPr>
          </a:p>
          <a:p>
            <a:pPr algn="ctr" eaLnBrk="1" fontAlgn="auto" hangingPunct="1">
              <a:spcBef>
                <a:spcPts val="0"/>
              </a:spcBef>
              <a:spcAft>
                <a:spcPts val="0"/>
              </a:spcAft>
              <a:buClr>
                <a:srgbClr val="FFFFFF"/>
              </a:buClr>
              <a:buSzPts val="1800"/>
              <a:buFont typeface="Helvetica Neue Light"/>
              <a:buNone/>
              <a:defRPr/>
            </a:pPr>
            <a:r>
              <a:rPr lang="en-US" sz="1800" kern="0">
                <a:solidFill>
                  <a:srgbClr val="FFFFFF"/>
                </a:solidFill>
                <a:latin typeface="Calibri" panose="020F0502020204030204" pitchFamily="34" charset="0"/>
                <a:ea typeface="Helvetica Neue Light"/>
                <a:cs typeface="Calibri" panose="020F0502020204030204" pitchFamily="34" charset="0"/>
                <a:sym typeface="Helvetica Neue Light"/>
              </a:rPr>
              <a:t>V. Cavaliere (lab)</a:t>
            </a:r>
            <a:endParaRPr sz="2500" u="sng" kern="0">
              <a:latin typeface="Calibri" panose="020F0502020204030204" pitchFamily="34" charset="0"/>
              <a:ea typeface="Helvetica Neue Light"/>
              <a:cs typeface="Calibri" panose="020F0502020204030204" pitchFamily="34" charset="0"/>
              <a:sym typeface="Helvetica Neue Light"/>
              <a:hlinkClick r:id="rId16"/>
            </a:endParaRPr>
          </a:p>
          <a:p>
            <a:pPr algn="ctr" eaLnBrk="1" fontAlgn="auto" hangingPunct="1">
              <a:spcBef>
                <a:spcPts val="0"/>
              </a:spcBef>
              <a:spcAft>
                <a:spcPts val="0"/>
              </a:spcAft>
              <a:buClr>
                <a:srgbClr val="FFFFFF"/>
              </a:buClr>
              <a:buSzPts val="1800"/>
              <a:buFont typeface="Helvetica Neue Light"/>
              <a:buNone/>
              <a:defRPr/>
            </a:pPr>
            <a:r>
              <a:rPr lang="en-US" sz="1800" kern="0">
                <a:solidFill>
                  <a:srgbClr val="FFFFFF"/>
                </a:solidFill>
                <a:latin typeface="Calibri" panose="020F0502020204030204" pitchFamily="34" charset="0"/>
                <a:ea typeface="Helvetica Neue Light"/>
                <a:cs typeface="Calibri" panose="020F0502020204030204" pitchFamily="34" charset="0"/>
                <a:sym typeface="Helvetica Neue Light"/>
              </a:rPr>
              <a:t>M. Morii (uni)</a:t>
            </a:r>
            <a:endParaRPr sz="2500" u="sng" kern="0">
              <a:latin typeface="Calibri" panose="020F0502020204030204" pitchFamily="34" charset="0"/>
              <a:ea typeface="Helvetica Neue Light"/>
              <a:cs typeface="Calibri" panose="020F0502020204030204" pitchFamily="34" charset="0"/>
              <a:sym typeface="Helvetica Neue Light"/>
              <a:hlinkClick r:id="rId17"/>
            </a:endParaRPr>
          </a:p>
        </p:txBody>
      </p:sp>
      <p:sp>
        <p:nvSpPr>
          <p:cNvPr id="47" name="Google Shape;647;p68">
            <a:extLst>
              <a:ext uri="{FF2B5EF4-FFF2-40B4-BE49-F238E27FC236}">
                <a16:creationId xmlns:a16="http://schemas.microsoft.com/office/drawing/2014/main" id="{613C8A6D-DB28-69F5-C1C8-BE0019E8AA12}"/>
              </a:ext>
            </a:extLst>
          </p:cNvPr>
          <p:cNvSpPr txBox="1"/>
          <p:nvPr/>
        </p:nvSpPr>
        <p:spPr>
          <a:xfrm>
            <a:off x="7091363" y="3214688"/>
            <a:ext cx="1763712" cy="903287"/>
          </a:xfrm>
          <a:prstGeom prst="rect">
            <a:avLst/>
          </a:prstGeom>
          <a:blipFill rotWithShape="1">
            <a:blip r:embed="rId18">
              <a:alphaModFix/>
            </a:blip>
            <a:stretch>
              <a:fillRect/>
            </a:stretch>
          </a:blipFill>
          <a:ln>
            <a:noFill/>
          </a:ln>
          <a:effectLst>
            <a:outerShdw blurRad="25400" dist="25400" dir="2388334" rotWithShape="0">
              <a:srgbClr val="000000">
                <a:alpha val="78820"/>
              </a:srgbClr>
            </a:outerShdw>
          </a:effectLst>
        </p:spPr>
        <p:txBody>
          <a:bodyPr spcFirstLastPara="1" lIns="35725" tIns="35725" rIns="35725" bIns="35725" anchor="ctr">
            <a:spAutoFit/>
          </a:bodyPr>
          <a:lstStyle/>
          <a:p>
            <a:pPr algn="ctr" eaLnBrk="1" fontAlgn="auto" hangingPunct="1">
              <a:spcBef>
                <a:spcPts val="0"/>
              </a:spcBef>
              <a:spcAft>
                <a:spcPts val="0"/>
              </a:spcAft>
              <a:buClr>
                <a:srgbClr val="FFFFFF"/>
              </a:buClr>
              <a:buSzPts val="1800"/>
              <a:buFont typeface="Helvetica Neue"/>
              <a:buNone/>
              <a:defRPr/>
            </a:pPr>
            <a:r>
              <a:rPr lang="en-US" sz="1800" b="1" kern="0">
                <a:solidFill>
                  <a:srgbClr val="FFFFFF"/>
                </a:solidFill>
                <a:latin typeface="Calibri" panose="020F0502020204030204" pitchFamily="34" charset="0"/>
                <a:ea typeface="Helvetica Neue"/>
                <a:cs typeface="Calibri" panose="020F0502020204030204" pitchFamily="34" charset="0"/>
                <a:sym typeface="Helvetica Neue"/>
              </a:rPr>
              <a:t>SLAC</a:t>
            </a:r>
            <a:endParaRPr sz="1000" kern="0">
              <a:latin typeface="Calibri" panose="020F0502020204030204" pitchFamily="34" charset="0"/>
              <a:ea typeface="Arial"/>
              <a:cs typeface="Calibri" panose="020F0502020204030204" pitchFamily="34" charset="0"/>
              <a:sym typeface="Arial"/>
            </a:endParaRPr>
          </a:p>
          <a:p>
            <a:pPr algn="ctr" eaLnBrk="1" fontAlgn="auto" hangingPunct="1">
              <a:spcBef>
                <a:spcPts val="0"/>
              </a:spcBef>
              <a:spcAft>
                <a:spcPts val="0"/>
              </a:spcAft>
              <a:buClr>
                <a:srgbClr val="FFFFFF"/>
              </a:buClr>
              <a:buSzPts val="1800"/>
              <a:buFont typeface="Helvetica Neue Light"/>
              <a:buNone/>
              <a:defRPr/>
            </a:pPr>
            <a:r>
              <a:rPr lang="en-US" sz="1800" kern="0">
                <a:solidFill>
                  <a:srgbClr val="FFFFFF"/>
                </a:solidFill>
                <a:latin typeface="Calibri" panose="020F0502020204030204" pitchFamily="34" charset="0"/>
                <a:ea typeface="Helvetica Neue Light"/>
                <a:cs typeface="Calibri" panose="020F0502020204030204" pitchFamily="34" charset="0"/>
                <a:sym typeface="Helvetica Neue Light"/>
              </a:rPr>
              <a:t>C. Young (lab)</a:t>
            </a:r>
            <a:endParaRPr sz="2500" u="sng" kern="0">
              <a:latin typeface="Calibri" panose="020F0502020204030204" pitchFamily="34" charset="0"/>
              <a:ea typeface="Helvetica Neue Light"/>
              <a:cs typeface="Calibri" panose="020F0502020204030204" pitchFamily="34" charset="0"/>
              <a:sym typeface="Helvetica Neue Light"/>
              <a:hlinkClick r:id="rId19"/>
            </a:endParaRPr>
          </a:p>
          <a:p>
            <a:pPr algn="ctr" eaLnBrk="1" fontAlgn="auto" hangingPunct="1">
              <a:spcBef>
                <a:spcPts val="0"/>
              </a:spcBef>
              <a:spcAft>
                <a:spcPts val="0"/>
              </a:spcAft>
              <a:buClr>
                <a:srgbClr val="FFFFFF"/>
              </a:buClr>
              <a:buSzPts val="1800"/>
              <a:buFont typeface="Helvetica Neue Light"/>
              <a:buNone/>
              <a:defRPr/>
            </a:pPr>
            <a:r>
              <a:rPr lang="en-US" sz="1800" kern="0">
                <a:solidFill>
                  <a:srgbClr val="FFFFFF"/>
                </a:solidFill>
                <a:latin typeface="Calibri" panose="020F0502020204030204" pitchFamily="34" charset="0"/>
                <a:ea typeface="Helvetica Neue Light"/>
                <a:cs typeface="Calibri" panose="020F0502020204030204" pitchFamily="34" charset="0"/>
                <a:sym typeface="Helvetica Neue Light"/>
              </a:rPr>
              <a:t>K. Grimm (uni)</a:t>
            </a:r>
            <a:endParaRPr sz="2500" u="sng" kern="0">
              <a:latin typeface="Calibri" panose="020F0502020204030204" pitchFamily="34" charset="0"/>
              <a:ea typeface="Helvetica Neue Light"/>
              <a:cs typeface="Calibri" panose="020F0502020204030204" pitchFamily="34" charset="0"/>
              <a:sym typeface="Helvetica Neue Light"/>
              <a:hlinkClick r:id="rId20"/>
            </a:endParaRPr>
          </a:p>
        </p:txBody>
      </p:sp>
      <p:sp>
        <p:nvSpPr>
          <p:cNvPr id="48" name="Google Shape;672;p68">
            <a:extLst>
              <a:ext uri="{FF2B5EF4-FFF2-40B4-BE49-F238E27FC236}">
                <a16:creationId xmlns:a16="http://schemas.microsoft.com/office/drawing/2014/main" id="{2A9F3287-408D-5482-81E5-A7B10290DD85}"/>
              </a:ext>
            </a:extLst>
          </p:cNvPr>
          <p:cNvSpPr txBox="1"/>
          <p:nvPr/>
        </p:nvSpPr>
        <p:spPr>
          <a:xfrm>
            <a:off x="4827588" y="3240088"/>
            <a:ext cx="1763712" cy="903287"/>
          </a:xfrm>
          <a:prstGeom prst="rect">
            <a:avLst/>
          </a:prstGeom>
          <a:blipFill rotWithShape="1">
            <a:blip r:embed="rId21">
              <a:alphaModFix/>
            </a:blip>
            <a:stretch>
              <a:fillRect/>
            </a:stretch>
          </a:blipFill>
          <a:ln>
            <a:noFill/>
          </a:ln>
          <a:effectLst>
            <a:outerShdw blurRad="38100" dist="25400" dir="5400000" rotWithShape="0">
              <a:srgbClr val="000000">
                <a:alpha val="49410"/>
              </a:srgbClr>
            </a:outerShdw>
          </a:effectLst>
        </p:spPr>
        <p:txBody>
          <a:bodyPr spcFirstLastPara="1" lIns="35725" tIns="35725" rIns="35725" bIns="35725" anchor="ctr">
            <a:spAutoFit/>
          </a:bodyPr>
          <a:lstStyle/>
          <a:p>
            <a:pPr algn="ctr" eaLnBrk="1" fontAlgn="auto" hangingPunct="1">
              <a:spcBef>
                <a:spcPts val="0"/>
              </a:spcBef>
              <a:spcAft>
                <a:spcPts val="0"/>
              </a:spcAft>
              <a:buClr>
                <a:srgbClr val="FFFFFF"/>
              </a:buClr>
              <a:buSzPts val="1800"/>
              <a:buFont typeface="Helvetica Neue"/>
              <a:buNone/>
              <a:defRPr/>
            </a:pPr>
            <a:r>
              <a:rPr lang="en-US" sz="1800" b="1" kern="0" dirty="0">
                <a:solidFill>
                  <a:srgbClr val="FFFFFF"/>
                </a:solidFill>
                <a:latin typeface="Calibri" panose="020F0502020204030204" pitchFamily="34" charset="0"/>
                <a:ea typeface="Helvetica Neue"/>
                <a:cs typeface="Calibri" panose="020F0502020204030204" pitchFamily="34" charset="0"/>
                <a:sym typeface="Helvetica Neue"/>
              </a:rPr>
              <a:t>LBNL</a:t>
            </a:r>
            <a:endParaRPr sz="1000" kern="0" dirty="0">
              <a:latin typeface="Calibri" panose="020F0502020204030204" pitchFamily="34" charset="0"/>
              <a:ea typeface="Arial"/>
              <a:cs typeface="Calibri" panose="020F0502020204030204" pitchFamily="34" charset="0"/>
              <a:sym typeface="Arial"/>
            </a:endParaRPr>
          </a:p>
          <a:p>
            <a:pPr algn="ctr" eaLnBrk="1" fontAlgn="auto" hangingPunct="1">
              <a:spcBef>
                <a:spcPts val="0"/>
              </a:spcBef>
              <a:spcAft>
                <a:spcPts val="0"/>
              </a:spcAft>
              <a:buClr>
                <a:srgbClr val="FFFFFF"/>
              </a:buClr>
              <a:buSzPts val="1800"/>
              <a:buFont typeface="Helvetica Neue Light"/>
              <a:buNone/>
              <a:defRPr/>
            </a:pPr>
            <a:r>
              <a:rPr lang="en-US" sz="1800" kern="0" dirty="0">
                <a:solidFill>
                  <a:srgbClr val="FFFFFF"/>
                </a:solidFill>
                <a:latin typeface="Calibri" panose="020F0502020204030204" pitchFamily="34" charset="0"/>
                <a:ea typeface="Helvetica Neue Light"/>
                <a:cs typeface="Calibri" panose="020F0502020204030204" pitchFamily="34" charset="0"/>
                <a:sym typeface="Helvetica Neue Light"/>
              </a:rPr>
              <a:t>T. Heim (lab)</a:t>
            </a:r>
            <a:endParaRPr sz="2500" u="sng" kern="0" dirty="0">
              <a:latin typeface="Calibri" panose="020F0502020204030204" pitchFamily="34" charset="0"/>
              <a:ea typeface="Helvetica Neue Light"/>
              <a:cs typeface="Calibri" panose="020F0502020204030204" pitchFamily="34" charset="0"/>
              <a:sym typeface="Helvetica Neue Light"/>
              <a:hlinkClick r:id="rId22"/>
            </a:endParaRPr>
          </a:p>
          <a:p>
            <a:pPr algn="ctr" eaLnBrk="1" fontAlgn="auto" hangingPunct="1">
              <a:spcBef>
                <a:spcPts val="0"/>
              </a:spcBef>
              <a:spcAft>
                <a:spcPts val="0"/>
              </a:spcAft>
              <a:buClr>
                <a:srgbClr val="FFFFFF"/>
              </a:buClr>
              <a:buSzPts val="1800"/>
              <a:buFont typeface="Helvetica Neue Light"/>
              <a:buNone/>
              <a:defRPr/>
            </a:pPr>
            <a:r>
              <a:rPr lang="en-US" sz="1800" kern="0" dirty="0">
                <a:solidFill>
                  <a:srgbClr val="FFFFFF"/>
                </a:solidFill>
                <a:latin typeface="Calibri" panose="020F0502020204030204" pitchFamily="34" charset="0"/>
                <a:ea typeface="Helvetica Neue Light"/>
                <a:cs typeface="Calibri" panose="020F0502020204030204" pitchFamily="34" charset="0"/>
                <a:sym typeface="Helvetica Neue Light"/>
              </a:rPr>
              <a:t>L. </a:t>
            </a:r>
            <a:r>
              <a:rPr lang="en-US" sz="1800" kern="0" dirty="0" err="1">
                <a:solidFill>
                  <a:srgbClr val="FFFFFF"/>
                </a:solidFill>
                <a:latin typeface="Calibri" panose="020F0502020204030204" pitchFamily="34" charset="0"/>
                <a:ea typeface="Helvetica Neue Light"/>
                <a:cs typeface="Calibri" panose="020F0502020204030204" pitchFamily="34" charset="0"/>
                <a:sym typeface="Helvetica Neue Light"/>
              </a:rPr>
              <a:t>Jeanty</a:t>
            </a:r>
            <a:r>
              <a:rPr lang="en-US" sz="1800" kern="0" dirty="0">
                <a:solidFill>
                  <a:srgbClr val="FFFFFF"/>
                </a:solidFill>
                <a:latin typeface="Calibri" panose="020F0502020204030204" pitchFamily="34" charset="0"/>
                <a:ea typeface="Helvetica Neue Light"/>
                <a:cs typeface="Calibri" panose="020F0502020204030204" pitchFamily="34" charset="0"/>
                <a:sym typeface="Helvetica Neue Light"/>
              </a:rPr>
              <a:t> (</a:t>
            </a:r>
            <a:r>
              <a:rPr lang="en-US" sz="1800" kern="0" dirty="0" err="1">
                <a:solidFill>
                  <a:srgbClr val="FFFFFF"/>
                </a:solidFill>
                <a:latin typeface="Calibri" panose="020F0502020204030204" pitchFamily="34" charset="0"/>
                <a:ea typeface="Helvetica Neue Light"/>
                <a:cs typeface="Calibri" panose="020F0502020204030204" pitchFamily="34" charset="0"/>
                <a:sym typeface="Helvetica Neue Light"/>
              </a:rPr>
              <a:t>uni</a:t>
            </a:r>
            <a:r>
              <a:rPr lang="en-US" sz="1800" kern="0" dirty="0">
                <a:solidFill>
                  <a:srgbClr val="FFFFFF"/>
                </a:solidFill>
                <a:latin typeface="Calibri" panose="020F0502020204030204" pitchFamily="34" charset="0"/>
                <a:ea typeface="Helvetica Neue Light"/>
                <a:cs typeface="Calibri" panose="020F0502020204030204" pitchFamily="34" charset="0"/>
                <a:sym typeface="Helvetica Neue Light"/>
              </a:rPr>
              <a:t>)</a:t>
            </a:r>
            <a:endParaRPr sz="2500" u="sng" kern="0" dirty="0">
              <a:latin typeface="Calibri" panose="020F0502020204030204" pitchFamily="34" charset="0"/>
              <a:ea typeface="Helvetica Neue Light"/>
              <a:cs typeface="Calibri" panose="020F0502020204030204" pitchFamily="34" charset="0"/>
              <a:sym typeface="Helvetica Neue Light"/>
              <a:hlinkClick r:id="rId23"/>
            </a:endParaRPr>
          </a:p>
        </p:txBody>
      </p:sp>
      <p:sp>
        <p:nvSpPr>
          <p:cNvPr id="14369" name="Rectangle 2">
            <a:extLst>
              <a:ext uri="{FF2B5EF4-FFF2-40B4-BE49-F238E27FC236}">
                <a16:creationId xmlns:a16="http://schemas.microsoft.com/office/drawing/2014/main" id="{89E6F37B-D652-D76A-C3D2-D984C8A7D302}"/>
              </a:ext>
            </a:extLst>
          </p:cNvPr>
          <p:cNvSpPr>
            <a:spLocks noChangeArrowheads="1"/>
          </p:cNvSpPr>
          <p:nvPr/>
        </p:nvSpPr>
        <p:spPr bwMode="auto">
          <a:xfrm>
            <a:off x="4017963" y="5935663"/>
            <a:ext cx="457200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lgn="ctr" eaLnBrk="1" hangingPunct="1">
              <a:spcBef>
                <a:spcPts val="400"/>
              </a:spcBef>
              <a:buSzPct val="58000"/>
            </a:pPr>
            <a:r>
              <a:rPr lang="en-US" altLang="en-US" sz="1600">
                <a:latin typeface="Calibri" panose="020F0502020204030204" pitchFamily="34" charset="0"/>
              </a:rPr>
              <a:t>Labs still have various levels of restrictions, but ATC contacts have been very effective in helping our students and postdocs retain access to their work.</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68C3953-FC70-2657-31C4-5B1EBA4E61AA}"/>
              </a:ext>
            </a:extLst>
          </p:cNvPr>
          <p:cNvSpPr>
            <a:spLocks noGrp="1"/>
          </p:cNvSpPr>
          <p:nvPr>
            <p:ph type="title"/>
          </p:nvPr>
        </p:nvSpPr>
        <p:spPr/>
        <p:txBody>
          <a:bodyPr/>
          <a:lstStyle/>
          <a:p>
            <a:pPr eaLnBrk="1" fontAlgn="auto" hangingPunct="1">
              <a:defRPr/>
            </a:pPr>
            <a:r>
              <a:rPr lang="en-US" dirty="0">
                <a:latin typeface="Calibri" panose="020F0502020204030204" pitchFamily="34" charset="0"/>
                <a:cs typeface="Calibri" panose="020F0502020204030204" pitchFamily="34" charset="0"/>
              </a:rPr>
              <a:t>ATC Program</a:t>
            </a:r>
          </a:p>
        </p:txBody>
      </p:sp>
      <p:sp>
        <p:nvSpPr>
          <p:cNvPr id="16386" name="Google Shape;434;p54">
            <a:extLst>
              <a:ext uri="{FF2B5EF4-FFF2-40B4-BE49-F238E27FC236}">
                <a16:creationId xmlns:a16="http://schemas.microsoft.com/office/drawing/2014/main" id="{BECBDC7D-AE09-BC87-1861-236B41EC05F9}"/>
              </a:ext>
            </a:extLst>
          </p:cNvPr>
          <p:cNvSpPr>
            <a:spLocks noGrp="1" noChangeArrowheads="1"/>
          </p:cNvSpPr>
          <p:nvPr>
            <p:ph type="sldNum" sz="quarter" idx="12"/>
          </p:nvPr>
        </p:nvSpPr>
        <p:spPr>
          <a:xfrm>
            <a:off x="6553200" y="6356350"/>
            <a:ext cx="2133600" cy="257175"/>
          </a:xfrm>
          <a:noFill/>
        </p:spPr>
        <p:txBody>
          <a:bodyPr lIns="35725" tIns="35725" rIns="35725" bIns="35725" anchor="t">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a:buFont typeface="Times New Roman" panose="02020603050405020304" pitchFamily="18" charset="0"/>
              <a:buNone/>
            </a:pPr>
            <a:fld id="{B5E2D4CF-D4BB-A74F-BD58-611999E6CD47}" type="slidenum">
              <a:rPr lang="en-US" altLang="en-US" sz="1200">
                <a:solidFill>
                  <a:srgbClr val="898989"/>
                </a:solidFill>
                <a:latin typeface="Calibri" panose="020F0502020204030204" pitchFamily="34" charset="0"/>
                <a:sym typeface="Calibri" panose="020F0502020204030204" pitchFamily="34" charset="0"/>
              </a:rPr>
              <a:pPr>
                <a:buFont typeface="Times New Roman" panose="02020603050405020304" pitchFamily="18" charset="0"/>
                <a:buNone/>
              </a:pPr>
              <a:t>9</a:t>
            </a:fld>
            <a:endParaRPr lang="en-US" altLang="en-US" sz="1200">
              <a:solidFill>
                <a:srgbClr val="898989"/>
              </a:solidFill>
              <a:latin typeface="Calibri" panose="020F0502020204030204" pitchFamily="34" charset="0"/>
              <a:sym typeface="Calibri" panose="020F0502020204030204" pitchFamily="34" charset="0"/>
            </a:endParaRPr>
          </a:p>
        </p:txBody>
      </p:sp>
      <p:sp>
        <p:nvSpPr>
          <p:cNvPr id="436" name="Google Shape;436;p54">
            <a:extLst>
              <a:ext uri="{FF2B5EF4-FFF2-40B4-BE49-F238E27FC236}">
                <a16:creationId xmlns:a16="http://schemas.microsoft.com/office/drawing/2014/main" id="{B117436E-887F-89D1-8FB5-011151F2F6A4}"/>
              </a:ext>
            </a:extLst>
          </p:cNvPr>
          <p:cNvSpPr txBox="1">
            <a:spLocks noGrp="1"/>
          </p:cNvSpPr>
          <p:nvPr>
            <p:ph type="body" idx="4294967295"/>
          </p:nvPr>
        </p:nvSpPr>
        <p:spPr>
          <a:xfrm>
            <a:off x="238125" y="1608138"/>
            <a:ext cx="6038850" cy="4919662"/>
          </a:xfrm>
        </p:spPr>
        <p:txBody>
          <a:bodyPr spcFirstLastPara="1" lIns="35725" tIns="35725" rIns="35725" bIns="35725">
            <a:normAutofit fontScale="92500"/>
          </a:bodyPr>
          <a:lstStyle/>
          <a:p>
            <a:pPr marL="342900" indent="-342900" eaLnBrk="1" fontAlgn="auto" hangingPunct="1">
              <a:spcBef>
                <a:spcPts val="0"/>
              </a:spcBef>
              <a:spcAft>
                <a:spcPts val="0"/>
              </a:spcAft>
              <a:buSzPts val="1400"/>
              <a:buFont typeface="Noto Sans Symbols"/>
              <a:buChar char="❖"/>
              <a:defRPr/>
            </a:pPr>
            <a:r>
              <a:rPr lang="en-US" sz="2400" dirty="0">
                <a:solidFill>
                  <a:srgbClr val="000090"/>
                </a:solidFill>
                <a:latin typeface="Calibri" panose="020F0502020204030204" pitchFamily="34" charset="0"/>
                <a:ea typeface="Calibri"/>
                <a:cs typeface="Calibri" panose="020F0502020204030204" pitchFamily="34" charset="0"/>
                <a:sym typeface="Calibri"/>
              </a:rPr>
              <a:t>US ATLAS funding to support people and activities at the national laboratories, including:</a:t>
            </a:r>
          </a:p>
          <a:p>
            <a:pPr marL="800100" lvl="1" indent="-342900" eaLnBrk="1" fontAlgn="auto" hangingPunct="1">
              <a:spcBef>
                <a:spcPts val="0"/>
              </a:spcBef>
              <a:spcAft>
                <a:spcPts val="0"/>
              </a:spcAft>
              <a:buSzPts val="1400"/>
              <a:buFont typeface="Noto Sans Symbols"/>
              <a:buChar char="▪"/>
              <a:defRPr/>
            </a:pPr>
            <a:r>
              <a:rPr lang="en-US" sz="2000" dirty="0">
                <a:solidFill>
                  <a:schemeClr val="dk1"/>
                </a:solidFill>
                <a:latin typeface="Calibri" panose="020F0502020204030204" pitchFamily="34" charset="0"/>
                <a:ea typeface="Calibri"/>
                <a:cs typeface="Calibri" panose="020F0502020204030204" pitchFamily="34" charset="0"/>
                <a:sym typeface="Calibri"/>
              </a:rPr>
              <a:t>Direct support for students and postdocs based at (or traveling to) the national labs for ATLAS research</a:t>
            </a:r>
          </a:p>
          <a:p>
            <a:pPr marL="800100" lvl="1" indent="-342900" eaLnBrk="1" fontAlgn="auto" hangingPunct="1">
              <a:spcBef>
                <a:spcPts val="0"/>
              </a:spcBef>
              <a:spcAft>
                <a:spcPts val="0"/>
              </a:spcAft>
              <a:buSzPts val="1400"/>
              <a:buFont typeface="Noto Sans Symbols"/>
              <a:buChar char="▪"/>
              <a:defRPr/>
            </a:pPr>
            <a:r>
              <a:rPr lang="en-US" sz="2000" dirty="0">
                <a:solidFill>
                  <a:schemeClr val="dk1"/>
                </a:solidFill>
                <a:latin typeface="Calibri" panose="020F0502020204030204" pitchFamily="34" charset="0"/>
                <a:ea typeface="Calibri"/>
                <a:cs typeface="Calibri" panose="020F0502020204030204" pitchFamily="34" charset="0"/>
                <a:sym typeface="Calibri"/>
              </a:rPr>
              <a:t>Educational programs: tutorials, </a:t>
            </a:r>
            <a:r>
              <a:rPr lang="en-US" sz="2000" dirty="0" err="1">
                <a:solidFill>
                  <a:schemeClr val="dk1"/>
                </a:solidFill>
                <a:latin typeface="Calibri" panose="020F0502020204030204" pitchFamily="34" charset="0"/>
                <a:ea typeface="Calibri"/>
                <a:cs typeface="Calibri" panose="020F0502020204030204" pitchFamily="34" charset="0"/>
                <a:sym typeface="Calibri"/>
              </a:rPr>
              <a:t>bootcamps</a:t>
            </a:r>
            <a:r>
              <a:rPr lang="en-US" sz="2000" dirty="0">
                <a:solidFill>
                  <a:schemeClr val="dk1"/>
                </a:solidFill>
                <a:latin typeface="Calibri" panose="020F0502020204030204" pitchFamily="34" charset="0"/>
                <a:ea typeface="Calibri"/>
                <a:cs typeface="Calibri" panose="020F0502020204030204" pitchFamily="34" charset="0"/>
                <a:sym typeface="Calibri"/>
              </a:rPr>
              <a:t>, workshops, lecture series</a:t>
            </a:r>
            <a:br>
              <a:rPr lang="en-US" sz="2000" dirty="0">
                <a:solidFill>
                  <a:schemeClr val="dk1"/>
                </a:solidFill>
                <a:latin typeface="Calibri" panose="020F0502020204030204" pitchFamily="34" charset="0"/>
                <a:ea typeface="Calibri"/>
                <a:cs typeface="Calibri" panose="020F0502020204030204" pitchFamily="34" charset="0"/>
                <a:sym typeface="Calibri"/>
              </a:rPr>
            </a:br>
            <a:endParaRPr lang="en-US" sz="2000" dirty="0">
              <a:solidFill>
                <a:schemeClr val="dk1"/>
              </a:solidFill>
              <a:latin typeface="Calibri" panose="020F0502020204030204" pitchFamily="34" charset="0"/>
              <a:ea typeface="Calibri"/>
              <a:cs typeface="Calibri" panose="020F0502020204030204" pitchFamily="34" charset="0"/>
              <a:sym typeface="Calibri"/>
            </a:endParaRPr>
          </a:p>
          <a:p>
            <a:pPr marL="342900" indent="-342900" eaLnBrk="1" fontAlgn="auto" hangingPunct="1">
              <a:spcBef>
                <a:spcPts val="400"/>
              </a:spcBef>
              <a:spcAft>
                <a:spcPts val="0"/>
              </a:spcAft>
              <a:buSzPts val="1400"/>
              <a:buFont typeface="Noto Sans Symbols"/>
              <a:buChar char="❖"/>
              <a:defRPr/>
            </a:pPr>
            <a:r>
              <a:rPr lang="en-US" sz="2400" dirty="0">
                <a:solidFill>
                  <a:srgbClr val="000090"/>
                </a:solidFill>
                <a:latin typeface="Calibri" panose="020F0502020204030204" pitchFamily="34" charset="0"/>
                <a:ea typeface="Calibri"/>
                <a:cs typeface="Calibri" panose="020F0502020204030204" pitchFamily="34" charset="0"/>
                <a:sym typeface="Calibri"/>
              </a:rPr>
              <a:t>Broad focus covering all </a:t>
            </a:r>
            <a:br>
              <a:rPr lang="en-US" sz="2400" dirty="0">
                <a:solidFill>
                  <a:srgbClr val="000090"/>
                </a:solidFill>
                <a:latin typeface="Calibri" panose="020F0502020204030204" pitchFamily="34" charset="0"/>
                <a:ea typeface="Calibri"/>
                <a:cs typeface="Calibri" panose="020F0502020204030204" pitchFamily="34" charset="0"/>
                <a:sym typeface="Calibri"/>
              </a:rPr>
            </a:br>
            <a:r>
              <a:rPr lang="en-US" sz="2400" dirty="0">
                <a:solidFill>
                  <a:srgbClr val="000090"/>
                </a:solidFill>
                <a:latin typeface="Calibri" panose="020F0502020204030204" pitchFamily="34" charset="0"/>
                <a:ea typeface="Calibri"/>
                <a:cs typeface="Calibri" panose="020F0502020204030204" pitchFamily="34" charset="0"/>
                <a:sym typeface="Calibri"/>
              </a:rPr>
              <a:t>aspects of ATLAS program </a:t>
            </a:r>
            <a:endParaRPr sz="2400" dirty="0">
              <a:solidFill>
                <a:srgbClr val="000090"/>
              </a:solidFill>
              <a:latin typeface="Calibri" panose="020F0502020204030204" pitchFamily="34" charset="0"/>
              <a:ea typeface="Calibri"/>
              <a:cs typeface="Calibri" panose="020F0502020204030204" pitchFamily="34" charset="0"/>
              <a:sym typeface="Calibri"/>
            </a:endParaRPr>
          </a:p>
          <a:p>
            <a:pPr marL="647700" lvl="1" indent="-342900" eaLnBrk="1" fontAlgn="auto" hangingPunct="1">
              <a:spcBef>
                <a:spcPts val="400"/>
              </a:spcBef>
              <a:spcAft>
                <a:spcPts val="0"/>
              </a:spcAft>
              <a:buClr>
                <a:srgbClr val="011993"/>
              </a:buClr>
              <a:buSzPts val="1400"/>
              <a:buFont typeface="Noto Sans Symbols"/>
              <a:buChar char="▪"/>
              <a:defRPr/>
            </a:pPr>
            <a:r>
              <a:rPr lang="en-US" sz="2000" dirty="0">
                <a:solidFill>
                  <a:schemeClr val="dk1"/>
                </a:solidFill>
                <a:latin typeface="Calibri" panose="020F0502020204030204" pitchFamily="34" charset="0"/>
                <a:ea typeface="Calibri"/>
                <a:cs typeface="Calibri" panose="020F0502020204030204" pitchFamily="34" charset="0"/>
                <a:sym typeface="Calibri"/>
              </a:rPr>
              <a:t>Physics analysis</a:t>
            </a:r>
            <a:endParaRPr sz="2000" dirty="0">
              <a:solidFill>
                <a:schemeClr val="dk1"/>
              </a:solidFill>
              <a:latin typeface="Calibri" panose="020F0502020204030204" pitchFamily="34" charset="0"/>
              <a:ea typeface="Calibri"/>
              <a:cs typeface="Calibri" panose="020F0502020204030204" pitchFamily="34" charset="0"/>
              <a:sym typeface="Calibri"/>
            </a:endParaRPr>
          </a:p>
          <a:p>
            <a:pPr marL="647700" lvl="1" indent="-342900" eaLnBrk="1" fontAlgn="auto" hangingPunct="1">
              <a:spcBef>
                <a:spcPts val="400"/>
              </a:spcBef>
              <a:spcAft>
                <a:spcPts val="0"/>
              </a:spcAft>
              <a:buClr>
                <a:srgbClr val="011993"/>
              </a:buClr>
              <a:buSzPts val="1400"/>
              <a:buFont typeface="Noto Sans Symbols"/>
              <a:buChar char="▪"/>
              <a:defRPr/>
            </a:pPr>
            <a:r>
              <a:rPr lang="en-US" sz="2000" dirty="0">
                <a:solidFill>
                  <a:schemeClr val="dk1"/>
                </a:solidFill>
                <a:latin typeface="Calibri" panose="020F0502020204030204" pitchFamily="34" charset="0"/>
                <a:ea typeface="Calibri"/>
                <a:cs typeface="Calibri" panose="020F0502020204030204" pitchFamily="34" charset="0"/>
                <a:sym typeface="Calibri"/>
              </a:rPr>
              <a:t>Computing and software</a:t>
            </a:r>
            <a:endParaRPr sz="2000" dirty="0">
              <a:solidFill>
                <a:schemeClr val="dk1"/>
              </a:solidFill>
              <a:latin typeface="Calibri" panose="020F0502020204030204" pitchFamily="34" charset="0"/>
              <a:ea typeface="Calibri"/>
              <a:cs typeface="Calibri" panose="020F0502020204030204" pitchFamily="34" charset="0"/>
              <a:sym typeface="Calibri"/>
            </a:endParaRPr>
          </a:p>
          <a:p>
            <a:pPr marL="647700" lvl="1" indent="-342900" eaLnBrk="1" fontAlgn="auto" hangingPunct="1">
              <a:spcBef>
                <a:spcPts val="400"/>
              </a:spcBef>
              <a:spcAft>
                <a:spcPts val="0"/>
              </a:spcAft>
              <a:buClr>
                <a:srgbClr val="011993"/>
              </a:buClr>
              <a:buSzPts val="1400"/>
              <a:buFont typeface="Noto Sans Symbols"/>
              <a:buChar char="▪"/>
              <a:defRPr/>
            </a:pPr>
            <a:r>
              <a:rPr lang="en-US" sz="2000" dirty="0">
                <a:solidFill>
                  <a:schemeClr val="dk1"/>
                </a:solidFill>
                <a:latin typeface="Calibri" panose="020F0502020204030204" pitchFamily="34" charset="0"/>
                <a:ea typeface="Calibri"/>
                <a:cs typeface="Calibri" panose="020F0502020204030204" pitchFamily="34" charset="0"/>
                <a:sym typeface="Calibri"/>
              </a:rPr>
              <a:t>Performance tools</a:t>
            </a:r>
            <a:endParaRPr sz="2000" dirty="0">
              <a:solidFill>
                <a:schemeClr val="dk1"/>
              </a:solidFill>
              <a:latin typeface="Calibri" panose="020F0502020204030204" pitchFamily="34" charset="0"/>
              <a:ea typeface="Calibri"/>
              <a:cs typeface="Calibri" panose="020F0502020204030204" pitchFamily="34" charset="0"/>
              <a:sym typeface="Calibri"/>
            </a:endParaRPr>
          </a:p>
          <a:p>
            <a:pPr marL="647700" lvl="1" indent="-342900" eaLnBrk="1" fontAlgn="auto" hangingPunct="1">
              <a:spcBef>
                <a:spcPts val="400"/>
              </a:spcBef>
              <a:spcAft>
                <a:spcPts val="0"/>
              </a:spcAft>
              <a:buClr>
                <a:srgbClr val="011993"/>
              </a:buClr>
              <a:buSzPts val="1400"/>
              <a:buFont typeface="Noto Sans Symbols"/>
              <a:buChar char="▪"/>
              <a:defRPr/>
            </a:pPr>
            <a:r>
              <a:rPr lang="en-US" sz="2000" dirty="0">
                <a:solidFill>
                  <a:schemeClr val="dk1"/>
                </a:solidFill>
                <a:latin typeface="Calibri" panose="020F0502020204030204" pitchFamily="34" charset="0"/>
                <a:ea typeface="Calibri"/>
                <a:cs typeface="Calibri" panose="020F0502020204030204" pitchFamily="34" charset="0"/>
                <a:sym typeface="Calibri"/>
              </a:rPr>
              <a:t>R&amp;D hardware and electronics </a:t>
            </a:r>
            <a:endParaRPr sz="2000" dirty="0">
              <a:solidFill>
                <a:schemeClr val="dk1"/>
              </a:solidFill>
              <a:latin typeface="Calibri" panose="020F0502020204030204" pitchFamily="34" charset="0"/>
              <a:ea typeface="Calibri"/>
              <a:cs typeface="Calibri" panose="020F0502020204030204" pitchFamily="34" charset="0"/>
              <a:sym typeface="Calibri"/>
            </a:endParaRPr>
          </a:p>
          <a:p>
            <a:pPr marL="647700" lvl="1" indent="-342900" eaLnBrk="1" fontAlgn="auto" hangingPunct="1">
              <a:spcBef>
                <a:spcPts val="400"/>
              </a:spcBef>
              <a:spcAft>
                <a:spcPts val="0"/>
              </a:spcAft>
              <a:buClr>
                <a:srgbClr val="011993"/>
              </a:buClr>
              <a:buSzPts val="1400"/>
              <a:buFont typeface="Noto Sans Symbols"/>
              <a:buChar char="▪"/>
              <a:defRPr/>
            </a:pPr>
            <a:r>
              <a:rPr lang="en-US" sz="2000" dirty="0">
                <a:solidFill>
                  <a:schemeClr val="dk1"/>
                </a:solidFill>
                <a:latin typeface="Calibri" panose="020F0502020204030204" pitchFamily="34" charset="0"/>
                <a:ea typeface="Calibri"/>
                <a:cs typeface="Calibri" panose="020F0502020204030204" pitchFamily="34" charset="0"/>
                <a:sym typeface="Calibri"/>
              </a:rPr>
              <a:t>Qualification tasks </a:t>
            </a:r>
          </a:p>
        </p:txBody>
      </p:sp>
      <p:pic>
        <p:nvPicPr>
          <p:cNvPr id="16388" name="Google Shape;437;p54">
            <a:extLst>
              <a:ext uri="{FF2B5EF4-FFF2-40B4-BE49-F238E27FC236}">
                <a16:creationId xmlns:a16="http://schemas.microsoft.com/office/drawing/2014/main" id="{DEF7E242-935C-8080-B02E-5EC1CB66D8DB}"/>
              </a:ext>
            </a:extLst>
          </p:cNvPr>
          <p:cNvPicPr preferRelativeResize="0">
            <a:picLocks noChangeAspect="1" noChangeArrowheads="1"/>
          </p:cNvPicPr>
          <p:nvPr/>
        </p:nvPicPr>
        <p:blipFill>
          <a:blip r:embed="rId3">
            <a:extLst>
              <a:ext uri="{28A0092B-C50C-407E-A947-70E740481C1C}">
                <a14:useLocalDpi xmlns:a14="http://schemas.microsoft.com/office/drawing/2010/main" val="0"/>
              </a:ext>
            </a:extLst>
          </a:blip>
          <a:srcRect l="14751" r="4466"/>
          <a:stretch>
            <a:fillRect/>
          </a:stretch>
        </p:blipFill>
        <p:spPr bwMode="auto">
          <a:xfrm>
            <a:off x="6330950" y="1858963"/>
            <a:ext cx="2570163" cy="2233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9" name="Google Shape;438;p54">
            <a:extLst>
              <a:ext uri="{FF2B5EF4-FFF2-40B4-BE49-F238E27FC236}">
                <a16:creationId xmlns:a16="http://schemas.microsoft.com/office/drawing/2014/main" id="{23BAE1BA-AA82-8E23-49D6-FD7BFB7D3DC8}"/>
              </a:ext>
            </a:extLst>
          </p:cNvPr>
          <p:cNvPicPr preferRelativeResize="0">
            <a:picLocks noChangeAspect="1" noChangeArrowheads="1"/>
          </p:cNvPicPr>
          <p:nvPr/>
        </p:nvPicPr>
        <p:blipFill>
          <a:blip r:embed="rId4">
            <a:extLst>
              <a:ext uri="{28A0092B-C50C-407E-A947-70E740481C1C}">
                <a14:useLocalDpi xmlns:a14="http://schemas.microsoft.com/office/drawing/2010/main" val="0"/>
              </a:ext>
            </a:extLst>
          </a:blip>
          <a:srcRect l="19426"/>
          <a:stretch>
            <a:fillRect/>
          </a:stretch>
        </p:blipFill>
        <p:spPr bwMode="auto">
          <a:xfrm rot="5400000">
            <a:off x="6746081" y="4495007"/>
            <a:ext cx="2232025" cy="2078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Google Shape;439;p54">
            <a:extLst>
              <a:ext uri="{FF2B5EF4-FFF2-40B4-BE49-F238E27FC236}">
                <a16:creationId xmlns:a16="http://schemas.microsoft.com/office/drawing/2014/main" id="{D6B26CDB-C6C1-CE5A-7B61-3874DB71C0FA}"/>
              </a:ext>
            </a:extLst>
          </p:cNvPr>
          <p:cNvPicPr preferRelativeResize="0">
            <a:picLocks noChangeAspect="1" noChangeArrowheads="1"/>
          </p:cNvPicPr>
          <p:nvPr/>
        </p:nvPicPr>
        <p:blipFill>
          <a:blip r:embed="rId5">
            <a:extLst>
              <a:ext uri="{28A0092B-C50C-407E-A947-70E740481C1C}">
                <a14:useLocalDpi xmlns:a14="http://schemas.microsoft.com/office/drawing/2010/main" val="0"/>
              </a:ext>
            </a:extLst>
          </a:blip>
          <a:srcRect l="16287" t="11609" r="29922" b="16417"/>
          <a:stretch>
            <a:fillRect/>
          </a:stretch>
        </p:blipFill>
        <p:spPr bwMode="auto">
          <a:xfrm>
            <a:off x="4381500" y="4418013"/>
            <a:ext cx="2224088" cy="223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1" name="Rectangle 4">
            <a:extLst>
              <a:ext uri="{FF2B5EF4-FFF2-40B4-BE49-F238E27FC236}">
                <a16:creationId xmlns:a16="http://schemas.microsoft.com/office/drawing/2014/main" id="{6B6690EA-7796-F94C-B1F8-F88D110C95BB}"/>
              </a:ext>
            </a:extLst>
          </p:cNvPr>
          <p:cNvSpPr>
            <a:spLocks noChangeArrowheads="1"/>
          </p:cNvSpPr>
          <p:nvPr/>
        </p:nvSpPr>
        <p:spPr bwMode="auto">
          <a:xfrm>
            <a:off x="3370263" y="1100138"/>
            <a:ext cx="3378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1pPr>
            <a:lvl2pPr marL="742950" indent="-28575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2pPr>
            <a:lvl3pPr marL="11430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3pPr>
            <a:lvl4pPr marL="16002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4pPr>
            <a:lvl5pPr marL="2057400" indent="-228600">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5pPr>
            <a:lvl6pPr marL="25146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6pPr>
            <a:lvl7pPr marL="29718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7pPr>
            <a:lvl8pPr marL="34290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8pPr>
            <a:lvl9pPr marL="3886200" indent="-228600" eaLnBrk="0" fontAlgn="base" hangingPunct="0">
              <a:spcBef>
                <a:spcPct val="0"/>
              </a:spcBef>
              <a:spcAft>
                <a:spcPct val="0"/>
              </a:spcAft>
              <a:buClr>
                <a:srgbClr val="000000"/>
              </a:buClr>
              <a:buFont typeface="Arial" panose="020B0604020202020204" pitchFamily="34" charset="0"/>
              <a:defRPr sz="1400">
                <a:solidFill>
                  <a:srgbClr val="000000"/>
                </a:solidFill>
                <a:latin typeface="Arial" panose="020B0604020202020204" pitchFamily="34" charset="0"/>
                <a:cs typeface="Arial" panose="020B0604020202020204" pitchFamily="34" charset="0"/>
                <a:sym typeface="Arial" panose="020B0604020202020204" pitchFamily="34" charset="0"/>
              </a:defRPr>
            </a:lvl9pPr>
          </a:lstStyle>
          <a:p>
            <a:pPr eaLnBrk="1" hangingPunct="1"/>
            <a:r>
              <a:rPr lang="en-US" altLang="en-US"/>
              <a:t>https://www.usatlas.org/atlas-center-atc</a:t>
            </a:r>
          </a:p>
        </p:txBody>
      </p:sp>
    </p:spTree>
  </p:cSld>
  <p:clrMapOvr>
    <a:masterClrMapping/>
  </p:clrMapOvr>
</p:sld>
</file>

<file path=ppt/theme/theme1.xml><?xml version="1.0" encoding="utf-8"?>
<a:theme xmlns:a="http://schemas.openxmlformats.org/drawingml/2006/main" name="Office Theme">
  <a:themeElements>
    <a:clrScheme name="Concourse">
      <a:dk1>
        <a:srgbClr val="000000"/>
      </a:dk1>
      <a:lt1>
        <a:srgbClr val="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8127</TotalTime>
  <Words>2008</Words>
  <Application>Microsoft Macintosh PowerPoint</Application>
  <PresentationFormat>On-screen Show (4:3)</PresentationFormat>
  <Paragraphs>251</Paragraphs>
  <Slides>22</Slides>
  <Notes>14</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22</vt:i4>
      </vt:variant>
    </vt:vector>
  </HeadingPairs>
  <TitlesOfParts>
    <vt:vector size="34" baseType="lpstr">
      <vt:lpstr>Noto Sans Symbols</vt:lpstr>
      <vt:lpstr>Helvetica</vt:lpstr>
      <vt:lpstr>Times New Roman</vt:lpstr>
      <vt:lpstr>Calibri</vt:lpstr>
      <vt:lpstr>Times</vt:lpstr>
      <vt:lpstr>Wingdings</vt:lpstr>
      <vt:lpstr>Courier New</vt:lpstr>
      <vt:lpstr>Helvetica Neue Light</vt:lpstr>
      <vt:lpstr>Arial</vt:lpstr>
      <vt:lpstr>Comic Sans MS</vt:lpstr>
      <vt:lpstr>Helvetica Neue</vt:lpstr>
      <vt:lpstr>Office Theme</vt:lpstr>
      <vt:lpstr>Research and Training Programs  for US ATLAS Graduate Students</vt:lpstr>
      <vt:lpstr>Overview of ATLAS &amp; US ATLAS</vt:lpstr>
      <vt:lpstr>CAMPFIRE</vt:lpstr>
      <vt:lpstr>CAMPFIRE</vt:lpstr>
      <vt:lpstr>CAMPFIRE</vt:lpstr>
      <vt:lpstr>US ATLAS Computing Tutorials</vt:lpstr>
      <vt:lpstr>Other Training Events</vt:lpstr>
      <vt:lpstr>ATLAS Technical Center (ATC)</vt:lpstr>
      <vt:lpstr>ATC Program</vt:lpstr>
      <vt:lpstr>ATC Program</vt:lpstr>
      <vt:lpstr>ATC Proposal Guidance</vt:lpstr>
      <vt:lpstr>Backup - Programs for  Undergraduate Students </vt:lpstr>
      <vt:lpstr>Undergraduate Research</vt:lpstr>
      <vt:lpstr>REU Programs</vt:lpstr>
      <vt:lpstr>REU @ CERN</vt:lpstr>
      <vt:lpstr>Undergrad Research at National Labs</vt:lpstr>
      <vt:lpstr>PURSUE (US-CMS)</vt:lpstr>
      <vt:lpstr>SUPER (US-ATLAS)</vt:lpstr>
      <vt:lpstr>SUPER (US-ATLAS)</vt:lpstr>
      <vt:lpstr>SUPER (US-ATLAS)</vt:lpstr>
      <vt:lpstr>Conclusion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WBS 5: Physics Support</dc:title>
  <cp:lastModifiedBy>Haley, Joe</cp:lastModifiedBy>
  <cp:revision>103</cp:revision>
  <cp:lastPrinted>2022-08-04T12:31:32Z</cp:lastPrinted>
  <dcterms:modified xsi:type="dcterms:W3CDTF">2024-12-06T05:06:44Z</dcterms:modified>
</cp:coreProperties>
</file>