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0.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1.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9.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20.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21.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22.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23.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24.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25.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26.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27.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28.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0"/>
  </p:notesMasterIdLst>
  <p:handoutMasterIdLst>
    <p:handoutMasterId r:id="rId41"/>
  </p:handoutMasterIdLst>
  <p:sldIdLst>
    <p:sldId id="263" r:id="rId2"/>
    <p:sldId id="262" r:id="rId3"/>
    <p:sldId id="258" r:id="rId4"/>
    <p:sldId id="294" r:id="rId5"/>
    <p:sldId id="298" r:id="rId6"/>
    <p:sldId id="297" r:id="rId7"/>
    <p:sldId id="299" r:id="rId8"/>
    <p:sldId id="304" r:id="rId9"/>
    <p:sldId id="296" r:id="rId10"/>
    <p:sldId id="295" r:id="rId11"/>
    <p:sldId id="300" r:id="rId12"/>
    <p:sldId id="259" r:id="rId13"/>
    <p:sldId id="268" r:id="rId14"/>
    <p:sldId id="286" r:id="rId15"/>
    <p:sldId id="291" r:id="rId16"/>
    <p:sldId id="292" r:id="rId17"/>
    <p:sldId id="270" r:id="rId18"/>
    <p:sldId id="272" r:id="rId19"/>
    <p:sldId id="274" r:id="rId20"/>
    <p:sldId id="302" r:id="rId21"/>
    <p:sldId id="303" r:id="rId22"/>
    <p:sldId id="276" r:id="rId23"/>
    <p:sldId id="281" r:id="rId24"/>
    <p:sldId id="275" r:id="rId25"/>
    <p:sldId id="277" r:id="rId26"/>
    <p:sldId id="278" r:id="rId27"/>
    <p:sldId id="279" r:id="rId28"/>
    <p:sldId id="280" r:id="rId29"/>
    <p:sldId id="285" r:id="rId30"/>
    <p:sldId id="301" r:id="rId31"/>
    <p:sldId id="284" r:id="rId32"/>
    <p:sldId id="293" r:id="rId33"/>
    <p:sldId id="282" r:id="rId34"/>
    <p:sldId id="283" r:id="rId35"/>
    <p:sldId id="289" r:id="rId36"/>
    <p:sldId id="287" r:id="rId37"/>
    <p:sldId id="288" r:id="rId38"/>
    <p:sldId id="266" r:id="rId39"/>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04">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showGuides="1">
      <p:cViewPr varScale="1">
        <p:scale>
          <a:sx n="143" d="100"/>
          <a:sy n="143" d="100"/>
        </p:scale>
        <p:origin x="126" y="372"/>
      </p:cViewPr>
      <p:guideLst>
        <p:guide orient="horz" pos="3204"/>
        <p:guide pos="2880"/>
      </p:guideLst>
    </p:cSldViewPr>
  </p:slideViewPr>
  <p:notesTextViewPr>
    <p:cViewPr>
      <p:scale>
        <a:sx n="3" d="2"/>
        <a:sy n="3" d="2"/>
      </p:scale>
      <p:origin x="0" y="0"/>
    </p:cViewPr>
  </p:notesTextViewPr>
  <p:notesViewPr>
    <p:cSldViewPr snapToObjects="1">
      <p:cViewPr varScale="1">
        <p:scale>
          <a:sx n="96" d="100"/>
          <a:sy n="96" d="100"/>
        </p:scale>
        <p:origin x="3642"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9DF43CA-7313-44BF-BD3F-B42276A4B4C6}" type="doc">
      <dgm:prSet loTypeId="urn:microsoft.com/office/officeart/2005/8/layout/radial5" loCatId="relationship" qsTypeId="urn:microsoft.com/office/officeart/2005/8/quickstyle/3d3" qsCatId="3D" csTypeId="urn:microsoft.com/office/officeart/2005/8/colors/accent1_2" csCatId="accent1" phldr="1"/>
      <dgm:spPr/>
      <dgm:t>
        <a:bodyPr/>
        <a:lstStyle/>
        <a:p>
          <a:endParaRPr lang="en-GB"/>
        </a:p>
      </dgm:t>
    </dgm:pt>
    <dgm:pt modelId="{31477CCF-69E8-4BD4-93BF-B6EF1011725F}">
      <dgm:prSet phldrT="[Text]"/>
      <dgm:spPr/>
      <dgm:t>
        <a:bodyPr/>
        <a:lstStyle/>
        <a:p>
          <a:r>
            <a:rPr lang="en-US" dirty="0"/>
            <a:t>FRAS</a:t>
          </a:r>
          <a:endParaRPr lang="en-GB" dirty="0"/>
        </a:p>
      </dgm:t>
    </dgm:pt>
    <dgm:pt modelId="{24A0AC34-373E-4E78-A363-B9A53860CBD7}" type="parTrans" cxnId="{9DA99FE7-68F7-42E5-9475-08A514CCB3B7}">
      <dgm:prSet/>
      <dgm:spPr/>
      <dgm:t>
        <a:bodyPr/>
        <a:lstStyle/>
        <a:p>
          <a:endParaRPr lang="en-GB"/>
        </a:p>
      </dgm:t>
    </dgm:pt>
    <dgm:pt modelId="{E99D4221-4CB6-416B-A54E-C8B92D98C224}" type="sibTrans" cxnId="{9DA99FE7-68F7-42E5-9475-08A514CCB3B7}">
      <dgm:prSet/>
      <dgm:spPr/>
      <dgm:t>
        <a:bodyPr/>
        <a:lstStyle/>
        <a:p>
          <a:endParaRPr lang="en-GB"/>
        </a:p>
      </dgm:t>
    </dgm:pt>
    <dgm:pt modelId="{DE2077FF-C8C3-4C34-9777-3DA24F8C2976}">
      <dgm:prSet phldrT="[Text]"/>
      <dgm:spPr/>
      <dgm:t>
        <a:bodyPr/>
        <a:lstStyle/>
        <a:p>
          <a:r>
            <a:rPr lang="en-GB" dirty="0"/>
            <a:t>Environmental sensors</a:t>
          </a:r>
        </a:p>
      </dgm:t>
    </dgm:pt>
    <dgm:pt modelId="{52BEBDC8-FFF9-496B-8F06-09CA4EE0205A}" type="parTrans" cxnId="{AB58D56F-DC42-42B1-AF78-CCC9A9D37B27}">
      <dgm:prSet/>
      <dgm:spPr/>
      <dgm:t>
        <a:bodyPr/>
        <a:lstStyle/>
        <a:p>
          <a:endParaRPr lang="en-GB"/>
        </a:p>
      </dgm:t>
    </dgm:pt>
    <dgm:pt modelId="{0356E4E2-99FB-452E-A40C-A64D721D3E78}" type="sibTrans" cxnId="{AB58D56F-DC42-42B1-AF78-CCC9A9D37B27}">
      <dgm:prSet/>
      <dgm:spPr/>
      <dgm:t>
        <a:bodyPr/>
        <a:lstStyle/>
        <a:p>
          <a:endParaRPr lang="en-GB"/>
        </a:p>
      </dgm:t>
    </dgm:pt>
    <dgm:pt modelId="{E03990DD-8C73-4031-BE13-33289621A80F}">
      <dgm:prSet phldrT="[Text]"/>
      <dgm:spPr/>
      <dgm:t>
        <a:bodyPr/>
        <a:lstStyle/>
        <a:p>
          <a:r>
            <a:rPr lang="en-GB" dirty="0"/>
            <a:t>Motorized jacks</a:t>
          </a:r>
        </a:p>
      </dgm:t>
    </dgm:pt>
    <dgm:pt modelId="{F710834A-593F-42D9-9DD2-FFF1B475C283}" type="parTrans" cxnId="{A9711667-A1C4-4608-ABB3-A2901BBC3261}">
      <dgm:prSet/>
      <dgm:spPr/>
      <dgm:t>
        <a:bodyPr/>
        <a:lstStyle/>
        <a:p>
          <a:endParaRPr lang="en-GB"/>
        </a:p>
      </dgm:t>
    </dgm:pt>
    <dgm:pt modelId="{D666FC18-6BF0-4871-AA1F-CF84ABEC2D85}" type="sibTrans" cxnId="{A9711667-A1C4-4608-ABB3-A2901BBC3261}">
      <dgm:prSet/>
      <dgm:spPr/>
      <dgm:t>
        <a:bodyPr/>
        <a:lstStyle/>
        <a:p>
          <a:endParaRPr lang="en-GB"/>
        </a:p>
      </dgm:t>
    </dgm:pt>
    <dgm:pt modelId="{7AD87D73-D054-4B9B-99BC-71E82179BE2E}">
      <dgm:prSet phldrT="[Text]"/>
      <dgm:spPr/>
      <dgm:t>
        <a:bodyPr/>
        <a:lstStyle/>
        <a:p>
          <a:r>
            <a:rPr lang="en-GB" dirty="0"/>
            <a:t>internal monitoring systems</a:t>
          </a:r>
        </a:p>
      </dgm:t>
    </dgm:pt>
    <dgm:pt modelId="{B1F895B7-3EEF-4283-B25E-94075246B4F9}" type="parTrans" cxnId="{69369248-C914-4C55-885B-39B4D44B026B}">
      <dgm:prSet/>
      <dgm:spPr/>
      <dgm:t>
        <a:bodyPr/>
        <a:lstStyle/>
        <a:p>
          <a:endParaRPr lang="en-GB"/>
        </a:p>
      </dgm:t>
    </dgm:pt>
    <dgm:pt modelId="{37F3B173-F29A-496E-B3EA-656453DF330C}" type="sibTrans" cxnId="{69369248-C914-4C55-885B-39B4D44B026B}">
      <dgm:prSet/>
      <dgm:spPr/>
      <dgm:t>
        <a:bodyPr/>
        <a:lstStyle/>
        <a:p>
          <a:endParaRPr lang="en-GB"/>
        </a:p>
      </dgm:t>
    </dgm:pt>
    <dgm:pt modelId="{790901E1-9EA1-44F3-A620-6DAC8E40630F}">
      <dgm:prSet/>
      <dgm:spPr/>
      <dgm:t>
        <a:bodyPr/>
        <a:lstStyle/>
        <a:p>
          <a:r>
            <a:rPr lang="en-GB" dirty="0"/>
            <a:t>Alignment sensors</a:t>
          </a:r>
        </a:p>
      </dgm:t>
    </dgm:pt>
    <dgm:pt modelId="{DA303A04-4015-4320-992A-F6CB9BBEC77D}" type="parTrans" cxnId="{2E07B2B8-CBAE-455A-B688-9B4E783835F2}">
      <dgm:prSet/>
      <dgm:spPr/>
      <dgm:t>
        <a:bodyPr/>
        <a:lstStyle/>
        <a:p>
          <a:endParaRPr lang="en-GB"/>
        </a:p>
      </dgm:t>
    </dgm:pt>
    <dgm:pt modelId="{FF5D1F37-566F-46F4-A951-69AFCFA44E7F}" type="sibTrans" cxnId="{2E07B2B8-CBAE-455A-B688-9B4E783835F2}">
      <dgm:prSet/>
      <dgm:spPr/>
      <dgm:t>
        <a:bodyPr/>
        <a:lstStyle/>
        <a:p>
          <a:endParaRPr lang="en-GB"/>
        </a:p>
      </dgm:t>
    </dgm:pt>
    <dgm:pt modelId="{D2423DBC-9DB8-4F27-8CA7-AE15F5411C9E}">
      <dgm:prSet/>
      <dgm:spPr/>
      <dgm:t>
        <a:bodyPr/>
        <a:lstStyle/>
        <a:p>
          <a:r>
            <a:rPr lang="en-GB" dirty="0"/>
            <a:t>Motorized universal alignment platforms (UAP)</a:t>
          </a:r>
        </a:p>
      </dgm:t>
    </dgm:pt>
    <dgm:pt modelId="{C9616411-431F-442E-8989-487695090090}" type="parTrans" cxnId="{D5B1391B-89C0-4956-883A-A0696F097602}">
      <dgm:prSet/>
      <dgm:spPr/>
      <dgm:t>
        <a:bodyPr/>
        <a:lstStyle/>
        <a:p>
          <a:endParaRPr lang="en-GB"/>
        </a:p>
      </dgm:t>
    </dgm:pt>
    <dgm:pt modelId="{8ED84807-C7F8-462D-893C-6379F5C69D66}" type="sibTrans" cxnId="{D5B1391B-89C0-4956-883A-A0696F097602}">
      <dgm:prSet/>
      <dgm:spPr/>
      <dgm:t>
        <a:bodyPr/>
        <a:lstStyle/>
        <a:p>
          <a:endParaRPr lang="en-GB"/>
        </a:p>
      </dgm:t>
    </dgm:pt>
    <dgm:pt modelId="{4233DF30-713A-4C80-BC7F-F3D2B6679C98}">
      <dgm:prSet/>
      <dgm:spPr/>
      <dgm:t>
        <a:bodyPr/>
        <a:lstStyle/>
        <a:p>
          <a:r>
            <a:rPr lang="en-GB" dirty="0"/>
            <a:t>Wire Replacement system, diagnostic system</a:t>
          </a:r>
        </a:p>
      </dgm:t>
    </dgm:pt>
    <dgm:pt modelId="{E1AD5DDC-A00C-4C42-A99A-104C462A3606}" type="parTrans" cxnId="{B3DB78E5-9C8A-42AE-838D-BCD5A0FED42F}">
      <dgm:prSet/>
      <dgm:spPr/>
      <dgm:t>
        <a:bodyPr/>
        <a:lstStyle/>
        <a:p>
          <a:endParaRPr lang="en-GB"/>
        </a:p>
      </dgm:t>
    </dgm:pt>
    <dgm:pt modelId="{7D3866D8-1808-4023-87DF-C9EC19D471F4}" type="sibTrans" cxnId="{B3DB78E5-9C8A-42AE-838D-BCD5A0FED42F}">
      <dgm:prSet/>
      <dgm:spPr/>
      <dgm:t>
        <a:bodyPr/>
        <a:lstStyle/>
        <a:p>
          <a:endParaRPr lang="en-GB"/>
        </a:p>
      </dgm:t>
    </dgm:pt>
    <dgm:pt modelId="{68A7AC05-CC20-4697-B0A4-24A344541BF5}" type="pres">
      <dgm:prSet presAssocID="{29DF43CA-7313-44BF-BD3F-B42276A4B4C6}" presName="Name0" presStyleCnt="0">
        <dgm:presLayoutVars>
          <dgm:chMax val="1"/>
          <dgm:dir/>
          <dgm:animLvl val="ctr"/>
          <dgm:resizeHandles val="exact"/>
        </dgm:presLayoutVars>
      </dgm:prSet>
      <dgm:spPr/>
    </dgm:pt>
    <dgm:pt modelId="{2B7DA45D-4DCA-46C6-925E-9B6A412CE90C}" type="pres">
      <dgm:prSet presAssocID="{31477CCF-69E8-4BD4-93BF-B6EF1011725F}" presName="centerShape" presStyleLbl="node0" presStyleIdx="0" presStyleCnt="1"/>
      <dgm:spPr/>
    </dgm:pt>
    <dgm:pt modelId="{717B28B1-8A73-4515-8F9D-17C570DBFFA1}" type="pres">
      <dgm:prSet presAssocID="{DA303A04-4015-4320-992A-F6CB9BBEC77D}" presName="parTrans" presStyleLbl="sibTrans2D1" presStyleIdx="0" presStyleCnt="6"/>
      <dgm:spPr/>
    </dgm:pt>
    <dgm:pt modelId="{49E04B42-3DBF-4756-A503-823E85D01FED}" type="pres">
      <dgm:prSet presAssocID="{DA303A04-4015-4320-992A-F6CB9BBEC77D}" presName="connectorText" presStyleLbl="sibTrans2D1" presStyleIdx="0" presStyleCnt="6"/>
      <dgm:spPr/>
    </dgm:pt>
    <dgm:pt modelId="{6F2DA730-A599-4E86-9CB5-9046EDA16ACA}" type="pres">
      <dgm:prSet presAssocID="{790901E1-9EA1-44F3-A620-6DAC8E40630F}" presName="node" presStyleLbl="node1" presStyleIdx="0" presStyleCnt="6">
        <dgm:presLayoutVars>
          <dgm:bulletEnabled val="1"/>
        </dgm:presLayoutVars>
      </dgm:prSet>
      <dgm:spPr/>
    </dgm:pt>
    <dgm:pt modelId="{EF5A8418-25CE-4B04-AEA5-AF4B09CA3A63}" type="pres">
      <dgm:prSet presAssocID="{52BEBDC8-FFF9-496B-8F06-09CA4EE0205A}" presName="parTrans" presStyleLbl="sibTrans2D1" presStyleIdx="1" presStyleCnt="6"/>
      <dgm:spPr/>
    </dgm:pt>
    <dgm:pt modelId="{274A422A-8287-43D4-9C91-2AD81E44C55C}" type="pres">
      <dgm:prSet presAssocID="{52BEBDC8-FFF9-496B-8F06-09CA4EE0205A}" presName="connectorText" presStyleLbl="sibTrans2D1" presStyleIdx="1" presStyleCnt="6"/>
      <dgm:spPr/>
    </dgm:pt>
    <dgm:pt modelId="{CF28509A-063F-43CF-B03C-F34362D8987E}" type="pres">
      <dgm:prSet presAssocID="{DE2077FF-C8C3-4C34-9777-3DA24F8C2976}" presName="node" presStyleLbl="node1" presStyleIdx="1" presStyleCnt="6">
        <dgm:presLayoutVars>
          <dgm:bulletEnabled val="1"/>
        </dgm:presLayoutVars>
      </dgm:prSet>
      <dgm:spPr/>
    </dgm:pt>
    <dgm:pt modelId="{DF374D1E-6F8E-41E2-A23C-65C2DFFE3F01}" type="pres">
      <dgm:prSet presAssocID="{B1F895B7-3EEF-4283-B25E-94075246B4F9}" presName="parTrans" presStyleLbl="sibTrans2D1" presStyleIdx="2" presStyleCnt="6"/>
      <dgm:spPr/>
    </dgm:pt>
    <dgm:pt modelId="{0B7F02EC-5EF7-4005-8F01-274FEA796A0D}" type="pres">
      <dgm:prSet presAssocID="{B1F895B7-3EEF-4283-B25E-94075246B4F9}" presName="connectorText" presStyleLbl="sibTrans2D1" presStyleIdx="2" presStyleCnt="6"/>
      <dgm:spPr/>
    </dgm:pt>
    <dgm:pt modelId="{01ED3A0A-9B15-4630-A8A0-19D3D076C4F9}" type="pres">
      <dgm:prSet presAssocID="{7AD87D73-D054-4B9B-99BC-71E82179BE2E}" presName="node" presStyleLbl="node1" presStyleIdx="2" presStyleCnt="6">
        <dgm:presLayoutVars>
          <dgm:bulletEnabled val="1"/>
        </dgm:presLayoutVars>
      </dgm:prSet>
      <dgm:spPr/>
    </dgm:pt>
    <dgm:pt modelId="{01C33A27-6F70-45E9-B7DD-814F5F9C8FF1}" type="pres">
      <dgm:prSet presAssocID="{F710834A-593F-42D9-9DD2-FFF1B475C283}" presName="parTrans" presStyleLbl="sibTrans2D1" presStyleIdx="3" presStyleCnt="6"/>
      <dgm:spPr/>
    </dgm:pt>
    <dgm:pt modelId="{72BBCF3D-DE73-433C-96E7-A9C8E8192CA0}" type="pres">
      <dgm:prSet presAssocID="{F710834A-593F-42D9-9DD2-FFF1B475C283}" presName="connectorText" presStyleLbl="sibTrans2D1" presStyleIdx="3" presStyleCnt="6"/>
      <dgm:spPr/>
    </dgm:pt>
    <dgm:pt modelId="{CC4EDF88-DE74-481E-B5EA-49DC4B2B5ECD}" type="pres">
      <dgm:prSet presAssocID="{E03990DD-8C73-4031-BE13-33289621A80F}" presName="node" presStyleLbl="node1" presStyleIdx="3" presStyleCnt="6">
        <dgm:presLayoutVars>
          <dgm:bulletEnabled val="1"/>
        </dgm:presLayoutVars>
      </dgm:prSet>
      <dgm:spPr/>
    </dgm:pt>
    <dgm:pt modelId="{30A65AEE-CE0E-491A-B769-4DF29090ABC4}" type="pres">
      <dgm:prSet presAssocID="{C9616411-431F-442E-8989-487695090090}" presName="parTrans" presStyleLbl="sibTrans2D1" presStyleIdx="4" presStyleCnt="6"/>
      <dgm:spPr/>
    </dgm:pt>
    <dgm:pt modelId="{D07E63D7-DA52-4801-AC86-E4BE40F8AF4B}" type="pres">
      <dgm:prSet presAssocID="{C9616411-431F-442E-8989-487695090090}" presName="connectorText" presStyleLbl="sibTrans2D1" presStyleIdx="4" presStyleCnt="6"/>
      <dgm:spPr/>
    </dgm:pt>
    <dgm:pt modelId="{4202CB96-EC73-4B94-8114-3B40A76C8EC2}" type="pres">
      <dgm:prSet presAssocID="{D2423DBC-9DB8-4F27-8CA7-AE15F5411C9E}" presName="node" presStyleLbl="node1" presStyleIdx="4" presStyleCnt="6">
        <dgm:presLayoutVars>
          <dgm:bulletEnabled val="1"/>
        </dgm:presLayoutVars>
      </dgm:prSet>
      <dgm:spPr/>
    </dgm:pt>
    <dgm:pt modelId="{75E79D38-D1E0-4AF0-A037-12D3AC6CA92A}" type="pres">
      <dgm:prSet presAssocID="{E1AD5DDC-A00C-4C42-A99A-104C462A3606}" presName="parTrans" presStyleLbl="sibTrans2D1" presStyleIdx="5" presStyleCnt="6"/>
      <dgm:spPr/>
    </dgm:pt>
    <dgm:pt modelId="{0996FD56-5BC5-4A36-ABB0-0816FA0641E0}" type="pres">
      <dgm:prSet presAssocID="{E1AD5DDC-A00C-4C42-A99A-104C462A3606}" presName="connectorText" presStyleLbl="sibTrans2D1" presStyleIdx="5" presStyleCnt="6"/>
      <dgm:spPr/>
    </dgm:pt>
    <dgm:pt modelId="{CF31DD2B-0DAA-4E7F-96EC-53FAB3C31A70}" type="pres">
      <dgm:prSet presAssocID="{4233DF30-713A-4C80-BC7F-F3D2B6679C98}" presName="node" presStyleLbl="node1" presStyleIdx="5" presStyleCnt="6">
        <dgm:presLayoutVars>
          <dgm:bulletEnabled val="1"/>
        </dgm:presLayoutVars>
      </dgm:prSet>
      <dgm:spPr/>
    </dgm:pt>
  </dgm:ptLst>
  <dgm:cxnLst>
    <dgm:cxn modelId="{A54A590B-A52F-4985-B1CF-F40BBC4A7D5C}" type="presOf" srcId="{D2423DBC-9DB8-4F27-8CA7-AE15F5411C9E}" destId="{4202CB96-EC73-4B94-8114-3B40A76C8EC2}" srcOrd="0" destOrd="0" presId="urn:microsoft.com/office/officeart/2005/8/layout/radial5"/>
    <dgm:cxn modelId="{98492B0D-CC1A-4FA5-A9A0-1177CC0E2452}" type="presOf" srcId="{B1F895B7-3EEF-4283-B25E-94075246B4F9}" destId="{0B7F02EC-5EF7-4005-8F01-274FEA796A0D}" srcOrd="1" destOrd="0" presId="urn:microsoft.com/office/officeart/2005/8/layout/radial5"/>
    <dgm:cxn modelId="{D5B1391B-89C0-4956-883A-A0696F097602}" srcId="{31477CCF-69E8-4BD4-93BF-B6EF1011725F}" destId="{D2423DBC-9DB8-4F27-8CA7-AE15F5411C9E}" srcOrd="4" destOrd="0" parTransId="{C9616411-431F-442E-8989-487695090090}" sibTransId="{8ED84807-C7F8-462D-893C-6379F5C69D66}"/>
    <dgm:cxn modelId="{AA1C7A1F-F8D9-4BB1-ABA3-2865F74E6837}" type="presOf" srcId="{DA303A04-4015-4320-992A-F6CB9BBEC77D}" destId="{717B28B1-8A73-4515-8F9D-17C570DBFFA1}" srcOrd="0" destOrd="0" presId="urn:microsoft.com/office/officeart/2005/8/layout/radial5"/>
    <dgm:cxn modelId="{C110BA26-DB96-4FA2-870E-0F55DD0C0BA1}" type="presOf" srcId="{31477CCF-69E8-4BD4-93BF-B6EF1011725F}" destId="{2B7DA45D-4DCA-46C6-925E-9B6A412CE90C}" srcOrd="0" destOrd="0" presId="urn:microsoft.com/office/officeart/2005/8/layout/radial5"/>
    <dgm:cxn modelId="{91BD7F5B-840E-4D3C-9D8C-1894C8021BC4}" type="presOf" srcId="{F710834A-593F-42D9-9DD2-FFF1B475C283}" destId="{72BBCF3D-DE73-433C-96E7-A9C8E8192CA0}" srcOrd="1" destOrd="0" presId="urn:microsoft.com/office/officeart/2005/8/layout/radial5"/>
    <dgm:cxn modelId="{A9711667-A1C4-4608-ABB3-A2901BBC3261}" srcId="{31477CCF-69E8-4BD4-93BF-B6EF1011725F}" destId="{E03990DD-8C73-4031-BE13-33289621A80F}" srcOrd="3" destOrd="0" parTransId="{F710834A-593F-42D9-9DD2-FFF1B475C283}" sibTransId="{D666FC18-6BF0-4871-AA1F-CF84ABEC2D85}"/>
    <dgm:cxn modelId="{63059F67-958A-4701-B4BF-C7A041DA18D0}" type="presOf" srcId="{52BEBDC8-FFF9-496B-8F06-09CA4EE0205A}" destId="{EF5A8418-25CE-4B04-AEA5-AF4B09CA3A63}" srcOrd="0" destOrd="0" presId="urn:microsoft.com/office/officeart/2005/8/layout/radial5"/>
    <dgm:cxn modelId="{69369248-C914-4C55-885B-39B4D44B026B}" srcId="{31477CCF-69E8-4BD4-93BF-B6EF1011725F}" destId="{7AD87D73-D054-4B9B-99BC-71E82179BE2E}" srcOrd="2" destOrd="0" parTransId="{B1F895B7-3EEF-4283-B25E-94075246B4F9}" sibTransId="{37F3B173-F29A-496E-B3EA-656453DF330C}"/>
    <dgm:cxn modelId="{D3BCC549-AA77-447F-ACAC-6F502D9C6A03}" type="presOf" srcId="{C9616411-431F-442E-8989-487695090090}" destId="{30A65AEE-CE0E-491A-B769-4DF29090ABC4}" srcOrd="0" destOrd="0" presId="urn:microsoft.com/office/officeart/2005/8/layout/radial5"/>
    <dgm:cxn modelId="{AB58D56F-DC42-42B1-AF78-CCC9A9D37B27}" srcId="{31477CCF-69E8-4BD4-93BF-B6EF1011725F}" destId="{DE2077FF-C8C3-4C34-9777-3DA24F8C2976}" srcOrd="1" destOrd="0" parTransId="{52BEBDC8-FFF9-496B-8F06-09CA4EE0205A}" sibTransId="{0356E4E2-99FB-452E-A40C-A64D721D3E78}"/>
    <dgm:cxn modelId="{C9BD5980-8C8E-47EF-9AF7-476244BF774B}" type="presOf" srcId="{7AD87D73-D054-4B9B-99BC-71E82179BE2E}" destId="{01ED3A0A-9B15-4630-A8A0-19D3D076C4F9}" srcOrd="0" destOrd="0" presId="urn:microsoft.com/office/officeart/2005/8/layout/radial5"/>
    <dgm:cxn modelId="{D8572FA0-AE77-41FD-BFAD-8FDB15FDE40E}" type="presOf" srcId="{790901E1-9EA1-44F3-A620-6DAC8E40630F}" destId="{6F2DA730-A599-4E86-9CB5-9046EDA16ACA}" srcOrd="0" destOrd="0" presId="urn:microsoft.com/office/officeart/2005/8/layout/radial5"/>
    <dgm:cxn modelId="{025DC1AE-5547-4624-A8D3-DDDAC6636F1B}" type="presOf" srcId="{52BEBDC8-FFF9-496B-8F06-09CA4EE0205A}" destId="{274A422A-8287-43D4-9C91-2AD81E44C55C}" srcOrd="1" destOrd="0" presId="urn:microsoft.com/office/officeart/2005/8/layout/radial5"/>
    <dgm:cxn modelId="{2E07B2B8-CBAE-455A-B688-9B4E783835F2}" srcId="{31477CCF-69E8-4BD4-93BF-B6EF1011725F}" destId="{790901E1-9EA1-44F3-A620-6DAC8E40630F}" srcOrd="0" destOrd="0" parTransId="{DA303A04-4015-4320-992A-F6CB9BBEC77D}" sibTransId="{FF5D1F37-566F-46F4-A951-69AFCFA44E7F}"/>
    <dgm:cxn modelId="{8CF015B9-63C5-46DB-A692-743DFEEC8FF4}" type="presOf" srcId="{E1AD5DDC-A00C-4C42-A99A-104C462A3606}" destId="{0996FD56-5BC5-4A36-ABB0-0816FA0641E0}" srcOrd="1" destOrd="0" presId="urn:microsoft.com/office/officeart/2005/8/layout/radial5"/>
    <dgm:cxn modelId="{2D6B8ABE-A456-413B-9BE2-457149072117}" type="presOf" srcId="{B1F895B7-3EEF-4283-B25E-94075246B4F9}" destId="{DF374D1E-6F8E-41E2-A23C-65C2DFFE3F01}" srcOrd="0" destOrd="0" presId="urn:microsoft.com/office/officeart/2005/8/layout/radial5"/>
    <dgm:cxn modelId="{66F230C1-B9E5-4335-814C-5C9F66D21115}" type="presOf" srcId="{E03990DD-8C73-4031-BE13-33289621A80F}" destId="{CC4EDF88-DE74-481E-B5EA-49DC4B2B5ECD}" srcOrd="0" destOrd="0" presId="urn:microsoft.com/office/officeart/2005/8/layout/radial5"/>
    <dgm:cxn modelId="{C23E71C6-A8AE-46E5-974F-8B1543B45831}" type="presOf" srcId="{DE2077FF-C8C3-4C34-9777-3DA24F8C2976}" destId="{CF28509A-063F-43CF-B03C-F34362D8987E}" srcOrd="0" destOrd="0" presId="urn:microsoft.com/office/officeart/2005/8/layout/radial5"/>
    <dgm:cxn modelId="{29960BCD-2D5D-403A-A49C-153B53204F67}" type="presOf" srcId="{F710834A-593F-42D9-9DD2-FFF1B475C283}" destId="{01C33A27-6F70-45E9-B7DD-814F5F9C8FF1}" srcOrd="0" destOrd="0" presId="urn:microsoft.com/office/officeart/2005/8/layout/radial5"/>
    <dgm:cxn modelId="{3E0846D9-16FB-474D-B097-DD01DAD835C2}" type="presOf" srcId="{C9616411-431F-442E-8989-487695090090}" destId="{D07E63D7-DA52-4801-AC86-E4BE40F8AF4B}" srcOrd="1" destOrd="0" presId="urn:microsoft.com/office/officeart/2005/8/layout/radial5"/>
    <dgm:cxn modelId="{399D41DE-CB91-4552-8B25-863B1F4CB514}" type="presOf" srcId="{4233DF30-713A-4C80-BC7F-F3D2B6679C98}" destId="{CF31DD2B-0DAA-4E7F-96EC-53FAB3C31A70}" srcOrd="0" destOrd="0" presId="urn:microsoft.com/office/officeart/2005/8/layout/radial5"/>
    <dgm:cxn modelId="{70111AE0-FF7F-4AF8-938D-D67096EC32FB}" type="presOf" srcId="{DA303A04-4015-4320-992A-F6CB9BBEC77D}" destId="{49E04B42-3DBF-4756-A503-823E85D01FED}" srcOrd="1" destOrd="0" presId="urn:microsoft.com/office/officeart/2005/8/layout/radial5"/>
    <dgm:cxn modelId="{B3DB78E5-9C8A-42AE-838D-BCD5A0FED42F}" srcId="{31477CCF-69E8-4BD4-93BF-B6EF1011725F}" destId="{4233DF30-713A-4C80-BC7F-F3D2B6679C98}" srcOrd="5" destOrd="0" parTransId="{E1AD5DDC-A00C-4C42-A99A-104C462A3606}" sibTransId="{7D3866D8-1808-4023-87DF-C9EC19D471F4}"/>
    <dgm:cxn modelId="{9DA99FE7-68F7-42E5-9475-08A514CCB3B7}" srcId="{29DF43CA-7313-44BF-BD3F-B42276A4B4C6}" destId="{31477CCF-69E8-4BD4-93BF-B6EF1011725F}" srcOrd="0" destOrd="0" parTransId="{24A0AC34-373E-4E78-A363-B9A53860CBD7}" sibTransId="{E99D4221-4CB6-416B-A54E-C8B92D98C224}"/>
    <dgm:cxn modelId="{03EE5DF4-4F11-4089-983D-E77DA252F777}" type="presOf" srcId="{E1AD5DDC-A00C-4C42-A99A-104C462A3606}" destId="{75E79D38-D1E0-4AF0-A037-12D3AC6CA92A}" srcOrd="0" destOrd="0" presId="urn:microsoft.com/office/officeart/2005/8/layout/radial5"/>
    <dgm:cxn modelId="{E43676FA-4AC2-4644-B6E2-DFC6554F9543}" type="presOf" srcId="{29DF43CA-7313-44BF-BD3F-B42276A4B4C6}" destId="{68A7AC05-CC20-4697-B0A4-24A344541BF5}" srcOrd="0" destOrd="0" presId="urn:microsoft.com/office/officeart/2005/8/layout/radial5"/>
    <dgm:cxn modelId="{1CD4CF58-885F-49DC-BD87-2924E0914320}" type="presParOf" srcId="{68A7AC05-CC20-4697-B0A4-24A344541BF5}" destId="{2B7DA45D-4DCA-46C6-925E-9B6A412CE90C}" srcOrd="0" destOrd="0" presId="urn:microsoft.com/office/officeart/2005/8/layout/radial5"/>
    <dgm:cxn modelId="{58F97143-62D9-4DFD-AE29-56D1663C21DF}" type="presParOf" srcId="{68A7AC05-CC20-4697-B0A4-24A344541BF5}" destId="{717B28B1-8A73-4515-8F9D-17C570DBFFA1}" srcOrd="1" destOrd="0" presId="urn:microsoft.com/office/officeart/2005/8/layout/radial5"/>
    <dgm:cxn modelId="{4F8D342A-E70E-46FC-8171-4191488DCA8B}" type="presParOf" srcId="{717B28B1-8A73-4515-8F9D-17C570DBFFA1}" destId="{49E04B42-3DBF-4756-A503-823E85D01FED}" srcOrd="0" destOrd="0" presId="urn:microsoft.com/office/officeart/2005/8/layout/radial5"/>
    <dgm:cxn modelId="{6CA9D966-4880-40E4-B2BD-6628C22DEEB6}" type="presParOf" srcId="{68A7AC05-CC20-4697-B0A4-24A344541BF5}" destId="{6F2DA730-A599-4E86-9CB5-9046EDA16ACA}" srcOrd="2" destOrd="0" presId="urn:microsoft.com/office/officeart/2005/8/layout/radial5"/>
    <dgm:cxn modelId="{67565CEC-569F-4A52-A430-053CEFD6E731}" type="presParOf" srcId="{68A7AC05-CC20-4697-B0A4-24A344541BF5}" destId="{EF5A8418-25CE-4B04-AEA5-AF4B09CA3A63}" srcOrd="3" destOrd="0" presId="urn:microsoft.com/office/officeart/2005/8/layout/radial5"/>
    <dgm:cxn modelId="{6938CE0D-B052-48FB-9FE2-70D42B28C2C3}" type="presParOf" srcId="{EF5A8418-25CE-4B04-AEA5-AF4B09CA3A63}" destId="{274A422A-8287-43D4-9C91-2AD81E44C55C}" srcOrd="0" destOrd="0" presId="urn:microsoft.com/office/officeart/2005/8/layout/radial5"/>
    <dgm:cxn modelId="{E17CD24C-8AE6-402D-956B-17E93E151EDA}" type="presParOf" srcId="{68A7AC05-CC20-4697-B0A4-24A344541BF5}" destId="{CF28509A-063F-43CF-B03C-F34362D8987E}" srcOrd="4" destOrd="0" presId="urn:microsoft.com/office/officeart/2005/8/layout/radial5"/>
    <dgm:cxn modelId="{C5AC098B-A962-4F83-AB7B-8A5C7EDA670B}" type="presParOf" srcId="{68A7AC05-CC20-4697-B0A4-24A344541BF5}" destId="{DF374D1E-6F8E-41E2-A23C-65C2DFFE3F01}" srcOrd="5" destOrd="0" presId="urn:microsoft.com/office/officeart/2005/8/layout/radial5"/>
    <dgm:cxn modelId="{83EC4288-C850-4EC2-B5FB-4D324DF6F445}" type="presParOf" srcId="{DF374D1E-6F8E-41E2-A23C-65C2DFFE3F01}" destId="{0B7F02EC-5EF7-4005-8F01-274FEA796A0D}" srcOrd="0" destOrd="0" presId="urn:microsoft.com/office/officeart/2005/8/layout/radial5"/>
    <dgm:cxn modelId="{DDBCF117-D528-406A-888E-ADF89CA759B5}" type="presParOf" srcId="{68A7AC05-CC20-4697-B0A4-24A344541BF5}" destId="{01ED3A0A-9B15-4630-A8A0-19D3D076C4F9}" srcOrd="6" destOrd="0" presId="urn:microsoft.com/office/officeart/2005/8/layout/radial5"/>
    <dgm:cxn modelId="{826D5EEE-9839-4D82-819B-3D91B20FAB05}" type="presParOf" srcId="{68A7AC05-CC20-4697-B0A4-24A344541BF5}" destId="{01C33A27-6F70-45E9-B7DD-814F5F9C8FF1}" srcOrd="7" destOrd="0" presId="urn:microsoft.com/office/officeart/2005/8/layout/radial5"/>
    <dgm:cxn modelId="{642D8B35-F005-4F85-824D-CA071A3B4AAF}" type="presParOf" srcId="{01C33A27-6F70-45E9-B7DD-814F5F9C8FF1}" destId="{72BBCF3D-DE73-433C-96E7-A9C8E8192CA0}" srcOrd="0" destOrd="0" presId="urn:microsoft.com/office/officeart/2005/8/layout/radial5"/>
    <dgm:cxn modelId="{1E2EF6B8-E945-4D91-9A95-510E1D27F2B9}" type="presParOf" srcId="{68A7AC05-CC20-4697-B0A4-24A344541BF5}" destId="{CC4EDF88-DE74-481E-B5EA-49DC4B2B5ECD}" srcOrd="8" destOrd="0" presId="urn:microsoft.com/office/officeart/2005/8/layout/radial5"/>
    <dgm:cxn modelId="{82F8512A-6409-49FB-884E-D590E7C7ADD9}" type="presParOf" srcId="{68A7AC05-CC20-4697-B0A4-24A344541BF5}" destId="{30A65AEE-CE0E-491A-B769-4DF29090ABC4}" srcOrd="9" destOrd="0" presId="urn:microsoft.com/office/officeart/2005/8/layout/radial5"/>
    <dgm:cxn modelId="{950CBE4F-220D-4F67-9101-101761BA3190}" type="presParOf" srcId="{30A65AEE-CE0E-491A-B769-4DF29090ABC4}" destId="{D07E63D7-DA52-4801-AC86-E4BE40F8AF4B}" srcOrd="0" destOrd="0" presId="urn:microsoft.com/office/officeart/2005/8/layout/radial5"/>
    <dgm:cxn modelId="{F82B7060-7BC8-4F2A-9D6F-B12752769B2E}" type="presParOf" srcId="{68A7AC05-CC20-4697-B0A4-24A344541BF5}" destId="{4202CB96-EC73-4B94-8114-3B40A76C8EC2}" srcOrd="10" destOrd="0" presId="urn:microsoft.com/office/officeart/2005/8/layout/radial5"/>
    <dgm:cxn modelId="{0FBA0DDD-AFF3-4098-BC2A-B3C394CD0B83}" type="presParOf" srcId="{68A7AC05-CC20-4697-B0A4-24A344541BF5}" destId="{75E79D38-D1E0-4AF0-A037-12D3AC6CA92A}" srcOrd="11" destOrd="0" presId="urn:microsoft.com/office/officeart/2005/8/layout/radial5"/>
    <dgm:cxn modelId="{5AE12FA2-9A0A-4104-9394-15CC890A44AA}" type="presParOf" srcId="{75E79D38-D1E0-4AF0-A037-12D3AC6CA92A}" destId="{0996FD56-5BC5-4A36-ABB0-0816FA0641E0}" srcOrd="0" destOrd="0" presId="urn:microsoft.com/office/officeart/2005/8/layout/radial5"/>
    <dgm:cxn modelId="{65D60826-14E4-405E-B8E0-4093C4D5506D}" type="presParOf" srcId="{68A7AC05-CC20-4697-B0A4-24A344541BF5}" destId="{CF31DD2B-0DAA-4E7F-96EC-53FAB3C31A70}" srcOrd="12" destOrd="0" presId="urn:microsoft.com/office/officeart/2005/8/layout/radial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AC75BD6D-0B94-4C7D-8BC3-16420B9F022F}" type="doc">
      <dgm:prSet loTypeId="urn:microsoft.com/office/officeart/2005/8/layout/process1" loCatId="process" qsTypeId="urn:microsoft.com/office/officeart/2005/8/quickstyle/simple1" qsCatId="simple" csTypeId="urn:microsoft.com/office/officeart/2005/8/colors/accent1_2" csCatId="accent1" phldr="1"/>
      <dgm:spPr/>
    </dgm:pt>
    <dgm:pt modelId="{24070E24-8AFC-4DA4-9A6E-D0A535D8C4B0}">
      <dgm:prSet phldrT="[Text]"/>
      <dgm:spPr/>
      <dgm:t>
        <a:bodyPr/>
        <a:lstStyle/>
        <a:p>
          <a:r>
            <a:rPr lang="en-US" dirty="0"/>
            <a:t>Asset Hierarchy</a:t>
          </a:r>
          <a:endParaRPr lang="en-GB" dirty="0"/>
        </a:p>
      </dgm:t>
    </dgm:pt>
    <dgm:pt modelId="{4B6E05A3-5028-42FA-9E59-CD9FE670C32D}" type="parTrans" cxnId="{5E4D9A6B-EC83-4FCC-8DB8-1E47E5D3E116}">
      <dgm:prSet/>
      <dgm:spPr/>
      <dgm:t>
        <a:bodyPr/>
        <a:lstStyle/>
        <a:p>
          <a:endParaRPr lang="en-GB"/>
        </a:p>
      </dgm:t>
    </dgm:pt>
    <dgm:pt modelId="{CC082B94-92AB-4466-9FA5-48D5A005D2F8}" type="sibTrans" cxnId="{5E4D9A6B-EC83-4FCC-8DB8-1E47E5D3E116}">
      <dgm:prSet/>
      <dgm:spPr/>
      <dgm:t>
        <a:bodyPr/>
        <a:lstStyle/>
        <a:p>
          <a:endParaRPr lang="en-GB"/>
        </a:p>
      </dgm:t>
    </dgm:pt>
    <dgm:pt modelId="{4C26FDC8-EC7B-4EF7-AC68-9FED17D89560}">
      <dgm:prSet phldrT="[Text]"/>
      <dgm:spPr/>
      <dgm:t>
        <a:bodyPr/>
        <a:lstStyle/>
        <a:p>
          <a:r>
            <a:rPr lang="en-US" dirty="0"/>
            <a:t>Naming</a:t>
          </a:r>
          <a:endParaRPr lang="en-GB" dirty="0"/>
        </a:p>
      </dgm:t>
    </dgm:pt>
    <dgm:pt modelId="{BE9855C6-19FF-44C4-8681-C664DE4A7471}" type="parTrans" cxnId="{3264B11C-C1AE-4023-BF8A-C307FE06BCEF}">
      <dgm:prSet/>
      <dgm:spPr/>
      <dgm:t>
        <a:bodyPr/>
        <a:lstStyle/>
        <a:p>
          <a:endParaRPr lang="en-GB"/>
        </a:p>
      </dgm:t>
    </dgm:pt>
    <dgm:pt modelId="{945A3276-106F-47BB-88F1-7E398E092962}" type="sibTrans" cxnId="{3264B11C-C1AE-4023-BF8A-C307FE06BCEF}">
      <dgm:prSet/>
      <dgm:spPr/>
      <dgm:t>
        <a:bodyPr/>
        <a:lstStyle/>
        <a:p>
          <a:endParaRPr lang="en-GB"/>
        </a:p>
      </dgm:t>
    </dgm:pt>
    <dgm:pt modelId="{A869914C-EA43-473F-9DB0-5A6485DCD8B9}">
      <dgm:prSet phldrT="[Text]"/>
      <dgm:spPr/>
      <dgm:t>
        <a:bodyPr/>
        <a:lstStyle/>
        <a:p>
          <a:r>
            <a:rPr lang="en-US" dirty="0"/>
            <a:t>Workflow</a:t>
          </a:r>
          <a:endParaRPr lang="en-GB" dirty="0"/>
        </a:p>
      </dgm:t>
    </dgm:pt>
    <dgm:pt modelId="{5AC399E2-DA88-49A3-AE52-D70EB8544A4D}" type="parTrans" cxnId="{AA4DD63A-DE4E-48F6-A6F1-5372E8EB3F63}">
      <dgm:prSet/>
      <dgm:spPr/>
      <dgm:t>
        <a:bodyPr/>
        <a:lstStyle/>
        <a:p>
          <a:endParaRPr lang="en-GB"/>
        </a:p>
      </dgm:t>
    </dgm:pt>
    <dgm:pt modelId="{F1A89887-16C4-4F93-BE87-890CCE638C7E}" type="sibTrans" cxnId="{AA4DD63A-DE4E-48F6-A6F1-5372E8EB3F63}">
      <dgm:prSet/>
      <dgm:spPr/>
      <dgm:t>
        <a:bodyPr/>
        <a:lstStyle/>
        <a:p>
          <a:endParaRPr lang="en-GB"/>
        </a:p>
      </dgm:t>
    </dgm:pt>
    <dgm:pt modelId="{DD8FB7E8-9CD6-4662-B076-AF14FB5FEE12}">
      <dgm:prSet/>
      <dgm:spPr/>
      <dgm:t>
        <a:bodyPr/>
        <a:lstStyle/>
        <a:p>
          <a:r>
            <a:rPr lang="en-US" dirty="0"/>
            <a:t>Sensor Parameter</a:t>
          </a:r>
          <a:endParaRPr lang="en-GB" dirty="0"/>
        </a:p>
      </dgm:t>
    </dgm:pt>
    <dgm:pt modelId="{FD058BAC-2AA8-46BB-B22F-19FD6792B77F}" type="parTrans" cxnId="{00B3903A-22AA-4EA4-964D-203B945ABDA3}">
      <dgm:prSet/>
      <dgm:spPr/>
      <dgm:t>
        <a:bodyPr/>
        <a:lstStyle/>
        <a:p>
          <a:endParaRPr lang="en-GB"/>
        </a:p>
      </dgm:t>
    </dgm:pt>
    <dgm:pt modelId="{F4B2F46E-DEBE-41C3-A2DA-24A5C714894D}" type="sibTrans" cxnId="{00B3903A-22AA-4EA4-964D-203B945ABDA3}">
      <dgm:prSet/>
      <dgm:spPr/>
      <dgm:t>
        <a:bodyPr/>
        <a:lstStyle/>
        <a:p>
          <a:endParaRPr lang="en-GB"/>
        </a:p>
      </dgm:t>
    </dgm:pt>
    <dgm:pt modelId="{BC98F455-C72E-4C89-B000-7DDA689C82CC}">
      <dgm:prSet/>
      <dgm:spPr/>
      <dgm:t>
        <a:bodyPr/>
        <a:lstStyle/>
        <a:p>
          <a:r>
            <a:rPr lang="en-US" dirty="0"/>
            <a:t>Translating to EAM</a:t>
          </a:r>
          <a:endParaRPr lang="en-GB" dirty="0"/>
        </a:p>
      </dgm:t>
    </dgm:pt>
    <dgm:pt modelId="{AF69970E-F1FC-4742-B3CA-243E1FD2D1CB}" type="parTrans" cxnId="{143895E4-9DC7-49F0-A8AC-7C5DC9D11FA0}">
      <dgm:prSet/>
      <dgm:spPr/>
      <dgm:t>
        <a:bodyPr/>
        <a:lstStyle/>
        <a:p>
          <a:endParaRPr lang="en-GB"/>
        </a:p>
      </dgm:t>
    </dgm:pt>
    <dgm:pt modelId="{34E9151E-E1CA-475A-8A9D-B623D142365B}" type="sibTrans" cxnId="{143895E4-9DC7-49F0-A8AC-7C5DC9D11FA0}">
      <dgm:prSet/>
      <dgm:spPr/>
      <dgm:t>
        <a:bodyPr/>
        <a:lstStyle/>
        <a:p>
          <a:endParaRPr lang="en-GB"/>
        </a:p>
      </dgm:t>
    </dgm:pt>
    <dgm:pt modelId="{13184CFE-7213-4141-B47F-795789078EE9}" type="pres">
      <dgm:prSet presAssocID="{AC75BD6D-0B94-4C7D-8BC3-16420B9F022F}" presName="Name0" presStyleCnt="0">
        <dgm:presLayoutVars>
          <dgm:dir/>
          <dgm:resizeHandles val="exact"/>
        </dgm:presLayoutVars>
      </dgm:prSet>
      <dgm:spPr/>
    </dgm:pt>
    <dgm:pt modelId="{DDC5C687-666B-4DFD-AF32-28FC35C7FCFE}" type="pres">
      <dgm:prSet presAssocID="{24070E24-8AFC-4DA4-9A6E-D0A535D8C4B0}" presName="node" presStyleLbl="node1" presStyleIdx="0" presStyleCnt="5">
        <dgm:presLayoutVars>
          <dgm:bulletEnabled val="1"/>
        </dgm:presLayoutVars>
      </dgm:prSet>
      <dgm:spPr/>
    </dgm:pt>
    <dgm:pt modelId="{FC3F8429-20F4-4A88-B996-662173C4E055}" type="pres">
      <dgm:prSet presAssocID="{CC082B94-92AB-4466-9FA5-48D5A005D2F8}" presName="sibTrans" presStyleLbl="sibTrans2D1" presStyleIdx="0" presStyleCnt="4"/>
      <dgm:spPr/>
    </dgm:pt>
    <dgm:pt modelId="{65A3F32A-FA02-43C3-AC51-2C6A2439DF6F}" type="pres">
      <dgm:prSet presAssocID="{CC082B94-92AB-4466-9FA5-48D5A005D2F8}" presName="connectorText" presStyleLbl="sibTrans2D1" presStyleIdx="0" presStyleCnt="4"/>
      <dgm:spPr/>
    </dgm:pt>
    <dgm:pt modelId="{849D2167-3A5A-4773-B07A-D9B2D15FA75E}" type="pres">
      <dgm:prSet presAssocID="{4C26FDC8-EC7B-4EF7-AC68-9FED17D89560}" presName="node" presStyleLbl="node1" presStyleIdx="1" presStyleCnt="5">
        <dgm:presLayoutVars>
          <dgm:bulletEnabled val="1"/>
        </dgm:presLayoutVars>
      </dgm:prSet>
      <dgm:spPr/>
    </dgm:pt>
    <dgm:pt modelId="{5D98BA3C-CD2C-494E-A352-C215265401C4}" type="pres">
      <dgm:prSet presAssocID="{945A3276-106F-47BB-88F1-7E398E092962}" presName="sibTrans" presStyleLbl="sibTrans2D1" presStyleIdx="1" presStyleCnt="4"/>
      <dgm:spPr/>
    </dgm:pt>
    <dgm:pt modelId="{8294A73B-9AE2-4A5E-AA6C-8EDBD2966E84}" type="pres">
      <dgm:prSet presAssocID="{945A3276-106F-47BB-88F1-7E398E092962}" presName="connectorText" presStyleLbl="sibTrans2D1" presStyleIdx="1" presStyleCnt="4"/>
      <dgm:spPr/>
    </dgm:pt>
    <dgm:pt modelId="{7936A3E2-F47F-40BB-9740-B82C28300A28}" type="pres">
      <dgm:prSet presAssocID="{A869914C-EA43-473F-9DB0-5A6485DCD8B9}" presName="node" presStyleLbl="node1" presStyleIdx="2" presStyleCnt="5">
        <dgm:presLayoutVars>
          <dgm:bulletEnabled val="1"/>
        </dgm:presLayoutVars>
      </dgm:prSet>
      <dgm:spPr/>
    </dgm:pt>
    <dgm:pt modelId="{A9185B74-4C95-480D-8259-E7DCF2E386B8}" type="pres">
      <dgm:prSet presAssocID="{F1A89887-16C4-4F93-BE87-890CCE638C7E}" presName="sibTrans" presStyleLbl="sibTrans2D1" presStyleIdx="2" presStyleCnt="4"/>
      <dgm:spPr/>
    </dgm:pt>
    <dgm:pt modelId="{620B7D7B-E68E-4A93-904C-042CB63A1F57}" type="pres">
      <dgm:prSet presAssocID="{F1A89887-16C4-4F93-BE87-890CCE638C7E}" presName="connectorText" presStyleLbl="sibTrans2D1" presStyleIdx="2" presStyleCnt="4"/>
      <dgm:spPr/>
    </dgm:pt>
    <dgm:pt modelId="{1ABC76D8-92CA-4A03-97D8-73D6BBC8E2E2}" type="pres">
      <dgm:prSet presAssocID="{DD8FB7E8-9CD6-4662-B076-AF14FB5FEE12}" presName="node" presStyleLbl="node1" presStyleIdx="3" presStyleCnt="5">
        <dgm:presLayoutVars>
          <dgm:bulletEnabled val="1"/>
        </dgm:presLayoutVars>
      </dgm:prSet>
      <dgm:spPr/>
    </dgm:pt>
    <dgm:pt modelId="{06430D4A-148C-4AFB-83FE-C6B517725E4D}" type="pres">
      <dgm:prSet presAssocID="{F4B2F46E-DEBE-41C3-A2DA-24A5C714894D}" presName="sibTrans" presStyleLbl="sibTrans2D1" presStyleIdx="3" presStyleCnt="4"/>
      <dgm:spPr/>
    </dgm:pt>
    <dgm:pt modelId="{6FCA5AAB-C39B-4689-A467-DC45B91CD0CA}" type="pres">
      <dgm:prSet presAssocID="{F4B2F46E-DEBE-41C3-A2DA-24A5C714894D}" presName="connectorText" presStyleLbl="sibTrans2D1" presStyleIdx="3" presStyleCnt="4"/>
      <dgm:spPr/>
    </dgm:pt>
    <dgm:pt modelId="{A8DDA57C-9C20-4A6D-8FC9-A0DBCFF8F2C7}" type="pres">
      <dgm:prSet presAssocID="{BC98F455-C72E-4C89-B000-7DDA689C82CC}" presName="node" presStyleLbl="node1" presStyleIdx="4" presStyleCnt="5">
        <dgm:presLayoutVars>
          <dgm:bulletEnabled val="1"/>
        </dgm:presLayoutVars>
      </dgm:prSet>
      <dgm:spPr/>
    </dgm:pt>
  </dgm:ptLst>
  <dgm:cxnLst>
    <dgm:cxn modelId="{9E748908-5F4B-4B4A-A883-55BA2332B9D2}" type="presOf" srcId="{F1A89887-16C4-4F93-BE87-890CCE638C7E}" destId="{620B7D7B-E68E-4A93-904C-042CB63A1F57}" srcOrd="1" destOrd="0" presId="urn:microsoft.com/office/officeart/2005/8/layout/process1"/>
    <dgm:cxn modelId="{3264B11C-C1AE-4023-BF8A-C307FE06BCEF}" srcId="{AC75BD6D-0B94-4C7D-8BC3-16420B9F022F}" destId="{4C26FDC8-EC7B-4EF7-AC68-9FED17D89560}" srcOrd="1" destOrd="0" parTransId="{BE9855C6-19FF-44C4-8681-C664DE4A7471}" sibTransId="{945A3276-106F-47BB-88F1-7E398E092962}"/>
    <dgm:cxn modelId="{B46D2E1E-46E4-4227-AD2E-C05F52B76C0C}" type="presOf" srcId="{F1A89887-16C4-4F93-BE87-890CCE638C7E}" destId="{A9185B74-4C95-480D-8259-E7DCF2E386B8}" srcOrd="0" destOrd="0" presId="urn:microsoft.com/office/officeart/2005/8/layout/process1"/>
    <dgm:cxn modelId="{00B3903A-22AA-4EA4-964D-203B945ABDA3}" srcId="{AC75BD6D-0B94-4C7D-8BC3-16420B9F022F}" destId="{DD8FB7E8-9CD6-4662-B076-AF14FB5FEE12}" srcOrd="3" destOrd="0" parTransId="{FD058BAC-2AA8-46BB-B22F-19FD6792B77F}" sibTransId="{F4B2F46E-DEBE-41C3-A2DA-24A5C714894D}"/>
    <dgm:cxn modelId="{AA4DD63A-DE4E-48F6-A6F1-5372E8EB3F63}" srcId="{AC75BD6D-0B94-4C7D-8BC3-16420B9F022F}" destId="{A869914C-EA43-473F-9DB0-5A6485DCD8B9}" srcOrd="2" destOrd="0" parTransId="{5AC399E2-DA88-49A3-AE52-D70EB8544A4D}" sibTransId="{F1A89887-16C4-4F93-BE87-890CCE638C7E}"/>
    <dgm:cxn modelId="{98E32D44-C4E0-40E1-B3FA-1876663E183A}" type="presOf" srcId="{CC082B94-92AB-4466-9FA5-48D5A005D2F8}" destId="{FC3F8429-20F4-4A88-B996-662173C4E055}" srcOrd="0" destOrd="0" presId="urn:microsoft.com/office/officeart/2005/8/layout/process1"/>
    <dgm:cxn modelId="{63852465-9B55-40CC-B465-07041A2C7018}" type="presOf" srcId="{BC98F455-C72E-4C89-B000-7DDA689C82CC}" destId="{A8DDA57C-9C20-4A6D-8FC9-A0DBCFF8F2C7}" srcOrd="0" destOrd="0" presId="urn:microsoft.com/office/officeart/2005/8/layout/process1"/>
    <dgm:cxn modelId="{5E4D9A6B-EC83-4FCC-8DB8-1E47E5D3E116}" srcId="{AC75BD6D-0B94-4C7D-8BC3-16420B9F022F}" destId="{24070E24-8AFC-4DA4-9A6E-D0A535D8C4B0}" srcOrd="0" destOrd="0" parTransId="{4B6E05A3-5028-42FA-9E59-CD9FE670C32D}" sibTransId="{CC082B94-92AB-4466-9FA5-48D5A005D2F8}"/>
    <dgm:cxn modelId="{6AA5D674-D79D-4DA5-8289-0A051A5A911E}" type="presOf" srcId="{945A3276-106F-47BB-88F1-7E398E092962}" destId="{8294A73B-9AE2-4A5E-AA6C-8EDBD2966E84}" srcOrd="1" destOrd="0" presId="urn:microsoft.com/office/officeart/2005/8/layout/process1"/>
    <dgm:cxn modelId="{C8C3A578-D809-4E67-86E7-497642D21FB5}" type="presOf" srcId="{A869914C-EA43-473F-9DB0-5A6485DCD8B9}" destId="{7936A3E2-F47F-40BB-9740-B82C28300A28}" srcOrd="0" destOrd="0" presId="urn:microsoft.com/office/officeart/2005/8/layout/process1"/>
    <dgm:cxn modelId="{FA08479D-2491-4A42-AD61-57BAD8951252}" type="presOf" srcId="{AC75BD6D-0B94-4C7D-8BC3-16420B9F022F}" destId="{13184CFE-7213-4141-B47F-795789078EE9}" srcOrd="0" destOrd="0" presId="urn:microsoft.com/office/officeart/2005/8/layout/process1"/>
    <dgm:cxn modelId="{105DA1A5-0811-4309-A3AF-9BA7E22A42A9}" type="presOf" srcId="{DD8FB7E8-9CD6-4662-B076-AF14FB5FEE12}" destId="{1ABC76D8-92CA-4A03-97D8-73D6BBC8E2E2}" srcOrd="0" destOrd="0" presId="urn:microsoft.com/office/officeart/2005/8/layout/process1"/>
    <dgm:cxn modelId="{6FAAA2A8-CA05-4246-8E5C-2AAA68F079E3}" type="presOf" srcId="{CC082B94-92AB-4466-9FA5-48D5A005D2F8}" destId="{65A3F32A-FA02-43C3-AC51-2C6A2439DF6F}" srcOrd="1" destOrd="0" presId="urn:microsoft.com/office/officeart/2005/8/layout/process1"/>
    <dgm:cxn modelId="{0FC7CBBC-BB2C-40F0-9F3C-BE7B83BE78D6}" type="presOf" srcId="{4C26FDC8-EC7B-4EF7-AC68-9FED17D89560}" destId="{849D2167-3A5A-4773-B07A-D9B2D15FA75E}" srcOrd="0" destOrd="0" presId="urn:microsoft.com/office/officeart/2005/8/layout/process1"/>
    <dgm:cxn modelId="{DDDDCBBC-ED75-45D6-9A89-E6B74968AF07}" type="presOf" srcId="{24070E24-8AFC-4DA4-9A6E-D0A535D8C4B0}" destId="{DDC5C687-666B-4DFD-AF32-28FC35C7FCFE}" srcOrd="0" destOrd="0" presId="urn:microsoft.com/office/officeart/2005/8/layout/process1"/>
    <dgm:cxn modelId="{D165D3CD-299A-458A-B864-6F153BD3344E}" type="presOf" srcId="{F4B2F46E-DEBE-41C3-A2DA-24A5C714894D}" destId="{06430D4A-148C-4AFB-83FE-C6B517725E4D}" srcOrd="0" destOrd="0" presId="urn:microsoft.com/office/officeart/2005/8/layout/process1"/>
    <dgm:cxn modelId="{8ABE01D5-9B34-4CCB-85AF-22ACD19D42C0}" type="presOf" srcId="{F4B2F46E-DEBE-41C3-A2DA-24A5C714894D}" destId="{6FCA5AAB-C39B-4689-A467-DC45B91CD0CA}" srcOrd="1" destOrd="0" presId="urn:microsoft.com/office/officeart/2005/8/layout/process1"/>
    <dgm:cxn modelId="{C2CF8FE2-E96B-40C5-BF87-D70EF89DCB2F}" type="presOf" srcId="{945A3276-106F-47BB-88F1-7E398E092962}" destId="{5D98BA3C-CD2C-494E-A352-C215265401C4}" srcOrd="0" destOrd="0" presId="urn:microsoft.com/office/officeart/2005/8/layout/process1"/>
    <dgm:cxn modelId="{143895E4-9DC7-49F0-A8AC-7C5DC9D11FA0}" srcId="{AC75BD6D-0B94-4C7D-8BC3-16420B9F022F}" destId="{BC98F455-C72E-4C89-B000-7DDA689C82CC}" srcOrd="4" destOrd="0" parTransId="{AF69970E-F1FC-4742-B3CA-243E1FD2D1CB}" sibTransId="{34E9151E-E1CA-475A-8A9D-B623D142365B}"/>
    <dgm:cxn modelId="{5BC2CDEC-3BDE-4E54-ADDD-4145CF749A56}" type="presParOf" srcId="{13184CFE-7213-4141-B47F-795789078EE9}" destId="{DDC5C687-666B-4DFD-AF32-28FC35C7FCFE}" srcOrd="0" destOrd="0" presId="urn:microsoft.com/office/officeart/2005/8/layout/process1"/>
    <dgm:cxn modelId="{66F1446D-28B6-4564-BE83-B88F7A18647C}" type="presParOf" srcId="{13184CFE-7213-4141-B47F-795789078EE9}" destId="{FC3F8429-20F4-4A88-B996-662173C4E055}" srcOrd="1" destOrd="0" presId="urn:microsoft.com/office/officeart/2005/8/layout/process1"/>
    <dgm:cxn modelId="{149A7413-F2A4-4FB3-AD16-E780856CF108}" type="presParOf" srcId="{FC3F8429-20F4-4A88-B996-662173C4E055}" destId="{65A3F32A-FA02-43C3-AC51-2C6A2439DF6F}" srcOrd="0" destOrd="0" presId="urn:microsoft.com/office/officeart/2005/8/layout/process1"/>
    <dgm:cxn modelId="{F6C1371B-5F31-420B-ADDF-A6E23A6E7A9D}" type="presParOf" srcId="{13184CFE-7213-4141-B47F-795789078EE9}" destId="{849D2167-3A5A-4773-B07A-D9B2D15FA75E}" srcOrd="2" destOrd="0" presId="urn:microsoft.com/office/officeart/2005/8/layout/process1"/>
    <dgm:cxn modelId="{1B413E74-F5EB-44CF-9BC6-EFA2ACD4711D}" type="presParOf" srcId="{13184CFE-7213-4141-B47F-795789078EE9}" destId="{5D98BA3C-CD2C-494E-A352-C215265401C4}" srcOrd="3" destOrd="0" presId="urn:microsoft.com/office/officeart/2005/8/layout/process1"/>
    <dgm:cxn modelId="{B3BE37D8-ADDA-487C-969E-04AB3CEC6A14}" type="presParOf" srcId="{5D98BA3C-CD2C-494E-A352-C215265401C4}" destId="{8294A73B-9AE2-4A5E-AA6C-8EDBD2966E84}" srcOrd="0" destOrd="0" presId="urn:microsoft.com/office/officeart/2005/8/layout/process1"/>
    <dgm:cxn modelId="{AEC1DEFD-4114-4F06-A579-48944D2CB0AC}" type="presParOf" srcId="{13184CFE-7213-4141-B47F-795789078EE9}" destId="{7936A3E2-F47F-40BB-9740-B82C28300A28}" srcOrd="4" destOrd="0" presId="urn:microsoft.com/office/officeart/2005/8/layout/process1"/>
    <dgm:cxn modelId="{55C00566-C2DF-4459-9995-33AE0175A54B}" type="presParOf" srcId="{13184CFE-7213-4141-B47F-795789078EE9}" destId="{A9185B74-4C95-480D-8259-E7DCF2E386B8}" srcOrd="5" destOrd="0" presId="urn:microsoft.com/office/officeart/2005/8/layout/process1"/>
    <dgm:cxn modelId="{875C7839-3886-429F-927A-3394CA584021}" type="presParOf" srcId="{A9185B74-4C95-480D-8259-E7DCF2E386B8}" destId="{620B7D7B-E68E-4A93-904C-042CB63A1F57}" srcOrd="0" destOrd="0" presId="urn:microsoft.com/office/officeart/2005/8/layout/process1"/>
    <dgm:cxn modelId="{98558D4B-35E2-4FA1-A8CC-236E5A785EAD}" type="presParOf" srcId="{13184CFE-7213-4141-B47F-795789078EE9}" destId="{1ABC76D8-92CA-4A03-97D8-73D6BBC8E2E2}" srcOrd="6" destOrd="0" presId="urn:microsoft.com/office/officeart/2005/8/layout/process1"/>
    <dgm:cxn modelId="{F744C8B7-B843-4989-B1C2-6F91B046C6B7}" type="presParOf" srcId="{13184CFE-7213-4141-B47F-795789078EE9}" destId="{06430D4A-148C-4AFB-83FE-C6B517725E4D}" srcOrd="7" destOrd="0" presId="urn:microsoft.com/office/officeart/2005/8/layout/process1"/>
    <dgm:cxn modelId="{994BADB8-5A71-4DD4-8E25-59CA5E9C84B2}" type="presParOf" srcId="{06430D4A-148C-4AFB-83FE-C6B517725E4D}" destId="{6FCA5AAB-C39B-4689-A467-DC45B91CD0CA}" srcOrd="0" destOrd="0" presId="urn:microsoft.com/office/officeart/2005/8/layout/process1"/>
    <dgm:cxn modelId="{843E5281-29FC-4F43-A5E6-B7857E897275}" type="presParOf" srcId="{13184CFE-7213-4141-B47F-795789078EE9}" destId="{A8DDA57C-9C20-4A6D-8FC9-A0DBCFF8F2C7}" srcOrd="8" destOrd="0" presId="urn:microsoft.com/office/officeart/2005/8/layout/process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D01DBDB-8B5C-4673-9BB5-D782C68C560D}"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n-GB"/>
        </a:p>
      </dgm:t>
    </dgm:pt>
    <dgm:pt modelId="{6BDB0D30-EF21-405A-BE15-048BBB304291}">
      <dgm:prSet phldrT="[Text]" custT="1"/>
      <dgm:spPr/>
      <dgm:t>
        <a:bodyPr/>
        <a:lstStyle/>
        <a:p>
          <a:r>
            <a:rPr lang="en-US" sz="1100" dirty="0"/>
            <a:t>Iteration 1</a:t>
          </a:r>
          <a:endParaRPr lang="en-GB" sz="1100" dirty="0"/>
        </a:p>
      </dgm:t>
    </dgm:pt>
    <dgm:pt modelId="{D3D165F1-96BE-45BD-AA1C-29065308E9E6}" type="parTrans" cxnId="{1BCF7B74-9437-4971-A2F4-9E6284640E5E}">
      <dgm:prSet/>
      <dgm:spPr/>
      <dgm:t>
        <a:bodyPr/>
        <a:lstStyle/>
        <a:p>
          <a:endParaRPr lang="en-GB" sz="1100"/>
        </a:p>
      </dgm:t>
    </dgm:pt>
    <dgm:pt modelId="{250D6855-1D8B-4A2D-98FE-1D933E799A40}" type="sibTrans" cxnId="{1BCF7B74-9437-4971-A2F4-9E6284640E5E}">
      <dgm:prSet/>
      <dgm:spPr/>
      <dgm:t>
        <a:bodyPr/>
        <a:lstStyle/>
        <a:p>
          <a:endParaRPr lang="en-GB" sz="1100"/>
        </a:p>
      </dgm:t>
    </dgm:pt>
    <dgm:pt modelId="{084DD097-3193-492C-B4A0-CDF71CCEA9D9}">
      <dgm:prSet phldrT="[Text]" custT="1"/>
      <dgm:spPr/>
      <dgm:t>
        <a:bodyPr/>
        <a:lstStyle/>
        <a:p>
          <a:r>
            <a:rPr lang="en-US" sz="1100" dirty="0"/>
            <a:t>Iteration 2</a:t>
          </a:r>
          <a:endParaRPr lang="en-GB" sz="1100" dirty="0"/>
        </a:p>
      </dgm:t>
    </dgm:pt>
    <dgm:pt modelId="{D7D8BE79-A479-4CAD-BC53-D8A782CEA708}" type="parTrans" cxnId="{61DDD539-95D7-4212-B938-19256B8E13BE}">
      <dgm:prSet/>
      <dgm:spPr/>
      <dgm:t>
        <a:bodyPr/>
        <a:lstStyle/>
        <a:p>
          <a:endParaRPr lang="en-GB" sz="1100"/>
        </a:p>
      </dgm:t>
    </dgm:pt>
    <dgm:pt modelId="{22A640E1-6744-4839-8EAA-E15A4DE46715}" type="sibTrans" cxnId="{61DDD539-95D7-4212-B938-19256B8E13BE}">
      <dgm:prSet/>
      <dgm:spPr/>
      <dgm:t>
        <a:bodyPr/>
        <a:lstStyle/>
        <a:p>
          <a:endParaRPr lang="en-GB" sz="1100"/>
        </a:p>
      </dgm:t>
    </dgm:pt>
    <dgm:pt modelId="{D2AF1058-CC03-47DE-A6BC-7E549D5B8F73}">
      <dgm:prSet phldrT="[Text]" custT="1"/>
      <dgm:spPr/>
      <dgm:t>
        <a:bodyPr/>
        <a:lstStyle/>
        <a:p>
          <a:r>
            <a:rPr lang="en-US" sz="1100" dirty="0"/>
            <a:t>Iteration 3</a:t>
          </a:r>
          <a:endParaRPr lang="en-GB" sz="1100" dirty="0"/>
        </a:p>
      </dgm:t>
    </dgm:pt>
    <dgm:pt modelId="{C6A242FC-33D1-4270-B7EC-0743465ED966}" type="parTrans" cxnId="{26DDD4D0-D15C-4675-915F-ABEE0139E368}">
      <dgm:prSet/>
      <dgm:spPr/>
      <dgm:t>
        <a:bodyPr/>
        <a:lstStyle/>
        <a:p>
          <a:endParaRPr lang="en-GB" sz="1100"/>
        </a:p>
      </dgm:t>
    </dgm:pt>
    <dgm:pt modelId="{FF44817A-3ABB-4D2C-B667-C8A076D0D6F9}" type="sibTrans" cxnId="{26DDD4D0-D15C-4675-915F-ABEE0139E368}">
      <dgm:prSet/>
      <dgm:spPr/>
      <dgm:t>
        <a:bodyPr/>
        <a:lstStyle/>
        <a:p>
          <a:endParaRPr lang="en-GB" sz="1100"/>
        </a:p>
      </dgm:t>
    </dgm:pt>
    <dgm:pt modelId="{B7D0ACE3-7424-4236-96B4-2F04B8EF0AE5}" type="pres">
      <dgm:prSet presAssocID="{3D01DBDB-8B5C-4673-9BB5-D782C68C560D}" presName="rootnode" presStyleCnt="0">
        <dgm:presLayoutVars>
          <dgm:chMax/>
          <dgm:chPref/>
          <dgm:dir/>
          <dgm:animLvl val="lvl"/>
        </dgm:presLayoutVars>
      </dgm:prSet>
      <dgm:spPr/>
    </dgm:pt>
    <dgm:pt modelId="{54E355D4-18F4-49C6-BD4D-308399743A4A}" type="pres">
      <dgm:prSet presAssocID="{6BDB0D30-EF21-405A-BE15-048BBB304291}" presName="composite" presStyleCnt="0"/>
      <dgm:spPr/>
    </dgm:pt>
    <dgm:pt modelId="{8212E746-4D91-4C70-9A2B-D62D1FA3F8AD}" type="pres">
      <dgm:prSet presAssocID="{6BDB0D30-EF21-405A-BE15-048BBB304291}" presName="bentUpArrow1" presStyleLbl="alignImgPlace1" presStyleIdx="0" presStyleCnt="2"/>
      <dgm:spPr/>
    </dgm:pt>
    <dgm:pt modelId="{DA858E0D-25E6-4C03-9D75-CA6386A8EB53}" type="pres">
      <dgm:prSet presAssocID="{6BDB0D30-EF21-405A-BE15-048BBB304291}" presName="ParentText" presStyleLbl="node1" presStyleIdx="0" presStyleCnt="3">
        <dgm:presLayoutVars>
          <dgm:chMax val="1"/>
          <dgm:chPref val="1"/>
          <dgm:bulletEnabled val="1"/>
        </dgm:presLayoutVars>
      </dgm:prSet>
      <dgm:spPr/>
    </dgm:pt>
    <dgm:pt modelId="{933157DC-06F6-450F-9E8C-95321C77F5D7}" type="pres">
      <dgm:prSet presAssocID="{6BDB0D30-EF21-405A-BE15-048BBB304291}" presName="ChildText" presStyleLbl="revTx" presStyleIdx="0" presStyleCnt="2">
        <dgm:presLayoutVars>
          <dgm:chMax val="0"/>
          <dgm:chPref val="0"/>
          <dgm:bulletEnabled val="1"/>
        </dgm:presLayoutVars>
      </dgm:prSet>
      <dgm:spPr/>
    </dgm:pt>
    <dgm:pt modelId="{FB871478-B8C0-4BFB-B1E9-511A71A1E17B}" type="pres">
      <dgm:prSet presAssocID="{250D6855-1D8B-4A2D-98FE-1D933E799A40}" presName="sibTrans" presStyleCnt="0"/>
      <dgm:spPr/>
    </dgm:pt>
    <dgm:pt modelId="{587616F4-7CFF-464F-9C93-26C27F9A1E56}" type="pres">
      <dgm:prSet presAssocID="{084DD097-3193-492C-B4A0-CDF71CCEA9D9}" presName="composite" presStyleCnt="0"/>
      <dgm:spPr/>
    </dgm:pt>
    <dgm:pt modelId="{4966C6E0-599B-4B23-B94C-961C7657AAE3}" type="pres">
      <dgm:prSet presAssocID="{084DD097-3193-492C-B4A0-CDF71CCEA9D9}" presName="bentUpArrow1" presStyleLbl="alignImgPlace1" presStyleIdx="1" presStyleCnt="2"/>
      <dgm:spPr/>
    </dgm:pt>
    <dgm:pt modelId="{37B37851-B7A0-4F01-BAC1-5038BFE7EBDB}" type="pres">
      <dgm:prSet presAssocID="{084DD097-3193-492C-B4A0-CDF71CCEA9D9}" presName="ParentText" presStyleLbl="node1" presStyleIdx="1" presStyleCnt="3">
        <dgm:presLayoutVars>
          <dgm:chMax val="1"/>
          <dgm:chPref val="1"/>
          <dgm:bulletEnabled val="1"/>
        </dgm:presLayoutVars>
      </dgm:prSet>
      <dgm:spPr/>
    </dgm:pt>
    <dgm:pt modelId="{429AE797-0908-4A11-88A6-C318A5DED1CA}" type="pres">
      <dgm:prSet presAssocID="{084DD097-3193-492C-B4A0-CDF71CCEA9D9}" presName="ChildText" presStyleLbl="revTx" presStyleIdx="1" presStyleCnt="2">
        <dgm:presLayoutVars>
          <dgm:chMax val="0"/>
          <dgm:chPref val="0"/>
          <dgm:bulletEnabled val="1"/>
        </dgm:presLayoutVars>
      </dgm:prSet>
      <dgm:spPr/>
    </dgm:pt>
    <dgm:pt modelId="{4E44C33D-3170-4B75-BBD6-5379587F5292}" type="pres">
      <dgm:prSet presAssocID="{22A640E1-6744-4839-8EAA-E15A4DE46715}" presName="sibTrans" presStyleCnt="0"/>
      <dgm:spPr/>
    </dgm:pt>
    <dgm:pt modelId="{7B4BBEB0-6AA0-4170-9208-54396D5D1452}" type="pres">
      <dgm:prSet presAssocID="{D2AF1058-CC03-47DE-A6BC-7E549D5B8F73}" presName="composite" presStyleCnt="0"/>
      <dgm:spPr/>
    </dgm:pt>
    <dgm:pt modelId="{7A032430-6131-4203-B163-298F8F121BDF}" type="pres">
      <dgm:prSet presAssocID="{D2AF1058-CC03-47DE-A6BC-7E549D5B8F73}" presName="ParentText" presStyleLbl="node1" presStyleIdx="2" presStyleCnt="3">
        <dgm:presLayoutVars>
          <dgm:chMax val="1"/>
          <dgm:chPref val="1"/>
          <dgm:bulletEnabled val="1"/>
        </dgm:presLayoutVars>
      </dgm:prSet>
      <dgm:spPr/>
    </dgm:pt>
  </dgm:ptLst>
  <dgm:cxnLst>
    <dgm:cxn modelId="{61DDD539-95D7-4212-B938-19256B8E13BE}" srcId="{3D01DBDB-8B5C-4673-9BB5-D782C68C560D}" destId="{084DD097-3193-492C-B4A0-CDF71CCEA9D9}" srcOrd="1" destOrd="0" parTransId="{D7D8BE79-A479-4CAD-BC53-D8A782CEA708}" sibTransId="{22A640E1-6744-4839-8EAA-E15A4DE46715}"/>
    <dgm:cxn modelId="{BE49483D-7D7F-4F62-9E03-7FCAF8D7EE92}" type="presOf" srcId="{D2AF1058-CC03-47DE-A6BC-7E549D5B8F73}" destId="{7A032430-6131-4203-B163-298F8F121BDF}" srcOrd="0" destOrd="0" presId="urn:microsoft.com/office/officeart/2005/8/layout/StepDownProcess"/>
    <dgm:cxn modelId="{D3BDAF51-379E-4A36-A52B-BE037D942D2A}" type="presOf" srcId="{3D01DBDB-8B5C-4673-9BB5-D782C68C560D}" destId="{B7D0ACE3-7424-4236-96B4-2F04B8EF0AE5}" srcOrd="0" destOrd="0" presId="urn:microsoft.com/office/officeart/2005/8/layout/StepDownProcess"/>
    <dgm:cxn modelId="{1BCF7B74-9437-4971-A2F4-9E6284640E5E}" srcId="{3D01DBDB-8B5C-4673-9BB5-D782C68C560D}" destId="{6BDB0D30-EF21-405A-BE15-048BBB304291}" srcOrd="0" destOrd="0" parTransId="{D3D165F1-96BE-45BD-AA1C-29065308E9E6}" sibTransId="{250D6855-1D8B-4A2D-98FE-1D933E799A40}"/>
    <dgm:cxn modelId="{9C71057D-90FB-47B0-BA86-644ED8CFB884}" type="presOf" srcId="{6BDB0D30-EF21-405A-BE15-048BBB304291}" destId="{DA858E0D-25E6-4C03-9D75-CA6386A8EB53}" srcOrd="0" destOrd="0" presId="urn:microsoft.com/office/officeart/2005/8/layout/StepDownProcess"/>
    <dgm:cxn modelId="{26DDD4D0-D15C-4675-915F-ABEE0139E368}" srcId="{3D01DBDB-8B5C-4673-9BB5-D782C68C560D}" destId="{D2AF1058-CC03-47DE-A6BC-7E549D5B8F73}" srcOrd="2" destOrd="0" parTransId="{C6A242FC-33D1-4270-B7EC-0743465ED966}" sibTransId="{FF44817A-3ABB-4D2C-B667-C8A076D0D6F9}"/>
    <dgm:cxn modelId="{82A2BCE0-4B9A-4D9D-8600-B559A9B093AF}" type="presOf" srcId="{084DD097-3193-492C-B4A0-CDF71CCEA9D9}" destId="{37B37851-B7A0-4F01-BAC1-5038BFE7EBDB}" srcOrd="0" destOrd="0" presId="urn:microsoft.com/office/officeart/2005/8/layout/StepDownProcess"/>
    <dgm:cxn modelId="{2DF580E1-1D0C-4B9B-8058-06F46622B18E}" type="presParOf" srcId="{B7D0ACE3-7424-4236-96B4-2F04B8EF0AE5}" destId="{54E355D4-18F4-49C6-BD4D-308399743A4A}" srcOrd="0" destOrd="0" presId="urn:microsoft.com/office/officeart/2005/8/layout/StepDownProcess"/>
    <dgm:cxn modelId="{2770E35D-476D-4BE1-80C5-AFE15E4B4DE5}" type="presParOf" srcId="{54E355D4-18F4-49C6-BD4D-308399743A4A}" destId="{8212E746-4D91-4C70-9A2B-D62D1FA3F8AD}" srcOrd="0" destOrd="0" presId="urn:microsoft.com/office/officeart/2005/8/layout/StepDownProcess"/>
    <dgm:cxn modelId="{D4CE2AF7-654B-4B27-A80D-5A4C57D52E60}" type="presParOf" srcId="{54E355D4-18F4-49C6-BD4D-308399743A4A}" destId="{DA858E0D-25E6-4C03-9D75-CA6386A8EB53}" srcOrd="1" destOrd="0" presId="urn:microsoft.com/office/officeart/2005/8/layout/StepDownProcess"/>
    <dgm:cxn modelId="{4F0C045B-3487-4DA5-8270-4213C909F1F9}" type="presParOf" srcId="{54E355D4-18F4-49C6-BD4D-308399743A4A}" destId="{933157DC-06F6-450F-9E8C-95321C77F5D7}" srcOrd="2" destOrd="0" presId="urn:microsoft.com/office/officeart/2005/8/layout/StepDownProcess"/>
    <dgm:cxn modelId="{C32FBD69-675A-412B-8ACF-C51B4BC6F23B}" type="presParOf" srcId="{B7D0ACE3-7424-4236-96B4-2F04B8EF0AE5}" destId="{FB871478-B8C0-4BFB-B1E9-511A71A1E17B}" srcOrd="1" destOrd="0" presId="urn:microsoft.com/office/officeart/2005/8/layout/StepDownProcess"/>
    <dgm:cxn modelId="{9CE486BE-4BAE-424E-9CB0-D3BDA348FD64}" type="presParOf" srcId="{B7D0ACE3-7424-4236-96B4-2F04B8EF0AE5}" destId="{587616F4-7CFF-464F-9C93-26C27F9A1E56}" srcOrd="2" destOrd="0" presId="urn:microsoft.com/office/officeart/2005/8/layout/StepDownProcess"/>
    <dgm:cxn modelId="{2976E7A2-2A0C-4E4B-BE37-C180561F8FF4}" type="presParOf" srcId="{587616F4-7CFF-464F-9C93-26C27F9A1E56}" destId="{4966C6E0-599B-4B23-B94C-961C7657AAE3}" srcOrd="0" destOrd="0" presId="urn:microsoft.com/office/officeart/2005/8/layout/StepDownProcess"/>
    <dgm:cxn modelId="{5C14540F-8102-4601-847C-B34F8B80AA33}" type="presParOf" srcId="{587616F4-7CFF-464F-9C93-26C27F9A1E56}" destId="{37B37851-B7A0-4F01-BAC1-5038BFE7EBDB}" srcOrd="1" destOrd="0" presId="urn:microsoft.com/office/officeart/2005/8/layout/StepDownProcess"/>
    <dgm:cxn modelId="{7956B0B7-703E-461E-AADC-17C6F91E701A}" type="presParOf" srcId="{587616F4-7CFF-464F-9C93-26C27F9A1E56}" destId="{429AE797-0908-4A11-88A6-C318A5DED1CA}" srcOrd="2" destOrd="0" presId="urn:microsoft.com/office/officeart/2005/8/layout/StepDownProcess"/>
    <dgm:cxn modelId="{CFB0CCCA-70AA-4A31-91F6-C68EC82AA5C1}" type="presParOf" srcId="{B7D0ACE3-7424-4236-96B4-2F04B8EF0AE5}" destId="{4E44C33D-3170-4B75-BBD6-5379587F5292}" srcOrd="3" destOrd="0" presId="urn:microsoft.com/office/officeart/2005/8/layout/StepDownProcess"/>
    <dgm:cxn modelId="{0753DEFB-EC08-4A7A-A40F-163C97690994}" type="presParOf" srcId="{B7D0ACE3-7424-4236-96B4-2F04B8EF0AE5}" destId="{7B4BBEB0-6AA0-4170-9208-54396D5D1452}" srcOrd="4" destOrd="0" presId="urn:microsoft.com/office/officeart/2005/8/layout/StepDownProcess"/>
    <dgm:cxn modelId="{DF01404C-D689-4444-8034-19338B09B177}" type="presParOf" srcId="{7B4BBEB0-6AA0-4170-9208-54396D5D1452}" destId="{7A032430-6131-4203-B163-298F8F121BDF}" srcOrd="0" destOrd="0" presId="urn:microsoft.com/office/officeart/2005/8/layout/StepDown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D01DBDB-8B5C-4673-9BB5-D782C68C560D}"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n-GB"/>
        </a:p>
      </dgm:t>
    </dgm:pt>
    <dgm:pt modelId="{6BDB0D30-EF21-405A-BE15-048BBB304291}">
      <dgm:prSet phldrT="[Text]" custT="1"/>
      <dgm:spPr/>
      <dgm:t>
        <a:bodyPr/>
        <a:lstStyle/>
        <a:p>
          <a:r>
            <a:rPr lang="en-US" sz="1100" dirty="0"/>
            <a:t>Iteration 1</a:t>
          </a:r>
          <a:endParaRPr lang="en-GB" sz="1100" dirty="0"/>
        </a:p>
      </dgm:t>
    </dgm:pt>
    <dgm:pt modelId="{D3D165F1-96BE-45BD-AA1C-29065308E9E6}" type="parTrans" cxnId="{1BCF7B74-9437-4971-A2F4-9E6284640E5E}">
      <dgm:prSet/>
      <dgm:spPr/>
      <dgm:t>
        <a:bodyPr/>
        <a:lstStyle/>
        <a:p>
          <a:endParaRPr lang="en-GB" sz="1100"/>
        </a:p>
      </dgm:t>
    </dgm:pt>
    <dgm:pt modelId="{250D6855-1D8B-4A2D-98FE-1D933E799A40}" type="sibTrans" cxnId="{1BCF7B74-9437-4971-A2F4-9E6284640E5E}">
      <dgm:prSet/>
      <dgm:spPr/>
      <dgm:t>
        <a:bodyPr/>
        <a:lstStyle/>
        <a:p>
          <a:endParaRPr lang="en-GB" sz="1100"/>
        </a:p>
      </dgm:t>
    </dgm:pt>
    <dgm:pt modelId="{084DD097-3193-492C-B4A0-CDF71CCEA9D9}">
      <dgm:prSet phldrT="[Text]" custT="1"/>
      <dgm:spPr/>
      <dgm:t>
        <a:bodyPr/>
        <a:lstStyle/>
        <a:p>
          <a:r>
            <a:rPr lang="en-US" sz="1100" dirty="0"/>
            <a:t>Iteration 2</a:t>
          </a:r>
          <a:endParaRPr lang="en-GB" sz="1100" dirty="0"/>
        </a:p>
      </dgm:t>
    </dgm:pt>
    <dgm:pt modelId="{D7D8BE79-A479-4CAD-BC53-D8A782CEA708}" type="parTrans" cxnId="{61DDD539-95D7-4212-B938-19256B8E13BE}">
      <dgm:prSet/>
      <dgm:spPr/>
      <dgm:t>
        <a:bodyPr/>
        <a:lstStyle/>
        <a:p>
          <a:endParaRPr lang="en-GB" sz="1100"/>
        </a:p>
      </dgm:t>
    </dgm:pt>
    <dgm:pt modelId="{22A640E1-6744-4839-8EAA-E15A4DE46715}" type="sibTrans" cxnId="{61DDD539-95D7-4212-B938-19256B8E13BE}">
      <dgm:prSet/>
      <dgm:spPr/>
      <dgm:t>
        <a:bodyPr/>
        <a:lstStyle/>
        <a:p>
          <a:endParaRPr lang="en-GB" sz="1100"/>
        </a:p>
      </dgm:t>
    </dgm:pt>
    <dgm:pt modelId="{D2AF1058-CC03-47DE-A6BC-7E549D5B8F73}">
      <dgm:prSet phldrT="[Text]" custT="1"/>
      <dgm:spPr/>
      <dgm:t>
        <a:bodyPr/>
        <a:lstStyle/>
        <a:p>
          <a:r>
            <a:rPr lang="en-US" sz="1100" dirty="0"/>
            <a:t>Iteration 3</a:t>
          </a:r>
          <a:endParaRPr lang="en-GB" sz="1100" dirty="0"/>
        </a:p>
      </dgm:t>
    </dgm:pt>
    <dgm:pt modelId="{C6A242FC-33D1-4270-B7EC-0743465ED966}" type="parTrans" cxnId="{26DDD4D0-D15C-4675-915F-ABEE0139E368}">
      <dgm:prSet/>
      <dgm:spPr/>
      <dgm:t>
        <a:bodyPr/>
        <a:lstStyle/>
        <a:p>
          <a:endParaRPr lang="en-GB" sz="1100"/>
        </a:p>
      </dgm:t>
    </dgm:pt>
    <dgm:pt modelId="{FF44817A-3ABB-4D2C-B667-C8A076D0D6F9}" type="sibTrans" cxnId="{26DDD4D0-D15C-4675-915F-ABEE0139E368}">
      <dgm:prSet/>
      <dgm:spPr/>
      <dgm:t>
        <a:bodyPr/>
        <a:lstStyle/>
        <a:p>
          <a:endParaRPr lang="en-GB" sz="1100"/>
        </a:p>
      </dgm:t>
    </dgm:pt>
    <dgm:pt modelId="{B7D0ACE3-7424-4236-96B4-2F04B8EF0AE5}" type="pres">
      <dgm:prSet presAssocID="{3D01DBDB-8B5C-4673-9BB5-D782C68C560D}" presName="rootnode" presStyleCnt="0">
        <dgm:presLayoutVars>
          <dgm:chMax/>
          <dgm:chPref/>
          <dgm:dir/>
          <dgm:animLvl val="lvl"/>
        </dgm:presLayoutVars>
      </dgm:prSet>
      <dgm:spPr/>
    </dgm:pt>
    <dgm:pt modelId="{54E355D4-18F4-49C6-BD4D-308399743A4A}" type="pres">
      <dgm:prSet presAssocID="{6BDB0D30-EF21-405A-BE15-048BBB304291}" presName="composite" presStyleCnt="0"/>
      <dgm:spPr/>
    </dgm:pt>
    <dgm:pt modelId="{8212E746-4D91-4C70-9A2B-D62D1FA3F8AD}" type="pres">
      <dgm:prSet presAssocID="{6BDB0D30-EF21-405A-BE15-048BBB304291}" presName="bentUpArrow1" presStyleLbl="alignImgPlace1" presStyleIdx="0" presStyleCnt="2"/>
      <dgm:spPr/>
    </dgm:pt>
    <dgm:pt modelId="{DA858E0D-25E6-4C03-9D75-CA6386A8EB53}" type="pres">
      <dgm:prSet presAssocID="{6BDB0D30-EF21-405A-BE15-048BBB304291}" presName="ParentText" presStyleLbl="node1" presStyleIdx="0" presStyleCnt="3">
        <dgm:presLayoutVars>
          <dgm:chMax val="1"/>
          <dgm:chPref val="1"/>
          <dgm:bulletEnabled val="1"/>
        </dgm:presLayoutVars>
      </dgm:prSet>
      <dgm:spPr/>
    </dgm:pt>
    <dgm:pt modelId="{933157DC-06F6-450F-9E8C-95321C77F5D7}" type="pres">
      <dgm:prSet presAssocID="{6BDB0D30-EF21-405A-BE15-048BBB304291}" presName="ChildText" presStyleLbl="revTx" presStyleIdx="0" presStyleCnt="2">
        <dgm:presLayoutVars>
          <dgm:chMax val="0"/>
          <dgm:chPref val="0"/>
          <dgm:bulletEnabled val="1"/>
        </dgm:presLayoutVars>
      </dgm:prSet>
      <dgm:spPr/>
    </dgm:pt>
    <dgm:pt modelId="{FB871478-B8C0-4BFB-B1E9-511A71A1E17B}" type="pres">
      <dgm:prSet presAssocID="{250D6855-1D8B-4A2D-98FE-1D933E799A40}" presName="sibTrans" presStyleCnt="0"/>
      <dgm:spPr/>
    </dgm:pt>
    <dgm:pt modelId="{587616F4-7CFF-464F-9C93-26C27F9A1E56}" type="pres">
      <dgm:prSet presAssocID="{084DD097-3193-492C-B4A0-CDF71CCEA9D9}" presName="composite" presStyleCnt="0"/>
      <dgm:spPr/>
    </dgm:pt>
    <dgm:pt modelId="{4966C6E0-599B-4B23-B94C-961C7657AAE3}" type="pres">
      <dgm:prSet presAssocID="{084DD097-3193-492C-B4A0-CDF71CCEA9D9}" presName="bentUpArrow1" presStyleLbl="alignImgPlace1" presStyleIdx="1" presStyleCnt="2"/>
      <dgm:spPr/>
    </dgm:pt>
    <dgm:pt modelId="{37B37851-B7A0-4F01-BAC1-5038BFE7EBDB}" type="pres">
      <dgm:prSet presAssocID="{084DD097-3193-492C-B4A0-CDF71CCEA9D9}" presName="ParentText" presStyleLbl="node1" presStyleIdx="1" presStyleCnt="3">
        <dgm:presLayoutVars>
          <dgm:chMax val="1"/>
          <dgm:chPref val="1"/>
          <dgm:bulletEnabled val="1"/>
        </dgm:presLayoutVars>
      </dgm:prSet>
      <dgm:spPr/>
    </dgm:pt>
    <dgm:pt modelId="{429AE797-0908-4A11-88A6-C318A5DED1CA}" type="pres">
      <dgm:prSet presAssocID="{084DD097-3193-492C-B4A0-CDF71CCEA9D9}" presName="ChildText" presStyleLbl="revTx" presStyleIdx="1" presStyleCnt="2">
        <dgm:presLayoutVars>
          <dgm:chMax val="0"/>
          <dgm:chPref val="0"/>
          <dgm:bulletEnabled val="1"/>
        </dgm:presLayoutVars>
      </dgm:prSet>
      <dgm:spPr/>
    </dgm:pt>
    <dgm:pt modelId="{4E44C33D-3170-4B75-BBD6-5379587F5292}" type="pres">
      <dgm:prSet presAssocID="{22A640E1-6744-4839-8EAA-E15A4DE46715}" presName="sibTrans" presStyleCnt="0"/>
      <dgm:spPr/>
    </dgm:pt>
    <dgm:pt modelId="{7B4BBEB0-6AA0-4170-9208-54396D5D1452}" type="pres">
      <dgm:prSet presAssocID="{D2AF1058-CC03-47DE-A6BC-7E549D5B8F73}" presName="composite" presStyleCnt="0"/>
      <dgm:spPr/>
    </dgm:pt>
    <dgm:pt modelId="{7A032430-6131-4203-B163-298F8F121BDF}" type="pres">
      <dgm:prSet presAssocID="{D2AF1058-CC03-47DE-A6BC-7E549D5B8F73}" presName="ParentText" presStyleLbl="node1" presStyleIdx="2" presStyleCnt="3">
        <dgm:presLayoutVars>
          <dgm:chMax val="1"/>
          <dgm:chPref val="1"/>
          <dgm:bulletEnabled val="1"/>
        </dgm:presLayoutVars>
      </dgm:prSet>
      <dgm:spPr/>
    </dgm:pt>
  </dgm:ptLst>
  <dgm:cxnLst>
    <dgm:cxn modelId="{61DDD539-95D7-4212-B938-19256B8E13BE}" srcId="{3D01DBDB-8B5C-4673-9BB5-D782C68C560D}" destId="{084DD097-3193-492C-B4A0-CDF71CCEA9D9}" srcOrd="1" destOrd="0" parTransId="{D7D8BE79-A479-4CAD-BC53-D8A782CEA708}" sibTransId="{22A640E1-6744-4839-8EAA-E15A4DE46715}"/>
    <dgm:cxn modelId="{BE49483D-7D7F-4F62-9E03-7FCAF8D7EE92}" type="presOf" srcId="{D2AF1058-CC03-47DE-A6BC-7E549D5B8F73}" destId="{7A032430-6131-4203-B163-298F8F121BDF}" srcOrd="0" destOrd="0" presId="urn:microsoft.com/office/officeart/2005/8/layout/StepDownProcess"/>
    <dgm:cxn modelId="{D3BDAF51-379E-4A36-A52B-BE037D942D2A}" type="presOf" srcId="{3D01DBDB-8B5C-4673-9BB5-D782C68C560D}" destId="{B7D0ACE3-7424-4236-96B4-2F04B8EF0AE5}" srcOrd="0" destOrd="0" presId="urn:microsoft.com/office/officeart/2005/8/layout/StepDownProcess"/>
    <dgm:cxn modelId="{1BCF7B74-9437-4971-A2F4-9E6284640E5E}" srcId="{3D01DBDB-8B5C-4673-9BB5-D782C68C560D}" destId="{6BDB0D30-EF21-405A-BE15-048BBB304291}" srcOrd="0" destOrd="0" parTransId="{D3D165F1-96BE-45BD-AA1C-29065308E9E6}" sibTransId="{250D6855-1D8B-4A2D-98FE-1D933E799A40}"/>
    <dgm:cxn modelId="{9C71057D-90FB-47B0-BA86-644ED8CFB884}" type="presOf" srcId="{6BDB0D30-EF21-405A-BE15-048BBB304291}" destId="{DA858E0D-25E6-4C03-9D75-CA6386A8EB53}" srcOrd="0" destOrd="0" presId="urn:microsoft.com/office/officeart/2005/8/layout/StepDownProcess"/>
    <dgm:cxn modelId="{26DDD4D0-D15C-4675-915F-ABEE0139E368}" srcId="{3D01DBDB-8B5C-4673-9BB5-D782C68C560D}" destId="{D2AF1058-CC03-47DE-A6BC-7E549D5B8F73}" srcOrd="2" destOrd="0" parTransId="{C6A242FC-33D1-4270-B7EC-0743465ED966}" sibTransId="{FF44817A-3ABB-4D2C-B667-C8A076D0D6F9}"/>
    <dgm:cxn modelId="{82A2BCE0-4B9A-4D9D-8600-B559A9B093AF}" type="presOf" srcId="{084DD097-3193-492C-B4A0-CDF71CCEA9D9}" destId="{37B37851-B7A0-4F01-BAC1-5038BFE7EBDB}" srcOrd="0" destOrd="0" presId="urn:microsoft.com/office/officeart/2005/8/layout/StepDownProcess"/>
    <dgm:cxn modelId="{2DF580E1-1D0C-4B9B-8058-06F46622B18E}" type="presParOf" srcId="{B7D0ACE3-7424-4236-96B4-2F04B8EF0AE5}" destId="{54E355D4-18F4-49C6-BD4D-308399743A4A}" srcOrd="0" destOrd="0" presId="urn:microsoft.com/office/officeart/2005/8/layout/StepDownProcess"/>
    <dgm:cxn modelId="{2770E35D-476D-4BE1-80C5-AFE15E4B4DE5}" type="presParOf" srcId="{54E355D4-18F4-49C6-BD4D-308399743A4A}" destId="{8212E746-4D91-4C70-9A2B-D62D1FA3F8AD}" srcOrd="0" destOrd="0" presId="urn:microsoft.com/office/officeart/2005/8/layout/StepDownProcess"/>
    <dgm:cxn modelId="{D4CE2AF7-654B-4B27-A80D-5A4C57D52E60}" type="presParOf" srcId="{54E355D4-18F4-49C6-BD4D-308399743A4A}" destId="{DA858E0D-25E6-4C03-9D75-CA6386A8EB53}" srcOrd="1" destOrd="0" presId="urn:microsoft.com/office/officeart/2005/8/layout/StepDownProcess"/>
    <dgm:cxn modelId="{4F0C045B-3487-4DA5-8270-4213C909F1F9}" type="presParOf" srcId="{54E355D4-18F4-49C6-BD4D-308399743A4A}" destId="{933157DC-06F6-450F-9E8C-95321C77F5D7}" srcOrd="2" destOrd="0" presId="urn:microsoft.com/office/officeart/2005/8/layout/StepDownProcess"/>
    <dgm:cxn modelId="{C32FBD69-675A-412B-8ACF-C51B4BC6F23B}" type="presParOf" srcId="{B7D0ACE3-7424-4236-96B4-2F04B8EF0AE5}" destId="{FB871478-B8C0-4BFB-B1E9-511A71A1E17B}" srcOrd="1" destOrd="0" presId="urn:microsoft.com/office/officeart/2005/8/layout/StepDownProcess"/>
    <dgm:cxn modelId="{9CE486BE-4BAE-424E-9CB0-D3BDA348FD64}" type="presParOf" srcId="{B7D0ACE3-7424-4236-96B4-2F04B8EF0AE5}" destId="{587616F4-7CFF-464F-9C93-26C27F9A1E56}" srcOrd="2" destOrd="0" presId="urn:microsoft.com/office/officeart/2005/8/layout/StepDownProcess"/>
    <dgm:cxn modelId="{2976E7A2-2A0C-4E4B-BE37-C180561F8FF4}" type="presParOf" srcId="{587616F4-7CFF-464F-9C93-26C27F9A1E56}" destId="{4966C6E0-599B-4B23-B94C-961C7657AAE3}" srcOrd="0" destOrd="0" presId="urn:microsoft.com/office/officeart/2005/8/layout/StepDownProcess"/>
    <dgm:cxn modelId="{5C14540F-8102-4601-847C-B34F8B80AA33}" type="presParOf" srcId="{587616F4-7CFF-464F-9C93-26C27F9A1E56}" destId="{37B37851-B7A0-4F01-BAC1-5038BFE7EBDB}" srcOrd="1" destOrd="0" presId="urn:microsoft.com/office/officeart/2005/8/layout/StepDownProcess"/>
    <dgm:cxn modelId="{7956B0B7-703E-461E-AADC-17C6F91E701A}" type="presParOf" srcId="{587616F4-7CFF-464F-9C93-26C27F9A1E56}" destId="{429AE797-0908-4A11-88A6-C318A5DED1CA}" srcOrd="2" destOrd="0" presId="urn:microsoft.com/office/officeart/2005/8/layout/StepDownProcess"/>
    <dgm:cxn modelId="{CFB0CCCA-70AA-4A31-91F6-C68EC82AA5C1}" type="presParOf" srcId="{B7D0ACE3-7424-4236-96B4-2F04B8EF0AE5}" destId="{4E44C33D-3170-4B75-BBD6-5379587F5292}" srcOrd="3" destOrd="0" presId="urn:microsoft.com/office/officeart/2005/8/layout/StepDownProcess"/>
    <dgm:cxn modelId="{0753DEFB-EC08-4A7A-A40F-163C97690994}" type="presParOf" srcId="{B7D0ACE3-7424-4236-96B4-2F04B8EF0AE5}" destId="{7B4BBEB0-6AA0-4170-9208-54396D5D1452}" srcOrd="4" destOrd="0" presId="urn:microsoft.com/office/officeart/2005/8/layout/StepDownProcess"/>
    <dgm:cxn modelId="{DF01404C-D689-4444-8034-19338B09B177}" type="presParOf" srcId="{7B4BBEB0-6AA0-4170-9208-54396D5D1452}" destId="{7A032430-6131-4203-B163-298F8F121BDF}" srcOrd="0" destOrd="0" presId="urn:microsoft.com/office/officeart/2005/8/layout/StepDown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3D01DBDB-8B5C-4673-9BB5-D782C68C560D}"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n-GB"/>
        </a:p>
      </dgm:t>
    </dgm:pt>
    <dgm:pt modelId="{6BDB0D30-EF21-405A-BE15-048BBB304291}">
      <dgm:prSet phldrT="[Text]" custT="1"/>
      <dgm:spPr/>
      <dgm:t>
        <a:bodyPr/>
        <a:lstStyle/>
        <a:p>
          <a:r>
            <a:rPr lang="en-US" sz="1100" dirty="0"/>
            <a:t>Iteration 1</a:t>
          </a:r>
          <a:endParaRPr lang="en-GB" sz="1100" dirty="0"/>
        </a:p>
      </dgm:t>
    </dgm:pt>
    <dgm:pt modelId="{D3D165F1-96BE-45BD-AA1C-29065308E9E6}" type="parTrans" cxnId="{1BCF7B74-9437-4971-A2F4-9E6284640E5E}">
      <dgm:prSet/>
      <dgm:spPr/>
      <dgm:t>
        <a:bodyPr/>
        <a:lstStyle/>
        <a:p>
          <a:endParaRPr lang="en-GB" sz="1100"/>
        </a:p>
      </dgm:t>
    </dgm:pt>
    <dgm:pt modelId="{250D6855-1D8B-4A2D-98FE-1D933E799A40}" type="sibTrans" cxnId="{1BCF7B74-9437-4971-A2F4-9E6284640E5E}">
      <dgm:prSet/>
      <dgm:spPr/>
      <dgm:t>
        <a:bodyPr/>
        <a:lstStyle/>
        <a:p>
          <a:endParaRPr lang="en-GB" sz="1100"/>
        </a:p>
      </dgm:t>
    </dgm:pt>
    <dgm:pt modelId="{084DD097-3193-492C-B4A0-CDF71CCEA9D9}">
      <dgm:prSet phldrT="[Text]" custT="1"/>
      <dgm:spPr/>
      <dgm:t>
        <a:bodyPr/>
        <a:lstStyle/>
        <a:p>
          <a:r>
            <a:rPr lang="en-US" sz="1100" dirty="0"/>
            <a:t>Iteration 2</a:t>
          </a:r>
          <a:endParaRPr lang="en-GB" sz="1100" dirty="0"/>
        </a:p>
      </dgm:t>
    </dgm:pt>
    <dgm:pt modelId="{D7D8BE79-A479-4CAD-BC53-D8A782CEA708}" type="parTrans" cxnId="{61DDD539-95D7-4212-B938-19256B8E13BE}">
      <dgm:prSet/>
      <dgm:spPr/>
      <dgm:t>
        <a:bodyPr/>
        <a:lstStyle/>
        <a:p>
          <a:endParaRPr lang="en-GB" sz="1100"/>
        </a:p>
      </dgm:t>
    </dgm:pt>
    <dgm:pt modelId="{22A640E1-6744-4839-8EAA-E15A4DE46715}" type="sibTrans" cxnId="{61DDD539-95D7-4212-B938-19256B8E13BE}">
      <dgm:prSet/>
      <dgm:spPr/>
      <dgm:t>
        <a:bodyPr/>
        <a:lstStyle/>
        <a:p>
          <a:endParaRPr lang="en-GB" sz="1100"/>
        </a:p>
      </dgm:t>
    </dgm:pt>
    <dgm:pt modelId="{D2AF1058-CC03-47DE-A6BC-7E549D5B8F73}">
      <dgm:prSet phldrT="[Text]" custT="1"/>
      <dgm:spPr/>
      <dgm:t>
        <a:bodyPr/>
        <a:lstStyle/>
        <a:p>
          <a:r>
            <a:rPr lang="en-US" sz="1100" dirty="0"/>
            <a:t>Iteration 3</a:t>
          </a:r>
          <a:endParaRPr lang="en-GB" sz="1100" dirty="0"/>
        </a:p>
      </dgm:t>
    </dgm:pt>
    <dgm:pt modelId="{C6A242FC-33D1-4270-B7EC-0743465ED966}" type="parTrans" cxnId="{26DDD4D0-D15C-4675-915F-ABEE0139E368}">
      <dgm:prSet/>
      <dgm:spPr/>
      <dgm:t>
        <a:bodyPr/>
        <a:lstStyle/>
        <a:p>
          <a:endParaRPr lang="en-GB" sz="1100"/>
        </a:p>
      </dgm:t>
    </dgm:pt>
    <dgm:pt modelId="{FF44817A-3ABB-4D2C-B667-C8A076D0D6F9}" type="sibTrans" cxnId="{26DDD4D0-D15C-4675-915F-ABEE0139E368}">
      <dgm:prSet/>
      <dgm:spPr/>
      <dgm:t>
        <a:bodyPr/>
        <a:lstStyle/>
        <a:p>
          <a:endParaRPr lang="en-GB" sz="1100"/>
        </a:p>
      </dgm:t>
    </dgm:pt>
    <dgm:pt modelId="{B7D0ACE3-7424-4236-96B4-2F04B8EF0AE5}" type="pres">
      <dgm:prSet presAssocID="{3D01DBDB-8B5C-4673-9BB5-D782C68C560D}" presName="rootnode" presStyleCnt="0">
        <dgm:presLayoutVars>
          <dgm:chMax/>
          <dgm:chPref/>
          <dgm:dir/>
          <dgm:animLvl val="lvl"/>
        </dgm:presLayoutVars>
      </dgm:prSet>
      <dgm:spPr/>
    </dgm:pt>
    <dgm:pt modelId="{54E355D4-18F4-49C6-BD4D-308399743A4A}" type="pres">
      <dgm:prSet presAssocID="{6BDB0D30-EF21-405A-BE15-048BBB304291}" presName="composite" presStyleCnt="0"/>
      <dgm:spPr/>
    </dgm:pt>
    <dgm:pt modelId="{8212E746-4D91-4C70-9A2B-D62D1FA3F8AD}" type="pres">
      <dgm:prSet presAssocID="{6BDB0D30-EF21-405A-BE15-048BBB304291}" presName="bentUpArrow1" presStyleLbl="alignImgPlace1" presStyleIdx="0" presStyleCnt="2"/>
      <dgm:spPr/>
    </dgm:pt>
    <dgm:pt modelId="{DA858E0D-25E6-4C03-9D75-CA6386A8EB53}" type="pres">
      <dgm:prSet presAssocID="{6BDB0D30-EF21-405A-BE15-048BBB304291}" presName="ParentText" presStyleLbl="node1" presStyleIdx="0" presStyleCnt="3">
        <dgm:presLayoutVars>
          <dgm:chMax val="1"/>
          <dgm:chPref val="1"/>
          <dgm:bulletEnabled val="1"/>
        </dgm:presLayoutVars>
      </dgm:prSet>
      <dgm:spPr/>
    </dgm:pt>
    <dgm:pt modelId="{933157DC-06F6-450F-9E8C-95321C77F5D7}" type="pres">
      <dgm:prSet presAssocID="{6BDB0D30-EF21-405A-BE15-048BBB304291}" presName="ChildText" presStyleLbl="revTx" presStyleIdx="0" presStyleCnt="2">
        <dgm:presLayoutVars>
          <dgm:chMax val="0"/>
          <dgm:chPref val="0"/>
          <dgm:bulletEnabled val="1"/>
        </dgm:presLayoutVars>
      </dgm:prSet>
      <dgm:spPr/>
    </dgm:pt>
    <dgm:pt modelId="{FB871478-B8C0-4BFB-B1E9-511A71A1E17B}" type="pres">
      <dgm:prSet presAssocID="{250D6855-1D8B-4A2D-98FE-1D933E799A40}" presName="sibTrans" presStyleCnt="0"/>
      <dgm:spPr/>
    </dgm:pt>
    <dgm:pt modelId="{587616F4-7CFF-464F-9C93-26C27F9A1E56}" type="pres">
      <dgm:prSet presAssocID="{084DD097-3193-492C-B4A0-CDF71CCEA9D9}" presName="composite" presStyleCnt="0"/>
      <dgm:spPr/>
    </dgm:pt>
    <dgm:pt modelId="{4966C6E0-599B-4B23-B94C-961C7657AAE3}" type="pres">
      <dgm:prSet presAssocID="{084DD097-3193-492C-B4A0-CDF71CCEA9D9}" presName="bentUpArrow1" presStyleLbl="alignImgPlace1" presStyleIdx="1" presStyleCnt="2"/>
      <dgm:spPr/>
    </dgm:pt>
    <dgm:pt modelId="{37B37851-B7A0-4F01-BAC1-5038BFE7EBDB}" type="pres">
      <dgm:prSet presAssocID="{084DD097-3193-492C-B4A0-CDF71CCEA9D9}" presName="ParentText" presStyleLbl="node1" presStyleIdx="1" presStyleCnt="3">
        <dgm:presLayoutVars>
          <dgm:chMax val="1"/>
          <dgm:chPref val="1"/>
          <dgm:bulletEnabled val="1"/>
        </dgm:presLayoutVars>
      </dgm:prSet>
      <dgm:spPr/>
    </dgm:pt>
    <dgm:pt modelId="{429AE797-0908-4A11-88A6-C318A5DED1CA}" type="pres">
      <dgm:prSet presAssocID="{084DD097-3193-492C-B4A0-CDF71CCEA9D9}" presName="ChildText" presStyleLbl="revTx" presStyleIdx="1" presStyleCnt="2">
        <dgm:presLayoutVars>
          <dgm:chMax val="0"/>
          <dgm:chPref val="0"/>
          <dgm:bulletEnabled val="1"/>
        </dgm:presLayoutVars>
      </dgm:prSet>
      <dgm:spPr/>
    </dgm:pt>
    <dgm:pt modelId="{4E44C33D-3170-4B75-BBD6-5379587F5292}" type="pres">
      <dgm:prSet presAssocID="{22A640E1-6744-4839-8EAA-E15A4DE46715}" presName="sibTrans" presStyleCnt="0"/>
      <dgm:spPr/>
    </dgm:pt>
    <dgm:pt modelId="{7B4BBEB0-6AA0-4170-9208-54396D5D1452}" type="pres">
      <dgm:prSet presAssocID="{D2AF1058-CC03-47DE-A6BC-7E549D5B8F73}" presName="composite" presStyleCnt="0"/>
      <dgm:spPr/>
    </dgm:pt>
    <dgm:pt modelId="{7A032430-6131-4203-B163-298F8F121BDF}" type="pres">
      <dgm:prSet presAssocID="{D2AF1058-CC03-47DE-A6BC-7E549D5B8F73}" presName="ParentText" presStyleLbl="node1" presStyleIdx="2" presStyleCnt="3">
        <dgm:presLayoutVars>
          <dgm:chMax val="1"/>
          <dgm:chPref val="1"/>
          <dgm:bulletEnabled val="1"/>
        </dgm:presLayoutVars>
      </dgm:prSet>
      <dgm:spPr/>
    </dgm:pt>
  </dgm:ptLst>
  <dgm:cxnLst>
    <dgm:cxn modelId="{61DDD539-95D7-4212-B938-19256B8E13BE}" srcId="{3D01DBDB-8B5C-4673-9BB5-D782C68C560D}" destId="{084DD097-3193-492C-B4A0-CDF71CCEA9D9}" srcOrd="1" destOrd="0" parTransId="{D7D8BE79-A479-4CAD-BC53-D8A782CEA708}" sibTransId="{22A640E1-6744-4839-8EAA-E15A4DE46715}"/>
    <dgm:cxn modelId="{BE49483D-7D7F-4F62-9E03-7FCAF8D7EE92}" type="presOf" srcId="{D2AF1058-CC03-47DE-A6BC-7E549D5B8F73}" destId="{7A032430-6131-4203-B163-298F8F121BDF}" srcOrd="0" destOrd="0" presId="urn:microsoft.com/office/officeart/2005/8/layout/StepDownProcess"/>
    <dgm:cxn modelId="{D3BDAF51-379E-4A36-A52B-BE037D942D2A}" type="presOf" srcId="{3D01DBDB-8B5C-4673-9BB5-D782C68C560D}" destId="{B7D0ACE3-7424-4236-96B4-2F04B8EF0AE5}" srcOrd="0" destOrd="0" presId="urn:microsoft.com/office/officeart/2005/8/layout/StepDownProcess"/>
    <dgm:cxn modelId="{1BCF7B74-9437-4971-A2F4-9E6284640E5E}" srcId="{3D01DBDB-8B5C-4673-9BB5-D782C68C560D}" destId="{6BDB0D30-EF21-405A-BE15-048BBB304291}" srcOrd="0" destOrd="0" parTransId="{D3D165F1-96BE-45BD-AA1C-29065308E9E6}" sibTransId="{250D6855-1D8B-4A2D-98FE-1D933E799A40}"/>
    <dgm:cxn modelId="{9C71057D-90FB-47B0-BA86-644ED8CFB884}" type="presOf" srcId="{6BDB0D30-EF21-405A-BE15-048BBB304291}" destId="{DA858E0D-25E6-4C03-9D75-CA6386A8EB53}" srcOrd="0" destOrd="0" presId="urn:microsoft.com/office/officeart/2005/8/layout/StepDownProcess"/>
    <dgm:cxn modelId="{26DDD4D0-D15C-4675-915F-ABEE0139E368}" srcId="{3D01DBDB-8B5C-4673-9BB5-D782C68C560D}" destId="{D2AF1058-CC03-47DE-A6BC-7E549D5B8F73}" srcOrd="2" destOrd="0" parTransId="{C6A242FC-33D1-4270-B7EC-0743465ED966}" sibTransId="{FF44817A-3ABB-4D2C-B667-C8A076D0D6F9}"/>
    <dgm:cxn modelId="{82A2BCE0-4B9A-4D9D-8600-B559A9B093AF}" type="presOf" srcId="{084DD097-3193-492C-B4A0-CDF71CCEA9D9}" destId="{37B37851-B7A0-4F01-BAC1-5038BFE7EBDB}" srcOrd="0" destOrd="0" presId="urn:microsoft.com/office/officeart/2005/8/layout/StepDownProcess"/>
    <dgm:cxn modelId="{2DF580E1-1D0C-4B9B-8058-06F46622B18E}" type="presParOf" srcId="{B7D0ACE3-7424-4236-96B4-2F04B8EF0AE5}" destId="{54E355D4-18F4-49C6-BD4D-308399743A4A}" srcOrd="0" destOrd="0" presId="urn:microsoft.com/office/officeart/2005/8/layout/StepDownProcess"/>
    <dgm:cxn modelId="{2770E35D-476D-4BE1-80C5-AFE15E4B4DE5}" type="presParOf" srcId="{54E355D4-18F4-49C6-BD4D-308399743A4A}" destId="{8212E746-4D91-4C70-9A2B-D62D1FA3F8AD}" srcOrd="0" destOrd="0" presId="urn:microsoft.com/office/officeart/2005/8/layout/StepDownProcess"/>
    <dgm:cxn modelId="{D4CE2AF7-654B-4B27-A80D-5A4C57D52E60}" type="presParOf" srcId="{54E355D4-18F4-49C6-BD4D-308399743A4A}" destId="{DA858E0D-25E6-4C03-9D75-CA6386A8EB53}" srcOrd="1" destOrd="0" presId="urn:microsoft.com/office/officeart/2005/8/layout/StepDownProcess"/>
    <dgm:cxn modelId="{4F0C045B-3487-4DA5-8270-4213C909F1F9}" type="presParOf" srcId="{54E355D4-18F4-49C6-BD4D-308399743A4A}" destId="{933157DC-06F6-450F-9E8C-95321C77F5D7}" srcOrd="2" destOrd="0" presId="urn:microsoft.com/office/officeart/2005/8/layout/StepDownProcess"/>
    <dgm:cxn modelId="{C32FBD69-675A-412B-8ACF-C51B4BC6F23B}" type="presParOf" srcId="{B7D0ACE3-7424-4236-96B4-2F04B8EF0AE5}" destId="{FB871478-B8C0-4BFB-B1E9-511A71A1E17B}" srcOrd="1" destOrd="0" presId="urn:microsoft.com/office/officeart/2005/8/layout/StepDownProcess"/>
    <dgm:cxn modelId="{9CE486BE-4BAE-424E-9CB0-D3BDA348FD64}" type="presParOf" srcId="{B7D0ACE3-7424-4236-96B4-2F04B8EF0AE5}" destId="{587616F4-7CFF-464F-9C93-26C27F9A1E56}" srcOrd="2" destOrd="0" presId="urn:microsoft.com/office/officeart/2005/8/layout/StepDownProcess"/>
    <dgm:cxn modelId="{2976E7A2-2A0C-4E4B-BE37-C180561F8FF4}" type="presParOf" srcId="{587616F4-7CFF-464F-9C93-26C27F9A1E56}" destId="{4966C6E0-599B-4B23-B94C-961C7657AAE3}" srcOrd="0" destOrd="0" presId="urn:microsoft.com/office/officeart/2005/8/layout/StepDownProcess"/>
    <dgm:cxn modelId="{5C14540F-8102-4601-847C-B34F8B80AA33}" type="presParOf" srcId="{587616F4-7CFF-464F-9C93-26C27F9A1E56}" destId="{37B37851-B7A0-4F01-BAC1-5038BFE7EBDB}" srcOrd="1" destOrd="0" presId="urn:microsoft.com/office/officeart/2005/8/layout/StepDownProcess"/>
    <dgm:cxn modelId="{7956B0B7-703E-461E-AADC-17C6F91E701A}" type="presParOf" srcId="{587616F4-7CFF-464F-9C93-26C27F9A1E56}" destId="{429AE797-0908-4A11-88A6-C318A5DED1CA}" srcOrd="2" destOrd="0" presId="urn:microsoft.com/office/officeart/2005/8/layout/StepDownProcess"/>
    <dgm:cxn modelId="{CFB0CCCA-70AA-4A31-91F6-C68EC82AA5C1}" type="presParOf" srcId="{B7D0ACE3-7424-4236-96B4-2F04B8EF0AE5}" destId="{4E44C33D-3170-4B75-BBD6-5379587F5292}" srcOrd="3" destOrd="0" presId="urn:microsoft.com/office/officeart/2005/8/layout/StepDownProcess"/>
    <dgm:cxn modelId="{0753DEFB-EC08-4A7A-A40F-163C97690994}" type="presParOf" srcId="{B7D0ACE3-7424-4236-96B4-2F04B8EF0AE5}" destId="{7B4BBEB0-6AA0-4170-9208-54396D5D1452}" srcOrd="4" destOrd="0" presId="urn:microsoft.com/office/officeart/2005/8/layout/StepDownProcess"/>
    <dgm:cxn modelId="{DF01404C-D689-4444-8034-19338B09B177}" type="presParOf" srcId="{7B4BBEB0-6AA0-4170-9208-54396D5D1452}" destId="{7A032430-6131-4203-B163-298F8F121BDF}" srcOrd="0" destOrd="0" presId="urn:microsoft.com/office/officeart/2005/8/layout/StepDown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AC75BD6D-0B94-4C7D-8BC3-16420B9F022F}" type="doc">
      <dgm:prSet loTypeId="urn:microsoft.com/office/officeart/2005/8/layout/process1" loCatId="process" qsTypeId="urn:microsoft.com/office/officeart/2005/8/quickstyle/simple1" qsCatId="simple" csTypeId="urn:microsoft.com/office/officeart/2005/8/colors/accent1_2" csCatId="accent1" phldr="1"/>
      <dgm:spPr/>
    </dgm:pt>
    <dgm:pt modelId="{24070E24-8AFC-4DA4-9A6E-D0A535D8C4B0}">
      <dgm:prSet phldrT="[Text]"/>
      <dgm:spPr/>
      <dgm:t>
        <a:bodyPr/>
        <a:lstStyle/>
        <a:p>
          <a:r>
            <a:rPr lang="en-US" dirty="0"/>
            <a:t>Asset Hierarchy</a:t>
          </a:r>
          <a:endParaRPr lang="en-GB" dirty="0"/>
        </a:p>
      </dgm:t>
    </dgm:pt>
    <dgm:pt modelId="{4B6E05A3-5028-42FA-9E59-CD9FE670C32D}" type="parTrans" cxnId="{5E4D9A6B-EC83-4FCC-8DB8-1E47E5D3E116}">
      <dgm:prSet/>
      <dgm:spPr/>
      <dgm:t>
        <a:bodyPr/>
        <a:lstStyle/>
        <a:p>
          <a:endParaRPr lang="en-GB"/>
        </a:p>
      </dgm:t>
    </dgm:pt>
    <dgm:pt modelId="{CC082B94-92AB-4466-9FA5-48D5A005D2F8}" type="sibTrans" cxnId="{5E4D9A6B-EC83-4FCC-8DB8-1E47E5D3E116}">
      <dgm:prSet/>
      <dgm:spPr/>
      <dgm:t>
        <a:bodyPr/>
        <a:lstStyle/>
        <a:p>
          <a:endParaRPr lang="en-GB"/>
        </a:p>
      </dgm:t>
    </dgm:pt>
    <dgm:pt modelId="{4C26FDC8-EC7B-4EF7-AC68-9FED17D89560}">
      <dgm:prSet phldrT="[Text]"/>
      <dgm:spPr/>
      <dgm:t>
        <a:bodyPr/>
        <a:lstStyle/>
        <a:p>
          <a:r>
            <a:rPr lang="en-US" dirty="0"/>
            <a:t>Naming</a:t>
          </a:r>
          <a:endParaRPr lang="en-GB" dirty="0"/>
        </a:p>
      </dgm:t>
    </dgm:pt>
    <dgm:pt modelId="{BE9855C6-19FF-44C4-8681-C664DE4A7471}" type="parTrans" cxnId="{3264B11C-C1AE-4023-BF8A-C307FE06BCEF}">
      <dgm:prSet/>
      <dgm:spPr/>
      <dgm:t>
        <a:bodyPr/>
        <a:lstStyle/>
        <a:p>
          <a:endParaRPr lang="en-GB"/>
        </a:p>
      </dgm:t>
    </dgm:pt>
    <dgm:pt modelId="{945A3276-106F-47BB-88F1-7E398E092962}" type="sibTrans" cxnId="{3264B11C-C1AE-4023-BF8A-C307FE06BCEF}">
      <dgm:prSet/>
      <dgm:spPr/>
      <dgm:t>
        <a:bodyPr/>
        <a:lstStyle/>
        <a:p>
          <a:endParaRPr lang="en-GB"/>
        </a:p>
      </dgm:t>
    </dgm:pt>
    <dgm:pt modelId="{A869914C-EA43-473F-9DB0-5A6485DCD8B9}">
      <dgm:prSet phldrT="[Text]"/>
      <dgm:spPr/>
      <dgm:t>
        <a:bodyPr/>
        <a:lstStyle/>
        <a:p>
          <a:r>
            <a:rPr lang="en-US" dirty="0"/>
            <a:t>Workflow</a:t>
          </a:r>
          <a:endParaRPr lang="en-GB" dirty="0"/>
        </a:p>
      </dgm:t>
    </dgm:pt>
    <dgm:pt modelId="{5AC399E2-DA88-49A3-AE52-D70EB8544A4D}" type="parTrans" cxnId="{AA4DD63A-DE4E-48F6-A6F1-5372E8EB3F63}">
      <dgm:prSet/>
      <dgm:spPr/>
      <dgm:t>
        <a:bodyPr/>
        <a:lstStyle/>
        <a:p>
          <a:endParaRPr lang="en-GB"/>
        </a:p>
      </dgm:t>
    </dgm:pt>
    <dgm:pt modelId="{F1A89887-16C4-4F93-BE87-890CCE638C7E}" type="sibTrans" cxnId="{AA4DD63A-DE4E-48F6-A6F1-5372E8EB3F63}">
      <dgm:prSet/>
      <dgm:spPr/>
      <dgm:t>
        <a:bodyPr/>
        <a:lstStyle/>
        <a:p>
          <a:endParaRPr lang="en-GB"/>
        </a:p>
      </dgm:t>
    </dgm:pt>
    <dgm:pt modelId="{DD8FB7E8-9CD6-4662-B076-AF14FB5FEE12}">
      <dgm:prSet/>
      <dgm:spPr/>
      <dgm:t>
        <a:bodyPr/>
        <a:lstStyle/>
        <a:p>
          <a:r>
            <a:rPr lang="en-US" dirty="0"/>
            <a:t>Sensor Parameter</a:t>
          </a:r>
          <a:endParaRPr lang="en-GB" dirty="0"/>
        </a:p>
      </dgm:t>
    </dgm:pt>
    <dgm:pt modelId="{FD058BAC-2AA8-46BB-B22F-19FD6792B77F}" type="parTrans" cxnId="{00B3903A-22AA-4EA4-964D-203B945ABDA3}">
      <dgm:prSet/>
      <dgm:spPr/>
      <dgm:t>
        <a:bodyPr/>
        <a:lstStyle/>
        <a:p>
          <a:endParaRPr lang="en-GB"/>
        </a:p>
      </dgm:t>
    </dgm:pt>
    <dgm:pt modelId="{F4B2F46E-DEBE-41C3-A2DA-24A5C714894D}" type="sibTrans" cxnId="{00B3903A-22AA-4EA4-964D-203B945ABDA3}">
      <dgm:prSet/>
      <dgm:spPr/>
      <dgm:t>
        <a:bodyPr/>
        <a:lstStyle/>
        <a:p>
          <a:endParaRPr lang="en-GB"/>
        </a:p>
      </dgm:t>
    </dgm:pt>
    <dgm:pt modelId="{BC98F455-C72E-4C89-B000-7DDA689C82CC}">
      <dgm:prSet/>
      <dgm:spPr/>
      <dgm:t>
        <a:bodyPr/>
        <a:lstStyle/>
        <a:p>
          <a:r>
            <a:rPr lang="en-US" dirty="0"/>
            <a:t>Translating to EAM</a:t>
          </a:r>
          <a:endParaRPr lang="en-GB" dirty="0"/>
        </a:p>
      </dgm:t>
    </dgm:pt>
    <dgm:pt modelId="{AF69970E-F1FC-4742-B3CA-243E1FD2D1CB}" type="parTrans" cxnId="{143895E4-9DC7-49F0-A8AC-7C5DC9D11FA0}">
      <dgm:prSet/>
      <dgm:spPr/>
      <dgm:t>
        <a:bodyPr/>
        <a:lstStyle/>
        <a:p>
          <a:endParaRPr lang="en-GB"/>
        </a:p>
      </dgm:t>
    </dgm:pt>
    <dgm:pt modelId="{34E9151E-E1CA-475A-8A9D-B623D142365B}" type="sibTrans" cxnId="{143895E4-9DC7-49F0-A8AC-7C5DC9D11FA0}">
      <dgm:prSet/>
      <dgm:spPr/>
      <dgm:t>
        <a:bodyPr/>
        <a:lstStyle/>
        <a:p>
          <a:endParaRPr lang="en-GB"/>
        </a:p>
      </dgm:t>
    </dgm:pt>
    <dgm:pt modelId="{13184CFE-7213-4141-B47F-795789078EE9}" type="pres">
      <dgm:prSet presAssocID="{AC75BD6D-0B94-4C7D-8BC3-16420B9F022F}" presName="Name0" presStyleCnt="0">
        <dgm:presLayoutVars>
          <dgm:dir/>
          <dgm:resizeHandles val="exact"/>
        </dgm:presLayoutVars>
      </dgm:prSet>
      <dgm:spPr/>
    </dgm:pt>
    <dgm:pt modelId="{DDC5C687-666B-4DFD-AF32-28FC35C7FCFE}" type="pres">
      <dgm:prSet presAssocID="{24070E24-8AFC-4DA4-9A6E-D0A535D8C4B0}" presName="node" presStyleLbl="node1" presStyleIdx="0" presStyleCnt="5">
        <dgm:presLayoutVars>
          <dgm:bulletEnabled val="1"/>
        </dgm:presLayoutVars>
      </dgm:prSet>
      <dgm:spPr/>
    </dgm:pt>
    <dgm:pt modelId="{FC3F8429-20F4-4A88-B996-662173C4E055}" type="pres">
      <dgm:prSet presAssocID="{CC082B94-92AB-4466-9FA5-48D5A005D2F8}" presName="sibTrans" presStyleLbl="sibTrans2D1" presStyleIdx="0" presStyleCnt="4"/>
      <dgm:spPr/>
    </dgm:pt>
    <dgm:pt modelId="{65A3F32A-FA02-43C3-AC51-2C6A2439DF6F}" type="pres">
      <dgm:prSet presAssocID="{CC082B94-92AB-4466-9FA5-48D5A005D2F8}" presName="connectorText" presStyleLbl="sibTrans2D1" presStyleIdx="0" presStyleCnt="4"/>
      <dgm:spPr/>
    </dgm:pt>
    <dgm:pt modelId="{849D2167-3A5A-4773-B07A-D9B2D15FA75E}" type="pres">
      <dgm:prSet presAssocID="{4C26FDC8-EC7B-4EF7-AC68-9FED17D89560}" presName="node" presStyleLbl="node1" presStyleIdx="1" presStyleCnt="5">
        <dgm:presLayoutVars>
          <dgm:bulletEnabled val="1"/>
        </dgm:presLayoutVars>
      </dgm:prSet>
      <dgm:spPr/>
    </dgm:pt>
    <dgm:pt modelId="{5D98BA3C-CD2C-494E-A352-C215265401C4}" type="pres">
      <dgm:prSet presAssocID="{945A3276-106F-47BB-88F1-7E398E092962}" presName="sibTrans" presStyleLbl="sibTrans2D1" presStyleIdx="1" presStyleCnt="4"/>
      <dgm:spPr/>
    </dgm:pt>
    <dgm:pt modelId="{8294A73B-9AE2-4A5E-AA6C-8EDBD2966E84}" type="pres">
      <dgm:prSet presAssocID="{945A3276-106F-47BB-88F1-7E398E092962}" presName="connectorText" presStyleLbl="sibTrans2D1" presStyleIdx="1" presStyleCnt="4"/>
      <dgm:spPr/>
    </dgm:pt>
    <dgm:pt modelId="{7936A3E2-F47F-40BB-9740-B82C28300A28}" type="pres">
      <dgm:prSet presAssocID="{A869914C-EA43-473F-9DB0-5A6485DCD8B9}" presName="node" presStyleLbl="node1" presStyleIdx="2" presStyleCnt="5">
        <dgm:presLayoutVars>
          <dgm:bulletEnabled val="1"/>
        </dgm:presLayoutVars>
      </dgm:prSet>
      <dgm:spPr/>
    </dgm:pt>
    <dgm:pt modelId="{A9185B74-4C95-480D-8259-E7DCF2E386B8}" type="pres">
      <dgm:prSet presAssocID="{F1A89887-16C4-4F93-BE87-890CCE638C7E}" presName="sibTrans" presStyleLbl="sibTrans2D1" presStyleIdx="2" presStyleCnt="4"/>
      <dgm:spPr/>
    </dgm:pt>
    <dgm:pt modelId="{620B7D7B-E68E-4A93-904C-042CB63A1F57}" type="pres">
      <dgm:prSet presAssocID="{F1A89887-16C4-4F93-BE87-890CCE638C7E}" presName="connectorText" presStyleLbl="sibTrans2D1" presStyleIdx="2" presStyleCnt="4"/>
      <dgm:spPr/>
    </dgm:pt>
    <dgm:pt modelId="{1ABC76D8-92CA-4A03-97D8-73D6BBC8E2E2}" type="pres">
      <dgm:prSet presAssocID="{DD8FB7E8-9CD6-4662-B076-AF14FB5FEE12}" presName="node" presStyleLbl="node1" presStyleIdx="3" presStyleCnt="5">
        <dgm:presLayoutVars>
          <dgm:bulletEnabled val="1"/>
        </dgm:presLayoutVars>
      </dgm:prSet>
      <dgm:spPr/>
    </dgm:pt>
    <dgm:pt modelId="{06430D4A-148C-4AFB-83FE-C6B517725E4D}" type="pres">
      <dgm:prSet presAssocID="{F4B2F46E-DEBE-41C3-A2DA-24A5C714894D}" presName="sibTrans" presStyleLbl="sibTrans2D1" presStyleIdx="3" presStyleCnt="4"/>
      <dgm:spPr/>
    </dgm:pt>
    <dgm:pt modelId="{6FCA5AAB-C39B-4689-A467-DC45B91CD0CA}" type="pres">
      <dgm:prSet presAssocID="{F4B2F46E-DEBE-41C3-A2DA-24A5C714894D}" presName="connectorText" presStyleLbl="sibTrans2D1" presStyleIdx="3" presStyleCnt="4"/>
      <dgm:spPr/>
    </dgm:pt>
    <dgm:pt modelId="{A8DDA57C-9C20-4A6D-8FC9-A0DBCFF8F2C7}" type="pres">
      <dgm:prSet presAssocID="{BC98F455-C72E-4C89-B000-7DDA689C82CC}" presName="node" presStyleLbl="node1" presStyleIdx="4" presStyleCnt="5">
        <dgm:presLayoutVars>
          <dgm:bulletEnabled val="1"/>
        </dgm:presLayoutVars>
      </dgm:prSet>
      <dgm:spPr/>
    </dgm:pt>
  </dgm:ptLst>
  <dgm:cxnLst>
    <dgm:cxn modelId="{9E748908-5F4B-4B4A-A883-55BA2332B9D2}" type="presOf" srcId="{F1A89887-16C4-4F93-BE87-890CCE638C7E}" destId="{620B7D7B-E68E-4A93-904C-042CB63A1F57}" srcOrd="1" destOrd="0" presId="urn:microsoft.com/office/officeart/2005/8/layout/process1"/>
    <dgm:cxn modelId="{3264B11C-C1AE-4023-BF8A-C307FE06BCEF}" srcId="{AC75BD6D-0B94-4C7D-8BC3-16420B9F022F}" destId="{4C26FDC8-EC7B-4EF7-AC68-9FED17D89560}" srcOrd="1" destOrd="0" parTransId="{BE9855C6-19FF-44C4-8681-C664DE4A7471}" sibTransId="{945A3276-106F-47BB-88F1-7E398E092962}"/>
    <dgm:cxn modelId="{B46D2E1E-46E4-4227-AD2E-C05F52B76C0C}" type="presOf" srcId="{F1A89887-16C4-4F93-BE87-890CCE638C7E}" destId="{A9185B74-4C95-480D-8259-E7DCF2E386B8}" srcOrd="0" destOrd="0" presId="urn:microsoft.com/office/officeart/2005/8/layout/process1"/>
    <dgm:cxn modelId="{00B3903A-22AA-4EA4-964D-203B945ABDA3}" srcId="{AC75BD6D-0B94-4C7D-8BC3-16420B9F022F}" destId="{DD8FB7E8-9CD6-4662-B076-AF14FB5FEE12}" srcOrd="3" destOrd="0" parTransId="{FD058BAC-2AA8-46BB-B22F-19FD6792B77F}" sibTransId="{F4B2F46E-DEBE-41C3-A2DA-24A5C714894D}"/>
    <dgm:cxn modelId="{AA4DD63A-DE4E-48F6-A6F1-5372E8EB3F63}" srcId="{AC75BD6D-0B94-4C7D-8BC3-16420B9F022F}" destId="{A869914C-EA43-473F-9DB0-5A6485DCD8B9}" srcOrd="2" destOrd="0" parTransId="{5AC399E2-DA88-49A3-AE52-D70EB8544A4D}" sibTransId="{F1A89887-16C4-4F93-BE87-890CCE638C7E}"/>
    <dgm:cxn modelId="{98E32D44-C4E0-40E1-B3FA-1876663E183A}" type="presOf" srcId="{CC082B94-92AB-4466-9FA5-48D5A005D2F8}" destId="{FC3F8429-20F4-4A88-B996-662173C4E055}" srcOrd="0" destOrd="0" presId="urn:microsoft.com/office/officeart/2005/8/layout/process1"/>
    <dgm:cxn modelId="{63852465-9B55-40CC-B465-07041A2C7018}" type="presOf" srcId="{BC98F455-C72E-4C89-B000-7DDA689C82CC}" destId="{A8DDA57C-9C20-4A6D-8FC9-A0DBCFF8F2C7}" srcOrd="0" destOrd="0" presId="urn:microsoft.com/office/officeart/2005/8/layout/process1"/>
    <dgm:cxn modelId="{5E4D9A6B-EC83-4FCC-8DB8-1E47E5D3E116}" srcId="{AC75BD6D-0B94-4C7D-8BC3-16420B9F022F}" destId="{24070E24-8AFC-4DA4-9A6E-D0A535D8C4B0}" srcOrd="0" destOrd="0" parTransId="{4B6E05A3-5028-42FA-9E59-CD9FE670C32D}" sibTransId="{CC082B94-92AB-4466-9FA5-48D5A005D2F8}"/>
    <dgm:cxn modelId="{6AA5D674-D79D-4DA5-8289-0A051A5A911E}" type="presOf" srcId="{945A3276-106F-47BB-88F1-7E398E092962}" destId="{8294A73B-9AE2-4A5E-AA6C-8EDBD2966E84}" srcOrd="1" destOrd="0" presId="urn:microsoft.com/office/officeart/2005/8/layout/process1"/>
    <dgm:cxn modelId="{C8C3A578-D809-4E67-86E7-497642D21FB5}" type="presOf" srcId="{A869914C-EA43-473F-9DB0-5A6485DCD8B9}" destId="{7936A3E2-F47F-40BB-9740-B82C28300A28}" srcOrd="0" destOrd="0" presId="urn:microsoft.com/office/officeart/2005/8/layout/process1"/>
    <dgm:cxn modelId="{FA08479D-2491-4A42-AD61-57BAD8951252}" type="presOf" srcId="{AC75BD6D-0B94-4C7D-8BC3-16420B9F022F}" destId="{13184CFE-7213-4141-B47F-795789078EE9}" srcOrd="0" destOrd="0" presId="urn:microsoft.com/office/officeart/2005/8/layout/process1"/>
    <dgm:cxn modelId="{105DA1A5-0811-4309-A3AF-9BA7E22A42A9}" type="presOf" srcId="{DD8FB7E8-9CD6-4662-B076-AF14FB5FEE12}" destId="{1ABC76D8-92CA-4A03-97D8-73D6BBC8E2E2}" srcOrd="0" destOrd="0" presId="urn:microsoft.com/office/officeart/2005/8/layout/process1"/>
    <dgm:cxn modelId="{6FAAA2A8-CA05-4246-8E5C-2AAA68F079E3}" type="presOf" srcId="{CC082B94-92AB-4466-9FA5-48D5A005D2F8}" destId="{65A3F32A-FA02-43C3-AC51-2C6A2439DF6F}" srcOrd="1" destOrd="0" presId="urn:microsoft.com/office/officeart/2005/8/layout/process1"/>
    <dgm:cxn modelId="{0FC7CBBC-BB2C-40F0-9F3C-BE7B83BE78D6}" type="presOf" srcId="{4C26FDC8-EC7B-4EF7-AC68-9FED17D89560}" destId="{849D2167-3A5A-4773-B07A-D9B2D15FA75E}" srcOrd="0" destOrd="0" presId="urn:microsoft.com/office/officeart/2005/8/layout/process1"/>
    <dgm:cxn modelId="{DDDDCBBC-ED75-45D6-9A89-E6B74968AF07}" type="presOf" srcId="{24070E24-8AFC-4DA4-9A6E-D0A535D8C4B0}" destId="{DDC5C687-666B-4DFD-AF32-28FC35C7FCFE}" srcOrd="0" destOrd="0" presId="urn:microsoft.com/office/officeart/2005/8/layout/process1"/>
    <dgm:cxn modelId="{D165D3CD-299A-458A-B864-6F153BD3344E}" type="presOf" srcId="{F4B2F46E-DEBE-41C3-A2DA-24A5C714894D}" destId="{06430D4A-148C-4AFB-83FE-C6B517725E4D}" srcOrd="0" destOrd="0" presId="urn:microsoft.com/office/officeart/2005/8/layout/process1"/>
    <dgm:cxn modelId="{8ABE01D5-9B34-4CCB-85AF-22ACD19D42C0}" type="presOf" srcId="{F4B2F46E-DEBE-41C3-A2DA-24A5C714894D}" destId="{6FCA5AAB-C39B-4689-A467-DC45B91CD0CA}" srcOrd="1" destOrd="0" presId="urn:microsoft.com/office/officeart/2005/8/layout/process1"/>
    <dgm:cxn modelId="{C2CF8FE2-E96B-40C5-BF87-D70EF89DCB2F}" type="presOf" srcId="{945A3276-106F-47BB-88F1-7E398E092962}" destId="{5D98BA3C-CD2C-494E-A352-C215265401C4}" srcOrd="0" destOrd="0" presId="urn:microsoft.com/office/officeart/2005/8/layout/process1"/>
    <dgm:cxn modelId="{143895E4-9DC7-49F0-A8AC-7C5DC9D11FA0}" srcId="{AC75BD6D-0B94-4C7D-8BC3-16420B9F022F}" destId="{BC98F455-C72E-4C89-B000-7DDA689C82CC}" srcOrd="4" destOrd="0" parTransId="{AF69970E-F1FC-4742-B3CA-243E1FD2D1CB}" sibTransId="{34E9151E-E1CA-475A-8A9D-B623D142365B}"/>
    <dgm:cxn modelId="{5BC2CDEC-3BDE-4E54-ADDD-4145CF749A56}" type="presParOf" srcId="{13184CFE-7213-4141-B47F-795789078EE9}" destId="{DDC5C687-666B-4DFD-AF32-28FC35C7FCFE}" srcOrd="0" destOrd="0" presId="urn:microsoft.com/office/officeart/2005/8/layout/process1"/>
    <dgm:cxn modelId="{66F1446D-28B6-4564-BE83-B88F7A18647C}" type="presParOf" srcId="{13184CFE-7213-4141-B47F-795789078EE9}" destId="{FC3F8429-20F4-4A88-B996-662173C4E055}" srcOrd="1" destOrd="0" presId="urn:microsoft.com/office/officeart/2005/8/layout/process1"/>
    <dgm:cxn modelId="{149A7413-F2A4-4FB3-AD16-E780856CF108}" type="presParOf" srcId="{FC3F8429-20F4-4A88-B996-662173C4E055}" destId="{65A3F32A-FA02-43C3-AC51-2C6A2439DF6F}" srcOrd="0" destOrd="0" presId="urn:microsoft.com/office/officeart/2005/8/layout/process1"/>
    <dgm:cxn modelId="{F6C1371B-5F31-420B-ADDF-A6E23A6E7A9D}" type="presParOf" srcId="{13184CFE-7213-4141-B47F-795789078EE9}" destId="{849D2167-3A5A-4773-B07A-D9B2D15FA75E}" srcOrd="2" destOrd="0" presId="urn:microsoft.com/office/officeart/2005/8/layout/process1"/>
    <dgm:cxn modelId="{1B413E74-F5EB-44CF-9BC6-EFA2ACD4711D}" type="presParOf" srcId="{13184CFE-7213-4141-B47F-795789078EE9}" destId="{5D98BA3C-CD2C-494E-A352-C215265401C4}" srcOrd="3" destOrd="0" presId="urn:microsoft.com/office/officeart/2005/8/layout/process1"/>
    <dgm:cxn modelId="{B3BE37D8-ADDA-487C-969E-04AB3CEC6A14}" type="presParOf" srcId="{5D98BA3C-CD2C-494E-A352-C215265401C4}" destId="{8294A73B-9AE2-4A5E-AA6C-8EDBD2966E84}" srcOrd="0" destOrd="0" presId="urn:microsoft.com/office/officeart/2005/8/layout/process1"/>
    <dgm:cxn modelId="{AEC1DEFD-4114-4F06-A579-48944D2CB0AC}" type="presParOf" srcId="{13184CFE-7213-4141-B47F-795789078EE9}" destId="{7936A3E2-F47F-40BB-9740-B82C28300A28}" srcOrd="4" destOrd="0" presId="urn:microsoft.com/office/officeart/2005/8/layout/process1"/>
    <dgm:cxn modelId="{55C00566-C2DF-4459-9995-33AE0175A54B}" type="presParOf" srcId="{13184CFE-7213-4141-B47F-795789078EE9}" destId="{A9185B74-4C95-480D-8259-E7DCF2E386B8}" srcOrd="5" destOrd="0" presId="urn:microsoft.com/office/officeart/2005/8/layout/process1"/>
    <dgm:cxn modelId="{875C7839-3886-429F-927A-3394CA584021}" type="presParOf" srcId="{A9185B74-4C95-480D-8259-E7DCF2E386B8}" destId="{620B7D7B-E68E-4A93-904C-042CB63A1F57}" srcOrd="0" destOrd="0" presId="urn:microsoft.com/office/officeart/2005/8/layout/process1"/>
    <dgm:cxn modelId="{98558D4B-35E2-4FA1-A8CC-236E5A785EAD}" type="presParOf" srcId="{13184CFE-7213-4141-B47F-795789078EE9}" destId="{1ABC76D8-92CA-4A03-97D8-73D6BBC8E2E2}" srcOrd="6" destOrd="0" presId="urn:microsoft.com/office/officeart/2005/8/layout/process1"/>
    <dgm:cxn modelId="{F744C8B7-B843-4989-B1C2-6F91B046C6B7}" type="presParOf" srcId="{13184CFE-7213-4141-B47F-795789078EE9}" destId="{06430D4A-148C-4AFB-83FE-C6B517725E4D}" srcOrd="7" destOrd="0" presId="urn:microsoft.com/office/officeart/2005/8/layout/process1"/>
    <dgm:cxn modelId="{994BADB8-5A71-4DD4-8E25-59CA5E9C84B2}" type="presParOf" srcId="{06430D4A-148C-4AFB-83FE-C6B517725E4D}" destId="{6FCA5AAB-C39B-4689-A467-DC45B91CD0CA}" srcOrd="0" destOrd="0" presId="urn:microsoft.com/office/officeart/2005/8/layout/process1"/>
    <dgm:cxn modelId="{843E5281-29FC-4F43-A5E6-B7857E897275}" type="presParOf" srcId="{13184CFE-7213-4141-B47F-795789078EE9}" destId="{A8DDA57C-9C20-4A6D-8FC9-A0DBCFF8F2C7}" srcOrd="8" destOrd="0" presId="urn:microsoft.com/office/officeart/2005/8/layout/process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AC75BD6D-0B94-4C7D-8BC3-16420B9F022F}" type="doc">
      <dgm:prSet loTypeId="urn:microsoft.com/office/officeart/2005/8/layout/process1" loCatId="process" qsTypeId="urn:microsoft.com/office/officeart/2005/8/quickstyle/simple1" qsCatId="simple" csTypeId="urn:microsoft.com/office/officeart/2005/8/colors/accent1_2" csCatId="accent1" phldr="1"/>
      <dgm:spPr/>
    </dgm:pt>
    <dgm:pt modelId="{24070E24-8AFC-4DA4-9A6E-D0A535D8C4B0}">
      <dgm:prSet phldrT="[Text]"/>
      <dgm:spPr/>
      <dgm:t>
        <a:bodyPr/>
        <a:lstStyle/>
        <a:p>
          <a:r>
            <a:rPr lang="en-US" dirty="0"/>
            <a:t>Asset Hierarchy</a:t>
          </a:r>
          <a:endParaRPr lang="en-GB" dirty="0"/>
        </a:p>
      </dgm:t>
    </dgm:pt>
    <dgm:pt modelId="{4B6E05A3-5028-42FA-9E59-CD9FE670C32D}" type="parTrans" cxnId="{5E4D9A6B-EC83-4FCC-8DB8-1E47E5D3E116}">
      <dgm:prSet/>
      <dgm:spPr/>
      <dgm:t>
        <a:bodyPr/>
        <a:lstStyle/>
        <a:p>
          <a:endParaRPr lang="en-GB"/>
        </a:p>
      </dgm:t>
    </dgm:pt>
    <dgm:pt modelId="{CC082B94-92AB-4466-9FA5-48D5A005D2F8}" type="sibTrans" cxnId="{5E4D9A6B-EC83-4FCC-8DB8-1E47E5D3E116}">
      <dgm:prSet/>
      <dgm:spPr/>
      <dgm:t>
        <a:bodyPr/>
        <a:lstStyle/>
        <a:p>
          <a:endParaRPr lang="en-GB"/>
        </a:p>
      </dgm:t>
    </dgm:pt>
    <dgm:pt modelId="{4C26FDC8-EC7B-4EF7-AC68-9FED17D89560}">
      <dgm:prSet phldrT="[Text]"/>
      <dgm:spPr/>
      <dgm:t>
        <a:bodyPr/>
        <a:lstStyle/>
        <a:p>
          <a:r>
            <a:rPr lang="en-US" dirty="0"/>
            <a:t>Naming</a:t>
          </a:r>
          <a:endParaRPr lang="en-GB" dirty="0"/>
        </a:p>
      </dgm:t>
    </dgm:pt>
    <dgm:pt modelId="{BE9855C6-19FF-44C4-8681-C664DE4A7471}" type="parTrans" cxnId="{3264B11C-C1AE-4023-BF8A-C307FE06BCEF}">
      <dgm:prSet/>
      <dgm:spPr/>
      <dgm:t>
        <a:bodyPr/>
        <a:lstStyle/>
        <a:p>
          <a:endParaRPr lang="en-GB"/>
        </a:p>
      </dgm:t>
    </dgm:pt>
    <dgm:pt modelId="{945A3276-106F-47BB-88F1-7E398E092962}" type="sibTrans" cxnId="{3264B11C-C1AE-4023-BF8A-C307FE06BCEF}">
      <dgm:prSet/>
      <dgm:spPr/>
      <dgm:t>
        <a:bodyPr/>
        <a:lstStyle/>
        <a:p>
          <a:endParaRPr lang="en-GB"/>
        </a:p>
      </dgm:t>
    </dgm:pt>
    <dgm:pt modelId="{A869914C-EA43-473F-9DB0-5A6485DCD8B9}">
      <dgm:prSet phldrT="[Text]"/>
      <dgm:spPr/>
      <dgm:t>
        <a:bodyPr/>
        <a:lstStyle/>
        <a:p>
          <a:r>
            <a:rPr lang="en-US" dirty="0"/>
            <a:t>Workflow</a:t>
          </a:r>
          <a:endParaRPr lang="en-GB" dirty="0"/>
        </a:p>
      </dgm:t>
    </dgm:pt>
    <dgm:pt modelId="{5AC399E2-DA88-49A3-AE52-D70EB8544A4D}" type="parTrans" cxnId="{AA4DD63A-DE4E-48F6-A6F1-5372E8EB3F63}">
      <dgm:prSet/>
      <dgm:spPr/>
      <dgm:t>
        <a:bodyPr/>
        <a:lstStyle/>
        <a:p>
          <a:endParaRPr lang="en-GB"/>
        </a:p>
      </dgm:t>
    </dgm:pt>
    <dgm:pt modelId="{F1A89887-16C4-4F93-BE87-890CCE638C7E}" type="sibTrans" cxnId="{AA4DD63A-DE4E-48F6-A6F1-5372E8EB3F63}">
      <dgm:prSet/>
      <dgm:spPr/>
      <dgm:t>
        <a:bodyPr/>
        <a:lstStyle/>
        <a:p>
          <a:endParaRPr lang="en-GB"/>
        </a:p>
      </dgm:t>
    </dgm:pt>
    <dgm:pt modelId="{DD8FB7E8-9CD6-4662-B076-AF14FB5FEE12}">
      <dgm:prSet/>
      <dgm:spPr/>
      <dgm:t>
        <a:bodyPr/>
        <a:lstStyle/>
        <a:p>
          <a:r>
            <a:rPr lang="en-US" dirty="0"/>
            <a:t>Translating to EAM</a:t>
          </a:r>
          <a:endParaRPr lang="en-GB" dirty="0"/>
        </a:p>
      </dgm:t>
    </dgm:pt>
    <dgm:pt modelId="{FD058BAC-2AA8-46BB-B22F-19FD6792B77F}" type="parTrans" cxnId="{00B3903A-22AA-4EA4-964D-203B945ABDA3}">
      <dgm:prSet/>
      <dgm:spPr/>
      <dgm:t>
        <a:bodyPr/>
        <a:lstStyle/>
        <a:p>
          <a:endParaRPr lang="en-GB"/>
        </a:p>
      </dgm:t>
    </dgm:pt>
    <dgm:pt modelId="{F4B2F46E-DEBE-41C3-A2DA-24A5C714894D}" type="sibTrans" cxnId="{00B3903A-22AA-4EA4-964D-203B945ABDA3}">
      <dgm:prSet/>
      <dgm:spPr/>
      <dgm:t>
        <a:bodyPr/>
        <a:lstStyle/>
        <a:p>
          <a:endParaRPr lang="en-GB"/>
        </a:p>
      </dgm:t>
    </dgm:pt>
    <dgm:pt modelId="{BC98F455-C72E-4C89-B000-7DDA689C82CC}">
      <dgm:prSet/>
      <dgm:spPr/>
      <dgm:t>
        <a:bodyPr/>
        <a:lstStyle/>
        <a:p>
          <a:r>
            <a:rPr lang="en-US" dirty="0"/>
            <a:t>Sensor Parameter</a:t>
          </a:r>
          <a:endParaRPr lang="en-GB" dirty="0"/>
        </a:p>
      </dgm:t>
    </dgm:pt>
    <dgm:pt modelId="{AF69970E-F1FC-4742-B3CA-243E1FD2D1CB}" type="parTrans" cxnId="{143895E4-9DC7-49F0-A8AC-7C5DC9D11FA0}">
      <dgm:prSet/>
      <dgm:spPr/>
      <dgm:t>
        <a:bodyPr/>
        <a:lstStyle/>
        <a:p>
          <a:endParaRPr lang="en-GB"/>
        </a:p>
      </dgm:t>
    </dgm:pt>
    <dgm:pt modelId="{34E9151E-E1CA-475A-8A9D-B623D142365B}" type="sibTrans" cxnId="{143895E4-9DC7-49F0-A8AC-7C5DC9D11FA0}">
      <dgm:prSet/>
      <dgm:spPr/>
      <dgm:t>
        <a:bodyPr/>
        <a:lstStyle/>
        <a:p>
          <a:endParaRPr lang="en-GB"/>
        </a:p>
      </dgm:t>
    </dgm:pt>
    <dgm:pt modelId="{13184CFE-7213-4141-B47F-795789078EE9}" type="pres">
      <dgm:prSet presAssocID="{AC75BD6D-0B94-4C7D-8BC3-16420B9F022F}" presName="Name0" presStyleCnt="0">
        <dgm:presLayoutVars>
          <dgm:dir/>
          <dgm:resizeHandles val="exact"/>
        </dgm:presLayoutVars>
      </dgm:prSet>
      <dgm:spPr/>
    </dgm:pt>
    <dgm:pt modelId="{DDC5C687-666B-4DFD-AF32-28FC35C7FCFE}" type="pres">
      <dgm:prSet presAssocID="{24070E24-8AFC-4DA4-9A6E-D0A535D8C4B0}" presName="node" presStyleLbl="node1" presStyleIdx="0" presStyleCnt="5">
        <dgm:presLayoutVars>
          <dgm:bulletEnabled val="1"/>
        </dgm:presLayoutVars>
      </dgm:prSet>
      <dgm:spPr/>
    </dgm:pt>
    <dgm:pt modelId="{FC3F8429-20F4-4A88-B996-662173C4E055}" type="pres">
      <dgm:prSet presAssocID="{CC082B94-92AB-4466-9FA5-48D5A005D2F8}" presName="sibTrans" presStyleLbl="sibTrans2D1" presStyleIdx="0" presStyleCnt="4"/>
      <dgm:spPr/>
    </dgm:pt>
    <dgm:pt modelId="{65A3F32A-FA02-43C3-AC51-2C6A2439DF6F}" type="pres">
      <dgm:prSet presAssocID="{CC082B94-92AB-4466-9FA5-48D5A005D2F8}" presName="connectorText" presStyleLbl="sibTrans2D1" presStyleIdx="0" presStyleCnt="4"/>
      <dgm:spPr/>
    </dgm:pt>
    <dgm:pt modelId="{849D2167-3A5A-4773-B07A-D9B2D15FA75E}" type="pres">
      <dgm:prSet presAssocID="{4C26FDC8-EC7B-4EF7-AC68-9FED17D89560}" presName="node" presStyleLbl="node1" presStyleIdx="1" presStyleCnt="5">
        <dgm:presLayoutVars>
          <dgm:bulletEnabled val="1"/>
        </dgm:presLayoutVars>
      </dgm:prSet>
      <dgm:spPr/>
    </dgm:pt>
    <dgm:pt modelId="{5D98BA3C-CD2C-494E-A352-C215265401C4}" type="pres">
      <dgm:prSet presAssocID="{945A3276-106F-47BB-88F1-7E398E092962}" presName="sibTrans" presStyleLbl="sibTrans2D1" presStyleIdx="1" presStyleCnt="4"/>
      <dgm:spPr/>
    </dgm:pt>
    <dgm:pt modelId="{8294A73B-9AE2-4A5E-AA6C-8EDBD2966E84}" type="pres">
      <dgm:prSet presAssocID="{945A3276-106F-47BB-88F1-7E398E092962}" presName="connectorText" presStyleLbl="sibTrans2D1" presStyleIdx="1" presStyleCnt="4"/>
      <dgm:spPr/>
    </dgm:pt>
    <dgm:pt modelId="{7936A3E2-F47F-40BB-9740-B82C28300A28}" type="pres">
      <dgm:prSet presAssocID="{A869914C-EA43-473F-9DB0-5A6485DCD8B9}" presName="node" presStyleLbl="node1" presStyleIdx="2" presStyleCnt="5">
        <dgm:presLayoutVars>
          <dgm:bulletEnabled val="1"/>
        </dgm:presLayoutVars>
      </dgm:prSet>
      <dgm:spPr/>
    </dgm:pt>
    <dgm:pt modelId="{A9185B74-4C95-480D-8259-E7DCF2E386B8}" type="pres">
      <dgm:prSet presAssocID="{F1A89887-16C4-4F93-BE87-890CCE638C7E}" presName="sibTrans" presStyleLbl="sibTrans2D1" presStyleIdx="2" presStyleCnt="4"/>
      <dgm:spPr/>
    </dgm:pt>
    <dgm:pt modelId="{620B7D7B-E68E-4A93-904C-042CB63A1F57}" type="pres">
      <dgm:prSet presAssocID="{F1A89887-16C4-4F93-BE87-890CCE638C7E}" presName="connectorText" presStyleLbl="sibTrans2D1" presStyleIdx="2" presStyleCnt="4"/>
      <dgm:spPr/>
    </dgm:pt>
    <dgm:pt modelId="{A8DDA57C-9C20-4A6D-8FC9-A0DBCFF8F2C7}" type="pres">
      <dgm:prSet presAssocID="{BC98F455-C72E-4C89-B000-7DDA689C82CC}" presName="node" presStyleLbl="node1" presStyleIdx="3" presStyleCnt="5">
        <dgm:presLayoutVars>
          <dgm:bulletEnabled val="1"/>
        </dgm:presLayoutVars>
      </dgm:prSet>
      <dgm:spPr/>
    </dgm:pt>
    <dgm:pt modelId="{89FEB393-0BDB-4FA7-8B8A-C1EBFD37AFF1}" type="pres">
      <dgm:prSet presAssocID="{34E9151E-E1CA-475A-8A9D-B623D142365B}" presName="sibTrans" presStyleLbl="sibTrans2D1" presStyleIdx="3" presStyleCnt="4"/>
      <dgm:spPr/>
    </dgm:pt>
    <dgm:pt modelId="{36C2E823-D8C8-4D98-BBF9-A0566E3A21A6}" type="pres">
      <dgm:prSet presAssocID="{34E9151E-E1CA-475A-8A9D-B623D142365B}" presName="connectorText" presStyleLbl="sibTrans2D1" presStyleIdx="3" presStyleCnt="4"/>
      <dgm:spPr/>
    </dgm:pt>
    <dgm:pt modelId="{1ABC76D8-92CA-4A03-97D8-73D6BBC8E2E2}" type="pres">
      <dgm:prSet presAssocID="{DD8FB7E8-9CD6-4662-B076-AF14FB5FEE12}" presName="node" presStyleLbl="node1" presStyleIdx="4" presStyleCnt="5">
        <dgm:presLayoutVars>
          <dgm:bulletEnabled val="1"/>
        </dgm:presLayoutVars>
      </dgm:prSet>
      <dgm:spPr/>
    </dgm:pt>
  </dgm:ptLst>
  <dgm:cxnLst>
    <dgm:cxn modelId="{3264B11C-C1AE-4023-BF8A-C307FE06BCEF}" srcId="{AC75BD6D-0B94-4C7D-8BC3-16420B9F022F}" destId="{4C26FDC8-EC7B-4EF7-AC68-9FED17D89560}" srcOrd="1" destOrd="0" parTransId="{BE9855C6-19FF-44C4-8681-C664DE4A7471}" sibTransId="{945A3276-106F-47BB-88F1-7E398E092962}"/>
    <dgm:cxn modelId="{1CBA2D33-5FF7-4ADA-8E56-C74B2FFF8B49}" type="presOf" srcId="{945A3276-106F-47BB-88F1-7E398E092962}" destId="{8294A73B-9AE2-4A5E-AA6C-8EDBD2966E84}" srcOrd="1" destOrd="0" presId="urn:microsoft.com/office/officeart/2005/8/layout/process1"/>
    <dgm:cxn modelId="{82AC5139-DA05-4142-B472-1312ED5CB138}" type="presOf" srcId="{4C26FDC8-EC7B-4EF7-AC68-9FED17D89560}" destId="{849D2167-3A5A-4773-B07A-D9B2D15FA75E}" srcOrd="0" destOrd="0" presId="urn:microsoft.com/office/officeart/2005/8/layout/process1"/>
    <dgm:cxn modelId="{00B3903A-22AA-4EA4-964D-203B945ABDA3}" srcId="{AC75BD6D-0B94-4C7D-8BC3-16420B9F022F}" destId="{DD8FB7E8-9CD6-4662-B076-AF14FB5FEE12}" srcOrd="4" destOrd="0" parTransId="{FD058BAC-2AA8-46BB-B22F-19FD6792B77F}" sibTransId="{F4B2F46E-DEBE-41C3-A2DA-24A5C714894D}"/>
    <dgm:cxn modelId="{AA4DD63A-DE4E-48F6-A6F1-5372E8EB3F63}" srcId="{AC75BD6D-0B94-4C7D-8BC3-16420B9F022F}" destId="{A869914C-EA43-473F-9DB0-5A6485DCD8B9}" srcOrd="2" destOrd="0" parTransId="{5AC399E2-DA88-49A3-AE52-D70EB8544A4D}" sibTransId="{F1A89887-16C4-4F93-BE87-890CCE638C7E}"/>
    <dgm:cxn modelId="{C96EED5F-41D7-4D16-A22E-6DE7BA92B294}" type="presOf" srcId="{24070E24-8AFC-4DA4-9A6E-D0A535D8C4B0}" destId="{DDC5C687-666B-4DFD-AF32-28FC35C7FCFE}" srcOrd="0" destOrd="0" presId="urn:microsoft.com/office/officeart/2005/8/layout/process1"/>
    <dgm:cxn modelId="{6ABE9867-13F4-4BA8-AF64-9B4EA007E076}" type="presOf" srcId="{CC082B94-92AB-4466-9FA5-48D5A005D2F8}" destId="{65A3F32A-FA02-43C3-AC51-2C6A2439DF6F}" srcOrd="1" destOrd="0" presId="urn:microsoft.com/office/officeart/2005/8/layout/process1"/>
    <dgm:cxn modelId="{5E4D9A6B-EC83-4FCC-8DB8-1E47E5D3E116}" srcId="{AC75BD6D-0B94-4C7D-8BC3-16420B9F022F}" destId="{24070E24-8AFC-4DA4-9A6E-D0A535D8C4B0}" srcOrd="0" destOrd="0" parTransId="{4B6E05A3-5028-42FA-9E59-CD9FE670C32D}" sibTransId="{CC082B94-92AB-4466-9FA5-48D5A005D2F8}"/>
    <dgm:cxn modelId="{9C30D84D-ADAE-4387-9034-B2DB774DBAD4}" type="presOf" srcId="{34E9151E-E1CA-475A-8A9D-B623D142365B}" destId="{89FEB393-0BDB-4FA7-8B8A-C1EBFD37AFF1}" srcOrd="0" destOrd="0" presId="urn:microsoft.com/office/officeart/2005/8/layout/process1"/>
    <dgm:cxn modelId="{5DB69172-3C6A-4A5F-B80A-1415721903D7}" type="presOf" srcId="{F1A89887-16C4-4F93-BE87-890CCE638C7E}" destId="{620B7D7B-E68E-4A93-904C-042CB63A1F57}" srcOrd="1" destOrd="0" presId="urn:microsoft.com/office/officeart/2005/8/layout/process1"/>
    <dgm:cxn modelId="{FA08479D-2491-4A42-AD61-57BAD8951252}" type="presOf" srcId="{AC75BD6D-0B94-4C7D-8BC3-16420B9F022F}" destId="{13184CFE-7213-4141-B47F-795789078EE9}" srcOrd="0" destOrd="0" presId="urn:microsoft.com/office/officeart/2005/8/layout/process1"/>
    <dgm:cxn modelId="{EFC7A4BE-1862-4EA5-9F85-0C61322B9ADE}" type="presOf" srcId="{DD8FB7E8-9CD6-4662-B076-AF14FB5FEE12}" destId="{1ABC76D8-92CA-4A03-97D8-73D6BBC8E2E2}" srcOrd="0" destOrd="0" presId="urn:microsoft.com/office/officeart/2005/8/layout/process1"/>
    <dgm:cxn modelId="{D0B225C4-BF21-4DAF-95EE-5BF3746DAF5D}" type="presOf" srcId="{945A3276-106F-47BB-88F1-7E398E092962}" destId="{5D98BA3C-CD2C-494E-A352-C215265401C4}" srcOrd="0" destOrd="0" presId="urn:microsoft.com/office/officeart/2005/8/layout/process1"/>
    <dgm:cxn modelId="{24E579CF-16DA-4EA7-9F79-BC8BCD2ADD03}" type="presOf" srcId="{BC98F455-C72E-4C89-B000-7DDA689C82CC}" destId="{A8DDA57C-9C20-4A6D-8FC9-A0DBCFF8F2C7}" srcOrd="0" destOrd="0" presId="urn:microsoft.com/office/officeart/2005/8/layout/process1"/>
    <dgm:cxn modelId="{1B2F85E3-64FD-4774-BD12-E5D62443C9A9}" type="presOf" srcId="{34E9151E-E1CA-475A-8A9D-B623D142365B}" destId="{36C2E823-D8C8-4D98-BBF9-A0566E3A21A6}" srcOrd="1" destOrd="0" presId="urn:microsoft.com/office/officeart/2005/8/layout/process1"/>
    <dgm:cxn modelId="{143895E4-9DC7-49F0-A8AC-7C5DC9D11FA0}" srcId="{AC75BD6D-0B94-4C7D-8BC3-16420B9F022F}" destId="{BC98F455-C72E-4C89-B000-7DDA689C82CC}" srcOrd="3" destOrd="0" parTransId="{AF69970E-F1FC-4742-B3CA-243E1FD2D1CB}" sibTransId="{34E9151E-E1CA-475A-8A9D-B623D142365B}"/>
    <dgm:cxn modelId="{0BAD5FED-2582-458A-83E6-89BEB4E494E4}" type="presOf" srcId="{F1A89887-16C4-4F93-BE87-890CCE638C7E}" destId="{A9185B74-4C95-480D-8259-E7DCF2E386B8}" srcOrd="0" destOrd="0" presId="urn:microsoft.com/office/officeart/2005/8/layout/process1"/>
    <dgm:cxn modelId="{AB8FD4ED-17BC-458E-A219-158F74C91938}" type="presOf" srcId="{A869914C-EA43-473F-9DB0-5A6485DCD8B9}" destId="{7936A3E2-F47F-40BB-9740-B82C28300A28}" srcOrd="0" destOrd="0" presId="urn:microsoft.com/office/officeart/2005/8/layout/process1"/>
    <dgm:cxn modelId="{0DDE60F2-57EA-4869-AEF9-838CFFBB46DC}" type="presOf" srcId="{CC082B94-92AB-4466-9FA5-48D5A005D2F8}" destId="{FC3F8429-20F4-4A88-B996-662173C4E055}" srcOrd="0" destOrd="0" presId="urn:microsoft.com/office/officeart/2005/8/layout/process1"/>
    <dgm:cxn modelId="{6AD2754C-C52D-415A-BF22-901D997475DA}" type="presParOf" srcId="{13184CFE-7213-4141-B47F-795789078EE9}" destId="{DDC5C687-666B-4DFD-AF32-28FC35C7FCFE}" srcOrd="0" destOrd="0" presId="urn:microsoft.com/office/officeart/2005/8/layout/process1"/>
    <dgm:cxn modelId="{F3E1D1C4-EF7E-4672-9F2A-148B2D9CAC50}" type="presParOf" srcId="{13184CFE-7213-4141-B47F-795789078EE9}" destId="{FC3F8429-20F4-4A88-B996-662173C4E055}" srcOrd="1" destOrd="0" presId="urn:microsoft.com/office/officeart/2005/8/layout/process1"/>
    <dgm:cxn modelId="{8DD97E70-9784-4E6C-8504-14CE006866ED}" type="presParOf" srcId="{FC3F8429-20F4-4A88-B996-662173C4E055}" destId="{65A3F32A-FA02-43C3-AC51-2C6A2439DF6F}" srcOrd="0" destOrd="0" presId="urn:microsoft.com/office/officeart/2005/8/layout/process1"/>
    <dgm:cxn modelId="{4FB6130B-598D-414E-BE99-94629F2F5AC1}" type="presParOf" srcId="{13184CFE-7213-4141-B47F-795789078EE9}" destId="{849D2167-3A5A-4773-B07A-D9B2D15FA75E}" srcOrd="2" destOrd="0" presId="urn:microsoft.com/office/officeart/2005/8/layout/process1"/>
    <dgm:cxn modelId="{975500BC-31AB-436B-9B4B-F31CE0CA22A8}" type="presParOf" srcId="{13184CFE-7213-4141-B47F-795789078EE9}" destId="{5D98BA3C-CD2C-494E-A352-C215265401C4}" srcOrd="3" destOrd="0" presId="urn:microsoft.com/office/officeart/2005/8/layout/process1"/>
    <dgm:cxn modelId="{A1717374-842F-4035-8D66-F5EA16364F8D}" type="presParOf" srcId="{5D98BA3C-CD2C-494E-A352-C215265401C4}" destId="{8294A73B-9AE2-4A5E-AA6C-8EDBD2966E84}" srcOrd="0" destOrd="0" presId="urn:microsoft.com/office/officeart/2005/8/layout/process1"/>
    <dgm:cxn modelId="{28E5AD6B-5B75-46C9-AAB8-76A1074179BC}" type="presParOf" srcId="{13184CFE-7213-4141-B47F-795789078EE9}" destId="{7936A3E2-F47F-40BB-9740-B82C28300A28}" srcOrd="4" destOrd="0" presId="urn:microsoft.com/office/officeart/2005/8/layout/process1"/>
    <dgm:cxn modelId="{78F64ECF-5E3A-4397-BACB-607D86F4915D}" type="presParOf" srcId="{13184CFE-7213-4141-B47F-795789078EE9}" destId="{A9185B74-4C95-480D-8259-E7DCF2E386B8}" srcOrd="5" destOrd="0" presId="urn:microsoft.com/office/officeart/2005/8/layout/process1"/>
    <dgm:cxn modelId="{2B2817B2-00E2-411D-8FDC-5569FED71EEE}" type="presParOf" srcId="{A9185B74-4C95-480D-8259-E7DCF2E386B8}" destId="{620B7D7B-E68E-4A93-904C-042CB63A1F57}" srcOrd="0" destOrd="0" presId="urn:microsoft.com/office/officeart/2005/8/layout/process1"/>
    <dgm:cxn modelId="{03798397-A250-4222-8B33-7470611DB38C}" type="presParOf" srcId="{13184CFE-7213-4141-B47F-795789078EE9}" destId="{A8DDA57C-9C20-4A6D-8FC9-A0DBCFF8F2C7}" srcOrd="6" destOrd="0" presId="urn:microsoft.com/office/officeart/2005/8/layout/process1"/>
    <dgm:cxn modelId="{BC3B72C2-9220-4F11-8852-6710354412D6}" type="presParOf" srcId="{13184CFE-7213-4141-B47F-795789078EE9}" destId="{89FEB393-0BDB-4FA7-8B8A-C1EBFD37AFF1}" srcOrd="7" destOrd="0" presId="urn:microsoft.com/office/officeart/2005/8/layout/process1"/>
    <dgm:cxn modelId="{6ECB5367-42DC-487E-9F25-A78D40918472}" type="presParOf" srcId="{89FEB393-0BDB-4FA7-8B8A-C1EBFD37AFF1}" destId="{36C2E823-D8C8-4D98-BBF9-A0566E3A21A6}" srcOrd="0" destOrd="0" presId="urn:microsoft.com/office/officeart/2005/8/layout/process1"/>
    <dgm:cxn modelId="{39DCAE68-EF6F-4BC6-938F-7EBA29F874A4}" type="presParOf" srcId="{13184CFE-7213-4141-B47F-795789078EE9}" destId="{1ABC76D8-92CA-4A03-97D8-73D6BBC8E2E2}" srcOrd="8" destOrd="0" presId="urn:microsoft.com/office/officeart/2005/8/layout/process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AC75BD6D-0B94-4C7D-8BC3-16420B9F022F}" type="doc">
      <dgm:prSet loTypeId="urn:microsoft.com/office/officeart/2005/8/layout/process1" loCatId="process" qsTypeId="urn:microsoft.com/office/officeart/2005/8/quickstyle/simple1" qsCatId="simple" csTypeId="urn:microsoft.com/office/officeart/2005/8/colors/accent1_2" csCatId="accent1" phldr="1"/>
      <dgm:spPr/>
    </dgm:pt>
    <dgm:pt modelId="{24070E24-8AFC-4DA4-9A6E-D0A535D8C4B0}">
      <dgm:prSet phldrT="[Text]"/>
      <dgm:spPr/>
      <dgm:t>
        <a:bodyPr/>
        <a:lstStyle/>
        <a:p>
          <a:r>
            <a:rPr lang="en-US" dirty="0"/>
            <a:t>Asset Hierarchy</a:t>
          </a:r>
          <a:endParaRPr lang="en-GB" dirty="0"/>
        </a:p>
      </dgm:t>
    </dgm:pt>
    <dgm:pt modelId="{4B6E05A3-5028-42FA-9E59-CD9FE670C32D}" type="parTrans" cxnId="{5E4D9A6B-EC83-4FCC-8DB8-1E47E5D3E116}">
      <dgm:prSet/>
      <dgm:spPr/>
      <dgm:t>
        <a:bodyPr/>
        <a:lstStyle/>
        <a:p>
          <a:endParaRPr lang="en-GB"/>
        </a:p>
      </dgm:t>
    </dgm:pt>
    <dgm:pt modelId="{CC082B94-92AB-4466-9FA5-48D5A005D2F8}" type="sibTrans" cxnId="{5E4D9A6B-EC83-4FCC-8DB8-1E47E5D3E116}">
      <dgm:prSet/>
      <dgm:spPr/>
      <dgm:t>
        <a:bodyPr/>
        <a:lstStyle/>
        <a:p>
          <a:endParaRPr lang="en-GB"/>
        </a:p>
      </dgm:t>
    </dgm:pt>
    <dgm:pt modelId="{4C26FDC8-EC7B-4EF7-AC68-9FED17D89560}">
      <dgm:prSet phldrT="[Text]"/>
      <dgm:spPr/>
      <dgm:t>
        <a:bodyPr/>
        <a:lstStyle/>
        <a:p>
          <a:r>
            <a:rPr lang="en-US" dirty="0"/>
            <a:t>Naming</a:t>
          </a:r>
          <a:endParaRPr lang="en-GB" dirty="0"/>
        </a:p>
      </dgm:t>
    </dgm:pt>
    <dgm:pt modelId="{BE9855C6-19FF-44C4-8681-C664DE4A7471}" type="parTrans" cxnId="{3264B11C-C1AE-4023-BF8A-C307FE06BCEF}">
      <dgm:prSet/>
      <dgm:spPr/>
      <dgm:t>
        <a:bodyPr/>
        <a:lstStyle/>
        <a:p>
          <a:endParaRPr lang="en-GB"/>
        </a:p>
      </dgm:t>
    </dgm:pt>
    <dgm:pt modelId="{945A3276-106F-47BB-88F1-7E398E092962}" type="sibTrans" cxnId="{3264B11C-C1AE-4023-BF8A-C307FE06BCEF}">
      <dgm:prSet/>
      <dgm:spPr/>
      <dgm:t>
        <a:bodyPr/>
        <a:lstStyle/>
        <a:p>
          <a:endParaRPr lang="en-GB"/>
        </a:p>
      </dgm:t>
    </dgm:pt>
    <dgm:pt modelId="{A869914C-EA43-473F-9DB0-5A6485DCD8B9}">
      <dgm:prSet phldrT="[Text]"/>
      <dgm:spPr/>
      <dgm:t>
        <a:bodyPr/>
        <a:lstStyle/>
        <a:p>
          <a:r>
            <a:rPr lang="en-US" dirty="0"/>
            <a:t>Workflow</a:t>
          </a:r>
          <a:endParaRPr lang="en-GB" dirty="0"/>
        </a:p>
      </dgm:t>
    </dgm:pt>
    <dgm:pt modelId="{5AC399E2-DA88-49A3-AE52-D70EB8544A4D}" type="parTrans" cxnId="{AA4DD63A-DE4E-48F6-A6F1-5372E8EB3F63}">
      <dgm:prSet/>
      <dgm:spPr/>
      <dgm:t>
        <a:bodyPr/>
        <a:lstStyle/>
        <a:p>
          <a:endParaRPr lang="en-GB"/>
        </a:p>
      </dgm:t>
    </dgm:pt>
    <dgm:pt modelId="{F1A89887-16C4-4F93-BE87-890CCE638C7E}" type="sibTrans" cxnId="{AA4DD63A-DE4E-48F6-A6F1-5372E8EB3F63}">
      <dgm:prSet/>
      <dgm:spPr/>
      <dgm:t>
        <a:bodyPr/>
        <a:lstStyle/>
        <a:p>
          <a:endParaRPr lang="en-GB"/>
        </a:p>
      </dgm:t>
    </dgm:pt>
    <dgm:pt modelId="{DD8FB7E8-9CD6-4662-B076-AF14FB5FEE12}">
      <dgm:prSet/>
      <dgm:spPr/>
      <dgm:t>
        <a:bodyPr/>
        <a:lstStyle/>
        <a:p>
          <a:r>
            <a:rPr lang="en-US" dirty="0"/>
            <a:t>Translating to EAM</a:t>
          </a:r>
          <a:endParaRPr lang="en-GB" dirty="0"/>
        </a:p>
      </dgm:t>
    </dgm:pt>
    <dgm:pt modelId="{FD058BAC-2AA8-46BB-B22F-19FD6792B77F}" type="parTrans" cxnId="{00B3903A-22AA-4EA4-964D-203B945ABDA3}">
      <dgm:prSet/>
      <dgm:spPr/>
      <dgm:t>
        <a:bodyPr/>
        <a:lstStyle/>
        <a:p>
          <a:endParaRPr lang="en-GB"/>
        </a:p>
      </dgm:t>
    </dgm:pt>
    <dgm:pt modelId="{F4B2F46E-DEBE-41C3-A2DA-24A5C714894D}" type="sibTrans" cxnId="{00B3903A-22AA-4EA4-964D-203B945ABDA3}">
      <dgm:prSet/>
      <dgm:spPr/>
      <dgm:t>
        <a:bodyPr/>
        <a:lstStyle/>
        <a:p>
          <a:endParaRPr lang="en-GB"/>
        </a:p>
      </dgm:t>
    </dgm:pt>
    <dgm:pt modelId="{BC98F455-C72E-4C89-B000-7DDA689C82CC}">
      <dgm:prSet/>
      <dgm:spPr/>
      <dgm:t>
        <a:bodyPr/>
        <a:lstStyle/>
        <a:p>
          <a:r>
            <a:rPr lang="en-US" dirty="0"/>
            <a:t>Sensor Parameter</a:t>
          </a:r>
          <a:endParaRPr lang="en-GB" dirty="0"/>
        </a:p>
      </dgm:t>
    </dgm:pt>
    <dgm:pt modelId="{AF69970E-F1FC-4742-B3CA-243E1FD2D1CB}" type="parTrans" cxnId="{143895E4-9DC7-49F0-A8AC-7C5DC9D11FA0}">
      <dgm:prSet/>
      <dgm:spPr/>
      <dgm:t>
        <a:bodyPr/>
        <a:lstStyle/>
        <a:p>
          <a:endParaRPr lang="en-GB"/>
        </a:p>
      </dgm:t>
    </dgm:pt>
    <dgm:pt modelId="{34E9151E-E1CA-475A-8A9D-B623D142365B}" type="sibTrans" cxnId="{143895E4-9DC7-49F0-A8AC-7C5DC9D11FA0}">
      <dgm:prSet/>
      <dgm:spPr/>
      <dgm:t>
        <a:bodyPr/>
        <a:lstStyle/>
        <a:p>
          <a:endParaRPr lang="en-GB"/>
        </a:p>
      </dgm:t>
    </dgm:pt>
    <dgm:pt modelId="{13184CFE-7213-4141-B47F-795789078EE9}" type="pres">
      <dgm:prSet presAssocID="{AC75BD6D-0B94-4C7D-8BC3-16420B9F022F}" presName="Name0" presStyleCnt="0">
        <dgm:presLayoutVars>
          <dgm:dir/>
          <dgm:resizeHandles val="exact"/>
        </dgm:presLayoutVars>
      </dgm:prSet>
      <dgm:spPr/>
    </dgm:pt>
    <dgm:pt modelId="{DDC5C687-666B-4DFD-AF32-28FC35C7FCFE}" type="pres">
      <dgm:prSet presAssocID="{24070E24-8AFC-4DA4-9A6E-D0A535D8C4B0}" presName="node" presStyleLbl="node1" presStyleIdx="0" presStyleCnt="5">
        <dgm:presLayoutVars>
          <dgm:bulletEnabled val="1"/>
        </dgm:presLayoutVars>
      </dgm:prSet>
      <dgm:spPr/>
    </dgm:pt>
    <dgm:pt modelId="{FC3F8429-20F4-4A88-B996-662173C4E055}" type="pres">
      <dgm:prSet presAssocID="{CC082B94-92AB-4466-9FA5-48D5A005D2F8}" presName="sibTrans" presStyleLbl="sibTrans2D1" presStyleIdx="0" presStyleCnt="4"/>
      <dgm:spPr/>
    </dgm:pt>
    <dgm:pt modelId="{65A3F32A-FA02-43C3-AC51-2C6A2439DF6F}" type="pres">
      <dgm:prSet presAssocID="{CC082B94-92AB-4466-9FA5-48D5A005D2F8}" presName="connectorText" presStyleLbl="sibTrans2D1" presStyleIdx="0" presStyleCnt="4"/>
      <dgm:spPr/>
    </dgm:pt>
    <dgm:pt modelId="{849D2167-3A5A-4773-B07A-D9B2D15FA75E}" type="pres">
      <dgm:prSet presAssocID="{4C26FDC8-EC7B-4EF7-AC68-9FED17D89560}" presName="node" presStyleLbl="node1" presStyleIdx="1" presStyleCnt="5">
        <dgm:presLayoutVars>
          <dgm:bulletEnabled val="1"/>
        </dgm:presLayoutVars>
      </dgm:prSet>
      <dgm:spPr/>
    </dgm:pt>
    <dgm:pt modelId="{5D98BA3C-CD2C-494E-A352-C215265401C4}" type="pres">
      <dgm:prSet presAssocID="{945A3276-106F-47BB-88F1-7E398E092962}" presName="sibTrans" presStyleLbl="sibTrans2D1" presStyleIdx="1" presStyleCnt="4"/>
      <dgm:spPr/>
    </dgm:pt>
    <dgm:pt modelId="{8294A73B-9AE2-4A5E-AA6C-8EDBD2966E84}" type="pres">
      <dgm:prSet presAssocID="{945A3276-106F-47BB-88F1-7E398E092962}" presName="connectorText" presStyleLbl="sibTrans2D1" presStyleIdx="1" presStyleCnt="4"/>
      <dgm:spPr/>
    </dgm:pt>
    <dgm:pt modelId="{7936A3E2-F47F-40BB-9740-B82C28300A28}" type="pres">
      <dgm:prSet presAssocID="{A869914C-EA43-473F-9DB0-5A6485DCD8B9}" presName="node" presStyleLbl="node1" presStyleIdx="2" presStyleCnt="5">
        <dgm:presLayoutVars>
          <dgm:bulletEnabled val="1"/>
        </dgm:presLayoutVars>
      </dgm:prSet>
      <dgm:spPr/>
    </dgm:pt>
    <dgm:pt modelId="{A9185B74-4C95-480D-8259-E7DCF2E386B8}" type="pres">
      <dgm:prSet presAssocID="{F1A89887-16C4-4F93-BE87-890CCE638C7E}" presName="sibTrans" presStyleLbl="sibTrans2D1" presStyleIdx="2" presStyleCnt="4"/>
      <dgm:spPr/>
    </dgm:pt>
    <dgm:pt modelId="{620B7D7B-E68E-4A93-904C-042CB63A1F57}" type="pres">
      <dgm:prSet presAssocID="{F1A89887-16C4-4F93-BE87-890CCE638C7E}" presName="connectorText" presStyleLbl="sibTrans2D1" presStyleIdx="2" presStyleCnt="4"/>
      <dgm:spPr/>
    </dgm:pt>
    <dgm:pt modelId="{A8DDA57C-9C20-4A6D-8FC9-A0DBCFF8F2C7}" type="pres">
      <dgm:prSet presAssocID="{BC98F455-C72E-4C89-B000-7DDA689C82CC}" presName="node" presStyleLbl="node1" presStyleIdx="3" presStyleCnt="5">
        <dgm:presLayoutVars>
          <dgm:bulletEnabled val="1"/>
        </dgm:presLayoutVars>
      </dgm:prSet>
      <dgm:spPr/>
    </dgm:pt>
    <dgm:pt modelId="{FC8D0C11-2FD0-4A61-981A-B30B4991902F}" type="pres">
      <dgm:prSet presAssocID="{34E9151E-E1CA-475A-8A9D-B623D142365B}" presName="sibTrans" presStyleLbl="sibTrans2D1" presStyleIdx="3" presStyleCnt="4"/>
      <dgm:spPr/>
    </dgm:pt>
    <dgm:pt modelId="{E2A7E512-336A-472D-8035-A9BC6E8C8DED}" type="pres">
      <dgm:prSet presAssocID="{34E9151E-E1CA-475A-8A9D-B623D142365B}" presName="connectorText" presStyleLbl="sibTrans2D1" presStyleIdx="3" presStyleCnt="4"/>
      <dgm:spPr/>
    </dgm:pt>
    <dgm:pt modelId="{1ABC76D8-92CA-4A03-97D8-73D6BBC8E2E2}" type="pres">
      <dgm:prSet presAssocID="{DD8FB7E8-9CD6-4662-B076-AF14FB5FEE12}" presName="node" presStyleLbl="node1" presStyleIdx="4" presStyleCnt="5">
        <dgm:presLayoutVars>
          <dgm:bulletEnabled val="1"/>
        </dgm:presLayoutVars>
      </dgm:prSet>
      <dgm:spPr/>
    </dgm:pt>
  </dgm:ptLst>
  <dgm:cxnLst>
    <dgm:cxn modelId="{F7385C06-ABFE-4813-8ACD-A423B79DA465}" type="presOf" srcId="{BC98F455-C72E-4C89-B000-7DDA689C82CC}" destId="{A8DDA57C-9C20-4A6D-8FC9-A0DBCFF8F2C7}" srcOrd="0" destOrd="0" presId="urn:microsoft.com/office/officeart/2005/8/layout/process1"/>
    <dgm:cxn modelId="{3264B11C-C1AE-4023-BF8A-C307FE06BCEF}" srcId="{AC75BD6D-0B94-4C7D-8BC3-16420B9F022F}" destId="{4C26FDC8-EC7B-4EF7-AC68-9FED17D89560}" srcOrd="1" destOrd="0" parTransId="{BE9855C6-19FF-44C4-8681-C664DE4A7471}" sibTransId="{945A3276-106F-47BB-88F1-7E398E092962}"/>
    <dgm:cxn modelId="{9213611D-B862-498C-9D47-22FAF3DCF2AC}" type="presOf" srcId="{945A3276-106F-47BB-88F1-7E398E092962}" destId="{8294A73B-9AE2-4A5E-AA6C-8EDBD2966E84}" srcOrd="1" destOrd="0" presId="urn:microsoft.com/office/officeart/2005/8/layout/process1"/>
    <dgm:cxn modelId="{40BCA833-F26C-4C25-9ECA-9056B498F76E}" type="presOf" srcId="{4C26FDC8-EC7B-4EF7-AC68-9FED17D89560}" destId="{849D2167-3A5A-4773-B07A-D9B2D15FA75E}" srcOrd="0" destOrd="0" presId="urn:microsoft.com/office/officeart/2005/8/layout/process1"/>
    <dgm:cxn modelId="{1A894938-8460-4E9A-897E-529593E0391E}" type="presOf" srcId="{A869914C-EA43-473F-9DB0-5A6485DCD8B9}" destId="{7936A3E2-F47F-40BB-9740-B82C28300A28}" srcOrd="0" destOrd="0" presId="urn:microsoft.com/office/officeart/2005/8/layout/process1"/>
    <dgm:cxn modelId="{00B3903A-22AA-4EA4-964D-203B945ABDA3}" srcId="{AC75BD6D-0B94-4C7D-8BC3-16420B9F022F}" destId="{DD8FB7E8-9CD6-4662-B076-AF14FB5FEE12}" srcOrd="4" destOrd="0" parTransId="{FD058BAC-2AA8-46BB-B22F-19FD6792B77F}" sibTransId="{F4B2F46E-DEBE-41C3-A2DA-24A5C714894D}"/>
    <dgm:cxn modelId="{AA4DD63A-DE4E-48F6-A6F1-5372E8EB3F63}" srcId="{AC75BD6D-0B94-4C7D-8BC3-16420B9F022F}" destId="{A869914C-EA43-473F-9DB0-5A6485DCD8B9}" srcOrd="2" destOrd="0" parTransId="{5AC399E2-DA88-49A3-AE52-D70EB8544A4D}" sibTransId="{F1A89887-16C4-4F93-BE87-890CCE638C7E}"/>
    <dgm:cxn modelId="{79DB7841-9F4C-43E1-9D0E-B86B542C4691}" type="presOf" srcId="{34E9151E-E1CA-475A-8A9D-B623D142365B}" destId="{E2A7E512-336A-472D-8035-A9BC6E8C8DED}" srcOrd="1" destOrd="0" presId="urn:microsoft.com/office/officeart/2005/8/layout/process1"/>
    <dgm:cxn modelId="{5E4D9A6B-EC83-4FCC-8DB8-1E47E5D3E116}" srcId="{AC75BD6D-0B94-4C7D-8BC3-16420B9F022F}" destId="{24070E24-8AFC-4DA4-9A6E-D0A535D8C4B0}" srcOrd="0" destOrd="0" parTransId="{4B6E05A3-5028-42FA-9E59-CD9FE670C32D}" sibTransId="{CC082B94-92AB-4466-9FA5-48D5A005D2F8}"/>
    <dgm:cxn modelId="{C7D68C7B-1E68-4DF5-BFBA-7A3214C674C4}" type="presOf" srcId="{945A3276-106F-47BB-88F1-7E398E092962}" destId="{5D98BA3C-CD2C-494E-A352-C215265401C4}" srcOrd="0" destOrd="0" presId="urn:microsoft.com/office/officeart/2005/8/layout/process1"/>
    <dgm:cxn modelId="{A62D2C95-CD24-4AB5-9B3A-767648BDCE8E}" type="presOf" srcId="{24070E24-8AFC-4DA4-9A6E-D0A535D8C4B0}" destId="{DDC5C687-666B-4DFD-AF32-28FC35C7FCFE}" srcOrd="0" destOrd="0" presId="urn:microsoft.com/office/officeart/2005/8/layout/process1"/>
    <dgm:cxn modelId="{F3C17797-46BF-4232-A68B-3EC65ECE1259}" type="presOf" srcId="{CC082B94-92AB-4466-9FA5-48D5A005D2F8}" destId="{65A3F32A-FA02-43C3-AC51-2C6A2439DF6F}" srcOrd="1" destOrd="0" presId="urn:microsoft.com/office/officeart/2005/8/layout/process1"/>
    <dgm:cxn modelId="{FA08479D-2491-4A42-AD61-57BAD8951252}" type="presOf" srcId="{AC75BD6D-0B94-4C7D-8BC3-16420B9F022F}" destId="{13184CFE-7213-4141-B47F-795789078EE9}" srcOrd="0" destOrd="0" presId="urn:microsoft.com/office/officeart/2005/8/layout/process1"/>
    <dgm:cxn modelId="{18868CA1-2493-40D5-96F3-136C627BE781}" type="presOf" srcId="{F1A89887-16C4-4F93-BE87-890CCE638C7E}" destId="{620B7D7B-E68E-4A93-904C-042CB63A1F57}" srcOrd="1" destOrd="0" presId="urn:microsoft.com/office/officeart/2005/8/layout/process1"/>
    <dgm:cxn modelId="{5D8622AF-2196-4D47-89EC-D51EE5BAEF23}" type="presOf" srcId="{CC082B94-92AB-4466-9FA5-48D5A005D2F8}" destId="{FC3F8429-20F4-4A88-B996-662173C4E055}" srcOrd="0" destOrd="0" presId="urn:microsoft.com/office/officeart/2005/8/layout/process1"/>
    <dgm:cxn modelId="{110256B8-AD0A-4018-8DEC-80C5800020CC}" type="presOf" srcId="{F1A89887-16C4-4F93-BE87-890CCE638C7E}" destId="{A9185B74-4C95-480D-8259-E7DCF2E386B8}" srcOrd="0" destOrd="0" presId="urn:microsoft.com/office/officeart/2005/8/layout/process1"/>
    <dgm:cxn modelId="{A13EEFBB-4012-43EA-9241-599FB54D3563}" type="presOf" srcId="{34E9151E-E1CA-475A-8A9D-B623D142365B}" destId="{FC8D0C11-2FD0-4A61-981A-B30B4991902F}" srcOrd="0" destOrd="0" presId="urn:microsoft.com/office/officeart/2005/8/layout/process1"/>
    <dgm:cxn modelId="{AEBDC7C3-39B2-4E8E-97E1-B8F622A50F90}" type="presOf" srcId="{DD8FB7E8-9CD6-4662-B076-AF14FB5FEE12}" destId="{1ABC76D8-92CA-4A03-97D8-73D6BBC8E2E2}" srcOrd="0" destOrd="0" presId="urn:microsoft.com/office/officeart/2005/8/layout/process1"/>
    <dgm:cxn modelId="{143895E4-9DC7-49F0-A8AC-7C5DC9D11FA0}" srcId="{AC75BD6D-0B94-4C7D-8BC3-16420B9F022F}" destId="{BC98F455-C72E-4C89-B000-7DDA689C82CC}" srcOrd="3" destOrd="0" parTransId="{AF69970E-F1FC-4742-B3CA-243E1FD2D1CB}" sibTransId="{34E9151E-E1CA-475A-8A9D-B623D142365B}"/>
    <dgm:cxn modelId="{A6DF8B89-C2A3-48DA-B73F-5170038D225D}" type="presParOf" srcId="{13184CFE-7213-4141-B47F-795789078EE9}" destId="{DDC5C687-666B-4DFD-AF32-28FC35C7FCFE}" srcOrd="0" destOrd="0" presId="urn:microsoft.com/office/officeart/2005/8/layout/process1"/>
    <dgm:cxn modelId="{2B3ACB22-CD4E-4998-BAFA-861EF90EA7E5}" type="presParOf" srcId="{13184CFE-7213-4141-B47F-795789078EE9}" destId="{FC3F8429-20F4-4A88-B996-662173C4E055}" srcOrd="1" destOrd="0" presId="urn:microsoft.com/office/officeart/2005/8/layout/process1"/>
    <dgm:cxn modelId="{1C5DF270-DF50-41ED-9DA0-9247C782E0A9}" type="presParOf" srcId="{FC3F8429-20F4-4A88-B996-662173C4E055}" destId="{65A3F32A-FA02-43C3-AC51-2C6A2439DF6F}" srcOrd="0" destOrd="0" presId="urn:microsoft.com/office/officeart/2005/8/layout/process1"/>
    <dgm:cxn modelId="{E33A4508-D25A-488A-9B78-0E422B8D05C3}" type="presParOf" srcId="{13184CFE-7213-4141-B47F-795789078EE9}" destId="{849D2167-3A5A-4773-B07A-D9B2D15FA75E}" srcOrd="2" destOrd="0" presId="urn:microsoft.com/office/officeart/2005/8/layout/process1"/>
    <dgm:cxn modelId="{3F062FD0-0497-4EF3-AB77-1AAB438AF762}" type="presParOf" srcId="{13184CFE-7213-4141-B47F-795789078EE9}" destId="{5D98BA3C-CD2C-494E-A352-C215265401C4}" srcOrd="3" destOrd="0" presId="urn:microsoft.com/office/officeart/2005/8/layout/process1"/>
    <dgm:cxn modelId="{0567C144-A765-46A0-9389-6A09A535550B}" type="presParOf" srcId="{5D98BA3C-CD2C-494E-A352-C215265401C4}" destId="{8294A73B-9AE2-4A5E-AA6C-8EDBD2966E84}" srcOrd="0" destOrd="0" presId="urn:microsoft.com/office/officeart/2005/8/layout/process1"/>
    <dgm:cxn modelId="{55C2F3CB-0A70-4569-82AC-716748F3B8D4}" type="presParOf" srcId="{13184CFE-7213-4141-B47F-795789078EE9}" destId="{7936A3E2-F47F-40BB-9740-B82C28300A28}" srcOrd="4" destOrd="0" presId="urn:microsoft.com/office/officeart/2005/8/layout/process1"/>
    <dgm:cxn modelId="{F4B1DBB6-F5A1-413A-9AB9-93019A91D4EB}" type="presParOf" srcId="{13184CFE-7213-4141-B47F-795789078EE9}" destId="{A9185B74-4C95-480D-8259-E7DCF2E386B8}" srcOrd="5" destOrd="0" presId="urn:microsoft.com/office/officeart/2005/8/layout/process1"/>
    <dgm:cxn modelId="{5EDD10AC-9D30-4322-BD58-A614F94DC1A6}" type="presParOf" srcId="{A9185B74-4C95-480D-8259-E7DCF2E386B8}" destId="{620B7D7B-E68E-4A93-904C-042CB63A1F57}" srcOrd="0" destOrd="0" presId="urn:microsoft.com/office/officeart/2005/8/layout/process1"/>
    <dgm:cxn modelId="{CDA0693B-2614-4D96-8CD6-978E084ECCEC}" type="presParOf" srcId="{13184CFE-7213-4141-B47F-795789078EE9}" destId="{A8DDA57C-9C20-4A6D-8FC9-A0DBCFF8F2C7}" srcOrd="6" destOrd="0" presId="urn:microsoft.com/office/officeart/2005/8/layout/process1"/>
    <dgm:cxn modelId="{76449BCC-5D3B-430E-8E15-AF2135E0358D}" type="presParOf" srcId="{13184CFE-7213-4141-B47F-795789078EE9}" destId="{FC8D0C11-2FD0-4A61-981A-B30B4991902F}" srcOrd="7" destOrd="0" presId="urn:microsoft.com/office/officeart/2005/8/layout/process1"/>
    <dgm:cxn modelId="{82AA5733-51B9-4045-A801-0A13804B44EC}" type="presParOf" srcId="{FC8D0C11-2FD0-4A61-981A-B30B4991902F}" destId="{E2A7E512-336A-472D-8035-A9BC6E8C8DED}" srcOrd="0" destOrd="0" presId="urn:microsoft.com/office/officeart/2005/8/layout/process1"/>
    <dgm:cxn modelId="{A1FC4B7D-CD36-4D0B-9D2B-05D04F5230A3}" type="presParOf" srcId="{13184CFE-7213-4141-B47F-795789078EE9}" destId="{1ABC76D8-92CA-4A03-97D8-73D6BBC8E2E2}" srcOrd="8" destOrd="0" presId="urn:microsoft.com/office/officeart/2005/8/layout/process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AC75BD6D-0B94-4C7D-8BC3-16420B9F022F}" type="doc">
      <dgm:prSet loTypeId="urn:microsoft.com/office/officeart/2005/8/layout/process1" loCatId="process" qsTypeId="urn:microsoft.com/office/officeart/2005/8/quickstyle/simple1" qsCatId="simple" csTypeId="urn:microsoft.com/office/officeart/2005/8/colors/accent1_2" csCatId="accent1" phldr="1"/>
      <dgm:spPr/>
    </dgm:pt>
    <dgm:pt modelId="{24070E24-8AFC-4DA4-9A6E-D0A535D8C4B0}">
      <dgm:prSet phldrT="[Text]"/>
      <dgm:spPr/>
      <dgm:t>
        <a:bodyPr/>
        <a:lstStyle/>
        <a:p>
          <a:r>
            <a:rPr lang="en-US" dirty="0"/>
            <a:t>Asset Hierarchy</a:t>
          </a:r>
          <a:endParaRPr lang="en-GB" dirty="0"/>
        </a:p>
      </dgm:t>
    </dgm:pt>
    <dgm:pt modelId="{4B6E05A3-5028-42FA-9E59-CD9FE670C32D}" type="parTrans" cxnId="{5E4D9A6B-EC83-4FCC-8DB8-1E47E5D3E116}">
      <dgm:prSet/>
      <dgm:spPr/>
      <dgm:t>
        <a:bodyPr/>
        <a:lstStyle/>
        <a:p>
          <a:endParaRPr lang="en-GB"/>
        </a:p>
      </dgm:t>
    </dgm:pt>
    <dgm:pt modelId="{CC082B94-92AB-4466-9FA5-48D5A005D2F8}" type="sibTrans" cxnId="{5E4D9A6B-EC83-4FCC-8DB8-1E47E5D3E116}">
      <dgm:prSet/>
      <dgm:spPr/>
      <dgm:t>
        <a:bodyPr/>
        <a:lstStyle/>
        <a:p>
          <a:endParaRPr lang="en-GB"/>
        </a:p>
      </dgm:t>
    </dgm:pt>
    <dgm:pt modelId="{4C26FDC8-EC7B-4EF7-AC68-9FED17D89560}">
      <dgm:prSet phldrT="[Text]"/>
      <dgm:spPr/>
      <dgm:t>
        <a:bodyPr/>
        <a:lstStyle/>
        <a:p>
          <a:r>
            <a:rPr lang="en-US" dirty="0"/>
            <a:t>Naming</a:t>
          </a:r>
          <a:endParaRPr lang="en-GB" dirty="0"/>
        </a:p>
      </dgm:t>
    </dgm:pt>
    <dgm:pt modelId="{BE9855C6-19FF-44C4-8681-C664DE4A7471}" type="parTrans" cxnId="{3264B11C-C1AE-4023-BF8A-C307FE06BCEF}">
      <dgm:prSet/>
      <dgm:spPr/>
      <dgm:t>
        <a:bodyPr/>
        <a:lstStyle/>
        <a:p>
          <a:endParaRPr lang="en-GB"/>
        </a:p>
      </dgm:t>
    </dgm:pt>
    <dgm:pt modelId="{945A3276-106F-47BB-88F1-7E398E092962}" type="sibTrans" cxnId="{3264B11C-C1AE-4023-BF8A-C307FE06BCEF}">
      <dgm:prSet/>
      <dgm:spPr/>
      <dgm:t>
        <a:bodyPr/>
        <a:lstStyle/>
        <a:p>
          <a:endParaRPr lang="en-GB"/>
        </a:p>
      </dgm:t>
    </dgm:pt>
    <dgm:pt modelId="{A869914C-EA43-473F-9DB0-5A6485DCD8B9}">
      <dgm:prSet phldrT="[Text]"/>
      <dgm:spPr/>
      <dgm:t>
        <a:bodyPr/>
        <a:lstStyle/>
        <a:p>
          <a:r>
            <a:rPr lang="en-US" dirty="0"/>
            <a:t>Workflow</a:t>
          </a:r>
          <a:endParaRPr lang="en-GB" dirty="0"/>
        </a:p>
      </dgm:t>
    </dgm:pt>
    <dgm:pt modelId="{5AC399E2-DA88-49A3-AE52-D70EB8544A4D}" type="parTrans" cxnId="{AA4DD63A-DE4E-48F6-A6F1-5372E8EB3F63}">
      <dgm:prSet/>
      <dgm:spPr/>
      <dgm:t>
        <a:bodyPr/>
        <a:lstStyle/>
        <a:p>
          <a:endParaRPr lang="en-GB"/>
        </a:p>
      </dgm:t>
    </dgm:pt>
    <dgm:pt modelId="{F1A89887-16C4-4F93-BE87-890CCE638C7E}" type="sibTrans" cxnId="{AA4DD63A-DE4E-48F6-A6F1-5372E8EB3F63}">
      <dgm:prSet/>
      <dgm:spPr/>
      <dgm:t>
        <a:bodyPr/>
        <a:lstStyle/>
        <a:p>
          <a:endParaRPr lang="en-GB"/>
        </a:p>
      </dgm:t>
    </dgm:pt>
    <dgm:pt modelId="{DD8FB7E8-9CD6-4662-B076-AF14FB5FEE12}">
      <dgm:prSet/>
      <dgm:spPr/>
      <dgm:t>
        <a:bodyPr/>
        <a:lstStyle/>
        <a:p>
          <a:r>
            <a:rPr lang="en-US" dirty="0"/>
            <a:t>Translating to EAM</a:t>
          </a:r>
          <a:endParaRPr lang="en-GB" dirty="0"/>
        </a:p>
      </dgm:t>
    </dgm:pt>
    <dgm:pt modelId="{FD058BAC-2AA8-46BB-B22F-19FD6792B77F}" type="parTrans" cxnId="{00B3903A-22AA-4EA4-964D-203B945ABDA3}">
      <dgm:prSet/>
      <dgm:spPr/>
      <dgm:t>
        <a:bodyPr/>
        <a:lstStyle/>
        <a:p>
          <a:endParaRPr lang="en-GB"/>
        </a:p>
      </dgm:t>
    </dgm:pt>
    <dgm:pt modelId="{F4B2F46E-DEBE-41C3-A2DA-24A5C714894D}" type="sibTrans" cxnId="{00B3903A-22AA-4EA4-964D-203B945ABDA3}">
      <dgm:prSet/>
      <dgm:spPr/>
      <dgm:t>
        <a:bodyPr/>
        <a:lstStyle/>
        <a:p>
          <a:endParaRPr lang="en-GB"/>
        </a:p>
      </dgm:t>
    </dgm:pt>
    <dgm:pt modelId="{BC98F455-C72E-4C89-B000-7DDA689C82CC}">
      <dgm:prSet/>
      <dgm:spPr/>
      <dgm:t>
        <a:bodyPr/>
        <a:lstStyle/>
        <a:p>
          <a:r>
            <a:rPr lang="en-US" dirty="0"/>
            <a:t>Sensor Parameter</a:t>
          </a:r>
          <a:endParaRPr lang="en-GB" dirty="0"/>
        </a:p>
      </dgm:t>
    </dgm:pt>
    <dgm:pt modelId="{AF69970E-F1FC-4742-B3CA-243E1FD2D1CB}" type="parTrans" cxnId="{143895E4-9DC7-49F0-A8AC-7C5DC9D11FA0}">
      <dgm:prSet/>
      <dgm:spPr/>
      <dgm:t>
        <a:bodyPr/>
        <a:lstStyle/>
        <a:p>
          <a:endParaRPr lang="en-GB"/>
        </a:p>
      </dgm:t>
    </dgm:pt>
    <dgm:pt modelId="{34E9151E-E1CA-475A-8A9D-B623D142365B}" type="sibTrans" cxnId="{143895E4-9DC7-49F0-A8AC-7C5DC9D11FA0}">
      <dgm:prSet/>
      <dgm:spPr/>
      <dgm:t>
        <a:bodyPr/>
        <a:lstStyle/>
        <a:p>
          <a:endParaRPr lang="en-GB"/>
        </a:p>
      </dgm:t>
    </dgm:pt>
    <dgm:pt modelId="{13184CFE-7213-4141-B47F-795789078EE9}" type="pres">
      <dgm:prSet presAssocID="{AC75BD6D-0B94-4C7D-8BC3-16420B9F022F}" presName="Name0" presStyleCnt="0">
        <dgm:presLayoutVars>
          <dgm:dir/>
          <dgm:resizeHandles val="exact"/>
        </dgm:presLayoutVars>
      </dgm:prSet>
      <dgm:spPr/>
    </dgm:pt>
    <dgm:pt modelId="{DDC5C687-666B-4DFD-AF32-28FC35C7FCFE}" type="pres">
      <dgm:prSet presAssocID="{24070E24-8AFC-4DA4-9A6E-D0A535D8C4B0}" presName="node" presStyleLbl="node1" presStyleIdx="0" presStyleCnt="5">
        <dgm:presLayoutVars>
          <dgm:bulletEnabled val="1"/>
        </dgm:presLayoutVars>
      </dgm:prSet>
      <dgm:spPr/>
    </dgm:pt>
    <dgm:pt modelId="{FC3F8429-20F4-4A88-B996-662173C4E055}" type="pres">
      <dgm:prSet presAssocID="{CC082B94-92AB-4466-9FA5-48D5A005D2F8}" presName="sibTrans" presStyleLbl="sibTrans2D1" presStyleIdx="0" presStyleCnt="4"/>
      <dgm:spPr/>
    </dgm:pt>
    <dgm:pt modelId="{65A3F32A-FA02-43C3-AC51-2C6A2439DF6F}" type="pres">
      <dgm:prSet presAssocID="{CC082B94-92AB-4466-9FA5-48D5A005D2F8}" presName="connectorText" presStyleLbl="sibTrans2D1" presStyleIdx="0" presStyleCnt="4"/>
      <dgm:spPr/>
    </dgm:pt>
    <dgm:pt modelId="{849D2167-3A5A-4773-B07A-D9B2D15FA75E}" type="pres">
      <dgm:prSet presAssocID="{4C26FDC8-EC7B-4EF7-AC68-9FED17D89560}" presName="node" presStyleLbl="node1" presStyleIdx="1" presStyleCnt="5">
        <dgm:presLayoutVars>
          <dgm:bulletEnabled val="1"/>
        </dgm:presLayoutVars>
      </dgm:prSet>
      <dgm:spPr/>
    </dgm:pt>
    <dgm:pt modelId="{5D98BA3C-CD2C-494E-A352-C215265401C4}" type="pres">
      <dgm:prSet presAssocID="{945A3276-106F-47BB-88F1-7E398E092962}" presName="sibTrans" presStyleLbl="sibTrans2D1" presStyleIdx="1" presStyleCnt="4"/>
      <dgm:spPr/>
    </dgm:pt>
    <dgm:pt modelId="{8294A73B-9AE2-4A5E-AA6C-8EDBD2966E84}" type="pres">
      <dgm:prSet presAssocID="{945A3276-106F-47BB-88F1-7E398E092962}" presName="connectorText" presStyleLbl="sibTrans2D1" presStyleIdx="1" presStyleCnt="4"/>
      <dgm:spPr/>
    </dgm:pt>
    <dgm:pt modelId="{7936A3E2-F47F-40BB-9740-B82C28300A28}" type="pres">
      <dgm:prSet presAssocID="{A869914C-EA43-473F-9DB0-5A6485DCD8B9}" presName="node" presStyleLbl="node1" presStyleIdx="2" presStyleCnt="5">
        <dgm:presLayoutVars>
          <dgm:bulletEnabled val="1"/>
        </dgm:presLayoutVars>
      </dgm:prSet>
      <dgm:spPr/>
    </dgm:pt>
    <dgm:pt modelId="{A9185B74-4C95-480D-8259-E7DCF2E386B8}" type="pres">
      <dgm:prSet presAssocID="{F1A89887-16C4-4F93-BE87-890CCE638C7E}" presName="sibTrans" presStyleLbl="sibTrans2D1" presStyleIdx="2" presStyleCnt="4"/>
      <dgm:spPr/>
    </dgm:pt>
    <dgm:pt modelId="{620B7D7B-E68E-4A93-904C-042CB63A1F57}" type="pres">
      <dgm:prSet presAssocID="{F1A89887-16C4-4F93-BE87-890CCE638C7E}" presName="connectorText" presStyleLbl="sibTrans2D1" presStyleIdx="2" presStyleCnt="4"/>
      <dgm:spPr/>
    </dgm:pt>
    <dgm:pt modelId="{A8DDA57C-9C20-4A6D-8FC9-A0DBCFF8F2C7}" type="pres">
      <dgm:prSet presAssocID="{BC98F455-C72E-4C89-B000-7DDA689C82CC}" presName="node" presStyleLbl="node1" presStyleIdx="3" presStyleCnt="5">
        <dgm:presLayoutVars>
          <dgm:bulletEnabled val="1"/>
        </dgm:presLayoutVars>
      </dgm:prSet>
      <dgm:spPr/>
    </dgm:pt>
    <dgm:pt modelId="{B348B2D2-EB7E-4FAB-AC29-FB15A136BDF2}" type="pres">
      <dgm:prSet presAssocID="{34E9151E-E1CA-475A-8A9D-B623D142365B}" presName="sibTrans" presStyleLbl="sibTrans2D1" presStyleIdx="3" presStyleCnt="4"/>
      <dgm:spPr/>
    </dgm:pt>
    <dgm:pt modelId="{F63B4F13-84C9-40AB-B27E-D9F1EB04EC4B}" type="pres">
      <dgm:prSet presAssocID="{34E9151E-E1CA-475A-8A9D-B623D142365B}" presName="connectorText" presStyleLbl="sibTrans2D1" presStyleIdx="3" presStyleCnt="4"/>
      <dgm:spPr/>
    </dgm:pt>
    <dgm:pt modelId="{1ABC76D8-92CA-4A03-97D8-73D6BBC8E2E2}" type="pres">
      <dgm:prSet presAssocID="{DD8FB7E8-9CD6-4662-B076-AF14FB5FEE12}" presName="node" presStyleLbl="node1" presStyleIdx="4" presStyleCnt="5">
        <dgm:presLayoutVars>
          <dgm:bulletEnabled val="1"/>
        </dgm:presLayoutVars>
      </dgm:prSet>
      <dgm:spPr/>
    </dgm:pt>
  </dgm:ptLst>
  <dgm:cxnLst>
    <dgm:cxn modelId="{3264B11C-C1AE-4023-BF8A-C307FE06BCEF}" srcId="{AC75BD6D-0B94-4C7D-8BC3-16420B9F022F}" destId="{4C26FDC8-EC7B-4EF7-AC68-9FED17D89560}" srcOrd="1" destOrd="0" parTransId="{BE9855C6-19FF-44C4-8681-C664DE4A7471}" sibTransId="{945A3276-106F-47BB-88F1-7E398E092962}"/>
    <dgm:cxn modelId="{00B3903A-22AA-4EA4-964D-203B945ABDA3}" srcId="{AC75BD6D-0B94-4C7D-8BC3-16420B9F022F}" destId="{DD8FB7E8-9CD6-4662-B076-AF14FB5FEE12}" srcOrd="4" destOrd="0" parTransId="{FD058BAC-2AA8-46BB-B22F-19FD6792B77F}" sibTransId="{F4B2F46E-DEBE-41C3-A2DA-24A5C714894D}"/>
    <dgm:cxn modelId="{AA4DD63A-DE4E-48F6-A6F1-5372E8EB3F63}" srcId="{AC75BD6D-0B94-4C7D-8BC3-16420B9F022F}" destId="{A869914C-EA43-473F-9DB0-5A6485DCD8B9}" srcOrd="2" destOrd="0" parTransId="{5AC399E2-DA88-49A3-AE52-D70EB8544A4D}" sibTransId="{F1A89887-16C4-4F93-BE87-890CCE638C7E}"/>
    <dgm:cxn modelId="{EC15333E-E091-40AD-97EC-89E0B67DCB63}" type="presOf" srcId="{34E9151E-E1CA-475A-8A9D-B623D142365B}" destId="{B348B2D2-EB7E-4FAB-AC29-FB15A136BDF2}" srcOrd="0" destOrd="0" presId="urn:microsoft.com/office/officeart/2005/8/layout/process1"/>
    <dgm:cxn modelId="{5CCF405E-3750-4D28-A5B3-136544A5080B}" type="presOf" srcId="{F1A89887-16C4-4F93-BE87-890CCE638C7E}" destId="{A9185B74-4C95-480D-8259-E7DCF2E386B8}" srcOrd="0" destOrd="0" presId="urn:microsoft.com/office/officeart/2005/8/layout/process1"/>
    <dgm:cxn modelId="{5E4D9A6B-EC83-4FCC-8DB8-1E47E5D3E116}" srcId="{AC75BD6D-0B94-4C7D-8BC3-16420B9F022F}" destId="{24070E24-8AFC-4DA4-9A6E-D0A535D8C4B0}" srcOrd="0" destOrd="0" parTransId="{4B6E05A3-5028-42FA-9E59-CD9FE670C32D}" sibTransId="{CC082B94-92AB-4466-9FA5-48D5A005D2F8}"/>
    <dgm:cxn modelId="{C5CCA480-EB6E-4FD4-86DD-9FCEFF5823B2}" type="presOf" srcId="{DD8FB7E8-9CD6-4662-B076-AF14FB5FEE12}" destId="{1ABC76D8-92CA-4A03-97D8-73D6BBC8E2E2}" srcOrd="0" destOrd="0" presId="urn:microsoft.com/office/officeart/2005/8/layout/process1"/>
    <dgm:cxn modelId="{8C80E181-E421-430E-93C5-F8F31756F728}" type="presOf" srcId="{24070E24-8AFC-4DA4-9A6E-D0A535D8C4B0}" destId="{DDC5C687-666B-4DFD-AF32-28FC35C7FCFE}" srcOrd="0" destOrd="0" presId="urn:microsoft.com/office/officeart/2005/8/layout/process1"/>
    <dgm:cxn modelId="{C2E2FA83-40E5-49EA-96A9-7D1A35D2BCE3}" type="presOf" srcId="{4C26FDC8-EC7B-4EF7-AC68-9FED17D89560}" destId="{849D2167-3A5A-4773-B07A-D9B2D15FA75E}" srcOrd="0" destOrd="0" presId="urn:microsoft.com/office/officeart/2005/8/layout/process1"/>
    <dgm:cxn modelId="{2D1CD98D-669B-4487-9C20-2549B5E9B9C2}" type="presOf" srcId="{A869914C-EA43-473F-9DB0-5A6485DCD8B9}" destId="{7936A3E2-F47F-40BB-9740-B82C28300A28}" srcOrd="0" destOrd="0" presId="urn:microsoft.com/office/officeart/2005/8/layout/process1"/>
    <dgm:cxn modelId="{FA08479D-2491-4A42-AD61-57BAD8951252}" type="presOf" srcId="{AC75BD6D-0B94-4C7D-8BC3-16420B9F022F}" destId="{13184CFE-7213-4141-B47F-795789078EE9}" srcOrd="0" destOrd="0" presId="urn:microsoft.com/office/officeart/2005/8/layout/process1"/>
    <dgm:cxn modelId="{8217739D-7415-43A0-BCBF-CD841C4DAF23}" type="presOf" srcId="{CC082B94-92AB-4466-9FA5-48D5A005D2F8}" destId="{FC3F8429-20F4-4A88-B996-662173C4E055}" srcOrd="0" destOrd="0" presId="urn:microsoft.com/office/officeart/2005/8/layout/process1"/>
    <dgm:cxn modelId="{DF2944AC-C46D-45AD-AB92-CB3A943FD545}" type="presOf" srcId="{F1A89887-16C4-4F93-BE87-890CCE638C7E}" destId="{620B7D7B-E68E-4A93-904C-042CB63A1F57}" srcOrd="1" destOrd="0" presId="urn:microsoft.com/office/officeart/2005/8/layout/process1"/>
    <dgm:cxn modelId="{0307FABC-69B9-4935-8C0C-078D9E517A7A}" type="presOf" srcId="{BC98F455-C72E-4C89-B000-7DDA689C82CC}" destId="{A8DDA57C-9C20-4A6D-8FC9-A0DBCFF8F2C7}" srcOrd="0" destOrd="0" presId="urn:microsoft.com/office/officeart/2005/8/layout/process1"/>
    <dgm:cxn modelId="{FB4EB2BF-F563-44DC-B9D7-0E77BBF08945}" type="presOf" srcId="{34E9151E-E1CA-475A-8A9D-B623D142365B}" destId="{F63B4F13-84C9-40AB-B27E-D9F1EB04EC4B}" srcOrd="1" destOrd="0" presId="urn:microsoft.com/office/officeart/2005/8/layout/process1"/>
    <dgm:cxn modelId="{2E3196CD-30C5-42C1-BD98-33CD5BF76E5B}" type="presOf" srcId="{945A3276-106F-47BB-88F1-7E398E092962}" destId="{5D98BA3C-CD2C-494E-A352-C215265401C4}" srcOrd="0" destOrd="0" presId="urn:microsoft.com/office/officeart/2005/8/layout/process1"/>
    <dgm:cxn modelId="{DFFC8BDA-2526-4C76-8771-0D95F52BE880}" type="presOf" srcId="{CC082B94-92AB-4466-9FA5-48D5A005D2F8}" destId="{65A3F32A-FA02-43C3-AC51-2C6A2439DF6F}" srcOrd="1" destOrd="0" presId="urn:microsoft.com/office/officeart/2005/8/layout/process1"/>
    <dgm:cxn modelId="{143895E4-9DC7-49F0-A8AC-7C5DC9D11FA0}" srcId="{AC75BD6D-0B94-4C7D-8BC3-16420B9F022F}" destId="{BC98F455-C72E-4C89-B000-7DDA689C82CC}" srcOrd="3" destOrd="0" parTransId="{AF69970E-F1FC-4742-B3CA-243E1FD2D1CB}" sibTransId="{34E9151E-E1CA-475A-8A9D-B623D142365B}"/>
    <dgm:cxn modelId="{A9BC26F4-F0A2-4113-91DF-3D3FE967DEBB}" type="presOf" srcId="{945A3276-106F-47BB-88F1-7E398E092962}" destId="{8294A73B-9AE2-4A5E-AA6C-8EDBD2966E84}" srcOrd="1" destOrd="0" presId="urn:microsoft.com/office/officeart/2005/8/layout/process1"/>
    <dgm:cxn modelId="{58BB7CEC-1F56-41ED-8EB8-3A34A5221FC7}" type="presParOf" srcId="{13184CFE-7213-4141-B47F-795789078EE9}" destId="{DDC5C687-666B-4DFD-AF32-28FC35C7FCFE}" srcOrd="0" destOrd="0" presId="urn:microsoft.com/office/officeart/2005/8/layout/process1"/>
    <dgm:cxn modelId="{8C8FCD14-17A6-4997-8DA8-E13825ADF7E2}" type="presParOf" srcId="{13184CFE-7213-4141-B47F-795789078EE9}" destId="{FC3F8429-20F4-4A88-B996-662173C4E055}" srcOrd="1" destOrd="0" presId="urn:microsoft.com/office/officeart/2005/8/layout/process1"/>
    <dgm:cxn modelId="{627BC11B-66A6-410D-9D9B-C98EEB4A81DD}" type="presParOf" srcId="{FC3F8429-20F4-4A88-B996-662173C4E055}" destId="{65A3F32A-FA02-43C3-AC51-2C6A2439DF6F}" srcOrd="0" destOrd="0" presId="urn:microsoft.com/office/officeart/2005/8/layout/process1"/>
    <dgm:cxn modelId="{E41670E1-86C1-4956-95FA-080A8A110519}" type="presParOf" srcId="{13184CFE-7213-4141-B47F-795789078EE9}" destId="{849D2167-3A5A-4773-B07A-D9B2D15FA75E}" srcOrd="2" destOrd="0" presId="urn:microsoft.com/office/officeart/2005/8/layout/process1"/>
    <dgm:cxn modelId="{58D0C467-83E8-4525-A14A-5CA1C271364D}" type="presParOf" srcId="{13184CFE-7213-4141-B47F-795789078EE9}" destId="{5D98BA3C-CD2C-494E-A352-C215265401C4}" srcOrd="3" destOrd="0" presId="urn:microsoft.com/office/officeart/2005/8/layout/process1"/>
    <dgm:cxn modelId="{C2450575-0708-47BC-881F-F21D79FB94A6}" type="presParOf" srcId="{5D98BA3C-CD2C-494E-A352-C215265401C4}" destId="{8294A73B-9AE2-4A5E-AA6C-8EDBD2966E84}" srcOrd="0" destOrd="0" presId="urn:microsoft.com/office/officeart/2005/8/layout/process1"/>
    <dgm:cxn modelId="{F42FA00C-2524-405C-A2DE-6177490D50EA}" type="presParOf" srcId="{13184CFE-7213-4141-B47F-795789078EE9}" destId="{7936A3E2-F47F-40BB-9740-B82C28300A28}" srcOrd="4" destOrd="0" presId="urn:microsoft.com/office/officeart/2005/8/layout/process1"/>
    <dgm:cxn modelId="{C7402755-16B3-41C6-B62E-188C5C8306F1}" type="presParOf" srcId="{13184CFE-7213-4141-B47F-795789078EE9}" destId="{A9185B74-4C95-480D-8259-E7DCF2E386B8}" srcOrd="5" destOrd="0" presId="urn:microsoft.com/office/officeart/2005/8/layout/process1"/>
    <dgm:cxn modelId="{B805C54B-F02D-4A15-8BF8-368E2053935B}" type="presParOf" srcId="{A9185B74-4C95-480D-8259-E7DCF2E386B8}" destId="{620B7D7B-E68E-4A93-904C-042CB63A1F57}" srcOrd="0" destOrd="0" presId="urn:microsoft.com/office/officeart/2005/8/layout/process1"/>
    <dgm:cxn modelId="{53936C55-A49C-497E-B02D-F487626FF3C4}" type="presParOf" srcId="{13184CFE-7213-4141-B47F-795789078EE9}" destId="{A8DDA57C-9C20-4A6D-8FC9-A0DBCFF8F2C7}" srcOrd="6" destOrd="0" presId="urn:microsoft.com/office/officeart/2005/8/layout/process1"/>
    <dgm:cxn modelId="{6AC46541-2504-4ED0-BF05-79F50A9E6B11}" type="presParOf" srcId="{13184CFE-7213-4141-B47F-795789078EE9}" destId="{B348B2D2-EB7E-4FAB-AC29-FB15A136BDF2}" srcOrd="7" destOrd="0" presId="urn:microsoft.com/office/officeart/2005/8/layout/process1"/>
    <dgm:cxn modelId="{44C4B1E0-3CB1-400D-A983-053B98D0B05D}" type="presParOf" srcId="{B348B2D2-EB7E-4FAB-AC29-FB15A136BDF2}" destId="{F63B4F13-84C9-40AB-B27E-D9F1EB04EC4B}" srcOrd="0" destOrd="0" presId="urn:microsoft.com/office/officeart/2005/8/layout/process1"/>
    <dgm:cxn modelId="{9103F7F4-0718-49E6-9720-6ABCB253D431}" type="presParOf" srcId="{13184CFE-7213-4141-B47F-795789078EE9}" destId="{1ABC76D8-92CA-4A03-97D8-73D6BBC8E2E2}" srcOrd="8" destOrd="0" presId="urn:microsoft.com/office/officeart/2005/8/layout/process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AC75BD6D-0B94-4C7D-8BC3-16420B9F022F}" type="doc">
      <dgm:prSet loTypeId="urn:microsoft.com/office/officeart/2005/8/layout/process1" loCatId="process" qsTypeId="urn:microsoft.com/office/officeart/2005/8/quickstyle/simple1" qsCatId="simple" csTypeId="urn:microsoft.com/office/officeart/2005/8/colors/accent1_2" csCatId="accent1" phldr="1"/>
      <dgm:spPr/>
    </dgm:pt>
    <dgm:pt modelId="{24070E24-8AFC-4DA4-9A6E-D0A535D8C4B0}">
      <dgm:prSet phldrT="[Text]"/>
      <dgm:spPr/>
      <dgm:t>
        <a:bodyPr/>
        <a:lstStyle/>
        <a:p>
          <a:r>
            <a:rPr lang="en-US" dirty="0"/>
            <a:t>Asset Hierarchy</a:t>
          </a:r>
          <a:endParaRPr lang="en-GB" dirty="0"/>
        </a:p>
      </dgm:t>
    </dgm:pt>
    <dgm:pt modelId="{4B6E05A3-5028-42FA-9E59-CD9FE670C32D}" type="parTrans" cxnId="{5E4D9A6B-EC83-4FCC-8DB8-1E47E5D3E116}">
      <dgm:prSet/>
      <dgm:spPr/>
      <dgm:t>
        <a:bodyPr/>
        <a:lstStyle/>
        <a:p>
          <a:endParaRPr lang="en-GB"/>
        </a:p>
      </dgm:t>
    </dgm:pt>
    <dgm:pt modelId="{CC082B94-92AB-4466-9FA5-48D5A005D2F8}" type="sibTrans" cxnId="{5E4D9A6B-EC83-4FCC-8DB8-1E47E5D3E116}">
      <dgm:prSet/>
      <dgm:spPr/>
      <dgm:t>
        <a:bodyPr/>
        <a:lstStyle/>
        <a:p>
          <a:endParaRPr lang="en-GB"/>
        </a:p>
      </dgm:t>
    </dgm:pt>
    <dgm:pt modelId="{4C26FDC8-EC7B-4EF7-AC68-9FED17D89560}">
      <dgm:prSet phldrT="[Text]"/>
      <dgm:spPr/>
      <dgm:t>
        <a:bodyPr/>
        <a:lstStyle/>
        <a:p>
          <a:r>
            <a:rPr lang="en-US" dirty="0"/>
            <a:t>Naming</a:t>
          </a:r>
          <a:endParaRPr lang="en-GB" dirty="0"/>
        </a:p>
      </dgm:t>
    </dgm:pt>
    <dgm:pt modelId="{BE9855C6-19FF-44C4-8681-C664DE4A7471}" type="parTrans" cxnId="{3264B11C-C1AE-4023-BF8A-C307FE06BCEF}">
      <dgm:prSet/>
      <dgm:spPr/>
      <dgm:t>
        <a:bodyPr/>
        <a:lstStyle/>
        <a:p>
          <a:endParaRPr lang="en-GB"/>
        </a:p>
      </dgm:t>
    </dgm:pt>
    <dgm:pt modelId="{945A3276-106F-47BB-88F1-7E398E092962}" type="sibTrans" cxnId="{3264B11C-C1AE-4023-BF8A-C307FE06BCEF}">
      <dgm:prSet/>
      <dgm:spPr/>
      <dgm:t>
        <a:bodyPr/>
        <a:lstStyle/>
        <a:p>
          <a:endParaRPr lang="en-GB"/>
        </a:p>
      </dgm:t>
    </dgm:pt>
    <dgm:pt modelId="{A869914C-EA43-473F-9DB0-5A6485DCD8B9}">
      <dgm:prSet phldrT="[Text]"/>
      <dgm:spPr/>
      <dgm:t>
        <a:bodyPr/>
        <a:lstStyle/>
        <a:p>
          <a:r>
            <a:rPr lang="en-US" dirty="0"/>
            <a:t>Workflow</a:t>
          </a:r>
          <a:endParaRPr lang="en-GB" dirty="0"/>
        </a:p>
      </dgm:t>
    </dgm:pt>
    <dgm:pt modelId="{5AC399E2-DA88-49A3-AE52-D70EB8544A4D}" type="parTrans" cxnId="{AA4DD63A-DE4E-48F6-A6F1-5372E8EB3F63}">
      <dgm:prSet/>
      <dgm:spPr/>
      <dgm:t>
        <a:bodyPr/>
        <a:lstStyle/>
        <a:p>
          <a:endParaRPr lang="en-GB"/>
        </a:p>
      </dgm:t>
    </dgm:pt>
    <dgm:pt modelId="{F1A89887-16C4-4F93-BE87-890CCE638C7E}" type="sibTrans" cxnId="{AA4DD63A-DE4E-48F6-A6F1-5372E8EB3F63}">
      <dgm:prSet/>
      <dgm:spPr/>
      <dgm:t>
        <a:bodyPr/>
        <a:lstStyle/>
        <a:p>
          <a:endParaRPr lang="en-GB"/>
        </a:p>
      </dgm:t>
    </dgm:pt>
    <dgm:pt modelId="{DD8FB7E8-9CD6-4662-B076-AF14FB5FEE12}">
      <dgm:prSet/>
      <dgm:spPr/>
      <dgm:t>
        <a:bodyPr/>
        <a:lstStyle/>
        <a:p>
          <a:r>
            <a:rPr lang="en-US" dirty="0"/>
            <a:t>Translating to EAM</a:t>
          </a:r>
          <a:endParaRPr lang="en-GB" dirty="0"/>
        </a:p>
      </dgm:t>
    </dgm:pt>
    <dgm:pt modelId="{FD058BAC-2AA8-46BB-B22F-19FD6792B77F}" type="parTrans" cxnId="{00B3903A-22AA-4EA4-964D-203B945ABDA3}">
      <dgm:prSet/>
      <dgm:spPr/>
      <dgm:t>
        <a:bodyPr/>
        <a:lstStyle/>
        <a:p>
          <a:endParaRPr lang="en-GB"/>
        </a:p>
      </dgm:t>
    </dgm:pt>
    <dgm:pt modelId="{F4B2F46E-DEBE-41C3-A2DA-24A5C714894D}" type="sibTrans" cxnId="{00B3903A-22AA-4EA4-964D-203B945ABDA3}">
      <dgm:prSet/>
      <dgm:spPr/>
      <dgm:t>
        <a:bodyPr/>
        <a:lstStyle/>
        <a:p>
          <a:endParaRPr lang="en-GB"/>
        </a:p>
      </dgm:t>
    </dgm:pt>
    <dgm:pt modelId="{BC98F455-C72E-4C89-B000-7DDA689C82CC}">
      <dgm:prSet/>
      <dgm:spPr/>
      <dgm:t>
        <a:bodyPr/>
        <a:lstStyle/>
        <a:p>
          <a:r>
            <a:rPr lang="en-US" dirty="0"/>
            <a:t>Sensor Parameter</a:t>
          </a:r>
          <a:endParaRPr lang="en-GB" dirty="0"/>
        </a:p>
      </dgm:t>
    </dgm:pt>
    <dgm:pt modelId="{AF69970E-F1FC-4742-B3CA-243E1FD2D1CB}" type="parTrans" cxnId="{143895E4-9DC7-49F0-A8AC-7C5DC9D11FA0}">
      <dgm:prSet/>
      <dgm:spPr/>
      <dgm:t>
        <a:bodyPr/>
        <a:lstStyle/>
        <a:p>
          <a:endParaRPr lang="en-GB"/>
        </a:p>
      </dgm:t>
    </dgm:pt>
    <dgm:pt modelId="{34E9151E-E1CA-475A-8A9D-B623D142365B}" type="sibTrans" cxnId="{143895E4-9DC7-49F0-A8AC-7C5DC9D11FA0}">
      <dgm:prSet/>
      <dgm:spPr/>
      <dgm:t>
        <a:bodyPr/>
        <a:lstStyle/>
        <a:p>
          <a:endParaRPr lang="en-GB"/>
        </a:p>
      </dgm:t>
    </dgm:pt>
    <dgm:pt modelId="{13184CFE-7213-4141-B47F-795789078EE9}" type="pres">
      <dgm:prSet presAssocID="{AC75BD6D-0B94-4C7D-8BC3-16420B9F022F}" presName="Name0" presStyleCnt="0">
        <dgm:presLayoutVars>
          <dgm:dir/>
          <dgm:resizeHandles val="exact"/>
        </dgm:presLayoutVars>
      </dgm:prSet>
      <dgm:spPr/>
    </dgm:pt>
    <dgm:pt modelId="{DDC5C687-666B-4DFD-AF32-28FC35C7FCFE}" type="pres">
      <dgm:prSet presAssocID="{24070E24-8AFC-4DA4-9A6E-D0A535D8C4B0}" presName="node" presStyleLbl="node1" presStyleIdx="0" presStyleCnt="5">
        <dgm:presLayoutVars>
          <dgm:bulletEnabled val="1"/>
        </dgm:presLayoutVars>
      </dgm:prSet>
      <dgm:spPr/>
    </dgm:pt>
    <dgm:pt modelId="{FC3F8429-20F4-4A88-B996-662173C4E055}" type="pres">
      <dgm:prSet presAssocID="{CC082B94-92AB-4466-9FA5-48D5A005D2F8}" presName="sibTrans" presStyleLbl="sibTrans2D1" presStyleIdx="0" presStyleCnt="4"/>
      <dgm:spPr/>
    </dgm:pt>
    <dgm:pt modelId="{65A3F32A-FA02-43C3-AC51-2C6A2439DF6F}" type="pres">
      <dgm:prSet presAssocID="{CC082B94-92AB-4466-9FA5-48D5A005D2F8}" presName="connectorText" presStyleLbl="sibTrans2D1" presStyleIdx="0" presStyleCnt="4"/>
      <dgm:spPr/>
    </dgm:pt>
    <dgm:pt modelId="{849D2167-3A5A-4773-B07A-D9B2D15FA75E}" type="pres">
      <dgm:prSet presAssocID="{4C26FDC8-EC7B-4EF7-AC68-9FED17D89560}" presName="node" presStyleLbl="node1" presStyleIdx="1" presStyleCnt="5">
        <dgm:presLayoutVars>
          <dgm:bulletEnabled val="1"/>
        </dgm:presLayoutVars>
      </dgm:prSet>
      <dgm:spPr/>
    </dgm:pt>
    <dgm:pt modelId="{5D98BA3C-CD2C-494E-A352-C215265401C4}" type="pres">
      <dgm:prSet presAssocID="{945A3276-106F-47BB-88F1-7E398E092962}" presName="sibTrans" presStyleLbl="sibTrans2D1" presStyleIdx="1" presStyleCnt="4"/>
      <dgm:spPr/>
    </dgm:pt>
    <dgm:pt modelId="{8294A73B-9AE2-4A5E-AA6C-8EDBD2966E84}" type="pres">
      <dgm:prSet presAssocID="{945A3276-106F-47BB-88F1-7E398E092962}" presName="connectorText" presStyleLbl="sibTrans2D1" presStyleIdx="1" presStyleCnt="4"/>
      <dgm:spPr/>
    </dgm:pt>
    <dgm:pt modelId="{7936A3E2-F47F-40BB-9740-B82C28300A28}" type="pres">
      <dgm:prSet presAssocID="{A869914C-EA43-473F-9DB0-5A6485DCD8B9}" presName="node" presStyleLbl="node1" presStyleIdx="2" presStyleCnt="5">
        <dgm:presLayoutVars>
          <dgm:bulletEnabled val="1"/>
        </dgm:presLayoutVars>
      </dgm:prSet>
      <dgm:spPr/>
    </dgm:pt>
    <dgm:pt modelId="{A9185B74-4C95-480D-8259-E7DCF2E386B8}" type="pres">
      <dgm:prSet presAssocID="{F1A89887-16C4-4F93-BE87-890CCE638C7E}" presName="sibTrans" presStyleLbl="sibTrans2D1" presStyleIdx="2" presStyleCnt="4"/>
      <dgm:spPr/>
    </dgm:pt>
    <dgm:pt modelId="{620B7D7B-E68E-4A93-904C-042CB63A1F57}" type="pres">
      <dgm:prSet presAssocID="{F1A89887-16C4-4F93-BE87-890CCE638C7E}" presName="connectorText" presStyleLbl="sibTrans2D1" presStyleIdx="2" presStyleCnt="4"/>
      <dgm:spPr/>
    </dgm:pt>
    <dgm:pt modelId="{A8DDA57C-9C20-4A6D-8FC9-A0DBCFF8F2C7}" type="pres">
      <dgm:prSet presAssocID="{BC98F455-C72E-4C89-B000-7DDA689C82CC}" presName="node" presStyleLbl="node1" presStyleIdx="3" presStyleCnt="5">
        <dgm:presLayoutVars>
          <dgm:bulletEnabled val="1"/>
        </dgm:presLayoutVars>
      </dgm:prSet>
      <dgm:spPr/>
    </dgm:pt>
    <dgm:pt modelId="{57CD78F9-15AF-445C-81A3-BD0C24452A47}" type="pres">
      <dgm:prSet presAssocID="{34E9151E-E1CA-475A-8A9D-B623D142365B}" presName="sibTrans" presStyleLbl="sibTrans2D1" presStyleIdx="3" presStyleCnt="4"/>
      <dgm:spPr/>
    </dgm:pt>
    <dgm:pt modelId="{0B06B98B-B705-4E51-A654-BAD64FB4DEEA}" type="pres">
      <dgm:prSet presAssocID="{34E9151E-E1CA-475A-8A9D-B623D142365B}" presName="connectorText" presStyleLbl="sibTrans2D1" presStyleIdx="3" presStyleCnt="4"/>
      <dgm:spPr/>
    </dgm:pt>
    <dgm:pt modelId="{1ABC76D8-92CA-4A03-97D8-73D6BBC8E2E2}" type="pres">
      <dgm:prSet presAssocID="{DD8FB7E8-9CD6-4662-B076-AF14FB5FEE12}" presName="node" presStyleLbl="node1" presStyleIdx="4" presStyleCnt="5">
        <dgm:presLayoutVars>
          <dgm:bulletEnabled val="1"/>
        </dgm:presLayoutVars>
      </dgm:prSet>
      <dgm:spPr/>
    </dgm:pt>
  </dgm:ptLst>
  <dgm:cxnLst>
    <dgm:cxn modelId="{EDDE2F09-EE91-48CC-A0ED-7AEC1F8D5268}" type="presOf" srcId="{945A3276-106F-47BB-88F1-7E398E092962}" destId="{5D98BA3C-CD2C-494E-A352-C215265401C4}" srcOrd="0" destOrd="0" presId="urn:microsoft.com/office/officeart/2005/8/layout/process1"/>
    <dgm:cxn modelId="{51F1AF13-FD53-4DA0-816E-58E898D6B526}" type="presOf" srcId="{F1A89887-16C4-4F93-BE87-890CCE638C7E}" destId="{620B7D7B-E68E-4A93-904C-042CB63A1F57}" srcOrd="1" destOrd="0" presId="urn:microsoft.com/office/officeart/2005/8/layout/process1"/>
    <dgm:cxn modelId="{6317C71B-051D-4E98-8DDC-0110D9ECA0A7}" type="presOf" srcId="{34E9151E-E1CA-475A-8A9D-B623D142365B}" destId="{0B06B98B-B705-4E51-A654-BAD64FB4DEEA}" srcOrd="1" destOrd="0" presId="urn:microsoft.com/office/officeart/2005/8/layout/process1"/>
    <dgm:cxn modelId="{3264B11C-C1AE-4023-BF8A-C307FE06BCEF}" srcId="{AC75BD6D-0B94-4C7D-8BC3-16420B9F022F}" destId="{4C26FDC8-EC7B-4EF7-AC68-9FED17D89560}" srcOrd="1" destOrd="0" parTransId="{BE9855C6-19FF-44C4-8681-C664DE4A7471}" sibTransId="{945A3276-106F-47BB-88F1-7E398E092962}"/>
    <dgm:cxn modelId="{4A94DF1D-0610-4E3E-B6A2-C4740F7390BB}" type="presOf" srcId="{CC082B94-92AB-4466-9FA5-48D5A005D2F8}" destId="{65A3F32A-FA02-43C3-AC51-2C6A2439DF6F}" srcOrd="1" destOrd="0" presId="urn:microsoft.com/office/officeart/2005/8/layout/process1"/>
    <dgm:cxn modelId="{5BF87D2D-917D-4A79-86FF-CC2674FE187D}" type="presOf" srcId="{F1A89887-16C4-4F93-BE87-890CCE638C7E}" destId="{A9185B74-4C95-480D-8259-E7DCF2E386B8}" srcOrd="0" destOrd="0" presId="urn:microsoft.com/office/officeart/2005/8/layout/process1"/>
    <dgm:cxn modelId="{00B3903A-22AA-4EA4-964D-203B945ABDA3}" srcId="{AC75BD6D-0B94-4C7D-8BC3-16420B9F022F}" destId="{DD8FB7E8-9CD6-4662-B076-AF14FB5FEE12}" srcOrd="4" destOrd="0" parTransId="{FD058BAC-2AA8-46BB-B22F-19FD6792B77F}" sibTransId="{F4B2F46E-DEBE-41C3-A2DA-24A5C714894D}"/>
    <dgm:cxn modelId="{AA4DD63A-DE4E-48F6-A6F1-5372E8EB3F63}" srcId="{AC75BD6D-0B94-4C7D-8BC3-16420B9F022F}" destId="{A869914C-EA43-473F-9DB0-5A6485DCD8B9}" srcOrd="2" destOrd="0" parTransId="{5AC399E2-DA88-49A3-AE52-D70EB8544A4D}" sibTransId="{F1A89887-16C4-4F93-BE87-890CCE638C7E}"/>
    <dgm:cxn modelId="{5E4D9A6B-EC83-4FCC-8DB8-1E47E5D3E116}" srcId="{AC75BD6D-0B94-4C7D-8BC3-16420B9F022F}" destId="{24070E24-8AFC-4DA4-9A6E-D0A535D8C4B0}" srcOrd="0" destOrd="0" parTransId="{4B6E05A3-5028-42FA-9E59-CD9FE670C32D}" sibTransId="{CC082B94-92AB-4466-9FA5-48D5A005D2F8}"/>
    <dgm:cxn modelId="{AAE32176-885F-4C77-B2D6-3DC50A8E51C7}" type="presOf" srcId="{34E9151E-E1CA-475A-8A9D-B623D142365B}" destId="{57CD78F9-15AF-445C-81A3-BD0C24452A47}" srcOrd="0" destOrd="0" presId="urn:microsoft.com/office/officeart/2005/8/layout/process1"/>
    <dgm:cxn modelId="{F33CD179-68F4-405C-85C3-6EEBFC2A65BA}" type="presOf" srcId="{24070E24-8AFC-4DA4-9A6E-D0A535D8C4B0}" destId="{DDC5C687-666B-4DFD-AF32-28FC35C7FCFE}" srcOrd="0" destOrd="0" presId="urn:microsoft.com/office/officeart/2005/8/layout/process1"/>
    <dgm:cxn modelId="{74952E87-CF3C-4381-80AE-E5B553E21D24}" type="presOf" srcId="{CC082B94-92AB-4466-9FA5-48D5A005D2F8}" destId="{FC3F8429-20F4-4A88-B996-662173C4E055}" srcOrd="0" destOrd="0" presId="urn:microsoft.com/office/officeart/2005/8/layout/process1"/>
    <dgm:cxn modelId="{E4C63A87-8FAA-4DBA-B5D8-800C7E6B69B3}" type="presOf" srcId="{945A3276-106F-47BB-88F1-7E398E092962}" destId="{8294A73B-9AE2-4A5E-AA6C-8EDBD2966E84}" srcOrd="1" destOrd="0" presId="urn:microsoft.com/office/officeart/2005/8/layout/process1"/>
    <dgm:cxn modelId="{FA08479D-2491-4A42-AD61-57BAD8951252}" type="presOf" srcId="{AC75BD6D-0B94-4C7D-8BC3-16420B9F022F}" destId="{13184CFE-7213-4141-B47F-795789078EE9}" srcOrd="0" destOrd="0" presId="urn:microsoft.com/office/officeart/2005/8/layout/process1"/>
    <dgm:cxn modelId="{68A80A9F-31A4-40DF-8636-F271FFAE1A19}" type="presOf" srcId="{4C26FDC8-EC7B-4EF7-AC68-9FED17D89560}" destId="{849D2167-3A5A-4773-B07A-D9B2D15FA75E}" srcOrd="0" destOrd="0" presId="urn:microsoft.com/office/officeart/2005/8/layout/process1"/>
    <dgm:cxn modelId="{FD9550AF-01FA-4E47-B66C-9ED874FB485F}" type="presOf" srcId="{A869914C-EA43-473F-9DB0-5A6485DCD8B9}" destId="{7936A3E2-F47F-40BB-9740-B82C28300A28}" srcOrd="0" destOrd="0" presId="urn:microsoft.com/office/officeart/2005/8/layout/process1"/>
    <dgm:cxn modelId="{2F994BE2-CFEE-402C-8773-8890D91F74EB}" type="presOf" srcId="{BC98F455-C72E-4C89-B000-7DDA689C82CC}" destId="{A8DDA57C-9C20-4A6D-8FC9-A0DBCFF8F2C7}" srcOrd="0" destOrd="0" presId="urn:microsoft.com/office/officeart/2005/8/layout/process1"/>
    <dgm:cxn modelId="{143895E4-9DC7-49F0-A8AC-7C5DC9D11FA0}" srcId="{AC75BD6D-0B94-4C7D-8BC3-16420B9F022F}" destId="{BC98F455-C72E-4C89-B000-7DDA689C82CC}" srcOrd="3" destOrd="0" parTransId="{AF69970E-F1FC-4742-B3CA-243E1FD2D1CB}" sibTransId="{34E9151E-E1CA-475A-8A9D-B623D142365B}"/>
    <dgm:cxn modelId="{8A651CFB-4DBE-4406-A675-03C16B415CC7}" type="presOf" srcId="{DD8FB7E8-9CD6-4662-B076-AF14FB5FEE12}" destId="{1ABC76D8-92CA-4A03-97D8-73D6BBC8E2E2}" srcOrd="0" destOrd="0" presId="urn:microsoft.com/office/officeart/2005/8/layout/process1"/>
    <dgm:cxn modelId="{37085BB3-F837-4CBF-BE2B-F979F3372F43}" type="presParOf" srcId="{13184CFE-7213-4141-B47F-795789078EE9}" destId="{DDC5C687-666B-4DFD-AF32-28FC35C7FCFE}" srcOrd="0" destOrd="0" presId="urn:microsoft.com/office/officeart/2005/8/layout/process1"/>
    <dgm:cxn modelId="{C320F716-6A5D-4AD9-8153-69D7FADC77C4}" type="presParOf" srcId="{13184CFE-7213-4141-B47F-795789078EE9}" destId="{FC3F8429-20F4-4A88-B996-662173C4E055}" srcOrd="1" destOrd="0" presId="urn:microsoft.com/office/officeart/2005/8/layout/process1"/>
    <dgm:cxn modelId="{79B22F70-DE7F-405F-873E-608B5FECCDDE}" type="presParOf" srcId="{FC3F8429-20F4-4A88-B996-662173C4E055}" destId="{65A3F32A-FA02-43C3-AC51-2C6A2439DF6F}" srcOrd="0" destOrd="0" presId="urn:microsoft.com/office/officeart/2005/8/layout/process1"/>
    <dgm:cxn modelId="{CF56958D-C4D5-4607-9E30-4FAD95FC1A30}" type="presParOf" srcId="{13184CFE-7213-4141-B47F-795789078EE9}" destId="{849D2167-3A5A-4773-B07A-D9B2D15FA75E}" srcOrd="2" destOrd="0" presId="urn:microsoft.com/office/officeart/2005/8/layout/process1"/>
    <dgm:cxn modelId="{385902BD-D6CA-4E80-A39C-3BD58E6EFA98}" type="presParOf" srcId="{13184CFE-7213-4141-B47F-795789078EE9}" destId="{5D98BA3C-CD2C-494E-A352-C215265401C4}" srcOrd="3" destOrd="0" presId="urn:microsoft.com/office/officeart/2005/8/layout/process1"/>
    <dgm:cxn modelId="{19FA4823-B30A-4A13-85DC-E9C0F24BEF44}" type="presParOf" srcId="{5D98BA3C-CD2C-494E-A352-C215265401C4}" destId="{8294A73B-9AE2-4A5E-AA6C-8EDBD2966E84}" srcOrd="0" destOrd="0" presId="urn:microsoft.com/office/officeart/2005/8/layout/process1"/>
    <dgm:cxn modelId="{BCD2DD04-2522-440F-AE03-141B15F4E552}" type="presParOf" srcId="{13184CFE-7213-4141-B47F-795789078EE9}" destId="{7936A3E2-F47F-40BB-9740-B82C28300A28}" srcOrd="4" destOrd="0" presId="urn:microsoft.com/office/officeart/2005/8/layout/process1"/>
    <dgm:cxn modelId="{068E9C45-E1E2-46A7-9BAB-E9C5B4442EDA}" type="presParOf" srcId="{13184CFE-7213-4141-B47F-795789078EE9}" destId="{A9185B74-4C95-480D-8259-E7DCF2E386B8}" srcOrd="5" destOrd="0" presId="urn:microsoft.com/office/officeart/2005/8/layout/process1"/>
    <dgm:cxn modelId="{0CA27A39-AFEC-4422-8136-BCB80AAEC0A9}" type="presParOf" srcId="{A9185B74-4C95-480D-8259-E7DCF2E386B8}" destId="{620B7D7B-E68E-4A93-904C-042CB63A1F57}" srcOrd="0" destOrd="0" presId="urn:microsoft.com/office/officeart/2005/8/layout/process1"/>
    <dgm:cxn modelId="{5DD79B48-B567-4C28-B5AA-5E4AAD859CFB}" type="presParOf" srcId="{13184CFE-7213-4141-B47F-795789078EE9}" destId="{A8DDA57C-9C20-4A6D-8FC9-A0DBCFF8F2C7}" srcOrd="6" destOrd="0" presId="urn:microsoft.com/office/officeart/2005/8/layout/process1"/>
    <dgm:cxn modelId="{4EE656A0-C8BD-4519-BC63-140B92366CB0}" type="presParOf" srcId="{13184CFE-7213-4141-B47F-795789078EE9}" destId="{57CD78F9-15AF-445C-81A3-BD0C24452A47}" srcOrd="7" destOrd="0" presId="urn:microsoft.com/office/officeart/2005/8/layout/process1"/>
    <dgm:cxn modelId="{98F22E1F-9186-4767-B8A0-E8517F7008E5}" type="presParOf" srcId="{57CD78F9-15AF-445C-81A3-BD0C24452A47}" destId="{0B06B98B-B705-4E51-A654-BAD64FB4DEEA}" srcOrd="0" destOrd="0" presId="urn:microsoft.com/office/officeart/2005/8/layout/process1"/>
    <dgm:cxn modelId="{FAFCDFAC-CF33-4B26-8E5C-E5EB7435873D}" type="presParOf" srcId="{13184CFE-7213-4141-B47F-795789078EE9}" destId="{1ABC76D8-92CA-4A03-97D8-73D6BBC8E2E2}" srcOrd="8" destOrd="0" presId="urn:microsoft.com/office/officeart/2005/8/layout/process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AC75BD6D-0B94-4C7D-8BC3-16420B9F022F}" type="doc">
      <dgm:prSet loTypeId="urn:microsoft.com/office/officeart/2005/8/layout/process1" loCatId="process" qsTypeId="urn:microsoft.com/office/officeart/2005/8/quickstyle/simple1" qsCatId="simple" csTypeId="urn:microsoft.com/office/officeart/2005/8/colors/accent1_2" csCatId="accent1" phldr="1"/>
      <dgm:spPr/>
    </dgm:pt>
    <dgm:pt modelId="{24070E24-8AFC-4DA4-9A6E-D0A535D8C4B0}">
      <dgm:prSet phldrT="[Text]"/>
      <dgm:spPr/>
      <dgm:t>
        <a:bodyPr/>
        <a:lstStyle/>
        <a:p>
          <a:r>
            <a:rPr lang="en-US" dirty="0"/>
            <a:t>Asset Hierarchy</a:t>
          </a:r>
          <a:endParaRPr lang="en-GB" dirty="0"/>
        </a:p>
      </dgm:t>
    </dgm:pt>
    <dgm:pt modelId="{4B6E05A3-5028-42FA-9E59-CD9FE670C32D}" type="parTrans" cxnId="{5E4D9A6B-EC83-4FCC-8DB8-1E47E5D3E116}">
      <dgm:prSet/>
      <dgm:spPr/>
      <dgm:t>
        <a:bodyPr/>
        <a:lstStyle/>
        <a:p>
          <a:endParaRPr lang="en-GB"/>
        </a:p>
      </dgm:t>
    </dgm:pt>
    <dgm:pt modelId="{CC082B94-92AB-4466-9FA5-48D5A005D2F8}" type="sibTrans" cxnId="{5E4D9A6B-EC83-4FCC-8DB8-1E47E5D3E116}">
      <dgm:prSet/>
      <dgm:spPr/>
      <dgm:t>
        <a:bodyPr/>
        <a:lstStyle/>
        <a:p>
          <a:endParaRPr lang="en-GB"/>
        </a:p>
      </dgm:t>
    </dgm:pt>
    <dgm:pt modelId="{4C26FDC8-EC7B-4EF7-AC68-9FED17D89560}">
      <dgm:prSet phldrT="[Text]"/>
      <dgm:spPr/>
      <dgm:t>
        <a:bodyPr/>
        <a:lstStyle/>
        <a:p>
          <a:r>
            <a:rPr lang="en-US" dirty="0"/>
            <a:t>Naming</a:t>
          </a:r>
          <a:endParaRPr lang="en-GB" dirty="0"/>
        </a:p>
      </dgm:t>
    </dgm:pt>
    <dgm:pt modelId="{BE9855C6-19FF-44C4-8681-C664DE4A7471}" type="parTrans" cxnId="{3264B11C-C1AE-4023-BF8A-C307FE06BCEF}">
      <dgm:prSet/>
      <dgm:spPr/>
      <dgm:t>
        <a:bodyPr/>
        <a:lstStyle/>
        <a:p>
          <a:endParaRPr lang="en-GB"/>
        </a:p>
      </dgm:t>
    </dgm:pt>
    <dgm:pt modelId="{945A3276-106F-47BB-88F1-7E398E092962}" type="sibTrans" cxnId="{3264B11C-C1AE-4023-BF8A-C307FE06BCEF}">
      <dgm:prSet/>
      <dgm:spPr/>
      <dgm:t>
        <a:bodyPr/>
        <a:lstStyle/>
        <a:p>
          <a:endParaRPr lang="en-GB"/>
        </a:p>
      </dgm:t>
    </dgm:pt>
    <dgm:pt modelId="{A869914C-EA43-473F-9DB0-5A6485DCD8B9}">
      <dgm:prSet phldrT="[Text]"/>
      <dgm:spPr/>
      <dgm:t>
        <a:bodyPr/>
        <a:lstStyle/>
        <a:p>
          <a:r>
            <a:rPr lang="en-US" dirty="0"/>
            <a:t>Workflow</a:t>
          </a:r>
          <a:endParaRPr lang="en-GB" dirty="0"/>
        </a:p>
      </dgm:t>
    </dgm:pt>
    <dgm:pt modelId="{5AC399E2-DA88-49A3-AE52-D70EB8544A4D}" type="parTrans" cxnId="{AA4DD63A-DE4E-48F6-A6F1-5372E8EB3F63}">
      <dgm:prSet/>
      <dgm:spPr/>
      <dgm:t>
        <a:bodyPr/>
        <a:lstStyle/>
        <a:p>
          <a:endParaRPr lang="en-GB"/>
        </a:p>
      </dgm:t>
    </dgm:pt>
    <dgm:pt modelId="{F1A89887-16C4-4F93-BE87-890CCE638C7E}" type="sibTrans" cxnId="{AA4DD63A-DE4E-48F6-A6F1-5372E8EB3F63}">
      <dgm:prSet/>
      <dgm:spPr/>
      <dgm:t>
        <a:bodyPr/>
        <a:lstStyle/>
        <a:p>
          <a:endParaRPr lang="en-GB"/>
        </a:p>
      </dgm:t>
    </dgm:pt>
    <dgm:pt modelId="{DD8FB7E8-9CD6-4662-B076-AF14FB5FEE12}">
      <dgm:prSet/>
      <dgm:spPr/>
      <dgm:t>
        <a:bodyPr/>
        <a:lstStyle/>
        <a:p>
          <a:r>
            <a:rPr lang="en-US" dirty="0"/>
            <a:t>Translating to EAM</a:t>
          </a:r>
          <a:endParaRPr lang="en-GB" dirty="0"/>
        </a:p>
      </dgm:t>
    </dgm:pt>
    <dgm:pt modelId="{FD058BAC-2AA8-46BB-B22F-19FD6792B77F}" type="parTrans" cxnId="{00B3903A-22AA-4EA4-964D-203B945ABDA3}">
      <dgm:prSet/>
      <dgm:spPr/>
      <dgm:t>
        <a:bodyPr/>
        <a:lstStyle/>
        <a:p>
          <a:endParaRPr lang="en-GB"/>
        </a:p>
      </dgm:t>
    </dgm:pt>
    <dgm:pt modelId="{F4B2F46E-DEBE-41C3-A2DA-24A5C714894D}" type="sibTrans" cxnId="{00B3903A-22AA-4EA4-964D-203B945ABDA3}">
      <dgm:prSet/>
      <dgm:spPr/>
      <dgm:t>
        <a:bodyPr/>
        <a:lstStyle/>
        <a:p>
          <a:endParaRPr lang="en-GB"/>
        </a:p>
      </dgm:t>
    </dgm:pt>
    <dgm:pt modelId="{BC98F455-C72E-4C89-B000-7DDA689C82CC}">
      <dgm:prSet/>
      <dgm:spPr/>
      <dgm:t>
        <a:bodyPr/>
        <a:lstStyle/>
        <a:p>
          <a:r>
            <a:rPr lang="en-US" dirty="0"/>
            <a:t>Sensor Parameter</a:t>
          </a:r>
          <a:endParaRPr lang="en-GB" dirty="0"/>
        </a:p>
      </dgm:t>
    </dgm:pt>
    <dgm:pt modelId="{AF69970E-F1FC-4742-B3CA-243E1FD2D1CB}" type="parTrans" cxnId="{143895E4-9DC7-49F0-A8AC-7C5DC9D11FA0}">
      <dgm:prSet/>
      <dgm:spPr/>
      <dgm:t>
        <a:bodyPr/>
        <a:lstStyle/>
        <a:p>
          <a:endParaRPr lang="en-GB"/>
        </a:p>
      </dgm:t>
    </dgm:pt>
    <dgm:pt modelId="{34E9151E-E1CA-475A-8A9D-B623D142365B}" type="sibTrans" cxnId="{143895E4-9DC7-49F0-A8AC-7C5DC9D11FA0}">
      <dgm:prSet/>
      <dgm:spPr/>
      <dgm:t>
        <a:bodyPr/>
        <a:lstStyle/>
        <a:p>
          <a:endParaRPr lang="en-GB"/>
        </a:p>
      </dgm:t>
    </dgm:pt>
    <dgm:pt modelId="{13184CFE-7213-4141-B47F-795789078EE9}" type="pres">
      <dgm:prSet presAssocID="{AC75BD6D-0B94-4C7D-8BC3-16420B9F022F}" presName="Name0" presStyleCnt="0">
        <dgm:presLayoutVars>
          <dgm:dir/>
          <dgm:resizeHandles val="exact"/>
        </dgm:presLayoutVars>
      </dgm:prSet>
      <dgm:spPr/>
    </dgm:pt>
    <dgm:pt modelId="{DDC5C687-666B-4DFD-AF32-28FC35C7FCFE}" type="pres">
      <dgm:prSet presAssocID="{24070E24-8AFC-4DA4-9A6E-D0A535D8C4B0}" presName="node" presStyleLbl="node1" presStyleIdx="0" presStyleCnt="5">
        <dgm:presLayoutVars>
          <dgm:bulletEnabled val="1"/>
        </dgm:presLayoutVars>
      </dgm:prSet>
      <dgm:spPr/>
    </dgm:pt>
    <dgm:pt modelId="{FC3F8429-20F4-4A88-B996-662173C4E055}" type="pres">
      <dgm:prSet presAssocID="{CC082B94-92AB-4466-9FA5-48D5A005D2F8}" presName="sibTrans" presStyleLbl="sibTrans2D1" presStyleIdx="0" presStyleCnt="4"/>
      <dgm:spPr/>
    </dgm:pt>
    <dgm:pt modelId="{65A3F32A-FA02-43C3-AC51-2C6A2439DF6F}" type="pres">
      <dgm:prSet presAssocID="{CC082B94-92AB-4466-9FA5-48D5A005D2F8}" presName="connectorText" presStyleLbl="sibTrans2D1" presStyleIdx="0" presStyleCnt="4"/>
      <dgm:spPr/>
    </dgm:pt>
    <dgm:pt modelId="{849D2167-3A5A-4773-B07A-D9B2D15FA75E}" type="pres">
      <dgm:prSet presAssocID="{4C26FDC8-EC7B-4EF7-AC68-9FED17D89560}" presName="node" presStyleLbl="node1" presStyleIdx="1" presStyleCnt="5">
        <dgm:presLayoutVars>
          <dgm:bulletEnabled val="1"/>
        </dgm:presLayoutVars>
      </dgm:prSet>
      <dgm:spPr/>
    </dgm:pt>
    <dgm:pt modelId="{5D98BA3C-CD2C-494E-A352-C215265401C4}" type="pres">
      <dgm:prSet presAssocID="{945A3276-106F-47BB-88F1-7E398E092962}" presName="sibTrans" presStyleLbl="sibTrans2D1" presStyleIdx="1" presStyleCnt="4"/>
      <dgm:spPr/>
    </dgm:pt>
    <dgm:pt modelId="{8294A73B-9AE2-4A5E-AA6C-8EDBD2966E84}" type="pres">
      <dgm:prSet presAssocID="{945A3276-106F-47BB-88F1-7E398E092962}" presName="connectorText" presStyleLbl="sibTrans2D1" presStyleIdx="1" presStyleCnt="4"/>
      <dgm:spPr/>
    </dgm:pt>
    <dgm:pt modelId="{7936A3E2-F47F-40BB-9740-B82C28300A28}" type="pres">
      <dgm:prSet presAssocID="{A869914C-EA43-473F-9DB0-5A6485DCD8B9}" presName="node" presStyleLbl="node1" presStyleIdx="2" presStyleCnt="5">
        <dgm:presLayoutVars>
          <dgm:bulletEnabled val="1"/>
        </dgm:presLayoutVars>
      </dgm:prSet>
      <dgm:spPr/>
    </dgm:pt>
    <dgm:pt modelId="{A9185B74-4C95-480D-8259-E7DCF2E386B8}" type="pres">
      <dgm:prSet presAssocID="{F1A89887-16C4-4F93-BE87-890CCE638C7E}" presName="sibTrans" presStyleLbl="sibTrans2D1" presStyleIdx="2" presStyleCnt="4"/>
      <dgm:spPr/>
    </dgm:pt>
    <dgm:pt modelId="{620B7D7B-E68E-4A93-904C-042CB63A1F57}" type="pres">
      <dgm:prSet presAssocID="{F1A89887-16C4-4F93-BE87-890CCE638C7E}" presName="connectorText" presStyleLbl="sibTrans2D1" presStyleIdx="2" presStyleCnt="4"/>
      <dgm:spPr/>
    </dgm:pt>
    <dgm:pt modelId="{A8DDA57C-9C20-4A6D-8FC9-A0DBCFF8F2C7}" type="pres">
      <dgm:prSet presAssocID="{BC98F455-C72E-4C89-B000-7DDA689C82CC}" presName="node" presStyleLbl="node1" presStyleIdx="3" presStyleCnt="5">
        <dgm:presLayoutVars>
          <dgm:bulletEnabled val="1"/>
        </dgm:presLayoutVars>
      </dgm:prSet>
      <dgm:spPr/>
    </dgm:pt>
    <dgm:pt modelId="{89E1F4F3-C5EF-4B56-9C3E-19F6A8A59219}" type="pres">
      <dgm:prSet presAssocID="{34E9151E-E1CA-475A-8A9D-B623D142365B}" presName="sibTrans" presStyleLbl="sibTrans2D1" presStyleIdx="3" presStyleCnt="4"/>
      <dgm:spPr/>
    </dgm:pt>
    <dgm:pt modelId="{2FF50C14-EC01-4A6B-BDFE-3B7B9F272CEA}" type="pres">
      <dgm:prSet presAssocID="{34E9151E-E1CA-475A-8A9D-B623D142365B}" presName="connectorText" presStyleLbl="sibTrans2D1" presStyleIdx="3" presStyleCnt="4"/>
      <dgm:spPr/>
    </dgm:pt>
    <dgm:pt modelId="{1ABC76D8-92CA-4A03-97D8-73D6BBC8E2E2}" type="pres">
      <dgm:prSet presAssocID="{DD8FB7E8-9CD6-4662-B076-AF14FB5FEE12}" presName="node" presStyleLbl="node1" presStyleIdx="4" presStyleCnt="5">
        <dgm:presLayoutVars>
          <dgm:bulletEnabled val="1"/>
        </dgm:presLayoutVars>
      </dgm:prSet>
      <dgm:spPr/>
    </dgm:pt>
  </dgm:ptLst>
  <dgm:cxnLst>
    <dgm:cxn modelId="{3264B11C-C1AE-4023-BF8A-C307FE06BCEF}" srcId="{AC75BD6D-0B94-4C7D-8BC3-16420B9F022F}" destId="{4C26FDC8-EC7B-4EF7-AC68-9FED17D89560}" srcOrd="1" destOrd="0" parTransId="{BE9855C6-19FF-44C4-8681-C664DE4A7471}" sibTransId="{945A3276-106F-47BB-88F1-7E398E092962}"/>
    <dgm:cxn modelId="{567AB328-4F91-494F-9501-B28770D2D89D}" type="presOf" srcId="{945A3276-106F-47BB-88F1-7E398E092962}" destId="{8294A73B-9AE2-4A5E-AA6C-8EDBD2966E84}" srcOrd="1" destOrd="0" presId="urn:microsoft.com/office/officeart/2005/8/layout/process1"/>
    <dgm:cxn modelId="{49F07D35-0D6A-4BE3-8B36-049AEBC1855B}" type="presOf" srcId="{CC082B94-92AB-4466-9FA5-48D5A005D2F8}" destId="{65A3F32A-FA02-43C3-AC51-2C6A2439DF6F}" srcOrd="1" destOrd="0" presId="urn:microsoft.com/office/officeart/2005/8/layout/process1"/>
    <dgm:cxn modelId="{00B3903A-22AA-4EA4-964D-203B945ABDA3}" srcId="{AC75BD6D-0B94-4C7D-8BC3-16420B9F022F}" destId="{DD8FB7E8-9CD6-4662-B076-AF14FB5FEE12}" srcOrd="4" destOrd="0" parTransId="{FD058BAC-2AA8-46BB-B22F-19FD6792B77F}" sibTransId="{F4B2F46E-DEBE-41C3-A2DA-24A5C714894D}"/>
    <dgm:cxn modelId="{AA4DD63A-DE4E-48F6-A6F1-5372E8EB3F63}" srcId="{AC75BD6D-0B94-4C7D-8BC3-16420B9F022F}" destId="{A869914C-EA43-473F-9DB0-5A6485DCD8B9}" srcOrd="2" destOrd="0" parTransId="{5AC399E2-DA88-49A3-AE52-D70EB8544A4D}" sibTransId="{F1A89887-16C4-4F93-BE87-890CCE638C7E}"/>
    <dgm:cxn modelId="{30172340-F892-4779-9498-9A9BBDCD07D0}" type="presOf" srcId="{A869914C-EA43-473F-9DB0-5A6485DCD8B9}" destId="{7936A3E2-F47F-40BB-9740-B82C28300A28}" srcOrd="0" destOrd="0" presId="urn:microsoft.com/office/officeart/2005/8/layout/process1"/>
    <dgm:cxn modelId="{AB719B65-E0BB-4EB5-B19C-7521E847D716}" type="presOf" srcId="{24070E24-8AFC-4DA4-9A6E-D0A535D8C4B0}" destId="{DDC5C687-666B-4DFD-AF32-28FC35C7FCFE}" srcOrd="0" destOrd="0" presId="urn:microsoft.com/office/officeart/2005/8/layout/process1"/>
    <dgm:cxn modelId="{9D295A67-2315-4744-ADD0-3659FA82AB13}" type="presOf" srcId="{BC98F455-C72E-4C89-B000-7DDA689C82CC}" destId="{A8DDA57C-9C20-4A6D-8FC9-A0DBCFF8F2C7}" srcOrd="0" destOrd="0" presId="urn:microsoft.com/office/officeart/2005/8/layout/process1"/>
    <dgm:cxn modelId="{5E4D9A6B-EC83-4FCC-8DB8-1E47E5D3E116}" srcId="{AC75BD6D-0B94-4C7D-8BC3-16420B9F022F}" destId="{24070E24-8AFC-4DA4-9A6E-D0A535D8C4B0}" srcOrd="0" destOrd="0" parTransId="{4B6E05A3-5028-42FA-9E59-CD9FE670C32D}" sibTransId="{CC082B94-92AB-4466-9FA5-48D5A005D2F8}"/>
    <dgm:cxn modelId="{200B5651-A6D7-4C93-80DE-98D5052CB9D6}" type="presOf" srcId="{945A3276-106F-47BB-88F1-7E398E092962}" destId="{5D98BA3C-CD2C-494E-A352-C215265401C4}" srcOrd="0" destOrd="0" presId="urn:microsoft.com/office/officeart/2005/8/layout/process1"/>
    <dgm:cxn modelId="{7094C952-C6E8-4F15-8F38-163E4F48985B}" type="presOf" srcId="{F1A89887-16C4-4F93-BE87-890CCE638C7E}" destId="{A9185B74-4C95-480D-8259-E7DCF2E386B8}" srcOrd="0" destOrd="0" presId="urn:microsoft.com/office/officeart/2005/8/layout/process1"/>
    <dgm:cxn modelId="{3D38717F-AAAB-4529-B3D2-1B4E3E2629BD}" type="presOf" srcId="{F1A89887-16C4-4F93-BE87-890CCE638C7E}" destId="{620B7D7B-E68E-4A93-904C-042CB63A1F57}" srcOrd="1" destOrd="0" presId="urn:microsoft.com/office/officeart/2005/8/layout/process1"/>
    <dgm:cxn modelId="{5AA78595-523A-4CAE-ABB4-401DA8E21689}" type="presOf" srcId="{CC082B94-92AB-4466-9FA5-48D5A005D2F8}" destId="{FC3F8429-20F4-4A88-B996-662173C4E055}" srcOrd="0" destOrd="0" presId="urn:microsoft.com/office/officeart/2005/8/layout/process1"/>
    <dgm:cxn modelId="{FA08479D-2491-4A42-AD61-57BAD8951252}" type="presOf" srcId="{AC75BD6D-0B94-4C7D-8BC3-16420B9F022F}" destId="{13184CFE-7213-4141-B47F-795789078EE9}" srcOrd="0" destOrd="0" presId="urn:microsoft.com/office/officeart/2005/8/layout/process1"/>
    <dgm:cxn modelId="{0F2131CA-818B-4BA2-B865-F7EB0F012231}" type="presOf" srcId="{34E9151E-E1CA-475A-8A9D-B623D142365B}" destId="{2FF50C14-EC01-4A6B-BDFE-3B7B9F272CEA}" srcOrd="1" destOrd="0" presId="urn:microsoft.com/office/officeart/2005/8/layout/process1"/>
    <dgm:cxn modelId="{143895E4-9DC7-49F0-A8AC-7C5DC9D11FA0}" srcId="{AC75BD6D-0B94-4C7D-8BC3-16420B9F022F}" destId="{BC98F455-C72E-4C89-B000-7DDA689C82CC}" srcOrd="3" destOrd="0" parTransId="{AF69970E-F1FC-4742-B3CA-243E1FD2D1CB}" sibTransId="{34E9151E-E1CA-475A-8A9D-B623D142365B}"/>
    <dgm:cxn modelId="{FD7224EA-0266-4944-8EC5-82A77B753F68}" type="presOf" srcId="{4C26FDC8-EC7B-4EF7-AC68-9FED17D89560}" destId="{849D2167-3A5A-4773-B07A-D9B2D15FA75E}" srcOrd="0" destOrd="0" presId="urn:microsoft.com/office/officeart/2005/8/layout/process1"/>
    <dgm:cxn modelId="{F576B8F5-7EAB-446C-8232-29B4551F05B1}" type="presOf" srcId="{DD8FB7E8-9CD6-4662-B076-AF14FB5FEE12}" destId="{1ABC76D8-92CA-4A03-97D8-73D6BBC8E2E2}" srcOrd="0" destOrd="0" presId="urn:microsoft.com/office/officeart/2005/8/layout/process1"/>
    <dgm:cxn modelId="{3534E2F6-BBAF-4AD3-B478-A4300250CC6B}" type="presOf" srcId="{34E9151E-E1CA-475A-8A9D-B623D142365B}" destId="{89E1F4F3-C5EF-4B56-9C3E-19F6A8A59219}" srcOrd="0" destOrd="0" presId="urn:microsoft.com/office/officeart/2005/8/layout/process1"/>
    <dgm:cxn modelId="{6DF00FC4-E20E-4E3F-B0D5-43A433622A12}" type="presParOf" srcId="{13184CFE-7213-4141-B47F-795789078EE9}" destId="{DDC5C687-666B-4DFD-AF32-28FC35C7FCFE}" srcOrd="0" destOrd="0" presId="urn:microsoft.com/office/officeart/2005/8/layout/process1"/>
    <dgm:cxn modelId="{BDE6CBF7-164D-4614-A992-EFD580BD94B1}" type="presParOf" srcId="{13184CFE-7213-4141-B47F-795789078EE9}" destId="{FC3F8429-20F4-4A88-B996-662173C4E055}" srcOrd="1" destOrd="0" presId="urn:microsoft.com/office/officeart/2005/8/layout/process1"/>
    <dgm:cxn modelId="{59C7379F-DBBE-4C35-B208-2F172573B7C7}" type="presParOf" srcId="{FC3F8429-20F4-4A88-B996-662173C4E055}" destId="{65A3F32A-FA02-43C3-AC51-2C6A2439DF6F}" srcOrd="0" destOrd="0" presId="urn:microsoft.com/office/officeart/2005/8/layout/process1"/>
    <dgm:cxn modelId="{6E96BB44-23EE-4971-A139-210A2DF0DD16}" type="presParOf" srcId="{13184CFE-7213-4141-B47F-795789078EE9}" destId="{849D2167-3A5A-4773-B07A-D9B2D15FA75E}" srcOrd="2" destOrd="0" presId="urn:microsoft.com/office/officeart/2005/8/layout/process1"/>
    <dgm:cxn modelId="{B459C14F-D86E-4D97-90F5-0D13881D549B}" type="presParOf" srcId="{13184CFE-7213-4141-B47F-795789078EE9}" destId="{5D98BA3C-CD2C-494E-A352-C215265401C4}" srcOrd="3" destOrd="0" presId="urn:microsoft.com/office/officeart/2005/8/layout/process1"/>
    <dgm:cxn modelId="{B03BBB15-21A6-4493-A0E4-26369F5032C2}" type="presParOf" srcId="{5D98BA3C-CD2C-494E-A352-C215265401C4}" destId="{8294A73B-9AE2-4A5E-AA6C-8EDBD2966E84}" srcOrd="0" destOrd="0" presId="urn:microsoft.com/office/officeart/2005/8/layout/process1"/>
    <dgm:cxn modelId="{1EA15045-BF53-436A-841D-943060E94838}" type="presParOf" srcId="{13184CFE-7213-4141-B47F-795789078EE9}" destId="{7936A3E2-F47F-40BB-9740-B82C28300A28}" srcOrd="4" destOrd="0" presId="urn:microsoft.com/office/officeart/2005/8/layout/process1"/>
    <dgm:cxn modelId="{07406479-E509-43FA-B110-4C43E90373CB}" type="presParOf" srcId="{13184CFE-7213-4141-B47F-795789078EE9}" destId="{A9185B74-4C95-480D-8259-E7DCF2E386B8}" srcOrd="5" destOrd="0" presId="urn:microsoft.com/office/officeart/2005/8/layout/process1"/>
    <dgm:cxn modelId="{04A1B9A7-3BC7-491C-9B4F-2C4338FEA564}" type="presParOf" srcId="{A9185B74-4C95-480D-8259-E7DCF2E386B8}" destId="{620B7D7B-E68E-4A93-904C-042CB63A1F57}" srcOrd="0" destOrd="0" presId="urn:microsoft.com/office/officeart/2005/8/layout/process1"/>
    <dgm:cxn modelId="{2D75B14A-8C18-4D59-A199-1D5647695B33}" type="presParOf" srcId="{13184CFE-7213-4141-B47F-795789078EE9}" destId="{A8DDA57C-9C20-4A6D-8FC9-A0DBCFF8F2C7}" srcOrd="6" destOrd="0" presId="urn:microsoft.com/office/officeart/2005/8/layout/process1"/>
    <dgm:cxn modelId="{46B59F3C-B176-4DF2-A72B-5CB9B9507118}" type="presParOf" srcId="{13184CFE-7213-4141-B47F-795789078EE9}" destId="{89E1F4F3-C5EF-4B56-9C3E-19F6A8A59219}" srcOrd="7" destOrd="0" presId="urn:microsoft.com/office/officeart/2005/8/layout/process1"/>
    <dgm:cxn modelId="{28FEDDE7-8510-40DA-B3A9-7BFD3C9F2E3D}" type="presParOf" srcId="{89E1F4F3-C5EF-4B56-9C3E-19F6A8A59219}" destId="{2FF50C14-EC01-4A6B-BDFE-3B7B9F272CEA}" srcOrd="0" destOrd="0" presId="urn:microsoft.com/office/officeart/2005/8/layout/process1"/>
    <dgm:cxn modelId="{4B7A9953-2D3C-40DB-8F4F-E30D9F1BC830}" type="presParOf" srcId="{13184CFE-7213-4141-B47F-795789078EE9}" destId="{1ABC76D8-92CA-4A03-97D8-73D6BBC8E2E2}" srcOrd="8" destOrd="0" presId="urn:microsoft.com/office/officeart/2005/8/layout/process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9DF43CA-7313-44BF-BD3F-B42276A4B4C6}" type="doc">
      <dgm:prSet loTypeId="urn:microsoft.com/office/officeart/2005/8/layout/radial5" loCatId="relationship" qsTypeId="urn:microsoft.com/office/officeart/2005/8/quickstyle/3d3" qsCatId="3D" csTypeId="urn:microsoft.com/office/officeart/2005/8/colors/accent1_2" csCatId="accent1" phldr="1"/>
      <dgm:spPr/>
      <dgm:t>
        <a:bodyPr/>
        <a:lstStyle/>
        <a:p>
          <a:endParaRPr lang="en-GB"/>
        </a:p>
      </dgm:t>
    </dgm:pt>
    <dgm:pt modelId="{31477CCF-69E8-4BD4-93BF-B6EF1011725F}">
      <dgm:prSet phldrT="[Text]"/>
      <dgm:spPr/>
      <dgm:t>
        <a:bodyPr/>
        <a:lstStyle/>
        <a:p>
          <a:r>
            <a:rPr lang="en-US" dirty="0"/>
            <a:t>FRAS</a:t>
          </a:r>
          <a:endParaRPr lang="en-GB" dirty="0"/>
        </a:p>
      </dgm:t>
    </dgm:pt>
    <dgm:pt modelId="{24A0AC34-373E-4E78-A363-B9A53860CBD7}" type="parTrans" cxnId="{9DA99FE7-68F7-42E5-9475-08A514CCB3B7}">
      <dgm:prSet/>
      <dgm:spPr/>
      <dgm:t>
        <a:bodyPr/>
        <a:lstStyle/>
        <a:p>
          <a:endParaRPr lang="en-GB"/>
        </a:p>
      </dgm:t>
    </dgm:pt>
    <dgm:pt modelId="{E99D4221-4CB6-416B-A54E-C8B92D98C224}" type="sibTrans" cxnId="{9DA99FE7-68F7-42E5-9475-08A514CCB3B7}">
      <dgm:prSet/>
      <dgm:spPr/>
      <dgm:t>
        <a:bodyPr/>
        <a:lstStyle/>
        <a:p>
          <a:endParaRPr lang="en-GB"/>
        </a:p>
      </dgm:t>
    </dgm:pt>
    <dgm:pt modelId="{DE2077FF-C8C3-4C34-9777-3DA24F8C2976}">
      <dgm:prSet phldrT="[Text]" custT="1"/>
      <dgm:spPr/>
      <dgm:t>
        <a:bodyPr/>
        <a:lstStyle/>
        <a:p>
          <a:r>
            <a:rPr lang="en-GB" sz="900" dirty="0">
              <a:latin typeface="+mn-lt"/>
            </a:rPr>
            <a:t>Environmental sensors</a:t>
          </a:r>
        </a:p>
      </dgm:t>
    </dgm:pt>
    <dgm:pt modelId="{52BEBDC8-FFF9-496B-8F06-09CA4EE0205A}" type="parTrans" cxnId="{AB58D56F-DC42-42B1-AF78-CCC9A9D37B27}">
      <dgm:prSet/>
      <dgm:spPr/>
      <dgm:t>
        <a:bodyPr/>
        <a:lstStyle/>
        <a:p>
          <a:endParaRPr lang="en-GB"/>
        </a:p>
      </dgm:t>
    </dgm:pt>
    <dgm:pt modelId="{0356E4E2-99FB-452E-A40C-A64D721D3E78}" type="sibTrans" cxnId="{AB58D56F-DC42-42B1-AF78-CCC9A9D37B27}">
      <dgm:prSet/>
      <dgm:spPr/>
      <dgm:t>
        <a:bodyPr/>
        <a:lstStyle/>
        <a:p>
          <a:endParaRPr lang="en-GB"/>
        </a:p>
      </dgm:t>
    </dgm:pt>
    <dgm:pt modelId="{E03990DD-8C73-4031-BE13-33289621A80F}">
      <dgm:prSet phldrT="[Text]" custT="1"/>
      <dgm:spPr/>
      <dgm:t>
        <a:bodyPr/>
        <a:lstStyle/>
        <a:p>
          <a:r>
            <a:rPr lang="en-GB" sz="900" dirty="0">
              <a:latin typeface="+mn-lt"/>
            </a:rPr>
            <a:t>Motorized jacks</a:t>
          </a:r>
        </a:p>
      </dgm:t>
    </dgm:pt>
    <dgm:pt modelId="{F710834A-593F-42D9-9DD2-FFF1B475C283}" type="parTrans" cxnId="{A9711667-A1C4-4608-ABB3-A2901BBC3261}">
      <dgm:prSet/>
      <dgm:spPr/>
      <dgm:t>
        <a:bodyPr/>
        <a:lstStyle/>
        <a:p>
          <a:endParaRPr lang="en-GB"/>
        </a:p>
      </dgm:t>
    </dgm:pt>
    <dgm:pt modelId="{D666FC18-6BF0-4871-AA1F-CF84ABEC2D85}" type="sibTrans" cxnId="{A9711667-A1C4-4608-ABB3-A2901BBC3261}">
      <dgm:prSet/>
      <dgm:spPr/>
      <dgm:t>
        <a:bodyPr/>
        <a:lstStyle/>
        <a:p>
          <a:endParaRPr lang="en-GB"/>
        </a:p>
      </dgm:t>
    </dgm:pt>
    <dgm:pt modelId="{7AD87D73-D054-4B9B-99BC-71E82179BE2E}">
      <dgm:prSet phldrT="[Text]" custT="1"/>
      <dgm:spPr/>
      <dgm:t>
        <a:bodyPr/>
        <a:lstStyle/>
        <a:p>
          <a:r>
            <a:rPr lang="en-GB" sz="900" dirty="0">
              <a:latin typeface="+mn-lt"/>
            </a:rPr>
            <a:t>internal monitoring systems</a:t>
          </a:r>
        </a:p>
      </dgm:t>
    </dgm:pt>
    <dgm:pt modelId="{B1F895B7-3EEF-4283-B25E-94075246B4F9}" type="parTrans" cxnId="{69369248-C914-4C55-885B-39B4D44B026B}">
      <dgm:prSet/>
      <dgm:spPr/>
      <dgm:t>
        <a:bodyPr/>
        <a:lstStyle/>
        <a:p>
          <a:endParaRPr lang="en-GB"/>
        </a:p>
      </dgm:t>
    </dgm:pt>
    <dgm:pt modelId="{37F3B173-F29A-496E-B3EA-656453DF330C}" type="sibTrans" cxnId="{69369248-C914-4C55-885B-39B4D44B026B}">
      <dgm:prSet/>
      <dgm:spPr/>
      <dgm:t>
        <a:bodyPr/>
        <a:lstStyle/>
        <a:p>
          <a:endParaRPr lang="en-GB"/>
        </a:p>
      </dgm:t>
    </dgm:pt>
    <dgm:pt modelId="{790901E1-9EA1-44F3-A620-6DAC8E40630F}">
      <dgm:prSet custT="1"/>
      <dgm:spPr/>
      <dgm:t>
        <a:bodyPr/>
        <a:lstStyle/>
        <a:p>
          <a:r>
            <a:rPr lang="en-GB" sz="1000" dirty="0"/>
            <a:t>Alignment sensors</a:t>
          </a:r>
        </a:p>
      </dgm:t>
    </dgm:pt>
    <dgm:pt modelId="{DA303A04-4015-4320-992A-F6CB9BBEC77D}" type="parTrans" cxnId="{2E07B2B8-CBAE-455A-B688-9B4E783835F2}">
      <dgm:prSet/>
      <dgm:spPr/>
      <dgm:t>
        <a:bodyPr/>
        <a:lstStyle/>
        <a:p>
          <a:endParaRPr lang="en-GB"/>
        </a:p>
      </dgm:t>
    </dgm:pt>
    <dgm:pt modelId="{FF5D1F37-566F-46F4-A951-69AFCFA44E7F}" type="sibTrans" cxnId="{2E07B2B8-CBAE-455A-B688-9B4E783835F2}">
      <dgm:prSet/>
      <dgm:spPr/>
      <dgm:t>
        <a:bodyPr/>
        <a:lstStyle/>
        <a:p>
          <a:endParaRPr lang="en-GB"/>
        </a:p>
      </dgm:t>
    </dgm:pt>
    <dgm:pt modelId="{D2423DBC-9DB8-4F27-8CA7-AE15F5411C9E}">
      <dgm:prSet custT="1"/>
      <dgm:spPr/>
      <dgm:t>
        <a:bodyPr/>
        <a:lstStyle/>
        <a:p>
          <a:r>
            <a:rPr lang="en-GB" sz="900" dirty="0">
              <a:latin typeface="+mn-lt"/>
            </a:rPr>
            <a:t>Motorized universal alignment platforms (UAP)</a:t>
          </a:r>
        </a:p>
      </dgm:t>
    </dgm:pt>
    <dgm:pt modelId="{C9616411-431F-442E-8989-487695090090}" type="parTrans" cxnId="{D5B1391B-89C0-4956-883A-A0696F097602}">
      <dgm:prSet/>
      <dgm:spPr/>
      <dgm:t>
        <a:bodyPr/>
        <a:lstStyle/>
        <a:p>
          <a:endParaRPr lang="en-GB"/>
        </a:p>
      </dgm:t>
    </dgm:pt>
    <dgm:pt modelId="{8ED84807-C7F8-462D-893C-6379F5C69D66}" type="sibTrans" cxnId="{D5B1391B-89C0-4956-883A-A0696F097602}">
      <dgm:prSet/>
      <dgm:spPr/>
      <dgm:t>
        <a:bodyPr/>
        <a:lstStyle/>
        <a:p>
          <a:endParaRPr lang="en-GB"/>
        </a:p>
      </dgm:t>
    </dgm:pt>
    <dgm:pt modelId="{4233DF30-713A-4C80-BC7F-F3D2B6679C98}">
      <dgm:prSet custT="1"/>
      <dgm:spPr/>
      <dgm:t>
        <a:bodyPr/>
        <a:lstStyle/>
        <a:p>
          <a:r>
            <a:rPr lang="en-GB" sz="900" dirty="0">
              <a:latin typeface="+mn-lt"/>
            </a:rPr>
            <a:t>Wire Replacement system, diagnostic systems</a:t>
          </a:r>
        </a:p>
      </dgm:t>
    </dgm:pt>
    <dgm:pt modelId="{E1AD5DDC-A00C-4C42-A99A-104C462A3606}" type="parTrans" cxnId="{B3DB78E5-9C8A-42AE-838D-BCD5A0FED42F}">
      <dgm:prSet/>
      <dgm:spPr/>
      <dgm:t>
        <a:bodyPr/>
        <a:lstStyle/>
        <a:p>
          <a:endParaRPr lang="en-GB"/>
        </a:p>
      </dgm:t>
    </dgm:pt>
    <dgm:pt modelId="{7D3866D8-1808-4023-87DF-C9EC19D471F4}" type="sibTrans" cxnId="{B3DB78E5-9C8A-42AE-838D-BCD5A0FED42F}">
      <dgm:prSet/>
      <dgm:spPr/>
      <dgm:t>
        <a:bodyPr/>
        <a:lstStyle/>
        <a:p>
          <a:endParaRPr lang="en-GB"/>
        </a:p>
      </dgm:t>
    </dgm:pt>
    <dgm:pt modelId="{CCD0D855-84BC-4D5D-B54A-716597AD236B}">
      <dgm:prSet/>
      <dgm:spPr/>
      <dgm:t>
        <a:bodyPr/>
        <a:lstStyle/>
        <a:p>
          <a:r>
            <a:rPr lang="en-GB" sz="500" dirty="0"/>
            <a:t>WPS Capacitive</a:t>
          </a:r>
        </a:p>
      </dgm:t>
    </dgm:pt>
    <dgm:pt modelId="{7E49BC64-77F1-4A8B-804E-BF91E5318EFF}" type="parTrans" cxnId="{ECC1E1AD-0447-47DB-9BAD-973C8762FAA0}">
      <dgm:prSet/>
      <dgm:spPr/>
      <dgm:t>
        <a:bodyPr/>
        <a:lstStyle/>
        <a:p>
          <a:endParaRPr lang="en-GB"/>
        </a:p>
      </dgm:t>
    </dgm:pt>
    <dgm:pt modelId="{5DCBD290-60F0-41D2-A389-B1C808BE8BBD}" type="sibTrans" cxnId="{ECC1E1AD-0447-47DB-9BAD-973C8762FAA0}">
      <dgm:prSet/>
      <dgm:spPr/>
      <dgm:t>
        <a:bodyPr/>
        <a:lstStyle/>
        <a:p>
          <a:endParaRPr lang="en-GB"/>
        </a:p>
      </dgm:t>
    </dgm:pt>
    <dgm:pt modelId="{A0B253A1-ED55-472C-886A-A035615B4320}">
      <dgm:prSet/>
      <dgm:spPr/>
      <dgm:t>
        <a:bodyPr/>
        <a:lstStyle/>
        <a:p>
          <a:r>
            <a:rPr lang="en-GB" sz="500" dirty="0"/>
            <a:t>HLS</a:t>
          </a:r>
        </a:p>
      </dgm:t>
    </dgm:pt>
    <dgm:pt modelId="{3853C271-8AA2-4FDE-9E67-60ED7B39F9A8}" type="parTrans" cxnId="{F54332D9-989F-409E-9D6A-C11366D930A6}">
      <dgm:prSet/>
      <dgm:spPr/>
      <dgm:t>
        <a:bodyPr/>
        <a:lstStyle/>
        <a:p>
          <a:endParaRPr lang="en-GB"/>
        </a:p>
      </dgm:t>
    </dgm:pt>
    <dgm:pt modelId="{4A0D1B2B-F2EC-4DF3-8FAE-C8A254B1456C}" type="sibTrans" cxnId="{F54332D9-989F-409E-9D6A-C11366D930A6}">
      <dgm:prSet/>
      <dgm:spPr/>
      <dgm:t>
        <a:bodyPr/>
        <a:lstStyle/>
        <a:p>
          <a:endParaRPr lang="en-GB"/>
        </a:p>
      </dgm:t>
    </dgm:pt>
    <dgm:pt modelId="{C261BC88-5E9B-4F35-A0D0-86CF7BF7A177}">
      <dgm:prSet/>
      <dgm:spPr/>
      <dgm:t>
        <a:bodyPr/>
        <a:lstStyle/>
        <a:p>
          <a:r>
            <a:rPr lang="en-US" sz="500" dirty="0"/>
            <a:t>FSI Inclinometers</a:t>
          </a:r>
          <a:endParaRPr lang="en-GB" sz="500" dirty="0"/>
        </a:p>
      </dgm:t>
    </dgm:pt>
    <dgm:pt modelId="{E7D430B6-34B4-4F24-ACA6-4ADFA41C1C5F}" type="parTrans" cxnId="{11E0A8DC-E627-4CAC-AA51-1143357FA923}">
      <dgm:prSet/>
      <dgm:spPr/>
      <dgm:t>
        <a:bodyPr/>
        <a:lstStyle/>
        <a:p>
          <a:endParaRPr lang="en-GB"/>
        </a:p>
      </dgm:t>
    </dgm:pt>
    <dgm:pt modelId="{76D2AF61-905A-4F70-8387-1C6622BF92ED}" type="sibTrans" cxnId="{11E0A8DC-E627-4CAC-AA51-1143357FA923}">
      <dgm:prSet/>
      <dgm:spPr/>
      <dgm:t>
        <a:bodyPr/>
        <a:lstStyle/>
        <a:p>
          <a:endParaRPr lang="en-GB"/>
        </a:p>
      </dgm:t>
    </dgm:pt>
    <dgm:pt modelId="{C50680CA-2EE3-4B44-A2F2-A4AB57043323}">
      <dgm:prSet/>
      <dgm:spPr/>
      <dgm:t>
        <a:bodyPr/>
        <a:lstStyle/>
        <a:p>
          <a:r>
            <a:rPr lang="en-US" sz="500" dirty="0"/>
            <a:t>FSI Distance measurement sensor (Long, short)</a:t>
          </a:r>
          <a:endParaRPr lang="en-GB" sz="500" dirty="0"/>
        </a:p>
      </dgm:t>
    </dgm:pt>
    <dgm:pt modelId="{3448E736-D4AC-4EFA-AE00-9FEFB8D92BB2}" type="parTrans" cxnId="{5D59E602-BE56-4F16-884A-5057AABD9DB2}">
      <dgm:prSet/>
      <dgm:spPr/>
      <dgm:t>
        <a:bodyPr/>
        <a:lstStyle/>
        <a:p>
          <a:endParaRPr lang="en-GB"/>
        </a:p>
      </dgm:t>
    </dgm:pt>
    <dgm:pt modelId="{53E519D7-A7DC-48FB-A638-AF894B8AD581}" type="sibTrans" cxnId="{5D59E602-BE56-4F16-884A-5057AABD9DB2}">
      <dgm:prSet/>
      <dgm:spPr/>
      <dgm:t>
        <a:bodyPr/>
        <a:lstStyle/>
        <a:p>
          <a:endParaRPr lang="en-GB"/>
        </a:p>
      </dgm:t>
    </dgm:pt>
    <dgm:pt modelId="{74552BB2-3CC2-44F1-8326-85C15C364F5D}">
      <dgm:prSet/>
      <dgm:spPr/>
      <dgm:t>
        <a:bodyPr/>
        <a:lstStyle/>
        <a:p>
          <a:r>
            <a:rPr lang="en-US" sz="500" dirty="0"/>
            <a:t>Load sensor</a:t>
          </a:r>
          <a:endParaRPr lang="en-GB" sz="500" dirty="0"/>
        </a:p>
      </dgm:t>
    </dgm:pt>
    <dgm:pt modelId="{4C1BFD8F-67C9-4977-92A5-9D7C679AF12E}" type="parTrans" cxnId="{7A209680-C365-4908-A567-B0C9FC1F5C11}">
      <dgm:prSet/>
      <dgm:spPr/>
      <dgm:t>
        <a:bodyPr/>
        <a:lstStyle/>
        <a:p>
          <a:endParaRPr lang="en-GB"/>
        </a:p>
      </dgm:t>
    </dgm:pt>
    <dgm:pt modelId="{ED43D5F1-4F8D-43D3-A4F7-B849F5DE476B}" type="sibTrans" cxnId="{7A209680-C365-4908-A567-B0C9FC1F5C11}">
      <dgm:prSet/>
      <dgm:spPr/>
      <dgm:t>
        <a:bodyPr/>
        <a:lstStyle/>
        <a:p>
          <a:endParaRPr lang="en-GB"/>
        </a:p>
      </dgm:t>
    </dgm:pt>
    <dgm:pt modelId="{68A7AC05-CC20-4697-B0A4-24A344541BF5}" type="pres">
      <dgm:prSet presAssocID="{29DF43CA-7313-44BF-BD3F-B42276A4B4C6}" presName="Name0" presStyleCnt="0">
        <dgm:presLayoutVars>
          <dgm:chMax val="1"/>
          <dgm:dir/>
          <dgm:animLvl val="ctr"/>
          <dgm:resizeHandles val="exact"/>
        </dgm:presLayoutVars>
      </dgm:prSet>
      <dgm:spPr/>
    </dgm:pt>
    <dgm:pt modelId="{2B7DA45D-4DCA-46C6-925E-9B6A412CE90C}" type="pres">
      <dgm:prSet presAssocID="{31477CCF-69E8-4BD4-93BF-B6EF1011725F}" presName="centerShape" presStyleLbl="node0" presStyleIdx="0" presStyleCnt="1"/>
      <dgm:spPr/>
    </dgm:pt>
    <dgm:pt modelId="{717B28B1-8A73-4515-8F9D-17C570DBFFA1}" type="pres">
      <dgm:prSet presAssocID="{DA303A04-4015-4320-992A-F6CB9BBEC77D}" presName="parTrans" presStyleLbl="sibTrans2D1" presStyleIdx="0" presStyleCnt="6"/>
      <dgm:spPr/>
    </dgm:pt>
    <dgm:pt modelId="{49E04B42-3DBF-4756-A503-823E85D01FED}" type="pres">
      <dgm:prSet presAssocID="{DA303A04-4015-4320-992A-F6CB9BBEC77D}" presName="connectorText" presStyleLbl="sibTrans2D1" presStyleIdx="0" presStyleCnt="6"/>
      <dgm:spPr/>
    </dgm:pt>
    <dgm:pt modelId="{6F2DA730-A599-4E86-9CB5-9046EDA16ACA}" type="pres">
      <dgm:prSet presAssocID="{790901E1-9EA1-44F3-A620-6DAC8E40630F}" presName="node" presStyleLbl="node1" presStyleIdx="0" presStyleCnt="6">
        <dgm:presLayoutVars>
          <dgm:bulletEnabled val="1"/>
        </dgm:presLayoutVars>
      </dgm:prSet>
      <dgm:spPr/>
    </dgm:pt>
    <dgm:pt modelId="{EF5A8418-25CE-4B04-AEA5-AF4B09CA3A63}" type="pres">
      <dgm:prSet presAssocID="{52BEBDC8-FFF9-496B-8F06-09CA4EE0205A}" presName="parTrans" presStyleLbl="sibTrans2D1" presStyleIdx="1" presStyleCnt="6"/>
      <dgm:spPr/>
    </dgm:pt>
    <dgm:pt modelId="{274A422A-8287-43D4-9C91-2AD81E44C55C}" type="pres">
      <dgm:prSet presAssocID="{52BEBDC8-FFF9-496B-8F06-09CA4EE0205A}" presName="connectorText" presStyleLbl="sibTrans2D1" presStyleIdx="1" presStyleCnt="6"/>
      <dgm:spPr/>
    </dgm:pt>
    <dgm:pt modelId="{CF28509A-063F-43CF-B03C-F34362D8987E}" type="pres">
      <dgm:prSet presAssocID="{DE2077FF-C8C3-4C34-9777-3DA24F8C2976}" presName="node" presStyleLbl="node1" presStyleIdx="1" presStyleCnt="6">
        <dgm:presLayoutVars>
          <dgm:bulletEnabled val="1"/>
        </dgm:presLayoutVars>
      </dgm:prSet>
      <dgm:spPr/>
    </dgm:pt>
    <dgm:pt modelId="{DF374D1E-6F8E-41E2-A23C-65C2DFFE3F01}" type="pres">
      <dgm:prSet presAssocID="{B1F895B7-3EEF-4283-B25E-94075246B4F9}" presName="parTrans" presStyleLbl="sibTrans2D1" presStyleIdx="2" presStyleCnt="6"/>
      <dgm:spPr/>
    </dgm:pt>
    <dgm:pt modelId="{0B7F02EC-5EF7-4005-8F01-274FEA796A0D}" type="pres">
      <dgm:prSet presAssocID="{B1F895B7-3EEF-4283-B25E-94075246B4F9}" presName="connectorText" presStyleLbl="sibTrans2D1" presStyleIdx="2" presStyleCnt="6"/>
      <dgm:spPr/>
    </dgm:pt>
    <dgm:pt modelId="{01ED3A0A-9B15-4630-A8A0-19D3D076C4F9}" type="pres">
      <dgm:prSet presAssocID="{7AD87D73-D054-4B9B-99BC-71E82179BE2E}" presName="node" presStyleLbl="node1" presStyleIdx="2" presStyleCnt="6">
        <dgm:presLayoutVars>
          <dgm:bulletEnabled val="1"/>
        </dgm:presLayoutVars>
      </dgm:prSet>
      <dgm:spPr/>
    </dgm:pt>
    <dgm:pt modelId="{01C33A27-6F70-45E9-B7DD-814F5F9C8FF1}" type="pres">
      <dgm:prSet presAssocID="{F710834A-593F-42D9-9DD2-FFF1B475C283}" presName="parTrans" presStyleLbl="sibTrans2D1" presStyleIdx="3" presStyleCnt="6"/>
      <dgm:spPr/>
    </dgm:pt>
    <dgm:pt modelId="{72BBCF3D-DE73-433C-96E7-A9C8E8192CA0}" type="pres">
      <dgm:prSet presAssocID="{F710834A-593F-42D9-9DD2-FFF1B475C283}" presName="connectorText" presStyleLbl="sibTrans2D1" presStyleIdx="3" presStyleCnt="6"/>
      <dgm:spPr/>
    </dgm:pt>
    <dgm:pt modelId="{CC4EDF88-DE74-481E-B5EA-49DC4B2B5ECD}" type="pres">
      <dgm:prSet presAssocID="{E03990DD-8C73-4031-BE13-33289621A80F}" presName="node" presStyleLbl="node1" presStyleIdx="3" presStyleCnt="6">
        <dgm:presLayoutVars>
          <dgm:bulletEnabled val="1"/>
        </dgm:presLayoutVars>
      </dgm:prSet>
      <dgm:spPr/>
    </dgm:pt>
    <dgm:pt modelId="{30A65AEE-CE0E-491A-B769-4DF29090ABC4}" type="pres">
      <dgm:prSet presAssocID="{C9616411-431F-442E-8989-487695090090}" presName="parTrans" presStyleLbl="sibTrans2D1" presStyleIdx="4" presStyleCnt="6"/>
      <dgm:spPr/>
    </dgm:pt>
    <dgm:pt modelId="{D07E63D7-DA52-4801-AC86-E4BE40F8AF4B}" type="pres">
      <dgm:prSet presAssocID="{C9616411-431F-442E-8989-487695090090}" presName="connectorText" presStyleLbl="sibTrans2D1" presStyleIdx="4" presStyleCnt="6"/>
      <dgm:spPr/>
    </dgm:pt>
    <dgm:pt modelId="{4202CB96-EC73-4B94-8114-3B40A76C8EC2}" type="pres">
      <dgm:prSet presAssocID="{D2423DBC-9DB8-4F27-8CA7-AE15F5411C9E}" presName="node" presStyleLbl="node1" presStyleIdx="4" presStyleCnt="6">
        <dgm:presLayoutVars>
          <dgm:bulletEnabled val="1"/>
        </dgm:presLayoutVars>
      </dgm:prSet>
      <dgm:spPr/>
    </dgm:pt>
    <dgm:pt modelId="{75E79D38-D1E0-4AF0-A037-12D3AC6CA92A}" type="pres">
      <dgm:prSet presAssocID="{E1AD5DDC-A00C-4C42-A99A-104C462A3606}" presName="parTrans" presStyleLbl="sibTrans2D1" presStyleIdx="5" presStyleCnt="6"/>
      <dgm:spPr/>
    </dgm:pt>
    <dgm:pt modelId="{0996FD56-5BC5-4A36-ABB0-0816FA0641E0}" type="pres">
      <dgm:prSet presAssocID="{E1AD5DDC-A00C-4C42-A99A-104C462A3606}" presName="connectorText" presStyleLbl="sibTrans2D1" presStyleIdx="5" presStyleCnt="6"/>
      <dgm:spPr/>
    </dgm:pt>
    <dgm:pt modelId="{CF31DD2B-0DAA-4E7F-96EC-53FAB3C31A70}" type="pres">
      <dgm:prSet presAssocID="{4233DF30-713A-4C80-BC7F-F3D2B6679C98}" presName="node" presStyleLbl="node1" presStyleIdx="5" presStyleCnt="6">
        <dgm:presLayoutVars>
          <dgm:bulletEnabled val="1"/>
        </dgm:presLayoutVars>
      </dgm:prSet>
      <dgm:spPr/>
    </dgm:pt>
  </dgm:ptLst>
  <dgm:cxnLst>
    <dgm:cxn modelId="{5D59E602-BE56-4F16-884A-5057AABD9DB2}" srcId="{790901E1-9EA1-44F3-A620-6DAC8E40630F}" destId="{C50680CA-2EE3-4B44-A2F2-A4AB57043323}" srcOrd="3" destOrd="0" parTransId="{3448E736-D4AC-4EFA-AE00-9FEFB8D92BB2}" sibTransId="{53E519D7-A7DC-48FB-A638-AF894B8AD581}"/>
    <dgm:cxn modelId="{B26B1217-1DE4-4FC2-9C07-DE969FFB6161}" type="presOf" srcId="{E1AD5DDC-A00C-4C42-A99A-104C462A3606}" destId="{0996FD56-5BC5-4A36-ABB0-0816FA0641E0}" srcOrd="1" destOrd="0" presId="urn:microsoft.com/office/officeart/2005/8/layout/radial5"/>
    <dgm:cxn modelId="{06BC101A-8CE2-4331-8B7B-3C2B84049B77}" type="presOf" srcId="{C50680CA-2EE3-4B44-A2F2-A4AB57043323}" destId="{6F2DA730-A599-4E86-9CB5-9046EDA16ACA}" srcOrd="0" destOrd="4" presId="urn:microsoft.com/office/officeart/2005/8/layout/radial5"/>
    <dgm:cxn modelId="{D5B1391B-89C0-4956-883A-A0696F097602}" srcId="{31477CCF-69E8-4BD4-93BF-B6EF1011725F}" destId="{D2423DBC-9DB8-4F27-8CA7-AE15F5411C9E}" srcOrd="4" destOrd="0" parTransId="{C9616411-431F-442E-8989-487695090090}" sibTransId="{8ED84807-C7F8-462D-893C-6379F5C69D66}"/>
    <dgm:cxn modelId="{9F93812B-F406-4467-84FD-0A098EE00CC3}" type="presOf" srcId="{31477CCF-69E8-4BD4-93BF-B6EF1011725F}" destId="{2B7DA45D-4DCA-46C6-925E-9B6A412CE90C}" srcOrd="0" destOrd="0" presId="urn:microsoft.com/office/officeart/2005/8/layout/radial5"/>
    <dgm:cxn modelId="{C7D9142D-91B5-4978-A2A8-8EB2E653A0A6}" type="presOf" srcId="{A0B253A1-ED55-472C-886A-A035615B4320}" destId="{6F2DA730-A599-4E86-9CB5-9046EDA16ACA}" srcOrd="0" destOrd="2" presId="urn:microsoft.com/office/officeart/2005/8/layout/radial5"/>
    <dgm:cxn modelId="{27B59B2F-82E4-4675-A2D5-74C6F3065633}" type="presOf" srcId="{E03990DD-8C73-4031-BE13-33289621A80F}" destId="{CC4EDF88-DE74-481E-B5EA-49DC4B2B5ECD}" srcOrd="0" destOrd="0" presId="urn:microsoft.com/office/officeart/2005/8/layout/radial5"/>
    <dgm:cxn modelId="{13C60B37-43BD-4E7F-8D7B-7750B7705761}" type="presOf" srcId="{C261BC88-5E9B-4F35-A0D0-86CF7BF7A177}" destId="{6F2DA730-A599-4E86-9CB5-9046EDA16ACA}" srcOrd="0" destOrd="3" presId="urn:microsoft.com/office/officeart/2005/8/layout/radial5"/>
    <dgm:cxn modelId="{EE41A93C-E496-4565-B7E4-485D00743090}" type="presOf" srcId="{790901E1-9EA1-44F3-A620-6DAC8E40630F}" destId="{6F2DA730-A599-4E86-9CB5-9046EDA16ACA}" srcOrd="0" destOrd="0" presId="urn:microsoft.com/office/officeart/2005/8/layout/radial5"/>
    <dgm:cxn modelId="{932E305C-ABE8-4086-B1BF-595519A22DE2}" type="presOf" srcId="{C9616411-431F-442E-8989-487695090090}" destId="{D07E63D7-DA52-4801-AC86-E4BE40F8AF4B}" srcOrd="1" destOrd="0" presId="urn:microsoft.com/office/officeart/2005/8/layout/radial5"/>
    <dgm:cxn modelId="{9BD5585E-F88D-4956-B2C9-F9F289D31CAA}" type="presOf" srcId="{52BEBDC8-FFF9-496B-8F06-09CA4EE0205A}" destId="{EF5A8418-25CE-4B04-AEA5-AF4B09CA3A63}" srcOrd="0" destOrd="0" presId="urn:microsoft.com/office/officeart/2005/8/layout/radial5"/>
    <dgm:cxn modelId="{FF040161-AFA9-4C3B-B6C2-3FAE69A0F3C1}" type="presOf" srcId="{F710834A-593F-42D9-9DD2-FFF1B475C283}" destId="{72BBCF3D-DE73-433C-96E7-A9C8E8192CA0}" srcOrd="1" destOrd="0" presId="urn:microsoft.com/office/officeart/2005/8/layout/radial5"/>
    <dgm:cxn modelId="{A9711667-A1C4-4608-ABB3-A2901BBC3261}" srcId="{31477CCF-69E8-4BD4-93BF-B6EF1011725F}" destId="{E03990DD-8C73-4031-BE13-33289621A80F}" srcOrd="3" destOrd="0" parTransId="{F710834A-593F-42D9-9DD2-FFF1B475C283}" sibTransId="{D666FC18-6BF0-4871-AA1F-CF84ABEC2D85}"/>
    <dgm:cxn modelId="{69369248-C914-4C55-885B-39B4D44B026B}" srcId="{31477CCF-69E8-4BD4-93BF-B6EF1011725F}" destId="{7AD87D73-D054-4B9B-99BC-71E82179BE2E}" srcOrd="2" destOrd="0" parTransId="{B1F895B7-3EEF-4283-B25E-94075246B4F9}" sibTransId="{37F3B173-F29A-496E-B3EA-656453DF330C}"/>
    <dgm:cxn modelId="{B89E056C-7AA5-44C1-84DB-A41911ED0592}" type="presOf" srcId="{B1F895B7-3EEF-4283-B25E-94075246B4F9}" destId="{0B7F02EC-5EF7-4005-8F01-274FEA796A0D}" srcOrd="1" destOrd="0" presId="urn:microsoft.com/office/officeart/2005/8/layout/radial5"/>
    <dgm:cxn modelId="{0B3F854D-EA2B-449F-8ECF-549777CC96BF}" type="presOf" srcId="{D2423DBC-9DB8-4F27-8CA7-AE15F5411C9E}" destId="{4202CB96-EC73-4B94-8114-3B40A76C8EC2}" srcOrd="0" destOrd="0" presId="urn:microsoft.com/office/officeart/2005/8/layout/radial5"/>
    <dgm:cxn modelId="{2794546F-802A-4BA1-973A-A80CE155E583}" type="presOf" srcId="{E1AD5DDC-A00C-4C42-A99A-104C462A3606}" destId="{75E79D38-D1E0-4AF0-A037-12D3AC6CA92A}" srcOrd="0" destOrd="0" presId="urn:microsoft.com/office/officeart/2005/8/layout/radial5"/>
    <dgm:cxn modelId="{AB58D56F-DC42-42B1-AF78-CCC9A9D37B27}" srcId="{31477CCF-69E8-4BD4-93BF-B6EF1011725F}" destId="{DE2077FF-C8C3-4C34-9777-3DA24F8C2976}" srcOrd="1" destOrd="0" parTransId="{52BEBDC8-FFF9-496B-8F06-09CA4EE0205A}" sibTransId="{0356E4E2-99FB-452E-A40C-A64D721D3E78}"/>
    <dgm:cxn modelId="{19777A51-61D1-49CE-8980-14EE4E9656BD}" type="presOf" srcId="{52BEBDC8-FFF9-496B-8F06-09CA4EE0205A}" destId="{274A422A-8287-43D4-9C91-2AD81E44C55C}" srcOrd="1" destOrd="0" presId="urn:microsoft.com/office/officeart/2005/8/layout/radial5"/>
    <dgm:cxn modelId="{1A7FAB51-F675-41E7-8C0F-02AF2019AD99}" type="presOf" srcId="{DE2077FF-C8C3-4C34-9777-3DA24F8C2976}" destId="{CF28509A-063F-43CF-B03C-F34362D8987E}" srcOrd="0" destOrd="0" presId="urn:microsoft.com/office/officeart/2005/8/layout/radial5"/>
    <dgm:cxn modelId="{1490F654-51E6-48F1-9C77-E9924CC9B635}" type="presOf" srcId="{4233DF30-713A-4C80-BC7F-F3D2B6679C98}" destId="{CF31DD2B-0DAA-4E7F-96EC-53FAB3C31A70}" srcOrd="0" destOrd="0" presId="urn:microsoft.com/office/officeart/2005/8/layout/radial5"/>
    <dgm:cxn modelId="{915F4A7C-F6CD-434F-A727-989A1245C42D}" type="presOf" srcId="{DA303A04-4015-4320-992A-F6CB9BBEC77D}" destId="{49E04B42-3DBF-4756-A503-823E85D01FED}" srcOrd="1" destOrd="0" presId="urn:microsoft.com/office/officeart/2005/8/layout/radial5"/>
    <dgm:cxn modelId="{7A209680-C365-4908-A567-B0C9FC1F5C11}" srcId="{790901E1-9EA1-44F3-A620-6DAC8E40630F}" destId="{74552BB2-3CC2-44F1-8326-85C15C364F5D}" srcOrd="4" destOrd="0" parTransId="{4C1BFD8F-67C9-4977-92A5-9D7C679AF12E}" sibTransId="{ED43D5F1-4F8D-43D3-A4F7-B849F5DE476B}"/>
    <dgm:cxn modelId="{9FC0F398-95AC-4281-A36B-1C5D12B69E6E}" type="presOf" srcId="{F710834A-593F-42D9-9DD2-FFF1B475C283}" destId="{01C33A27-6F70-45E9-B7DD-814F5F9C8FF1}" srcOrd="0" destOrd="0" presId="urn:microsoft.com/office/officeart/2005/8/layout/radial5"/>
    <dgm:cxn modelId="{9C5CB999-A93A-46AF-8131-36A9BFF619AA}" type="presOf" srcId="{74552BB2-3CC2-44F1-8326-85C15C364F5D}" destId="{6F2DA730-A599-4E86-9CB5-9046EDA16ACA}" srcOrd="0" destOrd="5" presId="urn:microsoft.com/office/officeart/2005/8/layout/radial5"/>
    <dgm:cxn modelId="{3688AFA9-76BB-407B-A939-625BEB6C4BF2}" type="presOf" srcId="{C9616411-431F-442E-8989-487695090090}" destId="{30A65AEE-CE0E-491A-B769-4DF29090ABC4}" srcOrd="0" destOrd="0" presId="urn:microsoft.com/office/officeart/2005/8/layout/radial5"/>
    <dgm:cxn modelId="{ECC1E1AD-0447-47DB-9BAD-973C8762FAA0}" srcId="{790901E1-9EA1-44F3-A620-6DAC8E40630F}" destId="{CCD0D855-84BC-4D5D-B54A-716597AD236B}" srcOrd="0" destOrd="0" parTransId="{7E49BC64-77F1-4A8B-804E-BF91E5318EFF}" sibTransId="{5DCBD290-60F0-41D2-A389-B1C808BE8BBD}"/>
    <dgm:cxn modelId="{2E07B2B8-CBAE-455A-B688-9B4E783835F2}" srcId="{31477CCF-69E8-4BD4-93BF-B6EF1011725F}" destId="{790901E1-9EA1-44F3-A620-6DAC8E40630F}" srcOrd="0" destOrd="0" parTransId="{DA303A04-4015-4320-992A-F6CB9BBEC77D}" sibTransId="{FF5D1F37-566F-46F4-A951-69AFCFA44E7F}"/>
    <dgm:cxn modelId="{DA5FAABA-DD28-44BA-95EB-CA66605EDB69}" type="presOf" srcId="{DA303A04-4015-4320-992A-F6CB9BBEC77D}" destId="{717B28B1-8A73-4515-8F9D-17C570DBFFA1}" srcOrd="0" destOrd="0" presId="urn:microsoft.com/office/officeart/2005/8/layout/radial5"/>
    <dgm:cxn modelId="{9AB042D8-A129-401B-9343-F62AC9C615C3}" type="presOf" srcId="{CCD0D855-84BC-4D5D-B54A-716597AD236B}" destId="{6F2DA730-A599-4E86-9CB5-9046EDA16ACA}" srcOrd="0" destOrd="1" presId="urn:microsoft.com/office/officeart/2005/8/layout/radial5"/>
    <dgm:cxn modelId="{F54332D9-989F-409E-9D6A-C11366D930A6}" srcId="{790901E1-9EA1-44F3-A620-6DAC8E40630F}" destId="{A0B253A1-ED55-472C-886A-A035615B4320}" srcOrd="1" destOrd="0" parTransId="{3853C271-8AA2-4FDE-9E67-60ED7B39F9A8}" sibTransId="{4A0D1B2B-F2EC-4DF3-8FAE-C8A254B1456C}"/>
    <dgm:cxn modelId="{9982D1DA-E128-4648-8845-0902A0AB6244}" type="presOf" srcId="{B1F895B7-3EEF-4283-B25E-94075246B4F9}" destId="{DF374D1E-6F8E-41E2-A23C-65C2DFFE3F01}" srcOrd="0" destOrd="0" presId="urn:microsoft.com/office/officeart/2005/8/layout/radial5"/>
    <dgm:cxn modelId="{11E0A8DC-E627-4CAC-AA51-1143357FA923}" srcId="{790901E1-9EA1-44F3-A620-6DAC8E40630F}" destId="{C261BC88-5E9B-4F35-A0D0-86CF7BF7A177}" srcOrd="2" destOrd="0" parTransId="{E7D430B6-34B4-4F24-ACA6-4ADFA41C1C5F}" sibTransId="{76D2AF61-905A-4F70-8387-1C6622BF92ED}"/>
    <dgm:cxn modelId="{543175DD-F6D4-49AC-87D3-3C4274A94885}" type="presOf" srcId="{7AD87D73-D054-4B9B-99BC-71E82179BE2E}" destId="{01ED3A0A-9B15-4630-A8A0-19D3D076C4F9}" srcOrd="0" destOrd="0" presId="urn:microsoft.com/office/officeart/2005/8/layout/radial5"/>
    <dgm:cxn modelId="{B3DB78E5-9C8A-42AE-838D-BCD5A0FED42F}" srcId="{31477CCF-69E8-4BD4-93BF-B6EF1011725F}" destId="{4233DF30-713A-4C80-BC7F-F3D2B6679C98}" srcOrd="5" destOrd="0" parTransId="{E1AD5DDC-A00C-4C42-A99A-104C462A3606}" sibTransId="{7D3866D8-1808-4023-87DF-C9EC19D471F4}"/>
    <dgm:cxn modelId="{9DA99FE7-68F7-42E5-9475-08A514CCB3B7}" srcId="{29DF43CA-7313-44BF-BD3F-B42276A4B4C6}" destId="{31477CCF-69E8-4BD4-93BF-B6EF1011725F}" srcOrd="0" destOrd="0" parTransId="{24A0AC34-373E-4E78-A363-B9A53860CBD7}" sibTransId="{E99D4221-4CB6-416B-A54E-C8B92D98C224}"/>
    <dgm:cxn modelId="{E43676FA-4AC2-4644-B6E2-DFC6554F9543}" type="presOf" srcId="{29DF43CA-7313-44BF-BD3F-B42276A4B4C6}" destId="{68A7AC05-CC20-4697-B0A4-24A344541BF5}" srcOrd="0" destOrd="0" presId="urn:microsoft.com/office/officeart/2005/8/layout/radial5"/>
    <dgm:cxn modelId="{58514EFF-CFAB-4F60-BC1F-F93DE24D55FB}" type="presParOf" srcId="{68A7AC05-CC20-4697-B0A4-24A344541BF5}" destId="{2B7DA45D-4DCA-46C6-925E-9B6A412CE90C}" srcOrd="0" destOrd="0" presId="urn:microsoft.com/office/officeart/2005/8/layout/radial5"/>
    <dgm:cxn modelId="{3FC5BD65-2936-4A3A-9CCF-A1EA0AC56A4E}" type="presParOf" srcId="{68A7AC05-CC20-4697-B0A4-24A344541BF5}" destId="{717B28B1-8A73-4515-8F9D-17C570DBFFA1}" srcOrd="1" destOrd="0" presId="urn:microsoft.com/office/officeart/2005/8/layout/radial5"/>
    <dgm:cxn modelId="{CC1C6BB1-C2B2-40DB-A491-9D570F80BD75}" type="presParOf" srcId="{717B28B1-8A73-4515-8F9D-17C570DBFFA1}" destId="{49E04B42-3DBF-4756-A503-823E85D01FED}" srcOrd="0" destOrd="0" presId="urn:microsoft.com/office/officeart/2005/8/layout/radial5"/>
    <dgm:cxn modelId="{147EAB99-4F86-4955-A1FE-D081643F5E65}" type="presParOf" srcId="{68A7AC05-CC20-4697-B0A4-24A344541BF5}" destId="{6F2DA730-A599-4E86-9CB5-9046EDA16ACA}" srcOrd="2" destOrd="0" presId="urn:microsoft.com/office/officeart/2005/8/layout/radial5"/>
    <dgm:cxn modelId="{4CB3CC16-492E-4B3A-B00E-43575631DBAF}" type="presParOf" srcId="{68A7AC05-CC20-4697-B0A4-24A344541BF5}" destId="{EF5A8418-25CE-4B04-AEA5-AF4B09CA3A63}" srcOrd="3" destOrd="0" presId="urn:microsoft.com/office/officeart/2005/8/layout/radial5"/>
    <dgm:cxn modelId="{C41DA5A0-DE5E-45CD-B467-0E1A950CC546}" type="presParOf" srcId="{EF5A8418-25CE-4B04-AEA5-AF4B09CA3A63}" destId="{274A422A-8287-43D4-9C91-2AD81E44C55C}" srcOrd="0" destOrd="0" presId="urn:microsoft.com/office/officeart/2005/8/layout/radial5"/>
    <dgm:cxn modelId="{DFD86B28-7E43-4E17-825D-F2E28E764CC2}" type="presParOf" srcId="{68A7AC05-CC20-4697-B0A4-24A344541BF5}" destId="{CF28509A-063F-43CF-B03C-F34362D8987E}" srcOrd="4" destOrd="0" presId="urn:microsoft.com/office/officeart/2005/8/layout/radial5"/>
    <dgm:cxn modelId="{AC352A91-B171-4383-B30C-73A390D83479}" type="presParOf" srcId="{68A7AC05-CC20-4697-B0A4-24A344541BF5}" destId="{DF374D1E-6F8E-41E2-A23C-65C2DFFE3F01}" srcOrd="5" destOrd="0" presId="urn:microsoft.com/office/officeart/2005/8/layout/radial5"/>
    <dgm:cxn modelId="{CD5E713C-BB2D-4C0B-8E47-0BBFF45EB355}" type="presParOf" srcId="{DF374D1E-6F8E-41E2-A23C-65C2DFFE3F01}" destId="{0B7F02EC-5EF7-4005-8F01-274FEA796A0D}" srcOrd="0" destOrd="0" presId="urn:microsoft.com/office/officeart/2005/8/layout/radial5"/>
    <dgm:cxn modelId="{CEEA4E37-BF5D-4629-A35D-5775F91F0993}" type="presParOf" srcId="{68A7AC05-CC20-4697-B0A4-24A344541BF5}" destId="{01ED3A0A-9B15-4630-A8A0-19D3D076C4F9}" srcOrd="6" destOrd="0" presId="urn:microsoft.com/office/officeart/2005/8/layout/radial5"/>
    <dgm:cxn modelId="{BE791FCE-E8A6-4740-AAB3-B22608E83C8D}" type="presParOf" srcId="{68A7AC05-CC20-4697-B0A4-24A344541BF5}" destId="{01C33A27-6F70-45E9-B7DD-814F5F9C8FF1}" srcOrd="7" destOrd="0" presId="urn:microsoft.com/office/officeart/2005/8/layout/radial5"/>
    <dgm:cxn modelId="{B9E452E7-744C-4CE6-A97C-B0A45049A14A}" type="presParOf" srcId="{01C33A27-6F70-45E9-B7DD-814F5F9C8FF1}" destId="{72BBCF3D-DE73-433C-96E7-A9C8E8192CA0}" srcOrd="0" destOrd="0" presId="urn:microsoft.com/office/officeart/2005/8/layout/radial5"/>
    <dgm:cxn modelId="{08648FAE-E9F9-43B5-A945-41D456D790C2}" type="presParOf" srcId="{68A7AC05-CC20-4697-B0A4-24A344541BF5}" destId="{CC4EDF88-DE74-481E-B5EA-49DC4B2B5ECD}" srcOrd="8" destOrd="0" presId="urn:microsoft.com/office/officeart/2005/8/layout/radial5"/>
    <dgm:cxn modelId="{36F01CB2-B0E5-4837-B119-42BF2E0F61DE}" type="presParOf" srcId="{68A7AC05-CC20-4697-B0A4-24A344541BF5}" destId="{30A65AEE-CE0E-491A-B769-4DF29090ABC4}" srcOrd="9" destOrd="0" presId="urn:microsoft.com/office/officeart/2005/8/layout/radial5"/>
    <dgm:cxn modelId="{99D5EE1D-12C1-4C4D-BDD6-BC9DB1F357AE}" type="presParOf" srcId="{30A65AEE-CE0E-491A-B769-4DF29090ABC4}" destId="{D07E63D7-DA52-4801-AC86-E4BE40F8AF4B}" srcOrd="0" destOrd="0" presId="urn:microsoft.com/office/officeart/2005/8/layout/radial5"/>
    <dgm:cxn modelId="{68B7903B-A00F-4AAA-9C73-36B057845989}" type="presParOf" srcId="{68A7AC05-CC20-4697-B0A4-24A344541BF5}" destId="{4202CB96-EC73-4B94-8114-3B40A76C8EC2}" srcOrd="10" destOrd="0" presId="urn:microsoft.com/office/officeart/2005/8/layout/radial5"/>
    <dgm:cxn modelId="{5BA39A94-A354-43BC-A88D-655346C54AC3}" type="presParOf" srcId="{68A7AC05-CC20-4697-B0A4-24A344541BF5}" destId="{75E79D38-D1E0-4AF0-A037-12D3AC6CA92A}" srcOrd="11" destOrd="0" presId="urn:microsoft.com/office/officeart/2005/8/layout/radial5"/>
    <dgm:cxn modelId="{A6834764-5D0C-4079-8CBE-E26FEA9C726A}" type="presParOf" srcId="{75E79D38-D1E0-4AF0-A037-12D3AC6CA92A}" destId="{0996FD56-5BC5-4A36-ABB0-0816FA0641E0}" srcOrd="0" destOrd="0" presId="urn:microsoft.com/office/officeart/2005/8/layout/radial5"/>
    <dgm:cxn modelId="{986E5423-D1CF-433D-9394-502ED70B2863}" type="presParOf" srcId="{68A7AC05-CC20-4697-B0A4-24A344541BF5}" destId="{CF31DD2B-0DAA-4E7F-96EC-53FAB3C31A70}" srcOrd="12" destOrd="0" presId="urn:microsoft.com/office/officeart/2005/8/layout/radial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AC75BD6D-0B94-4C7D-8BC3-16420B9F022F}" type="doc">
      <dgm:prSet loTypeId="urn:microsoft.com/office/officeart/2005/8/layout/process1" loCatId="process" qsTypeId="urn:microsoft.com/office/officeart/2005/8/quickstyle/simple1" qsCatId="simple" csTypeId="urn:microsoft.com/office/officeart/2005/8/colors/accent1_2" csCatId="accent1" phldr="1"/>
      <dgm:spPr/>
    </dgm:pt>
    <dgm:pt modelId="{24070E24-8AFC-4DA4-9A6E-D0A535D8C4B0}">
      <dgm:prSet phldrT="[Text]"/>
      <dgm:spPr/>
      <dgm:t>
        <a:bodyPr/>
        <a:lstStyle/>
        <a:p>
          <a:r>
            <a:rPr lang="en-US" dirty="0"/>
            <a:t>Asset Hierarchy</a:t>
          </a:r>
          <a:endParaRPr lang="en-GB" dirty="0"/>
        </a:p>
      </dgm:t>
    </dgm:pt>
    <dgm:pt modelId="{4B6E05A3-5028-42FA-9E59-CD9FE670C32D}" type="parTrans" cxnId="{5E4D9A6B-EC83-4FCC-8DB8-1E47E5D3E116}">
      <dgm:prSet/>
      <dgm:spPr/>
      <dgm:t>
        <a:bodyPr/>
        <a:lstStyle/>
        <a:p>
          <a:endParaRPr lang="en-GB"/>
        </a:p>
      </dgm:t>
    </dgm:pt>
    <dgm:pt modelId="{CC082B94-92AB-4466-9FA5-48D5A005D2F8}" type="sibTrans" cxnId="{5E4D9A6B-EC83-4FCC-8DB8-1E47E5D3E116}">
      <dgm:prSet/>
      <dgm:spPr/>
      <dgm:t>
        <a:bodyPr/>
        <a:lstStyle/>
        <a:p>
          <a:endParaRPr lang="en-GB"/>
        </a:p>
      </dgm:t>
    </dgm:pt>
    <dgm:pt modelId="{4C26FDC8-EC7B-4EF7-AC68-9FED17D89560}">
      <dgm:prSet phldrT="[Text]"/>
      <dgm:spPr/>
      <dgm:t>
        <a:bodyPr/>
        <a:lstStyle/>
        <a:p>
          <a:r>
            <a:rPr lang="en-US" dirty="0"/>
            <a:t>Naming</a:t>
          </a:r>
          <a:endParaRPr lang="en-GB" dirty="0"/>
        </a:p>
      </dgm:t>
    </dgm:pt>
    <dgm:pt modelId="{BE9855C6-19FF-44C4-8681-C664DE4A7471}" type="parTrans" cxnId="{3264B11C-C1AE-4023-BF8A-C307FE06BCEF}">
      <dgm:prSet/>
      <dgm:spPr/>
      <dgm:t>
        <a:bodyPr/>
        <a:lstStyle/>
        <a:p>
          <a:endParaRPr lang="en-GB"/>
        </a:p>
      </dgm:t>
    </dgm:pt>
    <dgm:pt modelId="{945A3276-106F-47BB-88F1-7E398E092962}" type="sibTrans" cxnId="{3264B11C-C1AE-4023-BF8A-C307FE06BCEF}">
      <dgm:prSet/>
      <dgm:spPr/>
      <dgm:t>
        <a:bodyPr/>
        <a:lstStyle/>
        <a:p>
          <a:endParaRPr lang="en-GB"/>
        </a:p>
      </dgm:t>
    </dgm:pt>
    <dgm:pt modelId="{A869914C-EA43-473F-9DB0-5A6485DCD8B9}">
      <dgm:prSet phldrT="[Text]"/>
      <dgm:spPr/>
      <dgm:t>
        <a:bodyPr/>
        <a:lstStyle/>
        <a:p>
          <a:r>
            <a:rPr lang="en-US" dirty="0"/>
            <a:t>Workflow</a:t>
          </a:r>
          <a:endParaRPr lang="en-GB" dirty="0"/>
        </a:p>
      </dgm:t>
    </dgm:pt>
    <dgm:pt modelId="{5AC399E2-DA88-49A3-AE52-D70EB8544A4D}" type="parTrans" cxnId="{AA4DD63A-DE4E-48F6-A6F1-5372E8EB3F63}">
      <dgm:prSet/>
      <dgm:spPr/>
      <dgm:t>
        <a:bodyPr/>
        <a:lstStyle/>
        <a:p>
          <a:endParaRPr lang="en-GB"/>
        </a:p>
      </dgm:t>
    </dgm:pt>
    <dgm:pt modelId="{F1A89887-16C4-4F93-BE87-890CCE638C7E}" type="sibTrans" cxnId="{AA4DD63A-DE4E-48F6-A6F1-5372E8EB3F63}">
      <dgm:prSet/>
      <dgm:spPr/>
      <dgm:t>
        <a:bodyPr/>
        <a:lstStyle/>
        <a:p>
          <a:endParaRPr lang="en-GB"/>
        </a:p>
      </dgm:t>
    </dgm:pt>
    <dgm:pt modelId="{DD8FB7E8-9CD6-4662-B076-AF14FB5FEE12}">
      <dgm:prSet/>
      <dgm:spPr/>
      <dgm:t>
        <a:bodyPr/>
        <a:lstStyle/>
        <a:p>
          <a:r>
            <a:rPr lang="en-US" dirty="0"/>
            <a:t>Translating to EAM</a:t>
          </a:r>
          <a:endParaRPr lang="en-GB" dirty="0"/>
        </a:p>
      </dgm:t>
    </dgm:pt>
    <dgm:pt modelId="{FD058BAC-2AA8-46BB-B22F-19FD6792B77F}" type="parTrans" cxnId="{00B3903A-22AA-4EA4-964D-203B945ABDA3}">
      <dgm:prSet/>
      <dgm:spPr/>
      <dgm:t>
        <a:bodyPr/>
        <a:lstStyle/>
        <a:p>
          <a:endParaRPr lang="en-GB"/>
        </a:p>
      </dgm:t>
    </dgm:pt>
    <dgm:pt modelId="{F4B2F46E-DEBE-41C3-A2DA-24A5C714894D}" type="sibTrans" cxnId="{00B3903A-22AA-4EA4-964D-203B945ABDA3}">
      <dgm:prSet/>
      <dgm:spPr/>
      <dgm:t>
        <a:bodyPr/>
        <a:lstStyle/>
        <a:p>
          <a:endParaRPr lang="en-GB"/>
        </a:p>
      </dgm:t>
    </dgm:pt>
    <dgm:pt modelId="{BC98F455-C72E-4C89-B000-7DDA689C82CC}">
      <dgm:prSet/>
      <dgm:spPr/>
      <dgm:t>
        <a:bodyPr/>
        <a:lstStyle/>
        <a:p>
          <a:r>
            <a:rPr lang="en-US" dirty="0"/>
            <a:t>Sensor Parameter</a:t>
          </a:r>
          <a:endParaRPr lang="en-GB" dirty="0"/>
        </a:p>
      </dgm:t>
    </dgm:pt>
    <dgm:pt modelId="{AF69970E-F1FC-4742-B3CA-243E1FD2D1CB}" type="parTrans" cxnId="{143895E4-9DC7-49F0-A8AC-7C5DC9D11FA0}">
      <dgm:prSet/>
      <dgm:spPr/>
      <dgm:t>
        <a:bodyPr/>
        <a:lstStyle/>
        <a:p>
          <a:endParaRPr lang="en-GB"/>
        </a:p>
      </dgm:t>
    </dgm:pt>
    <dgm:pt modelId="{34E9151E-E1CA-475A-8A9D-B623D142365B}" type="sibTrans" cxnId="{143895E4-9DC7-49F0-A8AC-7C5DC9D11FA0}">
      <dgm:prSet/>
      <dgm:spPr/>
      <dgm:t>
        <a:bodyPr/>
        <a:lstStyle/>
        <a:p>
          <a:endParaRPr lang="en-GB"/>
        </a:p>
      </dgm:t>
    </dgm:pt>
    <dgm:pt modelId="{13184CFE-7213-4141-B47F-795789078EE9}" type="pres">
      <dgm:prSet presAssocID="{AC75BD6D-0B94-4C7D-8BC3-16420B9F022F}" presName="Name0" presStyleCnt="0">
        <dgm:presLayoutVars>
          <dgm:dir/>
          <dgm:resizeHandles val="exact"/>
        </dgm:presLayoutVars>
      </dgm:prSet>
      <dgm:spPr/>
    </dgm:pt>
    <dgm:pt modelId="{DDC5C687-666B-4DFD-AF32-28FC35C7FCFE}" type="pres">
      <dgm:prSet presAssocID="{24070E24-8AFC-4DA4-9A6E-D0A535D8C4B0}" presName="node" presStyleLbl="node1" presStyleIdx="0" presStyleCnt="5">
        <dgm:presLayoutVars>
          <dgm:bulletEnabled val="1"/>
        </dgm:presLayoutVars>
      </dgm:prSet>
      <dgm:spPr/>
    </dgm:pt>
    <dgm:pt modelId="{FC3F8429-20F4-4A88-B996-662173C4E055}" type="pres">
      <dgm:prSet presAssocID="{CC082B94-92AB-4466-9FA5-48D5A005D2F8}" presName="sibTrans" presStyleLbl="sibTrans2D1" presStyleIdx="0" presStyleCnt="4"/>
      <dgm:spPr/>
    </dgm:pt>
    <dgm:pt modelId="{65A3F32A-FA02-43C3-AC51-2C6A2439DF6F}" type="pres">
      <dgm:prSet presAssocID="{CC082B94-92AB-4466-9FA5-48D5A005D2F8}" presName="connectorText" presStyleLbl="sibTrans2D1" presStyleIdx="0" presStyleCnt="4"/>
      <dgm:spPr/>
    </dgm:pt>
    <dgm:pt modelId="{849D2167-3A5A-4773-B07A-D9B2D15FA75E}" type="pres">
      <dgm:prSet presAssocID="{4C26FDC8-EC7B-4EF7-AC68-9FED17D89560}" presName="node" presStyleLbl="node1" presStyleIdx="1" presStyleCnt="5">
        <dgm:presLayoutVars>
          <dgm:bulletEnabled val="1"/>
        </dgm:presLayoutVars>
      </dgm:prSet>
      <dgm:spPr/>
    </dgm:pt>
    <dgm:pt modelId="{5D98BA3C-CD2C-494E-A352-C215265401C4}" type="pres">
      <dgm:prSet presAssocID="{945A3276-106F-47BB-88F1-7E398E092962}" presName="sibTrans" presStyleLbl="sibTrans2D1" presStyleIdx="1" presStyleCnt="4"/>
      <dgm:spPr/>
    </dgm:pt>
    <dgm:pt modelId="{8294A73B-9AE2-4A5E-AA6C-8EDBD2966E84}" type="pres">
      <dgm:prSet presAssocID="{945A3276-106F-47BB-88F1-7E398E092962}" presName="connectorText" presStyleLbl="sibTrans2D1" presStyleIdx="1" presStyleCnt="4"/>
      <dgm:spPr/>
    </dgm:pt>
    <dgm:pt modelId="{7936A3E2-F47F-40BB-9740-B82C28300A28}" type="pres">
      <dgm:prSet presAssocID="{A869914C-EA43-473F-9DB0-5A6485DCD8B9}" presName="node" presStyleLbl="node1" presStyleIdx="2" presStyleCnt="5">
        <dgm:presLayoutVars>
          <dgm:bulletEnabled val="1"/>
        </dgm:presLayoutVars>
      </dgm:prSet>
      <dgm:spPr/>
    </dgm:pt>
    <dgm:pt modelId="{A9185B74-4C95-480D-8259-E7DCF2E386B8}" type="pres">
      <dgm:prSet presAssocID="{F1A89887-16C4-4F93-BE87-890CCE638C7E}" presName="sibTrans" presStyleLbl="sibTrans2D1" presStyleIdx="2" presStyleCnt="4"/>
      <dgm:spPr/>
    </dgm:pt>
    <dgm:pt modelId="{620B7D7B-E68E-4A93-904C-042CB63A1F57}" type="pres">
      <dgm:prSet presAssocID="{F1A89887-16C4-4F93-BE87-890CCE638C7E}" presName="connectorText" presStyleLbl="sibTrans2D1" presStyleIdx="2" presStyleCnt="4"/>
      <dgm:spPr/>
    </dgm:pt>
    <dgm:pt modelId="{A8DDA57C-9C20-4A6D-8FC9-A0DBCFF8F2C7}" type="pres">
      <dgm:prSet presAssocID="{BC98F455-C72E-4C89-B000-7DDA689C82CC}" presName="node" presStyleLbl="node1" presStyleIdx="3" presStyleCnt="5">
        <dgm:presLayoutVars>
          <dgm:bulletEnabled val="1"/>
        </dgm:presLayoutVars>
      </dgm:prSet>
      <dgm:spPr/>
    </dgm:pt>
    <dgm:pt modelId="{2235C094-D26D-4C4C-8182-D354D8830F2E}" type="pres">
      <dgm:prSet presAssocID="{34E9151E-E1CA-475A-8A9D-B623D142365B}" presName="sibTrans" presStyleLbl="sibTrans2D1" presStyleIdx="3" presStyleCnt="4"/>
      <dgm:spPr/>
    </dgm:pt>
    <dgm:pt modelId="{76422A07-5213-46CD-8F2C-EEA45D527EF6}" type="pres">
      <dgm:prSet presAssocID="{34E9151E-E1CA-475A-8A9D-B623D142365B}" presName="connectorText" presStyleLbl="sibTrans2D1" presStyleIdx="3" presStyleCnt="4"/>
      <dgm:spPr/>
    </dgm:pt>
    <dgm:pt modelId="{1ABC76D8-92CA-4A03-97D8-73D6BBC8E2E2}" type="pres">
      <dgm:prSet presAssocID="{DD8FB7E8-9CD6-4662-B076-AF14FB5FEE12}" presName="node" presStyleLbl="node1" presStyleIdx="4" presStyleCnt="5">
        <dgm:presLayoutVars>
          <dgm:bulletEnabled val="1"/>
        </dgm:presLayoutVars>
      </dgm:prSet>
      <dgm:spPr/>
    </dgm:pt>
  </dgm:ptLst>
  <dgm:cxnLst>
    <dgm:cxn modelId="{B89F2F01-C6FF-4FAD-BE0D-A947D14177D9}" type="presOf" srcId="{24070E24-8AFC-4DA4-9A6E-D0A535D8C4B0}" destId="{DDC5C687-666B-4DFD-AF32-28FC35C7FCFE}" srcOrd="0" destOrd="0" presId="urn:microsoft.com/office/officeart/2005/8/layout/process1"/>
    <dgm:cxn modelId="{1D102B02-803C-4A9C-90B7-F08959FB56B1}" type="presOf" srcId="{945A3276-106F-47BB-88F1-7E398E092962}" destId="{5D98BA3C-CD2C-494E-A352-C215265401C4}" srcOrd="0" destOrd="0" presId="urn:microsoft.com/office/officeart/2005/8/layout/process1"/>
    <dgm:cxn modelId="{A0B8C912-BF34-4342-9839-993C67B101FA}" type="presOf" srcId="{4C26FDC8-EC7B-4EF7-AC68-9FED17D89560}" destId="{849D2167-3A5A-4773-B07A-D9B2D15FA75E}" srcOrd="0" destOrd="0" presId="urn:microsoft.com/office/officeart/2005/8/layout/process1"/>
    <dgm:cxn modelId="{3264B11C-C1AE-4023-BF8A-C307FE06BCEF}" srcId="{AC75BD6D-0B94-4C7D-8BC3-16420B9F022F}" destId="{4C26FDC8-EC7B-4EF7-AC68-9FED17D89560}" srcOrd="1" destOrd="0" parTransId="{BE9855C6-19FF-44C4-8681-C664DE4A7471}" sibTransId="{945A3276-106F-47BB-88F1-7E398E092962}"/>
    <dgm:cxn modelId="{874AE51C-4F82-45D8-B5DC-ECF792FCBD1C}" type="presOf" srcId="{A869914C-EA43-473F-9DB0-5A6485DCD8B9}" destId="{7936A3E2-F47F-40BB-9740-B82C28300A28}" srcOrd="0" destOrd="0" presId="urn:microsoft.com/office/officeart/2005/8/layout/process1"/>
    <dgm:cxn modelId="{4B19F025-2485-4490-8F15-2B17CBDBB6C1}" type="presOf" srcId="{CC082B94-92AB-4466-9FA5-48D5A005D2F8}" destId="{FC3F8429-20F4-4A88-B996-662173C4E055}" srcOrd="0" destOrd="0" presId="urn:microsoft.com/office/officeart/2005/8/layout/process1"/>
    <dgm:cxn modelId="{9DA2B226-3062-42DE-823B-0610FD0BF49E}" type="presOf" srcId="{F1A89887-16C4-4F93-BE87-890CCE638C7E}" destId="{620B7D7B-E68E-4A93-904C-042CB63A1F57}" srcOrd="1" destOrd="0" presId="urn:microsoft.com/office/officeart/2005/8/layout/process1"/>
    <dgm:cxn modelId="{C7689B35-8B5D-451A-B96E-D60C3E4A0AE8}" type="presOf" srcId="{945A3276-106F-47BB-88F1-7E398E092962}" destId="{8294A73B-9AE2-4A5E-AA6C-8EDBD2966E84}" srcOrd="1" destOrd="0" presId="urn:microsoft.com/office/officeart/2005/8/layout/process1"/>
    <dgm:cxn modelId="{00B3903A-22AA-4EA4-964D-203B945ABDA3}" srcId="{AC75BD6D-0B94-4C7D-8BC3-16420B9F022F}" destId="{DD8FB7E8-9CD6-4662-B076-AF14FB5FEE12}" srcOrd="4" destOrd="0" parTransId="{FD058BAC-2AA8-46BB-B22F-19FD6792B77F}" sibTransId="{F4B2F46E-DEBE-41C3-A2DA-24A5C714894D}"/>
    <dgm:cxn modelId="{AA4DD63A-DE4E-48F6-A6F1-5372E8EB3F63}" srcId="{AC75BD6D-0B94-4C7D-8BC3-16420B9F022F}" destId="{A869914C-EA43-473F-9DB0-5A6485DCD8B9}" srcOrd="2" destOrd="0" parTransId="{5AC399E2-DA88-49A3-AE52-D70EB8544A4D}" sibTransId="{F1A89887-16C4-4F93-BE87-890CCE638C7E}"/>
    <dgm:cxn modelId="{55082D4A-0750-4EB0-A9AC-CDD644F893F9}" type="presOf" srcId="{F1A89887-16C4-4F93-BE87-890CCE638C7E}" destId="{A9185B74-4C95-480D-8259-E7DCF2E386B8}" srcOrd="0" destOrd="0" presId="urn:microsoft.com/office/officeart/2005/8/layout/process1"/>
    <dgm:cxn modelId="{5E4D9A6B-EC83-4FCC-8DB8-1E47E5D3E116}" srcId="{AC75BD6D-0B94-4C7D-8BC3-16420B9F022F}" destId="{24070E24-8AFC-4DA4-9A6E-D0A535D8C4B0}" srcOrd="0" destOrd="0" parTransId="{4B6E05A3-5028-42FA-9E59-CD9FE670C32D}" sibTransId="{CC082B94-92AB-4466-9FA5-48D5A005D2F8}"/>
    <dgm:cxn modelId="{FA08479D-2491-4A42-AD61-57BAD8951252}" type="presOf" srcId="{AC75BD6D-0B94-4C7D-8BC3-16420B9F022F}" destId="{13184CFE-7213-4141-B47F-795789078EE9}" srcOrd="0" destOrd="0" presId="urn:microsoft.com/office/officeart/2005/8/layout/process1"/>
    <dgm:cxn modelId="{DE0DB7A9-FBAF-4559-BE9E-7CBF031B1C17}" type="presOf" srcId="{34E9151E-E1CA-475A-8A9D-B623D142365B}" destId="{2235C094-D26D-4C4C-8182-D354D8830F2E}" srcOrd="0" destOrd="0" presId="urn:microsoft.com/office/officeart/2005/8/layout/process1"/>
    <dgm:cxn modelId="{F93AB8C3-2771-4EB5-AF0B-E5184AB894A2}" type="presOf" srcId="{BC98F455-C72E-4C89-B000-7DDA689C82CC}" destId="{A8DDA57C-9C20-4A6D-8FC9-A0DBCFF8F2C7}" srcOrd="0" destOrd="0" presId="urn:microsoft.com/office/officeart/2005/8/layout/process1"/>
    <dgm:cxn modelId="{322D93CC-9106-4217-84FF-0F87203117DC}" type="presOf" srcId="{CC082B94-92AB-4466-9FA5-48D5A005D2F8}" destId="{65A3F32A-FA02-43C3-AC51-2C6A2439DF6F}" srcOrd="1" destOrd="0" presId="urn:microsoft.com/office/officeart/2005/8/layout/process1"/>
    <dgm:cxn modelId="{2402F2D4-4AC2-4420-AD3E-88F0F9EDB691}" type="presOf" srcId="{34E9151E-E1CA-475A-8A9D-B623D142365B}" destId="{76422A07-5213-46CD-8F2C-EEA45D527EF6}" srcOrd="1" destOrd="0" presId="urn:microsoft.com/office/officeart/2005/8/layout/process1"/>
    <dgm:cxn modelId="{143895E4-9DC7-49F0-A8AC-7C5DC9D11FA0}" srcId="{AC75BD6D-0B94-4C7D-8BC3-16420B9F022F}" destId="{BC98F455-C72E-4C89-B000-7DDA689C82CC}" srcOrd="3" destOrd="0" parTransId="{AF69970E-F1FC-4742-B3CA-243E1FD2D1CB}" sibTransId="{34E9151E-E1CA-475A-8A9D-B623D142365B}"/>
    <dgm:cxn modelId="{82DAC0F8-10E1-4015-8CC7-7B52EFD4A38B}" type="presOf" srcId="{DD8FB7E8-9CD6-4662-B076-AF14FB5FEE12}" destId="{1ABC76D8-92CA-4A03-97D8-73D6BBC8E2E2}" srcOrd="0" destOrd="0" presId="urn:microsoft.com/office/officeart/2005/8/layout/process1"/>
    <dgm:cxn modelId="{81C24843-BB0A-4295-A53F-1683C78DC4B4}" type="presParOf" srcId="{13184CFE-7213-4141-B47F-795789078EE9}" destId="{DDC5C687-666B-4DFD-AF32-28FC35C7FCFE}" srcOrd="0" destOrd="0" presId="urn:microsoft.com/office/officeart/2005/8/layout/process1"/>
    <dgm:cxn modelId="{6A7133E0-394A-4A6B-A87D-782D126D5517}" type="presParOf" srcId="{13184CFE-7213-4141-B47F-795789078EE9}" destId="{FC3F8429-20F4-4A88-B996-662173C4E055}" srcOrd="1" destOrd="0" presId="urn:microsoft.com/office/officeart/2005/8/layout/process1"/>
    <dgm:cxn modelId="{F164B00E-CED4-4D4E-8542-1F82E15D77A2}" type="presParOf" srcId="{FC3F8429-20F4-4A88-B996-662173C4E055}" destId="{65A3F32A-FA02-43C3-AC51-2C6A2439DF6F}" srcOrd="0" destOrd="0" presId="urn:microsoft.com/office/officeart/2005/8/layout/process1"/>
    <dgm:cxn modelId="{B039F1E8-F7FA-4BD2-BE48-07FD7AEE8FAB}" type="presParOf" srcId="{13184CFE-7213-4141-B47F-795789078EE9}" destId="{849D2167-3A5A-4773-B07A-D9B2D15FA75E}" srcOrd="2" destOrd="0" presId="urn:microsoft.com/office/officeart/2005/8/layout/process1"/>
    <dgm:cxn modelId="{A859FF74-67EB-4526-A93E-D4442643A8D3}" type="presParOf" srcId="{13184CFE-7213-4141-B47F-795789078EE9}" destId="{5D98BA3C-CD2C-494E-A352-C215265401C4}" srcOrd="3" destOrd="0" presId="urn:microsoft.com/office/officeart/2005/8/layout/process1"/>
    <dgm:cxn modelId="{184A5DF5-E51D-4FD9-9DC9-21298419899A}" type="presParOf" srcId="{5D98BA3C-CD2C-494E-A352-C215265401C4}" destId="{8294A73B-9AE2-4A5E-AA6C-8EDBD2966E84}" srcOrd="0" destOrd="0" presId="urn:microsoft.com/office/officeart/2005/8/layout/process1"/>
    <dgm:cxn modelId="{D4492C94-C12B-49FB-9F00-A308AFB1D325}" type="presParOf" srcId="{13184CFE-7213-4141-B47F-795789078EE9}" destId="{7936A3E2-F47F-40BB-9740-B82C28300A28}" srcOrd="4" destOrd="0" presId="urn:microsoft.com/office/officeart/2005/8/layout/process1"/>
    <dgm:cxn modelId="{BE91928B-B281-451D-BC66-E4B0375A2341}" type="presParOf" srcId="{13184CFE-7213-4141-B47F-795789078EE9}" destId="{A9185B74-4C95-480D-8259-E7DCF2E386B8}" srcOrd="5" destOrd="0" presId="urn:microsoft.com/office/officeart/2005/8/layout/process1"/>
    <dgm:cxn modelId="{FD3B7418-BD3A-4C14-8904-5B0C1330A621}" type="presParOf" srcId="{A9185B74-4C95-480D-8259-E7DCF2E386B8}" destId="{620B7D7B-E68E-4A93-904C-042CB63A1F57}" srcOrd="0" destOrd="0" presId="urn:microsoft.com/office/officeart/2005/8/layout/process1"/>
    <dgm:cxn modelId="{2215BBAC-FE7F-433C-8214-325F6F0CE856}" type="presParOf" srcId="{13184CFE-7213-4141-B47F-795789078EE9}" destId="{A8DDA57C-9C20-4A6D-8FC9-A0DBCFF8F2C7}" srcOrd="6" destOrd="0" presId="urn:microsoft.com/office/officeart/2005/8/layout/process1"/>
    <dgm:cxn modelId="{02B4388C-23B1-4152-AD14-E789DB2B5746}" type="presParOf" srcId="{13184CFE-7213-4141-B47F-795789078EE9}" destId="{2235C094-D26D-4C4C-8182-D354D8830F2E}" srcOrd="7" destOrd="0" presId="urn:microsoft.com/office/officeart/2005/8/layout/process1"/>
    <dgm:cxn modelId="{EB275CF6-3404-4840-B67E-EA1CF5065668}" type="presParOf" srcId="{2235C094-D26D-4C4C-8182-D354D8830F2E}" destId="{76422A07-5213-46CD-8F2C-EEA45D527EF6}" srcOrd="0" destOrd="0" presId="urn:microsoft.com/office/officeart/2005/8/layout/process1"/>
    <dgm:cxn modelId="{B2C611D3-8C97-4EA9-8484-E357AB3E015E}" type="presParOf" srcId="{13184CFE-7213-4141-B47F-795789078EE9}" destId="{1ABC76D8-92CA-4A03-97D8-73D6BBC8E2E2}" srcOrd="8" destOrd="0" presId="urn:microsoft.com/office/officeart/2005/8/layout/process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3D01DBDB-8B5C-4673-9BB5-D782C68C560D}"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n-GB"/>
        </a:p>
      </dgm:t>
    </dgm:pt>
    <dgm:pt modelId="{6BDB0D30-EF21-405A-BE15-048BBB304291}">
      <dgm:prSet phldrT="[Text]" custT="1"/>
      <dgm:spPr/>
      <dgm:t>
        <a:bodyPr/>
        <a:lstStyle/>
        <a:p>
          <a:r>
            <a:rPr lang="en-US" sz="900" dirty="0"/>
            <a:t>Iteration 1</a:t>
          </a:r>
          <a:endParaRPr lang="en-GB" sz="900" dirty="0"/>
        </a:p>
      </dgm:t>
    </dgm:pt>
    <dgm:pt modelId="{D3D165F1-96BE-45BD-AA1C-29065308E9E6}" type="parTrans" cxnId="{1BCF7B74-9437-4971-A2F4-9E6284640E5E}">
      <dgm:prSet/>
      <dgm:spPr/>
      <dgm:t>
        <a:bodyPr/>
        <a:lstStyle/>
        <a:p>
          <a:endParaRPr lang="en-GB" sz="900"/>
        </a:p>
      </dgm:t>
    </dgm:pt>
    <dgm:pt modelId="{250D6855-1D8B-4A2D-98FE-1D933E799A40}" type="sibTrans" cxnId="{1BCF7B74-9437-4971-A2F4-9E6284640E5E}">
      <dgm:prSet/>
      <dgm:spPr/>
      <dgm:t>
        <a:bodyPr/>
        <a:lstStyle/>
        <a:p>
          <a:endParaRPr lang="en-GB" sz="900"/>
        </a:p>
      </dgm:t>
    </dgm:pt>
    <dgm:pt modelId="{084DD097-3193-492C-B4A0-CDF71CCEA9D9}">
      <dgm:prSet phldrT="[Text]" custT="1"/>
      <dgm:spPr/>
      <dgm:t>
        <a:bodyPr/>
        <a:lstStyle/>
        <a:p>
          <a:r>
            <a:rPr lang="en-US" sz="900" dirty="0"/>
            <a:t>Iteration 2</a:t>
          </a:r>
          <a:endParaRPr lang="en-GB" sz="900" dirty="0"/>
        </a:p>
      </dgm:t>
    </dgm:pt>
    <dgm:pt modelId="{D7D8BE79-A479-4CAD-BC53-D8A782CEA708}" type="parTrans" cxnId="{61DDD539-95D7-4212-B938-19256B8E13BE}">
      <dgm:prSet/>
      <dgm:spPr/>
      <dgm:t>
        <a:bodyPr/>
        <a:lstStyle/>
        <a:p>
          <a:endParaRPr lang="en-GB" sz="900"/>
        </a:p>
      </dgm:t>
    </dgm:pt>
    <dgm:pt modelId="{22A640E1-6744-4839-8EAA-E15A4DE46715}" type="sibTrans" cxnId="{61DDD539-95D7-4212-B938-19256B8E13BE}">
      <dgm:prSet/>
      <dgm:spPr/>
      <dgm:t>
        <a:bodyPr/>
        <a:lstStyle/>
        <a:p>
          <a:endParaRPr lang="en-GB" sz="900"/>
        </a:p>
      </dgm:t>
    </dgm:pt>
    <dgm:pt modelId="{D2AF1058-CC03-47DE-A6BC-7E549D5B8F73}">
      <dgm:prSet phldrT="[Text]" custT="1"/>
      <dgm:spPr/>
      <dgm:t>
        <a:bodyPr/>
        <a:lstStyle/>
        <a:p>
          <a:r>
            <a:rPr lang="en-US" sz="900" dirty="0"/>
            <a:t>Iteration 3</a:t>
          </a:r>
          <a:endParaRPr lang="en-GB" sz="900" dirty="0"/>
        </a:p>
      </dgm:t>
    </dgm:pt>
    <dgm:pt modelId="{C6A242FC-33D1-4270-B7EC-0743465ED966}" type="parTrans" cxnId="{26DDD4D0-D15C-4675-915F-ABEE0139E368}">
      <dgm:prSet/>
      <dgm:spPr/>
      <dgm:t>
        <a:bodyPr/>
        <a:lstStyle/>
        <a:p>
          <a:endParaRPr lang="en-GB" sz="900"/>
        </a:p>
      </dgm:t>
    </dgm:pt>
    <dgm:pt modelId="{FF44817A-3ABB-4D2C-B667-C8A076D0D6F9}" type="sibTrans" cxnId="{26DDD4D0-D15C-4675-915F-ABEE0139E368}">
      <dgm:prSet/>
      <dgm:spPr/>
      <dgm:t>
        <a:bodyPr/>
        <a:lstStyle/>
        <a:p>
          <a:endParaRPr lang="en-GB" sz="900"/>
        </a:p>
      </dgm:t>
    </dgm:pt>
    <dgm:pt modelId="{9B3562D3-06C4-4906-BE0C-16123FDB15AA}">
      <dgm:prSet/>
      <dgm:spPr/>
      <dgm:t>
        <a:bodyPr/>
        <a:lstStyle/>
        <a:p>
          <a:r>
            <a:rPr lang="en-US" dirty="0"/>
            <a:t>Iteration 4</a:t>
          </a:r>
          <a:endParaRPr lang="en-GB" dirty="0"/>
        </a:p>
      </dgm:t>
    </dgm:pt>
    <dgm:pt modelId="{3CFFFD21-3FDF-4C07-9C95-B314E4E822F4}" type="parTrans" cxnId="{48A134A4-81EE-47E6-8103-BCFB7332256E}">
      <dgm:prSet/>
      <dgm:spPr/>
      <dgm:t>
        <a:bodyPr/>
        <a:lstStyle/>
        <a:p>
          <a:endParaRPr lang="en-GB"/>
        </a:p>
      </dgm:t>
    </dgm:pt>
    <dgm:pt modelId="{A4607D3C-2B7F-4949-82D9-FCBE1C8434BA}" type="sibTrans" cxnId="{48A134A4-81EE-47E6-8103-BCFB7332256E}">
      <dgm:prSet/>
      <dgm:spPr/>
      <dgm:t>
        <a:bodyPr/>
        <a:lstStyle/>
        <a:p>
          <a:endParaRPr lang="en-GB"/>
        </a:p>
      </dgm:t>
    </dgm:pt>
    <dgm:pt modelId="{B7D0ACE3-7424-4236-96B4-2F04B8EF0AE5}" type="pres">
      <dgm:prSet presAssocID="{3D01DBDB-8B5C-4673-9BB5-D782C68C560D}" presName="rootnode" presStyleCnt="0">
        <dgm:presLayoutVars>
          <dgm:chMax/>
          <dgm:chPref/>
          <dgm:dir/>
          <dgm:animLvl val="lvl"/>
        </dgm:presLayoutVars>
      </dgm:prSet>
      <dgm:spPr/>
    </dgm:pt>
    <dgm:pt modelId="{54E355D4-18F4-49C6-BD4D-308399743A4A}" type="pres">
      <dgm:prSet presAssocID="{6BDB0D30-EF21-405A-BE15-048BBB304291}" presName="composite" presStyleCnt="0"/>
      <dgm:spPr/>
    </dgm:pt>
    <dgm:pt modelId="{8212E746-4D91-4C70-9A2B-D62D1FA3F8AD}" type="pres">
      <dgm:prSet presAssocID="{6BDB0D30-EF21-405A-BE15-048BBB304291}" presName="bentUpArrow1" presStyleLbl="alignImgPlace1" presStyleIdx="0" presStyleCnt="3"/>
      <dgm:spPr/>
    </dgm:pt>
    <dgm:pt modelId="{DA858E0D-25E6-4C03-9D75-CA6386A8EB53}" type="pres">
      <dgm:prSet presAssocID="{6BDB0D30-EF21-405A-BE15-048BBB304291}" presName="ParentText" presStyleLbl="node1" presStyleIdx="0" presStyleCnt="4">
        <dgm:presLayoutVars>
          <dgm:chMax val="1"/>
          <dgm:chPref val="1"/>
          <dgm:bulletEnabled val="1"/>
        </dgm:presLayoutVars>
      </dgm:prSet>
      <dgm:spPr/>
    </dgm:pt>
    <dgm:pt modelId="{933157DC-06F6-450F-9E8C-95321C77F5D7}" type="pres">
      <dgm:prSet presAssocID="{6BDB0D30-EF21-405A-BE15-048BBB304291}" presName="ChildText" presStyleLbl="revTx" presStyleIdx="0" presStyleCnt="3">
        <dgm:presLayoutVars>
          <dgm:chMax val="0"/>
          <dgm:chPref val="0"/>
          <dgm:bulletEnabled val="1"/>
        </dgm:presLayoutVars>
      </dgm:prSet>
      <dgm:spPr/>
    </dgm:pt>
    <dgm:pt modelId="{FB871478-B8C0-4BFB-B1E9-511A71A1E17B}" type="pres">
      <dgm:prSet presAssocID="{250D6855-1D8B-4A2D-98FE-1D933E799A40}" presName="sibTrans" presStyleCnt="0"/>
      <dgm:spPr/>
    </dgm:pt>
    <dgm:pt modelId="{587616F4-7CFF-464F-9C93-26C27F9A1E56}" type="pres">
      <dgm:prSet presAssocID="{084DD097-3193-492C-B4A0-CDF71CCEA9D9}" presName="composite" presStyleCnt="0"/>
      <dgm:spPr/>
    </dgm:pt>
    <dgm:pt modelId="{4966C6E0-599B-4B23-B94C-961C7657AAE3}" type="pres">
      <dgm:prSet presAssocID="{084DD097-3193-492C-B4A0-CDF71CCEA9D9}" presName="bentUpArrow1" presStyleLbl="alignImgPlace1" presStyleIdx="1" presStyleCnt="3"/>
      <dgm:spPr/>
    </dgm:pt>
    <dgm:pt modelId="{37B37851-B7A0-4F01-BAC1-5038BFE7EBDB}" type="pres">
      <dgm:prSet presAssocID="{084DD097-3193-492C-B4A0-CDF71CCEA9D9}" presName="ParentText" presStyleLbl="node1" presStyleIdx="1" presStyleCnt="4">
        <dgm:presLayoutVars>
          <dgm:chMax val="1"/>
          <dgm:chPref val="1"/>
          <dgm:bulletEnabled val="1"/>
        </dgm:presLayoutVars>
      </dgm:prSet>
      <dgm:spPr/>
    </dgm:pt>
    <dgm:pt modelId="{429AE797-0908-4A11-88A6-C318A5DED1CA}" type="pres">
      <dgm:prSet presAssocID="{084DD097-3193-492C-B4A0-CDF71CCEA9D9}" presName="ChildText" presStyleLbl="revTx" presStyleIdx="1" presStyleCnt="3">
        <dgm:presLayoutVars>
          <dgm:chMax val="0"/>
          <dgm:chPref val="0"/>
          <dgm:bulletEnabled val="1"/>
        </dgm:presLayoutVars>
      </dgm:prSet>
      <dgm:spPr/>
    </dgm:pt>
    <dgm:pt modelId="{4E44C33D-3170-4B75-BBD6-5379587F5292}" type="pres">
      <dgm:prSet presAssocID="{22A640E1-6744-4839-8EAA-E15A4DE46715}" presName="sibTrans" presStyleCnt="0"/>
      <dgm:spPr/>
    </dgm:pt>
    <dgm:pt modelId="{7B4BBEB0-6AA0-4170-9208-54396D5D1452}" type="pres">
      <dgm:prSet presAssocID="{D2AF1058-CC03-47DE-A6BC-7E549D5B8F73}" presName="composite" presStyleCnt="0"/>
      <dgm:spPr/>
    </dgm:pt>
    <dgm:pt modelId="{5B675889-CB9C-4DBC-8D6B-F9E7017B595B}" type="pres">
      <dgm:prSet presAssocID="{D2AF1058-CC03-47DE-A6BC-7E549D5B8F73}" presName="bentUpArrow1" presStyleLbl="alignImgPlace1" presStyleIdx="2" presStyleCnt="3"/>
      <dgm:spPr/>
    </dgm:pt>
    <dgm:pt modelId="{7A032430-6131-4203-B163-298F8F121BDF}" type="pres">
      <dgm:prSet presAssocID="{D2AF1058-CC03-47DE-A6BC-7E549D5B8F73}" presName="ParentText" presStyleLbl="node1" presStyleIdx="2" presStyleCnt="4">
        <dgm:presLayoutVars>
          <dgm:chMax val="1"/>
          <dgm:chPref val="1"/>
          <dgm:bulletEnabled val="1"/>
        </dgm:presLayoutVars>
      </dgm:prSet>
      <dgm:spPr/>
    </dgm:pt>
    <dgm:pt modelId="{575A5BD5-E434-472F-9FAE-CDF975F0C02F}" type="pres">
      <dgm:prSet presAssocID="{D2AF1058-CC03-47DE-A6BC-7E549D5B8F73}" presName="ChildText" presStyleLbl="revTx" presStyleIdx="2" presStyleCnt="3">
        <dgm:presLayoutVars>
          <dgm:chMax val="0"/>
          <dgm:chPref val="0"/>
          <dgm:bulletEnabled val="1"/>
        </dgm:presLayoutVars>
      </dgm:prSet>
      <dgm:spPr/>
    </dgm:pt>
    <dgm:pt modelId="{3865E4D6-EB6F-45A8-A25D-2EA9768E6C83}" type="pres">
      <dgm:prSet presAssocID="{FF44817A-3ABB-4D2C-B667-C8A076D0D6F9}" presName="sibTrans" presStyleCnt="0"/>
      <dgm:spPr/>
    </dgm:pt>
    <dgm:pt modelId="{D8EE50B9-76B8-4274-8873-AE980320303E}" type="pres">
      <dgm:prSet presAssocID="{9B3562D3-06C4-4906-BE0C-16123FDB15AA}" presName="composite" presStyleCnt="0"/>
      <dgm:spPr/>
    </dgm:pt>
    <dgm:pt modelId="{31DCB778-2D9E-4751-B04F-ABE5E9446FC7}" type="pres">
      <dgm:prSet presAssocID="{9B3562D3-06C4-4906-BE0C-16123FDB15AA}" presName="ParentText" presStyleLbl="node1" presStyleIdx="3" presStyleCnt="4">
        <dgm:presLayoutVars>
          <dgm:chMax val="1"/>
          <dgm:chPref val="1"/>
          <dgm:bulletEnabled val="1"/>
        </dgm:presLayoutVars>
      </dgm:prSet>
      <dgm:spPr/>
    </dgm:pt>
  </dgm:ptLst>
  <dgm:cxnLst>
    <dgm:cxn modelId="{61DDD539-95D7-4212-B938-19256B8E13BE}" srcId="{3D01DBDB-8B5C-4673-9BB5-D782C68C560D}" destId="{084DD097-3193-492C-B4A0-CDF71CCEA9D9}" srcOrd="1" destOrd="0" parTransId="{D7D8BE79-A479-4CAD-BC53-D8A782CEA708}" sibTransId="{22A640E1-6744-4839-8EAA-E15A4DE46715}"/>
    <dgm:cxn modelId="{BE49483D-7D7F-4F62-9E03-7FCAF8D7EE92}" type="presOf" srcId="{D2AF1058-CC03-47DE-A6BC-7E549D5B8F73}" destId="{7A032430-6131-4203-B163-298F8F121BDF}" srcOrd="0" destOrd="0" presId="urn:microsoft.com/office/officeart/2005/8/layout/StepDownProcess"/>
    <dgm:cxn modelId="{CE65D95C-B5EC-4668-8F01-50D6935D3AF9}" type="presOf" srcId="{9B3562D3-06C4-4906-BE0C-16123FDB15AA}" destId="{31DCB778-2D9E-4751-B04F-ABE5E9446FC7}" srcOrd="0" destOrd="0" presId="urn:microsoft.com/office/officeart/2005/8/layout/StepDownProcess"/>
    <dgm:cxn modelId="{D3BDAF51-379E-4A36-A52B-BE037D942D2A}" type="presOf" srcId="{3D01DBDB-8B5C-4673-9BB5-D782C68C560D}" destId="{B7D0ACE3-7424-4236-96B4-2F04B8EF0AE5}" srcOrd="0" destOrd="0" presId="urn:microsoft.com/office/officeart/2005/8/layout/StepDownProcess"/>
    <dgm:cxn modelId="{1BCF7B74-9437-4971-A2F4-9E6284640E5E}" srcId="{3D01DBDB-8B5C-4673-9BB5-D782C68C560D}" destId="{6BDB0D30-EF21-405A-BE15-048BBB304291}" srcOrd="0" destOrd="0" parTransId="{D3D165F1-96BE-45BD-AA1C-29065308E9E6}" sibTransId="{250D6855-1D8B-4A2D-98FE-1D933E799A40}"/>
    <dgm:cxn modelId="{9C71057D-90FB-47B0-BA86-644ED8CFB884}" type="presOf" srcId="{6BDB0D30-EF21-405A-BE15-048BBB304291}" destId="{DA858E0D-25E6-4C03-9D75-CA6386A8EB53}" srcOrd="0" destOrd="0" presId="urn:microsoft.com/office/officeart/2005/8/layout/StepDownProcess"/>
    <dgm:cxn modelId="{48A134A4-81EE-47E6-8103-BCFB7332256E}" srcId="{3D01DBDB-8B5C-4673-9BB5-D782C68C560D}" destId="{9B3562D3-06C4-4906-BE0C-16123FDB15AA}" srcOrd="3" destOrd="0" parTransId="{3CFFFD21-3FDF-4C07-9C95-B314E4E822F4}" sibTransId="{A4607D3C-2B7F-4949-82D9-FCBE1C8434BA}"/>
    <dgm:cxn modelId="{26DDD4D0-D15C-4675-915F-ABEE0139E368}" srcId="{3D01DBDB-8B5C-4673-9BB5-D782C68C560D}" destId="{D2AF1058-CC03-47DE-A6BC-7E549D5B8F73}" srcOrd="2" destOrd="0" parTransId="{C6A242FC-33D1-4270-B7EC-0743465ED966}" sibTransId="{FF44817A-3ABB-4D2C-B667-C8A076D0D6F9}"/>
    <dgm:cxn modelId="{82A2BCE0-4B9A-4D9D-8600-B559A9B093AF}" type="presOf" srcId="{084DD097-3193-492C-B4A0-CDF71CCEA9D9}" destId="{37B37851-B7A0-4F01-BAC1-5038BFE7EBDB}" srcOrd="0" destOrd="0" presId="urn:microsoft.com/office/officeart/2005/8/layout/StepDownProcess"/>
    <dgm:cxn modelId="{2DF580E1-1D0C-4B9B-8058-06F46622B18E}" type="presParOf" srcId="{B7D0ACE3-7424-4236-96B4-2F04B8EF0AE5}" destId="{54E355D4-18F4-49C6-BD4D-308399743A4A}" srcOrd="0" destOrd="0" presId="urn:microsoft.com/office/officeart/2005/8/layout/StepDownProcess"/>
    <dgm:cxn modelId="{2770E35D-476D-4BE1-80C5-AFE15E4B4DE5}" type="presParOf" srcId="{54E355D4-18F4-49C6-BD4D-308399743A4A}" destId="{8212E746-4D91-4C70-9A2B-D62D1FA3F8AD}" srcOrd="0" destOrd="0" presId="urn:microsoft.com/office/officeart/2005/8/layout/StepDownProcess"/>
    <dgm:cxn modelId="{D4CE2AF7-654B-4B27-A80D-5A4C57D52E60}" type="presParOf" srcId="{54E355D4-18F4-49C6-BD4D-308399743A4A}" destId="{DA858E0D-25E6-4C03-9D75-CA6386A8EB53}" srcOrd="1" destOrd="0" presId="urn:microsoft.com/office/officeart/2005/8/layout/StepDownProcess"/>
    <dgm:cxn modelId="{4F0C045B-3487-4DA5-8270-4213C909F1F9}" type="presParOf" srcId="{54E355D4-18F4-49C6-BD4D-308399743A4A}" destId="{933157DC-06F6-450F-9E8C-95321C77F5D7}" srcOrd="2" destOrd="0" presId="urn:microsoft.com/office/officeart/2005/8/layout/StepDownProcess"/>
    <dgm:cxn modelId="{C32FBD69-675A-412B-8ACF-C51B4BC6F23B}" type="presParOf" srcId="{B7D0ACE3-7424-4236-96B4-2F04B8EF0AE5}" destId="{FB871478-B8C0-4BFB-B1E9-511A71A1E17B}" srcOrd="1" destOrd="0" presId="urn:microsoft.com/office/officeart/2005/8/layout/StepDownProcess"/>
    <dgm:cxn modelId="{9CE486BE-4BAE-424E-9CB0-D3BDA348FD64}" type="presParOf" srcId="{B7D0ACE3-7424-4236-96B4-2F04B8EF0AE5}" destId="{587616F4-7CFF-464F-9C93-26C27F9A1E56}" srcOrd="2" destOrd="0" presId="urn:microsoft.com/office/officeart/2005/8/layout/StepDownProcess"/>
    <dgm:cxn modelId="{2976E7A2-2A0C-4E4B-BE37-C180561F8FF4}" type="presParOf" srcId="{587616F4-7CFF-464F-9C93-26C27F9A1E56}" destId="{4966C6E0-599B-4B23-B94C-961C7657AAE3}" srcOrd="0" destOrd="0" presId="urn:microsoft.com/office/officeart/2005/8/layout/StepDownProcess"/>
    <dgm:cxn modelId="{5C14540F-8102-4601-847C-B34F8B80AA33}" type="presParOf" srcId="{587616F4-7CFF-464F-9C93-26C27F9A1E56}" destId="{37B37851-B7A0-4F01-BAC1-5038BFE7EBDB}" srcOrd="1" destOrd="0" presId="urn:microsoft.com/office/officeart/2005/8/layout/StepDownProcess"/>
    <dgm:cxn modelId="{7956B0B7-703E-461E-AADC-17C6F91E701A}" type="presParOf" srcId="{587616F4-7CFF-464F-9C93-26C27F9A1E56}" destId="{429AE797-0908-4A11-88A6-C318A5DED1CA}" srcOrd="2" destOrd="0" presId="urn:microsoft.com/office/officeart/2005/8/layout/StepDownProcess"/>
    <dgm:cxn modelId="{CFB0CCCA-70AA-4A31-91F6-C68EC82AA5C1}" type="presParOf" srcId="{B7D0ACE3-7424-4236-96B4-2F04B8EF0AE5}" destId="{4E44C33D-3170-4B75-BBD6-5379587F5292}" srcOrd="3" destOrd="0" presId="urn:microsoft.com/office/officeart/2005/8/layout/StepDownProcess"/>
    <dgm:cxn modelId="{0753DEFB-EC08-4A7A-A40F-163C97690994}" type="presParOf" srcId="{B7D0ACE3-7424-4236-96B4-2F04B8EF0AE5}" destId="{7B4BBEB0-6AA0-4170-9208-54396D5D1452}" srcOrd="4" destOrd="0" presId="urn:microsoft.com/office/officeart/2005/8/layout/StepDownProcess"/>
    <dgm:cxn modelId="{20FFF567-B3C3-4B9A-B77D-EC4D468EAD87}" type="presParOf" srcId="{7B4BBEB0-6AA0-4170-9208-54396D5D1452}" destId="{5B675889-CB9C-4DBC-8D6B-F9E7017B595B}" srcOrd="0" destOrd="0" presId="urn:microsoft.com/office/officeart/2005/8/layout/StepDownProcess"/>
    <dgm:cxn modelId="{DF01404C-D689-4444-8034-19338B09B177}" type="presParOf" srcId="{7B4BBEB0-6AA0-4170-9208-54396D5D1452}" destId="{7A032430-6131-4203-B163-298F8F121BDF}" srcOrd="1" destOrd="0" presId="urn:microsoft.com/office/officeart/2005/8/layout/StepDownProcess"/>
    <dgm:cxn modelId="{9CF7A018-15E2-4725-BD79-797228B9C853}" type="presParOf" srcId="{7B4BBEB0-6AA0-4170-9208-54396D5D1452}" destId="{575A5BD5-E434-472F-9FAE-CDF975F0C02F}" srcOrd="2" destOrd="0" presId="urn:microsoft.com/office/officeart/2005/8/layout/StepDownProcess"/>
    <dgm:cxn modelId="{4A803D76-8E76-48A9-B69F-39CBAFF7CDC9}" type="presParOf" srcId="{B7D0ACE3-7424-4236-96B4-2F04B8EF0AE5}" destId="{3865E4D6-EB6F-45A8-A25D-2EA9768E6C83}" srcOrd="5" destOrd="0" presId="urn:microsoft.com/office/officeart/2005/8/layout/StepDownProcess"/>
    <dgm:cxn modelId="{3B9D7D7E-287F-43F1-BCB3-EA300B3AD1B7}" type="presParOf" srcId="{B7D0ACE3-7424-4236-96B4-2F04B8EF0AE5}" destId="{D8EE50B9-76B8-4274-8873-AE980320303E}" srcOrd="6" destOrd="0" presId="urn:microsoft.com/office/officeart/2005/8/layout/StepDownProcess"/>
    <dgm:cxn modelId="{85C13E0B-0E9E-450E-933F-846DAAE88AA4}" type="presParOf" srcId="{D8EE50B9-76B8-4274-8873-AE980320303E}" destId="{31DCB778-2D9E-4751-B04F-ABE5E9446FC7}" srcOrd="0" destOrd="0" presId="urn:microsoft.com/office/officeart/2005/8/layout/StepDown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3D01DBDB-8B5C-4673-9BB5-D782C68C560D}"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n-GB"/>
        </a:p>
      </dgm:t>
    </dgm:pt>
    <dgm:pt modelId="{6BDB0D30-EF21-405A-BE15-048BBB304291}">
      <dgm:prSet phldrT="[Text]" custT="1"/>
      <dgm:spPr/>
      <dgm:t>
        <a:bodyPr/>
        <a:lstStyle/>
        <a:p>
          <a:r>
            <a:rPr lang="en-US" sz="900" dirty="0"/>
            <a:t>Iteration 1</a:t>
          </a:r>
          <a:endParaRPr lang="en-GB" sz="900" dirty="0"/>
        </a:p>
      </dgm:t>
    </dgm:pt>
    <dgm:pt modelId="{D3D165F1-96BE-45BD-AA1C-29065308E9E6}" type="parTrans" cxnId="{1BCF7B74-9437-4971-A2F4-9E6284640E5E}">
      <dgm:prSet/>
      <dgm:spPr/>
      <dgm:t>
        <a:bodyPr/>
        <a:lstStyle/>
        <a:p>
          <a:endParaRPr lang="en-GB" sz="900"/>
        </a:p>
      </dgm:t>
    </dgm:pt>
    <dgm:pt modelId="{250D6855-1D8B-4A2D-98FE-1D933E799A40}" type="sibTrans" cxnId="{1BCF7B74-9437-4971-A2F4-9E6284640E5E}">
      <dgm:prSet/>
      <dgm:spPr/>
      <dgm:t>
        <a:bodyPr/>
        <a:lstStyle/>
        <a:p>
          <a:endParaRPr lang="en-GB" sz="900"/>
        </a:p>
      </dgm:t>
    </dgm:pt>
    <dgm:pt modelId="{084DD097-3193-492C-B4A0-CDF71CCEA9D9}">
      <dgm:prSet phldrT="[Text]" custT="1"/>
      <dgm:spPr/>
      <dgm:t>
        <a:bodyPr/>
        <a:lstStyle/>
        <a:p>
          <a:r>
            <a:rPr lang="en-US" sz="900" dirty="0"/>
            <a:t>Iteration 2</a:t>
          </a:r>
          <a:endParaRPr lang="en-GB" sz="900" dirty="0"/>
        </a:p>
      </dgm:t>
    </dgm:pt>
    <dgm:pt modelId="{D7D8BE79-A479-4CAD-BC53-D8A782CEA708}" type="parTrans" cxnId="{61DDD539-95D7-4212-B938-19256B8E13BE}">
      <dgm:prSet/>
      <dgm:spPr/>
      <dgm:t>
        <a:bodyPr/>
        <a:lstStyle/>
        <a:p>
          <a:endParaRPr lang="en-GB" sz="900"/>
        </a:p>
      </dgm:t>
    </dgm:pt>
    <dgm:pt modelId="{22A640E1-6744-4839-8EAA-E15A4DE46715}" type="sibTrans" cxnId="{61DDD539-95D7-4212-B938-19256B8E13BE}">
      <dgm:prSet/>
      <dgm:spPr/>
      <dgm:t>
        <a:bodyPr/>
        <a:lstStyle/>
        <a:p>
          <a:endParaRPr lang="en-GB" sz="900"/>
        </a:p>
      </dgm:t>
    </dgm:pt>
    <dgm:pt modelId="{D2AF1058-CC03-47DE-A6BC-7E549D5B8F73}">
      <dgm:prSet phldrT="[Text]" custT="1"/>
      <dgm:spPr/>
      <dgm:t>
        <a:bodyPr/>
        <a:lstStyle/>
        <a:p>
          <a:r>
            <a:rPr lang="en-US" sz="900" dirty="0"/>
            <a:t>Iteration 3</a:t>
          </a:r>
          <a:endParaRPr lang="en-GB" sz="900" dirty="0"/>
        </a:p>
      </dgm:t>
    </dgm:pt>
    <dgm:pt modelId="{C6A242FC-33D1-4270-B7EC-0743465ED966}" type="parTrans" cxnId="{26DDD4D0-D15C-4675-915F-ABEE0139E368}">
      <dgm:prSet/>
      <dgm:spPr/>
      <dgm:t>
        <a:bodyPr/>
        <a:lstStyle/>
        <a:p>
          <a:endParaRPr lang="en-GB" sz="900"/>
        </a:p>
      </dgm:t>
    </dgm:pt>
    <dgm:pt modelId="{FF44817A-3ABB-4D2C-B667-C8A076D0D6F9}" type="sibTrans" cxnId="{26DDD4D0-D15C-4675-915F-ABEE0139E368}">
      <dgm:prSet/>
      <dgm:spPr/>
      <dgm:t>
        <a:bodyPr/>
        <a:lstStyle/>
        <a:p>
          <a:endParaRPr lang="en-GB" sz="900"/>
        </a:p>
      </dgm:t>
    </dgm:pt>
    <dgm:pt modelId="{9B3562D3-06C4-4906-BE0C-16123FDB15AA}">
      <dgm:prSet/>
      <dgm:spPr/>
      <dgm:t>
        <a:bodyPr/>
        <a:lstStyle/>
        <a:p>
          <a:r>
            <a:rPr lang="en-US" dirty="0"/>
            <a:t>Iteration 4</a:t>
          </a:r>
          <a:endParaRPr lang="en-GB" dirty="0"/>
        </a:p>
      </dgm:t>
    </dgm:pt>
    <dgm:pt modelId="{3CFFFD21-3FDF-4C07-9C95-B314E4E822F4}" type="parTrans" cxnId="{48A134A4-81EE-47E6-8103-BCFB7332256E}">
      <dgm:prSet/>
      <dgm:spPr/>
      <dgm:t>
        <a:bodyPr/>
        <a:lstStyle/>
        <a:p>
          <a:endParaRPr lang="en-GB"/>
        </a:p>
      </dgm:t>
    </dgm:pt>
    <dgm:pt modelId="{A4607D3C-2B7F-4949-82D9-FCBE1C8434BA}" type="sibTrans" cxnId="{48A134A4-81EE-47E6-8103-BCFB7332256E}">
      <dgm:prSet/>
      <dgm:spPr/>
      <dgm:t>
        <a:bodyPr/>
        <a:lstStyle/>
        <a:p>
          <a:endParaRPr lang="en-GB"/>
        </a:p>
      </dgm:t>
    </dgm:pt>
    <dgm:pt modelId="{B7D0ACE3-7424-4236-96B4-2F04B8EF0AE5}" type="pres">
      <dgm:prSet presAssocID="{3D01DBDB-8B5C-4673-9BB5-D782C68C560D}" presName="rootnode" presStyleCnt="0">
        <dgm:presLayoutVars>
          <dgm:chMax/>
          <dgm:chPref/>
          <dgm:dir/>
          <dgm:animLvl val="lvl"/>
        </dgm:presLayoutVars>
      </dgm:prSet>
      <dgm:spPr/>
    </dgm:pt>
    <dgm:pt modelId="{54E355D4-18F4-49C6-BD4D-308399743A4A}" type="pres">
      <dgm:prSet presAssocID="{6BDB0D30-EF21-405A-BE15-048BBB304291}" presName="composite" presStyleCnt="0"/>
      <dgm:spPr/>
    </dgm:pt>
    <dgm:pt modelId="{8212E746-4D91-4C70-9A2B-D62D1FA3F8AD}" type="pres">
      <dgm:prSet presAssocID="{6BDB0D30-EF21-405A-BE15-048BBB304291}" presName="bentUpArrow1" presStyleLbl="alignImgPlace1" presStyleIdx="0" presStyleCnt="3"/>
      <dgm:spPr/>
    </dgm:pt>
    <dgm:pt modelId="{DA858E0D-25E6-4C03-9D75-CA6386A8EB53}" type="pres">
      <dgm:prSet presAssocID="{6BDB0D30-EF21-405A-BE15-048BBB304291}" presName="ParentText" presStyleLbl="node1" presStyleIdx="0" presStyleCnt="4">
        <dgm:presLayoutVars>
          <dgm:chMax val="1"/>
          <dgm:chPref val="1"/>
          <dgm:bulletEnabled val="1"/>
        </dgm:presLayoutVars>
      </dgm:prSet>
      <dgm:spPr/>
    </dgm:pt>
    <dgm:pt modelId="{933157DC-06F6-450F-9E8C-95321C77F5D7}" type="pres">
      <dgm:prSet presAssocID="{6BDB0D30-EF21-405A-BE15-048BBB304291}" presName="ChildText" presStyleLbl="revTx" presStyleIdx="0" presStyleCnt="3">
        <dgm:presLayoutVars>
          <dgm:chMax val="0"/>
          <dgm:chPref val="0"/>
          <dgm:bulletEnabled val="1"/>
        </dgm:presLayoutVars>
      </dgm:prSet>
      <dgm:spPr/>
    </dgm:pt>
    <dgm:pt modelId="{FB871478-B8C0-4BFB-B1E9-511A71A1E17B}" type="pres">
      <dgm:prSet presAssocID="{250D6855-1D8B-4A2D-98FE-1D933E799A40}" presName="sibTrans" presStyleCnt="0"/>
      <dgm:spPr/>
    </dgm:pt>
    <dgm:pt modelId="{587616F4-7CFF-464F-9C93-26C27F9A1E56}" type="pres">
      <dgm:prSet presAssocID="{084DD097-3193-492C-B4A0-CDF71CCEA9D9}" presName="composite" presStyleCnt="0"/>
      <dgm:spPr/>
    </dgm:pt>
    <dgm:pt modelId="{4966C6E0-599B-4B23-B94C-961C7657AAE3}" type="pres">
      <dgm:prSet presAssocID="{084DD097-3193-492C-B4A0-CDF71CCEA9D9}" presName="bentUpArrow1" presStyleLbl="alignImgPlace1" presStyleIdx="1" presStyleCnt="3"/>
      <dgm:spPr/>
    </dgm:pt>
    <dgm:pt modelId="{37B37851-B7A0-4F01-BAC1-5038BFE7EBDB}" type="pres">
      <dgm:prSet presAssocID="{084DD097-3193-492C-B4A0-CDF71CCEA9D9}" presName="ParentText" presStyleLbl="node1" presStyleIdx="1" presStyleCnt="4">
        <dgm:presLayoutVars>
          <dgm:chMax val="1"/>
          <dgm:chPref val="1"/>
          <dgm:bulletEnabled val="1"/>
        </dgm:presLayoutVars>
      </dgm:prSet>
      <dgm:spPr/>
    </dgm:pt>
    <dgm:pt modelId="{429AE797-0908-4A11-88A6-C318A5DED1CA}" type="pres">
      <dgm:prSet presAssocID="{084DD097-3193-492C-B4A0-CDF71CCEA9D9}" presName="ChildText" presStyleLbl="revTx" presStyleIdx="1" presStyleCnt="3">
        <dgm:presLayoutVars>
          <dgm:chMax val="0"/>
          <dgm:chPref val="0"/>
          <dgm:bulletEnabled val="1"/>
        </dgm:presLayoutVars>
      </dgm:prSet>
      <dgm:spPr/>
    </dgm:pt>
    <dgm:pt modelId="{4E44C33D-3170-4B75-BBD6-5379587F5292}" type="pres">
      <dgm:prSet presAssocID="{22A640E1-6744-4839-8EAA-E15A4DE46715}" presName="sibTrans" presStyleCnt="0"/>
      <dgm:spPr/>
    </dgm:pt>
    <dgm:pt modelId="{7B4BBEB0-6AA0-4170-9208-54396D5D1452}" type="pres">
      <dgm:prSet presAssocID="{D2AF1058-CC03-47DE-A6BC-7E549D5B8F73}" presName="composite" presStyleCnt="0"/>
      <dgm:spPr/>
    </dgm:pt>
    <dgm:pt modelId="{5B675889-CB9C-4DBC-8D6B-F9E7017B595B}" type="pres">
      <dgm:prSet presAssocID="{D2AF1058-CC03-47DE-A6BC-7E549D5B8F73}" presName="bentUpArrow1" presStyleLbl="alignImgPlace1" presStyleIdx="2" presStyleCnt="3"/>
      <dgm:spPr/>
    </dgm:pt>
    <dgm:pt modelId="{7A032430-6131-4203-B163-298F8F121BDF}" type="pres">
      <dgm:prSet presAssocID="{D2AF1058-CC03-47DE-A6BC-7E549D5B8F73}" presName="ParentText" presStyleLbl="node1" presStyleIdx="2" presStyleCnt="4">
        <dgm:presLayoutVars>
          <dgm:chMax val="1"/>
          <dgm:chPref val="1"/>
          <dgm:bulletEnabled val="1"/>
        </dgm:presLayoutVars>
      </dgm:prSet>
      <dgm:spPr/>
    </dgm:pt>
    <dgm:pt modelId="{575A5BD5-E434-472F-9FAE-CDF975F0C02F}" type="pres">
      <dgm:prSet presAssocID="{D2AF1058-CC03-47DE-A6BC-7E549D5B8F73}" presName="ChildText" presStyleLbl="revTx" presStyleIdx="2" presStyleCnt="3">
        <dgm:presLayoutVars>
          <dgm:chMax val="0"/>
          <dgm:chPref val="0"/>
          <dgm:bulletEnabled val="1"/>
        </dgm:presLayoutVars>
      </dgm:prSet>
      <dgm:spPr/>
    </dgm:pt>
    <dgm:pt modelId="{3865E4D6-EB6F-45A8-A25D-2EA9768E6C83}" type="pres">
      <dgm:prSet presAssocID="{FF44817A-3ABB-4D2C-B667-C8A076D0D6F9}" presName="sibTrans" presStyleCnt="0"/>
      <dgm:spPr/>
    </dgm:pt>
    <dgm:pt modelId="{D8EE50B9-76B8-4274-8873-AE980320303E}" type="pres">
      <dgm:prSet presAssocID="{9B3562D3-06C4-4906-BE0C-16123FDB15AA}" presName="composite" presStyleCnt="0"/>
      <dgm:spPr/>
    </dgm:pt>
    <dgm:pt modelId="{31DCB778-2D9E-4751-B04F-ABE5E9446FC7}" type="pres">
      <dgm:prSet presAssocID="{9B3562D3-06C4-4906-BE0C-16123FDB15AA}" presName="ParentText" presStyleLbl="node1" presStyleIdx="3" presStyleCnt="4">
        <dgm:presLayoutVars>
          <dgm:chMax val="1"/>
          <dgm:chPref val="1"/>
          <dgm:bulletEnabled val="1"/>
        </dgm:presLayoutVars>
      </dgm:prSet>
      <dgm:spPr/>
    </dgm:pt>
  </dgm:ptLst>
  <dgm:cxnLst>
    <dgm:cxn modelId="{61DDD539-95D7-4212-B938-19256B8E13BE}" srcId="{3D01DBDB-8B5C-4673-9BB5-D782C68C560D}" destId="{084DD097-3193-492C-B4A0-CDF71CCEA9D9}" srcOrd="1" destOrd="0" parTransId="{D7D8BE79-A479-4CAD-BC53-D8A782CEA708}" sibTransId="{22A640E1-6744-4839-8EAA-E15A4DE46715}"/>
    <dgm:cxn modelId="{BE49483D-7D7F-4F62-9E03-7FCAF8D7EE92}" type="presOf" srcId="{D2AF1058-CC03-47DE-A6BC-7E549D5B8F73}" destId="{7A032430-6131-4203-B163-298F8F121BDF}" srcOrd="0" destOrd="0" presId="urn:microsoft.com/office/officeart/2005/8/layout/StepDownProcess"/>
    <dgm:cxn modelId="{CE65D95C-B5EC-4668-8F01-50D6935D3AF9}" type="presOf" srcId="{9B3562D3-06C4-4906-BE0C-16123FDB15AA}" destId="{31DCB778-2D9E-4751-B04F-ABE5E9446FC7}" srcOrd="0" destOrd="0" presId="urn:microsoft.com/office/officeart/2005/8/layout/StepDownProcess"/>
    <dgm:cxn modelId="{D3BDAF51-379E-4A36-A52B-BE037D942D2A}" type="presOf" srcId="{3D01DBDB-8B5C-4673-9BB5-D782C68C560D}" destId="{B7D0ACE3-7424-4236-96B4-2F04B8EF0AE5}" srcOrd="0" destOrd="0" presId="urn:microsoft.com/office/officeart/2005/8/layout/StepDownProcess"/>
    <dgm:cxn modelId="{1BCF7B74-9437-4971-A2F4-9E6284640E5E}" srcId="{3D01DBDB-8B5C-4673-9BB5-D782C68C560D}" destId="{6BDB0D30-EF21-405A-BE15-048BBB304291}" srcOrd="0" destOrd="0" parTransId="{D3D165F1-96BE-45BD-AA1C-29065308E9E6}" sibTransId="{250D6855-1D8B-4A2D-98FE-1D933E799A40}"/>
    <dgm:cxn modelId="{9C71057D-90FB-47B0-BA86-644ED8CFB884}" type="presOf" srcId="{6BDB0D30-EF21-405A-BE15-048BBB304291}" destId="{DA858E0D-25E6-4C03-9D75-CA6386A8EB53}" srcOrd="0" destOrd="0" presId="urn:microsoft.com/office/officeart/2005/8/layout/StepDownProcess"/>
    <dgm:cxn modelId="{48A134A4-81EE-47E6-8103-BCFB7332256E}" srcId="{3D01DBDB-8B5C-4673-9BB5-D782C68C560D}" destId="{9B3562D3-06C4-4906-BE0C-16123FDB15AA}" srcOrd="3" destOrd="0" parTransId="{3CFFFD21-3FDF-4C07-9C95-B314E4E822F4}" sibTransId="{A4607D3C-2B7F-4949-82D9-FCBE1C8434BA}"/>
    <dgm:cxn modelId="{26DDD4D0-D15C-4675-915F-ABEE0139E368}" srcId="{3D01DBDB-8B5C-4673-9BB5-D782C68C560D}" destId="{D2AF1058-CC03-47DE-A6BC-7E549D5B8F73}" srcOrd="2" destOrd="0" parTransId="{C6A242FC-33D1-4270-B7EC-0743465ED966}" sibTransId="{FF44817A-3ABB-4D2C-B667-C8A076D0D6F9}"/>
    <dgm:cxn modelId="{82A2BCE0-4B9A-4D9D-8600-B559A9B093AF}" type="presOf" srcId="{084DD097-3193-492C-B4A0-CDF71CCEA9D9}" destId="{37B37851-B7A0-4F01-BAC1-5038BFE7EBDB}" srcOrd="0" destOrd="0" presId="urn:microsoft.com/office/officeart/2005/8/layout/StepDownProcess"/>
    <dgm:cxn modelId="{2DF580E1-1D0C-4B9B-8058-06F46622B18E}" type="presParOf" srcId="{B7D0ACE3-7424-4236-96B4-2F04B8EF0AE5}" destId="{54E355D4-18F4-49C6-BD4D-308399743A4A}" srcOrd="0" destOrd="0" presId="urn:microsoft.com/office/officeart/2005/8/layout/StepDownProcess"/>
    <dgm:cxn modelId="{2770E35D-476D-4BE1-80C5-AFE15E4B4DE5}" type="presParOf" srcId="{54E355D4-18F4-49C6-BD4D-308399743A4A}" destId="{8212E746-4D91-4C70-9A2B-D62D1FA3F8AD}" srcOrd="0" destOrd="0" presId="urn:microsoft.com/office/officeart/2005/8/layout/StepDownProcess"/>
    <dgm:cxn modelId="{D4CE2AF7-654B-4B27-A80D-5A4C57D52E60}" type="presParOf" srcId="{54E355D4-18F4-49C6-BD4D-308399743A4A}" destId="{DA858E0D-25E6-4C03-9D75-CA6386A8EB53}" srcOrd="1" destOrd="0" presId="urn:microsoft.com/office/officeart/2005/8/layout/StepDownProcess"/>
    <dgm:cxn modelId="{4F0C045B-3487-4DA5-8270-4213C909F1F9}" type="presParOf" srcId="{54E355D4-18F4-49C6-BD4D-308399743A4A}" destId="{933157DC-06F6-450F-9E8C-95321C77F5D7}" srcOrd="2" destOrd="0" presId="urn:microsoft.com/office/officeart/2005/8/layout/StepDownProcess"/>
    <dgm:cxn modelId="{C32FBD69-675A-412B-8ACF-C51B4BC6F23B}" type="presParOf" srcId="{B7D0ACE3-7424-4236-96B4-2F04B8EF0AE5}" destId="{FB871478-B8C0-4BFB-B1E9-511A71A1E17B}" srcOrd="1" destOrd="0" presId="urn:microsoft.com/office/officeart/2005/8/layout/StepDownProcess"/>
    <dgm:cxn modelId="{9CE486BE-4BAE-424E-9CB0-D3BDA348FD64}" type="presParOf" srcId="{B7D0ACE3-7424-4236-96B4-2F04B8EF0AE5}" destId="{587616F4-7CFF-464F-9C93-26C27F9A1E56}" srcOrd="2" destOrd="0" presId="urn:microsoft.com/office/officeart/2005/8/layout/StepDownProcess"/>
    <dgm:cxn modelId="{2976E7A2-2A0C-4E4B-BE37-C180561F8FF4}" type="presParOf" srcId="{587616F4-7CFF-464F-9C93-26C27F9A1E56}" destId="{4966C6E0-599B-4B23-B94C-961C7657AAE3}" srcOrd="0" destOrd="0" presId="urn:microsoft.com/office/officeart/2005/8/layout/StepDownProcess"/>
    <dgm:cxn modelId="{5C14540F-8102-4601-847C-B34F8B80AA33}" type="presParOf" srcId="{587616F4-7CFF-464F-9C93-26C27F9A1E56}" destId="{37B37851-B7A0-4F01-BAC1-5038BFE7EBDB}" srcOrd="1" destOrd="0" presId="urn:microsoft.com/office/officeart/2005/8/layout/StepDownProcess"/>
    <dgm:cxn modelId="{7956B0B7-703E-461E-AADC-17C6F91E701A}" type="presParOf" srcId="{587616F4-7CFF-464F-9C93-26C27F9A1E56}" destId="{429AE797-0908-4A11-88A6-C318A5DED1CA}" srcOrd="2" destOrd="0" presId="urn:microsoft.com/office/officeart/2005/8/layout/StepDownProcess"/>
    <dgm:cxn modelId="{CFB0CCCA-70AA-4A31-91F6-C68EC82AA5C1}" type="presParOf" srcId="{B7D0ACE3-7424-4236-96B4-2F04B8EF0AE5}" destId="{4E44C33D-3170-4B75-BBD6-5379587F5292}" srcOrd="3" destOrd="0" presId="urn:microsoft.com/office/officeart/2005/8/layout/StepDownProcess"/>
    <dgm:cxn modelId="{0753DEFB-EC08-4A7A-A40F-163C97690994}" type="presParOf" srcId="{B7D0ACE3-7424-4236-96B4-2F04B8EF0AE5}" destId="{7B4BBEB0-6AA0-4170-9208-54396D5D1452}" srcOrd="4" destOrd="0" presId="urn:microsoft.com/office/officeart/2005/8/layout/StepDownProcess"/>
    <dgm:cxn modelId="{20FFF567-B3C3-4B9A-B77D-EC4D468EAD87}" type="presParOf" srcId="{7B4BBEB0-6AA0-4170-9208-54396D5D1452}" destId="{5B675889-CB9C-4DBC-8D6B-F9E7017B595B}" srcOrd="0" destOrd="0" presId="urn:microsoft.com/office/officeart/2005/8/layout/StepDownProcess"/>
    <dgm:cxn modelId="{DF01404C-D689-4444-8034-19338B09B177}" type="presParOf" srcId="{7B4BBEB0-6AA0-4170-9208-54396D5D1452}" destId="{7A032430-6131-4203-B163-298F8F121BDF}" srcOrd="1" destOrd="0" presId="urn:microsoft.com/office/officeart/2005/8/layout/StepDownProcess"/>
    <dgm:cxn modelId="{9CF7A018-15E2-4725-BD79-797228B9C853}" type="presParOf" srcId="{7B4BBEB0-6AA0-4170-9208-54396D5D1452}" destId="{575A5BD5-E434-472F-9FAE-CDF975F0C02F}" srcOrd="2" destOrd="0" presId="urn:microsoft.com/office/officeart/2005/8/layout/StepDownProcess"/>
    <dgm:cxn modelId="{4A803D76-8E76-48A9-B69F-39CBAFF7CDC9}" type="presParOf" srcId="{B7D0ACE3-7424-4236-96B4-2F04B8EF0AE5}" destId="{3865E4D6-EB6F-45A8-A25D-2EA9768E6C83}" srcOrd="5" destOrd="0" presId="urn:microsoft.com/office/officeart/2005/8/layout/StepDownProcess"/>
    <dgm:cxn modelId="{3B9D7D7E-287F-43F1-BCB3-EA300B3AD1B7}" type="presParOf" srcId="{B7D0ACE3-7424-4236-96B4-2F04B8EF0AE5}" destId="{D8EE50B9-76B8-4274-8873-AE980320303E}" srcOrd="6" destOrd="0" presId="urn:microsoft.com/office/officeart/2005/8/layout/StepDownProcess"/>
    <dgm:cxn modelId="{85C13E0B-0E9E-450E-933F-846DAAE88AA4}" type="presParOf" srcId="{D8EE50B9-76B8-4274-8873-AE980320303E}" destId="{31DCB778-2D9E-4751-B04F-ABE5E9446FC7}" srcOrd="0" destOrd="0" presId="urn:microsoft.com/office/officeart/2005/8/layout/StepDown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9DF43CA-7313-44BF-BD3F-B42276A4B4C6}" type="doc">
      <dgm:prSet loTypeId="urn:microsoft.com/office/officeart/2005/8/layout/radial5" loCatId="relationship" qsTypeId="urn:microsoft.com/office/officeart/2005/8/quickstyle/3d3" qsCatId="3D" csTypeId="urn:microsoft.com/office/officeart/2005/8/colors/accent1_2" csCatId="accent1" phldr="1"/>
      <dgm:spPr/>
      <dgm:t>
        <a:bodyPr/>
        <a:lstStyle/>
        <a:p>
          <a:endParaRPr lang="en-GB"/>
        </a:p>
      </dgm:t>
    </dgm:pt>
    <dgm:pt modelId="{31477CCF-69E8-4BD4-93BF-B6EF1011725F}">
      <dgm:prSet phldrT="[Text]"/>
      <dgm:spPr/>
      <dgm:t>
        <a:bodyPr/>
        <a:lstStyle/>
        <a:p>
          <a:r>
            <a:rPr lang="en-US" dirty="0"/>
            <a:t>FRAS</a:t>
          </a:r>
          <a:endParaRPr lang="en-GB" dirty="0"/>
        </a:p>
      </dgm:t>
    </dgm:pt>
    <dgm:pt modelId="{24A0AC34-373E-4E78-A363-B9A53860CBD7}" type="parTrans" cxnId="{9DA99FE7-68F7-42E5-9475-08A514CCB3B7}">
      <dgm:prSet/>
      <dgm:spPr/>
      <dgm:t>
        <a:bodyPr/>
        <a:lstStyle/>
        <a:p>
          <a:endParaRPr lang="en-GB"/>
        </a:p>
      </dgm:t>
    </dgm:pt>
    <dgm:pt modelId="{E99D4221-4CB6-416B-A54E-C8B92D98C224}" type="sibTrans" cxnId="{9DA99FE7-68F7-42E5-9475-08A514CCB3B7}">
      <dgm:prSet/>
      <dgm:spPr/>
      <dgm:t>
        <a:bodyPr/>
        <a:lstStyle/>
        <a:p>
          <a:endParaRPr lang="en-GB"/>
        </a:p>
      </dgm:t>
    </dgm:pt>
    <dgm:pt modelId="{DE2077FF-C8C3-4C34-9777-3DA24F8C2976}">
      <dgm:prSet phldrT="[Text]" custT="1"/>
      <dgm:spPr/>
      <dgm:t>
        <a:bodyPr/>
        <a:lstStyle/>
        <a:p>
          <a:r>
            <a:rPr lang="en-GB" sz="900" dirty="0">
              <a:latin typeface="+mn-lt"/>
            </a:rPr>
            <a:t>Environmental sensors</a:t>
          </a:r>
        </a:p>
      </dgm:t>
    </dgm:pt>
    <dgm:pt modelId="{52BEBDC8-FFF9-496B-8F06-09CA4EE0205A}" type="parTrans" cxnId="{AB58D56F-DC42-42B1-AF78-CCC9A9D37B27}">
      <dgm:prSet/>
      <dgm:spPr/>
      <dgm:t>
        <a:bodyPr/>
        <a:lstStyle/>
        <a:p>
          <a:endParaRPr lang="en-GB"/>
        </a:p>
      </dgm:t>
    </dgm:pt>
    <dgm:pt modelId="{0356E4E2-99FB-452E-A40C-A64D721D3E78}" type="sibTrans" cxnId="{AB58D56F-DC42-42B1-AF78-CCC9A9D37B27}">
      <dgm:prSet/>
      <dgm:spPr/>
      <dgm:t>
        <a:bodyPr/>
        <a:lstStyle/>
        <a:p>
          <a:endParaRPr lang="en-GB"/>
        </a:p>
      </dgm:t>
    </dgm:pt>
    <dgm:pt modelId="{E03990DD-8C73-4031-BE13-33289621A80F}">
      <dgm:prSet phldrT="[Text]" custT="1"/>
      <dgm:spPr/>
      <dgm:t>
        <a:bodyPr/>
        <a:lstStyle/>
        <a:p>
          <a:r>
            <a:rPr lang="en-GB" sz="900" dirty="0">
              <a:latin typeface="+mn-lt"/>
            </a:rPr>
            <a:t>Motorized jacks</a:t>
          </a:r>
        </a:p>
      </dgm:t>
    </dgm:pt>
    <dgm:pt modelId="{F710834A-593F-42D9-9DD2-FFF1B475C283}" type="parTrans" cxnId="{A9711667-A1C4-4608-ABB3-A2901BBC3261}">
      <dgm:prSet/>
      <dgm:spPr/>
      <dgm:t>
        <a:bodyPr/>
        <a:lstStyle/>
        <a:p>
          <a:endParaRPr lang="en-GB"/>
        </a:p>
      </dgm:t>
    </dgm:pt>
    <dgm:pt modelId="{D666FC18-6BF0-4871-AA1F-CF84ABEC2D85}" type="sibTrans" cxnId="{A9711667-A1C4-4608-ABB3-A2901BBC3261}">
      <dgm:prSet/>
      <dgm:spPr/>
      <dgm:t>
        <a:bodyPr/>
        <a:lstStyle/>
        <a:p>
          <a:endParaRPr lang="en-GB"/>
        </a:p>
      </dgm:t>
    </dgm:pt>
    <dgm:pt modelId="{7AD87D73-D054-4B9B-99BC-71E82179BE2E}">
      <dgm:prSet phldrT="[Text]" custT="1"/>
      <dgm:spPr/>
      <dgm:t>
        <a:bodyPr/>
        <a:lstStyle/>
        <a:p>
          <a:r>
            <a:rPr lang="en-GB" sz="900" dirty="0">
              <a:latin typeface="+mn-lt"/>
            </a:rPr>
            <a:t>internal monitoring systems</a:t>
          </a:r>
        </a:p>
      </dgm:t>
    </dgm:pt>
    <dgm:pt modelId="{B1F895B7-3EEF-4283-B25E-94075246B4F9}" type="parTrans" cxnId="{69369248-C914-4C55-885B-39B4D44B026B}">
      <dgm:prSet/>
      <dgm:spPr/>
      <dgm:t>
        <a:bodyPr/>
        <a:lstStyle/>
        <a:p>
          <a:endParaRPr lang="en-GB"/>
        </a:p>
      </dgm:t>
    </dgm:pt>
    <dgm:pt modelId="{37F3B173-F29A-496E-B3EA-656453DF330C}" type="sibTrans" cxnId="{69369248-C914-4C55-885B-39B4D44B026B}">
      <dgm:prSet/>
      <dgm:spPr/>
      <dgm:t>
        <a:bodyPr/>
        <a:lstStyle/>
        <a:p>
          <a:endParaRPr lang="en-GB"/>
        </a:p>
      </dgm:t>
    </dgm:pt>
    <dgm:pt modelId="{790901E1-9EA1-44F3-A620-6DAC8E40630F}">
      <dgm:prSet custT="1"/>
      <dgm:spPr/>
      <dgm:t>
        <a:bodyPr/>
        <a:lstStyle/>
        <a:p>
          <a:r>
            <a:rPr lang="en-GB" sz="1000" dirty="0"/>
            <a:t>Alignment sensors</a:t>
          </a:r>
        </a:p>
      </dgm:t>
    </dgm:pt>
    <dgm:pt modelId="{DA303A04-4015-4320-992A-F6CB9BBEC77D}" type="parTrans" cxnId="{2E07B2B8-CBAE-455A-B688-9B4E783835F2}">
      <dgm:prSet/>
      <dgm:spPr/>
      <dgm:t>
        <a:bodyPr/>
        <a:lstStyle/>
        <a:p>
          <a:endParaRPr lang="en-GB"/>
        </a:p>
      </dgm:t>
    </dgm:pt>
    <dgm:pt modelId="{FF5D1F37-566F-46F4-A951-69AFCFA44E7F}" type="sibTrans" cxnId="{2E07B2B8-CBAE-455A-B688-9B4E783835F2}">
      <dgm:prSet/>
      <dgm:spPr/>
      <dgm:t>
        <a:bodyPr/>
        <a:lstStyle/>
        <a:p>
          <a:endParaRPr lang="en-GB"/>
        </a:p>
      </dgm:t>
    </dgm:pt>
    <dgm:pt modelId="{D2423DBC-9DB8-4F27-8CA7-AE15F5411C9E}">
      <dgm:prSet custT="1"/>
      <dgm:spPr/>
      <dgm:t>
        <a:bodyPr/>
        <a:lstStyle/>
        <a:p>
          <a:r>
            <a:rPr lang="en-GB" sz="900" dirty="0">
              <a:latin typeface="+mn-lt"/>
            </a:rPr>
            <a:t>Motorized universal alignment platforms (UAP)</a:t>
          </a:r>
        </a:p>
      </dgm:t>
    </dgm:pt>
    <dgm:pt modelId="{C9616411-431F-442E-8989-487695090090}" type="parTrans" cxnId="{D5B1391B-89C0-4956-883A-A0696F097602}">
      <dgm:prSet/>
      <dgm:spPr/>
      <dgm:t>
        <a:bodyPr/>
        <a:lstStyle/>
        <a:p>
          <a:endParaRPr lang="en-GB"/>
        </a:p>
      </dgm:t>
    </dgm:pt>
    <dgm:pt modelId="{8ED84807-C7F8-462D-893C-6379F5C69D66}" type="sibTrans" cxnId="{D5B1391B-89C0-4956-883A-A0696F097602}">
      <dgm:prSet/>
      <dgm:spPr/>
      <dgm:t>
        <a:bodyPr/>
        <a:lstStyle/>
        <a:p>
          <a:endParaRPr lang="en-GB"/>
        </a:p>
      </dgm:t>
    </dgm:pt>
    <dgm:pt modelId="{4233DF30-713A-4C80-BC7F-F3D2B6679C98}">
      <dgm:prSet custT="1"/>
      <dgm:spPr/>
      <dgm:t>
        <a:bodyPr/>
        <a:lstStyle/>
        <a:p>
          <a:r>
            <a:rPr lang="en-GB" sz="900" dirty="0">
              <a:latin typeface="+mn-lt"/>
            </a:rPr>
            <a:t>Wire Replacement system, diagnostic systems</a:t>
          </a:r>
        </a:p>
      </dgm:t>
    </dgm:pt>
    <dgm:pt modelId="{E1AD5DDC-A00C-4C42-A99A-104C462A3606}" type="parTrans" cxnId="{B3DB78E5-9C8A-42AE-838D-BCD5A0FED42F}">
      <dgm:prSet/>
      <dgm:spPr/>
      <dgm:t>
        <a:bodyPr/>
        <a:lstStyle/>
        <a:p>
          <a:endParaRPr lang="en-GB"/>
        </a:p>
      </dgm:t>
    </dgm:pt>
    <dgm:pt modelId="{7D3866D8-1808-4023-87DF-C9EC19D471F4}" type="sibTrans" cxnId="{B3DB78E5-9C8A-42AE-838D-BCD5A0FED42F}">
      <dgm:prSet/>
      <dgm:spPr/>
      <dgm:t>
        <a:bodyPr/>
        <a:lstStyle/>
        <a:p>
          <a:endParaRPr lang="en-GB"/>
        </a:p>
      </dgm:t>
    </dgm:pt>
    <dgm:pt modelId="{CCD0D855-84BC-4D5D-B54A-716597AD236B}">
      <dgm:prSet/>
      <dgm:spPr/>
      <dgm:t>
        <a:bodyPr/>
        <a:lstStyle/>
        <a:p>
          <a:r>
            <a:rPr lang="en-GB" sz="500" dirty="0"/>
            <a:t>WPS Capacitive</a:t>
          </a:r>
        </a:p>
      </dgm:t>
    </dgm:pt>
    <dgm:pt modelId="{7E49BC64-77F1-4A8B-804E-BF91E5318EFF}" type="parTrans" cxnId="{ECC1E1AD-0447-47DB-9BAD-973C8762FAA0}">
      <dgm:prSet/>
      <dgm:spPr/>
      <dgm:t>
        <a:bodyPr/>
        <a:lstStyle/>
        <a:p>
          <a:endParaRPr lang="en-GB"/>
        </a:p>
      </dgm:t>
    </dgm:pt>
    <dgm:pt modelId="{5DCBD290-60F0-41D2-A389-B1C808BE8BBD}" type="sibTrans" cxnId="{ECC1E1AD-0447-47DB-9BAD-973C8762FAA0}">
      <dgm:prSet/>
      <dgm:spPr/>
      <dgm:t>
        <a:bodyPr/>
        <a:lstStyle/>
        <a:p>
          <a:endParaRPr lang="en-GB"/>
        </a:p>
      </dgm:t>
    </dgm:pt>
    <dgm:pt modelId="{A0B253A1-ED55-472C-886A-A035615B4320}">
      <dgm:prSet/>
      <dgm:spPr/>
      <dgm:t>
        <a:bodyPr/>
        <a:lstStyle/>
        <a:p>
          <a:r>
            <a:rPr lang="en-GB" sz="500" dirty="0"/>
            <a:t>HLS</a:t>
          </a:r>
        </a:p>
      </dgm:t>
    </dgm:pt>
    <dgm:pt modelId="{3853C271-8AA2-4FDE-9E67-60ED7B39F9A8}" type="parTrans" cxnId="{F54332D9-989F-409E-9D6A-C11366D930A6}">
      <dgm:prSet/>
      <dgm:spPr/>
      <dgm:t>
        <a:bodyPr/>
        <a:lstStyle/>
        <a:p>
          <a:endParaRPr lang="en-GB"/>
        </a:p>
      </dgm:t>
    </dgm:pt>
    <dgm:pt modelId="{4A0D1B2B-F2EC-4DF3-8FAE-C8A254B1456C}" type="sibTrans" cxnId="{F54332D9-989F-409E-9D6A-C11366D930A6}">
      <dgm:prSet/>
      <dgm:spPr/>
      <dgm:t>
        <a:bodyPr/>
        <a:lstStyle/>
        <a:p>
          <a:endParaRPr lang="en-GB"/>
        </a:p>
      </dgm:t>
    </dgm:pt>
    <dgm:pt modelId="{C261BC88-5E9B-4F35-A0D0-86CF7BF7A177}">
      <dgm:prSet/>
      <dgm:spPr/>
      <dgm:t>
        <a:bodyPr/>
        <a:lstStyle/>
        <a:p>
          <a:r>
            <a:rPr lang="en-US" sz="500" dirty="0"/>
            <a:t>FSI Inclinometers</a:t>
          </a:r>
          <a:endParaRPr lang="en-GB" sz="500" dirty="0"/>
        </a:p>
      </dgm:t>
    </dgm:pt>
    <dgm:pt modelId="{E7D430B6-34B4-4F24-ACA6-4ADFA41C1C5F}" type="parTrans" cxnId="{11E0A8DC-E627-4CAC-AA51-1143357FA923}">
      <dgm:prSet/>
      <dgm:spPr/>
      <dgm:t>
        <a:bodyPr/>
        <a:lstStyle/>
        <a:p>
          <a:endParaRPr lang="en-GB"/>
        </a:p>
      </dgm:t>
    </dgm:pt>
    <dgm:pt modelId="{76D2AF61-905A-4F70-8387-1C6622BF92ED}" type="sibTrans" cxnId="{11E0A8DC-E627-4CAC-AA51-1143357FA923}">
      <dgm:prSet/>
      <dgm:spPr/>
      <dgm:t>
        <a:bodyPr/>
        <a:lstStyle/>
        <a:p>
          <a:endParaRPr lang="en-GB"/>
        </a:p>
      </dgm:t>
    </dgm:pt>
    <dgm:pt modelId="{C50680CA-2EE3-4B44-A2F2-A4AB57043323}">
      <dgm:prSet/>
      <dgm:spPr/>
      <dgm:t>
        <a:bodyPr/>
        <a:lstStyle/>
        <a:p>
          <a:r>
            <a:rPr lang="en-US" sz="500" dirty="0"/>
            <a:t>FSI Distance measurement sensor (Long, short)</a:t>
          </a:r>
          <a:endParaRPr lang="en-GB" sz="500" dirty="0"/>
        </a:p>
      </dgm:t>
    </dgm:pt>
    <dgm:pt modelId="{3448E736-D4AC-4EFA-AE00-9FEFB8D92BB2}" type="parTrans" cxnId="{5D59E602-BE56-4F16-884A-5057AABD9DB2}">
      <dgm:prSet/>
      <dgm:spPr/>
      <dgm:t>
        <a:bodyPr/>
        <a:lstStyle/>
        <a:p>
          <a:endParaRPr lang="en-GB"/>
        </a:p>
      </dgm:t>
    </dgm:pt>
    <dgm:pt modelId="{53E519D7-A7DC-48FB-A638-AF894B8AD581}" type="sibTrans" cxnId="{5D59E602-BE56-4F16-884A-5057AABD9DB2}">
      <dgm:prSet/>
      <dgm:spPr/>
      <dgm:t>
        <a:bodyPr/>
        <a:lstStyle/>
        <a:p>
          <a:endParaRPr lang="en-GB"/>
        </a:p>
      </dgm:t>
    </dgm:pt>
    <dgm:pt modelId="{74552BB2-3CC2-44F1-8326-85C15C364F5D}">
      <dgm:prSet/>
      <dgm:spPr/>
      <dgm:t>
        <a:bodyPr/>
        <a:lstStyle/>
        <a:p>
          <a:r>
            <a:rPr lang="en-US" sz="500" dirty="0"/>
            <a:t>Load sensor</a:t>
          </a:r>
          <a:endParaRPr lang="en-GB" sz="500" dirty="0"/>
        </a:p>
      </dgm:t>
    </dgm:pt>
    <dgm:pt modelId="{4C1BFD8F-67C9-4977-92A5-9D7C679AF12E}" type="parTrans" cxnId="{7A209680-C365-4908-A567-B0C9FC1F5C11}">
      <dgm:prSet/>
      <dgm:spPr/>
      <dgm:t>
        <a:bodyPr/>
        <a:lstStyle/>
        <a:p>
          <a:endParaRPr lang="en-GB"/>
        </a:p>
      </dgm:t>
    </dgm:pt>
    <dgm:pt modelId="{ED43D5F1-4F8D-43D3-A4F7-B849F5DE476B}" type="sibTrans" cxnId="{7A209680-C365-4908-A567-B0C9FC1F5C11}">
      <dgm:prSet/>
      <dgm:spPr/>
      <dgm:t>
        <a:bodyPr/>
        <a:lstStyle/>
        <a:p>
          <a:endParaRPr lang="en-GB"/>
        </a:p>
      </dgm:t>
    </dgm:pt>
    <dgm:pt modelId="{68A7AC05-CC20-4697-B0A4-24A344541BF5}" type="pres">
      <dgm:prSet presAssocID="{29DF43CA-7313-44BF-BD3F-B42276A4B4C6}" presName="Name0" presStyleCnt="0">
        <dgm:presLayoutVars>
          <dgm:chMax val="1"/>
          <dgm:dir/>
          <dgm:animLvl val="ctr"/>
          <dgm:resizeHandles val="exact"/>
        </dgm:presLayoutVars>
      </dgm:prSet>
      <dgm:spPr/>
    </dgm:pt>
    <dgm:pt modelId="{2B7DA45D-4DCA-46C6-925E-9B6A412CE90C}" type="pres">
      <dgm:prSet presAssocID="{31477CCF-69E8-4BD4-93BF-B6EF1011725F}" presName="centerShape" presStyleLbl="node0" presStyleIdx="0" presStyleCnt="1"/>
      <dgm:spPr/>
    </dgm:pt>
    <dgm:pt modelId="{717B28B1-8A73-4515-8F9D-17C570DBFFA1}" type="pres">
      <dgm:prSet presAssocID="{DA303A04-4015-4320-992A-F6CB9BBEC77D}" presName="parTrans" presStyleLbl="sibTrans2D1" presStyleIdx="0" presStyleCnt="6"/>
      <dgm:spPr/>
    </dgm:pt>
    <dgm:pt modelId="{49E04B42-3DBF-4756-A503-823E85D01FED}" type="pres">
      <dgm:prSet presAssocID="{DA303A04-4015-4320-992A-F6CB9BBEC77D}" presName="connectorText" presStyleLbl="sibTrans2D1" presStyleIdx="0" presStyleCnt="6"/>
      <dgm:spPr/>
    </dgm:pt>
    <dgm:pt modelId="{6F2DA730-A599-4E86-9CB5-9046EDA16ACA}" type="pres">
      <dgm:prSet presAssocID="{790901E1-9EA1-44F3-A620-6DAC8E40630F}" presName="node" presStyleLbl="node1" presStyleIdx="0" presStyleCnt="6">
        <dgm:presLayoutVars>
          <dgm:bulletEnabled val="1"/>
        </dgm:presLayoutVars>
      </dgm:prSet>
      <dgm:spPr/>
    </dgm:pt>
    <dgm:pt modelId="{EF5A8418-25CE-4B04-AEA5-AF4B09CA3A63}" type="pres">
      <dgm:prSet presAssocID="{52BEBDC8-FFF9-496B-8F06-09CA4EE0205A}" presName="parTrans" presStyleLbl="sibTrans2D1" presStyleIdx="1" presStyleCnt="6"/>
      <dgm:spPr/>
    </dgm:pt>
    <dgm:pt modelId="{274A422A-8287-43D4-9C91-2AD81E44C55C}" type="pres">
      <dgm:prSet presAssocID="{52BEBDC8-FFF9-496B-8F06-09CA4EE0205A}" presName="connectorText" presStyleLbl="sibTrans2D1" presStyleIdx="1" presStyleCnt="6"/>
      <dgm:spPr/>
    </dgm:pt>
    <dgm:pt modelId="{CF28509A-063F-43CF-B03C-F34362D8987E}" type="pres">
      <dgm:prSet presAssocID="{DE2077FF-C8C3-4C34-9777-3DA24F8C2976}" presName="node" presStyleLbl="node1" presStyleIdx="1" presStyleCnt="6">
        <dgm:presLayoutVars>
          <dgm:bulletEnabled val="1"/>
        </dgm:presLayoutVars>
      </dgm:prSet>
      <dgm:spPr/>
    </dgm:pt>
    <dgm:pt modelId="{DF374D1E-6F8E-41E2-A23C-65C2DFFE3F01}" type="pres">
      <dgm:prSet presAssocID="{B1F895B7-3EEF-4283-B25E-94075246B4F9}" presName="parTrans" presStyleLbl="sibTrans2D1" presStyleIdx="2" presStyleCnt="6"/>
      <dgm:spPr/>
    </dgm:pt>
    <dgm:pt modelId="{0B7F02EC-5EF7-4005-8F01-274FEA796A0D}" type="pres">
      <dgm:prSet presAssocID="{B1F895B7-3EEF-4283-B25E-94075246B4F9}" presName="connectorText" presStyleLbl="sibTrans2D1" presStyleIdx="2" presStyleCnt="6"/>
      <dgm:spPr/>
    </dgm:pt>
    <dgm:pt modelId="{01ED3A0A-9B15-4630-A8A0-19D3D076C4F9}" type="pres">
      <dgm:prSet presAssocID="{7AD87D73-D054-4B9B-99BC-71E82179BE2E}" presName="node" presStyleLbl="node1" presStyleIdx="2" presStyleCnt="6">
        <dgm:presLayoutVars>
          <dgm:bulletEnabled val="1"/>
        </dgm:presLayoutVars>
      </dgm:prSet>
      <dgm:spPr/>
    </dgm:pt>
    <dgm:pt modelId="{01C33A27-6F70-45E9-B7DD-814F5F9C8FF1}" type="pres">
      <dgm:prSet presAssocID="{F710834A-593F-42D9-9DD2-FFF1B475C283}" presName="parTrans" presStyleLbl="sibTrans2D1" presStyleIdx="3" presStyleCnt="6"/>
      <dgm:spPr/>
    </dgm:pt>
    <dgm:pt modelId="{72BBCF3D-DE73-433C-96E7-A9C8E8192CA0}" type="pres">
      <dgm:prSet presAssocID="{F710834A-593F-42D9-9DD2-FFF1B475C283}" presName="connectorText" presStyleLbl="sibTrans2D1" presStyleIdx="3" presStyleCnt="6"/>
      <dgm:spPr/>
    </dgm:pt>
    <dgm:pt modelId="{CC4EDF88-DE74-481E-B5EA-49DC4B2B5ECD}" type="pres">
      <dgm:prSet presAssocID="{E03990DD-8C73-4031-BE13-33289621A80F}" presName="node" presStyleLbl="node1" presStyleIdx="3" presStyleCnt="6">
        <dgm:presLayoutVars>
          <dgm:bulletEnabled val="1"/>
        </dgm:presLayoutVars>
      </dgm:prSet>
      <dgm:spPr/>
    </dgm:pt>
    <dgm:pt modelId="{30A65AEE-CE0E-491A-B769-4DF29090ABC4}" type="pres">
      <dgm:prSet presAssocID="{C9616411-431F-442E-8989-487695090090}" presName="parTrans" presStyleLbl="sibTrans2D1" presStyleIdx="4" presStyleCnt="6"/>
      <dgm:spPr/>
    </dgm:pt>
    <dgm:pt modelId="{D07E63D7-DA52-4801-AC86-E4BE40F8AF4B}" type="pres">
      <dgm:prSet presAssocID="{C9616411-431F-442E-8989-487695090090}" presName="connectorText" presStyleLbl="sibTrans2D1" presStyleIdx="4" presStyleCnt="6"/>
      <dgm:spPr/>
    </dgm:pt>
    <dgm:pt modelId="{4202CB96-EC73-4B94-8114-3B40A76C8EC2}" type="pres">
      <dgm:prSet presAssocID="{D2423DBC-9DB8-4F27-8CA7-AE15F5411C9E}" presName="node" presStyleLbl="node1" presStyleIdx="4" presStyleCnt="6">
        <dgm:presLayoutVars>
          <dgm:bulletEnabled val="1"/>
        </dgm:presLayoutVars>
      </dgm:prSet>
      <dgm:spPr/>
    </dgm:pt>
    <dgm:pt modelId="{75E79D38-D1E0-4AF0-A037-12D3AC6CA92A}" type="pres">
      <dgm:prSet presAssocID="{E1AD5DDC-A00C-4C42-A99A-104C462A3606}" presName="parTrans" presStyleLbl="sibTrans2D1" presStyleIdx="5" presStyleCnt="6"/>
      <dgm:spPr/>
    </dgm:pt>
    <dgm:pt modelId="{0996FD56-5BC5-4A36-ABB0-0816FA0641E0}" type="pres">
      <dgm:prSet presAssocID="{E1AD5DDC-A00C-4C42-A99A-104C462A3606}" presName="connectorText" presStyleLbl="sibTrans2D1" presStyleIdx="5" presStyleCnt="6"/>
      <dgm:spPr/>
    </dgm:pt>
    <dgm:pt modelId="{CF31DD2B-0DAA-4E7F-96EC-53FAB3C31A70}" type="pres">
      <dgm:prSet presAssocID="{4233DF30-713A-4C80-BC7F-F3D2B6679C98}" presName="node" presStyleLbl="node1" presStyleIdx="5" presStyleCnt="6">
        <dgm:presLayoutVars>
          <dgm:bulletEnabled val="1"/>
        </dgm:presLayoutVars>
      </dgm:prSet>
      <dgm:spPr/>
    </dgm:pt>
  </dgm:ptLst>
  <dgm:cxnLst>
    <dgm:cxn modelId="{5D59E602-BE56-4F16-884A-5057AABD9DB2}" srcId="{790901E1-9EA1-44F3-A620-6DAC8E40630F}" destId="{C50680CA-2EE3-4B44-A2F2-A4AB57043323}" srcOrd="3" destOrd="0" parTransId="{3448E736-D4AC-4EFA-AE00-9FEFB8D92BB2}" sibTransId="{53E519D7-A7DC-48FB-A638-AF894B8AD581}"/>
    <dgm:cxn modelId="{B26B1217-1DE4-4FC2-9C07-DE969FFB6161}" type="presOf" srcId="{E1AD5DDC-A00C-4C42-A99A-104C462A3606}" destId="{0996FD56-5BC5-4A36-ABB0-0816FA0641E0}" srcOrd="1" destOrd="0" presId="urn:microsoft.com/office/officeart/2005/8/layout/radial5"/>
    <dgm:cxn modelId="{06BC101A-8CE2-4331-8B7B-3C2B84049B77}" type="presOf" srcId="{C50680CA-2EE3-4B44-A2F2-A4AB57043323}" destId="{6F2DA730-A599-4E86-9CB5-9046EDA16ACA}" srcOrd="0" destOrd="4" presId="urn:microsoft.com/office/officeart/2005/8/layout/radial5"/>
    <dgm:cxn modelId="{D5B1391B-89C0-4956-883A-A0696F097602}" srcId="{31477CCF-69E8-4BD4-93BF-B6EF1011725F}" destId="{D2423DBC-9DB8-4F27-8CA7-AE15F5411C9E}" srcOrd="4" destOrd="0" parTransId="{C9616411-431F-442E-8989-487695090090}" sibTransId="{8ED84807-C7F8-462D-893C-6379F5C69D66}"/>
    <dgm:cxn modelId="{9F93812B-F406-4467-84FD-0A098EE00CC3}" type="presOf" srcId="{31477CCF-69E8-4BD4-93BF-B6EF1011725F}" destId="{2B7DA45D-4DCA-46C6-925E-9B6A412CE90C}" srcOrd="0" destOrd="0" presId="urn:microsoft.com/office/officeart/2005/8/layout/radial5"/>
    <dgm:cxn modelId="{C7D9142D-91B5-4978-A2A8-8EB2E653A0A6}" type="presOf" srcId="{A0B253A1-ED55-472C-886A-A035615B4320}" destId="{6F2DA730-A599-4E86-9CB5-9046EDA16ACA}" srcOrd="0" destOrd="2" presId="urn:microsoft.com/office/officeart/2005/8/layout/radial5"/>
    <dgm:cxn modelId="{27B59B2F-82E4-4675-A2D5-74C6F3065633}" type="presOf" srcId="{E03990DD-8C73-4031-BE13-33289621A80F}" destId="{CC4EDF88-DE74-481E-B5EA-49DC4B2B5ECD}" srcOrd="0" destOrd="0" presId="urn:microsoft.com/office/officeart/2005/8/layout/radial5"/>
    <dgm:cxn modelId="{13C60B37-43BD-4E7F-8D7B-7750B7705761}" type="presOf" srcId="{C261BC88-5E9B-4F35-A0D0-86CF7BF7A177}" destId="{6F2DA730-A599-4E86-9CB5-9046EDA16ACA}" srcOrd="0" destOrd="3" presId="urn:microsoft.com/office/officeart/2005/8/layout/radial5"/>
    <dgm:cxn modelId="{EE41A93C-E496-4565-B7E4-485D00743090}" type="presOf" srcId="{790901E1-9EA1-44F3-A620-6DAC8E40630F}" destId="{6F2DA730-A599-4E86-9CB5-9046EDA16ACA}" srcOrd="0" destOrd="0" presId="urn:microsoft.com/office/officeart/2005/8/layout/radial5"/>
    <dgm:cxn modelId="{932E305C-ABE8-4086-B1BF-595519A22DE2}" type="presOf" srcId="{C9616411-431F-442E-8989-487695090090}" destId="{D07E63D7-DA52-4801-AC86-E4BE40F8AF4B}" srcOrd="1" destOrd="0" presId="urn:microsoft.com/office/officeart/2005/8/layout/radial5"/>
    <dgm:cxn modelId="{9BD5585E-F88D-4956-B2C9-F9F289D31CAA}" type="presOf" srcId="{52BEBDC8-FFF9-496B-8F06-09CA4EE0205A}" destId="{EF5A8418-25CE-4B04-AEA5-AF4B09CA3A63}" srcOrd="0" destOrd="0" presId="urn:microsoft.com/office/officeart/2005/8/layout/radial5"/>
    <dgm:cxn modelId="{FF040161-AFA9-4C3B-B6C2-3FAE69A0F3C1}" type="presOf" srcId="{F710834A-593F-42D9-9DD2-FFF1B475C283}" destId="{72BBCF3D-DE73-433C-96E7-A9C8E8192CA0}" srcOrd="1" destOrd="0" presId="urn:microsoft.com/office/officeart/2005/8/layout/radial5"/>
    <dgm:cxn modelId="{A9711667-A1C4-4608-ABB3-A2901BBC3261}" srcId="{31477CCF-69E8-4BD4-93BF-B6EF1011725F}" destId="{E03990DD-8C73-4031-BE13-33289621A80F}" srcOrd="3" destOrd="0" parTransId="{F710834A-593F-42D9-9DD2-FFF1B475C283}" sibTransId="{D666FC18-6BF0-4871-AA1F-CF84ABEC2D85}"/>
    <dgm:cxn modelId="{69369248-C914-4C55-885B-39B4D44B026B}" srcId="{31477CCF-69E8-4BD4-93BF-B6EF1011725F}" destId="{7AD87D73-D054-4B9B-99BC-71E82179BE2E}" srcOrd="2" destOrd="0" parTransId="{B1F895B7-3EEF-4283-B25E-94075246B4F9}" sibTransId="{37F3B173-F29A-496E-B3EA-656453DF330C}"/>
    <dgm:cxn modelId="{B89E056C-7AA5-44C1-84DB-A41911ED0592}" type="presOf" srcId="{B1F895B7-3EEF-4283-B25E-94075246B4F9}" destId="{0B7F02EC-5EF7-4005-8F01-274FEA796A0D}" srcOrd="1" destOrd="0" presId="urn:microsoft.com/office/officeart/2005/8/layout/radial5"/>
    <dgm:cxn modelId="{0B3F854D-EA2B-449F-8ECF-549777CC96BF}" type="presOf" srcId="{D2423DBC-9DB8-4F27-8CA7-AE15F5411C9E}" destId="{4202CB96-EC73-4B94-8114-3B40A76C8EC2}" srcOrd="0" destOrd="0" presId="urn:microsoft.com/office/officeart/2005/8/layout/radial5"/>
    <dgm:cxn modelId="{2794546F-802A-4BA1-973A-A80CE155E583}" type="presOf" srcId="{E1AD5DDC-A00C-4C42-A99A-104C462A3606}" destId="{75E79D38-D1E0-4AF0-A037-12D3AC6CA92A}" srcOrd="0" destOrd="0" presId="urn:microsoft.com/office/officeart/2005/8/layout/radial5"/>
    <dgm:cxn modelId="{AB58D56F-DC42-42B1-AF78-CCC9A9D37B27}" srcId="{31477CCF-69E8-4BD4-93BF-B6EF1011725F}" destId="{DE2077FF-C8C3-4C34-9777-3DA24F8C2976}" srcOrd="1" destOrd="0" parTransId="{52BEBDC8-FFF9-496B-8F06-09CA4EE0205A}" sibTransId="{0356E4E2-99FB-452E-A40C-A64D721D3E78}"/>
    <dgm:cxn modelId="{19777A51-61D1-49CE-8980-14EE4E9656BD}" type="presOf" srcId="{52BEBDC8-FFF9-496B-8F06-09CA4EE0205A}" destId="{274A422A-8287-43D4-9C91-2AD81E44C55C}" srcOrd="1" destOrd="0" presId="urn:microsoft.com/office/officeart/2005/8/layout/radial5"/>
    <dgm:cxn modelId="{1A7FAB51-F675-41E7-8C0F-02AF2019AD99}" type="presOf" srcId="{DE2077FF-C8C3-4C34-9777-3DA24F8C2976}" destId="{CF28509A-063F-43CF-B03C-F34362D8987E}" srcOrd="0" destOrd="0" presId="urn:microsoft.com/office/officeart/2005/8/layout/radial5"/>
    <dgm:cxn modelId="{1490F654-51E6-48F1-9C77-E9924CC9B635}" type="presOf" srcId="{4233DF30-713A-4C80-BC7F-F3D2B6679C98}" destId="{CF31DD2B-0DAA-4E7F-96EC-53FAB3C31A70}" srcOrd="0" destOrd="0" presId="urn:microsoft.com/office/officeart/2005/8/layout/radial5"/>
    <dgm:cxn modelId="{915F4A7C-F6CD-434F-A727-989A1245C42D}" type="presOf" srcId="{DA303A04-4015-4320-992A-F6CB9BBEC77D}" destId="{49E04B42-3DBF-4756-A503-823E85D01FED}" srcOrd="1" destOrd="0" presId="urn:microsoft.com/office/officeart/2005/8/layout/radial5"/>
    <dgm:cxn modelId="{7A209680-C365-4908-A567-B0C9FC1F5C11}" srcId="{790901E1-9EA1-44F3-A620-6DAC8E40630F}" destId="{74552BB2-3CC2-44F1-8326-85C15C364F5D}" srcOrd="4" destOrd="0" parTransId="{4C1BFD8F-67C9-4977-92A5-9D7C679AF12E}" sibTransId="{ED43D5F1-4F8D-43D3-A4F7-B849F5DE476B}"/>
    <dgm:cxn modelId="{9FC0F398-95AC-4281-A36B-1C5D12B69E6E}" type="presOf" srcId="{F710834A-593F-42D9-9DD2-FFF1B475C283}" destId="{01C33A27-6F70-45E9-B7DD-814F5F9C8FF1}" srcOrd="0" destOrd="0" presId="urn:microsoft.com/office/officeart/2005/8/layout/radial5"/>
    <dgm:cxn modelId="{9C5CB999-A93A-46AF-8131-36A9BFF619AA}" type="presOf" srcId="{74552BB2-3CC2-44F1-8326-85C15C364F5D}" destId="{6F2DA730-A599-4E86-9CB5-9046EDA16ACA}" srcOrd="0" destOrd="5" presId="urn:microsoft.com/office/officeart/2005/8/layout/radial5"/>
    <dgm:cxn modelId="{3688AFA9-76BB-407B-A939-625BEB6C4BF2}" type="presOf" srcId="{C9616411-431F-442E-8989-487695090090}" destId="{30A65AEE-CE0E-491A-B769-4DF29090ABC4}" srcOrd="0" destOrd="0" presId="urn:microsoft.com/office/officeart/2005/8/layout/radial5"/>
    <dgm:cxn modelId="{ECC1E1AD-0447-47DB-9BAD-973C8762FAA0}" srcId="{790901E1-9EA1-44F3-A620-6DAC8E40630F}" destId="{CCD0D855-84BC-4D5D-B54A-716597AD236B}" srcOrd="0" destOrd="0" parTransId="{7E49BC64-77F1-4A8B-804E-BF91E5318EFF}" sibTransId="{5DCBD290-60F0-41D2-A389-B1C808BE8BBD}"/>
    <dgm:cxn modelId="{2E07B2B8-CBAE-455A-B688-9B4E783835F2}" srcId="{31477CCF-69E8-4BD4-93BF-B6EF1011725F}" destId="{790901E1-9EA1-44F3-A620-6DAC8E40630F}" srcOrd="0" destOrd="0" parTransId="{DA303A04-4015-4320-992A-F6CB9BBEC77D}" sibTransId="{FF5D1F37-566F-46F4-A951-69AFCFA44E7F}"/>
    <dgm:cxn modelId="{DA5FAABA-DD28-44BA-95EB-CA66605EDB69}" type="presOf" srcId="{DA303A04-4015-4320-992A-F6CB9BBEC77D}" destId="{717B28B1-8A73-4515-8F9D-17C570DBFFA1}" srcOrd="0" destOrd="0" presId="urn:microsoft.com/office/officeart/2005/8/layout/radial5"/>
    <dgm:cxn modelId="{9AB042D8-A129-401B-9343-F62AC9C615C3}" type="presOf" srcId="{CCD0D855-84BC-4D5D-B54A-716597AD236B}" destId="{6F2DA730-A599-4E86-9CB5-9046EDA16ACA}" srcOrd="0" destOrd="1" presId="urn:microsoft.com/office/officeart/2005/8/layout/radial5"/>
    <dgm:cxn modelId="{F54332D9-989F-409E-9D6A-C11366D930A6}" srcId="{790901E1-9EA1-44F3-A620-6DAC8E40630F}" destId="{A0B253A1-ED55-472C-886A-A035615B4320}" srcOrd="1" destOrd="0" parTransId="{3853C271-8AA2-4FDE-9E67-60ED7B39F9A8}" sibTransId="{4A0D1B2B-F2EC-4DF3-8FAE-C8A254B1456C}"/>
    <dgm:cxn modelId="{9982D1DA-E128-4648-8845-0902A0AB6244}" type="presOf" srcId="{B1F895B7-3EEF-4283-B25E-94075246B4F9}" destId="{DF374D1E-6F8E-41E2-A23C-65C2DFFE3F01}" srcOrd="0" destOrd="0" presId="urn:microsoft.com/office/officeart/2005/8/layout/radial5"/>
    <dgm:cxn modelId="{11E0A8DC-E627-4CAC-AA51-1143357FA923}" srcId="{790901E1-9EA1-44F3-A620-6DAC8E40630F}" destId="{C261BC88-5E9B-4F35-A0D0-86CF7BF7A177}" srcOrd="2" destOrd="0" parTransId="{E7D430B6-34B4-4F24-ACA6-4ADFA41C1C5F}" sibTransId="{76D2AF61-905A-4F70-8387-1C6622BF92ED}"/>
    <dgm:cxn modelId="{543175DD-F6D4-49AC-87D3-3C4274A94885}" type="presOf" srcId="{7AD87D73-D054-4B9B-99BC-71E82179BE2E}" destId="{01ED3A0A-9B15-4630-A8A0-19D3D076C4F9}" srcOrd="0" destOrd="0" presId="urn:microsoft.com/office/officeart/2005/8/layout/radial5"/>
    <dgm:cxn modelId="{B3DB78E5-9C8A-42AE-838D-BCD5A0FED42F}" srcId="{31477CCF-69E8-4BD4-93BF-B6EF1011725F}" destId="{4233DF30-713A-4C80-BC7F-F3D2B6679C98}" srcOrd="5" destOrd="0" parTransId="{E1AD5DDC-A00C-4C42-A99A-104C462A3606}" sibTransId="{7D3866D8-1808-4023-87DF-C9EC19D471F4}"/>
    <dgm:cxn modelId="{9DA99FE7-68F7-42E5-9475-08A514CCB3B7}" srcId="{29DF43CA-7313-44BF-BD3F-B42276A4B4C6}" destId="{31477CCF-69E8-4BD4-93BF-B6EF1011725F}" srcOrd="0" destOrd="0" parTransId="{24A0AC34-373E-4E78-A363-B9A53860CBD7}" sibTransId="{E99D4221-4CB6-416B-A54E-C8B92D98C224}"/>
    <dgm:cxn modelId="{E43676FA-4AC2-4644-B6E2-DFC6554F9543}" type="presOf" srcId="{29DF43CA-7313-44BF-BD3F-B42276A4B4C6}" destId="{68A7AC05-CC20-4697-B0A4-24A344541BF5}" srcOrd="0" destOrd="0" presId="urn:microsoft.com/office/officeart/2005/8/layout/radial5"/>
    <dgm:cxn modelId="{58514EFF-CFAB-4F60-BC1F-F93DE24D55FB}" type="presParOf" srcId="{68A7AC05-CC20-4697-B0A4-24A344541BF5}" destId="{2B7DA45D-4DCA-46C6-925E-9B6A412CE90C}" srcOrd="0" destOrd="0" presId="urn:microsoft.com/office/officeart/2005/8/layout/radial5"/>
    <dgm:cxn modelId="{3FC5BD65-2936-4A3A-9CCF-A1EA0AC56A4E}" type="presParOf" srcId="{68A7AC05-CC20-4697-B0A4-24A344541BF5}" destId="{717B28B1-8A73-4515-8F9D-17C570DBFFA1}" srcOrd="1" destOrd="0" presId="urn:microsoft.com/office/officeart/2005/8/layout/radial5"/>
    <dgm:cxn modelId="{CC1C6BB1-C2B2-40DB-A491-9D570F80BD75}" type="presParOf" srcId="{717B28B1-8A73-4515-8F9D-17C570DBFFA1}" destId="{49E04B42-3DBF-4756-A503-823E85D01FED}" srcOrd="0" destOrd="0" presId="urn:microsoft.com/office/officeart/2005/8/layout/radial5"/>
    <dgm:cxn modelId="{147EAB99-4F86-4955-A1FE-D081643F5E65}" type="presParOf" srcId="{68A7AC05-CC20-4697-B0A4-24A344541BF5}" destId="{6F2DA730-A599-4E86-9CB5-9046EDA16ACA}" srcOrd="2" destOrd="0" presId="urn:microsoft.com/office/officeart/2005/8/layout/radial5"/>
    <dgm:cxn modelId="{4CB3CC16-492E-4B3A-B00E-43575631DBAF}" type="presParOf" srcId="{68A7AC05-CC20-4697-B0A4-24A344541BF5}" destId="{EF5A8418-25CE-4B04-AEA5-AF4B09CA3A63}" srcOrd="3" destOrd="0" presId="urn:microsoft.com/office/officeart/2005/8/layout/radial5"/>
    <dgm:cxn modelId="{C41DA5A0-DE5E-45CD-B467-0E1A950CC546}" type="presParOf" srcId="{EF5A8418-25CE-4B04-AEA5-AF4B09CA3A63}" destId="{274A422A-8287-43D4-9C91-2AD81E44C55C}" srcOrd="0" destOrd="0" presId="urn:microsoft.com/office/officeart/2005/8/layout/radial5"/>
    <dgm:cxn modelId="{DFD86B28-7E43-4E17-825D-F2E28E764CC2}" type="presParOf" srcId="{68A7AC05-CC20-4697-B0A4-24A344541BF5}" destId="{CF28509A-063F-43CF-B03C-F34362D8987E}" srcOrd="4" destOrd="0" presId="urn:microsoft.com/office/officeart/2005/8/layout/radial5"/>
    <dgm:cxn modelId="{AC352A91-B171-4383-B30C-73A390D83479}" type="presParOf" srcId="{68A7AC05-CC20-4697-B0A4-24A344541BF5}" destId="{DF374D1E-6F8E-41E2-A23C-65C2DFFE3F01}" srcOrd="5" destOrd="0" presId="urn:microsoft.com/office/officeart/2005/8/layout/radial5"/>
    <dgm:cxn modelId="{CD5E713C-BB2D-4C0B-8E47-0BBFF45EB355}" type="presParOf" srcId="{DF374D1E-6F8E-41E2-A23C-65C2DFFE3F01}" destId="{0B7F02EC-5EF7-4005-8F01-274FEA796A0D}" srcOrd="0" destOrd="0" presId="urn:microsoft.com/office/officeart/2005/8/layout/radial5"/>
    <dgm:cxn modelId="{CEEA4E37-BF5D-4629-A35D-5775F91F0993}" type="presParOf" srcId="{68A7AC05-CC20-4697-B0A4-24A344541BF5}" destId="{01ED3A0A-9B15-4630-A8A0-19D3D076C4F9}" srcOrd="6" destOrd="0" presId="urn:microsoft.com/office/officeart/2005/8/layout/radial5"/>
    <dgm:cxn modelId="{BE791FCE-E8A6-4740-AAB3-B22608E83C8D}" type="presParOf" srcId="{68A7AC05-CC20-4697-B0A4-24A344541BF5}" destId="{01C33A27-6F70-45E9-B7DD-814F5F9C8FF1}" srcOrd="7" destOrd="0" presId="urn:microsoft.com/office/officeart/2005/8/layout/radial5"/>
    <dgm:cxn modelId="{B9E452E7-744C-4CE6-A97C-B0A45049A14A}" type="presParOf" srcId="{01C33A27-6F70-45E9-B7DD-814F5F9C8FF1}" destId="{72BBCF3D-DE73-433C-96E7-A9C8E8192CA0}" srcOrd="0" destOrd="0" presId="urn:microsoft.com/office/officeart/2005/8/layout/radial5"/>
    <dgm:cxn modelId="{08648FAE-E9F9-43B5-A945-41D456D790C2}" type="presParOf" srcId="{68A7AC05-CC20-4697-B0A4-24A344541BF5}" destId="{CC4EDF88-DE74-481E-B5EA-49DC4B2B5ECD}" srcOrd="8" destOrd="0" presId="urn:microsoft.com/office/officeart/2005/8/layout/radial5"/>
    <dgm:cxn modelId="{36F01CB2-B0E5-4837-B119-42BF2E0F61DE}" type="presParOf" srcId="{68A7AC05-CC20-4697-B0A4-24A344541BF5}" destId="{30A65AEE-CE0E-491A-B769-4DF29090ABC4}" srcOrd="9" destOrd="0" presId="urn:microsoft.com/office/officeart/2005/8/layout/radial5"/>
    <dgm:cxn modelId="{99D5EE1D-12C1-4C4D-BDD6-BC9DB1F357AE}" type="presParOf" srcId="{30A65AEE-CE0E-491A-B769-4DF29090ABC4}" destId="{D07E63D7-DA52-4801-AC86-E4BE40F8AF4B}" srcOrd="0" destOrd="0" presId="urn:microsoft.com/office/officeart/2005/8/layout/radial5"/>
    <dgm:cxn modelId="{68B7903B-A00F-4AAA-9C73-36B057845989}" type="presParOf" srcId="{68A7AC05-CC20-4697-B0A4-24A344541BF5}" destId="{4202CB96-EC73-4B94-8114-3B40A76C8EC2}" srcOrd="10" destOrd="0" presId="urn:microsoft.com/office/officeart/2005/8/layout/radial5"/>
    <dgm:cxn modelId="{5BA39A94-A354-43BC-A88D-655346C54AC3}" type="presParOf" srcId="{68A7AC05-CC20-4697-B0A4-24A344541BF5}" destId="{75E79D38-D1E0-4AF0-A037-12D3AC6CA92A}" srcOrd="11" destOrd="0" presId="urn:microsoft.com/office/officeart/2005/8/layout/radial5"/>
    <dgm:cxn modelId="{A6834764-5D0C-4079-8CBE-E26FEA9C726A}" type="presParOf" srcId="{75E79D38-D1E0-4AF0-A037-12D3AC6CA92A}" destId="{0996FD56-5BC5-4A36-ABB0-0816FA0641E0}" srcOrd="0" destOrd="0" presId="urn:microsoft.com/office/officeart/2005/8/layout/radial5"/>
    <dgm:cxn modelId="{986E5423-D1CF-433D-9394-502ED70B2863}" type="presParOf" srcId="{68A7AC05-CC20-4697-B0A4-24A344541BF5}" destId="{CF31DD2B-0DAA-4E7F-96EC-53FAB3C31A70}" srcOrd="12" destOrd="0" presId="urn:microsoft.com/office/officeart/2005/8/layout/radial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9DF43CA-7313-44BF-BD3F-B42276A4B4C6}" type="doc">
      <dgm:prSet loTypeId="urn:microsoft.com/office/officeart/2005/8/layout/radial5" loCatId="relationship" qsTypeId="urn:microsoft.com/office/officeart/2005/8/quickstyle/3d3" qsCatId="3D" csTypeId="urn:microsoft.com/office/officeart/2005/8/colors/accent1_2" csCatId="accent1" phldr="1"/>
      <dgm:spPr/>
      <dgm:t>
        <a:bodyPr/>
        <a:lstStyle/>
        <a:p>
          <a:endParaRPr lang="en-GB"/>
        </a:p>
      </dgm:t>
    </dgm:pt>
    <dgm:pt modelId="{31477CCF-69E8-4BD4-93BF-B6EF1011725F}">
      <dgm:prSet phldrT="[Text]"/>
      <dgm:spPr/>
      <dgm:t>
        <a:bodyPr/>
        <a:lstStyle/>
        <a:p>
          <a:r>
            <a:rPr lang="en-US" dirty="0"/>
            <a:t>FRAS</a:t>
          </a:r>
          <a:endParaRPr lang="en-GB" dirty="0"/>
        </a:p>
      </dgm:t>
    </dgm:pt>
    <dgm:pt modelId="{24A0AC34-373E-4E78-A363-B9A53860CBD7}" type="parTrans" cxnId="{9DA99FE7-68F7-42E5-9475-08A514CCB3B7}">
      <dgm:prSet/>
      <dgm:spPr/>
      <dgm:t>
        <a:bodyPr/>
        <a:lstStyle/>
        <a:p>
          <a:endParaRPr lang="en-GB"/>
        </a:p>
      </dgm:t>
    </dgm:pt>
    <dgm:pt modelId="{E99D4221-4CB6-416B-A54E-C8B92D98C224}" type="sibTrans" cxnId="{9DA99FE7-68F7-42E5-9475-08A514CCB3B7}">
      <dgm:prSet/>
      <dgm:spPr/>
      <dgm:t>
        <a:bodyPr/>
        <a:lstStyle/>
        <a:p>
          <a:endParaRPr lang="en-GB"/>
        </a:p>
      </dgm:t>
    </dgm:pt>
    <dgm:pt modelId="{DE2077FF-C8C3-4C34-9777-3DA24F8C2976}">
      <dgm:prSet phldrT="[Text]" custT="1"/>
      <dgm:spPr/>
      <dgm:t>
        <a:bodyPr/>
        <a:lstStyle/>
        <a:p>
          <a:r>
            <a:rPr lang="en-GB" sz="900" dirty="0">
              <a:latin typeface="+mn-lt"/>
            </a:rPr>
            <a:t>Environmental sensors</a:t>
          </a:r>
        </a:p>
      </dgm:t>
    </dgm:pt>
    <dgm:pt modelId="{52BEBDC8-FFF9-496B-8F06-09CA4EE0205A}" type="parTrans" cxnId="{AB58D56F-DC42-42B1-AF78-CCC9A9D37B27}">
      <dgm:prSet/>
      <dgm:spPr/>
      <dgm:t>
        <a:bodyPr/>
        <a:lstStyle/>
        <a:p>
          <a:endParaRPr lang="en-GB"/>
        </a:p>
      </dgm:t>
    </dgm:pt>
    <dgm:pt modelId="{0356E4E2-99FB-452E-A40C-A64D721D3E78}" type="sibTrans" cxnId="{AB58D56F-DC42-42B1-AF78-CCC9A9D37B27}">
      <dgm:prSet/>
      <dgm:spPr/>
      <dgm:t>
        <a:bodyPr/>
        <a:lstStyle/>
        <a:p>
          <a:endParaRPr lang="en-GB"/>
        </a:p>
      </dgm:t>
    </dgm:pt>
    <dgm:pt modelId="{E03990DD-8C73-4031-BE13-33289621A80F}">
      <dgm:prSet phldrT="[Text]" custT="1"/>
      <dgm:spPr/>
      <dgm:t>
        <a:bodyPr/>
        <a:lstStyle/>
        <a:p>
          <a:r>
            <a:rPr lang="en-GB" sz="900" dirty="0">
              <a:latin typeface="+mn-lt"/>
            </a:rPr>
            <a:t>Motorized jacks</a:t>
          </a:r>
        </a:p>
      </dgm:t>
    </dgm:pt>
    <dgm:pt modelId="{F710834A-593F-42D9-9DD2-FFF1B475C283}" type="parTrans" cxnId="{A9711667-A1C4-4608-ABB3-A2901BBC3261}">
      <dgm:prSet/>
      <dgm:spPr/>
      <dgm:t>
        <a:bodyPr/>
        <a:lstStyle/>
        <a:p>
          <a:endParaRPr lang="en-GB"/>
        </a:p>
      </dgm:t>
    </dgm:pt>
    <dgm:pt modelId="{D666FC18-6BF0-4871-AA1F-CF84ABEC2D85}" type="sibTrans" cxnId="{A9711667-A1C4-4608-ABB3-A2901BBC3261}">
      <dgm:prSet/>
      <dgm:spPr/>
      <dgm:t>
        <a:bodyPr/>
        <a:lstStyle/>
        <a:p>
          <a:endParaRPr lang="en-GB"/>
        </a:p>
      </dgm:t>
    </dgm:pt>
    <dgm:pt modelId="{7AD87D73-D054-4B9B-99BC-71E82179BE2E}">
      <dgm:prSet phldrT="[Text]" custT="1"/>
      <dgm:spPr/>
      <dgm:t>
        <a:bodyPr/>
        <a:lstStyle/>
        <a:p>
          <a:r>
            <a:rPr lang="en-GB" sz="900" dirty="0">
              <a:latin typeface="+mn-lt"/>
            </a:rPr>
            <a:t>internal monitoring systems</a:t>
          </a:r>
        </a:p>
      </dgm:t>
    </dgm:pt>
    <dgm:pt modelId="{B1F895B7-3EEF-4283-B25E-94075246B4F9}" type="parTrans" cxnId="{69369248-C914-4C55-885B-39B4D44B026B}">
      <dgm:prSet/>
      <dgm:spPr/>
      <dgm:t>
        <a:bodyPr/>
        <a:lstStyle/>
        <a:p>
          <a:endParaRPr lang="en-GB"/>
        </a:p>
      </dgm:t>
    </dgm:pt>
    <dgm:pt modelId="{37F3B173-F29A-496E-B3EA-656453DF330C}" type="sibTrans" cxnId="{69369248-C914-4C55-885B-39B4D44B026B}">
      <dgm:prSet/>
      <dgm:spPr/>
      <dgm:t>
        <a:bodyPr/>
        <a:lstStyle/>
        <a:p>
          <a:endParaRPr lang="en-GB"/>
        </a:p>
      </dgm:t>
    </dgm:pt>
    <dgm:pt modelId="{790901E1-9EA1-44F3-A620-6DAC8E40630F}">
      <dgm:prSet custT="1"/>
      <dgm:spPr/>
      <dgm:t>
        <a:bodyPr/>
        <a:lstStyle/>
        <a:p>
          <a:r>
            <a:rPr lang="en-GB" sz="1000" dirty="0"/>
            <a:t>Alignment sensors</a:t>
          </a:r>
        </a:p>
      </dgm:t>
    </dgm:pt>
    <dgm:pt modelId="{DA303A04-4015-4320-992A-F6CB9BBEC77D}" type="parTrans" cxnId="{2E07B2B8-CBAE-455A-B688-9B4E783835F2}">
      <dgm:prSet/>
      <dgm:spPr/>
      <dgm:t>
        <a:bodyPr/>
        <a:lstStyle/>
        <a:p>
          <a:endParaRPr lang="en-GB"/>
        </a:p>
      </dgm:t>
    </dgm:pt>
    <dgm:pt modelId="{FF5D1F37-566F-46F4-A951-69AFCFA44E7F}" type="sibTrans" cxnId="{2E07B2B8-CBAE-455A-B688-9B4E783835F2}">
      <dgm:prSet/>
      <dgm:spPr/>
      <dgm:t>
        <a:bodyPr/>
        <a:lstStyle/>
        <a:p>
          <a:endParaRPr lang="en-GB"/>
        </a:p>
      </dgm:t>
    </dgm:pt>
    <dgm:pt modelId="{D2423DBC-9DB8-4F27-8CA7-AE15F5411C9E}">
      <dgm:prSet custT="1"/>
      <dgm:spPr/>
      <dgm:t>
        <a:bodyPr/>
        <a:lstStyle/>
        <a:p>
          <a:r>
            <a:rPr lang="en-GB" sz="900" dirty="0">
              <a:latin typeface="+mn-lt"/>
            </a:rPr>
            <a:t>Motorized universal alignment platforms (UAP)</a:t>
          </a:r>
        </a:p>
      </dgm:t>
    </dgm:pt>
    <dgm:pt modelId="{C9616411-431F-442E-8989-487695090090}" type="parTrans" cxnId="{D5B1391B-89C0-4956-883A-A0696F097602}">
      <dgm:prSet/>
      <dgm:spPr/>
      <dgm:t>
        <a:bodyPr/>
        <a:lstStyle/>
        <a:p>
          <a:endParaRPr lang="en-GB"/>
        </a:p>
      </dgm:t>
    </dgm:pt>
    <dgm:pt modelId="{8ED84807-C7F8-462D-893C-6379F5C69D66}" type="sibTrans" cxnId="{D5B1391B-89C0-4956-883A-A0696F097602}">
      <dgm:prSet/>
      <dgm:spPr/>
      <dgm:t>
        <a:bodyPr/>
        <a:lstStyle/>
        <a:p>
          <a:endParaRPr lang="en-GB"/>
        </a:p>
      </dgm:t>
    </dgm:pt>
    <dgm:pt modelId="{4233DF30-713A-4C80-BC7F-F3D2B6679C98}">
      <dgm:prSet custT="1"/>
      <dgm:spPr/>
      <dgm:t>
        <a:bodyPr/>
        <a:lstStyle/>
        <a:p>
          <a:r>
            <a:rPr lang="en-GB" sz="900" dirty="0">
              <a:latin typeface="+mn-lt"/>
            </a:rPr>
            <a:t>Wire Replacement system, diagnostic systems</a:t>
          </a:r>
        </a:p>
      </dgm:t>
    </dgm:pt>
    <dgm:pt modelId="{E1AD5DDC-A00C-4C42-A99A-104C462A3606}" type="parTrans" cxnId="{B3DB78E5-9C8A-42AE-838D-BCD5A0FED42F}">
      <dgm:prSet/>
      <dgm:spPr/>
      <dgm:t>
        <a:bodyPr/>
        <a:lstStyle/>
        <a:p>
          <a:endParaRPr lang="en-GB"/>
        </a:p>
      </dgm:t>
    </dgm:pt>
    <dgm:pt modelId="{7D3866D8-1808-4023-87DF-C9EC19D471F4}" type="sibTrans" cxnId="{B3DB78E5-9C8A-42AE-838D-BCD5A0FED42F}">
      <dgm:prSet/>
      <dgm:spPr/>
      <dgm:t>
        <a:bodyPr/>
        <a:lstStyle/>
        <a:p>
          <a:endParaRPr lang="en-GB"/>
        </a:p>
      </dgm:t>
    </dgm:pt>
    <dgm:pt modelId="{CCD0D855-84BC-4D5D-B54A-716597AD236B}">
      <dgm:prSet/>
      <dgm:spPr/>
      <dgm:t>
        <a:bodyPr/>
        <a:lstStyle/>
        <a:p>
          <a:r>
            <a:rPr lang="en-GB" sz="500" dirty="0"/>
            <a:t>WPS Capacitive</a:t>
          </a:r>
        </a:p>
      </dgm:t>
    </dgm:pt>
    <dgm:pt modelId="{7E49BC64-77F1-4A8B-804E-BF91E5318EFF}" type="parTrans" cxnId="{ECC1E1AD-0447-47DB-9BAD-973C8762FAA0}">
      <dgm:prSet/>
      <dgm:spPr/>
      <dgm:t>
        <a:bodyPr/>
        <a:lstStyle/>
        <a:p>
          <a:endParaRPr lang="en-GB"/>
        </a:p>
      </dgm:t>
    </dgm:pt>
    <dgm:pt modelId="{5DCBD290-60F0-41D2-A389-B1C808BE8BBD}" type="sibTrans" cxnId="{ECC1E1AD-0447-47DB-9BAD-973C8762FAA0}">
      <dgm:prSet/>
      <dgm:spPr/>
      <dgm:t>
        <a:bodyPr/>
        <a:lstStyle/>
        <a:p>
          <a:endParaRPr lang="en-GB"/>
        </a:p>
      </dgm:t>
    </dgm:pt>
    <dgm:pt modelId="{A0B253A1-ED55-472C-886A-A035615B4320}">
      <dgm:prSet/>
      <dgm:spPr/>
      <dgm:t>
        <a:bodyPr/>
        <a:lstStyle/>
        <a:p>
          <a:r>
            <a:rPr lang="en-GB" sz="500" dirty="0"/>
            <a:t>HLS</a:t>
          </a:r>
        </a:p>
      </dgm:t>
    </dgm:pt>
    <dgm:pt modelId="{3853C271-8AA2-4FDE-9E67-60ED7B39F9A8}" type="parTrans" cxnId="{F54332D9-989F-409E-9D6A-C11366D930A6}">
      <dgm:prSet/>
      <dgm:spPr/>
      <dgm:t>
        <a:bodyPr/>
        <a:lstStyle/>
        <a:p>
          <a:endParaRPr lang="en-GB"/>
        </a:p>
      </dgm:t>
    </dgm:pt>
    <dgm:pt modelId="{4A0D1B2B-F2EC-4DF3-8FAE-C8A254B1456C}" type="sibTrans" cxnId="{F54332D9-989F-409E-9D6A-C11366D930A6}">
      <dgm:prSet/>
      <dgm:spPr/>
      <dgm:t>
        <a:bodyPr/>
        <a:lstStyle/>
        <a:p>
          <a:endParaRPr lang="en-GB"/>
        </a:p>
      </dgm:t>
    </dgm:pt>
    <dgm:pt modelId="{C261BC88-5E9B-4F35-A0D0-86CF7BF7A177}">
      <dgm:prSet/>
      <dgm:spPr/>
      <dgm:t>
        <a:bodyPr/>
        <a:lstStyle/>
        <a:p>
          <a:r>
            <a:rPr lang="en-US" sz="500" dirty="0"/>
            <a:t>FSI Inclinometers</a:t>
          </a:r>
          <a:endParaRPr lang="en-GB" sz="500" dirty="0"/>
        </a:p>
      </dgm:t>
    </dgm:pt>
    <dgm:pt modelId="{E7D430B6-34B4-4F24-ACA6-4ADFA41C1C5F}" type="parTrans" cxnId="{11E0A8DC-E627-4CAC-AA51-1143357FA923}">
      <dgm:prSet/>
      <dgm:spPr/>
      <dgm:t>
        <a:bodyPr/>
        <a:lstStyle/>
        <a:p>
          <a:endParaRPr lang="en-GB"/>
        </a:p>
      </dgm:t>
    </dgm:pt>
    <dgm:pt modelId="{76D2AF61-905A-4F70-8387-1C6622BF92ED}" type="sibTrans" cxnId="{11E0A8DC-E627-4CAC-AA51-1143357FA923}">
      <dgm:prSet/>
      <dgm:spPr/>
      <dgm:t>
        <a:bodyPr/>
        <a:lstStyle/>
        <a:p>
          <a:endParaRPr lang="en-GB"/>
        </a:p>
      </dgm:t>
    </dgm:pt>
    <dgm:pt modelId="{C50680CA-2EE3-4B44-A2F2-A4AB57043323}">
      <dgm:prSet/>
      <dgm:spPr/>
      <dgm:t>
        <a:bodyPr/>
        <a:lstStyle/>
        <a:p>
          <a:r>
            <a:rPr lang="en-US" sz="500" dirty="0"/>
            <a:t>FSI Distance measurement sensor (Long, short)</a:t>
          </a:r>
          <a:endParaRPr lang="en-GB" sz="500" dirty="0"/>
        </a:p>
      </dgm:t>
    </dgm:pt>
    <dgm:pt modelId="{3448E736-D4AC-4EFA-AE00-9FEFB8D92BB2}" type="parTrans" cxnId="{5D59E602-BE56-4F16-884A-5057AABD9DB2}">
      <dgm:prSet/>
      <dgm:spPr/>
      <dgm:t>
        <a:bodyPr/>
        <a:lstStyle/>
        <a:p>
          <a:endParaRPr lang="en-GB"/>
        </a:p>
      </dgm:t>
    </dgm:pt>
    <dgm:pt modelId="{53E519D7-A7DC-48FB-A638-AF894B8AD581}" type="sibTrans" cxnId="{5D59E602-BE56-4F16-884A-5057AABD9DB2}">
      <dgm:prSet/>
      <dgm:spPr/>
      <dgm:t>
        <a:bodyPr/>
        <a:lstStyle/>
        <a:p>
          <a:endParaRPr lang="en-GB"/>
        </a:p>
      </dgm:t>
    </dgm:pt>
    <dgm:pt modelId="{74552BB2-3CC2-44F1-8326-85C15C364F5D}">
      <dgm:prSet/>
      <dgm:spPr/>
      <dgm:t>
        <a:bodyPr/>
        <a:lstStyle/>
        <a:p>
          <a:r>
            <a:rPr lang="en-US" sz="500" dirty="0"/>
            <a:t>Load sensor</a:t>
          </a:r>
          <a:endParaRPr lang="en-GB" sz="500" dirty="0"/>
        </a:p>
      </dgm:t>
    </dgm:pt>
    <dgm:pt modelId="{4C1BFD8F-67C9-4977-92A5-9D7C679AF12E}" type="parTrans" cxnId="{7A209680-C365-4908-A567-B0C9FC1F5C11}">
      <dgm:prSet/>
      <dgm:spPr/>
      <dgm:t>
        <a:bodyPr/>
        <a:lstStyle/>
        <a:p>
          <a:endParaRPr lang="en-GB"/>
        </a:p>
      </dgm:t>
    </dgm:pt>
    <dgm:pt modelId="{ED43D5F1-4F8D-43D3-A4F7-B849F5DE476B}" type="sibTrans" cxnId="{7A209680-C365-4908-A567-B0C9FC1F5C11}">
      <dgm:prSet/>
      <dgm:spPr/>
      <dgm:t>
        <a:bodyPr/>
        <a:lstStyle/>
        <a:p>
          <a:endParaRPr lang="en-GB"/>
        </a:p>
      </dgm:t>
    </dgm:pt>
    <dgm:pt modelId="{68A7AC05-CC20-4697-B0A4-24A344541BF5}" type="pres">
      <dgm:prSet presAssocID="{29DF43CA-7313-44BF-BD3F-B42276A4B4C6}" presName="Name0" presStyleCnt="0">
        <dgm:presLayoutVars>
          <dgm:chMax val="1"/>
          <dgm:dir/>
          <dgm:animLvl val="ctr"/>
          <dgm:resizeHandles val="exact"/>
        </dgm:presLayoutVars>
      </dgm:prSet>
      <dgm:spPr/>
    </dgm:pt>
    <dgm:pt modelId="{2B7DA45D-4DCA-46C6-925E-9B6A412CE90C}" type="pres">
      <dgm:prSet presAssocID="{31477CCF-69E8-4BD4-93BF-B6EF1011725F}" presName="centerShape" presStyleLbl="node0" presStyleIdx="0" presStyleCnt="1"/>
      <dgm:spPr/>
    </dgm:pt>
    <dgm:pt modelId="{717B28B1-8A73-4515-8F9D-17C570DBFFA1}" type="pres">
      <dgm:prSet presAssocID="{DA303A04-4015-4320-992A-F6CB9BBEC77D}" presName="parTrans" presStyleLbl="sibTrans2D1" presStyleIdx="0" presStyleCnt="6"/>
      <dgm:spPr/>
    </dgm:pt>
    <dgm:pt modelId="{49E04B42-3DBF-4756-A503-823E85D01FED}" type="pres">
      <dgm:prSet presAssocID="{DA303A04-4015-4320-992A-F6CB9BBEC77D}" presName="connectorText" presStyleLbl="sibTrans2D1" presStyleIdx="0" presStyleCnt="6"/>
      <dgm:spPr/>
    </dgm:pt>
    <dgm:pt modelId="{6F2DA730-A599-4E86-9CB5-9046EDA16ACA}" type="pres">
      <dgm:prSet presAssocID="{790901E1-9EA1-44F3-A620-6DAC8E40630F}" presName="node" presStyleLbl="node1" presStyleIdx="0" presStyleCnt="6">
        <dgm:presLayoutVars>
          <dgm:bulletEnabled val="1"/>
        </dgm:presLayoutVars>
      </dgm:prSet>
      <dgm:spPr/>
    </dgm:pt>
    <dgm:pt modelId="{EF5A8418-25CE-4B04-AEA5-AF4B09CA3A63}" type="pres">
      <dgm:prSet presAssocID="{52BEBDC8-FFF9-496B-8F06-09CA4EE0205A}" presName="parTrans" presStyleLbl="sibTrans2D1" presStyleIdx="1" presStyleCnt="6"/>
      <dgm:spPr/>
    </dgm:pt>
    <dgm:pt modelId="{274A422A-8287-43D4-9C91-2AD81E44C55C}" type="pres">
      <dgm:prSet presAssocID="{52BEBDC8-FFF9-496B-8F06-09CA4EE0205A}" presName="connectorText" presStyleLbl="sibTrans2D1" presStyleIdx="1" presStyleCnt="6"/>
      <dgm:spPr/>
    </dgm:pt>
    <dgm:pt modelId="{CF28509A-063F-43CF-B03C-F34362D8987E}" type="pres">
      <dgm:prSet presAssocID="{DE2077FF-C8C3-4C34-9777-3DA24F8C2976}" presName="node" presStyleLbl="node1" presStyleIdx="1" presStyleCnt="6">
        <dgm:presLayoutVars>
          <dgm:bulletEnabled val="1"/>
        </dgm:presLayoutVars>
      </dgm:prSet>
      <dgm:spPr/>
    </dgm:pt>
    <dgm:pt modelId="{DF374D1E-6F8E-41E2-A23C-65C2DFFE3F01}" type="pres">
      <dgm:prSet presAssocID="{B1F895B7-3EEF-4283-B25E-94075246B4F9}" presName="parTrans" presStyleLbl="sibTrans2D1" presStyleIdx="2" presStyleCnt="6"/>
      <dgm:spPr/>
    </dgm:pt>
    <dgm:pt modelId="{0B7F02EC-5EF7-4005-8F01-274FEA796A0D}" type="pres">
      <dgm:prSet presAssocID="{B1F895B7-3EEF-4283-B25E-94075246B4F9}" presName="connectorText" presStyleLbl="sibTrans2D1" presStyleIdx="2" presStyleCnt="6"/>
      <dgm:spPr/>
    </dgm:pt>
    <dgm:pt modelId="{01ED3A0A-9B15-4630-A8A0-19D3D076C4F9}" type="pres">
      <dgm:prSet presAssocID="{7AD87D73-D054-4B9B-99BC-71E82179BE2E}" presName="node" presStyleLbl="node1" presStyleIdx="2" presStyleCnt="6">
        <dgm:presLayoutVars>
          <dgm:bulletEnabled val="1"/>
        </dgm:presLayoutVars>
      </dgm:prSet>
      <dgm:spPr/>
    </dgm:pt>
    <dgm:pt modelId="{01C33A27-6F70-45E9-B7DD-814F5F9C8FF1}" type="pres">
      <dgm:prSet presAssocID="{F710834A-593F-42D9-9DD2-FFF1B475C283}" presName="parTrans" presStyleLbl="sibTrans2D1" presStyleIdx="3" presStyleCnt="6"/>
      <dgm:spPr/>
    </dgm:pt>
    <dgm:pt modelId="{72BBCF3D-DE73-433C-96E7-A9C8E8192CA0}" type="pres">
      <dgm:prSet presAssocID="{F710834A-593F-42D9-9DD2-FFF1B475C283}" presName="connectorText" presStyleLbl="sibTrans2D1" presStyleIdx="3" presStyleCnt="6"/>
      <dgm:spPr/>
    </dgm:pt>
    <dgm:pt modelId="{CC4EDF88-DE74-481E-B5EA-49DC4B2B5ECD}" type="pres">
      <dgm:prSet presAssocID="{E03990DD-8C73-4031-BE13-33289621A80F}" presName="node" presStyleLbl="node1" presStyleIdx="3" presStyleCnt="6">
        <dgm:presLayoutVars>
          <dgm:bulletEnabled val="1"/>
        </dgm:presLayoutVars>
      </dgm:prSet>
      <dgm:spPr/>
    </dgm:pt>
    <dgm:pt modelId="{30A65AEE-CE0E-491A-B769-4DF29090ABC4}" type="pres">
      <dgm:prSet presAssocID="{C9616411-431F-442E-8989-487695090090}" presName="parTrans" presStyleLbl="sibTrans2D1" presStyleIdx="4" presStyleCnt="6"/>
      <dgm:spPr/>
    </dgm:pt>
    <dgm:pt modelId="{D07E63D7-DA52-4801-AC86-E4BE40F8AF4B}" type="pres">
      <dgm:prSet presAssocID="{C9616411-431F-442E-8989-487695090090}" presName="connectorText" presStyleLbl="sibTrans2D1" presStyleIdx="4" presStyleCnt="6"/>
      <dgm:spPr/>
    </dgm:pt>
    <dgm:pt modelId="{4202CB96-EC73-4B94-8114-3B40A76C8EC2}" type="pres">
      <dgm:prSet presAssocID="{D2423DBC-9DB8-4F27-8CA7-AE15F5411C9E}" presName="node" presStyleLbl="node1" presStyleIdx="4" presStyleCnt="6">
        <dgm:presLayoutVars>
          <dgm:bulletEnabled val="1"/>
        </dgm:presLayoutVars>
      </dgm:prSet>
      <dgm:spPr/>
    </dgm:pt>
    <dgm:pt modelId="{75E79D38-D1E0-4AF0-A037-12D3AC6CA92A}" type="pres">
      <dgm:prSet presAssocID="{E1AD5DDC-A00C-4C42-A99A-104C462A3606}" presName="parTrans" presStyleLbl="sibTrans2D1" presStyleIdx="5" presStyleCnt="6"/>
      <dgm:spPr/>
    </dgm:pt>
    <dgm:pt modelId="{0996FD56-5BC5-4A36-ABB0-0816FA0641E0}" type="pres">
      <dgm:prSet presAssocID="{E1AD5DDC-A00C-4C42-A99A-104C462A3606}" presName="connectorText" presStyleLbl="sibTrans2D1" presStyleIdx="5" presStyleCnt="6"/>
      <dgm:spPr/>
    </dgm:pt>
    <dgm:pt modelId="{CF31DD2B-0DAA-4E7F-96EC-53FAB3C31A70}" type="pres">
      <dgm:prSet presAssocID="{4233DF30-713A-4C80-BC7F-F3D2B6679C98}" presName="node" presStyleLbl="node1" presStyleIdx="5" presStyleCnt="6">
        <dgm:presLayoutVars>
          <dgm:bulletEnabled val="1"/>
        </dgm:presLayoutVars>
      </dgm:prSet>
      <dgm:spPr/>
    </dgm:pt>
  </dgm:ptLst>
  <dgm:cxnLst>
    <dgm:cxn modelId="{5D59E602-BE56-4F16-884A-5057AABD9DB2}" srcId="{790901E1-9EA1-44F3-A620-6DAC8E40630F}" destId="{C50680CA-2EE3-4B44-A2F2-A4AB57043323}" srcOrd="3" destOrd="0" parTransId="{3448E736-D4AC-4EFA-AE00-9FEFB8D92BB2}" sibTransId="{53E519D7-A7DC-48FB-A638-AF894B8AD581}"/>
    <dgm:cxn modelId="{B26B1217-1DE4-4FC2-9C07-DE969FFB6161}" type="presOf" srcId="{E1AD5DDC-A00C-4C42-A99A-104C462A3606}" destId="{0996FD56-5BC5-4A36-ABB0-0816FA0641E0}" srcOrd="1" destOrd="0" presId="urn:microsoft.com/office/officeart/2005/8/layout/radial5"/>
    <dgm:cxn modelId="{06BC101A-8CE2-4331-8B7B-3C2B84049B77}" type="presOf" srcId="{C50680CA-2EE3-4B44-A2F2-A4AB57043323}" destId="{6F2DA730-A599-4E86-9CB5-9046EDA16ACA}" srcOrd="0" destOrd="4" presId="urn:microsoft.com/office/officeart/2005/8/layout/radial5"/>
    <dgm:cxn modelId="{D5B1391B-89C0-4956-883A-A0696F097602}" srcId="{31477CCF-69E8-4BD4-93BF-B6EF1011725F}" destId="{D2423DBC-9DB8-4F27-8CA7-AE15F5411C9E}" srcOrd="4" destOrd="0" parTransId="{C9616411-431F-442E-8989-487695090090}" sibTransId="{8ED84807-C7F8-462D-893C-6379F5C69D66}"/>
    <dgm:cxn modelId="{9F93812B-F406-4467-84FD-0A098EE00CC3}" type="presOf" srcId="{31477CCF-69E8-4BD4-93BF-B6EF1011725F}" destId="{2B7DA45D-4DCA-46C6-925E-9B6A412CE90C}" srcOrd="0" destOrd="0" presId="urn:microsoft.com/office/officeart/2005/8/layout/radial5"/>
    <dgm:cxn modelId="{C7D9142D-91B5-4978-A2A8-8EB2E653A0A6}" type="presOf" srcId="{A0B253A1-ED55-472C-886A-A035615B4320}" destId="{6F2DA730-A599-4E86-9CB5-9046EDA16ACA}" srcOrd="0" destOrd="2" presId="urn:microsoft.com/office/officeart/2005/8/layout/radial5"/>
    <dgm:cxn modelId="{27B59B2F-82E4-4675-A2D5-74C6F3065633}" type="presOf" srcId="{E03990DD-8C73-4031-BE13-33289621A80F}" destId="{CC4EDF88-DE74-481E-B5EA-49DC4B2B5ECD}" srcOrd="0" destOrd="0" presId="urn:microsoft.com/office/officeart/2005/8/layout/radial5"/>
    <dgm:cxn modelId="{13C60B37-43BD-4E7F-8D7B-7750B7705761}" type="presOf" srcId="{C261BC88-5E9B-4F35-A0D0-86CF7BF7A177}" destId="{6F2DA730-A599-4E86-9CB5-9046EDA16ACA}" srcOrd="0" destOrd="3" presId="urn:microsoft.com/office/officeart/2005/8/layout/radial5"/>
    <dgm:cxn modelId="{EE41A93C-E496-4565-B7E4-485D00743090}" type="presOf" srcId="{790901E1-9EA1-44F3-A620-6DAC8E40630F}" destId="{6F2DA730-A599-4E86-9CB5-9046EDA16ACA}" srcOrd="0" destOrd="0" presId="urn:microsoft.com/office/officeart/2005/8/layout/radial5"/>
    <dgm:cxn modelId="{932E305C-ABE8-4086-B1BF-595519A22DE2}" type="presOf" srcId="{C9616411-431F-442E-8989-487695090090}" destId="{D07E63D7-DA52-4801-AC86-E4BE40F8AF4B}" srcOrd="1" destOrd="0" presId="urn:microsoft.com/office/officeart/2005/8/layout/radial5"/>
    <dgm:cxn modelId="{9BD5585E-F88D-4956-B2C9-F9F289D31CAA}" type="presOf" srcId="{52BEBDC8-FFF9-496B-8F06-09CA4EE0205A}" destId="{EF5A8418-25CE-4B04-AEA5-AF4B09CA3A63}" srcOrd="0" destOrd="0" presId="urn:microsoft.com/office/officeart/2005/8/layout/radial5"/>
    <dgm:cxn modelId="{FF040161-AFA9-4C3B-B6C2-3FAE69A0F3C1}" type="presOf" srcId="{F710834A-593F-42D9-9DD2-FFF1B475C283}" destId="{72BBCF3D-DE73-433C-96E7-A9C8E8192CA0}" srcOrd="1" destOrd="0" presId="urn:microsoft.com/office/officeart/2005/8/layout/radial5"/>
    <dgm:cxn modelId="{A9711667-A1C4-4608-ABB3-A2901BBC3261}" srcId="{31477CCF-69E8-4BD4-93BF-B6EF1011725F}" destId="{E03990DD-8C73-4031-BE13-33289621A80F}" srcOrd="3" destOrd="0" parTransId="{F710834A-593F-42D9-9DD2-FFF1B475C283}" sibTransId="{D666FC18-6BF0-4871-AA1F-CF84ABEC2D85}"/>
    <dgm:cxn modelId="{69369248-C914-4C55-885B-39B4D44B026B}" srcId="{31477CCF-69E8-4BD4-93BF-B6EF1011725F}" destId="{7AD87D73-D054-4B9B-99BC-71E82179BE2E}" srcOrd="2" destOrd="0" parTransId="{B1F895B7-3EEF-4283-B25E-94075246B4F9}" sibTransId="{37F3B173-F29A-496E-B3EA-656453DF330C}"/>
    <dgm:cxn modelId="{B89E056C-7AA5-44C1-84DB-A41911ED0592}" type="presOf" srcId="{B1F895B7-3EEF-4283-B25E-94075246B4F9}" destId="{0B7F02EC-5EF7-4005-8F01-274FEA796A0D}" srcOrd="1" destOrd="0" presId="urn:microsoft.com/office/officeart/2005/8/layout/radial5"/>
    <dgm:cxn modelId="{0B3F854D-EA2B-449F-8ECF-549777CC96BF}" type="presOf" srcId="{D2423DBC-9DB8-4F27-8CA7-AE15F5411C9E}" destId="{4202CB96-EC73-4B94-8114-3B40A76C8EC2}" srcOrd="0" destOrd="0" presId="urn:microsoft.com/office/officeart/2005/8/layout/radial5"/>
    <dgm:cxn modelId="{2794546F-802A-4BA1-973A-A80CE155E583}" type="presOf" srcId="{E1AD5DDC-A00C-4C42-A99A-104C462A3606}" destId="{75E79D38-D1E0-4AF0-A037-12D3AC6CA92A}" srcOrd="0" destOrd="0" presId="urn:microsoft.com/office/officeart/2005/8/layout/radial5"/>
    <dgm:cxn modelId="{AB58D56F-DC42-42B1-AF78-CCC9A9D37B27}" srcId="{31477CCF-69E8-4BD4-93BF-B6EF1011725F}" destId="{DE2077FF-C8C3-4C34-9777-3DA24F8C2976}" srcOrd="1" destOrd="0" parTransId="{52BEBDC8-FFF9-496B-8F06-09CA4EE0205A}" sibTransId="{0356E4E2-99FB-452E-A40C-A64D721D3E78}"/>
    <dgm:cxn modelId="{19777A51-61D1-49CE-8980-14EE4E9656BD}" type="presOf" srcId="{52BEBDC8-FFF9-496B-8F06-09CA4EE0205A}" destId="{274A422A-8287-43D4-9C91-2AD81E44C55C}" srcOrd="1" destOrd="0" presId="urn:microsoft.com/office/officeart/2005/8/layout/radial5"/>
    <dgm:cxn modelId="{1A7FAB51-F675-41E7-8C0F-02AF2019AD99}" type="presOf" srcId="{DE2077FF-C8C3-4C34-9777-3DA24F8C2976}" destId="{CF28509A-063F-43CF-B03C-F34362D8987E}" srcOrd="0" destOrd="0" presId="urn:microsoft.com/office/officeart/2005/8/layout/radial5"/>
    <dgm:cxn modelId="{1490F654-51E6-48F1-9C77-E9924CC9B635}" type="presOf" srcId="{4233DF30-713A-4C80-BC7F-F3D2B6679C98}" destId="{CF31DD2B-0DAA-4E7F-96EC-53FAB3C31A70}" srcOrd="0" destOrd="0" presId="urn:microsoft.com/office/officeart/2005/8/layout/radial5"/>
    <dgm:cxn modelId="{915F4A7C-F6CD-434F-A727-989A1245C42D}" type="presOf" srcId="{DA303A04-4015-4320-992A-F6CB9BBEC77D}" destId="{49E04B42-3DBF-4756-A503-823E85D01FED}" srcOrd="1" destOrd="0" presId="urn:microsoft.com/office/officeart/2005/8/layout/radial5"/>
    <dgm:cxn modelId="{7A209680-C365-4908-A567-B0C9FC1F5C11}" srcId="{790901E1-9EA1-44F3-A620-6DAC8E40630F}" destId="{74552BB2-3CC2-44F1-8326-85C15C364F5D}" srcOrd="4" destOrd="0" parTransId="{4C1BFD8F-67C9-4977-92A5-9D7C679AF12E}" sibTransId="{ED43D5F1-4F8D-43D3-A4F7-B849F5DE476B}"/>
    <dgm:cxn modelId="{9FC0F398-95AC-4281-A36B-1C5D12B69E6E}" type="presOf" srcId="{F710834A-593F-42D9-9DD2-FFF1B475C283}" destId="{01C33A27-6F70-45E9-B7DD-814F5F9C8FF1}" srcOrd="0" destOrd="0" presId="urn:microsoft.com/office/officeart/2005/8/layout/radial5"/>
    <dgm:cxn modelId="{9C5CB999-A93A-46AF-8131-36A9BFF619AA}" type="presOf" srcId="{74552BB2-3CC2-44F1-8326-85C15C364F5D}" destId="{6F2DA730-A599-4E86-9CB5-9046EDA16ACA}" srcOrd="0" destOrd="5" presId="urn:microsoft.com/office/officeart/2005/8/layout/radial5"/>
    <dgm:cxn modelId="{3688AFA9-76BB-407B-A939-625BEB6C4BF2}" type="presOf" srcId="{C9616411-431F-442E-8989-487695090090}" destId="{30A65AEE-CE0E-491A-B769-4DF29090ABC4}" srcOrd="0" destOrd="0" presId="urn:microsoft.com/office/officeart/2005/8/layout/radial5"/>
    <dgm:cxn modelId="{ECC1E1AD-0447-47DB-9BAD-973C8762FAA0}" srcId="{790901E1-9EA1-44F3-A620-6DAC8E40630F}" destId="{CCD0D855-84BC-4D5D-B54A-716597AD236B}" srcOrd="0" destOrd="0" parTransId="{7E49BC64-77F1-4A8B-804E-BF91E5318EFF}" sibTransId="{5DCBD290-60F0-41D2-A389-B1C808BE8BBD}"/>
    <dgm:cxn modelId="{2E07B2B8-CBAE-455A-B688-9B4E783835F2}" srcId="{31477CCF-69E8-4BD4-93BF-B6EF1011725F}" destId="{790901E1-9EA1-44F3-A620-6DAC8E40630F}" srcOrd="0" destOrd="0" parTransId="{DA303A04-4015-4320-992A-F6CB9BBEC77D}" sibTransId="{FF5D1F37-566F-46F4-A951-69AFCFA44E7F}"/>
    <dgm:cxn modelId="{DA5FAABA-DD28-44BA-95EB-CA66605EDB69}" type="presOf" srcId="{DA303A04-4015-4320-992A-F6CB9BBEC77D}" destId="{717B28B1-8A73-4515-8F9D-17C570DBFFA1}" srcOrd="0" destOrd="0" presId="urn:microsoft.com/office/officeart/2005/8/layout/radial5"/>
    <dgm:cxn modelId="{9AB042D8-A129-401B-9343-F62AC9C615C3}" type="presOf" srcId="{CCD0D855-84BC-4D5D-B54A-716597AD236B}" destId="{6F2DA730-A599-4E86-9CB5-9046EDA16ACA}" srcOrd="0" destOrd="1" presId="urn:microsoft.com/office/officeart/2005/8/layout/radial5"/>
    <dgm:cxn modelId="{F54332D9-989F-409E-9D6A-C11366D930A6}" srcId="{790901E1-9EA1-44F3-A620-6DAC8E40630F}" destId="{A0B253A1-ED55-472C-886A-A035615B4320}" srcOrd="1" destOrd="0" parTransId="{3853C271-8AA2-4FDE-9E67-60ED7B39F9A8}" sibTransId="{4A0D1B2B-F2EC-4DF3-8FAE-C8A254B1456C}"/>
    <dgm:cxn modelId="{9982D1DA-E128-4648-8845-0902A0AB6244}" type="presOf" srcId="{B1F895B7-3EEF-4283-B25E-94075246B4F9}" destId="{DF374D1E-6F8E-41E2-A23C-65C2DFFE3F01}" srcOrd="0" destOrd="0" presId="urn:microsoft.com/office/officeart/2005/8/layout/radial5"/>
    <dgm:cxn modelId="{11E0A8DC-E627-4CAC-AA51-1143357FA923}" srcId="{790901E1-9EA1-44F3-A620-6DAC8E40630F}" destId="{C261BC88-5E9B-4F35-A0D0-86CF7BF7A177}" srcOrd="2" destOrd="0" parTransId="{E7D430B6-34B4-4F24-ACA6-4ADFA41C1C5F}" sibTransId="{76D2AF61-905A-4F70-8387-1C6622BF92ED}"/>
    <dgm:cxn modelId="{543175DD-F6D4-49AC-87D3-3C4274A94885}" type="presOf" srcId="{7AD87D73-D054-4B9B-99BC-71E82179BE2E}" destId="{01ED3A0A-9B15-4630-A8A0-19D3D076C4F9}" srcOrd="0" destOrd="0" presId="urn:microsoft.com/office/officeart/2005/8/layout/radial5"/>
    <dgm:cxn modelId="{B3DB78E5-9C8A-42AE-838D-BCD5A0FED42F}" srcId="{31477CCF-69E8-4BD4-93BF-B6EF1011725F}" destId="{4233DF30-713A-4C80-BC7F-F3D2B6679C98}" srcOrd="5" destOrd="0" parTransId="{E1AD5DDC-A00C-4C42-A99A-104C462A3606}" sibTransId="{7D3866D8-1808-4023-87DF-C9EC19D471F4}"/>
    <dgm:cxn modelId="{9DA99FE7-68F7-42E5-9475-08A514CCB3B7}" srcId="{29DF43CA-7313-44BF-BD3F-B42276A4B4C6}" destId="{31477CCF-69E8-4BD4-93BF-B6EF1011725F}" srcOrd="0" destOrd="0" parTransId="{24A0AC34-373E-4E78-A363-B9A53860CBD7}" sibTransId="{E99D4221-4CB6-416B-A54E-C8B92D98C224}"/>
    <dgm:cxn modelId="{E43676FA-4AC2-4644-B6E2-DFC6554F9543}" type="presOf" srcId="{29DF43CA-7313-44BF-BD3F-B42276A4B4C6}" destId="{68A7AC05-CC20-4697-B0A4-24A344541BF5}" srcOrd="0" destOrd="0" presId="urn:microsoft.com/office/officeart/2005/8/layout/radial5"/>
    <dgm:cxn modelId="{58514EFF-CFAB-4F60-BC1F-F93DE24D55FB}" type="presParOf" srcId="{68A7AC05-CC20-4697-B0A4-24A344541BF5}" destId="{2B7DA45D-4DCA-46C6-925E-9B6A412CE90C}" srcOrd="0" destOrd="0" presId="urn:microsoft.com/office/officeart/2005/8/layout/radial5"/>
    <dgm:cxn modelId="{3FC5BD65-2936-4A3A-9CCF-A1EA0AC56A4E}" type="presParOf" srcId="{68A7AC05-CC20-4697-B0A4-24A344541BF5}" destId="{717B28B1-8A73-4515-8F9D-17C570DBFFA1}" srcOrd="1" destOrd="0" presId="urn:microsoft.com/office/officeart/2005/8/layout/radial5"/>
    <dgm:cxn modelId="{CC1C6BB1-C2B2-40DB-A491-9D570F80BD75}" type="presParOf" srcId="{717B28B1-8A73-4515-8F9D-17C570DBFFA1}" destId="{49E04B42-3DBF-4756-A503-823E85D01FED}" srcOrd="0" destOrd="0" presId="urn:microsoft.com/office/officeart/2005/8/layout/radial5"/>
    <dgm:cxn modelId="{147EAB99-4F86-4955-A1FE-D081643F5E65}" type="presParOf" srcId="{68A7AC05-CC20-4697-B0A4-24A344541BF5}" destId="{6F2DA730-A599-4E86-9CB5-9046EDA16ACA}" srcOrd="2" destOrd="0" presId="urn:microsoft.com/office/officeart/2005/8/layout/radial5"/>
    <dgm:cxn modelId="{4CB3CC16-492E-4B3A-B00E-43575631DBAF}" type="presParOf" srcId="{68A7AC05-CC20-4697-B0A4-24A344541BF5}" destId="{EF5A8418-25CE-4B04-AEA5-AF4B09CA3A63}" srcOrd="3" destOrd="0" presId="urn:microsoft.com/office/officeart/2005/8/layout/radial5"/>
    <dgm:cxn modelId="{C41DA5A0-DE5E-45CD-B467-0E1A950CC546}" type="presParOf" srcId="{EF5A8418-25CE-4B04-AEA5-AF4B09CA3A63}" destId="{274A422A-8287-43D4-9C91-2AD81E44C55C}" srcOrd="0" destOrd="0" presId="urn:microsoft.com/office/officeart/2005/8/layout/radial5"/>
    <dgm:cxn modelId="{DFD86B28-7E43-4E17-825D-F2E28E764CC2}" type="presParOf" srcId="{68A7AC05-CC20-4697-B0A4-24A344541BF5}" destId="{CF28509A-063F-43CF-B03C-F34362D8987E}" srcOrd="4" destOrd="0" presId="urn:microsoft.com/office/officeart/2005/8/layout/radial5"/>
    <dgm:cxn modelId="{AC352A91-B171-4383-B30C-73A390D83479}" type="presParOf" srcId="{68A7AC05-CC20-4697-B0A4-24A344541BF5}" destId="{DF374D1E-6F8E-41E2-A23C-65C2DFFE3F01}" srcOrd="5" destOrd="0" presId="urn:microsoft.com/office/officeart/2005/8/layout/radial5"/>
    <dgm:cxn modelId="{CD5E713C-BB2D-4C0B-8E47-0BBFF45EB355}" type="presParOf" srcId="{DF374D1E-6F8E-41E2-A23C-65C2DFFE3F01}" destId="{0B7F02EC-5EF7-4005-8F01-274FEA796A0D}" srcOrd="0" destOrd="0" presId="urn:microsoft.com/office/officeart/2005/8/layout/radial5"/>
    <dgm:cxn modelId="{CEEA4E37-BF5D-4629-A35D-5775F91F0993}" type="presParOf" srcId="{68A7AC05-CC20-4697-B0A4-24A344541BF5}" destId="{01ED3A0A-9B15-4630-A8A0-19D3D076C4F9}" srcOrd="6" destOrd="0" presId="urn:microsoft.com/office/officeart/2005/8/layout/radial5"/>
    <dgm:cxn modelId="{BE791FCE-E8A6-4740-AAB3-B22608E83C8D}" type="presParOf" srcId="{68A7AC05-CC20-4697-B0A4-24A344541BF5}" destId="{01C33A27-6F70-45E9-B7DD-814F5F9C8FF1}" srcOrd="7" destOrd="0" presId="urn:microsoft.com/office/officeart/2005/8/layout/radial5"/>
    <dgm:cxn modelId="{B9E452E7-744C-4CE6-A97C-B0A45049A14A}" type="presParOf" srcId="{01C33A27-6F70-45E9-B7DD-814F5F9C8FF1}" destId="{72BBCF3D-DE73-433C-96E7-A9C8E8192CA0}" srcOrd="0" destOrd="0" presId="urn:microsoft.com/office/officeart/2005/8/layout/radial5"/>
    <dgm:cxn modelId="{08648FAE-E9F9-43B5-A945-41D456D790C2}" type="presParOf" srcId="{68A7AC05-CC20-4697-B0A4-24A344541BF5}" destId="{CC4EDF88-DE74-481E-B5EA-49DC4B2B5ECD}" srcOrd="8" destOrd="0" presId="urn:microsoft.com/office/officeart/2005/8/layout/radial5"/>
    <dgm:cxn modelId="{36F01CB2-B0E5-4837-B119-42BF2E0F61DE}" type="presParOf" srcId="{68A7AC05-CC20-4697-B0A4-24A344541BF5}" destId="{30A65AEE-CE0E-491A-B769-4DF29090ABC4}" srcOrd="9" destOrd="0" presId="urn:microsoft.com/office/officeart/2005/8/layout/radial5"/>
    <dgm:cxn modelId="{99D5EE1D-12C1-4C4D-BDD6-BC9DB1F357AE}" type="presParOf" srcId="{30A65AEE-CE0E-491A-B769-4DF29090ABC4}" destId="{D07E63D7-DA52-4801-AC86-E4BE40F8AF4B}" srcOrd="0" destOrd="0" presId="urn:microsoft.com/office/officeart/2005/8/layout/radial5"/>
    <dgm:cxn modelId="{68B7903B-A00F-4AAA-9C73-36B057845989}" type="presParOf" srcId="{68A7AC05-CC20-4697-B0A4-24A344541BF5}" destId="{4202CB96-EC73-4B94-8114-3B40A76C8EC2}" srcOrd="10" destOrd="0" presId="urn:microsoft.com/office/officeart/2005/8/layout/radial5"/>
    <dgm:cxn modelId="{5BA39A94-A354-43BC-A88D-655346C54AC3}" type="presParOf" srcId="{68A7AC05-CC20-4697-B0A4-24A344541BF5}" destId="{75E79D38-D1E0-4AF0-A037-12D3AC6CA92A}" srcOrd="11" destOrd="0" presId="urn:microsoft.com/office/officeart/2005/8/layout/radial5"/>
    <dgm:cxn modelId="{A6834764-5D0C-4079-8CBE-E26FEA9C726A}" type="presParOf" srcId="{75E79D38-D1E0-4AF0-A037-12D3AC6CA92A}" destId="{0996FD56-5BC5-4A36-ABB0-0816FA0641E0}" srcOrd="0" destOrd="0" presId="urn:microsoft.com/office/officeart/2005/8/layout/radial5"/>
    <dgm:cxn modelId="{986E5423-D1CF-433D-9394-502ED70B2863}" type="presParOf" srcId="{68A7AC05-CC20-4697-B0A4-24A344541BF5}" destId="{CF31DD2B-0DAA-4E7F-96EC-53FAB3C31A70}" srcOrd="12" destOrd="0" presId="urn:microsoft.com/office/officeart/2005/8/layout/radial5"/>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9DF43CA-7313-44BF-BD3F-B42276A4B4C6}" type="doc">
      <dgm:prSet loTypeId="urn:microsoft.com/office/officeart/2005/8/layout/radial5" loCatId="relationship" qsTypeId="urn:microsoft.com/office/officeart/2005/8/quickstyle/3d3" qsCatId="3D" csTypeId="urn:microsoft.com/office/officeart/2005/8/colors/accent1_2" csCatId="accent1" phldr="1"/>
      <dgm:spPr/>
      <dgm:t>
        <a:bodyPr/>
        <a:lstStyle/>
        <a:p>
          <a:endParaRPr lang="en-GB"/>
        </a:p>
      </dgm:t>
    </dgm:pt>
    <dgm:pt modelId="{31477CCF-69E8-4BD4-93BF-B6EF1011725F}">
      <dgm:prSet phldrT="[Text]"/>
      <dgm:spPr/>
      <dgm:t>
        <a:bodyPr/>
        <a:lstStyle/>
        <a:p>
          <a:r>
            <a:rPr lang="en-US" dirty="0"/>
            <a:t>FRAS</a:t>
          </a:r>
          <a:endParaRPr lang="en-GB" dirty="0"/>
        </a:p>
      </dgm:t>
    </dgm:pt>
    <dgm:pt modelId="{24A0AC34-373E-4E78-A363-B9A53860CBD7}" type="parTrans" cxnId="{9DA99FE7-68F7-42E5-9475-08A514CCB3B7}">
      <dgm:prSet/>
      <dgm:spPr/>
      <dgm:t>
        <a:bodyPr/>
        <a:lstStyle/>
        <a:p>
          <a:endParaRPr lang="en-GB"/>
        </a:p>
      </dgm:t>
    </dgm:pt>
    <dgm:pt modelId="{E99D4221-4CB6-416B-A54E-C8B92D98C224}" type="sibTrans" cxnId="{9DA99FE7-68F7-42E5-9475-08A514CCB3B7}">
      <dgm:prSet/>
      <dgm:spPr/>
      <dgm:t>
        <a:bodyPr/>
        <a:lstStyle/>
        <a:p>
          <a:endParaRPr lang="en-GB"/>
        </a:p>
      </dgm:t>
    </dgm:pt>
    <dgm:pt modelId="{DE2077FF-C8C3-4C34-9777-3DA24F8C2976}">
      <dgm:prSet phldrT="[Text]" custT="1"/>
      <dgm:spPr/>
      <dgm:t>
        <a:bodyPr/>
        <a:lstStyle/>
        <a:p>
          <a:r>
            <a:rPr lang="en-GB" sz="900" dirty="0">
              <a:latin typeface="+mn-lt"/>
            </a:rPr>
            <a:t>Environmental sensors</a:t>
          </a:r>
        </a:p>
      </dgm:t>
    </dgm:pt>
    <dgm:pt modelId="{52BEBDC8-FFF9-496B-8F06-09CA4EE0205A}" type="parTrans" cxnId="{AB58D56F-DC42-42B1-AF78-CCC9A9D37B27}">
      <dgm:prSet/>
      <dgm:spPr/>
      <dgm:t>
        <a:bodyPr/>
        <a:lstStyle/>
        <a:p>
          <a:endParaRPr lang="en-GB"/>
        </a:p>
      </dgm:t>
    </dgm:pt>
    <dgm:pt modelId="{0356E4E2-99FB-452E-A40C-A64D721D3E78}" type="sibTrans" cxnId="{AB58D56F-DC42-42B1-AF78-CCC9A9D37B27}">
      <dgm:prSet/>
      <dgm:spPr/>
      <dgm:t>
        <a:bodyPr/>
        <a:lstStyle/>
        <a:p>
          <a:endParaRPr lang="en-GB"/>
        </a:p>
      </dgm:t>
    </dgm:pt>
    <dgm:pt modelId="{E03990DD-8C73-4031-BE13-33289621A80F}">
      <dgm:prSet phldrT="[Text]" custT="1"/>
      <dgm:spPr/>
      <dgm:t>
        <a:bodyPr/>
        <a:lstStyle/>
        <a:p>
          <a:r>
            <a:rPr lang="en-GB" sz="900" dirty="0">
              <a:latin typeface="+mn-lt"/>
            </a:rPr>
            <a:t>Motorized jacks</a:t>
          </a:r>
        </a:p>
      </dgm:t>
    </dgm:pt>
    <dgm:pt modelId="{F710834A-593F-42D9-9DD2-FFF1B475C283}" type="parTrans" cxnId="{A9711667-A1C4-4608-ABB3-A2901BBC3261}">
      <dgm:prSet/>
      <dgm:spPr/>
      <dgm:t>
        <a:bodyPr/>
        <a:lstStyle/>
        <a:p>
          <a:endParaRPr lang="en-GB"/>
        </a:p>
      </dgm:t>
    </dgm:pt>
    <dgm:pt modelId="{D666FC18-6BF0-4871-AA1F-CF84ABEC2D85}" type="sibTrans" cxnId="{A9711667-A1C4-4608-ABB3-A2901BBC3261}">
      <dgm:prSet/>
      <dgm:spPr/>
      <dgm:t>
        <a:bodyPr/>
        <a:lstStyle/>
        <a:p>
          <a:endParaRPr lang="en-GB"/>
        </a:p>
      </dgm:t>
    </dgm:pt>
    <dgm:pt modelId="{7AD87D73-D054-4B9B-99BC-71E82179BE2E}">
      <dgm:prSet phldrT="[Text]" custT="1"/>
      <dgm:spPr/>
      <dgm:t>
        <a:bodyPr/>
        <a:lstStyle/>
        <a:p>
          <a:r>
            <a:rPr lang="en-GB" sz="900" dirty="0">
              <a:latin typeface="+mn-lt"/>
            </a:rPr>
            <a:t>internal monitoring systems</a:t>
          </a:r>
        </a:p>
      </dgm:t>
    </dgm:pt>
    <dgm:pt modelId="{B1F895B7-3EEF-4283-B25E-94075246B4F9}" type="parTrans" cxnId="{69369248-C914-4C55-885B-39B4D44B026B}">
      <dgm:prSet/>
      <dgm:spPr/>
      <dgm:t>
        <a:bodyPr/>
        <a:lstStyle/>
        <a:p>
          <a:endParaRPr lang="en-GB"/>
        </a:p>
      </dgm:t>
    </dgm:pt>
    <dgm:pt modelId="{37F3B173-F29A-496E-B3EA-656453DF330C}" type="sibTrans" cxnId="{69369248-C914-4C55-885B-39B4D44B026B}">
      <dgm:prSet/>
      <dgm:spPr/>
      <dgm:t>
        <a:bodyPr/>
        <a:lstStyle/>
        <a:p>
          <a:endParaRPr lang="en-GB"/>
        </a:p>
      </dgm:t>
    </dgm:pt>
    <dgm:pt modelId="{790901E1-9EA1-44F3-A620-6DAC8E40630F}">
      <dgm:prSet custT="1"/>
      <dgm:spPr/>
      <dgm:t>
        <a:bodyPr/>
        <a:lstStyle/>
        <a:p>
          <a:r>
            <a:rPr lang="en-GB" sz="1000" dirty="0"/>
            <a:t>Alignment sensors</a:t>
          </a:r>
        </a:p>
      </dgm:t>
    </dgm:pt>
    <dgm:pt modelId="{DA303A04-4015-4320-992A-F6CB9BBEC77D}" type="parTrans" cxnId="{2E07B2B8-CBAE-455A-B688-9B4E783835F2}">
      <dgm:prSet/>
      <dgm:spPr/>
      <dgm:t>
        <a:bodyPr/>
        <a:lstStyle/>
        <a:p>
          <a:endParaRPr lang="en-GB"/>
        </a:p>
      </dgm:t>
    </dgm:pt>
    <dgm:pt modelId="{FF5D1F37-566F-46F4-A951-69AFCFA44E7F}" type="sibTrans" cxnId="{2E07B2B8-CBAE-455A-B688-9B4E783835F2}">
      <dgm:prSet/>
      <dgm:spPr/>
      <dgm:t>
        <a:bodyPr/>
        <a:lstStyle/>
        <a:p>
          <a:endParaRPr lang="en-GB"/>
        </a:p>
      </dgm:t>
    </dgm:pt>
    <dgm:pt modelId="{D2423DBC-9DB8-4F27-8CA7-AE15F5411C9E}">
      <dgm:prSet custT="1"/>
      <dgm:spPr/>
      <dgm:t>
        <a:bodyPr/>
        <a:lstStyle/>
        <a:p>
          <a:r>
            <a:rPr lang="en-GB" sz="900" dirty="0">
              <a:latin typeface="+mn-lt"/>
            </a:rPr>
            <a:t>Motorized universal alignment platforms (UAP)</a:t>
          </a:r>
        </a:p>
      </dgm:t>
    </dgm:pt>
    <dgm:pt modelId="{C9616411-431F-442E-8989-487695090090}" type="parTrans" cxnId="{D5B1391B-89C0-4956-883A-A0696F097602}">
      <dgm:prSet/>
      <dgm:spPr/>
      <dgm:t>
        <a:bodyPr/>
        <a:lstStyle/>
        <a:p>
          <a:endParaRPr lang="en-GB"/>
        </a:p>
      </dgm:t>
    </dgm:pt>
    <dgm:pt modelId="{8ED84807-C7F8-462D-893C-6379F5C69D66}" type="sibTrans" cxnId="{D5B1391B-89C0-4956-883A-A0696F097602}">
      <dgm:prSet/>
      <dgm:spPr/>
      <dgm:t>
        <a:bodyPr/>
        <a:lstStyle/>
        <a:p>
          <a:endParaRPr lang="en-GB"/>
        </a:p>
      </dgm:t>
    </dgm:pt>
    <dgm:pt modelId="{4233DF30-713A-4C80-BC7F-F3D2B6679C98}">
      <dgm:prSet custT="1"/>
      <dgm:spPr/>
      <dgm:t>
        <a:bodyPr/>
        <a:lstStyle/>
        <a:p>
          <a:r>
            <a:rPr lang="en-GB" sz="900" dirty="0">
              <a:latin typeface="+mn-lt"/>
            </a:rPr>
            <a:t>Wire Replacement system, diagnostic systems</a:t>
          </a:r>
        </a:p>
      </dgm:t>
    </dgm:pt>
    <dgm:pt modelId="{E1AD5DDC-A00C-4C42-A99A-104C462A3606}" type="parTrans" cxnId="{B3DB78E5-9C8A-42AE-838D-BCD5A0FED42F}">
      <dgm:prSet/>
      <dgm:spPr/>
      <dgm:t>
        <a:bodyPr/>
        <a:lstStyle/>
        <a:p>
          <a:endParaRPr lang="en-GB"/>
        </a:p>
      </dgm:t>
    </dgm:pt>
    <dgm:pt modelId="{7D3866D8-1808-4023-87DF-C9EC19D471F4}" type="sibTrans" cxnId="{B3DB78E5-9C8A-42AE-838D-BCD5A0FED42F}">
      <dgm:prSet/>
      <dgm:spPr/>
      <dgm:t>
        <a:bodyPr/>
        <a:lstStyle/>
        <a:p>
          <a:endParaRPr lang="en-GB"/>
        </a:p>
      </dgm:t>
    </dgm:pt>
    <dgm:pt modelId="{CCD0D855-84BC-4D5D-B54A-716597AD236B}">
      <dgm:prSet/>
      <dgm:spPr/>
      <dgm:t>
        <a:bodyPr/>
        <a:lstStyle/>
        <a:p>
          <a:r>
            <a:rPr lang="en-GB" sz="500" dirty="0"/>
            <a:t>WPS Capacitive</a:t>
          </a:r>
        </a:p>
      </dgm:t>
    </dgm:pt>
    <dgm:pt modelId="{7E49BC64-77F1-4A8B-804E-BF91E5318EFF}" type="parTrans" cxnId="{ECC1E1AD-0447-47DB-9BAD-973C8762FAA0}">
      <dgm:prSet/>
      <dgm:spPr/>
      <dgm:t>
        <a:bodyPr/>
        <a:lstStyle/>
        <a:p>
          <a:endParaRPr lang="en-GB"/>
        </a:p>
      </dgm:t>
    </dgm:pt>
    <dgm:pt modelId="{5DCBD290-60F0-41D2-A389-B1C808BE8BBD}" type="sibTrans" cxnId="{ECC1E1AD-0447-47DB-9BAD-973C8762FAA0}">
      <dgm:prSet/>
      <dgm:spPr/>
      <dgm:t>
        <a:bodyPr/>
        <a:lstStyle/>
        <a:p>
          <a:endParaRPr lang="en-GB"/>
        </a:p>
      </dgm:t>
    </dgm:pt>
    <dgm:pt modelId="{A0B253A1-ED55-472C-886A-A035615B4320}">
      <dgm:prSet/>
      <dgm:spPr/>
      <dgm:t>
        <a:bodyPr/>
        <a:lstStyle/>
        <a:p>
          <a:r>
            <a:rPr lang="en-GB" sz="500" dirty="0"/>
            <a:t>HLS</a:t>
          </a:r>
        </a:p>
      </dgm:t>
    </dgm:pt>
    <dgm:pt modelId="{3853C271-8AA2-4FDE-9E67-60ED7B39F9A8}" type="parTrans" cxnId="{F54332D9-989F-409E-9D6A-C11366D930A6}">
      <dgm:prSet/>
      <dgm:spPr/>
      <dgm:t>
        <a:bodyPr/>
        <a:lstStyle/>
        <a:p>
          <a:endParaRPr lang="en-GB"/>
        </a:p>
      </dgm:t>
    </dgm:pt>
    <dgm:pt modelId="{4A0D1B2B-F2EC-4DF3-8FAE-C8A254B1456C}" type="sibTrans" cxnId="{F54332D9-989F-409E-9D6A-C11366D930A6}">
      <dgm:prSet/>
      <dgm:spPr/>
      <dgm:t>
        <a:bodyPr/>
        <a:lstStyle/>
        <a:p>
          <a:endParaRPr lang="en-GB"/>
        </a:p>
      </dgm:t>
    </dgm:pt>
    <dgm:pt modelId="{C261BC88-5E9B-4F35-A0D0-86CF7BF7A177}">
      <dgm:prSet/>
      <dgm:spPr/>
      <dgm:t>
        <a:bodyPr/>
        <a:lstStyle/>
        <a:p>
          <a:r>
            <a:rPr lang="en-US" sz="500" dirty="0"/>
            <a:t>FSI Inclinometers</a:t>
          </a:r>
          <a:endParaRPr lang="en-GB" sz="500" dirty="0"/>
        </a:p>
      </dgm:t>
    </dgm:pt>
    <dgm:pt modelId="{E7D430B6-34B4-4F24-ACA6-4ADFA41C1C5F}" type="parTrans" cxnId="{11E0A8DC-E627-4CAC-AA51-1143357FA923}">
      <dgm:prSet/>
      <dgm:spPr/>
      <dgm:t>
        <a:bodyPr/>
        <a:lstStyle/>
        <a:p>
          <a:endParaRPr lang="en-GB"/>
        </a:p>
      </dgm:t>
    </dgm:pt>
    <dgm:pt modelId="{76D2AF61-905A-4F70-8387-1C6622BF92ED}" type="sibTrans" cxnId="{11E0A8DC-E627-4CAC-AA51-1143357FA923}">
      <dgm:prSet/>
      <dgm:spPr/>
      <dgm:t>
        <a:bodyPr/>
        <a:lstStyle/>
        <a:p>
          <a:endParaRPr lang="en-GB"/>
        </a:p>
      </dgm:t>
    </dgm:pt>
    <dgm:pt modelId="{C50680CA-2EE3-4B44-A2F2-A4AB57043323}">
      <dgm:prSet/>
      <dgm:spPr/>
      <dgm:t>
        <a:bodyPr/>
        <a:lstStyle/>
        <a:p>
          <a:r>
            <a:rPr lang="en-US" sz="500" dirty="0"/>
            <a:t>FSI Distance measurement sensor (Long, short)</a:t>
          </a:r>
          <a:endParaRPr lang="en-GB" sz="500" dirty="0"/>
        </a:p>
      </dgm:t>
    </dgm:pt>
    <dgm:pt modelId="{3448E736-D4AC-4EFA-AE00-9FEFB8D92BB2}" type="parTrans" cxnId="{5D59E602-BE56-4F16-884A-5057AABD9DB2}">
      <dgm:prSet/>
      <dgm:spPr/>
      <dgm:t>
        <a:bodyPr/>
        <a:lstStyle/>
        <a:p>
          <a:endParaRPr lang="en-GB"/>
        </a:p>
      </dgm:t>
    </dgm:pt>
    <dgm:pt modelId="{53E519D7-A7DC-48FB-A638-AF894B8AD581}" type="sibTrans" cxnId="{5D59E602-BE56-4F16-884A-5057AABD9DB2}">
      <dgm:prSet/>
      <dgm:spPr/>
      <dgm:t>
        <a:bodyPr/>
        <a:lstStyle/>
        <a:p>
          <a:endParaRPr lang="en-GB"/>
        </a:p>
      </dgm:t>
    </dgm:pt>
    <dgm:pt modelId="{74552BB2-3CC2-44F1-8326-85C15C364F5D}">
      <dgm:prSet/>
      <dgm:spPr/>
      <dgm:t>
        <a:bodyPr/>
        <a:lstStyle/>
        <a:p>
          <a:r>
            <a:rPr lang="en-US" sz="500" dirty="0"/>
            <a:t>Load sensor</a:t>
          </a:r>
          <a:endParaRPr lang="en-GB" sz="500" dirty="0"/>
        </a:p>
      </dgm:t>
    </dgm:pt>
    <dgm:pt modelId="{4C1BFD8F-67C9-4977-92A5-9D7C679AF12E}" type="parTrans" cxnId="{7A209680-C365-4908-A567-B0C9FC1F5C11}">
      <dgm:prSet/>
      <dgm:spPr/>
      <dgm:t>
        <a:bodyPr/>
        <a:lstStyle/>
        <a:p>
          <a:endParaRPr lang="en-GB"/>
        </a:p>
      </dgm:t>
    </dgm:pt>
    <dgm:pt modelId="{ED43D5F1-4F8D-43D3-A4F7-B849F5DE476B}" type="sibTrans" cxnId="{7A209680-C365-4908-A567-B0C9FC1F5C11}">
      <dgm:prSet/>
      <dgm:spPr/>
      <dgm:t>
        <a:bodyPr/>
        <a:lstStyle/>
        <a:p>
          <a:endParaRPr lang="en-GB"/>
        </a:p>
      </dgm:t>
    </dgm:pt>
    <dgm:pt modelId="{68A7AC05-CC20-4697-B0A4-24A344541BF5}" type="pres">
      <dgm:prSet presAssocID="{29DF43CA-7313-44BF-BD3F-B42276A4B4C6}" presName="Name0" presStyleCnt="0">
        <dgm:presLayoutVars>
          <dgm:chMax val="1"/>
          <dgm:dir/>
          <dgm:animLvl val="ctr"/>
          <dgm:resizeHandles val="exact"/>
        </dgm:presLayoutVars>
      </dgm:prSet>
      <dgm:spPr/>
    </dgm:pt>
    <dgm:pt modelId="{2B7DA45D-4DCA-46C6-925E-9B6A412CE90C}" type="pres">
      <dgm:prSet presAssocID="{31477CCF-69E8-4BD4-93BF-B6EF1011725F}" presName="centerShape" presStyleLbl="node0" presStyleIdx="0" presStyleCnt="1"/>
      <dgm:spPr/>
    </dgm:pt>
    <dgm:pt modelId="{717B28B1-8A73-4515-8F9D-17C570DBFFA1}" type="pres">
      <dgm:prSet presAssocID="{DA303A04-4015-4320-992A-F6CB9BBEC77D}" presName="parTrans" presStyleLbl="sibTrans2D1" presStyleIdx="0" presStyleCnt="6"/>
      <dgm:spPr/>
    </dgm:pt>
    <dgm:pt modelId="{49E04B42-3DBF-4756-A503-823E85D01FED}" type="pres">
      <dgm:prSet presAssocID="{DA303A04-4015-4320-992A-F6CB9BBEC77D}" presName="connectorText" presStyleLbl="sibTrans2D1" presStyleIdx="0" presStyleCnt="6"/>
      <dgm:spPr/>
    </dgm:pt>
    <dgm:pt modelId="{6F2DA730-A599-4E86-9CB5-9046EDA16ACA}" type="pres">
      <dgm:prSet presAssocID="{790901E1-9EA1-44F3-A620-6DAC8E40630F}" presName="node" presStyleLbl="node1" presStyleIdx="0" presStyleCnt="6">
        <dgm:presLayoutVars>
          <dgm:bulletEnabled val="1"/>
        </dgm:presLayoutVars>
      </dgm:prSet>
      <dgm:spPr/>
    </dgm:pt>
    <dgm:pt modelId="{EF5A8418-25CE-4B04-AEA5-AF4B09CA3A63}" type="pres">
      <dgm:prSet presAssocID="{52BEBDC8-FFF9-496B-8F06-09CA4EE0205A}" presName="parTrans" presStyleLbl="sibTrans2D1" presStyleIdx="1" presStyleCnt="6"/>
      <dgm:spPr/>
    </dgm:pt>
    <dgm:pt modelId="{274A422A-8287-43D4-9C91-2AD81E44C55C}" type="pres">
      <dgm:prSet presAssocID="{52BEBDC8-FFF9-496B-8F06-09CA4EE0205A}" presName="connectorText" presStyleLbl="sibTrans2D1" presStyleIdx="1" presStyleCnt="6"/>
      <dgm:spPr/>
    </dgm:pt>
    <dgm:pt modelId="{CF28509A-063F-43CF-B03C-F34362D8987E}" type="pres">
      <dgm:prSet presAssocID="{DE2077FF-C8C3-4C34-9777-3DA24F8C2976}" presName="node" presStyleLbl="node1" presStyleIdx="1" presStyleCnt="6">
        <dgm:presLayoutVars>
          <dgm:bulletEnabled val="1"/>
        </dgm:presLayoutVars>
      </dgm:prSet>
      <dgm:spPr/>
    </dgm:pt>
    <dgm:pt modelId="{DF374D1E-6F8E-41E2-A23C-65C2DFFE3F01}" type="pres">
      <dgm:prSet presAssocID="{B1F895B7-3EEF-4283-B25E-94075246B4F9}" presName="parTrans" presStyleLbl="sibTrans2D1" presStyleIdx="2" presStyleCnt="6"/>
      <dgm:spPr/>
    </dgm:pt>
    <dgm:pt modelId="{0B7F02EC-5EF7-4005-8F01-274FEA796A0D}" type="pres">
      <dgm:prSet presAssocID="{B1F895B7-3EEF-4283-B25E-94075246B4F9}" presName="connectorText" presStyleLbl="sibTrans2D1" presStyleIdx="2" presStyleCnt="6"/>
      <dgm:spPr/>
    </dgm:pt>
    <dgm:pt modelId="{01ED3A0A-9B15-4630-A8A0-19D3D076C4F9}" type="pres">
      <dgm:prSet presAssocID="{7AD87D73-D054-4B9B-99BC-71E82179BE2E}" presName="node" presStyleLbl="node1" presStyleIdx="2" presStyleCnt="6">
        <dgm:presLayoutVars>
          <dgm:bulletEnabled val="1"/>
        </dgm:presLayoutVars>
      </dgm:prSet>
      <dgm:spPr/>
    </dgm:pt>
    <dgm:pt modelId="{01C33A27-6F70-45E9-B7DD-814F5F9C8FF1}" type="pres">
      <dgm:prSet presAssocID="{F710834A-593F-42D9-9DD2-FFF1B475C283}" presName="parTrans" presStyleLbl="sibTrans2D1" presStyleIdx="3" presStyleCnt="6"/>
      <dgm:spPr/>
    </dgm:pt>
    <dgm:pt modelId="{72BBCF3D-DE73-433C-96E7-A9C8E8192CA0}" type="pres">
      <dgm:prSet presAssocID="{F710834A-593F-42D9-9DD2-FFF1B475C283}" presName="connectorText" presStyleLbl="sibTrans2D1" presStyleIdx="3" presStyleCnt="6"/>
      <dgm:spPr/>
    </dgm:pt>
    <dgm:pt modelId="{CC4EDF88-DE74-481E-B5EA-49DC4B2B5ECD}" type="pres">
      <dgm:prSet presAssocID="{E03990DD-8C73-4031-BE13-33289621A80F}" presName="node" presStyleLbl="node1" presStyleIdx="3" presStyleCnt="6">
        <dgm:presLayoutVars>
          <dgm:bulletEnabled val="1"/>
        </dgm:presLayoutVars>
      </dgm:prSet>
      <dgm:spPr/>
    </dgm:pt>
    <dgm:pt modelId="{30A65AEE-CE0E-491A-B769-4DF29090ABC4}" type="pres">
      <dgm:prSet presAssocID="{C9616411-431F-442E-8989-487695090090}" presName="parTrans" presStyleLbl="sibTrans2D1" presStyleIdx="4" presStyleCnt="6"/>
      <dgm:spPr/>
    </dgm:pt>
    <dgm:pt modelId="{D07E63D7-DA52-4801-AC86-E4BE40F8AF4B}" type="pres">
      <dgm:prSet presAssocID="{C9616411-431F-442E-8989-487695090090}" presName="connectorText" presStyleLbl="sibTrans2D1" presStyleIdx="4" presStyleCnt="6"/>
      <dgm:spPr/>
    </dgm:pt>
    <dgm:pt modelId="{4202CB96-EC73-4B94-8114-3B40A76C8EC2}" type="pres">
      <dgm:prSet presAssocID="{D2423DBC-9DB8-4F27-8CA7-AE15F5411C9E}" presName="node" presStyleLbl="node1" presStyleIdx="4" presStyleCnt="6">
        <dgm:presLayoutVars>
          <dgm:bulletEnabled val="1"/>
        </dgm:presLayoutVars>
      </dgm:prSet>
      <dgm:spPr/>
    </dgm:pt>
    <dgm:pt modelId="{75E79D38-D1E0-4AF0-A037-12D3AC6CA92A}" type="pres">
      <dgm:prSet presAssocID="{E1AD5DDC-A00C-4C42-A99A-104C462A3606}" presName="parTrans" presStyleLbl="sibTrans2D1" presStyleIdx="5" presStyleCnt="6"/>
      <dgm:spPr/>
    </dgm:pt>
    <dgm:pt modelId="{0996FD56-5BC5-4A36-ABB0-0816FA0641E0}" type="pres">
      <dgm:prSet presAssocID="{E1AD5DDC-A00C-4C42-A99A-104C462A3606}" presName="connectorText" presStyleLbl="sibTrans2D1" presStyleIdx="5" presStyleCnt="6"/>
      <dgm:spPr/>
    </dgm:pt>
    <dgm:pt modelId="{CF31DD2B-0DAA-4E7F-96EC-53FAB3C31A70}" type="pres">
      <dgm:prSet presAssocID="{4233DF30-713A-4C80-BC7F-F3D2B6679C98}" presName="node" presStyleLbl="node1" presStyleIdx="5" presStyleCnt="6">
        <dgm:presLayoutVars>
          <dgm:bulletEnabled val="1"/>
        </dgm:presLayoutVars>
      </dgm:prSet>
      <dgm:spPr/>
    </dgm:pt>
  </dgm:ptLst>
  <dgm:cxnLst>
    <dgm:cxn modelId="{5D59E602-BE56-4F16-884A-5057AABD9DB2}" srcId="{790901E1-9EA1-44F3-A620-6DAC8E40630F}" destId="{C50680CA-2EE3-4B44-A2F2-A4AB57043323}" srcOrd="3" destOrd="0" parTransId="{3448E736-D4AC-4EFA-AE00-9FEFB8D92BB2}" sibTransId="{53E519D7-A7DC-48FB-A638-AF894B8AD581}"/>
    <dgm:cxn modelId="{B26B1217-1DE4-4FC2-9C07-DE969FFB6161}" type="presOf" srcId="{E1AD5DDC-A00C-4C42-A99A-104C462A3606}" destId="{0996FD56-5BC5-4A36-ABB0-0816FA0641E0}" srcOrd="1" destOrd="0" presId="urn:microsoft.com/office/officeart/2005/8/layout/radial5"/>
    <dgm:cxn modelId="{06BC101A-8CE2-4331-8B7B-3C2B84049B77}" type="presOf" srcId="{C50680CA-2EE3-4B44-A2F2-A4AB57043323}" destId="{6F2DA730-A599-4E86-9CB5-9046EDA16ACA}" srcOrd="0" destOrd="4" presId="urn:microsoft.com/office/officeart/2005/8/layout/radial5"/>
    <dgm:cxn modelId="{D5B1391B-89C0-4956-883A-A0696F097602}" srcId="{31477CCF-69E8-4BD4-93BF-B6EF1011725F}" destId="{D2423DBC-9DB8-4F27-8CA7-AE15F5411C9E}" srcOrd="4" destOrd="0" parTransId="{C9616411-431F-442E-8989-487695090090}" sibTransId="{8ED84807-C7F8-462D-893C-6379F5C69D66}"/>
    <dgm:cxn modelId="{9F93812B-F406-4467-84FD-0A098EE00CC3}" type="presOf" srcId="{31477CCF-69E8-4BD4-93BF-B6EF1011725F}" destId="{2B7DA45D-4DCA-46C6-925E-9B6A412CE90C}" srcOrd="0" destOrd="0" presId="urn:microsoft.com/office/officeart/2005/8/layout/radial5"/>
    <dgm:cxn modelId="{C7D9142D-91B5-4978-A2A8-8EB2E653A0A6}" type="presOf" srcId="{A0B253A1-ED55-472C-886A-A035615B4320}" destId="{6F2DA730-A599-4E86-9CB5-9046EDA16ACA}" srcOrd="0" destOrd="2" presId="urn:microsoft.com/office/officeart/2005/8/layout/radial5"/>
    <dgm:cxn modelId="{27B59B2F-82E4-4675-A2D5-74C6F3065633}" type="presOf" srcId="{E03990DD-8C73-4031-BE13-33289621A80F}" destId="{CC4EDF88-DE74-481E-B5EA-49DC4B2B5ECD}" srcOrd="0" destOrd="0" presId="urn:microsoft.com/office/officeart/2005/8/layout/radial5"/>
    <dgm:cxn modelId="{13C60B37-43BD-4E7F-8D7B-7750B7705761}" type="presOf" srcId="{C261BC88-5E9B-4F35-A0D0-86CF7BF7A177}" destId="{6F2DA730-A599-4E86-9CB5-9046EDA16ACA}" srcOrd="0" destOrd="3" presId="urn:microsoft.com/office/officeart/2005/8/layout/radial5"/>
    <dgm:cxn modelId="{EE41A93C-E496-4565-B7E4-485D00743090}" type="presOf" srcId="{790901E1-9EA1-44F3-A620-6DAC8E40630F}" destId="{6F2DA730-A599-4E86-9CB5-9046EDA16ACA}" srcOrd="0" destOrd="0" presId="urn:microsoft.com/office/officeart/2005/8/layout/radial5"/>
    <dgm:cxn modelId="{932E305C-ABE8-4086-B1BF-595519A22DE2}" type="presOf" srcId="{C9616411-431F-442E-8989-487695090090}" destId="{D07E63D7-DA52-4801-AC86-E4BE40F8AF4B}" srcOrd="1" destOrd="0" presId="urn:microsoft.com/office/officeart/2005/8/layout/radial5"/>
    <dgm:cxn modelId="{9BD5585E-F88D-4956-B2C9-F9F289D31CAA}" type="presOf" srcId="{52BEBDC8-FFF9-496B-8F06-09CA4EE0205A}" destId="{EF5A8418-25CE-4B04-AEA5-AF4B09CA3A63}" srcOrd="0" destOrd="0" presId="urn:microsoft.com/office/officeart/2005/8/layout/radial5"/>
    <dgm:cxn modelId="{FF040161-AFA9-4C3B-B6C2-3FAE69A0F3C1}" type="presOf" srcId="{F710834A-593F-42D9-9DD2-FFF1B475C283}" destId="{72BBCF3D-DE73-433C-96E7-A9C8E8192CA0}" srcOrd="1" destOrd="0" presId="urn:microsoft.com/office/officeart/2005/8/layout/radial5"/>
    <dgm:cxn modelId="{A9711667-A1C4-4608-ABB3-A2901BBC3261}" srcId="{31477CCF-69E8-4BD4-93BF-B6EF1011725F}" destId="{E03990DD-8C73-4031-BE13-33289621A80F}" srcOrd="3" destOrd="0" parTransId="{F710834A-593F-42D9-9DD2-FFF1B475C283}" sibTransId="{D666FC18-6BF0-4871-AA1F-CF84ABEC2D85}"/>
    <dgm:cxn modelId="{69369248-C914-4C55-885B-39B4D44B026B}" srcId="{31477CCF-69E8-4BD4-93BF-B6EF1011725F}" destId="{7AD87D73-D054-4B9B-99BC-71E82179BE2E}" srcOrd="2" destOrd="0" parTransId="{B1F895B7-3EEF-4283-B25E-94075246B4F9}" sibTransId="{37F3B173-F29A-496E-B3EA-656453DF330C}"/>
    <dgm:cxn modelId="{B89E056C-7AA5-44C1-84DB-A41911ED0592}" type="presOf" srcId="{B1F895B7-3EEF-4283-B25E-94075246B4F9}" destId="{0B7F02EC-5EF7-4005-8F01-274FEA796A0D}" srcOrd="1" destOrd="0" presId="urn:microsoft.com/office/officeart/2005/8/layout/radial5"/>
    <dgm:cxn modelId="{0B3F854D-EA2B-449F-8ECF-549777CC96BF}" type="presOf" srcId="{D2423DBC-9DB8-4F27-8CA7-AE15F5411C9E}" destId="{4202CB96-EC73-4B94-8114-3B40A76C8EC2}" srcOrd="0" destOrd="0" presId="urn:microsoft.com/office/officeart/2005/8/layout/radial5"/>
    <dgm:cxn modelId="{2794546F-802A-4BA1-973A-A80CE155E583}" type="presOf" srcId="{E1AD5DDC-A00C-4C42-A99A-104C462A3606}" destId="{75E79D38-D1E0-4AF0-A037-12D3AC6CA92A}" srcOrd="0" destOrd="0" presId="urn:microsoft.com/office/officeart/2005/8/layout/radial5"/>
    <dgm:cxn modelId="{AB58D56F-DC42-42B1-AF78-CCC9A9D37B27}" srcId="{31477CCF-69E8-4BD4-93BF-B6EF1011725F}" destId="{DE2077FF-C8C3-4C34-9777-3DA24F8C2976}" srcOrd="1" destOrd="0" parTransId="{52BEBDC8-FFF9-496B-8F06-09CA4EE0205A}" sibTransId="{0356E4E2-99FB-452E-A40C-A64D721D3E78}"/>
    <dgm:cxn modelId="{19777A51-61D1-49CE-8980-14EE4E9656BD}" type="presOf" srcId="{52BEBDC8-FFF9-496B-8F06-09CA4EE0205A}" destId="{274A422A-8287-43D4-9C91-2AD81E44C55C}" srcOrd="1" destOrd="0" presId="urn:microsoft.com/office/officeart/2005/8/layout/radial5"/>
    <dgm:cxn modelId="{1A7FAB51-F675-41E7-8C0F-02AF2019AD99}" type="presOf" srcId="{DE2077FF-C8C3-4C34-9777-3DA24F8C2976}" destId="{CF28509A-063F-43CF-B03C-F34362D8987E}" srcOrd="0" destOrd="0" presId="urn:microsoft.com/office/officeart/2005/8/layout/radial5"/>
    <dgm:cxn modelId="{1490F654-51E6-48F1-9C77-E9924CC9B635}" type="presOf" srcId="{4233DF30-713A-4C80-BC7F-F3D2B6679C98}" destId="{CF31DD2B-0DAA-4E7F-96EC-53FAB3C31A70}" srcOrd="0" destOrd="0" presId="urn:microsoft.com/office/officeart/2005/8/layout/radial5"/>
    <dgm:cxn modelId="{915F4A7C-F6CD-434F-A727-989A1245C42D}" type="presOf" srcId="{DA303A04-4015-4320-992A-F6CB9BBEC77D}" destId="{49E04B42-3DBF-4756-A503-823E85D01FED}" srcOrd="1" destOrd="0" presId="urn:microsoft.com/office/officeart/2005/8/layout/radial5"/>
    <dgm:cxn modelId="{7A209680-C365-4908-A567-B0C9FC1F5C11}" srcId="{790901E1-9EA1-44F3-A620-6DAC8E40630F}" destId="{74552BB2-3CC2-44F1-8326-85C15C364F5D}" srcOrd="4" destOrd="0" parTransId="{4C1BFD8F-67C9-4977-92A5-9D7C679AF12E}" sibTransId="{ED43D5F1-4F8D-43D3-A4F7-B849F5DE476B}"/>
    <dgm:cxn modelId="{9FC0F398-95AC-4281-A36B-1C5D12B69E6E}" type="presOf" srcId="{F710834A-593F-42D9-9DD2-FFF1B475C283}" destId="{01C33A27-6F70-45E9-B7DD-814F5F9C8FF1}" srcOrd="0" destOrd="0" presId="urn:microsoft.com/office/officeart/2005/8/layout/radial5"/>
    <dgm:cxn modelId="{9C5CB999-A93A-46AF-8131-36A9BFF619AA}" type="presOf" srcId="{74552BB2-3CC2-44F1-8326-85C15C364F5D}" destId="{6F2DA730-A599-4E86-9CB5-9046EDA16ACA}" srcOrd="0" destOrd="5" presId="urn:microsoft.com/office/officeart/2005/8/layout/radial5"/>
    <dgm:cxn modelId="{3688AFA9-76BB-407B-A939-625BEB6C4BF2}" type="presOf" srcId="{C9616411-431F-442E-8989-487695090090}" destId="{30A65AEE-CE0E-491A-B769-4DF29090ABC4}" srcOrd="0" destOrd="0" presId="urn:microsoft.com/office/officeart/2005/8/layout/radial5"/>
    <dgm:cxn modelId="{ECC1E1AD-0447-47DB-9BAD-973C8762FAA0}" srcId="{790901E1-9EA1-44F3-A620-6DAC8E40630F}" destId="{CCD0D855-84BC-4D5D-B54A-716597AD236B}" srcOrd="0" destOrd="0" parTransId="{7E49BC64-77F1-4A8B-804E-BF91E5318EFF}" sibTransId="{5DCBD290-60F0-41D2-A389-B1C808BE8BBD}"/>
    <dgm:cxn modelId="{2E07B2B8-CBAE-455A-B688-9B4E783835F2}" srcId="{31477CCF-69E8-4BD4-93BF-B6EF1011725F}" destId="{790901E1-9EA1-44F3-A620-6DAC8E40630F}" srcOrd="0" destOrd="0" parTransId="{DA303A04-4015-4320-992A-F6CB9BBEC77D}" sibTransId="{FF5D1F37-566F-46F4-A951-69AFCFA44E7F}"/>
    <dgm:cxn modelId="{DA5FAABA-DD28-44BA-95EB-CA66605EDB69}" type="presOf" srcId="{DA303A04-4015-4320-992A-F6CB9BBEC77D}" destId="{717B28B1-8A73-4515-8F9D-17C570DBFFA1}" srcOrd="0" destOrd="0" presId="urn:microsoft.com/office/officeart/2005/8/layout/radial5"/>
    <dgm:cxn modelId="{9AB042D8-A129-401B-9343-F62AC9C615C3}" type="presOf" srcId="{CCD0D855-84BC-4D5D-B54A-716597AD236B}" destId="{6F2DA730-A599-4E86-9CB5-9046EDA16ACA}" srcOrd="0" destOrd="1" presId="urn:microsoft.com/office/officeart/2005/8/layout/radial5"/>
    <dgm:cxn modelId="{F54332D9-989F-409E-9D6A-C11366D930A6}" srcId="{790901E1-9EA1-44F3-A620-6DAC8E40630F}" destId="{A0B253A1-ED55-472C-886A-A035615B4320}" srcOrd="1" destOrd="0" parTransId="{3853C271-8AA2-4FDE-9E67-60ED7B39F9A8}" sibTransId="{4A0D1B2B-F2EC-4DF3-8FAE-C8A254B1456C}"/>
    <dgm:cxn modelId="{9982D1DA-E128-4648-8845-0902A0AB6244}" type="presOf" srcId="{B1F895B7-3EEF-4283-B25E-94075246B4F9}" destId="{DF374D1E-6F8E-41E2-A23C-65C2DFFE3F01}" srcOrd="0" destOrd="0" presId="urn:microsoft.com/office/officeart/2005/8/layout/radial5"/>
    <dgm:cxn modelId="{11E0A8DC-E627-4CAC-AA51-1143357FA923}" srcId="{790901E1-9EA1-44F3-A620-6DAC8E40630F}" destId="{C261BC88-5E9B-4F35-A0D0-86CF7BF7A177}" srcOrd="2" destOrd="0" parTransId="{E7D430B6-34B4-4F24-ACA6-4ADFA41C1C5F}" sibTransId="{76D2AF61-905A-4F70-8387-1C6622BF92ED}"/>
    <dgm:cxn modelId="{543175DD-F6D4-49AC-87D3-3C4274A94885}" type="presOf" srcId="{7AD87D73-D054-4B9B-99BC-71E82179BE2E}" destId="{01ED3A0A-9B15-4630-A8A0-19D3D076C4F9}" srcOrd="0" destOrd="0" presId="urn:microsoft.com/office/officeart/2005/8/layout/radial5"/>
    <dgm:cxn modelId="{B3DB78E5-9C8A-42AE-838D-BCD5A0FED42F}" srcId="{31477CCF-69E8-4BD4-93BF-B6EF1011725F}" destId="{4233DF30-713A-4C80-BC7F-F3D2B6679C98}" srcOrd="5" destOrd="0" parTransId="{E1AD5DDC-A00C-4C42-A99A-104C462A3606}" sibTransId="{7D3866D8-1808-4023-87DF-C9EC19D471F4}"/>
    <dgm:cxn modelId="{9DA99FE7-68F7-42E5-9475-08A514CCB3B7}" srcId="{29DF43CA-7313-44BF-BD3F-B42276A4B4C6}" destId="{31477CCF-69E8-4BD4-93BF-B6EF1011725F}" srcOrd="0" destOrd="0" parTransId="{24A0AC34-373E-4E78-A363-B9A53860CBD7}" sibTransId="{E99D4221-4CB6-416B-A54E-C8B92D98C224}"/>
    <dgm:cxn modelId="{E43676FA-4AC2-4644-B6E2-DFC6554F9543}" type="presOf" srcId="{29DF43CA-7313-44BF-BD3F-B42276A4B4C6}" destId="{68A7AC05-CC20-4697-B0A4-24A344541BF5}" srcOrd="0" destOrd="0" presId="urn:microsoft.com/office/officeart/2005/8/layout/radial5"/>
    <dgm:cxn modelId="{58514EFF-CFAB-4F60-BC1F-F93DE24D55FB}" type="presParOf" srcId="{68A7AC05-CC20-4697-B0A4-24A344541BF5}" destId="{2B7DA45D-4DCA-46C6-925E-9B6A412CE90C}" srcOrd="0" destOrd="0" presId="urn:microsoft.com/office/officeart/2005/8/layout/radial5"/>
    <dgm:cxn modelId="{3FC5BD65-2936-4A3A-9CCF-A1EA0AC56A4E}" type="presParOf" srcId="{68A7AC05-CC20-4697-B0A4-24A344541BF5}" destId="{717B28B1-8A73-4515-8F9D-17C570DBFFA1}" srcOrd="1" destOrd="0" presId="urn:microsoft.com/office/officeart/2005/8/layout/radial5"/>
    <dgm:cxn modelId="{CC1C6BB1-C2B2-40DB-A491-9D570F80BD75}" type="presParOf" srcId="{717B28B1-8A73-4515-8F9D-17C570DBFFA1}" destId="{49E04B42-3DBF-4756-A503-823E85D01FED}" srcOrd="0" destOrd="0" presId="urn:microsoft.com/office/officeart/2005/8/layout/radial5"/>
    <dgm:cxn modelId="{147EAB99-4F86-4955-A1FE-D081643F5E65}" type="presParOf" srcId="{68A7AC05-CC20-4697-B0A4-24A344541BF5}" destId="{6F2DA730-A599-4E86-9CB5-9046EDA16ACA}" srcOrd="2" destOrd="0" presId="urn:microsoft.com/office/officeart/2005/8/layout/radial5"/>
    <dgm:cxn modelId="{4CB3CC16-492E-4B3A-B00E-43575631DBAF}" type="presParOf" srcId="{68A7AC05-CC20-4697-B0A4-24A344541BF5}" destId="{EF5A8418-25CE-4B04-AEA5-AF4B09CA3A63}" srcOrd="3" destOrd="0" presId="urn:microsoft.com/office/officeart/2005/8/layout/radial5"/>
    <dgm:cxn modelId="{C41DA5A0-DE5E-45CD-B467-0E1A950CC546}" type="presParOf" srcId="{EF5A8418-25CE-4B04-AEA5-AF4B09CA3A63}" destId="{274A422A-8287-43D4-9C91-2AD81E44C55C}" srcOrd="0" destOrd="0" presId="urn:microsoft.com/office/officeart/2005/8/layout/radial5"/>
    <dgm:cxn modelId="{DFD86B28-7E43-4E17-825D-F2E28E764CC2}" type="presParOf" srcId="{68A7AC05-CC20-4697-B0A4-24A344541BF5}" destId="{CF28509A-063F-43CF-B03C-F34362D8987E}" srcOrd="4" destOrd="0" presId="urn:microsoft.com/office/officeart/2005/8/layout/radial5"/>
    <dgm:cxn modelId="{AC352A91-B171-4383-B30C-73A390D83479}" type="presParOf" srcId="{68A7AC05-CC20-4697-B0A4-24A344541BF5}" destId="{DF374D1E-6F8E-41E2-A23C-65C2DFFE3F01}" srcOrd="5" destOrd="0" presId="urn:microsoft.com/office/officeart/2005/8/layout/radial5"/>
    <dgm:cxn modelId="{CD5E713C-BB2D-4C0B-8E47-0BBFF45EB355}" type="presParOf" srcId="{DF374D1E-6F8E-41E2-A23C-65C2DFFE3F01}" destId="{0B7F02EC-5EF7-4005-8F01-274FEA796A0D}" srcOrd="0" destOrd="0" presId="urn:microsoft.com/office/officeart/2005/8/layout/radial5"/>
    <dgm:cxn modelId="{CEEA4E37-BF5D-4629-A35D-5775F91F0993}" type="presParOf" srcId="{68A7AC05-CC20-4697-B0A4-24A344541BF5}" destId="{01ED3A0A-9B15-4630-A8A0-19D3D076C4F9}" srcOrd="6" destOrd="0" presId="urn:microsoft.com/office/officeart/2005/8/layout/radial5"/>
    <dgm:cxn modelId="{BE791FCE-E8A6-4740-AAB3-B22608E83C8D}" type="presParOf" srcId="{68A7AC05-CC20-4697-B0A4-24A344541BF5}" destId="{01C33A27-6F70-45E9-B7DD-814F5F9C8FF1}" srcOrd="7" destOrd="0" presId="urn:microsoft.com/office/officeart/2005/8/layout/radial5"/>
    <dgm:cxn modelId="{B9E452E7-744C-4CE6-A97C-B0A45049A14A}" type="presParOf" srcId="{01C33A27-6F70-45E9-B7DD-814F5F9C8FF1}" destId="{72BBCF3D-DE73-433C-96E7-A9C8E8192CA0}" srcOrd="0" destOrd="0" presId="urn:microsoft.com/office/officeart/2005/8/layout/radial5"/>
    <dgm:cxn modelId="{08648FAE-E9F9-43B5-A945-41D456D790C2}" type="presParOf" srcId="{68A7AC05-CC20-4697-B0A4-24A344541BF5}" destId="{CC4EDF88-DE74-481E-B5EA-49DC4B2B5ECD}" srcOrd="8" destOrd="0" presId="urn:microsoft.com/office/officeart/2005/8/layout/radial5"/>
    <dgm:cxn modelId="{36F01CB2-B0E5-4837-B119-42BF2E0F61DE}" type="presParOf" srcId="{68A7AC05-CC20-4697-B0A4-24A344541BF5}" destId="{30A65AEE-CE0E-491A-B769-4DF29090ABC4}" srcOrd="9" destOrd="0" presId="urn:microsoft.com/office/officeart/2005/8/layout/radial5"/>
    <dgm:cxn modelId="{99D5EE1D-12C1-4C4D-BDD6-BC9DB1F357AE}" type="presParOf" srcId="{30A65AEE-CE0E-491A-B769-4DF29090ABC4}" destId="{D07E63D7-DA52-4801-AC86-E4BE40F8AF4B}" srcOrd="0" destOrd="0" presId="urn:microsoft.com/office/officeart/2005/8/layout/radial5"/>
    <dgm:cxn modelId="{68B7903B-A00F-4AAA-9C73-36B057845989}" type="presParOf" srcId="{68A7AC05-CC20-4697-B0A4-24A344541BF5}" destId="{4202CB96-EC73-4B94-8114-3B40A76C8EC2}" srcOrd="10" destOrd="0" presId="urn:microsoft.com/office/officeart/2005/8/layout/radial5"/>
    <dgm:cxn modelId="{5BA39A94-A354-43BC-A88D-655346C54AC3}" type="presParOf" srcId="{68A7AC05-CC20-4697-B0A4-24A344541BF5}" destId="{75E79D38-D1E0-4AF0-A037-12D3AC6CA92A}" srcOrd="11" destOrd="0" presId="urn:microsoft.com/office/officeart/2005/8/layout/radial5"/>
    <dgm:cxn modelId="{A6834764-5D0C-4079-8CBE-E26FEA9C726A}" type="presParOf" srcId="{75E79D38-D1E0-4AF0-A037-12D3AC6CA92A}" destId="{0996FD56-5BC5-4A36-ABB0-0816FA0641E0}" srcOrd="0" destOrd="0" presId="urn:microsoft.com/office/officeart/2005/8/layout/radial5"/>
    <dgm:cxn modelId="{986E5423-D1CF-433D-9394-502ED70B2863}" type="presParOf" srcId="{68A7AC05-CC20-4697-B0A4-24A344541BF5}" destId="{CF31DD2B-0DAA-4E7F-96EC-53FAB3C31A70}" srcOrd="12" destOrd="0" presId="urn:microsoft.com/office/officeart/2005/8/layout/radial5"/>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9DF43CA-7313-44BF-BD3F-B42276A4B4C6}" type="doc">
      <dgm:prSet loTypeId="urn:microsoft.com/office/officeart/2005/8/layout/radial5" loCatId="relationship" qsTypeId="urn:microsoft.com/office/officeart/2005/8/quickstyle/3d3" qsCatId="3D" csTypeId="urn:microsoft.com/office/officeart/2005/8/colors/accent1_2" csCatId="accent1" phldr="1"/>
      <dgm:spPr/>
      <dgm:t>
        <a:bodyPr/>
        <a:lstStyle/>
        <a:p>
          <a:endParaRPr lang="en-GB"/>
        </a:p>
      </dgm:t>
    </dgm:pt>
    <dgm:pt modelId="{31477CCF-69E8-4BD4-93BF-B6EF1011725F}">
      <dgm:prSet phldrT="[Text]"/>
      <dgm:spPr/>
      <dgm:t>
        <a:bodyPr/>
        <a:lstStyle/>
        <a:p>
          <a:r>
            <a:rPr lang="en-US" dirty="0"/>
            <a:t>FRAS</a:t>
          </a:r>
          <a:endParaRPr lang="en-GB" dirty="0"/>
        </a:p>
      </dgm:t>
    </dgm:pt>
    <dgm:pt modelId="{24A0AC34-373E-4E78-A363-B9A53860CBD7}" type="parTrans" cxnId="{9DA99FE7-68F7-42E5-9475-08A514CCB3B7}">
      <dgm:prSet/>
      <dgm:spPr/>
      <dgm:t>
        <a:bodyPr/>
        <a:lstStyle/>
        <a:p>
          <a:endParaRPr lang="en-GB"/>
        </a:p>
      </dgm:t>
    </dgm:pt>
    <dgm:pt modelId="{E99D4221-4CB6-416B-A54E-C8B92D98C224}" type="sibTrans" cxnId="{9DA99FE7-68F7-42E5-9475-08A514CCB3B7}">
      <dgm:prSet/>
      <dgm:spPr/>
      <dgm:t>
        <a:bodyPr/>
        <a:lstStyle/>
        <a:p>
          <a:endParaRPr lang="en-GB"/>
        </a:p>
      </dgm:t>
    </dgm:pt>
    <dgm:pt modelId="{DE2077FF-C8C3-4C34-9777-3DA24F8C2976}">
      <dgm:prSet phldrT="[Text]" custT="1"/>
      <dgm:spPr/>
      <dgm:t>
        <a:bodyPr/>
        <a:lstStyle/>
        <a:p>
          <a:pPr>
            <a:buNone/>
          </a:pPr>
          <a:r>
            <a:rPr lang="en-GB" sz="900" dirty="0">
              <a:latin typeface="+mn-lt"/>
            </a:rPr>
            <a:t>Environmental sensors</a:t>
          </a:r>
        </a:p>
      </dgm:t>
    </dgm:pt>
    <dgm:pt modelId="{52BEBDC8-FFF9-496B-8F06-09CA4EE0205A}" type="parTrans" cxnId="{AB58D56F-DC42-42B1-AF78-CCC9A9D37B27}">
      <dgm:prSet/>
      <dgm:spPr/>
      <dgm:t>
        <a:bodyPr/>
        <a:lstStyle/>
        <a:p>
          <a:endParaRPr lang="en-GB"/>
        </a:p>
      </dgm:t>
    </dgm:pt>
    <dgm:pt modelId="{0356E4E2-99FB-452E-A40C-A64D721D3E78}" type="sibTrans" cxnId="{AB58D56F-DC42-42B1-AF78-CCC9A9D37B27}">
      <dgm:prSet/>
      <dgm:spPr/>
      <dgm:t>
        <a:bodyPr/>
        <a:lstStyle/>
        <a:p>
          <a:endParaRPr lang="en-GB"/>
        </a:p>
      </dgm:t>
    </dgm:pt>
    <dgm:pt modelId="{E03990DD-8C73-4031-BE13-33289621A80F}">
      <dgm:prSet phldrT="[Text]" custT="1"/>
      <dgm:spPr/>
      <dgm:t>
        <a:bodyPr/>
        <a:lstStyle/>
        <a:p>
          <a:r>
            <a:rPr lang="en-GB" sz="900" dirty="0">
              <a:latin typeface="+mn-lt"/>
            </a:rPr>
            <a:t>Motorized jacks</a:t>
          </a:r>
        </a:p>
      </dgm:t>
    </dgm:pt>
    <dgm:pt modelId="{F710834A-593F-42D9-9DD2-FFF1B475C283}" type="parTrans" cxnId="{A9711667-A1C4-4608-ABB3-A2901BBC3261}">
      <dgm:prSet/>
      <dgm:spPr/>
      <dgm:t>
        <a:bodyPr/>
        <a:lstStyle/>
        <a:p>
          <a:endParaRPr lang="en-GB"/>
        </a:p>
      </dgm:t>
    </dgm:pt>
    <dgm:pt modelId="{D666FC18-6BF0-4871-AA1F-CF84ABEC2D85}" type="sibTrans" cxnId="{A9711667-A1C4-4608-ABB3-A2901BBC3261}">
      <dgm:prSet/>
      <dgm:spPr/>
      <dgm:t>
        <a:bodyPr/>
        <a:lstStyle/>
        <a:p>
          <a:endParaRPr lang="en-GB"/>
        </a:p>
      </dgm:t>
    </dgm:pt>
    <dgm:pt modelId="{7AD87D73-D054-4B9B-99BC-71E82179BE2E}">
      <dgm:prSet phldrT="[Text]" custT="1"/>
      <dgm:spPr/>
      <dgm:t>
        <a:bodyPr/>
        <a:lstStyle/>
        <a:p>
          <a:r>
            <a:rPr lang="en-GB" sz="900" dirty="0">
              <a:latin typeface="+mn-lt"/>
            </a:rPr>
            <a:t>internal monitoring systems</a:t>
          </a:r>
        </a:p>
      </dgm:t>
    </dgm:pt>
    <dgm:pt modelId="{B1F895B7-3EEF-4283-B25E-94075246B4F9}" type="parTrans" cxnId="{69369248-C914-4C55-885B-39B4D44B026B}">
      <dgm:prSet/>
      <dgm:spPr/>
      <dgm:t>
        <a:bodyPr/>
        <a:lstStyle/>
        <a:p>
          <a:endParaRPr lang="en-GB"/>
        </a:p>
      </dgm:t>
    </dgm:pt>
    <dgm:pt modelId="{37F3B173-F29A-496E-B3EA-656453DF330C}" type="sibTrans" cxnId="{69369248-C914-4C55-885B-39B4D44B026B}">
      <dgm:prSet/>
      <dgm:spPr/>
      <dgm:t>
        <a:bodyPr/>
        <a:lstStyle/>
        <a:p>
          <a:endParaRPr lang="en-GB"/>
        </a:p>
      </dgm:t>
    </dgm:pt>
    <dgm:pt modelId="{790901E1-9EA1-44F3-A620-6DAC8E40630F}">
      <dgm:prSet custT="1"/>
      <dgm:spPr/>
      <dgm:t>
        <a:bodyPr/>
        <a:lstStyle/>
        <a:p>
          <a:r>
            <a:rPr lang="en-GB" sz="1000" dirty="0"/>
            <a:t>Alignment sensors</a:t>
          </a:r>
        </a:p>
      </dgm:t>
    </dgm:pt>
    <dgm:pt modelId="{DA303A04-4015-4320-992A-F6CB9BBEC77D}" type="parTrans" cxnId="{2E07B2B8-CBAE-455A-B688-9B4E783835F2}">
      <dgm:prSet/>
      <dgm:spPr/>
      <dgm:t>
        <a:bodyPr/>
        <a:lstStyle/>
        <a:p>
          <a:endParaRPr lang="en-GB"/>
        </a:p>
      </dgm:t>
    </dgm:pt>
    <dgm:pt modelId="{FF5D1F37-566F-46F4-A951-69AFCFA44E7F}" type="sibTrans" cxnId="{2E07B2B8-CBAE-455A-B688-9B4E783835F2}">
      <dgm:prSet/>
      <dgm:spPr/>
      <dgm:t>
        <a:bodyPr/>
        <a:lstStyle/>
        <a:p>
          <a:endParaRPr lang="en-GB"/>
        </a:p>
      </dgm:t>
    </dgm:pt>
    <dgm:pt modelId="{D2423DBC-9DB8-4F27-8CA7-AE15F5411C9E}">
      <dgm:prSet custT="1"/>
      <dgm:spPr/>
      <dgm:t>
        <a:bodyPr/>
        <a:lstStyle/>
        <a:p>
          <a:r>
            <a:rPr lang="en-GB" sz="900" dirty="0">
              <a:latin typeface="+mn-lt"/>
            </a:rPr>
            <a:t>Motorized universal alignment platforms (UAP)</a:t>
          </a:r>
        </a:p>
      </dgm:t>
    </dgm:pt>
    <dgm:pt modelId="{C9616411-431F-442E-8989-487695090090}" type="parTrans" cxnId="{D5B1391B-89C0-4956-883A-A0696F097602}">
      <dgm:prSet/>
      <dgm:spPr/>
      <dgm:t>
        <a:bodyPr/>
        <a:lstStyle/>
        <a:p>
          <a:endParaRPr lang="en-GB"/>
        </a:p>
      </dgm:t>
    </dgm:pt>
    <dgm:pt modelId="{8ED84807-C7F8-462D-893C-6379F5C69D66}" type="sibTrans" cxnId="{D5B1391B-89C0-4956-883A-A0696F097602}">
      <dgm:prSet/>
      <dgm:spPr/>
      <dgm:t>
        <a:bodyPr/>
        <a:lstStyle/>
        <a:p>
          <a:endParaRPr lang="en-GB"/>
        </a:p>
      </dgm:t>
    </dgm:pt>
    <dgm:pt modelId="{4233DF30-713A-4C80-BC7F-F3D2B6679C98}">
      <dgm:prSet custT="1"/>
      <dgm:spPr/>
      <dgm:t>
        <a:bodyPr/>
        <a:lstStyle/>
        <a:p>
          <a:r>
            <a:rPr lang="en-GB" sz="900" dirty="0">
              <a:latin typeface="+mn-lt"/>
            </a:rPr>
            <a:t>Wire Replacement system, diagnostic systems</a:t>
          </a:r>
        </a:p>
      </dgm:t>
    </dgm:pt>
    <dgm:pt modelId="{E1AD5DDC-A00C-4C42-A99A-104C462A3606}" type="parTrans" cxnId="{B3DB78E5-9C8A-42AE-838D-BCD5A0FED42F}">
      <dgm:prSet/>
      <dgm:spPr/>
      <dgm:t>
        <a:bodyPr/>
        <a:lstStyle/>
        <a:p>
          <a:endParaRPr lang="en-GB"/>
        </a:p>
      </dgm:t>
    </dgm:pt>
    <dgm:pt modelId="{7D3866D8-1808-4023-87DF-C9EC19D471F4}" type="sibTrans" cxnId="{B3DB78E5-9C8A-42AE-838D-BCD5A0FED42F}">
      <dgm:prSet/>
      <dgm:spPr/>
      <dgm:t>
        <a:bodyPr/>
        <a:lstStyle/>
        <a:p>
          <a:endParaRPr lang="en-GB"/>
        </a:p>
      </dgm:t>
    </dgm:pt>
    <dgm:pt modelId="{CCD0D855-84BC-4D5D-B54A-716597AD236B}">
      <dgm:prSet/>
      <dgm:spPr/>
      <dgm:t>
        <a:bodyPr/>
        <a:lstStyle/>
        <a:p>
          <a:r>
            <a:rPr lang="en-GB" sz="500" dirty="0"/>
            <a:t>WPS Capacitive</a:t>
          </a:r>
        </a:p>
      </dgm:t>
    </dgm:pt>
    <dgm:pt modelId="{7E49BC64-77F1-4A8B-804E-BF91E5318EFF}" type="parTrans" cxnId="{ECC1E1AD-0447-47DB-9BAD-973C8762FAA0}">
      <dgm:prSet/>
      <dgm:spPr/>
      <dgm:t>
        <a:bodyPr/>
        <a:lstStyle/>
        <a:p>
          <a:endParaRPr lang="en-GB"/>
        </a:p>
      </dgm:t>
    </dgm:pt>
    <dgm:pt modelId="{5DCBD290-60F0-41D2-A389-B1C808BE8BBD}" type="sibTrans" cxnId="{ECC1E1AD-0447-47DB-9BAD-973C8762FAA0}">
      <dgm:prSet/>
      <dgm:spPr/>
      <dgm:t>
        <a:bodyPr/>
        <a:lstStyle/>
        <a:p>
          <a:endParaRPr lang="en-GB"/>
        </a:p>
      </dgm:t>
    </dgm:pt>
    <dgm:pt modelId="{A0B253A1-ED55-472C-886A-A035615B4320}">
      <dgm:prSet/>
      <dgm:spPr/>
      <dgm:t>
        <a:bodyPr/>
        <a:lstStyle/>
        <a:p>
          <a:r>
            <a:rPr lang="en-GB" sz="500" dirty="0"/>
            <a:t>HLS</a:t>
          </a:r>
        </a:p>
      </dgm:t>
    </dgm:pt>
    <dgm:pt modelId="{3853C271-8AA2-4FDE-9E67-60ED7B39F9A8}" type="parTrans" cxnId="{F54332D9-989F-409E-9D6A-C11366D930A6}">
      <dgm:prSet/>
      <dgm:spPr/>
      <dgm:t>
        <a:bodyPr/>
        <a:lstStyle/>
        <a:p>
          <a:endParaRPr lang="en-GB"/>
        </a:p>
      </dgm:t>
    </dgm:pt>
    <dgm:pt modelId="{4A0D1B2B-F2EC-4DF3-8FAE-C8A254B1456C}" type="sibTrans" cxnId="{F54332D9-989F-409E-9D6A-C11366D930A6}">
      <dgm:prSet/>
      <dgm:spPr/>
      <dgm:t>
        <a:bodyPr/>
        <a:lstStyle/>
        <a:p>
          <a:endParaRPr lang="en-GB"/>
        </a:p>
      </dgm:t>
    </dgm:pt>
    <dgm:pt modelId="{C261BC88-5E9B-4F35-A0D0-86CF7BF7A177}">
      <dgm:prSet/>
      <dgm:spPr/>
      <dgm:t>
        <a:bodyPr/>
        <a:lstStyle/>
        <a:p>
          <a:r>
            <a:rPr lang="en-US" sz="500" dirty="0"/>
            <a:t>FSI Inclinometers</a:t>
          </a:r>
          <a:endParaRPr lang="en-GB" sz="500" dirty="0"/>
        </a:p>
      </dgm:t>
    </dgm:pt>
    <dgm:pt modelId="{E7D430B6-34B4-4F24-ACA6-4ADFA41C1C5F}" type="parTrans" cxnId="{11E0A8DC-E627-4CAC-AA51-1143357FA923}">
      <dgm:prSet/>
      <dgm:spPr/>
      <dgm:t>
        <a:bodyPr/>
        <a:lstStyle/>
        <a:p>
          <a:endParaRPr lang="en-GB"/>
        </a:p>
      </dgm:t>
    </dgm:pt>
    <dgm:pt modelId="{76D2AF61-905A-4F70-8387-1C6622BF92ED}" type="sibTrans" cxnId="{11E0A8DC-E627-4CAC-AA51-1143357FA923}">
      <dgm:prSet/>
      <dgm:spPr/>
      <dgm:t>
        <a:bodyPr/>
        <a:lstStyle/>
        <a:p>
          <a:endParaRPr lang="en-GB"/>
        </a:p>
      </dgm:t>
    </dgm:pt>
    <dgm:pt modelId="{C50680CA-2EE3-4B44-A2F2-A4AB57043323}">
      <dgm:prSet/>
      <dgm:spPr/>
      <dgm:t>
        <a:bodyPr/>
        <a:lstStyle/>
        <a:p>
          <a:r>
            <a:rPr lang="en-US" sz="500" dirty="0"/>
            <a:t>FSI Distance measurement sensor (Long, short)</a:t>
          </a:r>
          <a:endParaRPr lang="en-GB" sz="500" dirty="0"/>
        </a:p>
      </dgm:t>
    </dgm:pt>
    <dgm:pt modelId="{3448E736-D4AC-4EFA-AE00-9FEFB8D92BB2}" type="parTrans" cxnId="{5D59E602-BE56-4F16-884A-5057AABD9DB2}">
      <dgm:prSet/>
      <dgm:spPr/>
      <dgm:t>
        <a:bodyPr/>
        <a:lstStyle/>
        <a:p>
          <a:endParaRPr lang="en-GB"/>
        </a:p>
      </dgm:t>
    </dgm:pt>
    <dgm:pt modelId="{53E519D7-A7DC-48FB-A638-AF894B8AD581}" type="sibTrans" cxnId="{5D59E602-BE56-4F16-884A-5057AABD9DB2}">
      <dgm:prSet/>
      <dgm:spPr/>
      <dgm:t>
        <a:bodyPr/>
        <a:lstStyle/>
        <a:p>
          <a:endParaRPr lang="en-GB"/>
        </a:p>
      </dgm:t>
    </dgm:pt>
    <dgm:pt modelId="{74552BB2-3CC2-44F1-8326-85C15C364F5D}">
      <dgm:prSet/>
      <dgm:spPr/>
      <dgm:t>
        <a:bodyPr/>
        <a:lstStyle/>
        <a:p>
          <a:r>
            <a:rPr lang="en-US" sz="500" dirty="0"/>
            <a:t>Load sensor</a:t>
          </a:r>
          <a:endParaRPr lang="en-GB" sz="500" dirty="0"/>
        </a:p>
      </dgm:t>
    </dgm:pt>
    <dgm:pt modelId="{4C1BFD8F-67C9-4977-92A5-9D7C679AF12E}" type="parTrans" cxnId="{7A209680-C365-4908-A567-B0C9FC1F5C11}">
      <dgm:prSet/>
      <dgm:spPr/>
      <dgm:t>
        <a:bodyPr/>
        <a:lstStyle/>
        <a:p>
          <a:endParaRPr lang="en-GB"/>
        </a:p>
      </dgm:t>
    </dgm:pt>
    <dgm:pt modelId="{ED43D5F1-4F8D-43D3-A4F7-B849F5DE476B}" type="sibTrans" cxnId="{7A209680-C365-4908-A567-B0C9FC1F5C11}">
      <dgm:prSet/>
      <dgm:spPr/>
      <dgm:t>
        <a:bodyPr/>
        <a:lstStyle/>
        <a:p>
          <a:endParaRPr lang="en-GB"/>
        </a:p>
      </dgm:t>
    </dgm:pt>
    <dgm:pt modelId="{71F24046-96A7-4AAF-B8FE-33E35471185B}">
      <dgm:prSet phldrT="[Text]" custT="1"/>
      <dgm:spPr/>
      <dgm:t>
        <a:bodyPr/>
        <a:lstStyle/>
        <a:p>
          <a:pPr>
            <a:buFont typeface="Arial" panose="020B0604020202020204" pitchFamily="34" charset="0"/>
            <a:buChar char="•"/>
          </a:pPr>
          <a:r>
            <a:rPr lang="en-GB" sz="900" dirty="0">
              <a:latin typeface="+mn-lt"/>
            </a:rPr>
            <a:t>Temperature</a:t>
          </a:r>
        </a:p>
      </dgm:t>
    </dgm:pt>
    <dgm:pt modelId="{F3127804-2561-44F0-A23B-40A88ACA96D0}" type="parTrans" cxnId="{894CC3D4-0922-481A-88EB-7580421FE360}">
      <dgm:prSet/>
      <dgm:spPr/>
      <dgm:t>
        <a:bodyPr/>
        <a:lstStyle/>
        <a:p>
          <a:endParaRPr lang="en-GB"/>
        </a:p>
      </dgm:t>
    </dgm:pt>
    <dgm:pt modelId="{9A44842E-1D00-4E2C-8A93-12D256E62FCC}" type="sibTrans" cxnId="{894CC3D4-0922-481A-88EB-7580421FE360}">
      <dgm:prSet/>
      <dgm:spPr/>
      <dgm:t>
        <a:bodyPr/>
        <a:lstStyle/>
        <a:p>
          <a:endParaRPr lang="en-GB"/>
        </a:p>
      </dgm:t>
    </dgm:pt>
    <dgm:pt modelId="{8C9FFAB5-7EA1-47C8-A180-5FB9BB869093}">
      <dgm:prSet phldrT="[Text]" custT="1"/>
      <dgm:spPr/>
      <dgm:t>
        <a:bodyPr/>
        <a:lstStyle/>
        <a:p>
          <a:pPr>
            <a:buFont typeface="Arial" panose="020B0604020202020204" pitchFamily="34" charset="0"/>
            <a:buChar char="•"/>
          </a:pPr>
          <a:r>
            <a:rPr lang="en-US" sz="900" dirty="0">
              <a:latin typeface="+mn-lt"/>
            </a:rPr>
            <a:t>Pressure</a:t>
          </a:r>
          <a:endParaRPr lang="en-GB" sz="900" dirty="0">
            <a:latin typeface="+mn-lt"/>
          </a:endParaRPr>
        </a:p>
      </dgm:t>
    </dgm:pt>
    <dgm:pt modelId="{815894FF-8492-4332-AC9B-16D29BB35DF5}" type="parTrans" cxnId="{399D29DE-FC3C-48E9-A68E-45CAE7F097D3}">
      <dgm:prSet/>
      <dgm:spPr/>
      <dgm:t>
        <a:bodyPr/>
        <a:lstStyle/>
        <a:p>
          <a:endParaRPr lang="en-GB"/>
        </a:p>
      </dgm:t>
    </dgm:pt>
    <dgm:pt modelId="{5E8EB699-A040-4463-994B-5B6B90477EAF}" type="sibTrans" cxnId="{399D29DE-FC3C-48E9-A68E-45CAE7F097D3}">
      <dgm:prSet/>
      <dgm:spPr/>
      <dgm:t>
        <a:bodyPr/>
        <a:lstStyle/>
        <a:p>
          <a:endParaRPr lang="en-GB"/>
        </a:p>
      </dgm:t>
    </dgm:pt>
    <dgm:pt modelId="{6A531583-FC0E-4E84-898B-26627D38FD39}">
      <dgm:prSet phldrT="[Text]" custT="1"/>
      <dgm:spPr/>
      <dgm:t>
        <a:bodyPr/>
        <a:lstStyle/>
        <a:p>
          <a:pPr>
            <a:buFont typeface="Arial" panose="020B0604020202020204" pitchFamily="34" charset="0"/>
            <a:buChar char="•"/>
          </a:pPr>
          <a:r>
            <a:rPr lang="en-US" sz="900" dirty="0">
              <a:latin typeface="+mn-lt"/>
            </a:rPr>
            <a:t>Humidity</a:t>
          </a:r>
          <a:endParaRPr lang="en-GB" sz="900" dirty="0">
            <a:latin typeface="+mn-lt"/>
          </a:endParaRPr>
        </a:p>
      </dgm:t>
    </dgm:pt>
    <dgm:pt modelId="{1CAE2998-FCD5-45B7-A904-FECA407775AE}" type="parTrans" cxnId="{BD3A6845-A43F-463C-95F8-6FA3F83946D9}">
      <dgm:prSet/>
      <dgm:spPr/>
      <dgm:t>
        <a:bodyPr/>
        <a:lstStyle/>
        <a:p>
          <a:endParaRPr lang="en-GB"/>
        </a:p>
      </dgm:t>
    </dgm:pt>
    <dgm:pt modelId="{0D2212D8-8510-4183-8168-363E5FB6E0FA}" type="sibTrans" cxnId="{BD3A6845-A43F-463C-95F8-6FA3F83946D9}">
      <dgm:prSet/>
      <dgm:spPr/>
      <dgm:t>
        <a:bodyPr/>
        <a:lstStyle/>
        <a:p>
          <a:endParaRPr lang="en-GB"/>
        </a:p>
      </dgm:t>
    </dgm:pt>
    <dgm:pt modelId="{68A7AC05-CC20-4697-B0A4-24A344541BF5}" type="pres">
      <dgm:prSet presAssocID="{29DF43CA-7313-44BF-BD3F-B42276A4B4C6}" presName="Name0" presStyleCnt="0">
        <dgm:presLayoutVars>
          <dgm:chMax val="1"/>
          <dgm:dir/>
          <dgm:animLvl val="ctr"/>
          <dgm:resizeHandles val="exact"/>
        </dgm:presLayoutVars>
      </dgm:prSet>
      <dgm:spPr/>
    </dgm:pt>
    <dgm:pt modelId="{2B7DA45D-4DCA-46C6-925E-9B6A412CE90C}" type="pres">
      <dgm:prSet presAssocID="{31477CCF-69E8-4BD4-93BF-B6EF1011725F}" presName="centerShape" presStyleLbl="node0" presStyleIdx="0" presStyleCnt="1"/>
      <dgm:spPr/>
    </dgm:pt>
    <dgm:pt modelId="{717B28B1-8A73-4515-8F9D-17C570DBFFA1}" type="pres">
      <dgm:prSet presAssocID="{DA303A04-4015-4320-992A-F6CB9BBEC77D}" presName="parTrans" presStyleLbl="sibTrans2D1" presStyleIdx="0" presStyleCnt="6"/>
      <dgm:spPr/>
    </dgm:pt>
    <dgm:pt modelId="{49E04B42-3DBF-4756-A503-823E85D01FED}" type="pres">
      <dgm:prSet presAssocID="{DA303A04-4015-4320-992A-F6CB9BBEC77D}" presName="connectorText" presStyleLbl="sibTrans2D1" presStyleIdx="0" presStyleCnt="6"/>
      <dgm:spPr/>
    </dgm:pt>
    <dgm:pt modelId="{6F2DA730-A599-4E86-9CB5-9046EDA16ACA}" type="pres">
      <dgm:prSet presAssocID="{790901E1-9EA1-44F3-A620-6DAC8E40630F}" presName="node" presStyleLbl="node1" presStyleIdx="0" presStyleCnt="6">
        <dgm:presLayoutVars>
          <dgm:bulletEnabled val="1"/>
        </dgm:presLayoutVars>
      </dgm:prSet>
      <dgm:spPr/>
    </dgm:pt>
    <dgm:pt modelId="{EF5A8418-25CE-4B04-AEA5-AF4B09CA3A63}" type="pres">
      <dgm:prSet presAssocID="{52BEBDC8-FFF9-496B-8F06-09CA4EE0205A}" presName="parTrans" presStyleLbl="sibTrans2D1" presStyleIdx="1" presStyleCnt="6"/>
      <dgm:spPr/>
    </dgm:pt>
    <dgm:pt modelId="{274A422A-8287-43D4-9C91-2AD81E44C55C}" type="pres">
      <dgm:prSet presAssocID="{52BEBDC8-FFF9-496B-8F06-09CA4EE0205A}" presName="connectorText" presStyleLbl="sibTrans2D1" presStyleIdx="1" presStyleCnt="6"/>
      <dgm:spPr/>
    </dgm:pt>
    <dgm:pt modelId="{CF28509A-063F-43CF-B03C-F34362D8987E}" type="pres">
      <dgm:prSet presAssocID="{DE2077FF-C8C3-4C34-9777-3DA24F8C2976}" presName="node" presStyleLbl="node1" presStyleIdx="1" presStyleCnt="6">
        <dgm:presLayoutVars>
          <dgm:bulletEnabled val="1"/>
        </dgm:presLayoutVars>
      </dgm:prSet>
      <dgm:spPr/>
    </dgm:pt>
    <dgm:pt modelId="{DF374D1E-6F8E-41E2-A23C-65C2DFFE3F01}" type="pres">
      <dgm:prSet presAssocID="{B1F895B7-3EEF-4283-B25E-94075246B4F9}" presName="parTrans" presStyleLbl="sibTrans2D1" presStyleIdx="2" presStyleCnt="6"/>
      <dgm:spPr/>
    </dgm:pt>
    <dgm:pt modelId="{0B7F02EC-5EF7-4005-8F01-274FEA796A0D}" type="pres">
      <dgm:prSet presAssocID="{B1F895B7-3EEF-4283-B25E-94075246B4F9}" presName="connectorText" presStyleLbl="sibTrans2D1" presStyleIdx="2" presStyleCnt="6"/>
      <dgm:spPr/>
    </dgm:pt>
    <dgm:pt modelId="{01ED3A0A-9B15-4630-A8A0-19D3D076C4F9}" type="pres">
      <dgm:prSet presAssocID="{7AD87D73-D054-4B9B-99BC-71E82179BE2E}" presName="node" presStyleLbl="node1" presStyleIdx="2" presStyleCnt="6">
        <dgm:presLayoutVars>
          <dgm:bulletEnabled val="1"/>
        </dgm:presLayoutVars>
      </dgm:prSet>
      <dgm:spPr/>
    </dgm:pt>
    <dgm:pt modelId="{01C33A27-6F70-45E9-B7DD-814F5F9C8FF1}" type="pres">
      <dgm:prSet presAssocID="{F710834A-593F-42D9-9DD2-FFF1B475C283}" presName="parTrans" presStyleLbl="sibTrans2D1" presStyleIdx="3" presStyleCnt="6"/>
      <dgm:spPr/>
    </dgm:pt>
    <dgm:pt modelId="{72BBCF3D-DE73-433C-96E7-A9C8E8192CA0}" type="pres">
      <dgm:prSet presAssocID="{F710834A-593F-42D9-9DD2-FFF1B475C283}" presName="connectorText" presStyleLbl="sibTrans2D1" presStyleIdx="3" presStyleCnt="6"/>
      <dgm:spPr/>
    </dgm:pt>
    <dgm:pt modelId="{CC4EDF88-DE74-481E-B5EA-49DC4B2B5ECD}" type="pres">
      <dgm:prSet presAssocID="{E03990DD-8C73-4031-BE13-33289621A80F}" presName="node" presStyleLbl="node1" presStyleIdx="3" presStyleCnt="6">
        <dgm:presLayoutVars>
          <dgm:bulletEnabled val="1"/>
        </dgm:presLayoutVars>
      </dgm:prSet>
      <dgm:spPr/>
    </dgm:pt>
    <dgm:pt modelId="{30A65AEE-CE0E-491A-B769-4DF29090ABC4}" type="pres">
      <dgm:prSet presAssocID="{C9616411-431F-442E-8989-487695090090}" presName="parTrans" presStyleLbl="sibTrans2D1" presStyleIdx="4" presStyleCnt="6"/>
      <dgm:spPr/>
    </dgm:pt>
    <dgm:pt modelId="{D07E63D7-DA52-4801-AC86-E4BE40F8AF4B}" type="pres">
      <dgm:prSet presAssocID="{C9616411-431F-442E-8989-487695090090}" presName="connectorText" presStyleLbl="sibTrans2D1" presStyleIdx="4" presStyleCnt="6"/>
      <dgm:spPr/>
    </dgm:pt>
    <dgm:pt modelId="{4202CB96-EC73-4B94-8114-3B40A76C8EC2}" type="pres">
      <dgm:prSet presAssocID="{D2423DBC-9DB8-4F27-8CA7-AE15F5411C9E}" presName="node" presStyleLbl="node1" presStyleIdx="4" presStyleCnt="6">
        <dgm:presLayoutVars>
          <dgm:bulletEnabled val="1"/>
        </dgm:presLayoutVars>
      </dgm:prSet>
      <dgm:spPr/>
    </dgm:pt>
    <dgm:pt modelId="{75E79D38-D1E0-4AF0-A037-12D3AC6CA92A}" type="pres">
      <dgm:prSet presAssocID="{E1AD5DDC-A00C-4C42-A99A-104C462A3606}" presName="parTrans" presStyleLbl="sibTrans2D1" presStyleIdx="5" presStyleCnt="6"/>
      <dgm:spPr/>
    </dgm:pt>
    <dgm:pt modelId="{0996FD56-5BC5-4A36-ABB0-0816FA0641E0}" type="pres">
      <dgm:prSet presAssocID="{E1AD5DDC-A00C-4C42-A99A-104C462A3606}" presName="connectorText" presStyleLbl="sibTrans2D1" presStyleIdx="5" presStyleCnt="6"/>
      <dgm:spPr/>
    </dgm:pt>
    <dgm:pt modelId="{CF31DD2B-0DAA-4E7F-96EC-53FAB3C31A70}" type="pres">
      <dgm:prSet presAssocID="{4233DF30-713A-4C80-BC7F-F3D2B6679C98}" presName="node" presStyleLbl="node1" presStyleIdx="5" presStyleCnt="6">
        <dgm:presLayoutVars>
          <dgm:bulletEnabled val="1"/>
        </dgm:presLayoutVars>
      </dgm:prSet>
      <dgm:spPr/>
    </dgm:pt>
  </dgm:ptLst>
  <dgm:cxnLst>
    <dgm:cxn modelId="{5D59E602-BE56-4F16-884A-5057AABD9DB2}" srcId="{790901E1-9EA1-44F3-A620-6DAC8E40630F}" destId="{C50680CA-2EE3-4B44-A2F2-A4AB57043323}" srcOrd="3" destOrd="0" parTransId="{3448E736-D4AC-4EFA-AE00-9FEFB8D92BB2}" sibTransId="{53E519D7-A7DC-48FB-A638-AF894B8AD581}"/>
    <dgm:cxn modelId="{B26B1217-1DE4-4FC2-9C07-DE969FFB6161}" type="presOf" srcId="{E1AD5DDC-A00C-4C42-A99A-104C462A3606}" destId="{0996FD56-5BC5-4A36-ABB0-0816FA0641E0}" srcOrd="1" destOrd="0" presId="urn:microsoft.com/office/officeart/2005/8/layout/radial5"/>
    <dgm:cxn modelId="{06BC101A-8CE2-4331-8B7B-3C2B84049B77}" type="presOf" srcId="{C50680CA-2EE3-4B44-A2F2-A4AB57043323}" destId="{6F2DA730-A599-4E86-9CB5-9046EDA16ACA}" srcOrd="0" destOrd="4" presId="urn:microsoft.com/office/officeart/2005/8/layout/radial5"/>
    <dgm:cxn modelId="{D5B1391B-89C0-4956-883A-A0696F097602}" srcId="{31477CCF-69E8-4BD4-93BF-B6EF1011725F}" destId="{D2423DBC-9DB8-4F27-8CA7-AE15F5411C9E}" srcOrd="4" destOrd="0" parTransId="{C9616411-431F-442E-8989-487695090090}" sibTransId="{8ED84807-C7F8-462D-893C-6379F5C69D66}"/>
    <dgm:cxn modelId="{9F93812B-F406-4467-84FD-0A098EE00CC3}" type="presOf" srcId="{31477CCF-69E8-4BD4-93BF-B6EF1011725F}" destId="{2B7DA45D-4DCA-46C6-925E-9B6A412CE90C}" srcOrd="0" destOrd="0" presId="urn:microsoft.com/office/officeart/2005/8/layout/radial5"/>
    <dgm:cxn modelId="{C7D9142D-91B5-4978-A2A8-8EB2E653A0A6}" type="presOf" srcId="{A0B253A1-ED55-472C-886A-A035615B4320}" destId="{6F2DA730-A599-4E86-9CB5-9046EDA16ACA}" srcOrd="0" destOrd="2" presId="urn:microsoft.com/office/officeart/2005/8/layout/radial5"/>
    <dgm:cxn modelId="{27B59B2F-82E4-4675-A2D5-74C6F3065633}" type="presOf" srcId="{E03990DD-8C73-4031-BE13-33289621A80F}" destId="{CC4EDF88-DE74-481E-B5EA-49DC4B2B5ECD}" srcOrd="0" destOrd="0" presId="urn:microsoft.com/office/officeart/2005/8/layout/radial5"/>
    <dgm:cxn modelId="{13C60B37-43BD-4E7F-8D7B-7750B7705761}" type="presOf" srcId="{C261BC88-5E9B-4F35-A0D0-86CF7BF7A177}" destId="{6F2DA730-A599-4E86-9CB5-9046EDA16ACA}" srcOrd="0" destOrd="3" presId="urn:microsoft.com/office/officeart/2005/8/layout/radial5"/>
    <dgm:cxn modelId="{EE41A93C-E496-4565-B7E4-485D00743090}" type="presOf" srcId="{790901E1-9EA1-44F3-A620-6DAC8E40630F}" destId="{6F2DA730-A599-4E86-9CB5-9046EDA16ACA}" srcOrd="0" destOrd="0" presId="urn:microsoft.com/office/officeart/2005/8/layout/radial5"/>
    <dgm:cxn modelId="{932E305C-ABE8-4086-B1BF-595519A22DE2}" type="presOf" srcId="{C9616411-431F-442E-8989-487695090090}" destId="{D07E63D7-DA52-4801-AC86-E4BE40F8AF4B}" srcOrd="1" destOrd="0" presId="urn:microsoft.com/office/officeart/2005/8/layout/radial5"/>
    <dgm:cxn modelId="{9BD5585E-F88D-4956-B2C9-F9F289D31CAA}" type="presOf" srcId="{52BEBDC8-FFF9-496B-8F06-09CA4EE0205A}" destId="{EF5A8418-25CE-4B04-AEA5-AF4B09CA3A63}" srcOrd="0" destOrd="0" presId="urn:microsoft.com/office/officeart/2005/8/layout/radial5"/>
    <dgm:cxn modelId="{FF040161-AFA9-4C3B-B6C2-3FAE69A0F3C1}" type="presOf" srcId="{F710834A-593F-42D9-9DD2-FFF1B475C283}" destId="{72BBCF3D-DE73-433C-96E7-A9C8E8192CA0}" srcOrd="1" destOrd="0" presId="urn:microsoft.com/office/officeart/2005/8/layout/radial5"/>
    <dgm:cxn modelId="{BD3A6845-A43F-463C-95F8-6FA3F83946D9}" srcId="{DE2077FF-C8C3-4C34-9777-3DA24F8C2976}" destId="{6A531583-FC0E-4E84-898B-26627D38FD39}" srcOrd="2" destOrd="0" parTransId="{1CAE2998-FCD5-45B7-A904-FECA407775AE}" sibTransId="{0D2212D8-8510-4183-8168-363E5FB6E0FA}"/>
    <dgm:cxn modelId="{A9711667-A1C4-4608-ABB3-A2901BBC3261}" srcId="{31477CCF-69E8-4BD4-93BF-B6EF1011725F}" destId="{E03990DD-8C73-4031-BE13-33289621A80F}" srcOrd="3" destOrd="0" parTransId="{F710834A-593F-42D9-9DD2-FFF1B475C283}" sibTransId="{D666FC18-6BF0-4871-AA1F-CF84ABEC2D85}"/>
    <dgm:cxn modelId="{69369248-C914-4C55-885B-39B4D44B026B}" srcId="{31477CCF-69E8-4BD4-93BF-B6EF1011725F}" destId="{7AD87D73-D054-4B9B-99BC-71E82179BE2E}" srcOrd="2" destOrd="0" parTransId="{B1F895B7-3EEF-4283-B25E-94075246B4F9}" sibTransId="{37F3B173-F29A-496E-B3EA-656453DF330C}"/>
    <dgm:cxn modelId="{B89E056C-7AA5-44C1-84DB-A41911ED0592}" type="presOf" srcId="{B1F895B7-3EEF-4283-B25E-94075246B4F9}" destId="{0B7F02EC-5EF7-4005-8F01-274FEA796A0D}" srcOrd="1" destOrd="0" presId="urn:microsoft.com/office/officeart/2005/8/layout/radial5"/>
    <dgm:cxn modelId="{0B3F854D-EA2B-449F-8ECF-549777CC96BF}" type="presOf" srcId="{D2423DBC-9DB8-4F27-8CA7-AE15F5411C9E}" destId="{4202CB96-EC73-4B94-8114-3B40A76C8EC2}" srcOrd="0" destOrd="0" presId="urn:microsoft.com/office/officeart/2005/8/layout/radial5"/>
    <dgm:cxn modelId="{2794546F-802A-4BA1-973A-A80CE155E583}" type="presOf" srcId="{E1AD5DDC-A00C-4C42-A99A-104C462A3606}" destId="{75E79D38-D1E0-4AF0-A037-12D3AC6CA92A}" srcOrd="0" destOrd="0" presId="urn:microsoft.com/office/officeart/2005/8/layout/radial5"/>
    <dgm:cxn modelId="{AB58D56F-DC42-42B1-AF78-CCC9A9D37B27}" srcId="{31477CCF-69E8-4BD4-93BF-B6EF1011725F}" destId="{DE2077FF-C8C3-4C34-9777-3DA24F8C2976}" srcOrd="1" destOrd="0" parTransId="{52BEBDC8-FFF9-496B-8F06-09CA4EE0205A}" sibTransId="{0356E4E2-99FB-452E-A40C-A64D721D3E78}"/>
    <dgm:cxn modelId="{19777A51-61D1-49CE-8980-14EE4E9656BD}" type="presOf" srcId="{52BEBDC8-FFF9-496B-8F06-09CA4EE0205A}" destId="{274A422A-8287-43D4-9C91-2AD81E44C55C}" srcOrd="1" destOrd="0" presId="urn:microsoft.com/office/officeart/2005/8/layout/radial5"/>
    <dgm:cxn modelId="{1A7FAB51-F675-41E7-8C0F-02AF2019AD99}" type="presOf" srcId="{DE2077FF-C8C3-4C34-9777-3DA24F8C2976}" destId="{CF28509A-063F-43CF-B03C-F34362D8987E}" srcOrd="0" destOrd="0" presId="urn:microsoft.com/office/officeart/2005/8/layout/radial5"/>
    <dgm:cxn modelId="{1490F654-51E6-48F1-9C77-E9924CC9B635}" type="presOf" srcId="{4233DF30-713A-4C80-BC7F-F3D2B6679C98}" destId="{CF31DD2B-0DAA-4E7F-96EC-53FAB3C31A70}" srcOrd="0" destOrd="0" presId="urn:microsoft.com/office/officeart/2005/8/layout/radial5"/>
    <dgm:cxn modelId="{915F4A7C-F6CD-434F-A727-989A1245C42D}" type="presOf" srcId="{DA303A04-4015-4320-992A-F6CB9BBEC77D}" destId="{49E04B42-3DBF-4756-A503-823E85D01FED}" srcOrd="1" destOrd="0" presId="urn:microsoft.com/office/officeart/2005/8/layout/radial5"/>
    <dgm:cxn modelId="{7A209680-C365-4908-A567-B0C9FC1F5C11}" srcId="{790901E1-9EA1-44F3-A620-6DAC8E40630F}" destId="{74552BB2-3CC2-44F1-8326-85C15C364F5D}" srcOrd="4" destOrd="0" parTransId="{4C1BFD8F-67C9-4977-92A5-9D7C679AF12E}" sibTransId="{ED43D5F1-4F8D-43D3-A4F7-B849F5DE476B}"/>
    <dgm:cxn modelId="{9FC0F398-95AC-4281-A36B-1C5D12B69E6E}" type="presOf" srcId="{F710834A-593F-42D9-9DD2-FFF1B475C283}" destId="{01C33A27-6F70-45E9-B7DD-814F5F9C8FF1}" srcOrd="0" destOrd="0" presId="urn:microsoft.com/office/officeart/2005/8/layout/radial5"/>
    <dgm:cxn modelId="{9C5CB999-A93A-46AF-8131-36A9BFF619AA}" type="presOf" srcId="{74552BB2-3CC2-44F1-8326-85C15C364F5D}" destId="{6F2DA730-A599-4E86-9CB5-9046EDA16ACA}" srcOrd="0" destOrd="5" presId="urn:microsoft.com/office/officeart/2005/8/layout/radial5"/>
    <dgm:cxn modelId="{2A6F95A4-7965-4652-9CD8-273569613576}" type="presOf" srcId="{71F24046-96A7-4AAF-B8FE-33E35471185B}" destId="{CF28509A-063F-43CF-B03C-F34362D8987E}" srcOrd="0" destOrd="1" presId="urn:microsoft.com/office/officeart/2005/8/layout/radial5"/>
    <dgm:cxn modelId="{49FEA7A9-1B28-4DC7-83FF-84A54F82D901}" type="presOf" srcId="{6A531583-FC0E-4E84-898B-26627D38FD39}" destId="{CF28509A-063F-43CF-B03C-F34362D8987E}" srcOrd="0" destOrd="3" presId="urn:microsoft.com/office/officeart/2005/8/layout/radial5"/>
    <dgm:cxn modelId="{3688AFA9-76BB-407B-A939-625BEB6C4BF2}" type="presOf" srcId="{C9616411-431F-442E-8989-487695090090}" destId="{30A65AEE-CE0E-491A-B769-4DF29090ABC4}" srcOrd="0" destOrd="0" presId="urn:microsoft.com/office/officeart/2005/8/layout/radial5"/>
    <dgm:cxn modelId="{ECC1E1AD-0447-47DB-9BAD-973C8762FAA0}" srcId="{790901E1-9EA1-44F3-A620-6DAC8E40630F}" destId="{CCD0D855-84BC-4D5D-B54A-716597AD236B}" srcOrd="0" destOrd="0" parTransId="{7E49BC64-77F1-4A8B-804E-BF91E5318EFF}" sibTransId="{5DCBD290-60F0-41D2-A389-B1C808BE8BBD}"/>
    <dgm:cxn modelId="{2E07B2B8-CBAE-455A-B688-9B4E783835F2}" srcId="{31477CCF-69E8-4BD4-93BF-B6EF1011725F}" destId="{790901E1-9EA1-44F3-A620-6DAC8E40630F}" srcOrd="0" destOrd="0" parTransId="{DA303A04-4015-4320-992A-F6CB9BBEC77D}" sibTransId="{FF5D1F37-566F-46F4-A951-69AFCFA44E7F}"/>
    <dgm:cxn modelId="{DA5FAABA-DD28-44BA-95EB-CA66605EDB69}" type="presOf" srcId="{DA303A04-4015-4320-992A-F6CB9BBEC77D}" destId="{717B28B1-8A73-4515-8F9D-17C570DBFFA1}" srcOrd="0" destOrd="0" presId="urn:microsoft.com/office/officeart/2005/8/layout/radial5"/>
    <dgm:cxn modelId="{894CC3D4-0922-481A-88EB-7580421FE360}" srcId="{DE2077FF-C8C3-4C34-9777-3DA24F8C2976}" destId="{71F24046-96A7-4AAF-B8FE-33E35471185B}" srcOrd="0" destOrd="0" parTransId="{F3127804-2561-44F0-A23B-40A88ACA96D0}" sibTransId="{9A44842E-1D00-4E2C-8A93-12D256E62FCC}"/>
    <dgm:cxn modelId="{6F853DD5-2E13-4A74-A978-82C0B40AD4AE}" type="presOf" srcId="{8C9FFAB5-7EA1-47C8-A180-5FB9BB869093}" destId="{CF28509A-063F-43CF-B03C-F34362D8987E}" srcOrd="0" destOrd="2" presId="urn:microsoft.com/office/officeart/2005/8/layout/radial5"/>
    <dgm:cxn modelId="{9AB042D8-A129-401B-9343-F62AC9C615C3}" type="presOf" srcId="{CCD0D855-84BC-4D5D-B54A-716597AD236B}" destId="{6F2DA730-A599-4E86-9CB5-9046EDA16ACA}" srcOrd="0" destOrd="1" presId="urn:microsoft.com/office/officeart/2005/8/layout/radial5"/>
    <dgm:cxn modelId="{F54332D9-989F-409E-9D6A-C11366D930A6}" srcId="{790901E1-9EA1-44F3-A620-6DAC8E40630F}" destId="{A0B253A1-ED55-472C-886A-A035615B4320}" srcOrd="1" destOrd="0" parTransId="{3853C271-8AA2-4FDE-9E67-60ED7B39F9A8}" sibTransId="{4A0D1B2B-F2EC-4DF3-8FAE-C8A254B1456C}"/>
    <dgm:cxn modelId="{9982D1DA-E128-4648-8845-0902A0AB6244}" type="presOf" srcId="{B1F895B7-3EEF-4283-B25E-94075246B4F9}" destId="{DF374D1E-6F8E-41E2-A23C-65C2DFFE3F01}" srcOrd="0" destOrd="0" presId="urn:microsoft.com/office/officeart/2005/8/layout/radial5"/>
    <dgm:cxn modelId="{11E0A8DC-E627-4CAC-AA51-1143357FA923}" srcId="{790901E1-9EA1-44F3-A620-6DAC8E40630F}" destId="{C261BC88-5E9B-4F35-A0D0-86CF7BF7A177}" srcOrd="2" destOrd="0" parTransId="{E7D430B6-34B4-4F24-ACA6-4ADFA41C1C5F}" sibTransId="{76D2AF61-905A-4F70-8387-1C6622BF92ED}"/>
    <dgm:cxn modelId="{543175DD-F6D4-49AC-87D3-3C4274A94885}" type="presOf" srcId="{7AD87D73-D054-4B9B-99BC-71E82179BE2E}" destId="{01ED3A0A-9B15-4630-A8A0-19D3D076C4F9}" srcOrd="0" destOrd="0" presId="urn:microsoft.com/office/officeart/2005/8/layout/radial5"/>
    <dgm:cxn modelId="{399D29DE-FC3C-48E9-A68E-45CAE7F097D3}" srcId="{DE2077FF-C8C3-4C34-9777-3DA24F8C2976}" destId="{8C9FFAB5-7EA1-47C8-A180-5FB9BB869093}" srcOrd="1" destOrd="0" parTransId="{815894FF-8492-4332-AC9B-16D29BB35DF5}" sibTransId="{5E8EB699-A040-4463-994B-5B6B90477EAF}"/>
    <dgm:cxn modelId="{B3DB78E5-9C8A-42AE-838D-BCD5A0FED42F}" srcId="{31477CCF-69E8-4BD4-93BF-B6EF1011725F}" destId="{4233DF30-713A-4C80-BC7F-F3D2B6679C98}" srcOrd="5" destOrd="0" parTransId="{E1AD5DDC-A00C-4C42-A99A-104C462A3606}" sibTransId="{7D3866D8-1808-4023-87DF-C9EC19D471F4}"/>
    <dgm:cxn modelId="{9DA99FE7-68F7-42E5-9475-08A514CCB3B7}" srcId="{29DF43CA-7313-44BF-BD3F-B42276A4B4C6}" destId="{31477CCF-69E8-4BD4-93BF-B6EF1011725F}" srcOrd="0" destOrd="0" parTransId="{24A0AC34-373E-4E78-A363-B9A53860CBD7}" sibTransId="{E99D4221-4CB6-416B-A54E-C8B92D98C224}"/>
    <dgm:cxn modelId="{E43676FA-4AC2-4644-B6E2-DFC6554F9543}" type="presOf" srcId="{29DF43CA-7313-44BF-BD3F-B42276A4B4C6}" destId="{68A7AC05-CC20-4697-B0A4-24A344541BF5}" srcOrd="0" destOrd="0" presId="urn:microsoft.com/office/officeart/2005/8/layout/radial5"/>
    <dgm:cxn modelId="{58514EFF-CFAB-4F60-BC1F-F93DE24D55FB}" type="presParOf" srcId="{68A7AC05-CC20-4697-B0A4-24A344541BF5}" destId="{2B7DA45D-4DCA-46C6-925E-9B6A412CE90C}" srcOrd="0" destOrd="0" presId="urn:microsoft.com/office/officeart/2005/8/layout/radial5"/>
    <dgm:cxn modelId="{3FC5BD65-2936-4A3A-9CCF-A1EA0AC56A4E}" type="presParOf" srcId="{68A7AC05-CC20-4697-B0A4-24A344541BF5}" destId="{717B28B1-8A73-4515-8F9D-17C570DBFFA1}" srcOrd="1" destOrd="0" presId="urn:microsoft.com/office/officeart/2005/8/layout/radial5"/>
    <dgm:cxn modelId="{CC1C6BB1-C2B2-40DB-A491-9D570F80BD75}" type="presParOf" srcId="{717B28B1-8A73-4515-8F9D-17C570DBFFA1}" destId="{49E04B42-3DBF-4756-A503-823E85D01FED}" srcOrd="0" destOrd="0" presId="urn:microsoft.com/office/officeart/2005/8/layout/radial5"/>
    <dgm:cxn modelId="{147EAB99-4F86-4955-A1FE-D081643F5E65}" type="presParOf" srcId="{68A7AC05-CC20-4697-B0A4-24A344541BF5}" destId="{6F2DA730-A599-4E86-9CB5-9046EDA16ACA}" srcOrd="2" destOrd="0" presId="urn:microsoft.com/office/officeart/2005/8/layout/radial5"/>
    <dgm:cxn modelId="{4CB3CC16-492E-4B3A-B00E-43575631DBAF}" type="presParOf" srcId="{68A7AC05-CC20-4697-B0A4-24A344541BF5}" destId="{EF5A8418-25CE-4B04-AEA5-AF4B09CA3A63}" srcOrd="3" destOrd="0" presId="urn:microsoft.com/office/officeart/2005/8/layout/radial5"/>
    <dgm:cxn modelId="{C41DA5A0-DE5E-45CD-B467-0E1A950CC546}" type="presParOf" srcId="{EF5A8418-25CE-4B04-AEA5-AF4B09CA3A63}" destId="{274A422A-8287-43D4-9C91-2AD81E44C55C}" srcOrd="0" destOrd="0" presId="urn:microsoft.com/office/officeart/2005/8/layout/radial5"/>
    <dgm:cxn modelId="{DFD86B28-7E43-4E17-825D-F2E28E764CC2}" type="presParOf" srcId="{68A7AC05-CC20-4697-B0A4-24A344541BF5}" destId="{CF28509A-063F-43CF-B03C-F34362D8987E}" srcOrd="4" destOrd="0" presId="urn:microsoft.com/office/officeart/2005/8/layout/radial5"/>
    <dgm:cxn modelId="{AC352A91-B171-4383-B30C-73A390D83479}" type="presParOf" srcId="{68A7AC05-CC20-4697-B0A4-24A344541BF5}" destId="{DF374D1E-6F8E-41E2-A23C-65C2DFFE3F01}" srcOrd="5" destOrd="0" presId="urn:microsoft.com/office/officeart/2005/8/layout/radial5"/>
    <dgm:cxn modelId="{CD5E713C-BB2D-4C0B-8E47-0BBFF45EB355}" type="presParOf" srcId="{DF374D1E-6F8E-41E2-A23C-65C2DFFE3F01}" destId="{0B7F02EC-5EF7-4005-8F01-274FEA796A0D}" srcOrd="0" destOrd="0" presId="urn:microsoft.com/office/officeart/2005/8/layout/radial5"/>
    <dgm:cxn modelId="{CEEA4E37-BF5D-4629-A35D-5775F91F0993}" type="presParOf" srcId="{68A7AC05-CC20-4697-B0A4-24A344541BF5}" destId="{01ED3A0A-9B15-4630-A8A0-19D3D076C4F9}" srcOrd="6" destOrd="0" presId="urn:microsoft.com/office/officeart/2005/8/layout/radial5"/>
    <dgm:cxn modelId="{BE791FCE-E8A6-4740-AAB3-B22608E83C8D}" type="presParOf" srcId="{68A7AC05-CC20-4697-B0A4-24A344541BF5}" destId="{01C33A27-6F70-45E9-B7DD-814F5F9C8FF1}" srcOrd="7" destOrd="0" presId="urn:microsoft.com/office/officeart/2005/8/layout/radial5"/>
    <dgm:cxn modelId="{B9E452E7-744C-4CE6-A97C-B0A45049A14A}" type="presParOf" srcId="{01C33A27-6F70-45E9-B7DD-814F5F9C8FF1}" destId="{72BBCF3D-DE73-433C-96E7-A9C8E8192CA0}" srcOrd="0" destOrd="0" presId="urn:microsoft.com/office/officeart/2005/8/layout/radial5"/>
    <dgm:cxn modelId="{08648FAE-E9F9-43B5-A945-41D456D790C2}" type="presParOf" srcId="{68A7AC05-CC20-4697-B0A4-24A344541BF5}" destId="{CC4EDF88-DE74-481E-B5EA-49DC4B2B5ECD}" srcOrd="8" destOrd="0" presId="urn:microsoft.com/office/officeart/2005/8/layout/radial5"/>
    <dgm:cxn modelId="{36F01CB2-B0E5-4837-B119-42BF2E0F61DE}" type="presParOf" srcId="{68A7AC05-CC20-4697-B0A4-24A344541BF5}" destId="{30A65AEE-CE0E-491A-B769-4DF29090ABC4}" srcOrd="9" destOrd="0" presId="urn:microsoft.com/office/officeart/2005/8/layout/radial5"/>
    <dgm:cxn modelId="{99D5EE1D-12C1-4C4D-BDD6-BC9DB1F357AE}" type="presParOf" srcId="{30A65AEE-CE0E-491A-B769-4DF29090ABC4}" destId="{D07E63D7-DA52-4801-AC86-E4BE40F8AF4B}" srcOrd="0" destOrd="0" presId="urn:microsoft.com/office/officeart/2005/8/layout/radial5"/>
    <dgm:cxn modelId="{68B7903B-A00F-4AAA-9C73-36B057845989}" type="presParOf" srcId="{68A7AC05-CC20-4697-B0A4-24A344541BF5}" destId="{4202CB96-EC73-4B94-8114-3B40A76C8EC2}" srcOrd="10" destOrd="0" presId="urn:microsoft.com/office/officeart/2005/8/layout/radial5"/>
    <dgm:cxn modelId="{5BA39A94-A354-43BC-A88D-655346C54AC3}" type="presParOf" srcId="{68A7AC05-CC20-4697-B0A4-24A344541BF5}" destId="{75E79D38-D1E0-4AF0-A037-12D3AC6CA92A}" srcOrd="11" destOrd="0" presId="urn:microsoft.com/office/officeart/2005/8/layout/radial5"/>
    <dgm:cxn modelId="{A6834764-5D0C-4079-8CBE-E26FEA9C726A}" type="presParOf" srcId="{75E79D38-D1E0-4AF0-A037-12D3AC6CA92A}" destId="{0996FD56-5BC5-4A36-ABB0-0816FA0641E0}" srcOrd="0" destOrd="0" presId="urn:microsoft.com/office/officeart/2005/8/layout/radial5"/>
    <dgm:cxn modelId="{986E5423-D1CF-433D-9394-502ED70B2863}" type="presParOf" srcId="{68A7AC05-CC20-4697-B0A4-24A344541BF5}" destId="{CF31DD2B-0DAA-4E7F-96EC-53FAB3C31A70}" srcOrd="12" destOrd="0" presId="urn:microsoft.com/office/officeart/2005/8/layout/radial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9DF43CA-7313-44BF-BD3F-B42276A4B4C6}" type="doc">
      <dgm:prSet loTypeId="urn:microsoft.com/office/officeart/2005/8/layout/radial5" loCatId="relationship" qsTypeId="urn:microsoft.com/office/officeart/2005/8/quickstyle/3d3" qsCatId="3D" csTypeId="urn:microsoft.com/office/officeart/2005/8/colors/accent1_2" csCatId="accent1" phldr="1"/>
      <dgm:spPr/>
      <dgm:t>
        <a:bodyPr/>
        <a:lstStyle/>
        <a:p>
          <a:endParaRPr lang="en-GB"/>
        </a:p>
      </dgm:t>
    </dgm:pt>
    <dgm:pt modelId="{31477CCF-69E8-4BD4-93BF-B6EF1011725F}">
      <dgm:prSet phldrT="[Text]"/>
      <dgm:spPr/>
      <dgm:t>
        <a:bodyPr/>
        <a:lstStyle/>
        <a:p>
          <a:r>
            <a:rPr lang="en-US" dirty="0"/>
            <a:t>FRAS</a:t>
          </a:r>
          <a:endParaRPr lang="en-GB" dirty="0"/>
        </a:p>
      </dgm:t>
    </dgm:pt>
    <dgm:pt modelId="{24A0AC34-373E-4E78-A363-B9A53860CBD7}" type="parTrans" cxnId="{9DA99FE7-68F7-42E5-9475-08A514CCB3B7}">
      <dgm:prSet/>
      <dgm:spPr/>
      <dgm:t>
        <a:bodyPr/>
        <a:lstStyle/>
        <a:p>
          <a:endParaRPr lang="en-GB"/>
        </a:p>
      </dgm:t>
    </dgm:pt>
    <dgm:pt modelId="{E99D4221-4CB6-416B-A54E-C8B92D98C224}" type="sibTrans" cxnId="{9DA99FE7-68F7-42E5-9475-08A514CCB3B7}">
      <dgm:prSet/>
      <dgm:spPr/>
      <dgm:t>
        <a:bodyPr/>
        <a:lstStyle/>
        <a:p>
          <a:endParaRPr lang="en-GB"/>
        </a:p>
      </dgm:t>
    </dgm:pt>
    <dgm:pt modelId="{DE2077FF-C8C3-4C34-9777-3DA24F8C2976}">
      <dgm:prSet phldrT="[Text]" custT="1"/>
      <dgm:spPr/>
      <dgm:t>
        <a:bodyPr/>
        <a:lstStyle/>
        <a:p>
          <a:r>
            <a:rPr lang="en-GB" sz="900" dirty="0">
              <a:latin typeface="+mn-lt"/>
            </a:rPr>
            <a:t>Environmental sensors</a:t>
          </a:r>
        </a:p>
      </dgm:t>
    </dgm:pt>
    <dgm:pt modelId="{52BEBDC8-FFF9-496B-8F06-09CA4EE0205A}" type="parTrans" cxnId="{AB58D56F-DC42-42B1-AF78-CCC9A9D37B27}">
      <dgm:prSet/>
      <dgm:spPr/>
      <dgm:t>
        <a:bodyPr/>
        <a:lstStyle/>
        <a:p>
          <a:endParaRPr lang="en-GB"/>
        </a:p>
      </dgm:t>
    </dgm:pt>
    <dgm:pt modelId="{0356E4E2-99FB-452E-A40C-A64D721D3E78}" type="sibTrans" cxnId="{AB58D56F-DC42-42B1-AF78-CCC9A9D37B27}">
      <dgm:prSet/>
      <dgm:spPr/>
      <dgm:t>
        <a:bodyPr/>
        <a:lstStyle/>
        <a:p>
          <a:endParaRPr lang="en-GB"/>
        </a:p>
      </dgm:t>
    </dgm:pt>
    <dgm:pt modelId="{E03990DD-8C73-4031-BE13-33289621A80F}">
      <dgm:prSet phldrT="[Text]" custT="1"/>
      <dgm:spPr/>
      <dgm:t>
        <a:bodyPr/>
        <a:lstStyle/>
        <a:p>
          <a:r>
            <a:rPr lang="en-GB" sz="900" dirty="0">
              <a:latin typeface="+mn-lt"/>
            </a:rPr>
            <a:t>Motorized jacks</a:t>
          </a:r>
        </a:p>
      </dgm:t>
    </dgm:pt>
    <dgm:pt modelId="{F710834A-593F-42D9-9DD2-FFF1B475C283}" type="parTrans" cxnId="{A9711667-A1C4-4608-ABB3-A2901BBC3261}">
      <dgm:prSet/>
      <dgm:spPr/>
      <dgm:t>
        <a:bodyPr/>
        <a:lstStyle/>
        <a:p>
          <a:endParaRPr lang="en-GB"/>
        </a:p>
      </dgm:t>
    </dgm:pt>
    <dgm:pt modelId="{D666FC18-6BF0-4871-AA1F-CF84ABEC2D85}" type="sibTrans" cxnId="{A9711667-A1C4-4608-ABB3-A2901BBC3261}">
      <dgm:prSet/>
      <dgm:spPr/>
      <dgm:t>
        <a:bodyPr/>
        <a:lstStyle/>
        <a:p>
          <a:endParaRPr lang="en-GB"/>
        </a:p>
      </dgm:t>
    </dgm:pt>
    <dgm:pt modelId="{7AD87D73-D054-4B9B-99BC-71E82179BE2E}">
      <dgm:prSet phldrT="[Text]" custT="1"/>
      <dgm:spPr/>
      <dgm:t>
        <a:bodyPr/>
        <a:lstStyle/>
        <a:p>
          <a:r>
            <a:rPr lang="en-GB" sz="900" dirty="0">
              <a:latin typeface="+mn-lt"/>
            </a:rPr>
            <a:t>internal monitoring systems</a:t>
          </a:r>
        </a:p>
      </dgm:t>
    </dgm:pt>
    <dgm:pt modelId="{B1F895B7-3EEF-4283-B25E-94075246B4F9}" type="parTrans" cxnId="{69369248-C914-4C55-885B-39B4D44B026B}">
      <dgm:prSet/>
      <dgm:spPr/>
      <dgm:t>
        <a:bodyPr/>
        <a:lstStyle/>
        <a:p>
          <a:endParaRPr lang="en-GB"/>
        </a:p>
      </dgm:t>
    </dgm:pt>
    <dgm:pt modelId="{37F3B173-F29A-496E-B3EA-656453DF330C}" type="sibTrans" cxnId="{69369248-C914-4C55-885B-39B4D44B026B}">
      <dgm:prSet/>
      <dgm:spPr/>
      <dgm:t>
        <a:bodyPr/>
        <a:lstStyle/>
        <a:p>
          <a:endParaRPr lang="en-GB"/>
        </a:p>
      </dgm:t>
    </dgm:pt>
    <dgm:pt modelId="{790901E1-9EA1-44F3-A620-6DAC8E40630F}">
      <dgm:prSet custT="1"/>
      <dgm:spPr/>
      <dgm:t>
        <a:bodyPr/>
        <a:lstStyle/>
        <a:p>
          <a:r>
            <a:rPr lang="en-GB" sz="1000" dirty="0"/>
            <a:t>Alignment sensors</a:t>
          </a:r>
        </a:p>
      </dgm:t>
    </dgm:pt>
    <dgm:pt modelId="{DA303A04-4015-4320-992A-F6CB9BBEC77D}" type="parTrans" cxnId="{2E07B2B8-CBAE-455A-B688-9B4E783835F2}">
      <dgm:prSet/>
      <dgm:spPr/>
      <dgm:t>
        <a:bodyPr/>
        <a:lstStyle/>
        <a:p>
          <a:endParaRPr lang="en-GB"/>
        </a:p>
      </dgm:t>
    </dgm:pt>
    <dgm:pt modelId="{FF5D1F37-566F-46F4-A951-69AFCFA44E7F}" type="sibTrans" cxnId="{2E07B2B8-CBAE-455A-B688-9B4E783835F2}">
      <dgm:prSet/>
      <dgm:spPr/>
      <dgm:t>
        <a:bodyPr/>
        <a:lstStyle/>
        <a:p>
          <a:endParaRPr lang="en-GB"/>
        </a:p>
      </dgm:t>
    </dgm:pt>
    <dgm:pt modelId="{D2423DBC-9DB8-4F27-8CA7-AE15F5411C9E}">
      <dgm:prSet custT="1"/>
      <dgm:spPr/>
      <dgm:t>
        <a:bodyPr/>
        <a:lstStyle/>
        <a:p>
          <a:r>
            <a:rPr lang="en-GB" sz="900" dirty="0">
              <a:latin typeface="+mn-lt"/>
            </a:rPr>
            <a:t>Motorized universal alignment platforms (UAP)</a:t>
          </a:r>
        </a:p>
      </dgm:t>
    </dgm:pt>
    <dgm:pt modelId="{C9616411-431F-442E-8989-487695090090}" type="parTrans" cxnId="{D5B1391B-89C0-4956-883A-A0696F097602}">
      <dgm:prSet/>
      <dgm:spPr/>
      <dgm:t>
        <a:bodyPr/>
        <a:lstStyle/>
        <a:p>
          <a:endParaRPr lang="en-GB"/>
        </a:p>
      </dgm:t>
    </dgm:pt>
    <dgm:pt modelId="{8ED84807-C7F8-462D-893C-6379F5C69D66}" type="sibTrans" cxnId="{D5B1391B-89C0-4956-883A-A0696F097602}">
      <dgm:prSet/>
      <dgm:spPr/>
      <dgm:t>
        <a:bodyPr/>
        <a:lstStyle/>
        <a:p>
          <a:endParaRPr lang="en-GB"/>
        </a:p>
      </dgm:t>
    </dgm:pt>
    <dgm:pt modelId="{4233DF30-713A-4C80-BC7F-F3D2B6679C98}">
      <dgm:prSet custT="1"/>
      <dgm:spPr/>
      <dgm:t>
        <a:bodyPr/>
        <a:lstStyle/>
        <a:p>
          <a:r>
            <a:rPr lang="en-GB" sz="900" dirty="0">
              <a:latin typeface="+mn-lt"/>
            </a:rPr>
            <a:t>Wire Replacement system, diagnostic systems</a:t>
          </a:r>
        </a:p>
      </dgm:t>
    </dgm:pt>
    <dgm:pt modelId="{E1AD5DDC-A00C-4C42-A99A-104C462A3606}" type="parTrans" cxnId="{B3DB78E5-9C8A-42AE-838D-BCD5A0FED42F}">
      <dgm:prSet/>
      <dgm:spPr/>
      <dgm:t>
        <a:bodyPr/>
        <a:lstStyle/>
        <a:p>
          <a:endParaRPr lang="en-GB"/>
        </a:p>
      </dgm:t>
    </dgm:pt>
    <dgm:pt modelId="{7D3866D8-1808-4023-87DF-C9EC19D471F4}" type="sibTrans" cxnId="{B3DB78E5-9C8A-42AE-838D-BCD5A0FED42F}">
      <dgm:prSet/>
      <dgm:spPr/>
      <dgm:t>
        <a:bodyPr/>
        <a:lstStyle/>
        <a:p>
          <a:endParaRPr lang="en-GB"/>
        </a:p>
      </dgm:t>
    </dgm:pt>
    <dgm:pt modelId="{CCD0D855-84BC-4D5D-B54A-716597AD236B}">
      <dgm:prSet/>
      <dgm:spPr/>
      <dgm:t>
        <a:bodyPr/>
        <a:lstStyle/>
        <a:p>
          <a:r>
            <a:rPr lang="en-GB" sz="500" dirty="0"/>
            <a:t>WPS Capacitive</a:t>
          </a:r>
        </a:p>
      </dgm:t>
    </dgm:pt>
    <dgm:pt modelId="{7E49BC64-77F1-4A8B-804E-BF91E5318EFF}" type="parTrans" cxnId="{ECC1E1AD-0447-47DB-9BAD-973C8762FAA0}">
      <dgm:prSet/>
      <dgm:spPr/>
      <dgm:t>
        <a:bodyPr/>
        <a:lstStyle/>
        <a:p>
          <a:endParaRPr lang="en-GB"/>
        </a:p>
      </dgm:t>
    </dgm:pt>
    <dgm:pt modelId="{5DCBD290-60F0-41D2-A389-B1C808BE8BBD}" type="sibTrans" cxnId="{ECC1E1AD-0447-47DB-9BAD-973C8762FAA0}">
      <dgm:prSet/>
      <dgm:spPr/>
      <dgm:t>
        <a:bodyPr/>
        <a:lstStyle/>
        <a:p>
          <a:endParaRPr lang="en-GB"/>
        </a:p>
      </dgm:t>
    </dgm:pt>
    <dgm:pt modelId="{A0B253A1-ED55-472C-886A-A035615B4320}">
      <dgm:prSet/>
      <dgm:spPr/>
      <dgm:t>
        <a:bodyPr/>
        <a:lstStyle/>
        <a:p>
          <a:r>
            <a:rPr lang="en-GB" sz="500" dirty="0"/>
            <a:t>HLS</a:t>
          </a:r>
        </a:p>
      </dgm:t>
    </dgm:pt>
    <dgm:pt modelId="{3853C271-8AA2-4FDE-9E67-60ED7B39F9A8}" type="parTrans" cxnId="{F54332D9-989F-409E-9D6A-C11366D930A6}">
      <dgm:prSet/>
      <dgm:spPr/>
      <dgm:t>
        <a:bodyPr/>
        <a:lstStyle/>
        <a:p>
          <a:endParaRPr lang="en-GB"/>
        </a:p>
      </dgm:t>
    </dgm:pt>
    <dgm:pt modelId="{4A0D1B2B-F2EC-4DF3-8FAE-C8A254B1456C}" type="sibTrans" cxnId="{F54332D9-989F-409E-9D6A-C11366D930A6}">
      <dgm:prSet/>
      <dgm:spPr/>
      <dgm:t>
        <a:bodyPr/>
        <a:lstStyle/>
        <a:p>
          <a:endParaRPr lang="en-GB"/>
        </a:p>
      </dgm:t>
    </dgm:pt>
    <dgm:pt modelId="{C261BC88-5E9B-4F35-A0D0-86CF7BF7A177}">
      <dgm:prSet/>
      <dgm:spPr/>
      <dgm:t>
        <a:bodyPr/>
        <a:lstStyle/>
        <a:p>
          <a:r>
            <a:rPr lang="en-US" sz="500" dirty="0"/>
            <a:t>FSI Inclinometers</a:t>
          </a:r>
          <a:endParaRPr lang="en-GB" sz="500" dirty="0"/>
        </a:p>
      </dgm:t>
    </dgm:pt>
    <dgm:pt modelId="{E7D430B6-34B4-4F24-ACA6-4ADFA41C1C5F}" type="parTrans" cxnId="{11E0A8DC-E627-4CAC-AA51-1143357FA923}">
      <dgm:prSet/>
      <dgm:spPr/>
      <dgm:t>
        <a:bodyPr/>
        <a:lstStyle/>
        <a:p>
          <a:endParaRPr lang="en-GB"/>
        </a:p>
      </dgm:t>
    </dgm:pt>
    <dgm:pt modelId="{76D2AF61-905A-4F70-8387-1C6622BF92ED}" type="sibTrans" cxnId="{11E0A8DC-E627-4CAC-AA51-1143357FA923}">
      <dgm:prSet/>
      <dgm:spPr/>
      <dgm:t>
        <a:bodyPr/>
        <a:lstStyle/>
        <a:p>
          <a:endParaRPr lang="en-GB"/>
        </a:p>
      </dgm:t>
    </dgm:pt>
    <dgm:pt modelId="{C50680CA-2EE3-4B44-A2F2-A4AB57043323}">
      <dgm:prSet/>
      <dgm:spPr/>
      <dgm:t>
        <a:bodyPr/>
        <a:lstStyle/>
        <a:p>
          <a:r>
            <a:rPr lang="en-US" sz="500" dirty="0"/>
            <a:t>FSI Distance measurement sensor (Long, short)</a:t>
          </a:r>
          <a:endParaRPr lang="en-GB" sz="500" dirty="0"/>
        </a:p>
      </dgm:t>
    </dgm:pt>
    <dgm:pt modelId="{3448E736-D4AC-4EFA-AE00-9FEFB8D92BB2}" type="parTrans" cxnId="{5D59E602-BE56-4F16-884A-5057AABD9DB2}">
      <dgm:prSet/>
      <dgm:spPr/>
      <dgm:t>
        <a:bodyPr/>
        <a:lstStyle/>
        <a:p>
          <a:endParaRPr lang="en-GB"/>
        </a:p>
      </dgm:t>
    </dgm:pt>
    <dgm:pt modelId="{53E519D7-A7DC-48FB-A638-AF894B8AD581}" type="sibTrans" cxnId="{5D59E602-BE56-4F16-884A-5057AABD9DB2}">
      <dgm:prSet/>
      <dgm:spPr/>
      <dgm:t>
        <a:bodyPr/>
        <a:lstStyle/>
        <a:p>
          <a:endParaRPr lang="en-GB"/>
        </a:p>
      </dgm:t>
    </dgm:pt>
    <dgm:pt modelId="{74552BB2-3CC2-44F1-8326-85C15C364F5D}">
      <dgm:prSet/>
      <dgm:spPr/>
      <dgm:t>
        <a:bodyPr/>
        <a:lstStyle/>
        <a:p>
          <a:r>
            <a:rPr lang="en-US" sz="500" dirty="0"/>
            <a:t>Load sensor</a:t>
          </a:r>
          <a:endParaRPr lang="en-GB" sz="500" dirty="0"/>
        </a:p>
      </dgm:t>
    </dgm:pt>
    <dgm:pt modelId="{4C1BFD8F-67C9-4977-92A5-9D7C679AF12E}" type="parTrans" cxnId="{7A209680-C365-4908-A567-B0C9FC1F5C11}">
      <dgm:prSet/>
      <dgm:spPr/>
      <dgm:t>
        <a:bodyPr/>
        <a:lstStyle/>
        <a:p>
          <a:endParaRPr lang="en-GB"/>
        </a:p>
      </dgm:t>
    </dgm:pt>
    <dgm:pt modelId="{ED43D5F1-4F8D-43D3-A4F7-B849F5DE476B}" type="sibTrans" cxnId="{7A209680-C365-4908-A567-B0C9FC1F5C11}">
      <dgm:prSet/>
      <dgm:spPr/>
      <dgm:t>
        <a:bodyPr/>
        <a:lstStyle/>
        <a:p>
          <a:endParaRPr lang="en-GB"/>
        </a:p>
      </dgm:t>
    </dgm:pt>
    <dgm:pt modelId="{68A7AC05-CC20-4697-B0A4-24A344541BF5}" type="pres">
      <dgm:prSet presAssocID="{29DF43CA-7313-44BF-BD3F-B42276A4B4C6}" presName="Name0" presStyleCnt="0">
        <dgm:presLayoutVars>
          <dgm:chMax val="1"/>
          <dgm:dir/>
          <dgm:animLvl val="ctr"/>
          <dgm:resizeHandles val="exact"/>
        </dgm:presLayoutVars>
      </dgm:prSet>
      <dgm:spPr/>
    </dgm:pt>
    <dgm:pt modelId="{2B7DA45D-4DCA-46C6-925E-9B6A412CE90C}" type="pres">
      <dgm:prSet presAssocID="{31477CCF-69E8-4BD4-93BF-B6EF1011725F}" presName="centerShape" presStyleLbl="node0" presStyleIdx="0" presStyleCnt="1"/>
      <dgm:spPr/>
    </dgm:pt>
    <dgm:pt modelId="{717B28B1-8A73-4515-8F9D-17C570DBFFA1}" type="pres">
      <dgm:prSet presAssocID="{DA303A04-4015-4320-992A-F6CB9BBEC77D}" presName="parTrans" presStyleLbl="sibTrans2D1" presStyleIdx="0" presStyleCnt="6"/>
      <dgm:spPr/>
    </dgm:pt>
    <dgm:pt modelId="{49E04B42-3DBF-4756-A503-823E85D01FED}" type="pres">
      <dgm:prSet presAssocID="{DA303A04-4015-4320-992A-F6CB9BBEC77D}" presName="connectorText" presStyleLbl="sibTrans2D1" presStyleIdx="0" presStyleCnt="6"/>
      <dgm:spPr/>
    </dgm:pt>
    <dgm:pt modelId="{6F2DA730-A599-4E86-9CB5-9046EDA16ACA}" type="pres">
      <dgm:prSet presAssocID="{790901E1-9EA1-44F3-A620-6DAC8E40630F}" presName="node" presStyleLbl="node1" presStyleIdx="0" presStyleCnt="6">
        <dgm:presLayoutVars>
          <dgm:bulletEnabled val="1"/>
        </dgm:presLayoutVars>
      </dgm:prSet>
      <dgm:spPr/>
    </dgm:pt>
    <dgm:pt modelId="{EF5A8418-25CE-4B04-AEA5-AF4B09CA3A63}" type="pres">
      <dgm:prSet presAssocID="{52BEBDC8-FFF9-496B-8F06-09CA4EE0205A}" presName="parTrans" presStyleLbl="sibTrans2D1" presStyleIdx="1" presStyleCnt="6"/>
      <dgm:spPr/>
    </dgm:pt>
    <dgm:pt modelId="{274A422A-8287-43D4-9C91-2AD81E44C55C}" type="pres">
      <dgm:prSet presAssocID="{52BEBDC8-FFF9-496B-8F06-09CA4EE0205A}" presName="connectorText" presStyleLbl="sibTrans2D1" presStyleIdx="1" presStyleCnt="6"/>
      <dgm:spPr/>
    </dgm:pt>
    <dgm:pt modelId="{CF28509A-063F-43CF-B03C-F34362D8987E}" type="pres">
      <dgm:prSet presAssocID="{DE2077FF-C8C3-4C34-9777-3DA24F8C2976}" presName="node" presStyleLbl="node1" presStyleIdx="1" presStyleCnt="6">
        <dgm:presLayoutVars>
          <dgm:bulletEnabled val="1"/>
        </dgm:presLayoutVars>
      </dgm:prSet>
      <dgm:spPr/>
    </dgm:pt>
    <dgm:pt modelId="{DF374D1E-6F8E-41E2-A23C-65C2DFFE3F01}" type="pres">
      <dgm:prSet presAssocID="{B1F895B7-3EEF-4283-B25E-94075246B4F9}" presName="parTrans" presStyleLbl="sibTrans2D1" presStyleIdx="2" presStyleCnt="6"/>
      <dgm:spPr/>
    </dgm:pt>
    <dgm:pt modelId="{0B7F02EC-5EF7-4005-8F01-274FEA796A0D}" type="pres">
      <dgm:prSet presAssocID="{B1F895B7-3EEF-4283-B25E-94075246B4F9}" presName="connectorText" presStyleLbl="sibTrans2D1" presStyleIdx="2" presStyleCnt="6"/>
      <dgm:spPr/>
    </dgm:pt>
    <dgm:pt modelId="{01ED3A0A-9B15-4630-A8A0-19D3D076C4F9}" type="pres">
      <dgm:prSet presAssocID="{7AD87D73-D054-4B9B-99BC-71E82179BE2E}" presName="node" presStyleLbl="node1" presStyleIdx="2" presStyleCnt="6">
        <dgm:presLayoutVars>
          <dgm:bulletEnabled val="1"/>
        </dgm:presLayoutVars>
      </dgm:prSet>
      <dgm:spPr/>
    </dgm:pt>
    <dgm:pt modelId="{01C33A27-6F70-45E9-B7DD-814F5F9C8FF1}" type="pres">
      <dgm:prSet presAssocID="{F710834A-593F-42D9-9DD2-FFF1B475C283}" presName="parTrans" presStyleLbl="sibTrans2D1" presStyleIdx="3" presStyleCnt="6"/>
      <dgm:spPr/>
    </dgm:pt>
    <dgm:pt modelId="{72BBCF3D-DE73-433C-96E7-A9C8E8192CA0}" type="pres">
      <dgm:prSet presAssocID="{F710834A-593F-42D9-9DD2-FFF1B475C283}" presName="connectorText" presStyleLbl="sibTrans2D1" presStyleIdx="3" presStyleCnt="6"/>
      <dgm:spPr/>
    </dgm:pt>
    <dgm:pt modelId="{CC4EDF88-DE74-481E-B5EA-49DC4B2B5ECD}" type="pres">
      <dgm:prSet presAssocID="{E03990DD-8C73-4031-BE13-33289621A80F}" presName="node" presStyleLbl="node1" presStyleIdx="3" presStyleCnt="6">
        <dgm:presLayoutVars>
          <dgm:bulletEnabled val="1"/>
        </dgm:presLayoutVars>
      </dgm:prSet>
      <dgm:spPr/>
    </dgm:pt>
    <dgm:pt modelId="{30A65AEE-CE0E-491A-B769-4DF29090ABC4}" type="pres">
      <dgm:prSet presAssocID="{C9616411-431F-442E-8989-487695090090}" presName="parTrans" presStyleLbl="sibTrans2D1" presStyleIdx="4" presStyleCnt="6"/>
      <dgm:spPr/>
    </dgm:pt>
    <dgm:pt modelId="{D07E63D7-DA52-4801-AC86-E4BE40F8AF4B}" type="pres">
      <dgm:prSet presAssocID="{C9616411-431F-442E-8989-487695090090}" presName="connectorText" presStyleLbl="sibTrans2D1" presStyleIdx="4" presStyleCnt="6"/>
      <dgm:spPr/>
    </dgm:pt>
    <dgm:pt modelId="{4202CB96-EC73-4B94-8114-3B40A76C8EC2}" type="pres">
      <dgm:prSet presAssocID="{D2423DBC-9DB8-4F27-8CA7-AE15F5411C9E}" presName="node" presStyleLbl="node1" presStyleIdx="4" presStyleCnt="6">
        <dgm:presLayoutVars>
          <dgm:bulletEnabled val="1"/>
        </dgm:presLayoutVars>
      </dgm:prSet>
      <dgm:spPr/>
    </dgm:pt>
    <dgm:pt modelId="{75E79D38-D1E0-4AF0-A037-12D3AC6CA92A}" type="pres">
      <dgm:prSet presAssocID="{E1AD5DDC-A00C-4C42-A99A-104C462A3606}" presName="parTrans" presStyleLbl="sibTrans2D1" presStyleIdx="5" presStyleCnt="6"/>
      <dgm:spPr/>
    </dgm:pt>
    <dgm:pt modelId="{0996FD56-5BC5-4A36-ABB0-0816FA0641E0}" type="pres">
      <dgm:prSet presAssocID="{E1AD5DDC-A00C-4C42-A99A-104C462A3606}" presName="connectorText" presStyleLbl="sibTrans2D1" presStyleIdx="5" presStyleCnt="6"/>
      <dgm:spPr/>
    </dgm:pt>
    <dgm:pt modelId="{CF31DD2B-0DAA-4E7F-96EC-53FAB3C31A70}" type="pres">
      <dgm:prSet presAssocID="{4233DF30-713A-4C80-BC7F-F3D2B6679C98}" presName="node" presStyleLbl="node1" presStyleIdx="5" presStyleCnt="6">
        <dgm:presLayoutVars>
          <dgm:bulletEnabled val="1"/>
        </dgm:presLayoutVars>
      </dgm:prSet>
      <dgm:spPr/>
    </dgm:pt>
  </dgm:ptLst>
  <dgm:cxnLst>
    <dgm:cxn modelId="{5D59E602-BE56-4F16-884A-5057AABD9DB2}" srcId="{790901E1-9EA1-44F3-A620-6DAC8E40630F}" destId="{C50680CA-2EE3-4B44-A2F2-A4AB57043323}" srcOrd="3" destOrd="0" parTransId="{3448E736-D4AC-4EFA-AE00-9FEFB8D92BB2}" sibTransId="{53E519D7-A7DC-48FB-A638-AF894B8AD581}"/>
    <dgm:cxn modelId="{B26B1217-1DE4-4FC2-9C07-DE969FFB6161}" type="presOf" srcId="{E1AD5DDC-A00C-4C42-A99A-104C462A3606}" destId="{0996FD56-5BC5-4A36-ABB0-0816FA0641E0}" srcOrd="1" destOrd="0" presId="urn:microsoft.com/office/officeart/2005/8/layout/radial5"/>
    <dgm:cxn modelId="{06BC101A-8CE2-4331-8B7B-3C2B84049B77}" type="presOf" srcId="{C50680CA-2EE3-4B44-A2F2-A4AB57043323}" destId="{6F2DA730-A599-4E86-9CB5-9046EDA16ACA}" srcOrd="0" destOrd="4" presId="urn:microsoft.com/office/officeart/2005/8/layout/radial5"/>
    <dgm:cxn modelId="{D5B1391B-89C0-4956-883A-A0696F097602}" srcId="{31477CCF-69E8-4BD4-93BF-B6EF1011725F}" destId="{D2423DBC-9DB8-4F27-8CA7-AE15F5411C9E}" srcOrd="4" destOrd="0" parTransId="{C9616411-431F-442E-8989-487695090090}" sibTransId="{8ED84807-C7F8-462D-893C-6379F5C69D66}"/>
    <dgm:cxn modelId="{9F93812B-F406-4467-84FD-0A098EE00CC3}" type="presOf" srcId="{31477CCF-69E8-4BD4-93BF-B6EF1011725F}" destId="{2B7DA45D-4DCA-46C6-925E-9B6A412CE90C}" srcOrd="0" destOrd="0" presId="urn:microsoft.com/office/officeart/2005/8/layout/radial5"/>
    <dgm:cxn modelId="{C7D9142D-91B5-4978-A2A8-8EB2E653A0A6}" type="presOf" srcId="{A0B253A1-ED55-472C-886A-A035615B4320}" destId="{6F2DA730-A599-4E86-9CB5-9046EDA16ACA}" srcOrd="0" destOrd="2" presId="urn:microsoft.com/office/officeart/2005/8/layout/radial5"/>
    <dgm:cxn modelId="{27B59B2F-82E4-4675-A2D5-74C6F3065633}" type="presOf" srcId="{E03990DD-8C73-4031-BE13-33289621A80F}" destId="{CC4EDF88-DE74-481E-B5EA-49DC4B2B5ECD}" srcOrd="0" destOrd="0" presId="urn:microsoft.com/office/officeart/2005/8/layout/radial5"/>
    <dgm:cxn modelId="{13C60B37-43BD-4E7F-8D7B-7750B7705761}" type="presOf" srcId="{C261BC88-5E9B-4F35-A0D0-86CF7BF7A177}" destId="{6F2DA730-A599-4E86-9CB5-9046EDA16ACA}" srcOrd="0" destOrd="3" presId="urn:microsoft.com/office/officeart/2005/8/layout/radial5"/>
    <dgm:cxn modelId="{EE41A93C-E496-4565-B7E4-485D00743090}" type="presOf" srcId="{790901E1-9EA1-44F3-A620-6DAC8E40630F}" destId="{6F2DA730-A599-4E86-9CB5-9046EDA16ACA}" srcOrd="0" destOrd="0" presId="urn:microsoft.com/office/officeart/2005/8/layout/radial5"/>
    <dgm:cxn modelId="{932E305C-ABE8-4086-B1BF-595519A22DE2}" type="presOf" srcId="{C9616411-431F-442E-8989-487695090090}" destId="{D07E63D7-DA52-4801-AC86-E4BE40F8AF4B}" srcOrd="1" destOrd="0" presId="urn:microsoft.com/office/officeart/2005/8/layout/radial5"/>
    <dgm:cxn modelId="{9BD5585E-F88D-4956-B2C9-F9F289D31CAA}" type="presOf" srcId="{52BEBDC8-FFF9-496B-8F06-09CA4EE0205A}" destId="{EF5A8418-25CE-4B04-AEA5-AF4B09CA3A63}" srcOrd="0" destOrd="0" presId="urn:microsoft.com/office/officeart/2005/8/layout/radial5"/>
    <dgm:cxn modelId="{FF040161-AFA9-4C3B-B6C2-3FAE69A0F3C1}" type="presOf" srcId="{F710834A-593F-42D9-9DD2-FFF1B475C283}" destId="{72BBCF3D-DE73-433C-96E7-A9C8E8192CA0}" srcOrd="1" destOrd="0" presId="urn:microsoft.com/office/officeart/2005/8/layout/radial5"/>
    <dgm:cxn modelId="{A9711667-A1C4-4608-ABB3-A2901BBC3261}" srcId="{31477CCF-69E8-4BD4-93BF-B6EF1011725F}" destId="{E03990DD-8C73-4031-BE13-33289621A80F}" srcOrd="3" destOrd="0" parTransId="{F710834A-593F-42D9-9DD2-FFF1B475C283}" sibTransId="{D666FC18-6BF0-4871-AA1F-CF84ABEC2D85}"/>
    <dgm:cxn modelId="{69369248-C914-4C55-885B-39B4D44B026B}" srcId="{31477CCF-69E8-4BD4-93BF-B6EF1011725F}" destId="{7AD87D73-D054-4B9B-99BC-71E82179BE2E}" srcOrd="2" destOrd="0" parTransId="{B1F895B7-3EEF-4283-B25E-94075246B4F9}" sibTransId="{37F3B173-F29A-496E-B3EA-656453DF330C}"/>
    <dgm:cxn modelId="{B89E056C-7AA5-44C1-84DB-A41911ED0592}" type="presOf" srcId="{B1F895B7-3EEF-4283-B25E-94075246B4F9}" destId="{0B7F02EC-5EF7-4005-8F01-274FEA796A0D}" srcOrd="1" destOrd="0" presId="urn:microsoft.com/office/officeart/2005/8/layout/radial5"/>
    <dgm:cxn modelId="{0B3F854D-EA2B-449F-8ECF-549777CC96BF}" type="presOf" srcId="{D2423DBC-9DB8-4F27-8CA7-AE15F5411C9E}" destId="{4202CB96-EC73-4B94-8114-3B40A76C8EC2}" srcOrd="0" destOrd="0" presId="urn:microsoft.com/office/officeart/2005/8/layout/radial5"/>
    <dgm:cxn modelId="{2794546F-802A-4BA1-973A-A80CE155E583}" type="presOf" srcId="{E1AD5DDC-A00C-4C42-A99A-104C462A3606}" destId="{75E79D38-D1E0-4AF0-A037-12D3AC6CA92A}" srcOrd="0" destOrd="0" presId="urn:microsoft.com/office/officeart/2005/8/layout/radial5"/>
    <dgm:cxn modelId="{AB58D56F-DC42-42B1-AF78-CCC9A9D37B27}" srcId="{31477CCF-69E8-4BD4-93BF-B6EF1011725F}" destId="{DE2077FF-C8C3-4C34-9777-3DA24F8C2976}" srcOrd="1" destOrd="0" parTransId="{52BEBDC8-FFF9-496B-8F06-09CA4EE0205A}" sibTransId="{0356E4E2-99FB-452E-A40C-A64D721D3E78}"/>
    <dgm:cxn modelId="{19777A51-61D1-49CE-8980-14EE4E9656BD}" type="presOf" srcId="{52BEBDC8-FFF9-496B-8F06-09CA4EE0205A}" destId="{274A422A-8287-43D4-9C91-2AD81E44C55C}" srcOrd="1" destOrd="0" presId="urn:microsoft.com/office/officeart/2005/8/layout/radial5"/>
    <dgm:cxn modelId="{1A7FAB51-F675-41E7-8C0F-02AF2019AD99}" type="presOf" srcId="{DE2077FF-C8C3-4C34-9777-3DA24F8C2976}" destId="{CF28509A-063F-43CF-B03C-F34362D8987E}" srcOrd="0" destOrd="0" presId="urn:microsoft.com/office/officeart/2005/8/layout/radial5"/>
    <dgm:cxn modelId="{1490F654-51E6-48F1-9C77-E9924CC9B635}" type="presOf" srcId="{4233DF30-713A-4C80-BC7F-F3D2B6679C98}" destId="{CF31DD2B-0DAA-4E7F-96EC-53FAB3C31A70}" srcOrd="0" destOrd="0" presId="urn:microsoft.com/office/officeart/2005/8/layout/radial5"/>
    <dgm:cxn modelId="{915F4A7C-F6CD-434F-A727-989A1245C42D}" type="presOf" srcId="{DA303A04-4015-4320-992A-F6CB9BBEC77D}" destId="{49E04B42-3DBF-4756-A503-823E85D01FED}" srcOrd="1" destOrd="0" presId="urn:microsoft.com/office/officeart/2005/8/layout/radial5"/>
    <dgm:cxn modelId="{7A209680-C365-4908-A567-B0C9FC1F5C11}" srcId="{790901E1-9EA1-44F3-A620-6DAC8E40630F}" destId="{74552BB2-3CC2-44F1-8326-85C15C364F5D}" srcOrd="4" destOrd="0" parTransId="{4C1BFD8F-67C9-4977-92A5-9D7C679AF12E}" sibTransId="{ED43D5F1-4F8D-43D3-A4F7-B849F5DE476B}"/>
    <dgm:cxn modelId="{9FC0F398-95AC-4281-A36B-1C5D12B69E6E}" type="presOf" srcId="{F710834A-593F-42D9-9DD2-FFF1B475C283}" destId="{01C33A27-6F70-45E9-B7DD-814F5F9C8FF1}" srcOrd="0" destOrd="0" presId="urn:microsoft.com/office/officeart/2005/8/layout/radial5"/>
    <dgm:cxn modelId="{9C5CB999-A93A-46AF-8131-36A9BFF619AA}" type="presOf" srcId="{74552BB2-3CC2-44F1-8326-85C15C364F5D}" destId="{6F2DA730-A599-4E86-9CB5-9046EDA16ACA}" srcOrd="0" destOrd="5" presId="urn:microsoft.com/office/officeart/2005/8/layout/radial5"/>
    <dgm:cxn modelId="{3688AFA9-76BB-407B-A939-625BEB6C4BF2}" type="presOf" srcId="{C9616411-431F-442E-8989-487695090090}" destId="{30A65AEE-CE0E-491A-B769-4DF29090ABC4}" srcOrd="0" destOrd="0" presId="urn:microsoft.com/office/officeart/2005/8/layout/radial5"/>
    <dgm:cxn modelId="{ECC1E1AD-0447-47DB-9BAD-973C8762FAA0}" srcId="{790901E1-9EA1-44F3-A620-6DAC8E40630F}" destId="{CCD0D855-84BC-4D5D-B54A-716597AD236B}" srcOrd="0" destOrd="0" parTransId="{7E49BC64-77F1-4A8B-804E-BF91E5318EFF}" sibTransId="{5DCBD290-60F0-41D2-A389-B1C808BE8BBD}"/>
    <dgm:cxn modelId="{2E07B2B8-CBAE-455A-B688-9B4E783835F2}" srcId="{31477CCF-69E8-4BD4-93BF-B6EF1011725F}" destId="{790901E1-9EA1-44F3-A620-6DAC8E40630F}" srcOrd="0" destOrd="0" parTransId="{DA303A04-4015-4320-992A-F6CB9BBEC77D}" sibTransId="{FF5D1F37-566F-46F4-A951-69AFCFA44E7F}"/>
    <dgm:cxn modelId="{DA5FAABA-DD28-44BA-95EB-CA66605EDB69}" type="presOf" srcId="{DA303A04-4015-4320-992A-F6CB9BBEC77D}" destId="{717B28B1-8A73-4515-8F9D-17C570DBFFA1}" srcOrd="0" destOrd="0" presId="urn:microsoft.com/office/officeart/2005/8/layout/radial5"/>
    <dgm:cxn modelId="{9AB042D8-A129-401B-9343-F62AC9C615C3}" type="presOf" srcId="{CCD0D855-84BC-4D5D-B54A-716597AD236B}" destId="{6F2DA730-A599-4E86-9CB5-9046EDA16ACA}" srcOrd="0" destOrd="1" presId="urn:microsoft.com/office/officeart/2005/8/layout/radial5"/>
    <dgm:cxn modelId="{F54332D9-989F-409E-9D6A-C11366D930A6}" srcId="{790901E1-9EA1-44F3-A620-6DAC8E40630F}" destId="{A0B253A1-ED55-472C-886A-A035615B4320}" srcOrd="1" destOrd="0" parTransId="{3853C271-8AA2-4FDE-9E67-60ED7B39F9A8}" sibTransId="{4A0D1B2B-F2EC-4DF3-8FAE-C8A254B1456C}"/>
    <dgm:cxn modelId="{9982D1DA-E128-4648-8845-0902A0AB6244}" type="presOf" srcId="{B1F895B7-3EEF-4283-B25E-94075246B4F9}" destId="{DF374D1E-6F8E-41E2-A23C-65C2DFFE3F01}" srcOrd="0" destOrd="0" presId="urn:microsoft.com/office/officeart/2005/8/layout/radial5"/>
    <dgm:cxn modelId="{11E0A8DC-E627-4CAC-AA51-1143357FA923}" srcId="{790901E1-9EA1-44F3-A620-6DAC8E40630F}" destId="{C261BC88-5E9B-4F35-A0D0-86CF7BF7A177}" srcOrd="2" destOrd="0" parTransId="{E7D430B6-34B4-4F24-ACA6-4ADFA41C1C5F}" sibTransId="{76D2AF61-905A-4F70-8387-1C6622BF92ED}"/>
    <dgm:cxn modelId="{543175DD-F6D4-49AC-87D3-3C4274A94885}" type="presOf" srcId="{7AD87D73-D054-4B9B-99BC-71E82179BE2E}" destId="{01ED3A0A-9B15-4630-A8A0-19D3D076C4F9}" srcOrd="0" destOrd="0" presId="urn:microsoft.com/office/officeart/2005/8/layout/radial5"/>
    <dgm:cxn modelId="{B3DB78E5-9C8A-42AE-838D-BCD5A0FED42F}" srcId="{31477CCF-69E8-4BD4-93BF-B6EF1011725F}" destId="{4233DF30-713A-4C80-BC7F-F3D2B6679C98}" srcOrd="5" destOrd="0" parTransId="{E1AD5DDC-A00C-4C42-A99A-104C462A3606}" sibTransId="{7D3866D8-1808-4023-87DF-C9EC19D471F4}"/>
    <dgm:cxn modelId="{9DA99FE7-68F7-42E5-9475-08A514CCB3B7}" srcId="{29DF43CA-7313-44BF-BD3F-B42276A4B4C6}" destId="{31477CCF-69E8-4BD4-93BF-B6EF1011725F}" srcOrd="0" destOrd="0" parTransId="{24A0AC34-373E-4E78-A363-B9A53860CBD7}" sibTransId="{E99D4221-4CB6-416B-A54E-C8B92D98C224}"/>
    <dgm:cxn modelId="{E43676FA-4AC2-4644-B6E2-DFC6554F9543}" type="presOf" srcId="{29DF43CA-7313-44BF-BD3F-B42276A4B4C6}" destId="{68A7AC05-CC20-4697-B0A4-24A344541BF5}" srcOrd="0" destOrd="0" presId="urn:microsoft.com/office/officeart/2005/8/layout/radial5"/>
    <dgm:cxn modelId="{58514EFF-CFAB-4F60-BC1F-F93DE24D55FB}" type="presParOf" srcId="{68A7AC05-CC20-4697-B0A4-24A344541BF5}" destId="{2B7DA45D-4DCA-46C6-925E-9B6A412CE90C}" srcOrd="0" destOrd="0" presId="urn:microsoft.com/office/officeart/2005/8/layout/radial5"/>
    <dgm:cxn modelId="{3FC5BD65-2936-4A3A-9CCF-A1EA0AC56A4E}" type="presParOf" srcId="{68A7AC05-CC20-4697-B0A4-24A344541BF5}" destId="{717B28B1-8A73-4515-8F9D-17C570DBFFA1}" srcOrd="1" destOrd="0" presId="urn:microsoft.com/office/officeart/2005/8/layout/radial5"/>
    <dgm:cxn modelId="{CC1C6BB1-C2B2-40DB-A491-9D570F80BD75}" type="presParOf" srcId="{717B28B1-8A73-4515-8F9D-17C570DBFFA1}" destId="{49E04B42-3DBF-4756-A503-823E85D01FED}" srcOrd="0" destOrd="0" presId="urn:microsoft.com/office/officeart/2005/8/layout/radial5"/>
    <dgm:cxn modelId="{147EAB99-4F86-4955-A1FE-D081643F5E65}" type="presParOf" srcId="{68A7AC05-CC20-4697-B0A4-24A344541BF5}" destId="{6F2DA730-A599-4E86-9CB5-9046EDA16ACA}" srcOrd="2" destOrd="0" presId="urn:microsoft.com/office/officeart/2005/8/layout/radial5"/>
    <dgm:cxn modelId="{4CB3CC16-492E-4B3A-B00E-43575631DBAF}" type="presParOf" srcId="{68A7AC05-CC20-4697-B0A4-24A344541BF5}" destId="{EF5A8418-25CE-4B04-AEA5-AF4B09CA3A63}" srcOrd="3" destOrd="0" presId="urn:microsoft.com/office/officeart/2005/8/layout/radial5"/>
    <dgm:cxn modelId="{C41DA5A0-DE5E-45CD-B467-0E1A950CC546}" type="presParOf" srcId="{EF5A8418-25CE-4B04-AEA5-AF4B09CA3A63}" destId="{274A422A-8287-43D4-9C91-2AD81E44C55C}" srcOrd="0" destOrd="0" presId="urn:microsoft.com/office/officeart/2005/8/layout/radial5"/>
    <dgm:cxn modelId="{DFD86B28-7E43-4E17-825D-F2E28E764CC2}" type="presParOf" srcId="{68A7AC05-CC20-4697-B0A4-24A344541BF5}" destId="{CF28509A-063F-43CF-B03C-F34362D8987E}" srcOrd="4" destOrd="0" presId="urn:microsoft.com/office/officeart/2005/8/layout/radial5"/>
    <dgm:cxn modelId="{AC352A91-B171-4383-B30C-73A390D83479}" type="presParOf" srcId="{68A7AC05-CC20-4697-B0A4-24A344541BF5}" destId="{DF374D1E-6F8E-41E2-A23C-65C2DFFE3F01}" srcOrd="5" destOrd="0" presId="urn:microsoft.com/office/officeart/2005/8/layout/radial5"/>
    <dgm:cxn modelId="{CD5E713C-BB2D-4C0B-8E47-0BBFF45EB355}" type="presParOf" srcId="{DF374D1E-6F8E-41E2-A23C-65C2DFFE3F01}" destId="{0B7F02EC-5EF7-4005-8F01-274FEA796A0D}" srcOrd="0" destOrd="0" presId="urn:microsoft.com/office/officeart/2005/8/layout/radial5"/>
    <dgm:cxn modelId="{CEEA4E37-BF5D-4629-A35D-5775F91F0993}" type="presParOf" srcId="{68A7AC05-CC20-4697-B0A4-24A344541BF5}" destId="{01ED3A0A-9B15-4630-A8A0-19D3D076C4F9}" srcOrd="6" destOrd="0" presId="urn:microsoft.com/office/officeart/2005/8/layout/radial5"/>
    <dgm:cxn modelId="{BE791FCE-E8A6-4740-AAB3-B22608E83C8D}" type="presParOf" srcId="{68A7AC05-CC20-4697-B0A4-24A344541BF5}" destId="{01C33A27-6F70-45E9-B7DD-814F5F9C8FF1}" srcOrd="7" destOrd="0" presId="urn:microsoft.com/office/officeart/2005/8/layout/radial5"/>
    <dgm:cxn modelId="{B9E452E7-744C-4CE6-A97C-B0A45049A14A}" type="presParOf" srcId="{01C33A27-6F70-45E9-B7DD-814F5F9C8FF1}" destId="{72BBCF3D-DE73-433C-96E7-A9C8E8192CA0}" srcOrd="0" destOrd="0" presId="urn:microsoft.com/office/officeart/2005/8/layout/radial5"/>
    <dgm:cxn modelId="{08648FAE-E9F9-43B5-A945-41D456D790C2}" type="presParOf" srcId="{68A7AC05-CC20-4697-B0A4-24A344541BF5}" destId="{CC4EDF88-DE74-481E-B5EA-49DC4B2B5ECD}" srcOrd="8" destOrd="0" presId="urn:microsoft.com/office/officeart/2005/8/layout/radial5"/>
    <dgm:cxn modelId="{36F01CB2-B0E5-4837-B119-42BF2E0F61DE}" type="presParOf" srcId="{68A7AC05-CC20-4697-B0A4-24A344541BF5}" destId="{30A65AEE-CE0E-491A-B769-4DF29090ABC4}" srcOrd="9" destOrd="0" presId="urn:microsoft.com/office/officeart/2005/8/layout/radial5"/>
    <dgm:cxn modelId="{99D5EE1D-12C1-4C4D-BDD6-BC9DB1F357AE}" type="presParOf" srcId="{30A65AEE-CE0E-491A-B769-4DF29090ABC4}" destId="{D07E63D7-DA52-4801-AC86-E4BE40F8AF4B}" srcOrd="0" destOrd="0" presId="urn:microsoft.com/office/officeart/2005/8/layout/radial5"/>
    <dgm:cxn modelId="{68B7903B-A00F-4AAA-9C73-36B057845989}" type="presParOf" srcId="{68A7AC05-CC20-4697-B0A4-24A344541BF5}" destId="{4202CB96-EC73-4B94-8114-3B40A76C8EC2}" srcOrd="10" destOrd="0" presId="urn:microsoft.com/office/officeart/2005/8/layout/radial5"/>
    <dgm:cxn modelId="{5BA39A94-A354-43BC-A88D-655346C54AC3}" type="presParOf" srcId="{68A7AC05-CC20-4697-B0A4-24A344541BF5}" destId="{75E79D38-D1E0-4AF0-A037-12D3AC6CA92A}" srcOrd="11" destOrd="0" presId="urn:microsoft.com/office/officeart/2005/8/layout/radial5"/>
    <dgm:cxn modelId="{A6834764-5D0C-4079-8CBE-E26FEA9C726A}" type="presParOf" srcId="{75E79D38-D1E0-4AF0-A037-12D3AC6CA92A}" destId="{0996FD56-5BC5-4A36-ABB0-0816FA0641E0}" srcOrd="0" destOrd="0" presId="urn:microsoft.com/office/officeart/2005/8/layout/radial5"/>
    <dgm:cxn modelId="{986E5423-D1CF-433D-9394-502ED70B2863}" type="presParOf" srcId="{68A7AC05-CC20-4697-B0A4-24A344541BF5}" destId="{CF31DD2B-0DAA-4E7F-96EC-53FAB3C31A70}" srcOrd="12" destOrd="0" presId="urn:microsoft.com/office/officeart/2005/8/layout/radial5"/>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9DF43CA-7313-44BF-BD3F-B42276A4B4C6}" type="doc">
      <dgm:prSet loTypeId="urn:microsoft.com/office/officeart/2005/8/layout/radial5" loCatId="relationship" qsTypeId="urn:microsoft.com/office/officeart/2005/8/quickstyle/3d3" qsCatId="3D" csTypeId="urn:microsoft.com/office/officeart/2005/8/colors/accent1_2" csCatId="accent1" phldr="1"/>
      <dgm:spPr/>
      <dgm:t>
        <a:bodyPr/>
        <a:lstStyle/>
        <a:p>
          <a:endParaRPr lang="en-GB"/>
        </a:p>
      </dgm:t>
    </dgm:pt>
    <dgm:pt modelId="{31477CCF-69E8-4BD4-93BF-B6EF1011725F}">
      <dgm:prSet phldrT="[Text]"/>
      <dgm:spPr/>
      <dgm:t>
        <a:bodyPr/>
        <a:lstStyle/>
        <a:p>
          <a:r>
            <a:rPr lang="en-US" dirty="0"/>
            <a:t>FRAS</a:t>
          </a:r>
          <a:endParaRPr lang="en-GB" dirty="0"/>
        </a:p>
      </dgm:t>
    </dgm:pt>
    <dgm:pt modelId="{24A0AC34-373E-4E78-A363-B9A53860CBD7}" type="parTrans" cxnId="{9DA99FE7-68F7-42E5-9475-08A514CCB3B7}">
      <dgm:prSet/>
      <dgm:spPr/>
      <dgm:t>
        <a:bodyPr/>
        <a:lstStyle/>
        <a:p>
          <a:endParaRPr lang="en-GB"/>
        </a:p>
      </dgm:t>
    </dgm:pt>
    <dgm:pt modelId="{E99D4221-4CB6-416B-A54E-C8B92D98C224}" type="sibTrans" cxnId="{9DA99FE7-68F7-42E5-9475-08A514CCB3B7}">
      <dgm:prSet/>
      <dgm:spPr/>
      <dgm:t>
        <a:bodyPr/>
        <a:lstStyle/>
        <a:p>
          <a:endParaRPr lang="en-GB"/>
        </a:p>
      </dgm:t>
    </dgm:pt>
    <dgm:pt modelId="{DE2077FF-C8C3-4C34-9777-3DA24F8C2976}">
      <dgm:prSet phldrT="[Text]" custT="1"/>
      <dgm:spPr/>
      <dgm:t>
        <a:bodyPr/>
        <a:lstStyle/>
        <a:p>
          <a:r>
            <a:rPr lang="en-GB" sz="900" dirty="0">
              <a:latin typeface="+mn-lt"/>
            </a:rPr>
            <a:t>Environmental sensors</a:t>
          </a:r>
        </a:p>
      </dgm:t>
    </dgm:pt>
    <dgm:pt modelId="{52BEBDC8-FFF9-496B-8F06-09CA4EE0205A}" type="parTrans" cxnId="{AB58D56F-DC42-42B1-AF78-CCC9A9D37B27}">
      <dgm:prSet/>
      <dgm:spPr/>
      <dgm:t>
        <a:bodyPr/>
        <a:lstStyle/>
        <a:p>
          <a:endParaRPr lang="en-GB"/>
        </a:p>
      </dgm:t>
    </dgm:pt>
    <dgm:pt modelId="{0356E4E2-99FB-452E-A40C-A64D721D3E78}" type="sibTrans" cxnId="{AB58D56F-DC42-42B1-AF78-CCC9A9D37B27}">
      <dgm:prSet/>
      <dgm:spPr/>
      <dgm:t>
        <a:bodyPr/>
        <a:lstStyle/>
        <a:p>
          <a:endParaRPr lang="en-GB"/>
        </a:p>
      </dgm:t>
    </dgm:pt>
    <dgm:pt modelId="{E03990DD-8C73-4031-BE13-33289621A80F}">
      <dgm:prSet phldrT="[Text]" custT="1"/>
      <dgm:spPr/>
      <dgm:t>
        <a:bodyPr/>
        <a:lstStyle/>
        <a:p>
          <a:r>
            <a:rPr lang="en-GB" sz="900" dirty="0">
              <a:latin typeface="+mn-lt"/>
            </a:rPr>
            <a:t>Motorized jacks</a:t>
          </a:r>
        </a:p>
      </dgm:t>
    </dgm:pt>
    <dgm:pt modelId="{F710834A-593F-42D9-9DD2-FFF1B475C283}" type="parTrans" cxnId="{A9711667-A1C4-4608-ABB3-A2901BBC3261}">
      <dgm:prSet/>
      <dgm:spPr/>
      <dgm:t>
        <a:bodyPr/>
        <a:lstStyle/>
        <a:p>
          <a:endParaRPr lang="en-GB"/>
        </a:p>
      </dgm:t>
    </dgm:pt>
    <dgm:pt modelId="{D666FC18-6BF0-4871-AA1F-CF84ABEC2D85}" type="sibTrans" cxnId="{A9711667-A1C4-4608-ABB3-A2901BBC3261}">
      <dgm:prSet/>
      <dgm:spPr/>
      <dgm:t>
        <a:bodyPr/>
        <a:lstStyle/>
        <a:p>
          <a:endParaRPr lang="en-GB"/>
        </a:p>
      </dgm:t>
    </dgm:pt>
    <dgm:pt modelId="{7AD87D73-D054-4B9B-99BC-71E82179BE2E}">
      <dgm:prSet phldrT="[Text]" custT="1"/>
      <dgm:spPr/>
      <dgm:t>
        <a:bodyPr/>
        <a:lstStyle/>
        <a:p>
          <a:r>
            <a:rPr lang="en-GB" sz="900" dirty="0">
              <a:latin typeface="+mn-lt"/>
            </a:rPr>
            <a:t>internal monitoring systems</a:t>
          </a:r>
        </a:p>
      </dgm:t>
    </dgm:pt>
    <dgm:pt modelId="{B1F895B7-3EEF-4283-B25E-94075246B4F9}" type="parTrans" cxnId="{69369248-C914-4C55-885B-39B4D44B026B}">
      <dgm:prSet/>
      <dgm:spPr/>
      <dgm:t>
        <a:bodyPr/>
        <a:lstStyle/>
        <a:p>
          <a:endParaRPr lang="en-GB"/>
        </a:p>
      </dgm:t>
    </dgm:pt>
    <dgm:pt modelId="{37F3B173-F29A-496E-B3EA-656453DF330C}" type="sibTrans" cxnId="{69369248-C914-4C55-885B-39B4D44B026B}">
      <dgm:prSet/>
      <dgm:spPr/>
      <dgm:t>
        <a:bodyPr/>
        <a:lstStyle/>
        <a:p>
          <a:endParaRPr lang="en-GB"/>
        </a:p>
      </dgm:t>
    </dgm:pt>
    <dgm:pt modelId="{790901E1-9EA1-44F3-A620-6DAC8E40630F}">
      <dgm:prSet custT="1"/>
      <dgm:spPr/>
      <dgm:t>
        <a:bodyPr/>
        <a:lstStyle/>
        <a:p>
          <a:r>
            <a:rPr lang="en-GB" sz="1000" dirty="0"/>
            <a:t>Alignment sensors</a:t>
          </a:r>
        </a:p>
      </dgm:t>
    </dgm:pt>
    <dgm:pt modelId="{DA303A04-4015-4320-992A-F6CB9BBEC77D}" type="parTrans" cxnId="{2E07B2B8-CBAE-455A-B688-9B4E783835F2}">
      <dgm:prSet/>
      <dgm:spPr/>
      <dgm:t>
        <a:bodyPr/>
        <a:lstStyle/>
        <a:p>
          <a:endParaRPr lang="en-GB"/>
        </a:p>
      </dgm:t>
    </dgm:pt>
    <dgm:pt modelId="{FF5D1F37-566F-46F4-A951-69AFCFA44E7F}" type="sibTrans" cxnId="{2E07B2B8-CBAE-455A-B688-9B4E783835F2}">
      <dgm:prSet/>
      <dgm:spPr/>
      <dgm:t>
        <a:bodyPr/>
        <a:lstStyle/>
        <a:p>
          <a:endParaRPr lang="en-GB"/>
        </a:p>
      </dgm:t>
    </dgm:pt>
    <dgm:pt modelId="{D2423DBC-9DB8-4F27-8CA7-AE15F5411C9E}">
      <dgm:prSet custT="1"/>
      <dgm:spPr/>
      <dgm:t>
        <a:bodyPr/>
        <a:lstStyle/>
        <a:p>
          <a:r>
            <a:rPr lang="en-GB" sz="900" dirty="0">
              <a:latin typeface="+mn-lt"/>
            </a:rPr>
            <a:t>Motorized universal alignment platforms (UAP)</a:t>
          </a:r>
        </a:p>
      </dgm:t>
    </dgm:pt>
    <dgm:pt modelId="{C9616411-431F-442E-8989-487695090090}" type="parTrans" cxnId="{D5B1391B-89C0-4956-883A-A0696F097602}">
      <dgm:prSet/>
      <dgm:spPr/>
      <dgm:t>
        <a:bodyPr/>
        <a:lstStyle/>
        <a:p>
          <a:endParaRPr lang="en-GB"/>
        </a:p>
      </dgm:t>
    </dgm:pt>
    <dgm:pt modelId="{8ED84807-C7F8-462D-893C-6379F5C69D66}" type="sibTrans" cxnId="{D5B1391B-89C0-4956-883A-A0696F097602}">
      <dgm:prSet/>
      <dgm:spPr/>
      <dgm:t>
        <a:bodyPr/>
        <a:lstStyle/>
        <a:p>
          <a:endParaRPr lang="en-GB"/>
        </a:p>
      </dgm:t>
    </dgm:pt>
    <dgm:pt modelId="{4233DF30-713A-4C80-BC7F-F3D2B6679C98}">
      <dgm:prSet custT="1"/>
      <dgm:spPr/>
      <dgm:t>
        <a:bodyPr/>
        <a:lstStyle/>
        <a:p>
          <a:r>
            <a:rPr lang="en-GB" sz="900" dirty="0">
              <a:latin typeface="+mn-lt"/>
            </a:rPr>
            <a:t>Wire Replacement system, diagnostic systems</a:t>
          </a:r>
        </a:p>
      </dgm:t>
    </dgm:pt>
    <dgm:pt modelId="{E1AD5DDC-A00C-4C42-A99A-104C462A3606}" type="parTrans" cxnId="{B3DB78E5-9C8A-42AE-838D-BCD5A0FED42F}">
      <dgm:prSet/>
      <dgm:spPr/>
      <dgm:t>
        <a:bodyPr/>
        <a:lstStyle/>
        <a:p>
          <a:endParaRPr lang="en-GB"/>
        </a:p>
      </dgm:t>
    </dgm:pt>
    <dgm:pt modelId="{7D3866D8-1808-4023-87DF-C9EC19D471F4}" type="sibTrans" cxnId="{B3DB78E5-9C8A-42AE-838D-BCD5A0FED42F}">
      <dgm:prSet/>
      <dgm:spPr/>
      <dgm:t>
        <a:bodyPr/>
        <a:lstStyle/>
        <a:p>
          <a:endParaRPr lang="en-GB"/>
        </a:p>
      </dgm:t>
    </dgm:pt>
    <dgm:pt modelId="{CCD0D855-84BC-4D5D-B54A-716597AD236B}">
      <dgm:prSet/>
      <dgm:spPr/>
      <dgm:t>
        <a:bodyPr/>
        <a:lstStyle/>
        <a:p>
          <a:r>
            <a:rPr lang="en-GB" sz="500" dirty="0"/>
            <a:t>WPS Capacitive</a:t>
          </a:r>
        </a:p>
      </dgm:t>
    </dgm:pt>
    <dgm:pt modelId="{7E49BC64-77F1-4A8B-804E-BF91E5318EFF}" type="parTrans" cxnId="{ECC1E1AD-0447-47DB-9BAD-973C8762FAA0}">
      <dgm:prSet/>
      <dgm:spPr/>
      <dgm:t>
        <a:bodyPr/>
        <a:lstStyle/>
        <a:p>
          <a:endParaRPr lang="en-GB"/>
        </a:p>
      </dgm:t>
    </dgm:pt>
    <dgm:pt modelId="{5DCBD290-60F0-41D2-A389-B1C808BE8BBD}" type="sibTrans" cxnId="{ECC1E1AD-0447-47DB-9BAD-973C8762FAA0}">
      <dgm:prSet/>
      <dgm:spPr/>
      <dgm:t>
        <a:bodyPr/>
        <a:lstStyle/>
        <a:p>
          <a:endParaRPr lang="en-GB"/>
        </a:p>
      </dgm:t>
    </dgm:pt>
    <dgm:pt modelId="{A0B253A1-ED55-472C-886A-A035615B4320}">
      <dgm:prSet/>
      <dgm:spPr/>
      <dgm:t>
        <a:bodyPr/>
        <a:lstStyle/>
        <a:p>
          <a:r>
            <a:rPr lang="en-GB" sz="500" dirty="0"/>
            <a:t>HLS</a:t>
          </a:r>
        </a:p>
      </dgm:t>
    </dgm:pt>
    <dgm:pt modelId="{3853C271-8AA2-4FDE-9E67-60ED7B39F9A8}" type="parTrans" cxnId="{F54332D9-989F-409E-9D6A-C11366D930A6}">
      <dgm:prSet/>
      <dgm:spPr/>
      <dgm:t>
        <a:bodyPr/>
        <a:lstStyle/>
        <a:p>
          <a:endParaRPr lang="en-GB"/>
        </a:p>
      </dgm:t>
    </dgm:pt>
    <dgm:pt modelId="{4A0D1B2B-F2EC-4DF3-8FAE-C8A254B1456C}" type="sibTrans" cxnId="{F54332D9-989F-409E-9D6A-C11366D930A6}">
      <dgm:prSet/>
      <dgm:spPr/>
      <dgm:t>
        <a:bodyPr/>
        <a:lstStyle/>
        <a:p>
          <a:endParaRPr lang="en-GB"/>
        </a:p>
      </dgm:t>
    </dgm:pt>
    <dgm:pt modelId="{C261BC88-5E9B-4F35-A0D0-86CF7BF7A177}">
      <dgm:prSet/>
      <dgm:spPr/>
      <dgm:t>
        <a:bodyPr/>
        <a:lstStyle/>
        <a:p>
          <a:r>
            <a:rPr lang="en-US" sz="500" dirty="0"/>
            <a:t>FSI Inclinometers</a:t>
          </a:r>
          <a:endParaRPr lang="en-GB" sz="500" dirty="0"/>
        </a:p>
      </dgm:t>
    </dgm:pt>
    <dgm:pt modelId="{E7D430B6-34B4-4F24-ACA6-4ADFA41C1C5F}" type="parTrans" cxnId="{11E0A8DC-E627-4CAC-AA51-1143357FA923}">
      <dgm:prSet/>
      <dgm:spPr/>
      <dgm:t>
        <a:bodyPr/>
        <a:lstStyle/>
        <a:p>
          <a:endParaRPr lang="en-GB"/>
        </a:p>
      </dgm:t>
    </dgm:pt>
    <dgm:pt modelId="{76D2AF61-905A-4F70-8387-1C6622BF92ED}" type="sibTrans" cxnId="{11E0A8DC-E627-4CAC-AA51-1143357FA923}">
      <dgm:prSet/>
      <dgm:spPr/>
      <dgm:t>
        <a:bodyPr/>
        <a:lstStyle/>
        <a:p>
          <a:endParaRPr lang="en-GB"/>
        </a:p>
      </dgm:t>
    </dgm:pt>
    <dgm:pt modelId="{C50680CA-2EE3-4B44-A2F2-A4AB57043323}">
      <dgm:prSet/>
      <dgm:spPr/>
      <dgm:t>
        <a:bodyPr/>
        <a:lstStyle/>
        <a:p>
          <a:r>
            <a:rPr lang="en-US" sz="500" dirty="0"/>
            <a:t>FSI Distance measurement sensor (Long, short)</a:t>
          </a:r>
          <a:endParaRPr lang="en-GB" sz="500" dirty="0"/>
        </a:p>
      </dgm:t>
    </dgm:pt>
    <dgm:pt modelId="{3448E736-D4AC-4EFA-AE00-9FEFB8D92BB2}" type="parTrans" cxnId="{5D59E602-BE56-4F16-884A-5057AABD9DB2}">
      <dgm:prSet/>
      <dgm:spPr/>
      <dgm:t>
        <a:bodyPr/>
        <a:lstStyle/>
        <a:p>
          <a:endParaRPr lang="en-GB"/>
        </a:p>
      </dgm:t>
    </dgm:pt>
    <dgm:pt modelId="{53E519D7-A7DC-48FB-A638-AF894B8AD581}" type="sibTrans" cxnId="{5D59E602-BE56-4F16-884A-5057AABD9DB2}">
      <dgm:prSet/>
      <dgm:spPr/>
      <dgm:t>
        <a:bodyPr/>
        <a:lstStyle/>
        <a:p>
          <a:endParaRPr lang="en-GB"/>
        </a:p>
      </dgm:t>
    </dgm:pt>
    <dgm:pt modelId="{74552BB2-3CC2-44F1-8326-85C15C364F5D}">
      <dgm:prSet/>
      <dgm:spPr/>
      <dgm:t>
        <a:bodyPr/>
        <a:lstStyle/>
        <a:p>
          <a:r>
            <a:rPr lang="en-US" sz="500" dirty="0"/>
            <a:t>Load sensor</a:t>
          </a:r>
          <a:endParaRPr lang="en-GB" sz="500" dirty="0"/>
        </a:p>
      </dgm:t>
    </dgm:pt>
    <dgm:pt modelId="{4C1BFD8F-67C9-4977-92A5-9D7C679AF12E}" type="parTrans" cxnId="{7A209680-C365-4908-A567-B0C9FC1F5C11}">
      <dgm:prSet/>
      <dgm:spPr/>
      <dgm:t>
        <a:bodyPr/>
        <a:lstStyle/>
        <a:p>
          <a:endParaRPr lang="en-GB"/>
        </a:p>
      </dgm:t>
    </dgm:pt>
    <dgm:pt modelId="{ED43D5F1-4F8D-43D3-A4F7-B849F5DE476B}" type="sibTrans" cxnId="{7A209680-C365-4908-A567-B0C9FC1F5C11}">
      <dgm:prSet/>
      <dgm:spPr/>
      <dgm:t>
        <a:bodyPr/>
        <a:lstStyle/>
        <a:p>
          <a:endParaRPr lang="en-GB"/>
        </a:p>
      </dgm:t>
    </dgm:pt>
    <dgm:pt modelId="{68A7AC05-CC20-4697-B0A4-24A344541BF5}" type="pres">
      <dgm:prSet presAssocID="{29DF43CA-7313-44BF-BD3F-B42276A4B4C6}" presName="Name0" presStyleCnt="0">
        <dgm:presLayoutVars>
          <dgm:chMax val="1"/>
          <dgm:dir/>
          <dgm:animLvl val="ctr"/>
          <dgm:resizeHandles val="exact"/>
        </dgm:presLayoutVars>
      </dgm:prSet>
      <dgm:spPr/>
    </dgm:pt>
    <dgm:pt modelId="{2B7DA45D-4DCA-46C6-925E-9B6A412CE90C}" type="pres">
      <dgm:prSet presAssocID="{31477CCF-69E8-4BD4-93BF-B6EF1011725F}" presName="centerShape" presStyleLbl="node0" presStyleIdx="0" presStyleCnt="1"/>
      <dgm:spPr/>
    </dgm:pt>
    <dgm:pt modelId="{717B28B1-8A73-4515-8F9D-17C570DBFFA1}" type="pres">
      <dgm:prSet presAssocID="{DA303A04-4015-4320-992A-F6CB9BBEC77D}" presName="parTrans" presStyleLbl="sibTrans2D1" presStyleIdx="0" presStyleCnt="6"/>
      <dgm:spPr/>
    </dgm:pt>
    <dgm:pt modelId="{49E04B42-3DBF-4756-A503-823E85D01FED}" type="pres">
      <dgm:prSet presAssocID="{DA303A04-4015-4320-992A-F6CB9BBEC77D}" presName="connectorText" presStyleLbl="sibTrans2D1" presStyleIdx="0" presStyleCnt="6"/>
      <dgm:spPr/>
    </dgm:pt>
    <dgm:pt modelId="{6F2DA730-A599-4E86-9CB5-9046EDA16ACA}" type="pres">
      <dgm:prSet presAssocID="{790901E1-9EA1-44F3-A620-6DAC8E40630F}" presName="node" presStyleLbl="node1" presStyleIdx="0" presStyleCnt="6">
        <dgm:presLayoutVars>
          <dgm:bulletEnabled val="1"/>
        </dgm:presLayoutVars>
      </dgm:prSet>
      <dgm:spPr/>
    </dgm:pt>
    <dgm:pt modelId="{EF5A8418-25CE-4B04-AEA5-AF4B09CA3A63}" type="pres">
      <dgm:prSet presAssocID="{52BEBDC8-FFF9-496B-8F06-09CA4EE0205A}" presName="parTrans" presStyleLbl="sibTrans2D1" presStyleIdx="1" presStyleCnt="6"/>
      <dgm:spPr/>
    </dgm:pt>
    <dgm:pt modelId="{274A422A-8287-43D4-9C91-2AD81E44C55C}" type="pres">
      <dgm:prSet presAssocID="{52BEBDC8-FFF9-496B-8F06-09CA4EE0205A}" presName="connectorText" presStyleLbl="sibTrans2D1" presStyleIdx="1" presStyleCnt="6"/>
      <dgm:spPr/>
    </dgm:pt>
    <dgm:pt modelId="{CF28509A-063F-43CF-B03C-F34362D8987E}" type="pres">
      <dgm:prSet presAssocID="{DE2077FF-C8C3-4C34-9777-3DA24F8C2976}" presName="node" presStyleLbl="node1" presStyleIdx="1" presStyleCnt="6">
        <dgm:presLayoutVars>
          <dgm:bulletEnabled val="1"/>
        </dgm:presLayoutVars>
      </dgm:prSet>
      <dgm:spPr/>
    </dgm:pt>
    <dgm:pt modelId="{DF374D1E-6F8E-41E2-A23C-65C2DFFE3F01}" type="pres">
      <dgm:prSet presAssocID="{B1F895B7-3EEF-4283-B25E-94075246B4F9}" presName="parTrans" presStyleLbl="sibTrans2D1" presStyleIdx="2" presStyleCnt="6"/>
      <dgm:spPr/>
    </dgm:pt>
    <dgm:pt modelId="{0B7F02EC-5EF7-4005-8F01-274FEA796A0D}" type="pres">
      <dgm:prSet presAssocID="{B1F895B7-3EEF-4283-B25E-94075246B4F9}" presName="connectorText" presStyleLbl="sibTrans2D1" presStyleIdx="2" presStyleCnt="6"/>
      <dgm:spPr/>
    </dgm:pt>
    <dgm:pt modelId="{01ED3A0A-9B15-4630-A8A0-19D3D076C4F9}" type="pres">
      <dgm:prSet presAssocID="{7AD87D73-D054-4B9B-99BC-71E82179BE2E}" presName="node" presStyleLbl="node1" presStyleIdx="2" presStyleCnt="6">
        <dgm:presLayoutVars>
          <dgm:bulletEnabled val="1"/>
        </dgm:presLayoutVars>
      </dgm:prSet>
      <dgm:spPr/>
    </dgm:pt>
    <dgm:pt modelId="{01C33A27-6F70-45E9-B7DD-814F5F9C8FF1}" type="pres">
      <dgm:prSet presAssocID="{F710834A-593F-42D9-9DD2-FFF1B475C283}" presName="parTrans" presStyleLbl="sibTrans2D1" presStyleIdx="3" presStyleCnt="6"/>
      <dgm:spPr/>
    </dgm:pt>
    <dgm:pt modelId="{72BBCF3D-DE73-433C-96E7-A9C8E8192CA0}" type="pres">
      <dgm:prSet presAssocID="{F710834A-593F-42D9-9DD2-FFF1B475C283}" presName="connectorText" presStyleLbl="sibTrans2D1" presStyleIdx="3" presStyleCnt="6"/>
      <dgm:spPr/>
    </dgm:pt>
    <dgm:pt modelId="{CC4EDF88-DE74-481E-B5EA-49DC4B2B5ECD}" type="pres">
      <dgm:prSet presAssocID="{E03990DD-8C73-4031-BE13-33289621A80F}" presName="node" presStyleLbl="node1" presStyleIdx="3" presStyleCnt="6">
        <dgm:presLayoutVars>
          <dgm:bulletEnabled val="1"/>
        </dgm:presLayoutVars>
      </dgm:prSet>
      <dgm:spPr/>
    </dgm:pt>
    <dgm:pt modelId="{30A65AEE-CE0E-491A-B769-4DF29090ABC4}" type="pres">
      <dgm:prSet presAssocID="{C9616411-431F-442E-8989-487695090090}" presName="parTrans" presStyleLbl="sibTrans2D1" presStyleIdx="4" presStyleCnt="6"/>
      <dgm:spPr/>
    </dgm:pt>
    <dgm:pt modelId="{D07E63D7-DA52-4801-AC86-E4BE40F8AF4B}" type="pres">
      <dgm:prSet presAssocID="{C9616411-431F-442E-8989-487695090090}" presName="connectorText" presStyleLbl="sibTrans2D1" presStyleIdx="4" presStyleCnt="6"/>
      <dgm:spPr/>
    </dgm:pt>
    <dgm:pt modelId="{4202CB96-EC73-4B94-8114-3B40A76C8EC2}" type="pres">
      <dgm:prSet presAssocID="{D2423DBC-9DB8-4F27-8CA7-AE15F5411C9E}" presName="node" presStyleLbl="node1" presStyleIdx="4" presStyleCnt="6">
        <dgm:presLayoutVars>
          <dgm:bulletEnabled val="1"/>
        </dgm:presLayoutVars>
      </dgm:prSet>
      <dgm:spPr/>
    </dgm:pt>
    <dgm:pt modelId="{75E79D38-D1E0-4AF0-A037-12D3AC6CA92A}" type="pres">
      <dgm:prSet presAssocID="{E1AD5DDC-A00C-4C42-A99A-104C462A3606}" presName="parTrans" presStyleLbl="sibTrans2D1" presStyleIdx="5" presStyleCnt="6"/>
      <dgm:spPr/>
    </dgm:pt>
    <dgm:pt modelId="{0996FD56-5BC5-4A36-ABB0-0816FA0641E0}" type="pres">
      <dgm:prSet presAssocID="{E1AD5DDC-A00C-4C42-A99A-104C462A3606}" presName="connectorText" presStyleLbl="sibTrans2D1" presStyleIdx="5" presStyleCnt="6"/>
      <dgm:spPr/>
    </dgm:pt>
    <dgm:pt modelId="{CF31DD2B-0DAA-4E7F-96EC-53FAB3C31A70}" type="pres">
      <dgm:prSet presAssocID="{4233DF30-713A-4C80-BC7F-F3D2B6679C98}" presName="node" presStyleLbl="node1" presStyleIdx="5" presStyleCnt="6">
        <dgm:presLayoutVars>
          <dgm:bulletEnabled val="1"/>
        </dgm:presLayoutVars>
      </dgm:prSet>
      <dgm:spPr/>
    </dgm:pt>
  </dgm:ptLst>
  <dgm:cxnLst>
    <dgm:cxn modelId="{5D59E602-BE56-4F16-884A-5057AABD9DB2}" srcId="{790901E1-9EA1-44F3-A620-6DAC8E40630F}" destId="{C50680CA-2EE3-4B44-A2F2-A4AB57043323}" srcOrd="3" destOrd="0" parTransId="{3448E736-D4AC-4EFA-AE00-9FEFB8D92BB2}" sibTransId="{53E519D7-A7DC-48FB-A638-AF894B8AD581}"/>
    <dgm:cxn modelId="{B26B1217-1DE4-4FC2-9C07-DE969FFB6161}" type="presOf" srcId="{E1AD5DDC-A00C-4C42-A99A-104C462A3606}" destId="{0996FD56-5BC5-4A36-ABB0-0816FA0641E0}" srcOrd="1" destOrd="0" presId="urn:microsoft.com/office/officeart/2005/8/layout/radial5"/>
    <dgm:cxn modelId="{06BC101A-8CE2-4331-8B7B-3C2B84049B77}" type="presOf" srcId="{C50680CA-2EE3-4B44-A2F2-A4AB57043323}" destId="{6F2DA730-A599-4E86-9CB5-9046EDA16ACA}" srcOrd="0" destOrd="4" presId="urn:microsoft.com/office/officeart/2005/8/layout/radial5"/>
    <dgm:cxn modelId="{D5B1391B-89C0-4956-883A-A0696F097602}" srcId="{31477CCF-69E8-4BD4-93BF-B6EF1011725F}" destId="{D2423DBC-9DB8-4F27-8CA7-AE15F5411C9E}" srcOrd="4" destOrd="0" parTransId="{C9616411-431F-442E-8989-487695090090}" sibTransId="{8ED84807-C7F8-462D-893C-6379F5C69D66}"/>
    <dgm:cxn modelId="{9F93812B-F406-4467-84FD-0A098EE00CC3}" type="presOf" srcId="{31477CCF-69E8-4BD4-93BF-B6EF1011725F}" destId="{2B7DA45D-4DCA-46C6-925E-9B6A412CE90C}" srcOrd="0" destOrd="0" presId="urn:microsoft.com/office/officeart/2005/8/layout/radial5"/>
    <dgm:cxn modelId="{C7D9142D-91B5-4978-A2A8-8EB2E653A0A6}" type="presOf" srcId="{A0B253A1-ED55-472C-886A-A035615B4320}" destId="{6F2DA730-A599-4E86-9CB5-9046EDA16ACA}" srcOrd="0" destOrd="2" presId="urn:microsoft.com/office/officeart/2005/8/layout/radial5"/>
    <dgm:cxn modelId="{27B59B2F-82E4-4675-A2D5-74C6F3065633}" type="presOf" srcId="{E03990DD-8C73-4031-BE13-33289621A80F}" destId="{CC4EDF88-DE74-481E-B5EA-49DC4B2B5ECD}" srcOrd="0" destOrd="0" presId="urn:microsoft.com/office/officeart/2005/8/layout/radial5"/>
    <dgm:cxn modelId="{13C60B37-43BD-4E7F-8D7B-7750B7705761}" type="presOf" srcId="{C261BC88-5E9B-4F35-A0D0-86CF7BF7A177}" destId="{6F2DA730-A599-4E86-9CB5-9046EDA16ACA}" srcOrd="0" destOrd="3" presId="urn:microsoft.com/office/officeart/2005/8/layout/radial5"/>
    <dgm:cxn modelId="{EE41A93C-E496-4565-B7E4-485D00743090}" type="presOf" srcId="{790901E1-9EA1-44F3-A620-6DAC8E40630F}" destId="{6F2DA730-A599-4E86-9CB5-9046EDA16ACA}" srcOrd="0" destOrd="0" presId="urn:microsoft.com/office/officeart/2005/8/layout/radial5"/>
    <dgm:cxn modelId="{932E305C-ABE8-4086-B1BF-595519A22DE2}" type="presOf" srcId="{C9616411-431F-442E-8989-487695090090}" destId="{D07E63D7-DA52-4801-AC86-E4BE40F8AF4B}" srcOrd="1" destOrd="0" presId="urn:microsoft.com/office/officeart/2005/8/layout/radial5"/>
    <dgm:cxn modelId="{9BD5585E-F88D-4956-B2C9-F9F289D31CAA}" type="presOf" srcId="{52BEBDC8-FFF9-496B-8F06-09CA4EE0205A}" destId="{EF5A8418-25CE-4B04-AEA5-AF4B09CA3A63}" srcOrd="0" destOrd="0" presId="urn:microsoft.com/office/officeart/2005/8/layout/radial5"/>
    <dgm:cxn modelId="{FF040161-AFA9-4C3B-B6C2-3FAE69A0F3C1}" type="presOf" srcId="{F710834A-593F-42D9-9DD2-FFF1B475C283}" destId="{72BBCF3D-DE73-433C-96E7-A9C8E8192CA0}" srcOrd="1" destOrd="0" presId="urn:microsoft.com/office/officeart/2005/8/layout/radial5"/>
    <dgm:cxn modelId="{A9711667-A1C4-4608-ABB3-A2901BBC3261}" srcId="{31477CCF-69E8-4BD4-93BF-B6EF1011725F}" destId="{E03990DD-8C73-4031-BE13-33289621A80F}" srcOrd="3" destOrd="0" parTransId="{F710834A-593F-42D9-9DD2-FFF1B475C283}" sibTransId="{D666FC18-6BF0-4871-AA1F-CF84ABEC2D85}"/>
    <dgm:cxn modelId="{69369248-C914-4C55-885B-39B4D44B026B}" srcId="{31477CCF-69E8-4BD4-93BF-B6EF1011725F}" destId="{7AD87D73-D054-4B9B-99BC-71E82179BE2E}" srcOrd="2" destOrd="0" parTransId="{B1F895B7-3EEF-4283-B25E-94075246B4F9}" sibTransId="{37F3B173-F29A-496E-B3EA-656453DF330C}"/>
    <dgm:cxn modelId="{B89E056C-7AA5-44C1-84DB-A41911ED0592}" type="presOf" srcId="{B1F895B7-3EEF-4283-B25E-94075246B4F9}" destId="{0B7F02EC-5EF7-4005-8F01-274FEA796A0D}" srcOrd="1" destOrd="0" presId="urn:microsoft.com/office/officeart/2005/8/layout/radial5"/>
    <dgm:cxn modelId="{0B3F854D-EA2B-449F-8ECF-549777CC96BF}" type="presOf" srcId="{D2423DBC-9DB8-4F27-8CA7-AE15F5411C9E}" destId="{4202CB96-EC73-4B94-8114-3B40A76C8EC2}" srcOrd="0" destOrd="0" presId="urn:microsoft.com/office/officeart/2005/8/layout/radial5"/>
    <dgm:cxn modelId="{2794546F-802A-4BA1-973A-A80CE155E583}" type="presOf" srcId="{E1AD5DDC-A00C-4C42-A99A-104C462A3606}" destId="{75E79D38-D1E0-4AF0-A037-12D3AC6CA92A}" srcOrd="0" destOrd="0" presId="urn:microsoft.com/office/officeart/2005/8/layout/radial5"/>
    <dgm:cxn modelId="{AB58D56F-DC42-42B1-AF78-CCC9A9D37B27}" srcId="{31477CCF-69E8-4BD4-93BF-B6EF1011725F}" destId="{DE2077FF-C8C3-4C34-9777-3DA24F8C2976}" srcOrd="1" destOrd="0" parTransId="{52BEBDC8-FFF9-496B-8F06-09CA4EE0205A}" sibTransId="{0356E4E2-99FB-452E-A40C-A64D721D3E78}"/>
    <dgm:cxn modelId="{19777A51-61D1-49CE-8980-14EE4E9656BD}" type="presOf" srcId="{52BEBDC8-FFF9-496B-8F06-09CA4EE0205A}" destId="{274A422A-8287-43D4-9C91-2AD81E44C55C}" srcOrd="1" destOrd="0" presId="urn:microsoft.com/office/officeart/2005/8/layout/radial5"/>
    <dgm:cxn modelId="{1A7FAB51-F675-41E7-8C0F-02AF2019AD99}" type="presOf" srcId="{DE2077FF-C8C3-4C34-9777-3DA24F8C2976}" destId="{CF28509A-063F-43CF-B03C-F34362D8987E}" srcOrd="0" destOrd="0" presId="urn:microsoft.com/office/officeart/2005/8/layout/radial5"/>
    <dgm:cxn modelId="{1490F654-51E6-48F1-9C77-E9924CC9B635}" type="presOf" srcId="{4233DF30-713A-4C80-BC7F-F3D2B6679C98}" destId="{CF31DD2B-0DAA-4E7F-96EC-53FAB3C31A70}" srcOrd="0" destOrd="0" presId="urn:microsoft.com/office/officeart/2005/8/layout/radial5"/>
    <dgm:cxn modelId="{915F4A7C-F6CD-434F-A727-989A1245C42D}" type="presOf" srcId="{DA303A04-4015-4320-992A-F6CB9BBEC77D}" destId="{49E04B42-3DBF-4756-A503-823E85D01FED}" srcOrd="1" destOrd="0" presId="urn:microsoft.com/office/officeart/2005/8/layout/radial5"/>
    <dgm:cxn modelId="{7A209680-C365-4908-A567-B0C9FC1F5C11}" srcId="{790901E1-9EA1-44F3-A620-6DAC8E40630F}" destId="{74552BB2-3CC2-44F1-8326-85C15C364F5D}" srcOrd="4" destOrd="0" parTransId="{4C1BFD8F-67C9-4977-92A5-9D7C679AF12E}" sibTransId="{ED43D5F1-4F8D-43D3-A4F7-B849F5DE476B}"/>
    <dgm:cxn modelId="{9FC0F398-95AC-4281-A36B-1C5D12B69E6E}" type="presOf" srcId="{F710834A-593F-42D9-9DD2-FFF1B475C283}" destId="{01C33A27-6F70-45E9-B7DD-814F5F9C8FF1}" srcOrd="0" destOrd="0" presId="urn:microsoft.com/office/officeart/2005/8/layout/radial5"/>
    <dgm:cxn modelId="{9C5CB999-A93A-46AF-8131-36A9BFF619AA}" type="presOf" srcId="{74552BB2-3CC2-44F1-8326-85C15C364F5D}" destId="{6F2DA730-A599-4E86-9CB5-9046EDA16ACA}" srcOrd="0" destOrd="5" presId="urn:microsoft.com/office/officeart/2005/8/layout/radial5"/>
    <dgm:cxn modelId="{3688AFA9-76BB-407B-A939-625BEB6C4BF2}" type="presOf" srcId="{C9616411-431F-442E-8989-487695090090}" destId="{30A65AEE-CE0E-491A-B769-4DF29090ABC4}" srcOrd="0" destOrd="0" presId="urn:microsoft.com/office/officeart/2005/8/layout/radial5"/>
    <dgm:cxn modelId="{ECC1E1AD-0447-47DB-9BAD-973C8762FAA0}" srcId="{790901E1-9EA1-44F3-A620-6DAC8E40630F}" destId="{CCD0D855-84BC-4D5D-B54A-716597AD236B}" srcOrd="0" destOrd="0" parTransId="{7E49BC64-77F1-4A8B-804E-BF91E5318EFF}" sibTransId="{5DCBD290-60F0-41D2-A389-B1C808BE8BBD}"/>
    <dgm:cxn modelId="{2E07B2B8-CBAE-455A-B688-9B4E783835F2}" srcId="{31477CCF-69E8-4BD4-93BF-B6EF1011725F}" destId="{790901E1-9EA1-44F3-A620-6DAC8E40630F}" srcOrd="0" destOrd="0" parTransId="{DA303A04-4015-4320-992A-F6CB9BBEC77D}" sibTransId="{FF5D1F37-566F-46F4-A951-69AFCFA44E7F}"/>
    <dgm:cxn modelId="{DA5FAABA-DD28-44BA-95EB-CA66605EDB69}" type="presOf" srcId="{DA303A04-4015-4320-992A-F6CB9BBEC77D}" destId="{717B28B1-8A73-4515-8F9D-17C570DBFFA1}" srcOrd="0" destOrd="0" presId="urn:microsoft.com/office/officeart/2005/8/layout/radial5"/>
    <dgm:cxn modelId="{9AB042D8-A129-401B-9343-F62AC9C615C3}" type="presOf" srcId="{CCD0D855-84BC-4D5D-B54A-716597AD236B}" destId="{6F2DA730-A599-4E86-9CB5-9046EDA16ACA}" srcOrd="0" destOrd="1" presId="urn:microsoft.com/office/officeart/2005/8/layout/radial5"/>
    <dgm:cxn modelId="{F54332D9-989F-409E-9D6A-C11366D930A6}" srcId="{790901E1-9EA1-44F3-A620-6DAC8E40630F}" destId="{A0B253A1-ED55-472C-886A-A035615B4320}" srcOrd="1" destOrd="0" parTransId="{3853C271-8AA2-4FDE-9E67-60ED7B39F9A8}" sibTransId="{4A0D1B2B-F2EC-4DF3-8FAE-C8A254B1456C}"/>
    <dgm:cxn modelId="{9982D1DA-E128-4648-8845-0902A0AB6244}" type="presOf" srcId="{B1F895B7-3EEF-4283-B25E-94075246B4F9}" destId="{DF374D1E-6F8E-41E2-A23C-65C2DFFE3F01}" srcOrd="0" destOrd="0" presId="urn:microsoft.com/office/officeart/2005/8/layout/radial5"/>
    <dgm:cxn modelId="{11E0A8DC-E627-4CAC-AA51-1143357FA923}" srcId="{790901E1-9EA1-44F3-A620-6DAC8E40630F}" destId="{C261BC88-5E9B-4F35-A0D0-86CF7BF7A177}" srcOrd="2" destOrd="0" parTransId="{E7D430B6-34B4-4F24-ACA6-4ADFA41C1C5F}" sibTransId="{76D2AF61-905A-4F70-8387-1C6622BF92ED}"/>
    <dgm:cxn modelId="{543175DD-F6D4-49AC-87D3-3C4274A94885}" type="presOf" srcId="{7AD87D73-D054-4B9B-99BC-71E82179BE2E}" destId="{01ED3A0A-9B15-4630-A8A0-19D3D076C4F9}" srcOrd="0" destOrd="0" presId="urn:microsoft.com/office/officeart/2005/8/layout/radial5"/>
    <dgm:cxn modelId="{B3DB78E5-9C8A-42AE-838D-BCD5A0FED42F}" srcId="{31477CCF-69E8-4BD4-93BF-B6EF1011725F}" destId="{4233DF30-713A-4C80-BC7F-F3D2B6679C98}" srcOrd="5" destOrd="0" parTransId="{E1AD5DDC-A00C-4C42-A99A-104C462A3606}" sibTransId="{7D3866D8-1808-4023-87DF-C9EC19D471F4}"/>
    <dgm:cxn modelId="{9DA99FE7-68F7-42E5-9475-08A514CCB3B7}" srcId="{29DF43CA-7313-44BF-BD3F-B42276A4B4C6}" destId="{31477CCF-69E8-4BD4-93BF-B6EF1011725F}" srcOrd="0" destOrd="0" parTransId="{24A0AC34-373E-4E78-A363-B9A53860CBD7}" sibTransId="{E99D4221-4CB6-416B-A54E-C8B92D98C224}"/>
    <dgm:cxn modelId="{E43676FA-4AC2-4644-B6E2-DFC6554F9543}" type="presOf" srcId="{29DF43CA-7313-44BF-BD3F-B42276A4B4C6}" destId="{68A7AC05-CC20-4697-B0A4-24A344541BF5}" srcOrd="0" destOrd="0" presId="urn:microsoft.com/office/officeart/2005/8/layout/radial5"/>
    <dgm:cxn modelId="{58514EFF-CFAB-4F60-BC1F-F93DE24D55FB}" type="presParOf" srcId="{68A7AC05-CC20-4697-B0A4-24A344541BF5}" destId="{2B7DA45D-4DCA-46C6-925E-9B6A412CE90C}" srcOrd="0" destOrd="0" presId="urn:microsoft.com/office/officeart/2005/8/layout/radial5"/>
    <dgm:cxn modelId="{3FC5BD65-2936-4A3A-9CCF-A1EA0AC56A4E}" type="presParOf" srcId="{68A7AC05-CC20-4697-B0A4-24A344541BF5}" destId="{717B28B1-8A73-4515-8F9D-17C570DBFFA1}" srcOrd="1" destOrd="0" presId="urn:microsoft.com/office/officeart/2005/8/layout/radial5"/>
    <dgm:cxn modelId="{CC1C6BB1-C2B2-40DB-A491-9D570F80BD75}" type="presParOf" srcId="{717B28B1-8A73-4515-8F9D-17C570DBFFA1}" destId="{49E04B42-3DBF-4756-A503-823E85D01FED}" srcOrd="0" destOrd="0" presId="urn:microsoft.com/office/officeart/2005/8/layout/radial5"/>
    <dgm:cxn modelId="{147EAB99-4F86-4955-A1FE-D081643F5E65}" type="presParOf" srcId="{68A7AC05-CC20-4697-B0A4-24A344541BF5}" destId="{6F2DA730-A599-4E86-9CB5-9046EDA16ACA}" srcOrd="2" destOrd="0" presId="urn:microsoft.com/office/officeart/2005/8/layout/radial5"/>
    <dgm:cxn modelId="{4CB3CC16-492E-4B3A-B00E-43575631DBAF}" type="presParOf" srcId="{68A7AC05-CC20-4697-B0A4-24A344541BF5}" destId="{EF5A8418-25CE-4B04-AEA5-AF4B09CA3A63}" srcOrd="3" destOrd="0" presId="urn:microsoft.com/office/officeart/2005/8/layout/radial5"/>
    <dgm:cxn modelId="{C41DA5A0-DE5E-45CD-B467-0E1A950CC546}" type="presParOf" srcId="{EF5A8418-25CE-4B04-AEA5-AF4B09CA3A63}" destId="{274A422A-8287-43D4-9C91-2AD81E44C55C}" srcOrd="0" destOrd="0" presId="urn:microsoft.com/office/officeart/2005/8/layout/radial5"/>
    <dgm:cxn modelId="{DFD86B28-7E43-4E17-825D-F2E28E764CC2}" type="presParOf" srcId="{68A7AC05-CC20-4697-B0A4-24A344541BF5}" destId="{CF28509A-063F-43CF-B03C-F34362D8987E}" srcOrd="4" destOrd="0" presId="urn:microsoft.com/office/officeart/2005/8/layout/radial5"/>
    <dgm:cxn modelId="{AC352A91-B171-4383-B30C-73A390D83479}" type="presParOf" srcId="{68A7AC05-CC20-4697-B0A4-24A344541BF5}" destId="{DF374D1E-6F8E-41E2-A23C-65C2DFFE3F01}" srcOrd="5" destOrd="0" presId="urn:microsoft.com/office/officeart/2005/8/layout/radial5"/>
    <dgm:cxn modelId="{CD5E713C-BB2D-4C0B-8E47-0BBFF45EB355}" type="presParOf" srcId="{DF374D1E-6F8E-41E2-A23C-65C2DFFE3F01}" destId="{0B7F02EC-5EF7-4005-8F01-274FEA796A0D}" srcOrd="0" destOrd="0" presId="urn:microsoft.com/office/officeart/2005/8/layout/radial5"/>
    <dgm:cxn modelId="{CEEA4E37-BF5D-4629-A35D-5775F91F0993}" type="presParOf" srcId="{68A7AC05-CC20-4697-B0A4-24A344541BF5}" destId="{01ED3A0A-9B15-4630-A8A0-19D3D076C4F9}" srcOrd="6" destOrd="0" presId="urn:microsoft.com/office/officeart/2005/8/layout/radial5"/>
    <dgm:cxn modelId="{BE791FCE-E8A6-4740-AAB3-B22608E83C8D}" type="presParOf" srcId="{68A7AC05-CC20-4697-B0A4-24A344541BF5}" destId="{01C33A27-6F70-45E9-B7DD-814F5F9C8FF1}" srcOrd="7" destOrd="0" presId="urn:microsoft.com/office/officeart/2005/8/layout/radial5"/>
    <dgm:cxn modelId="{B9E452E7-744C-4CE6-A97C-B0A45049A14A}" type="presParOf" srcId="{01C33A27-6F70-45E9-B7DD-814F5F9C8FF1}" destId="{72BBCF3D-DE73-433C-96E7-A9C8E8192CA0}" srcOrd="0" destOrd="0" presId="urn:microsoft.com/office/officeart/2005/8/layout/radial5"/>
    <dgm:cxn modelId="{08648FAE-E9F9-43B5-A945-41D456D790C2}" type="presParOf" srcId="{68A7AC05-CC20-4697-B0A4-24A344541BF5}" destId="{CC4EDF88-DE74-481E-B5EA-49DC4B2B5ECD}" srcOrd="8" destOrd="0" presId="urn:microsoft.com/office/officeart/2005/8/layout/radial5"/>
    <dgm:cxn modelId="{36F01CB2-B0E5-4837-B119-42BF2E0F61DE}" type="presParOf" srcId="{68A7AC05-CC20-4697-B0A4-24A344541BF5}" destId="{30A65AEE-CE0E-491A-B769-4DF29090ABC4}" srcOrd="9" destOrd="0" presId="urn:microsoft.com/office/officeart/2005/8/layout/radial5"/>
    <dgm:cxn modelId="{99D5EE1D-12C1-4C4D-BDD6-BC9DB1F357AE}" type="presParOf" srcId="{30A65AEE-CE0E-491A-B769-4DF29090ABC4}" destId="{D07E63D7-DA52-4801-AC86-E4BE40F8AF4B}" srcOrd="0" destOrd="0" presId="urn:microsoft.com/office/officeart/2005/8/layout/radial5"/>
    <dgm:cxn modelId="{68B7903B-A00F-4AAA-9C73-36B057845989}" type="presParOf" srcId="{68A7AC05-CC20-4697-B0A4-24A344541BF5}" destId="{4202CB96-EC73-4B94-8114-3B40A76C8EC2}" srcOrd="10" destOrd="0" presId="urn:microsoft.com/office/officeart/2005/8/layout/radial5"/>
    <dgm:cxn modelId="{5BA39A94-A354-43BC-A88D-655346C54AC3}" type="presParOf" srcId="{68A7AC05-CC20-4697-B0A4-24A344541BF5}" destId="{75E79D38-D1E0-4AF0-A037-12D3AC6CA92A}" srcOrd="11" destOrd="0" presId="urn:microsoft.com/office/officeart/2005/8/layout/radial5"/>
    <dgm:cxn modelId="{A6834764-5D0C-4079-8CBE-E26FEA9C726A}" type="presParOf" srcId="{75E79D38-D1E0-4AF0-A037-12D3AC6CA92A}" destId="{0996FD56-5BC5-4A36-ABB0-0816FA0641E0}" srcOrd="0" destOrd="0" presId="urn:microsoft.com/office/officeart/2005/8/layout/radial5"/>
    <dgm:cxn modelId="{986E5423-D1CF-433D-9394-502ED70B2863}" type="presParOf" srcId="{68A7AC05-CC20-4697-B0A4-24A344541BF5}" destId="{CF31DD2B-0DAA-4E7F-96EC-53FAB3C31A70}" srcOrd="12" destOrd="0" presId="urn:microsoft.com/office/officeart/2005/8/layout/radial5"/>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9DF43CA-7313-44BF-BD3F-B42276A4B4C6}" type="doc">
      <dgm:prSet loTypeId="urn:microsoft.com/office/officeart/2005/8/layout/radial5" loCatId="relationship" qsTypeId="urn:microsoft.com/office/officeart/2005/8/quickstyle/3d3" qsCatId="3D" csTypeId="urn:microsoft.com/office/officeart/2005/8/colors/accent1_2" csCatId="accent1" phldr="1"/>
      <dgm:spPr/>
      <dgm:t>
        <a:bodyPr/>
        <a:lstStyle/>
        <a:p>
          <a:endParaRPr lang="en-GB"/>
        </a:p>
      </dgm:t>
    </dgm:pt>
    <dgm:pt modelId="{31477CCF-69E8-4BD4-93BF-B6EF1011725F}">
      <dgm:prSet phldrT="[Text]"/>
      <dgm:spPr/>
      <dgm:t>
        <a:bodyPr/>
        <a:lstStyle/>
        <a:p>
          <a:r>
            <a:rPr lang="en-US" dirty="0"/>
            <a:t>FRAS</a:t>
          </a:r>
          <a:endParaRPr lang="en-GB" dirty="0"/>
        </a:p>
      </dgm:t>
    </dgm:pt>
    <dgm:pt modelId="{24A0AC34-373E-4E78-A363-B9A53860CBD7}" type="parTrans" cxnId="{9DA99FE7-68F7-42E5-9475-08A514CCB3B7}">
      <dgm:prSet/>
      <dgm:spPr/>
      <dgm:t>
        <a:bodyPr/>
        <a:lstStyle/>
        <a:p>
          <a:endParaRPr lang="en-GB"/>
        </a:p>
      </dgm:t>
    </dgm:pt>
    <dgm:pt modelId="{E99D4221-4CB6-416B-A54E-C8B92D98C224}" type="sibTrans" cxnId="{9DA99FE7-68F7-42E5-9475-08A514CCB3B7}">
      <dgm:prSet/>
      <dgm:spPr/>
      <dgm:t>
        <a:bodyPr/>
        <a:lstStyle/>
        <a:p>
          <a:endParaRPr lang="en-GB"/>
        </a:p>
      </dgm:t>
    </dgm:pt>
    <dgm:pt modelId="{DE2077FF-C8C3-4C34-9777-3DA24F8C2976}">
      <dgm:prSet phldrT="[Text]" custT="1"/>
      <dgm:spPr/>
      <dgm:t>
        <a:bodyPr/>
        <a:lstStyle/>
        <a:p>
          <a:r>
            <a:rPr lang="en-GB" sz="900" dirty="0">
              <a:latin typeface="+mn-lt"/>
            </a:rPr>
            <a:t>Environmental sensors</a:t>
          </a:r>
        </a:p>
      </dgm:t>
    </dgm:pt>
    <dgm:pt modelId="{52BEBDC8-FFF9-496B-8F06-09CA4EE0205A}" type="parTrans" cxnId="{AB58D56F-DC42-42B1-AF78-CCC9A9D37B27}">
      <dgm:prSet/>
      <dgm:spPr/>
      <dgm:t>
        <a:bodyPr/>
        <a:lstStyle/>
        <a:p>
          <a:endParaRPr lang="en-GB"/>
        </a:p>
      </dgm:t>
    </dgm:pt>
    <dgm:pt modelId="{0356E4E2-99FB-452E-A40C-A64D721D3E78}" type="sibTrans" cxnId="{AB58D56F-DC42-42B1-AF78-CCC9A9D37B27}">
      <dgm:prSet/>
      <dgm:spPr/>
      <dgm:t>
        <a:bodyPr/>
        <a:lstStyle/>
        <a:p>
          <a:endParaRPr lang="en-GB"/>
        </a:p>
      </dgm:t>
    </dgm:pt>
    <dgm:pt modelId="{E03990DD-8C73-4031-BE13-33289621A80F}">
      <dgm:prSet phldrT="[Text]" custT="1"/>
      <dgm:spPr/>
      <dgm:t>
        <a:bodyPr/>
        <a:lstStyle/>
        <a:p>
          <a:r>
            <a:rPr lang="en-GB" sz="900" dirty="0">
              <a:latin typeface="+mn-lt"/>
            </a:rPr>
            <a:t>Motorized jacks</a:t>
          </a:r>
        </a:p>
      </dgm:t>
    </dgm:pt>
    <dgm:pt modelId="{F710834A-593F-42D9-9DD2-FFF1B475C283}" type="parTrans" cxnId="{A9711667-A1C4-4608-ABB3-A2901BBC3261}">
      <dgm:prSet/>
      <dgm:spPr/>
      <dgm:t>
        <a:bodyPr/>
        <a:lstStyle/>
        <a:p>
          <a:endParaRPr lang="en-GB"/>
        </a:p>
      </dgm:t>
    </dgm:pt>
    <dgm:pt modelId="{D666FC18-6BF0-4871-AA1F-CF84ABEC2D85}" type="sibTrans" cxnId="{A9711667-A1C4-4608-ABB3-A2901BBC3261}">
      <dgm:prSet/>
      <dgm:spPr/>
      <dgm:t>
        <a:bodyPr/>
        <a:lstStyle/>
        <a:p>
          <a:endParaRPr lang="en-GB"/>
        </a:p>
      </dgm:t>
    </dgm:pt>
    <dgm:pt modelId="{7AD87D73-D054-4B9B-99BC-71E82179BE2E}">
      <dgm:prSet phldrT="[Text]" custT="1"/>
      <dgm:spPr/>
      <dgm:t>
        <a:bodyPr/>
        <a:lstStyle/>
        <a:p>
          <a:r>
            <a:rPr lang="en-GB" sz="900" dirty="0">
              <a:latin typeface="+mn-lt"/>
            </a:rPr>
            <a:t>internal monitoring systems</a:t>
          </a:r>
        </a:p>
      </dgm:t>
    </dgm:pt>
    <dgm:pt modelId="{B1F895B7-3EEF-4283-B25E-94075246B4F9}" type="parTrans" cxnId="{69369248-C914-4C55-885B-39B4D44B026B}">
      <dgm:prSet/>
      <dgm:spPr/>
      <dgm:t>
        <a:bodyPr/>
        <a:lstStyle/>
        <a:p>
          <a:endParaRPr lang="en-GB"/>
        </a:p>
      </dgm:t>
    </dgm:pt>
    <dgm:pt modelId="{37F3B173-F29A-496E-B3EA-656453DF330C}" type="sibTrans" cxnId="{69369248-C914-4C55-885B-39B4D44B026B}">
      <dgm:prSet/>
      <dgm:spPr/>
      <dgm:t>
        <a:bodyPr/>
        <a:lstStyle/>
        <a:p>
          <a:endParaRPr lang="en-GB"/>
        </a:p>
      </dgm:t>
    </dgm:pt>
    <dgm:pt modelId="{790901E1-9EA1-44F3-A620-6DAC8E40630F}">
      <dgm:prSet custT="1"/>
      <dgm:spPr/>
      <dgm:t>
        <a:bodyPr/>
        <a:lstStyle/>
        <a:p>
          <a:r>
            <a:rPr lang="en-GB" sz="1000" dirty="0"/>
            <a:t>Alignment sensors</a:t>
          </a:r>
        </a:p>
      </dgm:t>
    </dgm:pt>
    <dgm:pt modelId="{DA303A04-4015-4320-992A-F6CB9BBEC77D}" type="parTrans" cxnId="{2E07B2B8-CBAE-455A-B688-9B4E783835F2}">
      <dgm:prSet/>
      <dgm:spPr/>
      <dgm:t>
        <a:bodyPr/>
        <a:lstStyle/>
        <a:p>
          <a:endParaRPr lang="en-GB"/>
        </a:p>
      </dgm:t>
    </dgm:pt>
    <dgm:pt modelId="{FF5D1F37-566F-46F4-A951-69AFCFA44E7F}" type="sibTrans" cxnId="{2E07B2B8-CBAE-455A-B688-9B4E783835F2}">
      <dgm:prSet/>
      <dgm:spPr/>
      <dgm:t>
        <a:bodyPr/>
        <a:lstStyle/>
        <a:p>
          <a:endParaRPr lang="en-GB"/>
        </a:p>
      </dgm:t>
    </dgm:pt>
    <dgm:pt modelId="{D2423DBC-9DB8-4F27-8CA7-AE15F5411C9E}">
      <dgm:prSet custT="1"/>
      <dgm:spPr/>
      <dgm:t>
        <a:bodyPr/>
        <a:lstStyle/>
        <a:p>
          <a:r>
            <a:rPr lang="en-GB" sz="900" dirty="0">
              <a:latin typeface="+mn-lt"/>
            </a:rPr>
            <a:t>Motorized universal alignment platforms (UAP)</a:t>
          </a:r>
        </a:p>
      </dgm:t>
    </dgm:pt>
    <dgm:pt modelId="{C9616411-431F-442E-8989-487695090090}" type="parTrans" cxnId="{D5B1391B-89C0-4956-883A-A0696F097602}">
      <dgm:prSet/>
      <dgm:spPr/>
      <dgm:t>
        <a:bodyPr/>
        <a:lstStyle/>
        <a:p>
          <a:endParaRPr lang="en-GB"/>
        </a:p>
      </dgm:t>
    </dgm:pt>
    <dgm:pt modelId="{8ED84807-C7F8-462D-893C-6379F5C69D66}" type="sibTrans" cxnId="{D5B1391B-89C0-4956-883A-A0696F097602}">
      <dgm:prSet/>
      <dgm:spPr/>
      <dgm:t>
        <a:bodyPr/>
        <a:lstStyle/>
        <a:p>
          <a:endParaRPr lang="en-GB"/>
        </a:p>
      </dgm:t>
    </dgm:pt>
    <dgm:pt modelId="{4233DF30-713A-4C80-BC7F-F3D2B6679C98}">
      <dgm:prSet custT="1"/>
      <dgm:spPr/>
      <dgm:t>
        <a:bodyPr/>
        <a:lstStyle/>
        <a:p>
          <a:r>
            <a:rPr lang="en-GB" sz="900" dirty="0">
              <a:latin typeface="+mn-lt"/>
            </a:rPr>
            <a:t>Wire Replacement system, diagnostic systems</a:t>
          </a:r>
        </a:p>
      </dgm:t>
    </dgm:pt>
    <dgm:pt modelId="{E1AD5DDC-A00C-4C42-A99A-104C462A3606}" type="parTrans" cxnId="{B3DB78E5-9C8A-42AE-838D-BCD5A0FED42F}">
      <dgm:prSet/>
      <dgm:spPr/>
      <dgm:t>
        <a:bodyPr/>
        <a:lstStyle/>
        <a:p>
          <a:endParaRPr lang="en-GB"/>
        </a:p>
      </dgm:t>
    </dgm:pt>
    <dgm:pt modelId="{7D3866D8-1808-4023-87DF-C9EC19D471F4}" type="sibTrans" cxnId="{B3DB78E5-9C8A-42AE-838D-BCD5A0FED42F}">
      <dgm:prSet/>
      <dgm:spPr/>
      <dgm:t>
        <a:bodyPr/>
        <a:lstStyle/>
        <a:p>
          <a:endParaRPr lang="en-GB"/>
        </a:p>
      </dgm:t>
    </dgm:pt>
    <dgm:pt modelId="{CCD0D855-84BC-4D5D-B54A-716597AD236B}">
      <dgm:prSet/>
      <dgm:spPr/>
      <dgm:t>
        <a:bodyPr/>
        <a:lstStyle/>
        <a:p>
          <a:r>
            <a:rPr lang="en-GB" sz="500" dirty="0"/>
            <a:t>WPS Capacitive</a:t>
          </a:r>
        </a:p>
      </dgm:t>
    </dgm:pt>
    <dgm:pt modelId="{7E49BC64-77F1-4A8B-804E-BF91E5318EFF}" type="parTrans" cxnId="{ECC1E1AD-0447-47DB-9BAD-973C8762FAA0}">
      <dgm:prSet/>
      <dgm:spPr/>
      <dgm:t>
        <a:bodyPr/>
        <a:lstStyle/>
        <a:p>
          <a:endParaRPr lang="en-GB"/>
        </a:p>
      </dgm:t>
    </dgm:pt>
    <dgm:pt modelId="{5DCBD290-60F0-41D2-A389-B1C808BE8BBD}" type="sibTrans" cxnId="{ECC1E1AD-0447-47DB-9BAD-973C8762FAA0}">
      <dgm:prSet/>
      <dgm:spPr/>
      <dgm:t>
        <a:bodyPr/>
        <a:lstStyle/>
        <a:p>
          <a:endParaRPr lang="en-GB"/>
        </a:p>
      </dgm:t>
    </dgm:pt>
    <dgm:pt modelId="{A0B253A1-ED55-472C-886A-A035615B4320}">
      <dgm:prSet/>
      <dgm:spPr/>
      <dgm:t>
        <a:bodyPr/>
        <a:lstStyle/>
        <a:p>
          <a:r>
            <a:rPr lang="en-GB" sz="500" dirty="0"/>
            <a:t>HLS</a:t>
          </a:r>
        </a:p>
      </dgm:t>
    </dgm:pt>
    <dgm:pt modelId="{3853C271-8AA2-4FDE-9E67-60ED7B39F9A8}" type="parTrans" cxnId="{F54332D9-989F-409E-9D6A-C11366D930A6}">
      <dgm:prSet/>
      <dgm:spPr/>
      <dgm:t>
        <a:bodyPr/>
        <a:lstStyle/>
        <a:p>
          <a:endParaRPr lang="en-GB"/>
        </a:p>
      </dgm:t>
    </dgm:pt>
    <dgm:pt modelId="{4A0D1B2B-F2EC-4DF3-8FAE-C8A254B1456C}" type="sibTrans" cxnId="{F54332D9-989F-409E-9D6A-C11366D930A6}">
      <dgm:prSet/>
      <dgm:spPr/>
      <dgm:t>
        <a:bodyPr/>
        <a:lstStyle/>
        <a:p>
          <a:endParaRPr lang="en-GB"/>
        </a:p>
      </dgm:t>
    </dgm:pt>
    <dgm:pt modelId="{C261BC88-5E9B-4F35-A0D0-86CF7BF7A177}">
      <dgm:prSet/>
      <dgm:spPr/>
      <dgm:t>
        <a:bodyPr/>
        <a:lstStyle/>
        <a:p>
          <a:r>
            <a:rPr lang="en-US" sz="500" dirty="0"/>
            <a:t>FSI Inclinometers</a:t>
          </a:r>
          <a:endParaRPr lang="en-GB" sz="500" dirty="0"/>
        </a:p>
      </dgm:t>
    </dgm:pt>
    <dgm:pt modelId="{E7D430B6-34B4-4F24-ACA6-4ADFA41C1C5F}" type="parTrans" cxnId="{11E0A8DC-E627-4CAC-AA51-1143357FA923}">
      <dgm:prSet/>
      <dgm:spPr/>
      <dgm:t>
        <a:bodyPr/>
        <a:lstStyle/>
        <a:p>
          <a:endParaRPr lang="en-GB"/>
        </a:p>
      </dgm:t>
    </dgm:pt>
    <dgm:pt modelId="{76D2AF61-905A-4F70-8387-1C6622BF92ED}" type="sibTrans" cxnId="{11E0A8DC-E627-4CAC-AA51-1143357FA923}">
      <dgm:prSet/>
      <dgm:spPr/>
      <dgm:t>
        <a:bodyPr/>
        <a:lstStyle/>
        <a:p>
          <a:endParaRPr lang="en-GB"/>
        </a:p>
      </dgm:t>
    </dgm:pt>
    <dgm:pt modelId="{C50680CA-2EE3-4B44-A2F2-A4AB57043323}">
      <dgm:prSet/>
      <dgm:spPr/>
      <dgm:t>
        <a:bodyPr/>
        <a:lstStyle/>
        <a:p>
          <a:r>
            <a:rPr lang="en-US" sz="500" dirty="0"/>
            <a:t>FSI Distance measurement sensor (Long, short)</a:t>
          </a:r>
          <a:endParaRPr lang="en-GB" sz="500" dirty="0"/>
        </a:p>
      </dgm:t>
    </dgm:pt>
    <dgm:pt modelId="{3448E736-D4AC-4EFA-AE00-9FEFB8D92BB2}" type="parTrans" cxnId="{5D59E602-BE56-4F16-884A-5057AABD9DB2}">
      <dgm:prSet/>
      <dgm:spPr/>
      <dgm:t>
        <a:bodyPr/>
        <a:lstStyle/>
        <a:p>
          <a:endParaRPr lang="en-GB"/>
        </a:p>
      </dgm:t>
    </dgm:pt>
    <dgm:pt modelId="{53E519D7-A7DC-48FB-A638-AF894B8AD581}" type="sibTrans" cxnId="{5D59E602-BE56-4F16-884A-5057AABD9DB2}">
      <dgm:prSet/>
      <dgm:spPr/>
      <dgm:t>
        <a:bodyPr/>
        <a:lstStyle/>
        <a:p>
          <a:endParaRPr lang="en-GB"/>
        </a:p>
      </dgm:t>
    </dgm:pt>
    <dgm:pt modelId="{74552BB2-3CC2-44F1-8326-85C15C364F5D}">
      <dgm:prSet/>
      <dgm:spPr/>
      <dgm:t>
        <a:bodyPr/>
        <a:lstStyle/>
        <a:p>
          <a:r>
            <a:rPr lang="en-US" sz="500" dirty="0"/>
            <a:t>Load sensor</a:t>
          </a:r>
          <a:endParaRPr lang="en-GB" sz="500" dirty="0"/>
        </a:p>
      </dgm:t>
    </dgm:pt>
    <dgm:pt modelId="{4C1BFD8F-67C9-4977-92A5-9D7C679AF12E}" type="parTrans" cxnId="{7A209680-C365-4908-A567-B0C9FC1F5C11}">
      <dgm:prSet/>
      <dgm:spPr/>
      <dgm:t>
        <a:bodyPr/>
        <a:lstStyle/>
        <a:p>
          <a:endParaRPr lang="en-GB"/>
        </a:p>
      </dgm:t>
    </dgm:pt>
    <dgm:pt modelId="{ED43D5F1-4F8D-43D3-A4F7-B849F5DE476B}" type="sibTrans" cxnId="{7A209680-C365-4908-A567-B0C9FC1F5C11}">
      <dgm:prSet/>
      <dgm:spPr/>
      <dgm:t>
        <a:bodyPr/>
        <a:lstStyle/>
        <a:p>
          <a:endParaRPr lang="en-GB"/>
        </a:p>
      </dgm:t>
    </dgm:pt>
    <dgm:pt modelId="{68A7AC05-CC20-4697-B0A4-24A344541BF5}" type="pres">
      <dgm:prSet presAssocID="{29DF43CA-7313-44BF-BD3F-B42276A4B4C6}" presName="Name0" presStyleCnt="0">
        <dgm:presLayoutVars>
          <dgm:chMax val="1"/>
          <dgm:dir/>
          <dgm:animLvl val="ctr"/>
          <dgm:resizeHandles val="exact"/>
        </dgm:presLayoutVars>
      </dgm:prSet>
      <dgm:spPr/>
    </dgm:pt>
    <dgm:pt modelId="{2B7DA45D-4DCA-46C6-925E-9B6A412CE90C}" type="pres">
      <dgm:prSet presAssocID="{31477CCF-69E8-4BD4-93BF-B6EF1011725F}" presName="centerShape" presStyleLbl="node0" presStyleIdx="0" presStyleCnt="1"/>
      <dgm:spPr/>
    </dgm:pt>
    <dgm:pt modelId="{717B28B1-8A73-4515-8F9D-17C570DBFFA1}" type="pres">
      <dgm:prSet presAssocID="{DA303A04-4015-4320-992A-F6CB9BBEC77D}" presName="parTrans" presStyleLbl="sibTrans2D1" presStyleIdx="0" presStyleCnt="6"/>
      <dgm:spPr/>
    </dgm:pt>
    <dgm:pt modelId="{49E04B42-3DBF-4756-A503-823E85D01FED}" type="pres">
      <dgm:prSet presAssocID="{DA303A04-4015-4320-992A-F6CB9BBEC77D}" presName="connectorText" presStyleLbl="sibTrans2D1" presStyleIdx="0" presStyleCnt="6"/>
      <dgm:spPr/>
    </dgm:pt>
    <dgm:pt modelId="{6F2DA730-A599-4E86-9CB5-9046EDA16ACA}" type="pres">
      <dgm:prSet presAssocID="{790901E1-9EA1-44F3-A620-6DAC8E40630F}" presName="node" presStyleLbl="node1" presStyleIdx="0" presStyleCnt="6">
        <dgm:presLayoutVars>
          <dgm:bulletEnabled val="1"/>
        </dgm:presLayoutVars>
      </dgm:prSet>
      <dgm:spPr/>
    </dgm:pt>
    <dgm:pt modelId="{EF5A8418-25CE-4B04-AEA5-AF4B09CA3A63}" type="pres">
      <dgm:prSet presAssocID="{52BEBDC8-FFF9-496B-8F06-09CA4EE0205A}" presName="parTrans" presStyleLbl="sibTrans2D1" presStyleIdx="1" presStyleCnt="6"/>
      <dgm:spPr/>
    </dgm:pt>
    <dgm:pt modelId="{274A422A-8287-43D4-9C91-2AD81E44C55C}" type="pres">
      <dgm:prSet presAssocID="{52BEBDC8-FFF9-496B-8F06-09CA4EE0205A}" presName="connectorText" presStyleLbl="sibTrans2D1" presStyleIdx="1" presStyleCnt="6"/>
      <dgm:spPr/>
    </dgm:pt>
    <dgm:pt modelId="{CF28509A-063F-43CF-B03C-F34362D8987E}" type="pres">
      <dgm:prSet presAssocID="{DE2077FF-C8C3-4C34-9777-3DA24F8C2976}" presName="node" presStyleLbl="node1" presStyleIdx="1" presStyleCnt="6">
        <dgm:presLayoutVars>
          <dgm:bulletEnabled val="1"/>
        </dgm:presLayoutVars>
      </dgm:prSet>
      <dgm:spPr/>
    </dgm:pt>
    <dgm:pt modelId="{DF374D1E-6F8E-41E2-A23C-65C2DFFE3F01}" type="pres">
      <dgm:prSet presAssocID="{B1F895B7-3EEF-4283-B25E-94075246B4F9}" presName="parTrans" presStyleLbl="sibTrans2D1" presStyleIdx="2" presStyleCnt="6"/>
      <dgm:spPr/>
    </dgm:pt>
    <dgm:pt modelId="{0B7F02EC-5EF7-4005-8F01-274FEA796A0D}" type="pres">
      <dgm:prSet presAssocID="{B1F895B7-3EEF-4283-B25E-94075246B4F9}" presName="connectorText" presStyleLbl="sibTrans2D1" presStyleIdx="2" presStyleCnt="6"/>
      <dgm:spPr/>
    </dgm:pt>
    <dgm:pt modelId="{01ED3A0A-9B15-4630-A8A0-19D3D076C4F9}" type="pres">
      <dgm:prSet presAssocID="{7AD87D73-D054-4B9B-99BC-71E82179BE2E}" presName="node" presStyleLbl="node1" presStyleIdx="2" presStyleCnt="6">
        <dgm:presLayoutVars>
          <dgm:bulletEnabled val="1"/>
        </dgm:presLayoutVars>
      </dgm:prSet>
      <dgm:spPr/>
    </dgm:pt>
    <dgm:pt modelId="{01C33A27-6F70-45E9-B7DD-814F5F9C8FF1}" type="pres">
      <dgm:prSet presAssocID="{F710834A-593F-42D9-9DD2-FFF1B475C283}" presName="parTrans" presStyleLbl="sibTrans2D1" presStyleIdx="3" presStyleCnt="6"/>
      <dgm:spPr/>
    </dgm:pt>
    <dgm:pt modelId="{72BBCF3D-DE73-433C-96E7-A9C8E8192CA0}" type="pres">
      <dgm:prSet presAssocID="{F710834A-593F-42D9-9DD2-FFF1B475C283}" presName="connectorText" presStyleLbl="sibTrans2D1" presStyleIdx="3" presStyleCnt="6"/>
      <dgm:spPr/>
    </dgm:pt>
    <dgm:pt modelId="{CC4EDF88-DE74-481E-B5EA-49DC4B2B5ECD}" type="pres">
      <dgm:prSet presAssocID="{E03990DD-8C73-4031-BE13-33289621A80F}" presName="node" presStyleLbl="node1" presStyleIdx="3" presStyleCnt="6">
        <dgm:presLayoutVars>
          <dgm:bulletEnabled val="1"/>
        </dgm:presLayoutVars>
      </dgm:prSet>
      <dgm:spPr/>
    </dgm:pt>
    <dgm:pt modelId="{30A65AEE-CE0E-491A-B769-4DF29090ABC4}" type="pres">
      <dgm:prSet presAssocID="{C9616411-431F-442E-8989-487695090090}" presName="parTrans" presStyleLbl="sibTrans2D1" presStyleIdx="4" presStyleCnt="6"/>
      <dgm:spPr/>
    </dgm:pt>
    <dgm:pt modelId="{D07E63D7-DA52-4801-AC86-E4BE40F8AF4B}" type="pres">
      <dgm:prSet presAssocID="{C9616411-431F-442E-8989-487695090090}" presName="connectorText" presStyleLbl="sibTrans2D1" presStyleIdx="4" presStyleCnt="6"/>
      <dgm:spPr/>
    </dgm:pt>
    <dgm:pt modelId="{4202CB96-EC73-4B94-8114-3B40A76C8EC2}" type="pres">
      <dgm:prSet presAssocID="{D2423DBC-9DB8-4F27-8CA7-AE15F5411C9E}" presName="node" presStyleLbl="node1" presStyleIdx="4" presStyleCnt="6">
        <dgm:presLayoutVars>
          <dgm:bulletEnabled val="1"/>
        </dgm:presLayoutVars>
      </dgm:prSet>
      <dgm:spPr/>
    </dgm:pt>
    <dgm:pt modelId="{75E79D38-D1E0-4AF0-A037-12D3AC6CA92A}" type="pres">
      <dgm:prSet presAssocID="{E1AD5DDC-A00C-4C42-A99A-104C462A3606}" presName="parTrans" presStyleLbl="sibTrans2D1" presStyleIdx="5" presStyleCnt="6"/>
      <dgm:spPr/>
    </dgm:pt>
    <dgm:pt modelId="{0996FD56-5BC5-4A36-ABB0-0816FA0641E0}" type="pres">
      <dgm:prSet presAssocID="{E1AD5DDC-A00C-4C42-A99A-104C462A3606}" presName="connectorText" presStyleLbl="sibTrans2D1" presStyleIdx="5" presStyleCnt="6"/>
      <dgm:spPr/>
    </dgm:pt>
    <dgm:pt modelId="{CF31DD2B-0DAA-4E7F-96EC-53FAB3C31A70}" type="pres">
      <dgm:prSet presAssocID="{4233DF30-713A-4C80-BC7F-F3D2B6679C98}" presName="node" presStyleLbl="node1" presStyleIdx="5" presStyleCnt="6">
        <dgm:presLayoutVars>
          <dgm:bulletEnabled val="1"/>
        </dgm:presLayoutVars>
      </dgm:prSet>
      <dgm:spPr/>
    </dgm:pt>
  </dgm:ptLst>
  <dgm:cxnLst>
    <dgm:cxn modelId="{5D59E602-BE56-4F16-884A-5057AABD9DB2}" srcId="{790901E1-9EA1-44F3-A620-6DAC8E40630F}" destId="{C50680CA-2EE3-4B44-A2F2-A4AB57043323}" srcOrd="3" destOrd="0" parTransId="{3448E736-D4AC-4EFA-AE00-9FEFB8D92BB2}" sibTransId="{53E519D7-A7DC-48FB-A638-AF894B8AD581}"/>
    <dgm:cxn modelId="{B26B1217-1DE4-4FC2-9C07-DE969FFB6161}" type="presOf" srcId="{E1AD5DDC-A00C-4C42-A99A-104C462A3606}" destId="{0996FD56-5BC5-4A36-ABB0-0816FA0641E0}" srcOrd="1" destOrd="0" presId="urn:microsoft.com/office/officeart/2005/8/layout/radial5"/>
    <dgm:cxn modelId="{06BC101A-8CE2-4331-8B7B-3C2B84049B77}" type="presOf" srcId="{C50680CA-2EE3-4B44-A2F2-A4AB57043323}" destId="{6F2DA730-A599-4E86-9CB5-9046EDA16ACA}" srcOrd="0" destOrd="4" presId="urn:microsoft.com/office/officeart/2005/8/layout/radial5"/>
    <dgm:cxn modelId="{D5B1391B-89C0-4956-883A-A0696F097602}" srcId="{31477CCF-69E8-4BD4-93BF-B6EF1011725F}" destId="{D2423DBC-9DB8-4F27-8CA7-AE15F5411C9E}" srcOrd="4" destOrd="0" parTransId="{C9616411-431F-442E-8989-487695090090}" sibTransId="{8ED84807-C7F8-462D-893C-6379F5C69D66}"/>
    <dgm:cxn modelId="{9F93812B-F406-4467-84FD-0A098EE00CC3}" type="presOf" srcId="{31477CCF-69E8-4BD4-93BF-B6EF1011725F}" destId="{2B7DA45D-4DCA-46C6-925E-9B6A412CE90C}" srcOrd="0" destOrd="0" presId="urn:microsoft.com/office/officeart/2005/8/layout/radial5"/>
    <dgm:cxn modelId="{C7D9142D-91B5-4978-A2A8-8EB2E653A0A6}" type="presOf" srcId="{A0B253A1-ED55-472C-886A-A035615B4320}" destId="{6F2DA730-A599-4E86-9CB5-9046EDA16ACA}" srcOrd="0" destOrd="2" presId="urn:microsoft.com/office/officeart/2005/8/layout/radial5"/>
    <dgm:cxn modelId="{27B59B2F-82E4-4675-A2D5-74C6F3065633}" type="presOf" srcId="{E03990DD-8C73-4031-BE13-33289621A80F}" destId="{CC4EDF88-DE74-481E-B5EA-49DC4B2B5ECD}" srcOrd="0" destOrd="0" presId="urn:microsoft.com/office/officeart/2005/8/layout/radial5"/>
    <dgm:cxn modelId="{13C60B37-43BD-4E7F-8D7B-7750B7705761}" type="presOf" srcId="{C261BC88-5E9B-4F35-A0D0-86CF7BF7A177}" destId="{6F2DA730-A599-4E86-9CB5-9046EDA16ACA}" srcOrd="0" destOrd="3" presId="urn:microsoft.com/office/officeart/2005/8/layout/radial5"/>
    <dgm:cxn modelId="{EE41A93C-E496-4565-B7E4-485D00743090}" type="presOf" srcId="{790901E1-9EA1-44F3-A620-6DAC8E40630F}" destId="{6F2DA730-A599-4E86-9CB5-9046EDA16ACA}" srcOrd="0" destOrd="0" presId="urn:microsoft.com/office/officeart/2005/8/layout/radial5"/>
    <dgm:cxn modelId="{932E305C-ABE8-4086-B1BF-595519A22DE2}" type="presOf" srcId="{C9616411-431F-442E-8989-487695090090}" destId="{D07E63D7-DA52-4801-AC86-E4BE40F8AF4B}" srcOrd="1" destOrd="0" presId="urn:microsoft.com/office/officeart/2005/8/layout/radial5"/>
    <dgm:cxn modelId="{9BD5585E-F88D-4956-B2C9-F9F289D31CAA}" type="presOf" srcId="{52BEBDC8-FFF9-496B-8F06-09CA4EE0205A}" destId="{EF5A8418-25CE-4B04-AEA5-AF4B09CA3A63}" srcOrd="0" destOrd="0" presId="urn:microsoft.com/office/officeart/2005/8/layout/radial5"/>
    <dgm:cxn modelId="{FF040161-AFA9-4C3B-B6C2-3FAE69A0F3C1}" type="presOf" srcId="{F710834A-593F-42D9-9DD2-FFF1B475C283}" destId="{72BBCF3D-DE73-433C-96E7-A9C8E8192CA0}" srcOrd="1" destOrd="0" presId="urn:microsoft.com/office/officeart/2005/8/layout/radial5"/>
    <dgm:cxn modelId="{A9711667-A1C4-4608-ABB3-A2901BBC3261}" srcId="{31477CCF-69E8-4BD4-93BF-B6EF1011725F}" destId="{E03990DD-8C73-4031-BE13-33289621A80F}" srcOrd="3" destOrd="0" parTransId="{F710834A-593F-42D9-9DD2-FFF1B475C283}" sibTransId="{D666FC18-6BF0-4871-AA1F-CF84ABEC2D85}"/>
    <dgm:cxn modelId="{69369248-C914-4C55-885B-39B4D44B026B}" srcId="{31477CCF-69E8-4BD4-93BF-B6EF1011725F}" destId="{7AD87D73-D054-4B9B-99BC-71E82179BE2E}" srcOrd="2" destOrd="0" parTransId="{B1F895B7-3EEF-4283-B25E-94075246B4F9}" sibTransId="{37F3B173-F29A-496E-B3EA-656453DF330C}"/>
    <dgm:cxn modelId="{B89E056C-7AA5-44C1-84DB-A41911ED0592}" type="presOf" srcId="{B1F895B7-3EEF-4283-B25E-94075246B4F9}" destId="{0B7F02EC-5EF7-4005-8F01-274FEA796A0D}" srcOrd="1" destOrd="0" presId="urn:microsoft.com/office/officeart/2005/8/layout/radial5"/>
    <dgm:cxn modelId="{0B3F854D-EA2B-449F-8ECF-549777CC96BF}" type="presOf" srcId="{D2423DBC-9DB8-4F27-8CA7-AE15F5411C9E}" destId="{4202CB96-EC73-4B94-8114-3B40A76C8EC2}" srcOrd="0" destOrd="0" presId="urn:microsoft.com/office/officeart/2005/8/layout/radial5"/>
    <dgm:cxn modelId="{2794546F-802A-4BA1-973A-A80CE155E583}" type="presOf" srcId="{E1AD5DDC-A00C-4C42-A99A-104C462A3606}" destId="{75E79D38-D1E0-4AF0-A037-12D3AC6CA92A}" srcOrd="0" destOrd="0" presId="urn:microsoft.com/office/officeart/2005/8/layout/radial5"/>
    <dgm:cxn modelId="{AB58D56F-DC42-42B1-AF78-CCC9A9D37B27}" srcId="{31477CCF-69E8-4BD4-93BF-B6EF1011725F}" destId="{DE2077FF-C8C3-4C34-9777-3DA24F8C2976}" srcOrd="1" destOrd="0" parTransId="{52BEBDC8-FFF9-496B-8F06-09CA4EE0205A}" sibTransId="{0356E4E2-99FB-452E-A40C-A64D721D3E78}"/>
    <dgm:cxn modelId="{19777A51-61D1-49CE-8980-14EE4E9656BD}" type="presOf" srcId="{52BEBDC8-FFF9-496B-8F06-09CA4EE0205A}" destId="{274A422A-8287-43D4-9C91-2AD81E44C55C}" srcOrd="1" destOrd="0" presId="urn:microsoft.com/office/officeart/2005/8/layout/radial5"/>
    <dgm:cxn modelId="{1A7FAB51-F675-41E7-8C0F-02AF2019AD99}" type="presOf" srcId="{DE2077FF-C8C3-4C34-9777-3DA24F8C2976}" destId="{CF28509A-063F-43CF-B03C-F34362D8987E}" srcOrd="0" destOrd="0" presId="urn:microsoft.com/office/officeart/2005/8/layout/radial5"/>
    <dgm:cxn modelId="{1490F654-51E6-48F1-9C77-E9924CC9B635}" type="presOf" srcId="{4233DF30-713A-4C80-BC7F-F3D2B6679C98}" destId="{CF31DD2B-0DAA-4E7F-96EC-53FAB3C31A70}" srcOrd="0" destOrd="0" presId="urn:microsoft.com/office/officeart/2005/8/layout/radial5"/>
    <dgm:cxn modelId="{915F4A7C-F6CD-434F-A727-989A1245C42D}" type="presOf" srcId="{DA303A04-4015-4320-992A-F6CB9BBEC77D}" destId="{49E04B42-3DBF-4756-A503-823E85D01FED}" srcOrd="1" destOrd="0" presId="urn:microsoft.com/office/officeart/2005/8/layout/radial5"/>
    <dgm:cxn modelId="{7A209680-C365-4908-A567-B0C9FC1F5C11}" srcId="{790901E1-9EA1-44F3-A620-6DAC8E40630F}" destId="{74552BB2-3CC2-44F1-8326-85C15C364F5D}" srcOrd="4" destOrd="0" parTransId="{4C1BFD8F-67C9-4977-92A5-9D7C679AF12E}" sibTransId="{ED43D5F1-4F8D-43D3-A4F7-B849F5DE476B}"/>
    <dgm:cxn modelId="{9FC0F398-95AC-4281-A36B-1C5D12B69E6E}" type="presOf" srcId="{F710834A-593F-42D9-9DD2-FFF1B475C283}" destId="{01C33A27-6F70-45E9-B7DD-814F5F9C8FF1}" srcOrd="0" destOrd="0" presId="urn:microsoft.com/office/officeart/2005/8/layout/radial5"/>
    <dgm:cxn modelId="{9C5CB999-A93A-46AF-8131-36A9BFF619AA}" type="presOf" srcId="{74552BB2-3CC2-44F1-8326-85C15C364F5D}" destId="{6F2DA730-A599-4E86-9CB5-9046EDA16ACA}" srcOrd="0" destOrd="5" presId="urn:microsoft.com/office/officeart/2005/8/layout/radial5"/>
    <dgm:cxn modelId="{3688AFA9-76BB-407B-A939-625BEB6C4BF2}" type="presOf" srcId="{C9616411-431F-442E-8989-487695090090}" destId="{30A65AEE-CE0E-491A-B769-4DF29090ABC4}" srcOrd="0" destOrd="0" presId="urn:microsoft.com/office/officeart/2005/8/layout/radial5"/>
    <dgm:cxn modelId="{ECC1E1AD-0447-47DB-9BAD-973C8762FAA0}" srcId="{790901E1-9EA1-44F3-A620-6DAC8E40630F}" destId="{CCD0D855-84BC-4D5D-B54A-716597AD236B}" srcOrd="0" destOrd="0" parTransId="{7E49BC64-77F1-4A8B-804E-BF91E5318EFF}" sibTransId="{5DCBD290-60F0-41D2-A389-B1C808BE8BBD}"/>
    <dgm:cxn modelId="{2E07B2B8-CBAE-455A-B688-9B4E783835F2}" srcId="{31477CCF-69E8-4BD4-93BF-B6EF1011725F}" destId="{790901E1-9EA1-44F3-A620-6DAC8E40630F}" srcOrd="0" destOrd="0" parTransId="{DA303A04-4015-4320-992A-F6CB9BBEC77D}" sibTransId="{FF5D1F37-566F-46F4-A951-69AFCFA44E7F}"/>
    <dgm:cxn modelId="{DA5FAABA-DD28-44BA-95EB-CA66605EDB69}" type="presOf" srcId="{DA303A04-4015-4320-992A-F6CB9BBEC77D}" destId="{717B28B1-8A73-4515-8F9D-17C570DBFFA1}" srcOrd="0" destOrd="0" presId="urn:microsoft.com/office/officeart/2005/8/layout/radial5"/>
    <dgm:cxn modelId="{9AB042D8-A129-401B-9343-F62AC9C615C3}" type="presOf" srcId="{CCD0D855-84BC-4D5D-B54A-716597AD236B}" destId="{6F2DA730-A599-4E86-9CB5-9046EDA16ACA}" srcOrd="0" destOrd="1" presId="urn:microsoft.com/office/officeart/2005/8/layout/radial5"/>
    <dgm:cxn modelId="{F54332D9-989F-409E-9D6A-C11366D930A6}" srcId="{790901E1-9EA1-44F3-A620-6DAC8E40630F}" destId="{A0B253A1-ED55-472C-886A-A035615B4320}" srcOrd="1" destOrd="0" parTransId="{3853C271-8AA2-4FDE-9E67-60ED7B39F9A8}" sibTransId="{4A0D1B2B-F2EC-4DF3-8FAE-C8A254B1456C}"/>
    <dgm:cxn modelId="{9982D1DA-E128-4648-8845-0902A0AB6244}" type="presOf" srcId="{B1F895B7-3EEF-4283-B25E-94075246B4F9}" destId="{DF374D1E-6F8E-41E2-A23C-65C2DFFE3F01}" srcOrd="0" destOrd="0" presId="urn:microsoft.com/office/officeart/2005/8/layout/radial5"/>
    <dgm:cxn modelId="{11E0A8DC-E627-4CAC-AA51-1143357FA923}" srcId="{790901E1-9EA1-44F3-A620-6DAC8E40630F}" destId="{C261BC88-5E9B-4F35-A0D0-86CF7BF7A177}" srcOrd="2" destOrd="0" parTransId="{E7D430B6-34B4-4F24-ACA6-4ADFA41C1C5F}" sibTransId="{76D2AF61-905A-4F70-8387-1C6622BF92ED}"/>
    <dgm:cxn modelId="{543175DD-F6D4-49AC-87D3-3C4274A94885}" type="presOf" srcId="{7AD87D73-D054-4B9B-99BC-71E82179BE2E}" destId="{01ED3A0A-9B15-4630-A8A0-19D3D076C4F9}" srcOrd="0" destOrd="0" presId="urn:microsoft.com/office/officeart/2005/8/layout/radial5"/>
    <dgm:cxn modelId="{B3DB78E5-9C8A-42AE-838D-BCD5A0FED42F}" srcId="{31477CCF-69E8-4BD4-93BF-B6EF1011725F}" destId="{4233DF30-713A-4C80-BC7F-F3D2B6679C98}" srcOrd="5" destOrd="0" parTransId="{E1AD5DDC-A00C-4C42-A99A-104C462A3606}" sibTransId="{7D3866D8-1808-4023-87DF-C9EC19D471F4}"/>
    <dgm:cxn modelId="{9DA99FE7-68F7-42E5-9475-08A514CCB3B7}" srcId="{29DF43CA-7313-44BF-BD3F-B42276A4B4C6}" destId="{31477CCF-69E8-4BD4-93BF-B6EF1011725F}" srcOrd="0" destOrd="0" parTransId="{24A0AC34-373E-4E78-A363-B9A53860CBD7}" sibTransId="{E99D4221-4CB6-416B-A54E-C8B92D98C224}"/>
    <dgm:cxn modelId="{E43676FA-4AC2-4644-B6E2-DFC6554F9543}" type="presOf" srcId="{29DF43CA-7313-44BF-BD3F-B42276A4B4C6}" destId="{68A7AC05-CC20-4697-B0A4-24A344541BF5}" srcOrd="0" destOrd="0" presId="urn:microsoft.com/office/officeart/2005/8/layout/radial5"/>
    <dgm:cxn modelId="{58514EFF-CFAB-4F60-BC1F-F93DE24D55FB}" type="presParOf" srcId="{68A7AC05-CC20-4697-B0A4-24A344541BF5}" destId="{2B7DA45D-4DCA-46C6-925E-9B6A412CE90C}" srcOrd="0" destOrd="0" presId="urn:microsoft.com/office/officeart/2005/8/layout/radial5"/>
    <dgm:cxn modelId="{3FC5BD65-2936-4A3A-9CCF-A1EA0AC56A4E}" type="presParOf" srcId="{68A7AC05-CC20-4697-B0A4-24A344541BF5}" destId="{717B28B1-8A73-4515-8F9D-17C570DBFFA1}" srcOrd="1" destOrd="0" presId="urn:microsoft.com/office/officeart/2005/8/layout/radial5"/>
    <dgm:cxn modelId="{CC1C6BB1-C2B2-40DB-A491-9D570F80BD75}" type="presParOf" srcId="{717B28B1-8A73-4515-8F9D-17C570DBFFA1}" destId="{49E04B42-3DBF-4756-A503-823E85D01FED}" srcOrd="0" destOrd="0" presId="urn:microsoft.com/office/officeart/2005/8/layout/radial5"/>
    <dgm:cxn modelId="{147EAB99-4F86-4955-A1FE-D081643F5E65}" type="presParOf" srcId="{68A7AC05-CC20-4697-B0A4-24A344541BF5}" destId="{6F2DA730-A599-4E86-9CB5-9046EDA16ACA}" srcOrd="2" destOrd="0" presId="urn:microsoft.com/office/officeart/2005/8/layout/radial5"/>
    <dgm:cxn modelId="{4CB3CC16-492E-4B3A-B00E-43575631DBAF}" type="presParOf" srcId="{68A7AC05-CC20-4697-B0A4-24A344541BF5}" destId="{EF5A8418-25CE-4B04-AEA5-AF4B09CA3A63}" srcOrd="3" destOrd="0" presId="urn:microsoft.com/office/officeart/2005/8/layout/radial5"/>
    <dgm:cxn modelId="{C41DA5A0-DE5E-45CD-B467-0E1A950CC546}" type="presParOf" srcId="{EF5A8418-25CE-4B04-AEA5-AF4B09CA3A63}" destId="{274A422A-8287-43D4-9C91-2AD81E44C55C}" srcOrd="0" destOrd="0" presId="urn:microsoft.com/office/officeart/2005/8/layout/radial5"/>
    <dgm:cxn modelId="{DFD86B28-7E43-4E17-825D-F2E28E764CC2}" type="presParOf" srcId="{68A7AC05-CC20-4697-B0A4-24A344541BF5}" destId="{CF28509A-063F-43CF-B03C-F34362D8987E}" srcOrd="4" destOrd="0" presId="urn:microsoft.com/office/officeart/2005/8/layout/radial5"/>
    <dgm:cxn modelId="{AC352A91-B171-4383-B30C-73A390D83479}" type="presParOf" srcId="{68A7AC05-CC20-4697-B0A4-24A344541BF5}" destId="{DF374D1E-6F8E-41E2-A23C-65C2DFFE3F01}" srcOrd="5" destOrd="0" presId="urn:microsoft.com/office/officeart/2005/8/layout/radial5"/>
    <dgm:cxn modelId="{CD5E713C-BB2D-4C0B-8E47-0BBFF45EB355}" type="presParOf" srcId="{DF374D1E-6F8E-41E2-A23C-65C2DFFE3F01}" destId="{0B7F02EC-5EF7-4005-8F01-274FEA796A0D}" srcOrd="0" destOrd="0" presId="urn:microsoft.com/office/officeart/2005/8/layout/radial5"/>
    <dgm:cxn modelId="{CEEA4E37-BF5D-4629-A35D-5775F91F0993}" type="presParOf" srcId="{68A7AC05-CC20-4697-B0A4-24A344541BF5}" destId="{01ED3A0A-9B15-4630-A8A0-19D3D076C4F9}" srcOrd="6" destOrd="0" presId="urn:microsoft.com/office/officeart/2005/8/layout/radial5"/>
    <dgm:cxn modelId="{BE791FCE-E8A6-4740-AAB3-B22608E83C8D}" type="presParOf" srcId="{68A7AC05-CC20-4697-B0A4-24A344541BF5}" destId="{01C33A27-6F70-45E9-B7DD-814F5F9C8FF1}" srcOrd="7" destOrd="0" presId="urn:microsoft.com/office/officeart/2005/8/layout/radial5"/>
    <dgm:cxn modelId="{B9E452E7-744C-4CE6-A97C-B0A45049A14A}" type="presParOf" srcId="{01C33A27-6F70-45E9-B7DD-814F5F9C8FF1}" destId="{72BBCF3D-DE73-433C-96E7-A9C8E8192CA0}" srcOrd="0" destOrd="0" presId="urn:microsoft.com/office/officeart/2005/8/layout/radial5"/>
    <dgm:cxn modelId="{08648FAE-E9F9-43B5-A945-41D456D790C2}" type="presParOf" srcId="{68A7AC05-CC20-4697-B0A4-24A344541BF5}" destId="{CC4EDF88-DE74-481E-B5EA-49DC4B2B5ECD}" srcOrd="8" destOrd="0" presId="urn:microsoft.com/office/officeart/2005/8/layout/radial5"/>
    <dgm:cxn modelId="{36F01CB2-B0E5-4837-B119-42BF2E0F61DE}" type="presParOf" srcId="{68A7AC05-CC20-4697-B0A4-24A344541BF5}" destId="{30A65AEE-CE0E-491A-B769-4DF29090ABC4}" srcOrd="9" destOrd="0" presId="urn:microsoft.com/office/officeart/2005/8/layout/radial5"/>
    <dgm:cxn modelId="{99D5EE1D-12C1-4C4D-BDD6-BC9DB1F357AE}" type="presParOf" srcId="{30A65AEE-CE0E-491A-B769-4DF29090ABC4}" destId="{D07E63D7-DA52-4801-AC86-E4BE40F8AF4B}" srcOrd="0" destOrd="0" presId="urn:microsoft.com/office/officeart/2005/8/layout/radial5"/>
    <dgm:cxn modelId="{68B7903B-A00F-4AAA-9C73-36B057845989}" type="presParOf" srcId="{68A7AC05-CC20-4697-B0A4-24A344541BF5}" destId="{4202CB96-EC73-4B94-8114-3B40A76C8EC2}" srcOrd="10" destOrd="0" presId="urn:microsoft.com/office/officeart/2005/8/layout/radial5"/>
    <dgm:cxn modelId="{5BA39A94-A354-43BC-A88D-655346C54AC3}" type="presParOf" srcId="{68A7AC05-CC20-4697-B0A4-24A344541BF5}" destId="{75E79D38-D1E0-4AF0-A037-12D3AC6CA92A}" srcOrd="11" destOrd="0" presId="urn:microsoft.com/office/officeart/2005/8/layout/radial5"/>
    <dgm:cxn modelId="{A6834764-5D0C-4079-8CBE-E26FEA9C726A}" type="presParOf" srcId="{75E79D38-D1E0-4AF0-A037-12D3AC6CA92A}" destId="{0996FD56-5BC5-4A36-ABB0-0816FA0641E0}" srcOrd="0" destOrd="0" presId="urn:microsoft.com/office/officeart/2005/8/layout/radial5"/>
    <dgm:cxn modelId="{986E5423-D1CF-433D-9394-502ED70B2863}" type="presParOf" srcId="{68A7AC05-CC20-4697-B0A4-24A344541BF5}" destId="{CF31DD2B-0DAA-4E7F-96EC-53FAB3C31A70}" srcOrd="12" destOrd="0" presId="urn:microsoft.com/office/officeart/2005/8/layout/radial5"/>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7DA45D-4DCA-46C6-925E-9B6A412CE90C}">
      <dsp:nvSpPr>
        <dsp:cNvPr id="0" name=""/>
        <dsp:cNvSpPr/>
      </dsp:nvSpPr>
      <dsp:spPr>
        <a:xfrm>
          <a:off x="2005950" y="1582659"/>
          <a:ext cx="956650" cy="956650"/>
        </a:xfrm>
        <a:prstGeom prst="ellipse">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dirty="0"/>
            <a:t>FRAS</a:t>
          </a:r>
          <a:endParaRPr lang="en-GB" sz="1800" kern="1200" dirty="0"/>
        </a:p>
      </dsp:txBody>
      <dsp:txXfrm>
        <a:off x="2146048" y="1722757"/>
        <a:ext cx="676454" cy="676454"/>
      </dsp:txXfrm>
    </dsp:sp>
    <dsp:sp modelId="{717B28B1-8A73-4515-8F9D-17C570DBFFA1}">
      <dsp:nvSpPr>
        <dsp:cNvPr id="0" name=""/>
        <dsp:cNvSpPr/>
      </dsp:nvSpPr>
      <dsp:spPr>
        <a:xfrm rot="16200000">
          <a:off x="2382365" y="1266846"/>
          <a:ext cx="203821" cy="2585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2412938" y="1349137"/>
        <a:ext cx="142675" cy="155156"/>
      </dsp:txXfrm>
    </dsp:sp>
    <dsp:sp modelId="{6F2DA730-A599-4E86-9CB5-9046EDA16ACA}">
      <dsp:nvSpPr>
        <dsp:cNvPr id="0" name=""/>
        <dsp:cNvSpPr/>
      </dsp:nvSpPr>
      <dsp:spPr>
        <a:xfrm>
          <a:off x="1886369" y="2276"/>
          <a:ext cx="1195813" cy="1195813"/>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GB" sz="1000" kern="1200" dirty="0"/>
            <a:t>Alignment sensors</a:t>
          </a:r>
        </a:p>
      </dsp:txBody>
      <dsp:txXfrm>
        <a:off x="2061492" y="177399"/>
        <a:ext cx="845567" cy="845567"/>
      </dsp:txXfrm>
    </dsp:sp>
    <dsp:sp modelId="{EF5A8418-25CE-4B04-AEA5-AF4B09CA3A63}">
      <dsp:nvSpPr>
        <dsp:cNvPr id="0" name=""/>
        <dsp:cNvSpPr/>
      </dsp:nvSpPr>
      <dsp:spPr>
        <a:xfrm rot="19800000">
          <a:off x="2958134" y="1599267"/>
          <a:ext cx="203821" cy="2585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2962230" y="1666272"/>
        <a:ext cx="142675" cy="155156"/>
      </dsp:txXfrm>
    </dsp:sp>
    <dsp:sp modelId="{CF28509A-063F-43CF-B03C-F34362D8987E}">
      <dsp:nvSpPr>
        <dsp:cNvPr id="0" name=""/>
        <dsp:cNvSpPr/>
      </dsp:nvSpPr>
      <dsp:spPr>
        <a:xfrm>
          <a:off x="3151460" y="732677"/>
          <a:ext cx="1195813" cy="1195813"/>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GB" sz="1000" kern="1200" dirty="0"/>
            <a:t>Environmental sensors</a:t>
          </a:r>
        </a:p>
      </dsp:txBody>
      <dsp:txXfrm>
        <a:off x="3326583" y="907800"/>
        <a:ext cx="845567" cy="845567"/>
      </dsp:txXfrm>
    </dsp:sp>
    <dsp:sp modelId="{DF374D1E-6F8E-41E2-A23C-65C2DFFE3F01}">
      <dsp:nvSpPr>
        <dsp:cNvPr id="0" name=""/>
        <dsp:cNvSpPr/>
      </dsp:nvSpPr>
      <dsp:spPr>
        <a:xfrm rot="1800000">
          <a:off x="2958134" y="2264108"/>
          <a:ext cx="203821" cy="2585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2962230" y="2300540"/>
        <a:ext cx="142675" cy="155156"/>
      </dsp:txXfrm>
    </dsp:sp>
    <dsp:sp modelId="{01ED3A0A-9B15-4630-A8A0-19D3D076C4F9}">
      <dsp:nvSpPr>
        <dsp:cNvPr id="0" name=""/>
        <dsp:cNvSpPr/>
      </dsp:nvSpPr>
      <dsp:spPr>
        <a:xfrm>
          <a:off x="3151460" y="2193478"/>
          <a:ext cx="1195813" cy="1195813"/>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GB" sz="1000" kern="1200" dirty="0"/>
            <a:t>internal monitoring systems</a:t>
          </a:r>
        </a:p>
      </dsp:txBody>
      <dsp:txXfrm>
        <a:off x="3326583" y="2368601"/>
        <a:ext cx="845567" cy="845567"/>
      </dsp:txXfrm>
    </dsp:sp>
    <dsp:sp modelId="{01C33A27-6F70-45E9-B7DD-814F5F9C8FF1}">
      <dsp:nvSpPr>
        <dsp:cNvPr id="0" name=""/>
        <dsp:cNvSpPr/>
      </dsp:nvSpPr>
      <dsp:spPr>
        <a:xfrm rot="5400000">
          <a:off x="2382365" y="2596529"/>
          <a:ext cx="203821" cy="2585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2412938" y="2617674"/>
        <a:ext cx="142675" cy="155156"/>
      </dsp:txXfrm>
    </dsp:sp>
    <dsp:sp modelId="{CC4EDF88-DE74-481E-B5EA-49DC4B2B5ECD}">
      <dsp:nvSpPr>
        <dsp:cNvPr id="0" name=""/>
        <dsp:cNvSpPr/>
      </dsp:nvSpPr>
      <dsp:spPr>
        <a:xfrm>
          <a:off x="1886369" y="2923879"/>
          <a:ext cx="1195813" cy="1195813"/>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GB" sz="1000" kern="1200" dirty="0"/>
            <a:t>Motorized jacks</a:t>
          </a:r>
        </a:p>
      </dsp:txBody>
      <dsp:txXfrm>
        <a:off x="2061492" y="3099002"/>
        <a:ext cx="845567" cy="845567"/>
      </dsp:txXfrm>
    </dsp:sp>
    <dsp:sp modelId="{30A65AEE-CE0E-491A-B769-4DF29090ABC4}">
      <dsp:nvSpPr>
        <dsp:cNvPr id="0" name=""/>
        <dsp:cNvSpPr/>
      </dsp:nvSpPr>
      <dsp:spPr>
        <a:xfrm rot="9000000">
          <a:off x="1806595" y="2264108"/>
          <a:ext cx="203821" cy="2585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rot="10800000">
        <a:off x="1863645" y="2300540"/>
        <a:ext cx="142675" cy="155156"/>
      </dsp:txXfrm>
    </dsp:sp>
    <dsp:sp modelId="{4202CB96-EC73-4B94-8114-3B40A76C8EC2}">
      <dsp:nvSpPr>
        <dsp:cNvPr id="0" name=""/>
        <dsp:cNvSpPr/>
      </dsp:nvSpPr>
      <dsp:spPr>
        <a:xfrm>
          <a:off x="621278" y="2193478"/>
          <a:ext cx="1195813" cy="1195813"/>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GB" sz="1000" kern="1200" dirty="0"/>
            <a:t>Motorized universal alignment platforms (UAP)</a:t>
          </a:r>
        </a:p>
      </dsp:txBody>
      <dsp:txXfrm>
        <a:off x="796401" y="2368601"/>
        <a:ext cx="845567" cy="845567"/>
      </dsp:txXfrm>
    </dsp:sp>
    <dsp:sp modelId="{75E79D38-D1E0-4AF0-A037-12D3AC6CA92A}">
      <dsp:nvSpPr>
        <dsp:cNvPr id="0" name=""/>
        <dsp:cNvSpPr/>
      </dsp:nvSpPr>
      <dsp:spPr>
        <a:xfrm rot="12600000">
          <a:off x="1806595" y="1599267"/>
          <a:ext cx="203821" cy="2585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rot="10800000">
        <a:off x="1863645" y="1666272"/>
        <a:ext cx="142675" cy="155156"/>
      </dsp:txXfrm>
    </dsp:sp>
    <dsp:sp modelId="{CF31DD2B-0DAA-4E7F-96EC-53FAB3C31A70}">
      <dsp:nvSpPr>
        <dsp:cNvPr id="0" name=""/>
        <dsp:cNvSpPr/>
      </dsp:nvSpPr>
      <dsp:spPr>
        <a:xfrm>
          <a:off x="621278" y="732677"/>
          <a:ext cx="1195813" cy="1195813"/>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GB" sz="1000" kern="1200" dirty="0"/>
            <a:t>Wire Replacement system, diagnostic system</a:t>
          </a:r>
        </a:p>
      </dsp:txBody>
      <dsp:txXfrm>
        <a:off x="796401" y="907800"/>
        <a:ext cx="845567" cy="845567"/>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C5C687-666B-4DFD-AF32-28FC35C7FCFE}">
      <dsp:nvSpPr>
        <dsp:cNvPr id="0" name=""/>
        <dsp:cNvSpPr/>
      </dsp:nvSpPr>
      <dsp:spPr>
        <a:xfrm>
          <a:off x="2894" y="422758"/>
          <a:ext cx="897353" cy="5384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Asset Hierarchy</a:t>
          </a:r>
          <a:endParaRPr lang="en-GB" sz="1200" kern="1200" dirty="0"/>
        </a:p>
      </dsp:txBody>
      <dsp:txXfrm>
        <a:off x="18664" y="438528"/>
        <a:ext cx="865813" cy="506871"/>
      </dsp:txXfrm>
    </dsp:sp>
    <dsp:sp modelId="{FC3F8429-20F4-4A88-B996-662173C4E055}">
      <dsp:nvSpPr>
        <dsp:cNvPr id="0" name=""/>
        <dsp:cNvSpPr/>
      </dsp:nvSpPr>
      <dsp:spPr>
        <a:xfrm>
          <a:off x="989983" y="580692"/>
          <a:ext cx="190238" cy="2225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989983" y="625201"/>
        <a:ext cx="133167" cy="133525"/>
      </dsp:txXfrm>
    </dsp:sp>
    <dsp:sp modelId="{849D2167-3A5A-4773-B07A-D9B2D15FA75E}">
      <dsp:nvSpPr>
        <dsp:cNvPr id="0" name=""/>
        <dsp:cNvSpPr/>
      </dsp:nvSpPr>
      <dsp:spPr>
        <a:xfrm>
          <a:off x="1259189" y="422758"/>
          <a:ext cx="897353" cy="5384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Naming</a:t>
          </a:r>
          <a:endParaRPr lang="en-GB" sz="1200" kern="1200" dirty="0"/>
        </a:p>
      </dsp:txBody>
      <dsp:txXfrm>
        <a:off x="1274959" y="438528"/>
        <a:ext cx="865813" cy="506871"/>
      </dsp:txXfrm>
    </dsp:sp>
    <dsp:sp modelId="{5D98BA3C-CD2C-494E-A352-C215265401C4}">
      <dsp:nvSpPr>
        <dsp:cNvPr id="0" name=""/>
        <dsp:cNvSpPr/>
      </dsp:nvSpPr>
      <dsp:spPr>
        <a:xfrm>
          <a:off x="2246277" y="580692"/>
          <a:ext cx="190238" cy="2225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2246277" y="625201"/>
        <a:ext cx="133167" cy="133525"/>
      </dsp:txXfrm>
    </dsp:sp>
    <dsp:sp modelId="{7936A3E2-F47F-40BB-9740-B82C28300A28}">
      <dsp:nvSpPr>
        <dsp:cNvPr id="0" name=""/>
        <dsp:cNvSpPr/>
      </dsp:nvSpPr>
      <dsp:spPr>
        <a:xfrm>
          <a:off x="2515483" y="422758"/>
          <a:ext cx="897353" cy="5384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Workflow</a:t>
          </a:r>
          <a:endParaRPr lang="en-GB" sz="1200" kern="1200" dirty="0"/>
        </a:p>
      </dsp:txBody>
      <dsp:txXfrm>
        <a:off x="2531253" y="438528"/>
        <a:ext cx="865813" cy="506871"/>
      </dsp:txXfrm>
    </dsp:sp>
    <dsp:sp modelId="{A9185B74-4C95-480D-8259-E7DCF2E386B8}">
      <dsp:nvSpPr>
        <dsp:cNvPr id="0" name=""/>
        <dsp:cNvSpPr/>
      </dsp:nvSpPr>
      <dsp:spPr>
        <a:xfrm>
          <a:off x="3502571" y="580692"/>
          <a:ext cx="190238" cy="2225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3502571" y="625201"/>
        <a:ext cx="133167" cy="133525"/>
      </dsp:txXfrm>
    </dsp:sp>
    <dsp:sp modelId="{1ABC76D8-92CA-4A03-97D8-73D6BBC8E2E2}">
      <dsp:nvSpPr>
        <dsp:cNvPr id="0" name=""/>
        <dsp:cNvSpPr/>
      </dsp:nvSpPr>
      <dsp:spPr>
        <a:xfrm>
          <a:off x="3771777" y="422758"/>
          <a:ext cx="897353" cy="5384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Sensor Parameter</a:t>
          </a:r>
          <a:endParaRPr lang="en-GB" sz="1200" kern="1200" dirty="0"/>
        </a:p>
      </dsp:txBody>
      <dsp:txXfrm>
        <a:off x="3787547" y="438528"/>
        <a:ext cx="865813" cy="506871"/>
      </dsp:txXfrm>
    </dsp:sp>
    <dsp:sp modelId="{06430D4A-148C-4AFB-83FE-C6B517725E4D}">
      <dsp:nvSpPr>
        <dsp:cNvPr id="0" name=""/>
        <dsp:cNvSpPr/>
      </dsp:nvSpPr>
      <dsp:spPr>
        <a:xfrm>
          <a:off x="4758866" y="580692"/>
          <a:ext cx="190238" cy="2225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4758866" y="625201"/>
        <a:ext cx="133167" cy="133525"/>
      </dsp:txXfrm>
    </dsp:sp>
    <dsp:sp modelId="{A8DDA57C-9C20-4A6D-8FC9-A0DBCFF8F2C7}">
      <dsp:nvSpPr>
        <dsp:cNvPr id="0" name=""/>
        <dsp:cNvSpPr/>
      </dsp:nvSpPr>
      <dsp:spPr>
        <a:xfrm>
          <a:off x="5028072" y="422758"/>
          <a:ext cx="897353" cy="5384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Translating to EAM</a:t>
          </a:r>
          <a:endParaRPr lang="en-GB" sz="1200" kern="1200" dirty="0"/>
        </a:p>
      </dsp:txBody>
      <dsp:txXfrm>
        <a:off x="5043842" y="438528"/>
        <a:ext cx="865813" cy="506871"/>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12E746-4D91-4C70-9A2B-D62D1FA3F8AD}">
      <dsp:nvSpPr>
        <dsp:cNvPr id="0" name=""/>
        <dsp:cNvSpPr/>
      </dsp:nvSpPr>
      <dsp:spPr>
        <a:xfrm rot="5400000">
          <a:off x="401647" y="533390"/>
          <a:ext cx="471738" cy="537057"/>
        </a:xfrm>
        <a:prstGeom prst="bentUpArrow">
          <a:avLst>
            <a:gd name="adj1" fmla="val 32840"/>
            <a:gd name="adj2" fmla="val 25000"/>
            <a:gd name="adj3" fmla="val 3578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A858E0D-25E6-4C03-9D75-CA6386A8EB53}">
      <dsp:nvSpPr>
        <dsp:cNvPr id="0" name=""/>
        <dsp:cNvSpPr/>
      </dsp:nvSpPr>
      <dsp:spPr>
        <a:xfrm>
          <a:off x="276665" y="10459"/>
          <a:ext cx="794129" cy="555864"/>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Iteration 1</a:t>
          </a:r>
          <a:endParaRPr lang="en-GB" sz="1100" kern="1200" dirty="0"/>
        </a:p>
      </dsp:txBody>
      <dsp:txXfrm>
        <a:off x="303805" y="37599"/>
        <a:ext cx="739849" cy="501584"/>
      </dsp:txXfrm>
    </dsp:sp>
    <dsp:sp modelId="{933157DC-06F6-450F-9E8C-95321C77F5D7}">
      <dsp:nvSpPr>
        <dsp:cNvPr id="0" name=""/>
        <dsp:cNvSpPr/>
      </dsp:nvSpPr>
      <dsp:spPr>
        <a:xfrm>
          <a:off x="1070795" y="63473"/>
          <a:ext cx="577573" cy="449274"/>
        </a:xfrm>
        <a:prstGeom prst="rect">
          <a:avLst/>
        </a:prstGeom>
        <a:noFill/>
        <a:ln>
          <a:noFill/>
        </a:ln>
        <a:effectLst/>
      </dsp:spPr>
      <dsp:style>
        <a:lnRef idx="0">
          <a:scrgbClr r="0" g="0" b="0"/>
        </a:lnRef>
        <a:fillRef idx="0">
          <a:scrgbClr r="0" g="0" b="0"/>
        </a:fillRef>
        <a:effectRef idx="0">
          <a:scrgbClr r="0" g="0" b="0"/>
        </a:effectRef>
        <a:fontRef idx="minor"/>
      </dsp:style>
    </dsp:sp>
    <dsp:sp modelId="{4966C6E0-599B-4B23-B94C-961C7657AAE3}">
      <dsp:nvSpPr>
        <dsp:cNvPr id="0" name=""/>
        <dsp:cNvSpPr/>
      </dsp:nvSpPr>
      <dsp:spPr>
        <a:xfrm rot="5400000">
          <a:off x="1060065" y="1157810"/>
          <a:ext cx="471738" cy="537057"/>
        </a:xfrm>
        <a:prstGeom prst="bentUpArrow">
          <a:avLst>
            <a:gd name="adj1" fmla="val 32840"/>
            <a:gd name="adj2" fmla="val 25000"/>
            <a:gd name="adj3" fmla="val 3578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7B37851-B7A0-4F01-BAC1-5038BFE7EBDB}">
      <dsp:nvSpPr>
        <dsp:cNvPr id="0" name=""/>
        <dsp:cNvSpPr/>
      </dsp:nvSpPr>
      <dsp:spPr>
        <a:xfrm>
          <a:off x="935083" y="634879"/>
          <a:ext cx="794129" cy="555864"/>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Iteration 2</a:t>
          </a:r>
          <a:endParaRPr lang="en-GB" sz="1100" kern="1200" dirty="0"/>
        </a:p>
      </dsp:txBody>
      <dsp:txXfrm>
        <a:off x="962223" y="662019"/>
        <a:ext cx="739849" cy="501584"/>
      </dsp:txXfrm>
    </dsp:sp>
    <dsp:sp modelId="{429AE797-0908-4A11-88A6-C318A5DED1CA}">
      <dsp:nvSpPr>
        <dsp:cNvPr id="0" name=""/>
        <dsp:cNvSpPr/>
      </dsp:nvSpPr>
      <dsp:spPr>
        <a:xfrm>
          <a:off x="1729212" y="687893"/>
          <a:ext cx="577573" cy="449274"/>
        </a:xfrm>
        <a:prstGeom prst="rect">
          <a:avLst/>
        </a:prstGeom>
        <a:noFill/>
        <a:ln>
          <a:noFill/>
        </a:ln>
        <a:effectLst/>
      </dsp:spPr>
      <dsp:style>
        <a:lnRef idx="0">
          <a:scrgbClr r="0" g="0" b="0"/>
        </a:lnRef>
        <a:fillRef idx="0">
          <a:scrgbClr r="0" g="0" b="0"/>
        </a:fillRef>
        <a:effectRef idx="0">
          <a:scrgbClr r="0" g="0" b="0"/>
        </a:effectRef>
        <a:fontRef idx="minor"/>
      </dsp:style>
    </dsp:sp>
    <dsp:sp modelId="{7A032430-6131-4203-B163-298F8F121BDF}">
      <dsp:nvSpPr>
        <dsp:cNvPr id="0" name=""/>
        <dsp:cNvSpPr/>
      </dsp:nvSpPr>
      <dsp:spPr>
        <a:xfrm>
          <a:off x="1593500" y="1259298"/>
          <a:ext cx="794129" cy="555864"/>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Iteration 3</a:t>
          </a:r>
          <a:endParaRPr lang="en-GB" sz="1100" kern="1200" dirty="0"/>
        </a:p>
      </dsp:txBody>
      <dsp:txXfrm>
        <a:off x="1620640" y="1286438"/>
        <a:ext cx="739849" cy="501584"/>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12E746-4D91-4C70-9A2B-D62D1FA3F8AD}">
      <dsp:nvSpPr>
        <dsp:cNvPr id="0" name=""/>
        <dsp:cNvSpPr/>
      </dsp:nvSpPr>
      <dsp:spPr>
        <a:xfrm rot="5400000">
          <a:off x="401647" y="533390"/>
          <a:ext cx="471738" cy="537057"/>
        </a:xfrm>
        <a:prstGeom prst="bentUpArrow">
          <a:avLst>
            <a:gd name="adj1" fmla="val 32840"/>
            <a:gd name="adj2" fmla="val 25000"/>
            <a:gd name="adj3" fmla="val 3578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A858E0D-25E6-4C03-9D75-CA6386A8EB53}">
      <dsp:nvSpPr>
        <dsp:cNvPr id="0" name=""/>
        <dsp:cNvSpPr/>
      </dsp:nvSpPr>
      <dsp:spPr>
        <a:xfrm>
          <a:off x="276665" y="10459"/>
          <a:ext cx="794129" cy="555864"/>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Iteration 1</a:t>
          </a:r>
          <a:endParaRPr lang="en-GB" sz="1100" kern="1200" dirty="0"/>
        </a:p>
      </dsp:txBody>
      <dsp:txXfrm>
        <a:off x="303805" y="37599"/>
        <a:ext cx="739849" cy="501584"/>
      </dsp:txXfrm>
    </dsp:sp>
    <dsp:sp modelId="{933157DC-06F6-450F-9E8C-95321C77F5D7}">
      <dsp:nvSpPr>
        <dsp:cNvPr id="0" name=""/>
        <dsp:cNvSpPr/>
      </dsp:nvSpPr>
      <dsp:spPr>
        <a:xfrm>
          <a:off x="1070795" y="63473"/>
          <a:ext cx="577573" cy="449274"/>
        </a:xfrm>
        <a:prstGeom prst="rect">
          <a:avLst/>
        </a:prstGeom>
        <a:noFill/>
        <a:ln>
          <a:noFill/>
        </a:ln>
        <a:effectLst/>
      </dsp:spPr>
      <dsp:style>
        <a:lnRef idx="0">
          <a:scrgbClr r="0" g="0" b="0"/>
        </a:lnRef>
        <a:fillRef idx="0">
          <a:scrgbClr r="0" g="0" b="0"/>
        </a:fillRef>
        <a:effectRef idx="0">
          <a:scrgbClr r="0" g="0" b="0"/>
        </a:effectRef>
        <a:fontRef idx="minor"/>
      </dsp:style>
    </dsp:sp>
    <dsp:sp modelId="{4966C6E0-599B-4B23-B94C-961C7657AAE3}">
      <dsp:nvSpPr>
        <dsp:cNvPr id="0" name=""/>
        <dsp:cNvSpPr/>
      </dsp:nvSpPr>
      <dsp:spPr>
        <a:xfrm rot="5400000">
          <a:off x="1060065" y="1157810"/>
          <a:ext cx="471738" cy="537057"/>
        </a:xfrm>
        <a:prstGeom prst="bentUpArrow">
          <a:avLst>
            <a:gd name="adj1" fmla="val 32840"/>
            <a:gd name="adj2" fmla="val 25000"/>
            <a:gd name="adj3" fmla="val 3578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7B37851-B7A0-4F01-BAC1-5038BFE7EBDB}">
      <dsp:nvSpPr>
        <dsp:cNvPr id="0" name=""/>
        <dsp:cNvSpPr/>
      </dsp:nvSpPr>
      <dsp:spPr>
        <a:xfrm>
          <a:off x="935083" y="634879"/>
          <a:ext cx="794129" cy="555864"/>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Iteration 2</a:t>
          </a:r>
          <a:endParaRPr lang="en-GB" sz="1100" kern="1200" dirty="0"/>
        </a:p>
      </dsp:txBody>
      <dsp:txXfrm>
        <a:off x="962223" y="662019"/>
        <a:ext cx="739849" cy="501584"/>
      </dsp:txXfrm>
    </dsp:sp>
    <dsp:sp modelId="{429AE797-0908-4A11-88A6-C318A5DED1CA}">
      <dsp:nvSpPr>
        <dsp:cNvPr id="0" name=""/>
        <dsp:cNvSpPr/>
      </dsp:nvSpPr>
      <dsp:spPr>
        <a:xfrm>
          <a:off x="1729212" y="687893"/>
          <a:ext cx="577573" cy="449274"/>
        </a:xfrm>
        <a:prstGeom prst="rect">
          <a:avLst/>
        </a:prstGeom>
        <a:noFill/>
        <a:ln>
          <a:noFill/>
        </a:ln>
        <a:effectLst/>
      </dsp:spPr>
      <dsp:style>
        <a:lnRef idx="0">
          <a:scrgbClr r="0" g="0" b="0"/>
        </a:lnRef>
        <a:fillRef idx="0">
          <a:scrgbClr r="0" g="0" b="0"/>
        </a:fillRef>
        <a:effectRef idx="0">
          <a:scrgbClr r="0" g="0" b="0"/>
        </a:effectRef>
        <a:fontRef idx="minor"/>
      </dsp:style>
    </dsp:sp>
    <dsp:sp modelId="{7A032430-6131-4203-B163-298F8F121BDF}">
      <dsp:nvSpPr>
        <dsp:cNvPr id="0" name=""/>
        <dsp:cNvSpPr/>
      </dsp:nvSpPr>
      <dsp:spPr>
        <a:xfrm>
          <a:off x="1593500" y="1259298"/>
          <a:ext cx="794129" cy="555864"/>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Iteration 3</a:t>
          </a:r>
          <a:endParaRPr lang="en-GB" sz="1100" kern="1200" dirty="0"/>
        </a:p>
      </dsp:txBody>
      <dsp:txXfrm>
        <a:off x="1620640" y="1286438"/>
        <a:ext cx="739849" cy="501584"/>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12E746-4D91-4C70-9A2B-D62D1FA3F8AD}">
      <dsp:nvSpPr>
        <dsp:cNvPr id="0" name=""/>
        <dsp:cNvSpPr/>
      </dsp:nvSpPr>
      <dsp:spPr>
        <a:xfrm rot="5400000">
          <a:off x="401647" y="533390"/>
          <a:ext cx="471738" cy="537057"/>
        </a:xfrm>
        <a:prstGeom prst="bentUpArrow">
          <a:avLst>
            <a:gd name="adj1" fmla="val 32840"/>
            <a:gd name="adj2" fmla="val 25000"/>
            <a:gd name="adj3" fmla="val 3578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A858E0D-25E6-4C03-9D75-CA6386A8EB53}">
      <dsp:nvSpPr>
        <dsp:cNvPr id="0" name=""/>
        <dsp:cNvSpPr/>
      </dsp:nvSpPr>
      <dsp:spPr>
        <a:xfrm>
          <a:off x="276665" y="10459"/>
          <a:ext cx="794129" cy="555864"/>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Iteration 1</a:t>
          </a:r>
          <a:endParaRPr lang="en-GB" sz="1100" kern="1200" dirty="0"/>
        </a:p>
      </dsp:txBody>
      <dsp:txXfrm>
        <a:off x="303805" y="37599"/>
        <a:ext cx="739849" cy="501584"/>
      </dsp:txXfrm>
    </dsp:sp>
    <dsp:sp modelId="{933157DC-06F6-450F-9E8C-95321C77F5D7}">
      <dsp:nvSpPr>
        <dsp:cNvPr id="0" name=""/>
        <dsp:cNvSpPr/>
      </dsp:nvSpPr>
      <dsp:spPr>
        <a:xfrm>
          <a:off x="1070795" y="63473"/>
          <a:ext cx="577573" cy="449274"/>
        </a:xfrm>
        <a:prstGeom prst="rect">
          <a:avLst/>
        </a:prstGeom>
        <a:noFill/>
        <a:ln>
          <a:noFill/>
        </a:ln>
        <a:effectLst/>
      </dsp:spPr>
      <dsp:style>
        <a:lnRef idx="0">
          <a:scrgbClr r="0" g="0" b="0"/>
        </a:lnRef>
        <a:fillRef idx="0">
          <a:scrgbClr r="0" g="0" b="0"/>
        </a:fillRef>
        <a:effectRef idx="0">
          <a:scrgbClr r="0" g="0" b="0"/>
        </a:effectRef>
        <a:fontRef idx="minor"/>
      </dsp:style>
    </dsp:sp>
    <dsp:sp modelId="{4966C6E0-599B-4B23-B94C-961C7657AAE3}">
      <dsp:nvSpPr>
        <dsp:cNvPr id="0" name=""/>
        <dsp:cNvSpPr/>
      </dsp:nvSpPr>
      <dsp:spPr>
        <a:xfrm rot="5400000">
          <a:off x="1060065" y="1157810"/>
          <a:ext cx="471738" cy="537057"/>
        </a:xfrm>
        <a:prstGeom prst="bentUpArrow">
          <a:avLst>
            <a:gd name="adj1" fmla="val 32840"/>
            <a:gd name="adj2" fmla="val 25000"/>
            <a:gd name="adj3" fmla="val 3578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7B37851-B7A0-4F01-BAC1-5038BFE7EBDB}">
      <dsp:nvSpPr>
        <dsp:cNvPr id="0" name=""/>
        <dsp:cNvSpPr/>
      </dsp:nvSpPr>
      <dsp:spPr>
        <a:xfrm>
          <a:off x="935083" y="634879"/>
          <a:ext cx="794129" cy="555864"/>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Iteration 2</a:t>
          </a:r>
          <a:endParaRPr lang="en-GB" sz="1100" kern="1200" dirty="0"/>
        </a:p>
      </dsp:txBody>
      <dsp:txXfrm>
        <a:off x="962223" y="662019"/>
        <a:ext cx="739849" cy="501584"/>
      </dsp:txXfrm>
    </dsp:sp>
    <dsp:sp modelId="{429AE797-0908-4A11-88A6-C318A5DED1CA}">
      <dsp:nvSpPr>
        <dsp:cNvPr id="0" name=""/>
        <dsp:cNvSpPr/>
      </dsp:nvSpPr>
      <dsp:spPr>
        <a:xfrm>
          <a:off x="1729212" y="687893"/>
          <a:ext cx="577573" cy="449274"/>
        </a:xfrm>
        <a:prstGeom prst="rect">
          <a:avLst/>
        </a:prstGeom>
        <a:noFill/>
        <a:ln>
          <a:noFill/>
        </a:ln>
        <a:effectLst/>
      </dsp:spPr>
      <dsp:style>
        <a:lnRef idx="0">
          <a:scrgbClr r="0" g="0" b="0"/>
        </a:lnRef>
        <a:fillRef idx="0">
          <a:scrgbClr r="0" g="0" b="0"/>
        </a:fillRef>
        <a:effectRef idx="0">
          <a:scrgbClr r="0" g="0" b="0"/>
        </a:effectRef>
        <a:fontRef idx="minor"/>
      </dsp:style>
    </dsp:sp>
    <dsp:sp modelId="{7A032430-6131-4203-B163-298F8F121BDF}">
      <dsp:nvSpPr>
        <dsp:cNvPr id="0" name=""/>
        <dsp:cNvSpPr/>
      </dsp:nvSpPr>
      <dsp:spPr>
        <a:xfrm>
          <a:off x="1593500" y="1259298"/>
          <a:ext cx="794129" cy="555864"/>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Iteration 3</a:t>
          </a:r>
          <a:endParaRPr lang="en-GB" sz="1100" kern="1200" dirty="0"/>
        </a:p>
      </dsp:txBody>
      <dsp:txXfrm>
        <a:off x="1620640" y="1286438"/>
        <a:ext cx="739849" cy="501584"/>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C5C687-666B-4DFD-AF32-28FC35C7FCFE}">
      <dsp:nvSpPr>
        <dsp:cNvPr id="0" name=""/>
        <dsp:cNvSpPr/>
      </dsp:nvSpPr>
      <dsp:spPr>
        <a:xfrm>
          <a:off x="2894" y="422758"/>
          <a:ext cx="897353" cy="5384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Asset Hierarchy</a:t>
          </a:r>
          <a:endParaRPr lang="en-GB" sz="1200" kern="1200" dirty="0"/>
        </a:p>
      </dsp:txBody>
      <dsp:txXfrm>
        <a:off x="18664" y="438528"/>
        <a:ext cx="865813" cy="506871"/>
      </dsp:txXfrm>
    </dsp:sp>
    <dsp:sp modelId="{FC3F8429-20F4-4A88-B996-662173C4E055}">
      <dsp:nvSpPr>
        <dsp:cNvPr id="0" name=""/>
        <dsp:cNvSpPr/>
      </dsp:nvSpPr>
      <dsp:spPr>
        <a:xfrm>
          <a:off x="989983" y="580692"/>
          <a:ext cx="190238" cy="2225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989983" y="625201"/>
        <a:ext cx="133167" cy="133525"/>
      </dsp:txXfrm>
    </dsp:sp>
    <dsp:sp modelId="{849D2167-3A5A-4773-B07A-D9B2D15FA75E}">
      <dsp:nvSpPr>
        <dsp:cNvPr id="0" name=""/>
        <dsp:cNvSpPr/>
      </dsp:nvSpPr>
      <dsp:spPr>
        <a:xfrm>
          <a:off x="1259189" y="422758"/>
          <a:ext cx="897353" cy="5384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Naming</a:t>
          </a:r>
          <a:endParaRPr lang="en-GB" sz="1200" kern="1200" dirty="0"/>
        </a:p>
      </dsp:txBody>
      <dsp:txXfrm>
        <a:off x="1274959" y="438528"/>
        <a:ext cx="865813" cy="506871"/>
      </dsp:txXfrm>
    </dsp:sp>
    <dsp:sp modelId="{5D98BA3C-CD2C-494E-A352-C215265401C4}">
      <dsp:nvSpPr>
        <dsp:cNvPr id="0" name=""/>
        <dsp:cNvSpPr/>
      </dsp:nvSpPr>
      <dsp:spPr>
        <a:xfrm>
          <a:off x="2246277" y="580692"/>
          <a:ext cx="190238" cy="2225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2246277" y="625201"/>
        <a:ext cx="133167" cy="133525"/>
      </dsp:txXfrm>
    </dsp:sp>
    <dsp:sp modelId="{7936A3E2-F47F-40BB-9740-B82C28300A28}">
      <dsp:nvSpPr>
        <dsp:cNvPr id="0" name=""/>
        <dsp:cNvSpPr/>
      </dsp:nvSpPr>
      <dsp:spPr>
        <a:xfrm>
          <a:off x="2515483" y="422758"/>
          <a:ext cx="897353" cy="5384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Workflow</a:t>
          </a:r>
          <a:endParaRPr lang="en-GB" sz="1200" kern="1200" dirty="0"/>
        </a:p>
      </dsp:txBody>
      <dsp:txXfrm>
        <a:off x="2531253" y="438528"/>
        <a:ext cx="865813" cy="506871"/>
      </dsp:txXfrm>
    </dsp:sp>
    <dsp:sp modelId="{A9185B74-4C95-480D-8259-E7DCF2E386B8}">
      <dsp:nvSpPr>
        <dsp:cNvPr id="0" name=""/>
        <dsp:cNvSpPr/>
      </dsp:nvSpPr>
      <dsp:spPr>
        <a:xfrm>
          <a:off x="3502571" y="580692"/>
          <a:ext cx="190238" cy="2225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3502571" y="625201"/>
        <a:ext cx="133167" cy="133525"/>
      </dsp:txXfrm>
    </dsp:sp>
    <dsp:sp modelId="{1ABC76D8-92CA-4A03-97D8-73D6BBC8E2E2}">
      <dsp:nvSpPr>
        <dsp:cNvPr id="0" name=""/>
        <dsp:cNvSpPr/>
      </dsp:nvSpPr>
      <dsp:spPr>
        <a:xfrm>
          <a:off x="3771777" y="422758"/>
          <a:ext cx="897353" cy="5384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Sensor Parameter</a:t>
          </a:r>
          <a:endParaRPr lang="en-GB" sz="1200" kern="1200" dirty="0"/>
        </a:p>
      </dsp:txBody>
      <dsp:txXfrm>
        <a:off x="3787547" y="438528"/>
        <a:ext cx="865813" cy="506871"/>
      </dsp:txXfrm>
    </dsp:sp>
    <dsp:sp modelId="{06430D4A-148C-4AFB-83FE-C6B517725E4D}">
      <dsp:nvSpPr>
        <dsp:cNvPr id="0" name=""/>
        <dsp:cNvSpPr/>
      </dsp:nvSpPr>
      <dsp:spPr>
        <a:xfrm>
          <a:off x="4758866" y="580692"/>
          <a:ext cx="190238" cy="2225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4758866" y="625201"/>
        <a:ext cx="133167" cy="133525"/>
      </dsp:txXfrm>
    </dsp:sp>
    <dsp:sp modelId="{A8DDA57C-9C20-4A6D-8FC9-A0DBCFF8F2C7}">
      <dsp:nvSpPr>
        <dsp:cNvPr id="0" name=""/>
        <dsp:cNvSpPr/>
      </dsp:nvSpPr>
      <dsp:spPr>
        <a:xfrm>
          <a:off x="5028072" y="422758"/>
          <a:ext cx="897353" cy="5384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Translating to EAM</a:t>
          </a:r>
          <a:endParaRPr lang="en-GB" sz="1200" kern="1200" dirty="0"/>
        </a:p>
      </dsp:txBody>
      <dsp:txXfrm>
        <a:off x="5043842" y="438528"/>
        <a:ext cx="865813" cy="506871"/>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C5C687-666B-4DFD-AF32-28FC35C7FCFE}">
      <dsp:nvSpPr>
        <dsp:cNvPr id="0" name=""/>
        <dsp:cNvSpPr/>
      </dsp:nvSpPr>
      <dsp:spPr>
        <a:xfrm>
          <a:off x="2894" y="422758"/>
          <a:ext cx="897353" cy="5384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Asset Hierarchy</a:t>
          </a:r>
          <a:endParaRPr lang="en-GB" sz="1200" kern="1200" dirty="0"/>
        </a:p>
      </dsp:txBody>
      <dsp:txXfrm>
        <a:off x="18664" y="438528"/>
        <a:ext cx="865813" cy="506871"/>
      </dsp:txXfrm>
    </dsp:sp>
    <dsp:sp modelId="{FC3F8429-20F4-4A88-B996-662173C4E055}">
      <dsp:nvSpPr>
        <dsp:cNvPr id="0" name=""/>
        <dsp:cNvSpPr/>
      </dsp:nvSpPr>
      <dsp:spPr>
        <a:xfrm>
          <a:off x="989983" y="580692"/>
          <a:ext cx="190238" cy="2225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989983" y="625201"/>
        <a:ext cx="133167" cy="133525"/>
      </dsp:txXfrm>
    </dsp:sp>
    <dsp:sp modelId="{849D2167-3A5A-4773-B07A-D9B2D15FA75E}">
      <dsp:nvSpPr>
        <dsp:cNvPr id="0" name=""/>
        <dsp:cNvSpPr/>
      </dsp:nvSpPr>
      <dsp:spPr>
        <a:xfrm>
          <a:off x="1259189" y="422758"/>
          <a:ext cx="897353" cy="5384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Naming</a:t>
          </a:r>
          <a:endParaRPr lang="en-GB" sz="1200" kern="1200" dirty="0"/>
        </a:p>
      </dsp:txBody>
      <dsp:txXfrm>
        <a:off x="1274959" y="438528"/>
        <a:ext cx="865813" cy="506871"/>
      </dsp:txXfrm>
    </dsp:sp>
    <dsp:sp modelId="{5D98BA3C-CD2C-494E-A352-C215265401C4}">
      <dsp:nvSpPr>
        <dsp:cNvPr id="0" name=""/>
        <dsp:cNvSpPr/>
      </dsp:nvSpPr>
      <dsp:spPr>
        <a:xfrm>
          <a:off x="2246277" y="580692"/>
          <a:ext cx="190238" cy="2225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2246277" y="625201"/>
        <a:ext cx="133167" cy="133525"/>
      </dsp:txXfrm>
    </dsp:sp>
    <dsp:sp modelId="{7936A3E2-F47F-40BB-9740-B82C28300A28}">
      <dsp:nvSpPr>
        <dsp:cNvPr id="0" name=""/>
        <dsp:cNvSpPr/>
      </dsp:nvSpPr>
      <dsp:spPr>
        <a:xfrm>
          <a:off x="2515483" y="422758"/>
          <a:ext cx="897353" cy="5384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Workflow</a:t>
          </a:r>
          <a:endParaRPr lang="en-GB" sz="1200" kern="1200" dirty="0"/>
        </a:p>
      </dsp:txBody>
      <dsp:txXfrm>
        <a:off x="2531253" y="438528"/>
        <a:ext cx="865813" cy="506871"/>
      </dsp:txXfrm>
    </dsp:sp>
    <dsp:sp modelId="{A9185B74-4C95-480D-8259-E7DCF2E386B8}">
      <dsp:nvSpPr>
        <dsp:cNvPr id="0" name=""/>
        <dsp:cNvSpPr/>
      </dsp:nvSpPr>
      <dsp:spPr>
        <a:xfrm>
          <a:off x="3502571" y="580692"/>
          <a:ext cx="190238" cy="2225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3502571" y="625201"/>
        <a:ext cx="133167" cy="133525"/>
      </dsp:txXfrm>
    </dsp:sp>
    <dsp:sp modelId="{A8DDA57C-9C20-4A6D-8FC9-A0DBCFF8F2C7}">
      <dsp:nvSpPr>
        <dsp:cNvPr id="0" name=""/>
        <dsp:cNvSpPr/>
      </dsp:nvSpPr>
      <dsp:spPr>
        <a:xfrm>
          <a:off x="3771777" y="422758"/>
          <a:ext cx="897353" cy="5384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Sensor Parameter</a:t>
          </a:r>
          <a:endParaRPr lang="en-GB" sz="1200" kern="1200" dirty="0"/>
        </a:p>
      </dsp:txBody>
      <dsp:txXfrm>
        <a:off x="3787547" y="438528"/>
        <a:ext cx="865813" cy="506871"/>
      </dsp:txXfrm>
    </dsp:sp>
    <dsp:sp modelId="{89FEB393-0BDB-4FA7-8B8A-C1EBFD37AFF1}">
      <dsp:nvSpPr>
        <dsp:cNvPr id="0" name=""/>
        <dsp:cNvSpPr/>
      </dsp:nvSpPr>
      <dsp:spPr>
        <a:xfrm>
          <a:off x="4758866" y="580692"/>
          <a:ext cx="190238" cy="2225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4758866" y="625201"/>
        <a:ext cx="133167" cy="133525"/>
      </dsp:txXfrm>
    </dsp:sp>
    <dsp:sp modelId="{1ABC76D8-92CA-4A03-97D8-73D6BBC8E2E2}">
      <dsp:nvSpPr>
        <dsp:cNvPr id="0" name=""/>
        <dsp:cNvSpPr/>
      </dsp:nvSpPr>
      <dsp:spPr>
        <a:xfrm>
          <a:off x="5028072" y="422758"/>
          <a:ext cx="897353" cy="5384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Translating to EAM</a:t>
          </a:r>
          <a:endParaRPr lang="en-GB" sz="1200" kern="1200" dirty="0"/>
        </a:p>
      </dsp:txBody>
      <dsp:txXfrm>
        <a:off x="5043842" y="438528"/>
        <a:ext cx="865813" cy="506871"/>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C5C687-666B-4DFD-AF32-28FC35C7FCFE}">
      <dsp:nvSpPr>
        <dsp:cNvPr id="0" name=""/>
        <dsp:cNvSpPr/>
      </dsp:nvSpPr>
      <dsp:spPr>
        <a:xfrm>
          <a:off x="2894" y="422758"/>
          <a:ext cx="897353" cy="5384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Asset Hierarchy</a:t>
          </a:r>
          <a:endParaRPr lang="en-GB" sz="1200" kern="1200" dirty="0"/>
        </a:p>
      </dsp:txBody>
      <dsp:txXfrm>
        <a:off x="18664" y="438528"/>
        <a:ext cx="865813" cy="506871"/>
      </dsp:txXfrm>
    </dsp:sp>
    <dsp:sp modelId="{FC3F8429-20F4-4A88-B996-662173C4E055}">
      <dsp:nvSpPr>
        <dsp:cNvPr id="0" name=""/>
        <dsp:cNvSpPr/>
      </dsp:nvSpPr>
      <dsp:spPr>
        <a:xfrm>
          <a:off x="989983" y="580692"/>
          <a:ext cx="190238" cy="2225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989983" y="625201"/>
        <a:ext cx="133167" cy="133525"/>
      </dsp:txXfrm>
    </dsp:sp>
    <dsp:sp modelId="{849D2167-3A5A-4773-B07A-D9B2D15FA75E}">
      <dsp:nvSpPr>
        <dsp:cNvPr id="0" name=""/>
        <dsp:cNvSpPr/>
      </dsp:nvSpPr>
      <dsp:spPr>
        <a:xfrm>
          <a:off x="1259189" y="422758"/>
          <a:ext cx="897353" cy="5384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Naming</a:t>
          </a:r>
          <a:endParaRPr lang="en-GB" sz="1200" kern="1200" dirty="0"/>
        </a:p>
      </dsp:txBody>
      <dsp:txXfrm>
        <a:off x="1274959" y="438528"/>
        <a:ext cx="865813" cy="506871"/>
      </dsp:txXfrm>
    </dsp:sp>
    <dsp:sp modelId="{5D98BA3C-CD2C-494E-A352-C215265401C4}">
      <dsp:nvSpPr>
        <dsp:cNvPr id="0" name=""/>
        <dsp:cNvSpPr/>
      </dsp:nvSpPr>
      <dsp:spPr>
        <a:xfrm>
          <a:off x="2246277" y="580692"/>
          <a:ext cx="190238" cy="2225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2246277" y="625201"/>
        <a:ext cx="133167" cy="133525"/>
      </dsp:txXfrm>
    </dsp:sp>
    <dsp:sp modelId="{7936A3E2-F47F-40BB-9740-B82C28300A28}">
      <dsp:nvSpPr>
        <dsp:cNvPr id="0" name=""/>
        <dsp:cNvSpPr/>
      </dsp:nvSpPr>
      <dsp:spPr>
        <a:xfrm>
          <a:off x="2515483" y="422758"/>
          <a:ext cx="897353" cy="5384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Workflow</a:t>
          </a:r>
          <a:endParaRPr lang="en-GB" sz="1200" kern="1200" dirty="0"/>
        </a:p>
      </dsp:txBody>
      <dsp:txXfrm>
        <a:off x="2531253" y="438528"/>
        <a:ext cx="865813" cy="506871"/>
      </dsp:txXfrm>
    </dsp:sp>
    <dsp:sp modelId="{A9185B74-4C95-480D-8259-E7DCF2E386B8}">
      <dsp:nvSpPr>
        <dsp:cNvPr id="0" name=""/>
        <dsp:cNvSpPr/>
      </dsp:nvSpPr>
      <dsp:spPr>
        <a:xfrm>
          <a:off x="3502571" y="580692"/>
          <a:ext cx="190238" cy="2225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3502571" y="625201"/>
        <a:ext cx="133167" cy="133525"/>
      </dsp:txXfrm>
    </dsp:sp>
    <dsp:sp modelId="{A8DDA57C-9C20-4A6D-8FC9-A0DBCFF8F2C7}">
      <dsp:nvSpPr>
        <dsp:cNvPr id="0" name=""/>
        <dsp:cNvSpPr/>
      </dsp:nvSpPr>
      <dsp:spPr>
        <a:xfrm>
          <a:off x="3771777" y="422758"/>
          <a:ext cx="897353" cy="5384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Sensor Parameter</a:t>
          </a:r>
          <a:endParaRPr lang="en-GB" sz="1200" kern="1200" dirty="0"/>
        </a:p>
      </dsp:txBody>
      <dsp:txXfrm>
        <a:off x="3787547" y="438528"/>
        <a:ext cx="865813" cy="506871"/>
      </dsp:txXfrm>
    </dsp:sp>
    <dsp:sp modelId="{FC8D0C11-2FD0-4A61-981A-B30B4991902F}">
      <dsp:nvSpPr>
        <dsp:cNvPr id="0" name=""/>
        <dsp:cNvSpPr/>
      </dsp:nvSpPr>
      <dsp:spPr>
        <a:xfrm>
          <a:off x="4758866" y="580692"/>
          <a:ext cx="190238" cy="2225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4758866" y="625201"/>
        <a:ext cx="133167" cy="133525"/>
      </dsp:txXfrm>
    </dsp:sp>
    <dsp:sp modelId="{1ABC76D8-92CA-4A03-97D8-73D6BBC8E2E2}">
      <dsp:nvSpPr>
        <dsp:cNvPr id="0" name=""/>
        <dsp:cNvSpPr/>
      </dsp:nvSpPr>
      <dsp:spPr>
        <a:xfrm>
          <a:off x="5028072" y="422758"/>
          <a:ext cx="897353" cy="5384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Translating to EAM</a:t>
          </a:r>
          <a:endParaRPr lang="en-GB" sz="1200" kern="1200" dirty="0"/>
        </a:p>
      </dsp:txBody>
      <dsp:txXfrm>
        <a:off x="5043842" y="438528"/>
        <a:ext cx="865813" cy="506871"/>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C5C687-666B-4DFD-AF32-28FC35C7FCFE}">
      <dsp:nvSpPr>
        <dsp:cNvPr id="0" name=""/>
        <dsp:cNvSpPr/>
      </dsp:nvSpPr>
      <dsp:spPr>
        <a:xfrm>
          <a:off x="2894" y="422758"/>
          <a:ext cx="897353" cy="5384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Asset Hierarchy</a:t>
          </a:r>
          <a:endParaRPr lang="en-GB" sz="1200" kern="1200" dirty="0"/>
        </a:p>
      </dsp:txBody>
      <dsp:txXfrm>
        <a:off x="18664" y="438528"/>
        <a:ext cx="865813" cy="506871"/>
      </dsp:txXfrm>
    </dsp:sp>
    <dsp:sp modelId="{FC3F8429-20F4-4A88-B996-662173C4E055}">
      <dsp:nvSpPr>
        <dsp:cNvPr id="0" name=""/>
        <dsp:cNvSpPr/>
      </dsp:nvSpPr>
      <dsp:spPr>
        <a:xfrm>
          <a:off x="989983" y="580692"/>
          <a:ext cx="190238" cy="2225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989983" y="625201"/>
        <a:ext cx="133167" cy="133525"/>
      </dsp:txXfrm>
    </dsp:sp>
    <dsp:sp modelId="{849D2167-3A5A-4773-B07A-D9B2D15FA75E}">
      <dsp:nvSpPr>
        <dsp:cNvPr id="0" name=""/>
        <dsp:cNvSpPr/>
      </dsp:nvSpPr>
      <dsp:spPr>
        <a:xfrm>
          <a:off x="1259189" y="422758"/>
          <a:ext cx="897353" cy="5384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Naming</a:t>
          </a:r>
          <a:endParaRPr lang="en-GB" sz="1200" kern="1200" dirty="0"/>
        </a:p>
      </dsp:txBody>
      <dsp:txXfrm>
        <a:off x="1274959" y="438528"/>
        <a:ext cx="865813" cy="506871"/>
      </dsp:txXfrm>
    </dsp:sp>
    <dsp:sp modelId="{5D98BA3C-CD2C-494E-A352-C215265401C4}">
      <dsp:nvSpPr>
        <dsp:cNvPr id="0" name=""/>
        <dsp:cNvSpPr/>
      </dsp:nvSpPr>
      <dsp:spPr>
        <a:xfrm>
          <a:off x="2246277" y="580692"/>
          <a:ext cx="190238" cy="2225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2246277" y="625201"/>
        <a:ext cx="133167" cy="133525"/>
      </dsp:txXfrm>
    </dsp:sp>
    <dsp:sp modelId="{7936A3E2-F47F-40BB-9740-B82C28300A28}">
      <dsp:nvSpPr>
        <dsp:cNvPr id="0" name=""/>
        <dsp:cNvSpPr/>
      </dsp:nvSpPr>
      <dsp:spPr>
        <a:xfrm>
          <a:off x="2515483" y="422758"/>
          <a:ext cx="897353" cy="5384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Workflow</a:t>
          </a:r>
          <a:endParaRPr lang="en-GB" sz="1200" kern="1200" dirty="0"/>
        </a:p>
      </dsp:txBody>
      <dsp:txXfrm>
        <a:off x="2531253" y="438528"/>
        <a:ext cx="865813" cy="506871"/>
      </dsp:txXfrm>
    </dsp:sp>
    <dsp:sp modelId="{A9185B74-4C95-480D-8259-E7DCF2E386B8}">
      <dsp:nvSpPr>
        <dsp:cNvPr id="0" name=""/>
        <dsp:cNvSpPr/>
      </dsp:nvSpPr>
      <dsp:spPr>
        <a:xfrm>
          <a:off x="3502571" y="580692"/>
          <a:ext cx="190238" cy="2225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3502571" y="625201"/>
        <a:ext cx="133167" cy="133525"/>
      </dsp:txXfrm>
    </dsp:sp>
    <dsp:sp modelId="{A8DDA57C-9C20-4A6D-8FC9-A0DBCFF8F2C7}">
      <dsp:nvSpPr>
        <dsp:cNvPr id="0" name=""/>
        <dsp:cNvSpPr/>
      </dsp:nvSpPr>
      <dsp:spPr>
        <a:xfrm>
          <a:off x="3771777" y="422758"/>
          <a:ext cx="897353" cy="5384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Sensor Parameter</a:t>
          </a:r>
          <a:endParaRPr lang="en-GB" sz="1200" kern="1200" dirty="0"/>
        </a:p>
      </dsp:txBody>
      <dsp:txXfrm>
        <a:off x="3787547" y="438528"/>
        <a:ext cx="865813" cy="506871"/>
      </dsp:txXfrm>
    </dsp:sp>
    <dsp:sp modelId="{B348B2D2-EB7E-4FAB-AC29-FB15A136BDF2}">
      <dsp:nvSpPr>
        <dsp:cNvPr id="0" name=""/>
        <dsp:cNvSpPr/>
      </dsp:nvSpPr>
      <dsp:spPr>
        <a:xfrm>
          <a:off x="4758866" y="580692"/>
          <a:ext cx="190238" cy="2225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4758866" y="625201"/>
        <a:ext cx="133167" cy="133525"/>
      </dsp:txXfrm>
    </dsp:sp>
    <dsp:sp modelId="{1ABC76D8-92CA-4A03-97D8-73D6BBC8E2E2}">
      <dsp:nvSpPr>
        <dsp:cNvPr id="0" name=""/>
        <dsp:cNvSpPr/>
      </dsp:nvSpPr>
      <dsp:spPr>
        <a:xfrm>
          <a:off x="5028072" y="422758"/>
          <a:ext cx="897353" cy="5384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Translating to EAM</a:t>
          </a:r>
          <a:endParaRPr lang="en-GB" sz="1200" kern="1200" dirty="0"/>
        </a:p>
      </dsp:txBody>
      <dsp:txXfrm>
        <a:off x="5043842" y="438528"/>
        <a:ext cx="865813" cy="506871"/>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C5C687-666B-4DFD-AF32-28FC35C7FCFE}">
      <dsp:nvSpPr>
        <dsp:cNvPr id="0" name=""/>
        <dsp:cNvSpPr/>
      </dsp:nvSpPr>
      <dsp:spPr>
        <a:xfrm>
          <a:off x="2894" y="422758"/>
          <a:ext cx="897353" cy="5384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Asset Hierarchy</a:t>
          </a:r>
          <a:endParaRPr lang="en-GB" sz="1200" kern="1200" dirty="0"/>
        </a:p>
      </dsp:txBody>
      <dsp:txXfrm>
        <a:off x="18664" y="438528"/>
        <a:ext cx="865813" cy="506871"/>
      </dsp:txXfrm>
    </dsp:sp>
    <dsp:sp modelId="{FC3F8429-20F4-4A88-B996-662173C4E055}">
      <dsp:nvSpPr>
        <dsp:cNvPr id="0" name=""/>
        <dsp:cNvSpPr/>
      </dsp:nvSpPr>
      <dsp:spPr>
        <a:xfrm>
          <a:off x="989983" y="580692"/>
          <a:ext cx="190238" cy="2225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989983" y="625201"/>
        <a:ext cx="133167" cy="133525"/>
      </dsp:txXfrm>
    </dsp:sp>
    <dsp:sp modelId="{849D2167-3A5A-4773-B07A-D9B2D15FA75E}">
      <dsp:nvSpPr>
        <dsp:cNvPr id="0" name=""/>
        <dsp:cNvSpPr/>
      </dsp:nvSpPr>
      <dsp:spPr>
        <a:xfrm>
          <a:off x="1259189" y="422758"/>
          <a:ext cx="897353" cy="5384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Naming</a:t>
          </a:r>
          <a:endParaRPr lang="en-GB" sz="1200" kern="1200" dirty="0"/>
        </a:p>
      </dsp:txBody>
      <dsp:txXfrm>
        <a:off x="1274959" y="438528"/>
        <a:ext cx="865813" cy="506871"/>
      </dsp:txXfrm>
    </dsp:sp>
    <dsp:sp modelId="{5D98BA3C-CD2C-494E-A352-C215265401C4}">
      <dsp:nvSpPr>
        <dsp:cNvPr id="0" name=""/>
        <dsp:cNvSpPr/>
      </dsp:nvSpPr>
      <dsp:spPr>
        <a:xfrm>
          <a:off x="2246277" y="580692"/>
          <a:ext cx="190238" cy="2225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2246277" y="625201"/>
        <a:ext cx="133167" cy="133525"/>
      </dsp:txXfrm>
    </dsp:sp>
    <dsp:sp modelId="{7936A3E2-F47F-40BB-9740-B82C28300A28}">
      <dsp:nvSpPr>
        <dsp:cNvPr id="0" name=""/>
        <dsp:cNvSpPr/>
      </dsp:nvSpPr>
      <dsp:spPr>
        <a:xfrm>
          <a:off x="2515483" y="422758"/>
          <a:ext cx="897353" cy="5384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Workflow</a:t>
          </a:r>
          <a:endParaRPr lang="en-GB" sz="1200" kern="1200" dirty="0"/>
        </a:p>
      </dsp:txBody>
      <dsp:txXfrm>
        <a:off x="2531253" y="438528"/>
        <a:ext cx="865813" cy="506871"/>
      </dsp:txXfrm>
    </dsp:sp>
    <dsp:sp modelId="{A9185B74-4C95-480D-8259-E7DCF2E386B8}">
      <dsp:nvSpPr>
        <dsp:cNvPr id="0" name=""/>
        <dsp:cNvSpPr/>
      </dsp:nvSpPr>
      <dsp:spPr>
        <a:xfrm>
          <a:off x="3502571" y="580692"/>
          <a:ext cx="190238" cy="2225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3502571" y="625201"/>
        <a:ext cx="133167" cy="133525"/>
      </dsp:txXfrm>
    </dsp:sp>
    <dsp:sp modelId="{A8DDA57C-9C20-4A6D-8FC9-A0DBCFF8F2C7}">
      <dsp:nvSpPr>
        <dsp:cNvPr id="0" name=""/>
        <dsp:cNvSpPr/>
      </dsp:nvSpPr>
      <dsp:spPr>
        <a:xfrm>
          <a:off x="3771777" y="422758"/>
          <a:ext cx="897353" cy="5384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Sensor Parameter</a:t>
          </a:r>
          <a:endParaRPr lang="en-GB" sz="1200" kern="1200" dirty="0"/>
        </a:p>
      </dsp:txBody>
      <dsp:txXfrm>
        <a:off x="3787547" y="438528"/>
        <a:ext cx="865813" cy="506871"/>
      </dsp:txXfrm>
    </dsp:sp>
    <dsp:sp modelId="{57CD78F9-15AF-445C-81A3-BD0C24452A47}">
      <dsp:nvSpPr>
        <dsp:cNvPr id="0" name=""/>
        <dsp:cNvSpPr/>
      </dsp:nvSpPr>
      <dsp:spPr>
        <a:xfrm>
          <a:off x="4758866" y="580692"/>
          <a:ext cx="190238" cy="2225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4758866" y="625201"/>
        <a:ext cx="133167" cy="133525"/>
      </dsp:txXfrm>
    </dsp:sp>
    <dsp:sp modelId="{1ABC76D8-92CA-4A03-97D8-73D6BBC8E2E2}">
      <dsp:nvSpPr>
        <dsp:cNvPr id="0" name=""/>
        <dsp:cNvSpPr/>
      </dsp:nvSpPr>
      <dsp:spPr>
        <a:xfrm>
          <a:off x="5028072" y="422758"/>
          <a:ext cx="897353" cy="5384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Translating to EAM</a:t>
          </a:r>
          <a:endParaRPr lang="en-GB" sz="1200" kern="1200" dirty="0"/>
        </a:p>
      </dsp:txBody>
      <dsp:txXfrm>
        <a:off x="5043842" y="438528"/>
        <a:ext cx="865813" cy="506871"/>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C5C687-666B-4DFD-AF32-28FC35C7FCFE}">
      <dsp:nvSpPr>
        <dsp:cNvPr id="0" name=""/>
        <dsp:cNvSpPr/>
      </dsp:nvSpPr>
      <dsp:spPr>
        <a:xfrm>
          <a:off x="2894" y="422758"/>
          <a:ext cx="897353" cy="5384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Asset Hierarchy</a:t>
          </a:r>
          <a:endParaRPr lang="en-GB" sz="1200" kern="1200" dirty="0"/>
        </a:p>
      </dsp:txBody>
      <dsp:txXfrm>
        <a:off x="18664" y="438528"/>
        <a:ext cx="865813" cy="506871"/>
      </dsp:txXfrm>
    </dsp:sp>
    <dsp:sp modelId="{FC3F8429-20F4-4A88-B996-662173C4E055}">
      <dsp:nvSpPr>
        <dsp:cNvPr id="0" name=""/>
        <dsp:cNvSpPr/>
      </dsp:nvSpPr>
      <dsp:spPr>
        <a:xfrm>
          <a:off x="989983" y="580692"/>
          <a:ext cx="190238" cy="2225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989983" y="625201"/>
        <a:ext cx="133167" cy="133525"/>
      </dsp:txXfrm>
    </dsp:sp>
    <dsp:sp modelId="{849D2167-3A5A-4773-B07A-D9B2D15FA75E}">
      <dsp:nvSpPr>
        <dsp:cNvPr id="0" name=""/>
        <dsp:cNvSpPr/>
      </dsp:nvSpPr>
      <dsp:spPr>
        <a:xfrm>
          <a:off x="1259189" y="422758"/>
          <a:ext cx="897353" cy="5384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Naming</a:t>
          </a:r>
          <a:endParaRPr lang="en-GB" sz="1200" kern="1200" dirty="0"/>
        </a:p>
      </dsp:txBody>
      <dsp:txXfrm>
        <a:off x="1274959" y="438528"/>
        <a:ext cx="865813" cy="506871"/>
      </dsp:txXfrm>
    </dsp:sp>
    <dsp:sp modelId="{5D98BA3C-CD2C-494E-A352-C215265401C4}">
      <dsp:nvSpPr>
        <dsp:cNvPr id="0" name=""/>
        <dsp:cNvSpPr/>
      </dsp:nvSpPr>
      <dsp:spPr>
        <a:xfrm>
          <a:off x="2246277" y="580692"/>
          <a:ext cx="190238" cy="2225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2246277" y="625201"/>
        <a:ext cx="133167" cy="133525"/>
      </dsp:txXfrm>
    </dsp:sp>
    <dsp:sp modelId="{7936A3E2-F47F-40BB-9740-B82C28300A28}">
      <dsp:nvSpPr>
        <dsp:cNvPr id="0" name=""/>
        <dsp:cNvSpPr/>
      </dsp:nvSpPr>
      <dsp:spPr>
        <a:xfrm>
          <a:off x="2515483" y="422758"/>
          <a:ext cx="897353" cy="5384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Workflow</a:t>
          </a:r>
          <a:endParaRPr lang="en-GB" sz="1200" kern="1200" dirty="0"/>
        </a:p>
      </dsp:txBody>
      <dsp:txXfrm>
        <a:off x="2531253" y="438528"/>
        <a:ext cx="865813" cy="506871"/>
      </dsp:txXfrm>
    </dsp:sp>
    <dsp:sp modelId="{A9185B74-4C95-480D-8259-E7DCF2E386B8}">
      <dsp:nvSpPr>
        <dsp:cNvPr id="0" name=""/>
        <dsp:cNvSpPr/>
      </dsp:nvSpPr>
      <dsp:spPr>
        <a:xfrm>
          <a:off x="3502571" y="580692"/>
          <a:ext cx="190238" cy="2225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3502571" y="625201"/>
        <a:ext cx="133167" cy="133525"/>
      </dsp:txXfrm>
    </dsp:sp>
    <dsp:sp modelId="{A8DDA57C-9C20-4A6D-8FC9-A0DBCFF8F2C7}">
      <dsp:nvSpPr>
        <dsp:cNvPr id="0" name=""/>
        <dsp:cNvSpPr/>
      </dsp:nvSpPr>
      <dsp:spPr>
        <a:xfrm>
          <a:off x="3771777" y="422758"/>
          <a:ext cx="897353" cy="5384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Sensor Parameter</a:t>
          </a:r>
          <a:endParaRPr lang="en-GB" sz="1200" kern="1200" dirty="0"/>
        </a:p>
      </dsp:txBody>
      <dsp:txXfrm>
        <a:off x="3787547" y="438528"/>
        <a:ext cx="865813" cy="506871"/>
      </dsp:txXfrm>
    </dsp:sp>
    <dsp:sp modelId="{89E1F4F3-C5EF-4B56-9C3E-19F6A8A59219}">
      <dsp:nvSpPr>
        <dsp:cNvPr id="0" name=""/>
        <dsp:cNvSpPr/>
      </dsp:nvSpPr>
      <dsp:spPr>
        <a:xfrm>
          <a:off x="4758866" y="580692"/>
          <a:ext cx="190238" cy="2225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4758866" y="625201"/>
        <a:ext cx="133167" cy="133525"/>
      </dsp:txXfrm>
    </dsp:sp>
    <dsp:sp modelId="{1ABC76D8-92CA-4A03-97D8-73D6BBC8E2E2}">
      <dsp:nvSpPr>
        <dsp:cNvPr id="0" name=""/>
        <dsp:cNvSpPr/>
      </dsp:nvSpPr>
      <dsp:spPr>
        <a:xfrm>
          <a:off x="5028072" y="422758"/>
          <a:ext cx="897353" cy="5384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Translating to EAM</a:t>
          </a:r>
          <a:endParaRPr lang="en-GB" sz="1200" kern="1200" dirty="0"/>
        </a:p>
      </dsp:txBody>
      <dsp:txXfrm>
        <a:off x="5043842" y="438528"/>
        <a:ext cx="865813" cy="50687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7DA45D-4DCA-46C6-925E-9B6A412CE90C}">
      <dsp:nvSpPr>
        <dsp:cNvPr id="0" name=""/>
        <dsp:cNvSpPr/>
      </dsp:nvSpPr>
      <dsp:spPr>
        <a:xfrm>
          <a:off x="2020627" y="1519230"/>
          <a:ext cx="1083507" cy="1083507"/>
        </a:xfrm>
        <a:prstGeom prst="ellipse">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kern="1200" dirty="0"/>
            <a:t>FRAS</a:t>
          </a:r>
          <a:endParaRPr lang="en-GB" sz="2100" kern="1200" dirty="0"/>
        </a:p>
      </dsp:txBody>
      <dsp:txXfrm>
        <a:off x="2179303" y="1677906"/>
        <a:ext cx="766155" cy="766155"/>
      </dsp:txXfrm>
    </dsp:sp>
    <dsp:sp modelId="{717B28B1-8A73-4515-8F9D-17C570DBFFA1}">
      <dsp:nvSpPr>
        <dsp:cNvPr id="0" name=""/>
        <dsp:cNvSpPr/>
      </dsp:nvSpPr>
      <dsp:spPr>
        <a:xfrm rot="16200000">
          <a:off x="2447580" y="1124927"/>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2482020" y="1233045"/>
        <a:ext cx="160721" cy="221036"/>
      </dsp:txXfrm>
    </dsp:sp>
    <dsp:sp modelId="{6F2DA730-A599-4E86-9CB5-9046EDA16ACA}">
      <dsp:nvSpPr>
        <dsp:cNvPr id="0" name=""/>
        <dsp:cNvSpPr/>
      </dsp:nvSpPr>
      <dsp:spPr>
        <a:xfrm>
          <a:off x="2020627" y="2513"/>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l" defTabSz="444500">
            <a:lnSpc>
              <a:spcPct val="90000"/>
            </a:lnSpc>
            <a:spcBef>
              <a:spcPct val="0"/>
            </a:spcBef>
            <a:spcAft>
              <a:spcPct val="35000"/>
            </a:spcAft>
            <a:buNone/>
          </a:pPr>
          <a:r>
            <a:rPr lang="en-GB" sz="1000" kern="1200" dirty="0"/>
            <a:t>Alignment sensors</a:t>
          </a:r>
        </a:p>
        <a:p>
          <a:pPr marL="57150" lvl="1" indent="-57150" algn="l" defTabSz="222250">
            <a:lnSpc>
              <a:spcPct val="90000"/>
            </a:lnSpc>
            <a:spcBef>
              <a:spcPct val="0"/>
            </a:spcBef>
            <a:spcAft>
              <a:spcPct val="15000"/>
            </a:spcAft>
            <a:buChar char="•"/>
          </a:pPr>
          <a:r>
            <a:rPr lang="en-GB" sz="500" kern="1200" dirty="0"/>
            <a:t>WPS Capacitive</a:t>
          </a:r>
        </a:p>
        <a:p>
          <a:pPr marL="57150" lvl="1" indent="-57150" algn="l" defTabSz="222250">
            <a:lnSpc>
              <a:spcPct val="90000"/>
            </a:lnSpc>
            <a:spcBef>
              <a:spcPct val="0"/>
            </a:spcBef>
            <a:spcAft>
              <a:spcPct val="15000"/>
            </a:spcAft>
            <a:buChar char="•"/>
          </a:pPr>
          <a:r>
            <a:rPr lang="en-GB" sz="500" kern="1200" dirty="0"/>
            <a:t>HLS</a:t>
          </a:r>
        </a:p>
        <a:p>
          <a:pPr marL="57150" lvl="1" indent="-57150" algn="l" defTabSz="222250">
            <a:lnSpc>
              <a:spcPct val="90000"/>
            </a:lnSpc>
            <a:spcBef>
              <a:spcPct val="0"/>
            </a:spcBef>
            <a:spcAft>
              <a:spcPct val="15000"/>
            </a:spcAft>
            <a:buChar char="•"/>
          </a:pPr>
          <a:r>
            <a:rPr lang="en-US" sz="500" kern="1200" dirty="0"/>
            <a:t>FSI Inclinometers</a:t>
          </a:r>
          <a:endParaRPr lang="en-GB" sz="500" kern="1200" dirty="0"/>
        </a:p>
        <a:p>
          <a:pPr marL="57150" lvl="1" indent="-57150" algn="l" defTabSz="222250">
            <a:lnSpc>
              <a:spcPct val="90000"/>
            </a:lnSpc>
            <a:spcBef>
              <a:spcPct val="0"/>
            </a:spcBef>
            <a:spcAft>
              <a:spcPct val="15000"/>
            </a:spcAft>
            <a:buChar char="•"/>
          </a:pPr>
          <a:r>
            <a:rPr lang="en-US" sz="500" kern="1200" dirty="0"/>
            <a:t>FSI Distance measurement sensor (Long, short)</a:t>
          </a:r>
          <a:endParaRPr lang="en-GB" sz="500" kern="1200" dirty="0"/>
        </a:p>
        <a:p>
          <a:pPr marL="57150" lvl="1" indent="-57150" algn="l" defTabSz="222250">
            <a:lnSpc>
              <a:spcPct val="90000"/>
            </a:lnSpc>
            <a:spcBef>
              <a:spcPct val="0"/>
            </a:spcBef>
            <a:spcAft>
              <a:spcPct val="15000"/>
            </a:spcAft>
            <a:buChar char="•"/>
          </a:pPr>
          <a:r>
            <a:rPr lang="en-US" sz="500" kern="1200" dirty="0"/>
            <a:t>Load sensor</a:t>
          </a:r>
          <a:endParaRPr lang="en-GB" sz="500" kern="1200" dirty="0"/>
        </a:p>
      </dsp:txBody>
      <dsp:txXfrm>
        <a:off x="2179303" y="161189"/>
        <a:ext cx="766155" cy="766155"/>
      </dsp:txXfrm>
    </dsp:sp>
    <dsp:sp modelId="{EF5A8418-25CE-4B04-AEA5-AF4B09CA3A63}">
      <dsp:nvSpPr>
        <dsp:cNvPr id="0" name=""/>
        <dsp:cNvSpPr/>
      </dsp:nvSpPr>
      <dsp:spPr>
        <a:xfrm rot="19800000">
          <a:off x="3098711" y="1500858"/>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3103325" y="1591756"/>
        <a:ext cx="160721" cy="221036"/>
      </dsp:txXfrm>
    </dsp:sp>
    <dsp:sp modelId="{CF28509A-063F-43CF-B03C-F34362D8987E}">
      <dsp:nvSpPr>
        <dsp:cNvPr id="0" name=""/>
        <dsp:cNvSpPr/>
      </dsp:nvSpPr>
      <dsp:spPr>
        <a:xfrm>
          <a:off x="3334143" y="760872"/>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mn-lt"/>
            </a:rPr>
            <a:t>Environmental sensors</a:t>
          </a:r>
        </a:p>
      </dsp:txBody>
      <dsp:txXfrm>
        <a:off x="3492819" y="919548"/>
        <a:ext cx="766155" cy="766155"/>
      </dsp:txXfrm>
    </dsp:sp>
    <dsp:sp modelId="{DF374D1E-6F8E-41E2-A23C-65C2DFFE3F01}">
      <dsp:nvSpPr>
        <dsp:cNvPr id="0" name=""/>
        <dsp:cNvSpPr/>
      </dsp:nvSpPr>
      <dsp:spPr>
        <a:xfrm rot="1800000">
          <a:off x="3098711" y="2252718"/>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3103325" y="2309176"/>
        <a:ext cx="160721" cy="221036"/>
      </dsp:txXfrm>
    </dsp:sp>
    <dsp:sp modelId="{01ED3A0A-9B15-4630-A8A0-19D3D076C4F9}">
      <dsp:nvSpPr>
        <dsp:cNvPr id="0" name=""/>
        <dsp:cNvSpPr/>
      </dsp:nvSpPr>
      <dsp:spPr>
        <a:xfrm>
          <a:off x="3334143" y="2277589"/>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mn-lt"/>
            </a:rPr>
            <a:t>internal monitoring systems</a:t>
          </a:r>
        </a:p>
      </dsp:txBody>
      <dsp:txXfrm>
        <a:off x="3492819" y="2436265"/>
        <a:ext cx="766155" cy="766155"/>
      </dsp:txXfrm>
    </dsp:sp>
    <dsp:sp modelId="{01C33A27-6F70-45E9-B7DD-814F5F9C8FF1}">
      <dsp:nvSpPr>
        <dsp:cNvPr id="0" name=""/>
        <dsp:cNvSpPr/>
      </dsp:nvSpPr>
      <dsp:spPr>
        <a:xfrm rot="5400000">
          <a:off x="2447580" y="2628648"/>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2482020" y="2667886"/>
        <a:ext cx="160721" cy="221036"/>
      </dsp:txXfrm>
    </dsp:sp>
    <dsp:sp modelId="{CC4EDF88-DE74-481E-B5EA-49DC4B2B5ECD}">
      <dsp:nvSpPr>
        <dsp:cNvPr id="0" name=""/>
        <dsp:cNvSpPr/>
      </dsp:nvSpPr>
      <dsp:spPr>
        <a:xfrm>
          <a:off x="2020627" y="3035948"/>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mn-lt"/>
            </a:rPr>
            <a:t>Motorized jacks</a:t>
          </a:r>
        </a:p>
      </dsp:txBody>
      <dsp:txXfrm>
        <a:off x="2179303" y="3194624"/>
        <a:ext cx="766155" cy="766155"/>
      </dsp:txXfrm>
    </dsp:sp>
    <dsp:sp modelId="{30A65AEE-CE0E-491A-B769-4DF29090ABC4}">
      <dsp:nvSpPr>
        <dsp:cNvPr id="0" name=""/>
        <dsp:cNvSpPr/>
      </dsp:nvSpPr>
      <dsp:spPr>
        <a:xfrm rot="9000000">
          <a:off x="1796450" y="2252718"/>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rot="10800000">
        <a:off x="1860716" y="2309176"/>
        <a:ext cx="160721" cy="221036"/>
      </dsp:txXfrm>
    </dsp:sp>
    <dsp:sp modelId="{4202CB96-EC73-4B94-8114-3B40A76C8EC2}">
      <dsp:nvSpPr>
        <dsp:cNvPr id="0" name=""/>
        <dsp:cNvSpPr/>
      </dsp:nvSpPr>
      <dsp:spPr>
        <a:xfrm>
          <a:off x="707112" y="2277589"/>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mn-lt"/>
            </a:rPr>
            <a:t>Motorized universal alignment platforms (UAP)</a:t>
          </a:r>
        </a:p>
      </dsp:txBody>
      <dsp:txXfrm>
        <a:off x="865788" y="2436265"/>
        <a:ext cx="766155" cy="766155"/>
      </dsp:txXfrm>
    </dsp:sp>
    <dsp:sp modelId="{75E79D38-D1E0-4AF0-A037-12D3AC6CA92A}">
      <dsp:nvSpPr>
        <dsp:cNvPr id="0" name=""/>
        <dsp:cNvSpPr/>
      </dsp:nvSpPr>
      <dsp:spPr>
        <a:xfrm rot="12600000">
          <a:off x="1796450" y="1500858"/>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rot="10800000">
        <a:off x="1860716" y="1591756"/>
        <a:ext cx="160721" cy="221036"/>
      </dsp:txXfrm>
    </dsp:sp>
    <dsp:sp modelId="{CF31DD2B-0DAA-4E7F-96EC-53FAB3C31A70}">
      <dsp:nvSpPr>
        <dsp:cNvPr id="0" name=""/>
        <dsp:cNvSpPr/>
      </dsp:nvSpPr>
      <dsp:spPr>
        <a:xfrm>
          <a:off x="707112" y="760872"/>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mn-lt"/>
            </a:rPr>
            <a:t>Wire Replacement system, diagnostic systems</a:t>
          </a:r>
        </a:p>
      </dsp:txBody>
      <dsp:txXfrm>
        <a:off x="865788" y="919548"/>
        <a:ext cx="766155" cy="766155"/>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C5C687-666B-4DFD-AF32-28FC35C7FCFE}">
      <dsp:nvSpPr>
        <dsp:cNvPr id="0" name=""/>
        <dsp:cNvSpPr/>
      </dsp:nvSpPr>
      <dsp:spPr>
        <a:xfrm>
          <a:off x="2894" y="422758"/>
          <a:ext cx="897353" cy="5384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Asset Hierarchy</a:t>
          </a:r>
          <a:endParaRPr lang="en-GB" sz="1200" kern="1200" dirty="0"/>
        </a:p>
      </dsp:txBody>
      <dsp:txXfrm>
        <a:off x="18664" y="438528"/>
        <a:ext cx="865813" cy="506871"/>
      </dsp:txXfrm>
    </dsp:sp>
    <dsp:sp modelId="{FC3F8429-20F4-4A88-B996-662173C4E055}">
      <dsp:nvSpPr>
        <dsp:cNvPr id="0" name=""/>
        <dsp:cNvSpPr/>
      </dsp:nvSpPr>
      <dsp:spPr>
        <a:xfrm>
          <a:off x="989983" y="580692"/>
          <a:ext cx="190238" cy="2225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989983" y="625201"/>
        <a:ext cx="133167" cy="133525"/>
      </dsp:txXfrm>
    </dsp:sp>
    <dsp:sp modelId="{849D2167-3A5A-4773-B07A-D9B2D15FA75E}">
      <dsp:nvSpPr>
        <dsp:cNvPr id="0" name=""/>
        <dsp:cNvSpPr/>
      </dsp:nvSpPr>
      <dsp:spPr>
        <a:xfrm>
          <a:off x="1259189" y="422758"/>
          <a:ext cx="897353" cy="5384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Naming</a:t>
          </a:r>
          <a:endParaRPr lang="en-GB" sz="1200" kern="1200" dirty="0"/>
        </a:p>
      </dsp:txBody>
      <dsp:txXfrm>
        <a:off x="1274959" y="438528"/>
        <a:ext cx="865813" cy="506871"/>
      </dsp:txXfrm>
    </dsp:sp>
    <dsp:sp modelId="{5D98BA3C-CD2C-494E-A352-C215265401C4}">
      <dsp:nvSpPr>
        <dsp:cNvPr id="0" name=""/>
        <dsp:cNvSpPr/>
      </dsp:nvSpPr>
      <dsp:spPr>
        <a:xfrm>
          <a:off x="2246277" y="580692"/>
          <a:ext cx="190238" cy="2225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2246277" y="625201"/>
        <a:ext cx="133167" cy="133525"/>
      </dsp:txXfrm>
    </dsp:sp>
    <dsp:sp modelId="{7936A3E2-F47F-40BB-9740-B82C28300A28}">
      <dsp:nvSpPr>
        <dsp:cNvPr id="0" name=""/>
        <dsp:cNvSpPr/>
      </dsp:nvSpPr>
      <dsp:spPr>
        <a:xfrm>
          <a:off x="2515483" y="422758"/>
          <a:ext cx="897353" cy="5384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Workflow</a:t>
          </a:r>
          <a:endParaRPr lang="en-GB" sz="1200" kern="1200" dirty="0"/>
        </a:p>
      </dsp:txBody>
      <dsp:txXfrm>
        <a:off x="2531253" y="438528"/>
        <a:ext cx="865813" cy="506871"/>
      </dsp:txXfrm>
    </dsp:sp>
    <dsp:sp modelId="{A9185B74-4C95-480D-8259-E7DCF2E386B8}">
      <dsp:nvSpPr>
        <dsp:cNvPr id="0" name=""/>
        <dsp:cNvSpPr/>
      </dsp:nvSpPr>
      <dsp:spPr>
        <a:xfrm>
          <a:off x="3502571" y="580692"/>
          <a:ext cx="190238" cy="2225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3502571" y="625201"/>
        <a:ext cx="133167" cy="133525"/>
      </dsp:txXfrm>
    </dsp:sp>
    <dsp:sp modelId="{A8DDA57C-9C20-4A6D-8FC9-A0DBCFF8F2C7}">
      <dsp:nvSpPr>
        <dsp:cNvPr id="0" name=""/>
        <dsp:cNvSpPr/>
      </dsp:nvSpPr>
      <dsp:spPr>
        <a:xfrm>
          <a:off x="3771777" y="422758"/>
          <a:ext cx="897353" cy="5384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Sensor Parameter</a:t>
          </a:r>
          <a:endParaRPr lang="en-GB" sz="1200" kern="1200" dirty="0"/>
        </a:p>
      </dsp:txBody>
      <dsp:txXfrm>
        <a:off x="3787547" y="438528"/>
        <a:ext cx="865813" cy="506871"/>
      </dsp:txXfrm>
    </dsp:sp>
    <dsp:sp modelId="{2235C094-D26D-4C4C-8182-D354D8830F2E}">
      <dsp:nvSpPr>
        <dsp:cNvPr id="0" name=""/>
        <dsp:cNvSpPr/>
      </dsp:nvSpPr>
      <dsp:spPr>
        <a:xfrm>
          <a:off x="4758866" y="580692"/>
          <a:ext cx="190238" cy="2225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4758866" y="625201"/>
        <a:ext cx="133167" cy="133525"/>
      </dsp:txXfrm>
    </dsp:sp>
    <dsp:sp modelId="{1ABC76D8-92CA-4A03-97D8-73D6BBC8E2E2}">
      <dsp:nvSpPr>
        <dsp:cNvPr id="0" name=""/>
        <dsp:cNvSpPr/>
      </dsp:nvSpPr>
      <dsp:spPr>
        <a:xfrm>
          <a:off x="5028072" y="422758"/>
          <a:ext cx="897353" cy="5384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Translating to EAM</a:t>
          </a:r>
          <a:endParaRPr lang="en-GB" sz="1200" kern="1200" dirty="0"/>
        </a:p>
      </dsp:txBody>
      <dsp:txXfrm>
        <a:off x="5043842" y="438528"/>
        <a:ext cx="865813" cy="506871"/>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12E746-4D91-4C70-9A2B-D62D1FA3F8AD}">
      <dsp:nvSpPr>
        <dsp:cNvPr id="0" name=""/>
        <dsp:cNvSpPr/>
      </dsp:nvSpPr>
      <dsp:spPr>
        <a:xfrm rot="5400000">
          <a:off x="396364" y="399028"/>
          <a:ext cx="350434" cy="398956"/>
        </a:xfrm>
        <a:prstGeom prst="bentUpArrow">
          <a:avLst>
            <a:gd name="adj1" fmla="val 32840"/>
            <a:gd name="adj2" fmla="val 25000"/>
            <a:gd name="adj3" fmla="val 3578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A858E0D-25E6-4C03-9D75-CA6386A8EB53}">
      <dsp:nvSpPr>
        <dsp:cNvPr id="0" name=""/>
        <dsp:cNvSpPr/>
      </dsp:nvSpPr>
      <dsp:spPr>
        <a:xfrm>
          <a:off x="303520" y="10565"/>
          <a:ext cx="589924" cy="412928"/>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US" sz="900" kern="1200" dirty="0"/>
            <a:t>Iteration 1</a:t>
          </a:r>
          <a:endParaRPr lang="en-GB" sz="900" kern="1200" dirty="0"/>
        </a:p>
      </dsp:txBody>
      <dsp:txXfrm>
        <a:off x="323681" y="30726"/>
        <a:ext cx="549602" cy="372606"/>
      </dsp:txXfrm>
    </dsp:sp>
    <dsp:sp modelId="{933157DC-06F6-450F-9E8C-95321C77F5D7}">
      <dsp:nvSpPr>
        <dsp:cNvPr id="0" name=""/>
        <dsp:cNvSpPr/>
      </dsp:nvSpPr>
      <dsp:spPr>
        <a:xfrm>
          <a:off x="893445" y="49947"/>
          <a:ext cx="429054" cy="333746"/>
        </a:xfrm>
        <a:prstGeom prst="rect">
          <a:avLst/>
        </a:prstGeom>
        <a:noFill/>
        <a:ln>
          <a:noFill/>
        </a:ln>
        <a:effectLst/>
      </dsp:spPr>
      <dsp:style>
        <a:lnRef idx="0">
          <a:scrgbClr r="0" g="0" b="0"/>
        </a:lnRef>
        <a:fillRef idx="0">
          <a:scrgbClr r="0" g="0" b="0"/>
        </a:fillRef>
        <a:effectRef idx="0">
          <a:scrgbClr r="0" g="0" b="0"/>
        </a:effectRef>
        <a:fontRef idx="minor"/>
      </dsp:style>
    </dsp:sp>
    <dsp:sp modelId="{4966C6E0-599B-4B23-B94C-961C7657AAE3}">
      <dsp:nvSpPr>
        <dsp:cNvPr id="0" name=""/>
        <dsp:cNvSpPr/>
      </dsp:nvSpPr>
      <dsp:spPr>
        <a:xfrm rot="5400000">
          <a:off x="885474" y="862883"/>
          <a:ext cx="350434" cy="398956"/>
        </a:xfrm>
        <a:prstGeom prst="bentUpArrow">
          <a:avLst>
            <a:gd name="adj1" fmla="val 32840"/>
            <a:gd name="adj2" fmla="val 25000"/>
            <a:gd name="adj3" fmla="val 3578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7B37851-B7A0-4F01-BAC1-5038BFE7EBDB}">
      <dsp:nvSpPr>
        <dsp:cNvPr id="0" name=""/>
        <dsp:cNvSpPr/>
      </dsp:nvSpPr>
      <dsp:spPr>
        <a:xfrm>
          <a:off x="792630" y="474420"/>
          <a:ext cx="589924" cy="412928"/>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US" sz="900" kern="1200" dirty="0"/>
            <a:t>Iteration 2</a:t>
          </a:r>
          <a:endParaRPr lang="en-GB" sz="900" kern="1200" dirty="0"/>
        </a:p>
      </dsp:txBody>
      <dsp:txXfrm>
        <a:off x="812791" y="494581"/>
        <a:ext cx="549602" cy="372606"/>
      </dsp:txXfrm>
    </dsp:sp>
    <dsp:sp modelId="{429AE797-0908-4A11-88A6-C318A5DED1CA}">
      <dsp:nvSpPr>
        <dsp:cNvPr id="0" name=""/>
        <dsp:cNvSpPr/>
      </dsp:nvSpPr>
      <dsp:spPr>
        <a:xfrm>
          <a:off x="1382555" y="513802"/>
          <a:ext cx="429054" cy="333746"/>
        </a:xfrm>
        <a:prstGeom prst="rect">
          <a:avLst/>
        </a:prstGeom>
        <a:noFill/>
        <a:ln>
          <a:noFill/>
        </a:ln>
        <a:effectLst/>
      </dsp:spPr>
      <dsp:style>
        <a:lnRef idx="0">
          <a:scrgbClr r="0" g="0" b="0"/>
        </a:lnRef>
        <a:fillRef idx="0">
          <a:scrgbClr r="0" g="0" b="0"/>
        </a:fillRef>
        <a:effectRef idx="0">
          <a:scrgbClr r="0" g="0" b="0"/>
        </a:effectRef>
        <a:fontRef idx="minor"/>
      </dsp:style>
    </dsp:sp>
    <dsp:sp modelId="{5B675889-CB9C-4DBC-8D6B-F9E7017B595B}">
      <dsp:nvSpPr>
        <dsp:cNvPr id="0" name=""/>
        <dsp:cNvSpPr/>
      </dsp:nvSpPr>
      <dsp:spPr>
        <a:xfrm rot="5400000">
          <a:off x="1374584" y="1326737"/>
          <a:ext cx="350434" cy="398956"/>
        </a:xfrm>
        <a:prstGeom prst="bentUpArrow">
          <a:avLst>
            <a:gd name="adj1" fmla="val 32840"/>
            <a:gd name="adj2" fmla="val 25000"/>
            <a:gd name="adj3" fmla="val 3578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A032430-6131-4203-B163-298F8F121BDF}">
      <dsp:nvSpPr>
        <dsp:cNvPr id="0" name=""/>
        <dsp:cNvSpPr/>
      </dsp:nvSpPr>
      <dsp:spPr>
        <a:xfrm>
          <a:off x="1281740" y="938274"/>
          <a:ext cx="589924" cy="412928"/>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US" sz="900" kern="1200" dirty="0"/>
            <a:t>Iteration 3</a:t>
          </a:r>
          <a:endParaRPr lang="en-GB" sz="900" kern="1200" dirty="0"/>
        </a:p>
      </dsp:txBody>
      <dsp:txXfrm>
        <a:off x="1301901" y="958435"/>
        <a:ext cx="549602" cy="372606"/>
      </dsp:txXfrm>
    </dsp:sp>
    <dsp:sp modelId="{575A5BD5-E434-472F-9FAE-CDF975F0C02F}">
      <dsp:nvSpPr>
        <dsp:cNvPr id="0" name=""/>
        <dsp:cNvSpPr/>
      </dsp:nvSpPr>
      <dsp:spPr>
        <a:xfrm>
          <a:off x="1871665" y="977656"/>
          <a:ext cx="429054" cy="333746"/>
        </a:xfrm>
        <a:prstGeom prst="rect">
          <a:avLst/>
        </a:prstGeom>
        <a:noFill/>
        <a:ln>
          <a:noFill/>
        </a:ln>
        <a:effectLst/>
      </dsp:spPr>
      <dsp:style>
        <a:lnRef idx="0">
          <a:scrgbClr r="0" g="0" b="0"/>
        </a:lnRef>
        <a:fillRef idx="0">
          <a:scrgbClr r="0" g="0" b="0"/>
        </a:fillRef>
        <a:effectRef idx="0">
          <a:scrgbClr r="0" g="0" b="0"/>
        </a:effectRef>
        <a:fontRef idx="minor"/>
      </dsp:style>
    </dsp:sp>
    <dsp:sp modelId="{31DCB778-2D9E-4751-B04F-ABE5E9446FC7}">
      <dsp:nvSpPr>
        <dsp:cNvPr id="0" name=""/>
        <dsp:cNvSpPr/>
      </dsp:nvSpPr>
      <dsp:spPr>
        <a:xfrm>
          <a:off x="1770850" y="1402129"/>
          <a:ext cx="589924" cy="412928"/>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dirty="0"/>
            <a:t>Iteration 4</a:t>
          </a:r>
          <a:endParaRPr lang="en-GB" sz="1000" kern="1200" dirty="0"/>
        </a:p>
      </dsp:txBody>
      <dsp:txXfrm>
        <a:off x="1791011" y="1422290"/>
        <a:ext cx="549602" cy="372606"/>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12E746-4D91-4C70-9A2B-D62D1FA3F8AD}">
      <dsp:nvSpPr>
        <dsp:cNvPr id="0" name=""/>
        <dsp:cNvSpPr/>
      </dsp:nvSpPr>
      <dsp:spPr>
        <a:xfrm rot="5400000">
          <a:off x="396364" y="399028"/>
          <a:ext cx="350434" cy="398956"/>
        </a:xfrm>
        <a:prstGeom prst="bentUpArrow">
          <a:avLst>
            <a:gd name="adj1" fmla="val 32840"/>
            <a:gd name="adj2" fmla="val 25000"/>
            <a:gd name="adj3" fmla="val 3578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A858E0D-25E6-4C03-9D75-CA6386A8EB53}">
      <dsp:nvSpPr>
        <dsp:cNvPr id="0" name=""/>
        <dsp:cNvSpPr/>
      </dsp:nvSpPr>
      <dsp:spPr>
        <a:xfrm>
          <a:off x="303520" y="10565"/>
          <a:ext cx="589924" cy="412928"/>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US" sz="900" kern="1200" dirty="0"/>
            <a:t>Iteration 1</a:t>
          </a:r>
          <a:endParaRPr lang="en-GB" sz="900" kern="1200" dirty="0"/>
        </a:p>
      </dsp:txBody>
      <dsp:txXfrm>
        <a:off x="323681" y="30726"/>
        <a:ext cx="549602" cy="372606"/>
      </dsp:txXfrm>
    </dsp:sp>
    <dsp:sp modelId="{933157DC-06F6-450F-9E8C-95321C77F5D7}">
      <dsp:nvSpPr>
        <dsp:cNvPr id="0" name=""/>
        <dsp:cNvSpPr/>
      </dsp:nvSpPr>
      <dsp:spPr>
        <a:xfrm>
          <a:off x="893445" y="49947"/>
          <a:ext cx="429054" cy="333746"/>
        </a:xfrm>
        <a:prstGeom prst="rect">
          <a:avLst/>
        </a:prstGeom>
        <a:noFill/>
        <a:ln>
          <a:noFill/>
        </a:ln>
        <a:effectLst/>
      </dsp:spPr>
      <dsp:style>
        <a:lnRef idx="0">
          <a:scrgbClr r="0" g="0" b="0"/>
        </a:lnRef>
        <a:fillRef idx="0">
          <a:scrgbClr r="0" g="0" b="0"/>
        </a:fillRef>
        <a:effectRef idx="0">
          <a:scrgbClr r="0" g="0" b="0"/>
        </a:effectRef>
        <a:fontRef idx="minor"/>
      </dsp:style>
    </dsp:sp>
    <dsp:sp modelId="{4966C6E0-599B-4B23-B94C-961C7657AAE3}">
      <dsp:nvSpPr>
        <dsp:cNvPr id="0" name=""/>
        <dsp:cNvSpPr/>
      </dsp:nvSpPr>
      <dsp:spPr>
        <a:xfrm rot="5400000">
          <a:off x="885474" y="862883"/>
          <a:ext cx="350434" cy="398956"/>
        </a:xfrm>
        <a:prstGeom prst="bentUpArrow">
          <a:avLst>
            <a:gd name="adj1" fmla="val 32840"/>
            <a:gd name="adj2" fmla="val 25000"/>
            <a:gd name="adj3" fmla="val 3578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7B37851-B7A0-4F01-BAC1-5038BFE7EBDB}">
      <dsp:nvSpPr>
        <dsp:cNvPr id="0" name=""/>
        <dsp:cNvSpPr/>
      </dsp:nvSpPr>
      <dsp:spPr>
        <a:xfrm>
          <a:off x="792630" y="474420"/>
          <a:ext cx="589924" cy="412928"/>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US" sz="900" kern="1200" dirty="0"/>
            <a:t>Iteration 2</a:t>
          </a:r>
          <a:endParaRPr lang="en-GB" sz="900" kern="1200" dirty="0"/>
        </a:p>
      </dsp:txBody>
      <dsp:txXfrm>
        <a:off x="812791" y="494581"/>
        <a:ext cx="549602" cy="372606"/>
      </dsp:txXfrm>
    </dsp:sp>
    <dsp:sp modelId="{429AE797-0908-4A11-88A6-C318A5DED1CA}">
      <dsp:nvSpPr>
        <dsp:cNvPr id="0" name=""/>
        <dsp:cNvSpPr/>
      </dsp:nvSpPr>
      <dsp:spPr>
        <a:xfrm>
          <a:off x="1382555" y="513802"/>
          <a:ext cx="429054" cy="333746"/>
        </a:xfrm>
        <a:prstGeom prst="rect">
          <a:avLst/>
        </a:prstGeom>
        <a:noFill/>
        <a:ln>
          <a:noFill/>
        </a:ln>
        <a:effectLst/>
      </dsp:spPr>
      <dsp:style>
        <a:lnRef idx="0">
          <a:scrgbClr r="0" g="0" b="0"/>
        </a:lnRef>
        <a:fillRef idx="0">
          <a:scrgbClr r="0" g="0" b="0"/>
        </a:fillRef>
        <a:effectRef idx="0">
          <a:scrgbClr r="0" g="0" b="0"/>
        </a:effectRef>
        <a:fontRef idx="minor"/>
      </dsp:style>
    </dsp:sp>
    <dsp:sp modelId="{5B675889-CB9C-4DBC-8D6B-F9E7017B595B}">
      <dsp:nvSpPr>
        <dsp:cNvPr id="0" name=""/>
        <dsp:cNvSpPr/>
      </dsp:nvSpPr>
      <dsp:spPr>
        <a:xfrm rot="5400000">
          <a:off x="1374584" y="1326737"/>
          <a:ext cx="350434" cy="398956"/>
        </a:xfrm>
        <a:prstGeom prst="bentUpArrow">
          <a:avLst>
            <a:gd name="adj1" fmla="val 32840"/>
            <a:gd name="adj2" fmla="val 25000"/>
            <a:gd name="adj3" fmla="val 3578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A032430-6131-4203-B163-298F8F121BDF}">
      <dsp:nvSpPr>
        <dsp:cNvPr id="0" name=""/>
        <dsp:cNvSpPr/>
      </dsp:nvSpPr>
      <dsp:spPr>
        <a:xfrm>
          <a:off x="1281740" y="938274"/>
          <a:ext cx="589924" cy="412928"/>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US" sz="900" kern="1200" dirty="0"/>
            <a:t>Iteration 3</a:t>
          </a:r>
          <a:endParaRPr lang="en-GB" sz="900" kern="1200" dirty="0"/>
        </a:p>
      </dsp:txBody>
      <dsp:txXfrm>
        <a:off x="1301901" y="958435"/>
        <a:ext cx="549602" cy="372606"/>
      </dsp:txXfrm>
    </dsp:sp>
    <dsp:sp modelId="{575A5BD5-E434-472F-9FAE-CDF975F0C02F}">
      <dsp:nvSpPr>
        <dsp:cNvPr id="0" name=""/>
        <dsp:cNvSpPr/>
      </dsp:nvSpPr>
      <dsp:spPr>
        <a:xfrm>
          <a:off x="1871665" y="977656"/>
          <a:ext cx="429054" cy="333746"/>
        </a:xfrm>
        <a:prstGeom prst="rect">
          <a:avLst/>
        </a:prstGeom>
        <a:noFill/>
        <a:ln>
          <a:noFill/>
        </a:ln>
        <a:effectLst/>
      </dsp:spPr>
      <dsp:style>
        <a:lnRef idx="0">
          <a:scrgbClr r="0" g="0" b="0"/>
        </a:lnRef>
        <a:fillRef idx="0">
          <a:scrgbClr r="0" g="0" b="0"/>
        </a:fillRef>
        <a:effectRef idx="0">
          <a:scrgbClr r="0" g="0" b="0"/>
        </a:effectRef>
        <a:fontRef idx="minor"/>
      </dsp:style>
    </dsp:sp>
    <dsp:sp modelId="{31DCB778-2D9E-4751-B04F-ABE5E9446FC7}">
      <dsp:nvSpPr>
        <dsp:cNvPr id="0" name=""/>
        <dsp:cNvSpPr/>
      </dsp:nvSpPr>
      <dsp:spPr>
        <a:xfrm>
          <a:off x="1770850" y="1402129"/>
          <a:ext cx="589924" cy="412928"/>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dirty="0"/>
            <a:t>Iteration 4</a:t>
          </a:r>
          <a:endParaRPr lang="en-GB" sz="1000" kern="1200" dirty="0"/>
        </a:p>
      </dsp:txBody>
      <dsp:txXfrm>
        <a:off x="1791011" y="1422290"/>
        <a:ext cx="549602" cy="37260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7DA45D-4DCA-46C6-925E-9B6A412CE90C}">
      <dsp:nvSpPr>
        <dsp:cNvPr id="0" name=""/>
        <dsp:cNvSpPr/>
      </dsp:nvSpPr>
      <dsp:spPr>
        <a:xfrm>
          <a:off x="2020627" y="1519230"/>
          <a:ext cx="1083507" cy="1083507"/>
        </a:xfrm>
        <a:prstGeom prst="ellipse">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kern="1200" dirty="0"/>
            <a:t>FRAS</a:t>
          </a:r>
          <a:endParaRPr lang="en-GB" sz="2100" kern="1200" dirty="0"/>
        </a:p>
      </dsp:txBody>
      <dsp:txXfrm>
        <a:off x="2179303" y="1677906"/>
        <a:ext cx="766155" cy="766155"/>
      </dsp:txXfrm>
    </dsp:sp>
    <dsp:sp modelId="{717B28B1-8A73-4515-8F9D-17C570DBFFA1}">
      <dsp:nvSpPr>
        <dsp:cNvPr id="0" name=""/>
        <dsp:cNvSpPr/>
      </dsp:nvSpPr>
      <dsp:spPr>
        <a:xfrm rot="16200000">
          <a:off x="2447580" y="1124927"/>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2482020" y="1233045"/>
        <a:ext cx="160721" cy="221036"/>
      </dsp:txXfrm>
    </dsp:sp>
    <dsp:sp modelId="{6F2DA730-A599-4E86-9CB5-9046EDA16ACA}">
      <dsp:nvSpPr>
        <dsp:cNvPr id="0" name=""/>
        <dsp:cNvSpPr/>
      </dsp:nvSpPr>
      <dsp:spPr>
        <a:xfrm>
          <a:off x="2020627" y="2513"/>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l" defTabSz="444500">
            <a:lnSpc>
              <a:spcPct val="90000"/>
            </a:lnSpc>
            <a:spcBef>
              <a:spcPct val="0"/>
            </a:spcBef>
            <a:spcAft>
              <a:spcPct val="35000"/>
            </a:spcAft>
            <a:buNone/>
          </a:pPr>
          <a:r>
            <a:rPr lang="en-GB" sz="1000" kern="1200" dirty="0"/>
            <a:t>Alignment sensors</a:t>
          </a:r>
        </a:p>
        <a:p>
          <a:pPr marL="57150" lvl="1" indent="-57150" algn="l" defTabSz="222250">
            <a:lnSpc>
              <a:spcPct val="90000"/>
            </a:lnSpc>
            <a:spcBef>
              <a:spcPct val="0"/>
            </a:spcBef>
            <a:spcAft>
              <a:spcPct val="15000"/>
            </a:spcAft>
            <a:buChar char="•"/>
          </a:pPr>
          <a:r>
            <a:rPr lang="en-GB" sz="500" kern="1200" dirty="0"/>
            <a:t>WPS Capacitive</a:t>
          </a:r>
        </a:p>
        <a:p>
          <a:pPr marL="57150" lvl="1" indent="-57150" algn="l" defTabSz="222250">
            <a:lnSpc>
              <a:spcPct val="90000"/>
            </a:lnSpc>
            <a:spcBef>
              <a:spcPct val="0"/>
            </a:spcBef>
            <a:spcAft>
              <a:spcPct val="15000"/>
            </a:spcAft>
            <a:buChar char="•"/>
          </a:pPr>
          <a:r>
            <a:rPr lang="en-GB" sz="500" kern="1200" dirty="0"/>
            <a:t>HLS</a:t>
          </a:r>
        </a:p>
        <a:p>
          <a:pPr marL="57150" lvl="1" indent="-57150" algn="l" defTabSz="222250">
            <a:lnSpc>
              <a:spcPct val="90000"/>
            </a:lnSpc>
            <a:spcBef>
              <a:spcPct val="0"/>
            </a:spcBef>
            <a:spcAft>
              <a:spcPct val="15000"/>
            </a:spcAft>
            <a:buChar char="•"/>
          </a:pPr>
          <a:r>
            <a:rPr lang="en-US" sz="500" kern="1200" dirty="0"/>
            <a:t>FSI Inclinometers</a:t>
          </a:r>
          <a:endParaRPr lang="en-GB" sz="500" kern="1200" dirty="0"/>
        </a:p>
        <a:p>
          <a:pPr marL="57150" lvl="1" indent="-57150" algn="l" defTabSz="222250">
            <a:lnSpc>
              <a:spcPct val="90000"/>
            </a:lnSpc>
            <a:spcBef>
              <a:spcPct val="0"/>
            </a:spcBef>
            <a:spcAft>
              <a:spcPct val="15000"/>
            </a:spcAft>
            <a:buChar char="•"/>
          </a:pPr>
          <a:r>
            <a:rPr lang="en-US" sz="500" kern="1200" dirty="0"/>
            <a:t>FSI Distance measurement sensor (Long, short)</a:t>
          </a:r>
          <a:endParaRPr lang="en-GB" sz="500" kern="1200" dirty="0"/>
        </a:p>
        <a:p>
          <a:pPr marL="57150" lvl="1" indent="-57150" algn="l" defTabSz="222250">
            <a:lnSpc>
              <a:spcPct val="90000"/>
            </a:lnSpc>
            <a:spcBef>
              <a:spcPct val="0"/>
            </a:spcBef>
            <a:spcAft>
              <a:spcPct val="15000"/>
            </a:spcAft>
            <a:buChar char="•"/>
          </a:pPr>
          <a:r>
            <a:rPr lang="en-US" sz="500" kern="1200" dirty="0"/>
            <a:t>Load sensor</a:t>
          </a:r>
          <a:endParaRPr lang="en-GB" sz="500" kern="1200" dirty="0"/>
        </a:p>
      </dsp:txBody>
      <dsp:txXfrm>
        <a:off x="2179303" y="161189"/>
        <a:ext cx="766155" cy="766155"/>
      </dsp:txXfrm>
    </dsp:sp>
    <dsp:sp modelId="{EF5A8418-25CE-4B04-AEA5-AF4B09CA3A63}">
      <dsp:nvSpPr>
        <dsp:cNvPr id="0" name=""/>
        <dsp:cNvSpPr/>
      </dsp:nvSpPr>
      <dsp:spPr>
        <a:xfrm rot="19800000">
          <a:off x="3098711" y="1500858"/>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3103325" y="1591756"/>
        <a:ext cx="160721" cy="221036"/>
      </dsp:txXfrm>
    </dsp:sp>
    <dsp:sp modelId="{CF28509A-063F-43CF-B03C-F34362D8987E}">
      <dsp:nvSpPr>
        <dsp:cNvPr id="0" name=""/>
        <dsp:cNvSpPr/>
      </dsp:nvSpPr>
      <dsp:spPr>
        <a:xfrm>
          <a:off x="3334143" y="760872"/>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mn-lt"/>
            </a:rPr>
            <a:t>Environmental sensors</a:t>
          </a:r>
        </a:p>
      </dsp:txBody>
      <dsp:txXfrm>
        <a:off x="3492819" y="919548"/>
        <a:ext cx="766155" cy="766155"/>
      </dsp:txXfrm>
    </dsp:sp>
    <dsp:sp modelId="{DF374D1E-6F8E-41E2-A23C-65C2DFFE3F01}">
      <dsp:nvSpPr>
        <dsp:cNvPr id="0" name=""/>
        <dsp:cNvSpPr/>
      </dsp:nvSpPr>
      <dsp:spPr>
        <a:xfrm rot="1800000">
          <a:off x="3098711" y="2252718"/>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3103325" y="2309176"/>
        <a:ext cx="160721" cy="221036"/>
      </dsp:txXfrm>
    </dsp:sp>
    <dsp:sp modelId="{01ED3A0A-9B15-4630-A8A0-19D3D076C4F9}">
      <dsp:nvSpPr>
        <dsp:cNvPr id="0" name=""/>
        <dsp:cNvSpPr/>
      </dsp:nvSpPr>
      <dsp:spPr>
        <a:xfrm>
          <a:off x="3334143" y="2277589"/>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mn-lt"/>
            </a:rPr>
            <a:t>internal monitoring systems</a:t>
          </a:r>
        </a:p>
      </dsp:txBody>
      <dsp:txXfrm>
        <a:off x="3492819" y="2436265"/>
        <a:ext cx="766155" cy="766155"/>
      </dsp:txXfrm>
    </dsp:sp>
    <dsp:sp modelId="{01C33A27-6F70-45E9-B7DD-814F5F9C8FF1}">
      <dsp:nvSpPr>
        <dsp:cNvPr id="0" name=""/>
        <dsp:cNvSpPr/>
      </dsp:nvSpPr>
      <dsp:spPr>
        <a:xfrm rot="5400000">
          <a:off x="2447580" y="2628648"/>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2482020" y="2667886"/>
        <a:ext cx="160721" cy="221036"/>
      </dsp:txXfrm>
    </dsp:sp>
    <dsp:sp modelId="{CC4EDF88-DE74-481E-B5EA-49DC4B2B5ECD}">
      <dsp:nvSpPr>
        <dsp:cNvPr id="0" name=""/>
        <dsp:cNvSpPr/>
      </dsp:nvSpPr>
      <dsp:spPr>
        <a:xfrm>
          <a:off x="2020627" y="3035948"/>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mn-lt"/>
            </a:rPr>
            <a:t>Motorized jacks</a:t>
          </a:r>
        </a:p>
      </dsp:txBody>
      <dsp:txXfrm>
        <a:off x="2179303" y="3194624"/>
        <a:ext cx="766155" cy="766155"/>
      </dsp:txXfrm>
    </dsp:sp>
    <dsp:sp modelId="{30A65AEE-CE0E-491A-B769-4DF29090ABC4}">
      <dsp:nvSpPr>
        <dsp:cNvPr id="0" name=""/>
        <dsp:cNvSpPr/>
      </dsp:nvSpPr>
      <dsp:spPr>
        <a:xfrm rot="9000000">
          <a:off x="1796450" y="2252718"/>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rot="10800000">
        <a:off x="1860716" y="2309176"/>
        <a:ext cx="160721" cy="221036"/>
      </dsp:txXfrm>
    </dsp:sp>
    <dsp:sp modelId="{4202CB96-EC73-4B94-8114-3B40A76C8EC2}">
      <dsp:nvSpPr>
        <dsp:cNvPr id="0" name=""/>
        <dsp:cNvSpPr/>
      </dsp:nvSpPr>
      <dsp:spPr>
        <a:xfrm>
          <a:off x="707112" y="2277589"/>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mn-lt"/>
            </a:rPr>
            <a:t>Motorized universal alignment platforms (UAP)</a:t>
          </a:r>
        </a:p>
      </dsp:txBody>
      <dsp:txXfrm>
        <a:off x="865788" y="2436265"/>
        <a:ext cx="766155" cy="766155"/>
      </dsp:txXfrm>
    </dsp:sp>
    <dsp:sp modelId="{75E79D38-D1E0-4AF0-A037-12D3AC6CA92A}">
      <dsp:nvSpPr>
        <dsp:cNvPr id="0" name=""/>
        <dsp:cNvSpPr/>
      </dsp:nvSpPr>
      <dsp:spPr>
        <a:xfrm rot="12600000">
          <a:off x="1796450" y="1500858"/>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rot="10800000">
        <a:off x="1860716" y="1591756"/>
        <a:ext cx="160721" cy="221036"/>
      </dsp:txXfrm>
    </dsp:sp>
    <dsp:sp modelId="{CF31DD2B-0DAA-4E7F-96EC-53FAB3C31A70}">
      <dsp:nvSpPr>
        <dsp:cNvPr id="0" name=""/>
        <dsp:cNvSpPr/>
      </dsp:nvSpPr>
      <dsp:spPr>
        <a:xfrm>
          <a:off x="707112" y="760872"/>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mn-lt"/>
            </a:rPr>
            <a:t>Wire Replacement system, diagnostic systems</a:t>
          </a:r>
        </a:p>
      </dsp:txBody>
      <dsp:txXfrm>
        <a:off x="865788" y="919548"/>
        <a:ext cx="766155" cy="76615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7DA45D-4DCA-46C6-925E-9B6A412CE90C}">
      <dsp:nvSpPr>
        <dsp:cNvPr id="0" name=""/>
        <dsp:cNvSpPr/>
      </dsp:nvSpPr>
      <dsp:spPr>
        <a:xfrm>
          <a:off x="2020627" y="1519230"/>
          <a:ext cx="1083507" cy="1083507"/>
        </a:xfrm>
        <a:prstGeom prst="ellipse">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kern="1200" dirty="0"/>
            <a:t>FRAS</a:t>
          </a:r>
          <a:endParaRPr lang="en-GB" sz="2100" kern="1200" dirty="0"/>
        </a:p>
      </dsp:txBody>
      <dsp:txXfrm>
        <a:off x="2179303" y="1677906"/>
        <a:ext cx="766155" cy="766155"/>
      </dsp:txXfrm>
    </dsp:sp>
    <dsp:sp modelId="{717B28B1-8A73-4515-8F9D-17C570DBFFA1}">
      <dsp:nvSpPr>
        <dsp:cNvPr id="0" name=""/>
        <dsp:cNvSpPr/>
      </dsp:nvSpPr>
      <dsp:spPr>
        <a:xfrm rot="16200000">
          <a:off x="2447580" y="1124927"/>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2482020" y="1233045"/>
        <a:ext cx="160721" cy="221036"/>
      </dsp:txXfrm>
    </dsp:sp>
    <dsp:sp modelId="{6F2DA730-A599-4E86-9CB5-9046EDA16ACA}">
      <dsp:nvSpPr>
        <dsp:cNvPr id="0" name=""/>
        <dsp:cNvSpPr/>
      </dsp:nvSpPr>
      <dsp:spPr>
        <a:xfrm>
          <a:off x="2020627" y="2513"/>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l" defTabSz="444500">
            <a:lnSpc>
              <a:spcPct val="90000"/>
            </a:lnSpc>
            <a:spcBef>
              <a:spcPct val="0"/>
            </a:spcBef>
            <a:spcAft>
              <a:spcPct val="35000"/>
            </a:spcAft>
            <a:buNone/>
          </a:pPr>
          <a:r>
            <a:rPr lang="en-GB" sz="1000" kern="1200" dirty="0"/>
            <a:t>Alignment sensors</a:t>
          </a:r>
        </a:p>
        <a:p>
          <a:pPr marL="57150" lvl="1" indent="-57150" algn="l" defTabSz="222250">
            <a:lnSpc>
              <a:spcPct val="90000"/>
            </a:lnSpc>
            <a:spcBef>
              <a:spcPct val="0"/>
            </a:spcBef>
            <a:spcAft>
              <a:spcPct val="15000"/>
            </a:spcAft>
            <a:buChar char="•"/>
          </a:pPr>
          <a:r>
            <a:rPr lang="en-GB" sz="500" kern="1200" dirty="0"/>
            <a:t>WPS Capacitive</a:t>
          </a:r>
        </a:p>
        <a:p>
          <a:pPr marL="57150" lvl="1" indent="-57150" algn="l" defTabSz="222250">
            <a:lnSpc>
              <a:spcPct val="90000"/>
            </a:lnSpc>
            <a:spcBef>
              <a:spcPct val="0"/>
            </a:spcBef>
            <a:spcAft>
              <a:spcPct val="15000"/>
            </a:spcAft>
            <a:buChar char="•"/>
          </a:pPr>
          <a:r>
            <a:rPr lang="en-GB" sz="500" kern="1200" dirty="0"/>
            <a:t>HLS</a:t>
          </a:r>
        </a:p>
        <a:p>
          <a:pPr marL="57150" lvl="1" indent="-57150" algn="l" defTabSz="222250">
            <a:lnSpc>
              <a:spcPct val="90000"/>
            </a:lnSpc>
            <a:spcBef>
              <a:spcPct val="0"/>
            </a:spcBef>
            <a:spcAft>
              <a:spcPct val="15000"/>
            </a:spcAft>
            <a:buChar char="•"/>
          </a:pPr>
          <a:r>
            <a:rPr lang="en-US" sz="500" kern="1200" dirty="0"/>
            <a:t>FSI Inclinometers</a:t>
          </a:r>
          <a:endParaRPr lang="en-GB" sz="500" kern="1200" dirty="0"/>
        </a:p>
        <a:p>
          <a:pPr marL="57150" lvl="1" indent="-57150" algn="l" defTabSz="222250">
            <a:lnSpc>
              <a:spcPct val="90000"/>
            </a:lnSpc>
            <a:spcBef>
              <a:spcPct val="0"/>
            </a:spcBef>
            <a:spcAft>
              <a:spcPct val="15000"/>
            </a:spcAft>
            <a:buChar char="•"/>
          </a:pPr>
          <a:r>
            <a:rPr lang="en-US" sz="500" kern="1200" dirty="0"/>
            <a:t>FSI Distance measurement sensor (Long, short)</a:t>
          </a:r>
          <a:endParaRPr lang="en-GB" sz="500" kern="1200" dirty="0"/>
        </a:p>
        <a:p>
          <a:pPr marL="57150" lvl="1" indent="-57150" algn="l" defTabSz="222250">
            <a:lnSpc>
              <a:spcPct val="90000"/>
            </a:lnSpc>
            <a:spcBef>
              <a:spcPct val="0"/>
            </a:spcBef>
            <a:spcAft>
              <a:spcPct val="15000"/>
            </a:spcAft>
            <a:buChar char="•"/>
          </a:pPr>
          <a:r>
            <a:rPr lang="en-US" sz="500" kern="1200" dirty="0"/>
            <a:t>Load sensor</a:t>
          </a:r>
          <a:endParaRPr lang="en-GB" sz="500" kern="1200" dirty="0"/>
        </a:p>
      </dsp:txBody>
      <dsp:txXfrm>
        <a:off x="2179303" y="161189"/>
        <a:ext cx="766155" cy="766155"/>
      </dsp:txXfrm>
    </dsp:sp>
    <dsp:sp modelId="{EF5A8418-25CE-4B04-AEA5-AF4B09CA3A63}">
      <dsp:nvSpPr>
        <dsp:cNvPr id="0" name=""/>
        <dsp:cNvSpPr/>
      </dsp:nvSpPr>
      <dsp:spPr>
        <a:xfrm rot="19800000">
          <a:off x="3098711" y="1500858"/>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3103325" y="1591756"/>
        <a:ext cx="160721" cy="221036"/>
      </dsp:txXfrm>
    </dsp:sp>
    <dsp:sp modelId="{CF28509A-063F-43CF-B03C-F34362D8987E}">
      <dsp:nvSpPr>
        <dsp:cNvPr id="0" name=""/>
        <dsp:cNvSpPr/>
      </dsp:nvSpPr>
      <dsp:spPr>
        <a:xfrm>
          <a:off x="3334143" y="760872"/>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mn-lt"/>
            </a:rPr>
            <a:t>Environmental sensors</a:t>
          </a:r>
        </a:p>
      </dsp:txBody>
      <dsp:txXfrm>
        <a:off x="3492819" y="919548"/>
        <a:ext cx="766155" cy="766155"/>
      </dsp:txXfrm>
    </dsp:sp>
    <dsp:sp modelId="{DF374D1E-6F8E-41E2-A23C-65C2DFFE3F01}">
      <dsp:nvSpPr>
        <dsp:cNvPr id="0" name=""/>
        <dsp:cNvSpPr/>
      </dsp:nvSpPr>
      <dsp:spPr>
        <a:xfrm rot="1800000">
          <a:off x="3098711" y="2252718"/>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3103325" y="2309176"/>
        <a:ext cx="160721" cy="221036"/>
      </dsp:txXfrm>
    </dsp:sp>
    <dsp:sp modelId="{01ED3A0A-9B15-4630-A8A0-19D3D076C4F9}">
      <dsp:nvSpPr>
        <dsp:cNvPr id="0" name=""/>
        <dsp:cNvSpPr/>
      </dsp:nvSpPr>
      <dsp:spPr>
        <a:xfrm>
          <a:off x="3334143" y="2277589"/>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mn-lt"/>
            </a:rPr>
            <a:t>internal monitoring systems</a:t>
          </a:r>
        </a:p>
      </dsp:txBody>
      <dsp:txXfrm>
        <a:off x="3492819" y="2436265"/>
        <a:ext cx="766155" cy="766155"/>
      </dsp:txXfrm>
    </dsp:sp>
    <dsp:sp modelId="{01C33A27-6F70-45E9-B7DD-814F5F9C8FF1}">
      <dsp:nvSpPr>
        <dsp:cNvPr id="0" name=""/>
        <dsp:cNvSpPr/>
      </dsp:nvSpPr>
      <dsp:spPr>
        <a:xfrm rot="5400000">
          <a:off x="2447580" y="2628648"/>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2482020" y="2667886"/>
        <a:ext cx="160721" cy="221036"/>
      </dsp:txXfrm>
    </dsp:sp>
    <dsp:sp modelId="{CC4EDF88-DE74-481E-B5EA-49DC4B2B5ECD}">
      <dsp:nvSpPr>
        <dsp:cNvPr id="0" name=""/>
        <dsp:cNvSpPr/>
      </dsp:nvSpPr>
      <dsp:spPr>
        <a:xfrm>
          <a:off x="2020627" y="3035948"/>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mn-lt"/>
            </a:rPr>
            <a:t>Motorized jacks</a:t>
          </a:r>
        </a:p>
      </dsp:txBody>
      <dsp:txXfrm>
        <a:off x="2179303" y="3194624"/>
        <a:ext cx="766155" cy="766155"/>
      </dsp:txXfrm>
    </dsp:sp>
    <dsp:sp modelId="{30A65AEE-CE0E-491A-B769-4DF29090ABC4}">
      <dsp:nvSpPr>
        <dsp:cNvPr id="0" name=""/>
        <dsp:cNvSpPr/>
      </dsp:nvSpPr>
      <dsp:spPr>
        <a:xfrm rot="9000000">
          <a:off x="1796450" y="2252718"/>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rot="10800000">
        <a:off x="1860716" y="2309176"/>
        <a:ext cx="160721" cy="221036"/>
      </dsp:txXfrm>
    </dsp:sp>
    <dsp:sp modelId="{4202CB96-EC73-4B94-8114-3B40A76C8EC2}">
      <dsp:nvSpPr>
        <dsp:cNvPr id="0" name=""/>
        <dsp:cNvSpPr/>
      </dsp:nvSpPr>
      <dsp:spPr>
        <a:xfrm>
          <a:off x="707112" y="2277589"/>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mn-lt"/>
            </a:rPr>
            <a:t>Motorized universal alignment platforms (UAP)</a:t>
          </a:r>
        </a:p>
      </dsp:txBody>
      <dsp:txXfrm>
        <a:off x="865788" y="2436265"/>
        <a:ext cx="766155" cy="766155"/>
      </dsp:txXfrm>
    </dsp:sp>
    <dsp:sp modelId="{75E79D38-D1E0-4AF0-A037-12D3AC6CA92A}">
      <dsp:nvSpPr>
        <dsp:cNvPr id="0" name=""/>
        <dsp:cNvSpPr/>
      </dsp:nvSpPr>
      <dsp:spPr>
        <a:xfrm rot="12600000">
          <a:off x="1796450" y="1500858"/>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rot="10800000">
        <a:off x="1860716" y="1591756"/>
        <a:ext cx="160721" cy="221036"/>
      </dsp:txXfrm>
    </dsp:sp>
    <dsp:sp modelId="{CF31DD2B-0DAA-4E7F-96EC-53FAB3C31A70}">
      <dsp:nvSpPr>
        <dsp:cNvPr id="0" name=""/>
        <dsp:cNvSpPr/>
      </dsp:nvSpPr>
      <dsp:spPr>
        <a:xfrm>
          <a:off x="707112" y="760872"/>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mn-lt"/>
            </a:rPr>
            <a:t>Wire Replacement system, diagnostic systems</a:t>
          </a:r>
        </a:p>
      </dsp:txBody>
      <dsp:txXfrm>
        <a:off x="865788" y="919548"/>
        <a:ext cx="766155" cy="76615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7DA45D-4DCA-46C6-925E-9B6A412CE90C}">
      <dsp:nvSpPr>
        <dsp:cNvPr id="0" name=""/>
        <dsp:cNvSpPr/>
      </dsp:nvSpPr>
      <dsp:spPr>
        <a:xfrm>
          <a:off x="2020627" y="1519230"/>
          <a:ext cx="1083507" cy="1083507"/>
        </a:xfrm>
        <a:prstGeom prst="ellipse">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kern="1200" dirty="0"/>
            <a:t>FRAS</a:t>
          </a:r>
          <a:endParaRPr lang="en-GB" sz="2100" kern="1200" dirty="0"/>
        </a:p>
      </dsp:txBody>
      <dsp:txXfrm>
        <a:off x="2179303" y="1677906"/>
        <a:ext cx="766155" cy="766155"/>
      </dsp:txXfrm>
    </dsp:sp>
    <dsp:sp modelId="{717B28B1-8A73-4515-8F9D-17C570DBFFA1}">
      <dsp:nvSpPr>
        <dsp:cNvPr id="0" name=""/>
        <dsp:cNvSpPr/>
      </dsp:nvSpPr>
      <dsp:spPr>
        <a:xfrm rot="16200000">
          <a:off x="2447580" y="1124927"/>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2482020" y="1233045"/>
        <a:ext cx="160721" cy="221036"/>
      </dsp:txXfrm>
    </dsp:sp>
    <dsp:sp modelId="{6F2DA730-A599-4E86-9CB5-9046EDA16ACA}">
      <dsp:nvSpPr>
        <dsp:cNvPr id="0" name=""/>
        <dsp:cNvSpPr/>
      </dsp:nvSpPr>
      <dsp:spPr>
        <a:xfrm>
          <a:off x="2020627" y="2513"/>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l" defTabSz="444500">
            <a:lnSpc>
              <a:spcPct val="90000"/>
            </a:lnSpc>
            <a:spcBef>
              <a:spcPct val="0"/>
            </a:spcBef>
            <a:spcAft>
              <a:spcPct val="35000"/>
            </a:spcAft>
            <a:buNone/>
          </a:pPr>
          <a:r>
            <a:rPr lang="en-GB" sz="1000" kern="1200" dirty="0"/>
            <a:t>Alignment sensors</a:t>
          </a:r>
        </a:p>
        <a:p>
          <a:pPr marL="57150" lvl="1" indent="-57150" algn="l" defTabSz="222250">
            <a:lnSpc>
              <a:spcPct val="90000"/>
            </a:lnSpc>
            <a:spcBef>
              <a:spcPct val="0"/>
            </a:spcBef>
            <a:spcAft>
              <a:spcPct val="15000"/>
            </a:spcAft>
            <a:buChar char="•"/>
          </a:pPr>
          <a:r>
            <a:rPr lang="en-GB" sz="500" kern="1200" dirty="0"/>
            <a:t>WPS Capacitive</a:t>
          </a:r>
        </a:p>
        <a:p>
          <a:pPr marL="57150" lvl="1" indent="-57150" algn="l" defTabSz="222250">
            <a:lnSpc>
              <a:spcPct val="90000"/>
            </a:lnSpc>
            <a:spcBef>
              <a:spcPct val="0"/>
            </a:spcBef>
            <a:spcAft>
              <a:spcPct val="15000"/>
            </a:spcAft>
            <a:buChar char="•"/>
          </a:pPr>
          <a:r>
            <a:rPr lang="en-GB" sz="500" kern="1200" dirty="0"/>
            <a:t>HLS</a:t>
          </a:r>
        </a:p>
        <a:p>
          <a:pPr marL="57150" lvl="1" indent="-57150" algn="l" defTabSz="222250">
            <a:lnSpc>
              <a:spcPct val="90000"/>
            </a:lnSpc>
            <a:spcBef>
              <a:spcPct val="0"/>
            </a:spcBef>
            <a:spcAft>
              <a:spcPct val="15000"/>
            </a:spcAft>
            <a:buChar char="•"/>
          </a:pPr>
          <a:r>
            <a:rPr lang="en-US" sz="500" kern="1200" dirty="0"/>
            <a:t>FSI Inclinometers</a:t>
          </a:r>
          <a:endParaRPr lang="en-GB" sz="500" kern="1200" dirty="0"/>
        </a:p>
        <a:p>
          <a:pPr marL="57150" lvl="1" indent="-57150" algn="l" defTabSz="222250">
            <a:lnSpc>
              <a:spcPct val="90000"/>
            </a:lnSpc>
            <a:spcBef>
              <a:spcPct val="0"/>
            </a:spcBef>
            <a:spcAft>
              <a:spcPct val="15000"/>
            </a:spcAft>
            <a:buChar char="•"/>
          </a:pPr>
          <a:r>
            <a:rPr lang="en-US" sz="500" kern="1200" dirty="0"/>
            <a:t>FSI Distance measurement sensor (Long, short)</a:t>
          </a:r>
          <a:endParaRPr lang="en-GB" sz="500" kern="1200" dirty="0"/>
        </a:p>
        <a:p>
          <a:pPr marL="57150" lvl="1" indent="-57150" algn="l" defTabSz="222250">
            <a:lnSpc>
              <a:spcPct val="90000"/>
            </a:lnSpc>
            <a:spcBef>
              <a:spcPct val="0"/>
            </a:spcBef>
            <a:spcAft>
              <a:spcPct val="15000"/>
            </a:spcAft>
            <a:buChar char="•"/>
          </a:pPr>
          <a:r>
            <a:rPr lang="en-US" sz="500" kern="1200" dirty="0"/>
            <a:t>Load sensor</a:t>
          </a:r>
          <a:endParaRPr lang="en-GB" sz="500" kern="1200" dirty="0"/>
        </a:p>
      </dsp:txBody>
      <dsp:txXfrm>
        <a:off x="2179303" y="161189"/>
        <a:ext cx="766155" cy="766155"/>
      </dsp:txXfrm>
    </dsp:sp>
    <dsp:sp modelId="{EF5A8418-25CE-4B04-AEA5-AF4B09CA3A63}">
      <dsp:nvSpPr>
        <dsp:cNvPr id="0" name=""/>
        <dsp:cNvSpPr/>
      </dsp:nvSpPr>
      <dsp:spPr>
        <a:xfrm rot="19800000">
          <a:off x="3098711" y="1500858"/>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3103325" y="1591756"/>
        <a:ext cx="160721" cy="221036"/>
      </dsp:txXfrm>
    </dsp:sp>
    <dsp:sp modelId="{CF28509A-063F-43CF-B03C-F34362D8987E}">
      <dsp:nvSpPr>
        <dsp:cNvPr id="0" name=""/>
        <dsp:cNvSpPr/>
      </dsp:nvSpPr>
      <dsp:spPr>
        <a:xfrm>
          <a:off x="3334143" y="760872"/>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mn-lt"/>
            </a:rPr>
            <a:t>Environmental sensors</a:t>
          </a:r>
        </a:p>
      </dsp:txBody>
      <dsp:txXfrm>
        <a:off x="3492819" y="919548"/>
        <a:ext cx="766155" cy="766155"/>
      </dsp:txXfrm>
    </dsp:sp>
    <dsp:sp modelId="{DF374D1E-6F8E-41E2-A23C-65C2DFFE3F01}">
      <dsp:nvSpPr>
        <dsp:cNvPr id="0" name=""/>
        <dsp:cNvSpPr/>
      </dsp:nvSpPr>
      <dsp:spPr>
        <a:xfrm rot="1800000">
          <a:off x="3098711" y="2252718"/>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3103325" y="2309176"/>
        <a:ext cx="160721" cy="221036"/>
      </dsp:txXfrm>
    </dsp:sp>
    <dsp:sp modelId="{01ED3A0A-9B15-4630-A8A0-19D3D076C4F9}">
      <dsp:nvSpPr>
        <dsp:cNvPr id="0" name=""/>
        <dsp:cNvSpPr/>
      </dsp:nvSpPr>
      <dsp:spPr>
        <a:xfrm>
          <a:off x="3334143" y="2277589"/>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mn-lt"/>
            </a:rPr>
            <a:t>internal monitoring systems</a:t>
          </a:r>
        </a:p>
      </dsp:txBody>
      <dsp:txXfrm>
        <a:off x="3492819" y="2436265"/>
        <a:ext cx="766155" cy="766155"/>
      </dsp:txXfrm>
    </dsp:sp>
    <dsp:sp modelId="{01C33A27-6F70-45E9-B7DD-814F5F9C8FF1}">
      <dsp:nvSpPr>
        <dsp:cNvPr id="0" name=""/>
        <dsp:cNvSpPr/>
      </dsp:nvSpPr>
      <dsp:spPr>
        <a:xfrm rot="5400000">
          <a:off x="2447580" y="2628648"/>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2482020" y="2667886"/>
        <a:ext cx="160721" cy="221036"/>
      </dsp:txXfrm>
    </dsp:sp>
    <dsp:sp modelId="{CC4EDF88-DE74-481E-B5EA-49DC4B2B5ECD}">
      <dsp:nvSpPr>
        <dsp:cNvPr id="0" name=""/>
        <dsp:cNvSpPr/>
      </dsp:nvSpPr>
      <dsp:spPr>
        <a:xfrm>
          <a:off x="2020627" y="3035948"/>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mn-lt"/>
            </a:rPr>
            <a:t>Motorized jacks</a:t>
          </a:r>
        </a:p>
      </dsp:txBody>
      <dsp:txXfrm>
        <a:off x="2179303" y="3194624"/>
        <a:ext cx="766155" cy="766155"/>
      </dsp:txXfrm>
    </dsp:sp>
    <dsp:sp modelId="{30A65AEE-CE0E-491A-B769-4DF29090ABC4}">
      <dsp:nvSpPr>
        <dsp:cNvPr id="0" name=""/>
        <dsp:cNvSpPr/>
      </dsp:nvSpPr>
      <dsp:spPr>
        <a:xfrm rot="9000000">
          <a:off x="1796450" y="2252718"/>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rot="10800000">
        <a:off x="1860716" y="2309176"/>
        <a:ext cx="160721" cy="221036"/>
      </dsp:txXfrm>
    </dsp:sp>
    <dsp:sp modelId="{4202CB96-EC73-4B94-8114-3B40A76C8EC2}">
      <dsp:nvSpPr>
        <dsp:cNvPr id="0" name=""/>
        <dsp:cNvSpPr/>
      </dsp:nvSpPr>
      <dsp:spPr>
        <a:xfrm>
          <a:off x="707112" y="2277589"/>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mn-lt"/>
            </a:rPr>
            <a:t>Motorized universal alignment platforms (UAP)</a:t>
          </a:r>
        </a:p>
      </dsp:txBody>
      <dsp:txXfrm>
        <a:off x="865788" y="2436265"/>
        <a:ext cx="766155" cy="766155"/>
      </dsp:txXfrm>
    </dsp:sp>
    <dsp:sp modelId="{75E79D38-D1E0-4AF0-A037-12D3AC6CA92A}">
      <dsp:nvSpPr>
        <dsp:cNvPr id="0" name=""/>
        <dsp:cNvSpPr/>
      </dsp:nvSpPr>
      <dsp:spPr>
        <a:xfrm rot="12600000">
          <a:off x="1796450" y="1500858"/>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rot="10800000">
        <a:off x="1860716" y="1591756"/>
        <a:ext cx="160721" cy="221036"/>
      </dsp:txXfrm>
    </dsp:sp>
    <dsp:sp modelId="{CF31DD2B-0DAA-4E7F-96EC-53FAB3C31A70}">
      <dsp:nvSpPr>
        <dsp:cNvPr id="0" name=""/>
        <dsp:cNvSpPr/>
      </dsp:nvSpPr>
      <dsp:spPr>
        <a:xfrm>
          <a:off x="707112" y="760872"/>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mn-lt"/>
            </a:rPr>
            <a:t>Wire Replacement system, diagnostic systems</a:t>
          </a:r>
        </a:p>
      </dsp:txBody>
      <dsp:txXfrm>
        <a:off x="865788" y="919548"/>
        <a:ext cx="766155" cy="76615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7DA45D-4DCA-46C6-925E-9B6A412CE90C}">
      <dsp:nvSpPr>
        <dsp:cNvPr id="0" name=""/>
        <dsp:cNvSpPr/>
      </dsp:nvSpPr>
      <dsp:spPr>
        <a:xfrm>
          <a:off x="2020627" y="1519230"/>
          <a:ext cx="1083507" cy="1083507"/>
        </a:xfrm>
        <a:prstGeom prst="ellipse">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kern="1200" dirty="0"/>
            <a:t>FRAS</a:t>
          </a:r>
          <a:endParaRPr lang="en-GB" sz="2100" kern="1200" dirty="0"/>
        </a:p>
      </dsp:txBody>
      <dsp:txXfrm>
        <a:off x="2179303" y="1677906"/>
        <a:ext cx="766155" cy="766155"/>
      </dsp:txXfrm>
    </dsp:sp>
    <dsp:sp modelId="{717B28B1-8A73-4515-8F9D-17C570DBFFA1}">
      <dsp:nvSpPr>
        <dsp:cNvPr id="0" name=""/>
        <dsp:cNvSpPr/>
      </dsp:nvSpPr>
      <dsp:spPr>
        <a:xfrm rot="16200000">
          <a:off x="2447580" y="1124927"/>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2482020" y="1233045"/>
        <a:ext cx="160721" cy="221036"/>
      </dsp:txXfrm>
    </dsp:sp>
    <dsp:sp modelId="{6F2DA730-A599-4E86-9CB5-9046EDA16ACA}">
      <dsp:nvSpPr>
        <dsp:cNvPr id="0" name=""/>
        <dsp:cNvSpPr/>
      </dsp:nvSpPr>
      <dsp:spPr>
        <a:xfrm>
          <a:off x="2020627" y="2513"/>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l" defTabSz="444500">
            <a:lnSpc>
              <a:spcPct val="90000"/>
            </a:lnSpc>
            <a:spcBef>
              <a:spcPct val="0"/>
            </a:spcBef>
            <a:spcAft>
              <a:spcPct val="35000"/>
            </a:spcAft>
            <a:buNone/>
          </a:pPr>
          <a:r>
            <a:rPr lang="en-GB" sz="1000" kern="1200" dirty="0"/>
            <a:t>Alignment sensors</a:t>
          </a:r>
        </a:p>
        <a:p>
          <a:pPr marL="57150" lvl="1" indent="-57150" algn="l" defTabSz="222250">
            <a:lnSpc>
              <a:spcPct val="90000"/>
            </a:lnSpc>
            <a:spcBef>
              <a:spcPct val="0"/>
            </a:spcBef>
            <a:spcAft>
              <a:spcPct val="15000"/>
            </a:spcAft>
            <a:buChar char="•"/>
          </a:pPr>
          <a:r>
            <a:rPr lang="en-GB" sz="500" kern="1200" dirty="0"/>
            <a:t>WPS Capacitive</a:t>
          </a:r>
        </a:p>
        <a:p>
          <a:pPr marL="57150" lvl="1" indent="-57150" algn="l" defTabSz="222250">
            <a:lnSpc>
              <a:spcPct val="90000"/>
            </a:lnSpc>
            <a:spcBef>
              <a:spcPct val="0"/>
            </a:spcBef>
            <a:spcAft>
              <a:spcPct val="15000"/>
            </a:spcAft>
            <a:buChar char="•"/>
          </a:pPr>
          <a:r>
            <a:rPr lang="en-GB" sz="500" kern="1200" dirty="0"/>
            <a:t>HLS</a:t>
          </a:r>
        </a:p>
        <a:p>
          <a:pPr marL="57150" lvl="1" indent="-57150" algn="l" defTabSz="222250">
            <a:lnSpc>
              <a:spcPct val="90000"/>
            </a:lnSpc>
            <a:spcBef>
              <a:spcPct val="0"/>
            </a:spcBef>
            <a:spcAft>
              <a:spcPct val="15000"/>
            </a:spcAft>
            <a:buChar char="•"/>
          </a:pPr>
          <a:r>
            <a:rPr lang="en-US" sz="500" kern="1200" dirty="0"/>
            <a:t>FSI Inclinometers</a:t>
          </a:r>
          <a:endParaRPr lang="en-GB" sz="500" kern="1200" dirty="0"/>
        </a:p>
        <a:p>
          <a:pPr marL="57150" lvl="1" indent="-57150" algn="l" defTabSz="222250">
            <a:lnSpc>
              <a:spcPct val="90000"/>
            </a:lnSpc>
            <a:spcBef>
              <a:spcPct val="0"/>
            </a:spcBef>
            <a:spcAft>
              <a:spcPct val="15000"/>
            </a:spcAft>
            <a:buChar char="•"/>
          </a:pPr>
          <a:r>
            <a:rPr lang="en-US" sz="500" kern="1200" dirty="0"/>
            <a:t>FSI Distance measurement sensor (Long, short)</a:t>
          </a:r>
          <a:endParaRPr lang="en-GB" sz="500" kern="1200" dirty="0"/>
        </a:p>
        <a:p>
          <a:pPr marL="57150" lvl="1" indent="-57150" algn="l" defTabSz="222250">
            <a:lnSpc>
              <a:spcPct val="90000"/>
            </a:lnSpc>
            <a:spcBef>
              <a:spcPct val="0"/>
            </a:spcBef>
            <a:spcAft>
              <a:spcPct val="15000"/>
            </a:spcAft>
            <a:buChar char="•"/>
          </a:pPr>
          <a:r>
            <a:rPr lang="en-US" sz="500" kern="1200" dirty="0"/>
            <a:t>Load sensor</a:t>
          </a:r>
          <a:endParaRPr lang="en-GB" sz="500" kern="1200" dirty="0"/>
        </a:p>
      </dsp:txBody>
      <dsp:txXfrm>
        <a:off x="2179303" y="161189"/>
        <a:ext cx="766155" cy="766155"/>
      </dsp:txXfrm>
    </dsp:sp>
    <dsp:sp modelId="{EF5A8418-25CE-4B04-AEA5-AF4B09CA3A63}">
      <dsp:nvSpPr>
        <dsp:cNvPr id="0" name=""/>
        <dsp:cNvSpPr/>
      </dsp:nvSpPr>
      <dsp:spPr>
        <a:xfrm rot="19800000">
          <a:off x="3098711" y="1500858"/>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3103325" y="1591756"/>
        <a:ext cx="160721" cy="221036"/>
      </dsp:txXfrm>
    </dsp:sp>
    <dsp:sp modelId="{CF28509A-063F-43CF-B03C-F34362D8987E}">
      <dsp:nvSpPr>
        <dsp:cNvPr id="0" name=""/>
        <dsp:cNvSpPr/>
      </dsp:nvSpPr>
      <dsp:spPr>
        <a:xfrm>
          <a:off x="3334143" y="760872"/>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l" defTabSz="400050">
            <a:lnSpc>
              <a:spcPct val="90000"/>
            </a:lnSpc>
            <a:spcBef>
              <a:spcPct val="0"/>
            </a:spcBef>
            <a:spcAft>
              <a:spcPct val="35000"/>
            </a:spcAft>
            <a:buNone/>
          </a:pPr>
          <a:r>
            <a:rPr lang="en-GB" sz="900" kern="1200" dirty="0">
              <a:latin typeface="+mn-lt"/>
            </a:rPr>
            <a:t>Environmental sensors</a:t>
          </a:r>
        </a:p>
        <a:p>
          <a:pPr marL="57150" lvl="1" indent="-57150" algn="l" defTabSz="400050">
            <a:lnSpc>
              <a:spcPct val="90000"/>
            </a:lnSpc>
            <a:spcBef>
              <a:spcPct val="0"/>
            </a:spcBef>
            <a:spcAft>
              <a:spcPct val="15000"/>
            </a:spcAft>
            <a:buFont typeface="Arial" panose="020B0604020202020204" pitchFamily="34" charset="0"/>
            <a:buChar char="•"/>
          </a:pPr>
          <a:r>
            <a:rPr lang="en-GB" sz="900" kern="1200" dirty="0">
              <a:latin typeface="+mn-lt"/>
            </a:rPr>
            <a:t>Temperature</a:t>
          </a:r>
        </a:p>
        <a:p>
          <a:pPr marL="57150" lvl="1" indent="-57150" algn="l" defTabSz="400050">
            <a:lnSpc>
              <a:spcPct val="90000"/>
            </a:lnSpc>
            <a:spcBef>
              <a:spcPct val="0"/>
            </a:spcBef>
            <a:spcAft>
              <a:spcPct val="15000"/>
            </a:spcAft>
            <a:buFont typeface="Arial" panose="020B0604020202020204" pitchFamily="34" charset="0"/>
            <a:buChar char="•"/>
          </a:pPr>
          <a:r>
            <a:rPr lang="en-US" sz="900" kern="1200" dirty="0">
              <a:latin typeface="+mn-lt"/>
            </a:rPr>
            <a:t>Pressure</a:t>
          </a:r>
          <a:endParaRPr lang="en-GB" sz="900" kern="1200" dirty="0">
            <a:latin typeface="+mn-lt"/>
          </a:endParaRPr>
        </a:p>
        <a:p>
          <a:pPr marL="57150" lvl="1" indent="-57150" algn="l" defTabSz="400050">
            <a:lnSpc>
              <a:spcPct val="90000"/>
            </a:lnSpc>
            <a:spcBef>
              <a:spcPct val="0"/>
            </a:spcBef>
            <a:spcAft>
              <a:spcPct val="15000"/>
            </a:spcAft>
            <a:buFont typeface="Arial" panose="020B0604020202020204" pitchFamily="34" charset="0"/>
            <a:buChar char="•"/>
          </a:pPr>
          <a:r>
            <a:rPr lang="en-US" sz="900" kern="1200" dirty="0">
              <a:latin typeface="+mn-lt"/>
            </a:rPr>
            <a:t>Humidity</a:t>
          </a:r>
          <a:endParaRPr lang="en-GB" sz="900" kern="1200" dirty="0">
            <a:latin typeface="+mn-lt"/>
          </a:endParaRPr>
        </a:p>
      </dsp:txBody>
      <dsp:txXfrm>
        <a:off x="3492819" y="919548"/>
        <a:ext cx="766155" cy="766155"/>
      </dsp:txXfrm>
    </dsp:sp>
    <dsp:sp modelId="{DF374D1E-6F8E-41E2-A23C-65C2DFFE3F01}">
      <dsp:nvSpPr>
        <dsp:cNvPr id="0" name=""/>
        <dsp:cNvSpPr/>
      </dsp:nvSpPr>
      <dsp:spPr>
        <a:xfrm rot="1800000">
          <a:off x="3098711" y="2252718"/>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3103325" y="2309176"/>
        <a:ext cx="160721" cy="221036"/>
      </dsp:txXfrm>
    </dsp:sp>
    <dsp:sp modelId="{01ED3A0A-9B15-4630-A8A0-19D3D076C4F9}">
      <dsp:nvSpPr>
        <dsp:cNvPr id="0" name=""/>
        <dsp:cNvSpPr/>
      </dsp:nvSpPr>
      <dsp:spPr>
        <a:xfrm>
          <a:off x="3334143" y="2277589"/>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mn-lt"/>
            </a:rPr>
            <a:t>internal monitoring systems</a:t>
          </a:r>
        </a:p>
      </dsp:txBody>
      <dsp:txXfrm>
        <a:off x="3492819" y="2436265"/>
        <a:ext cx="766155" cy="766155"/>
      </dsp:txXfrm>
    </dsp:sp>
    <dsp:sp modelId="{01C33A27-6F70-45E9-B7DD-814F5F9C8FF1}">
      <dsp:nvSpPr>
        <dsp:cNvPr id="0" name=""/>
        <dsp:cNvSpPr/>
      </dsp:nvSpPr>
      <dsp:spPr>
        <a:xfrm rot="5400000">
          <a:off x="2447580" y="2628648"/>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2482020" y="2667886"/>
        <a:ext cx="160721" cy="221036"/>
      </dsp:txXfrm>
    </dsp:sp>
    <dsp:sp modelId="{CC4EDF88-DE74-481E-B5EA-49DC4B2B5ECD}">
      <dsp:nvSpPr>
        <dsp:cNvPr id="0" name=""/>
        <dsp:cNvSpPr/>
      </dsp:nvSpPr>
      <dsp:spPr>
        <a:xfrm>
          <a:off x="2020627" y="3035948"/>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mn-lt"/>
            </a:rPr>
            <a:t>Motorized jacks</a:t>
          </a:r>
        </a:p>
      </dsp:txBody>
      <dsp:txXfrm>
        <a:off x="2179303" y="3194624"/>
        <a:ext cx="766155" cy="766155"/>
      </dsp:txXfrm>
    </dsp:sp>
    <dsp:sp modelId="{30A65AEE-CE0E-491A-B769-4DF29090ABC4}">
      <dsp:nvSpPr>
        <dsp:cNvPr id="0" name=""/>
        <dsp:cNvSpPr/>
      </dsp:nvSpPr>
      <dsp:spPr>
        <a:xfrm rot="9000000">
          <a:off x="1796450" y="2252718"/>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rot="10800000">
        <a:off x="1860716" y="2309176"/>
        <a:ext cx="160721" cy="221036"/>
      </dsp:txXfrm>
    </dsp:sp>
    <dsp:sp modelId="{4202CB96-EC73-4B94-8114-3B40A76C8EC2}">
      <dsp:nvSpPr>
        <dsp:cNvPr id="0" name=""/>
        <dsp:cNvSpPr/>
      </dsp:nvSpPr>
      <dsp:spPr>
        <a:xfrm>
          <a:off x="707112" y="2277589"/>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mn-lt"/>
            </a:rPr>
            <a:t>Motorized universal alignment platforms (UAP)</a:t>
          </a:r>
        </a:p>
      </dsp:txBody>
      <dsp:txXfrm>
        <a:off x="865788" y="2436265"/>
        <a:ext cx="766155" cy="766155"/>
      </dsp:txXfrm>
    </dsp:sp>
    <dsp:sp modelId="{75E79D38-D1E0-4AF0-A037-12D3AC6CA92A}">
      <dsp:nvSpPr>
        <dsp:cNvPr id="0" name=""/>
        <dsp:cNvSpPr/>
      </dsp:nvSpPr>
      <dsp:spPr>
        <a:xfrm rot="12600000">
          <a:off x="1796450" y="1500858"/>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rot="10800000">
        <a:off x="1860716" y="1591756"/>
        <a:ext cx="160721" cy="221036"/>
      </dsp:txXfrm>
    </dsp:sp>
    <dsp:sp modelId="{CF31DD2B-0DAA-4E7F-96EC-53FAB3C31A70}">
      <dsp:nvSpPr>
        <dsp:cNvPr id="0" name=""/>
        <dsp:cNvSpPr/>
      </dsp:nvSpPr>
      <dsp:spPr>
        <a:xfrm>
          <a:off x="707112" y="760872"/>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mn-lt"/>
            </a:rPr>
            <a:t>Wire Replacement system, diagnostic systems</a:t>
          </a:r>
        </a:p>
      </dsp:txBody>
      <dsp:txXfrm>
        <a:off x="865788" y="919548"/>
        <a:ext cx="766155" cy="76615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7DA45D-4DCA-46C6-925E-9B6A412CE90C}">
      <dsp:nvSpPr>
        <dsp:cNvPr id="0" name=""/>
        <dsp:cNvSpPr/>
      </dsp:nvSpPr>
      <dsp:spPr>
        <a:xfrm>
          <a:off x="2020627" y="1519230"/>
          <a:ext cx="1083507" cy="1083507"/>
        </a:xfrm>
        <a:prstGeom prst="ellipse">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kern="1200" dirty="0"/>
            <a:t>FRAS</a:t>
          </a:r>
          <a:endParaRPr lang="en-GB" sz="2100" kern="1200" dirty="0"/>
        </a:p>
      </dsp:txBody>
      <dsp:txXfrm>
        <a:off x="2179303" y="1677906"/>
        <a:ext cx="766155" cy="766155"/>
      </dsp:txXfrm>
    </dsp:sp>
    <dsp:sp modelId="{717B28B1-8A73-4515-8F9D-17C570DBFFA1}">
      <dsp:nvSpPr>
        <dsp:cNvPr id="0" name=""/>
        <dsp:cNvSpPr/>
      </dsp:nvSpPr>
      <dsp:spPr>
        <a:xfrm rot="16200000">
          <a:off x="2447580" y="1124927"/>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2482020" y="1233045"/>
        <a:ext cx="160721" cy="221036"/>
      </dsp:txXfrm>
    </dsp:sp>
    <dsp:sp modelId="{6F2DA730-A599-4E86-9CB5-9046EDA16ACA}">
      <dsp:nvSpPr>
        <dsp:cNvPr id="0" name=""/>
        <dsp:cNvSpPr/>
      </dsp:nvSpPr>
      <dsp:spPr>
        <a:xfrm>
          <a:off x="2020627" y="2513"/>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l" defTabSz="444500">
            <a:lnSpc>
              <a:spcPct val="90000"/>
            </a:lnSpc>
            <a:spcBef>
              <a:spcPct val="0"/>
            </a:spcBef>
            <a:spcAft>
              <a:spcPct val="35000"/>
            </a:spcAft>
            <a:buNone/>
          </a:pPr>
          <a:r>
            <a:rPr lang="en-GB" sz="1000" kern="1200" dirty="0"/>
            <a:t>Alignment sensors</a:t>
          </a:r>
        </a:p>
        <a:p>
          <a:pPr marL="57150" lvl="1" indent="-57150" algn="l" defTabSz="222250">
            <a:lnSpc>
              <a:spcPct val="90000"/>
            </a:lnSpc>
            <a:spcBef>
              <a:spcPct val="0"/>
            </a:spcBef>
            <a:spcAft>
              <a:spcPct val="15000"/>
            </a:spcAft>
            <a:buChar char="•"/>
          </a:pPr>
          <a:r>
            <a:rPr lang="en-GB" sz="500" kern="1200" dirty="0"/>
            <a:t>WPS Capacitive</a:t>
          </a:r>
        </a:p>
        <a:p>
          <a:pPr marL="57150" lvl="1" indent="-57150" algn="l" defTabSz="222250">
            <a:lnSpc>
              <a:spcPct val="90000"/>
            </a:lnSpc>
            <a:spcBef>
              <a:spcPct val="0"/>
            </a:spcBef>
            <a:spcAft>
              <a:spcPct val="15000"/>
            </a:spcAft>
            <a:buChar char="•"/>
          </a:pPr>
          <a:r>
            <a:rPr lang="en-GB" sz="500" kern="1200" dirty="0"/>
            <a:t>HLS</a:t>
          </a:r>
        </a:p>
        <a:p>
          <a:pPr marL="57150" lvl="1" indent="-57150" algn="l" defTabSz="222250">
            <a:lnSpc>
              <a:spcPct val="90000"/>
            </a:lnSpc>
            <a:spcBef>
              <a:spcPct val="0"/>
            </a:spcBef>
            <a:spcAft>
              <a:spcPct val="15000"/>
            </a:spcAft>
            <a:buChar char="•"/>
          </a:pPr>
          <a:r>
            <a:rPr lang="en-US" sz="500" kern="1200" dirty="0"/>
            <a:t>FSI Inclinometers</a:t>
          </a:r>
          <a:endParaRPr lang="en-GB" sz="500" kern="1200" dirty="0"/>
        </a:p>
        <a:p>
          <a:pPr marL="57150" lvl="1" indent="-57150" algn="l" defTabSz="222250">
            <a:lnSpc>
              <a:spcPct val="90000"/>
            </a:lnSpc>
            <a:spcBef>
              <a:spcPct val="0"/>
            </a:spcBef>
            <a:spcAft>
              <a:spcPct val="15000"/>
            </a:spcAft>
            <a:buChar char="•"/>
          </a:pPr>
          <a:r>
            <a:rPr lang="en-US" sz="500" kern="1200" dirty="0"/>
            <a:t>FSI Distance measurement sensor (Long, short)</a:t>
          </a:r>
          <a:endParaRPr lang="en-GB" sz="500" kern="1200" dirty="0"/>
        </a:p>
        <a:p>
          <a:pPr marL="57150" lvl="1" indent="-57150" algn="l" defTabSz="222250">
            <a:lnSpc>
              <a:spcPct val="90000"/>
            </a:lnSpc>
            <a:spcBef>
              <a:spcPct val="0"/>
            </a:spcBef>
            <a:spcAft>
              <a:spcPct val="15000"/>
            </a:spcAft>
            <a:buChar char="•"/>
          </a:pPr>
          <a:r>
            <a:rPr lang="en-US" sz="500" kern="1200" dirty="0"/>
            <a:t>Load sensor</a:t>
          </a:r>
          <a:endParaRPr lang="en-GB" sz="500" kern="1200" dirty="0"/>
        </a:p>
      </dsp:txBody>
      <dsp:txXfrm>
        <a:off x="2179303" y="161189"/>
        <a:ext cx="766155" cy="766155"/>
      </dsp:txXfrm>
    </dsp:sp>
    <dsp:sp modelId="{EF5A8418-25CE-4B04-AEA5-AF4B09CA3A63}">
      <dsp:nvSpPr>
        <dsp:cNvPr id="0" name=""/>
        <dsp:cNvSpPr/>
      </dsp:nvSpPr>
      <dsp:spPr>
        <a:xfrm rot="19800000">
          <a:off x="3098711" y="1500858"/>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3103325" y="1591756"/>
        <a:ext cx="160721" cy="221036"/>
      </dsp:txXfrm>
    </dsp:sp>
    <dsp:sp modelId="{CF28509A-063F-43CF-B03C-F34362D8987E}">
      <dsp:nvSpPr>
        <dsp:cNvPr id="0" name=""/>
        <dsp:cNvSpPr/>
      </dsp:nvSpPr>
      <dsp:spPr>
        <a:xfrm>
          <a:off x="3334143" y="760872"/>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mn-lt"/>
            </a:rPr>
            <a:t>Environmental sensors</a:t>
          </a:r>
        </a:p>
      </dsp:txBody>
      <dsp:txXfrm>
        <a:off x="3492819" y="919548"/>
        <a:ext cx="766155" cy="766155"/>
      </dsp:txXfrm>
    </dsp:sp>
    <dsp:sp modelId="{DF374D1E-6F8E-41E2-A23C-65C2DFFE3F01}">
      <dsp:nvSpPr>
        <dsp:cNvPr id="0" name=""/>
        <dsp:cNvSpPr/>
      </dsp:nvSpPr>
      <dsp:spPr>
        <a:xfrm rot="1800000">
          <a:off x="3098711" y="2252718"/>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3103325" y="2309176"/>
        <a:ext cx="160721" cy="221036"/>
      </dsp:txXfrm>
    </dsp:sp>
    <dsp:sp modelId="{01ED3A0A-9B15-4630-A8A0-19D3D076C4F9}">
      <dsp:nvSpPr>
        <dsp:cNvPr id="0" name=""/>
        <dsp:cNvSpPr/>
      </dsp:nvSpPr>
      <dsp:spPr>
        <a:xfrm>
          <a:off x="3334143" y="2277589"/>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mn-lt"/>
            </a:rPr>
            <a:t>internal monitoring systems</a:t>
          </a:r>
        </a:p>
      </dsp:txBody>
      <dsp:txXfrm>
        <a:off x="3492819" y="2436265"/>
        <a:ext cx="766155" cy="766155"/>
      </dsp:txXfrm>
    </dsp:sp>
    <dsp:sp modelId="{01C33A27-6F70-45E9-B7DD-814F5F9C8FF1}">
      <dsp:nvSpPr>
        <dsp:cNvPr id="0" name=""/>
        <dsp:cNvSpPr/>
      </dsp:nvSpPr>
      <dsp:spPr>
        <a:xfrm rot="5400000">
          <a:off x="2447580" y="2628648"/>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2482020" y="2667886"/>
        <a:ext cx="160721" cy="221036"/>
      </dsp:txXfrm>
    </dsp:sp>
    <dsp:sp modelId="{CC4EDF88-DE74-481E-B5EA-49DC4B2B5ECD}">
      <dsp:nvSpPr>
        <dsp:cNvPr id="0" name=""/>
        <dsp:cNvSpPr/>
      </dsp:nvSpPr>
      <dsp:spPr>
        <a:xfrm>
          <a:off x="2020627" y="3035948"/>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mn-lt"/>
            </a:rPr>
            <a:t>Motorized jacks</a:t>
          </a:r>
        </a:p>
      </dsp:txBody>
      <dsp:txXfrm>
        <a:off x="2179303" y="3194624"/>
        <a:ext cx="766155" cy="766155"/>
      </dsp:txXfrm>
    </dsp:sp>
    <dsp:sp modelId="{30A65AEE-CE0E-491A-B769-4DF29090ABC4}">
      <dsp:nvSpPr>
        <dsp:cNvPr id="0" name=""/>
        <dsp:cNvSpPr/>
      </dsp:nvSpPr>
      <dsp:spPr>
        <a:xfrm rot="9000000">
          <a:off x="1796450" y="2252718"/>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rot="10800000">
        <a:off x="1860716" y="2309176"/>
        <a:ext cx="160721" cy="221036"/>
      </dsp:txXfrm>
    </dsp:sp>
    <dsp:sp modelId="{4202CB96-EC73-4B94-8114-3B40A76C8EC2}">
      <dsp:nvSpPr>
        <dsp:cNvPr id="0" name=""/>
        <dsp:cNvSpPr/>
      </dsp:nvSpPr>
      <dsp:spPr>
        <a:xfrm>
          <a:off x="707112" y="2277589"/>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mn-lt"/>
            </a:rPr>
            <a:t>Motorized universal alignment platforms (UAP)</a:t>
          </a:r>
        </a:p>
      </dsp:txBody>
      <dsp:txXfrm>
        <a:off x="865788" y="2436265"/>
        <a:ext cx="766155" cy="766155"/>
      </dsp:txXfrm>
    </dsp:sp>
    <dsp:sp modelId="{75E79D38-D1E0-4AF0-A037-12D3AC6CA92A}">
      <dsp:nvSpPr>
        <dsp:cNvPr id="0" name=""/>
        <dsp:cNvSpPr/>
      </dsp:nvSpPr>
      <dsp:spPr>
        <a:xfrm rot="12600000">
          <a:off x="1796450" y="1500858"/>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rot="10800000">
        <a:off x="1860716" y="1591756"/>
        <a:ext cx="160721" cy="221036"/>
      </dsp:txXfrm>
    </dsp:sp>
    <dsp:sp modelId="{CF31DD2B-0DAA-4E7F-96EC-53FAB3C31A70}">
      <dsp:nvSpPr>
        <dsp:cNvPr id="0" name=""/>
        <dsp:cNvSpPr/>
      </dsp:nvSpPr>
      <dsp:spPr>
        <a:xfrm>
          <a:off x="707112" y="760872"/>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mn-lt"/>
            </a:rPr>
            <a:t>Wire Replacement system, diagnostic systems</a:t>
          </a:r>
        </a:p>
      </dsp:txBody>
      <dsp:txXfrm>
        <a:off x="865788" y="919548"/>
        <a:ext cx="766155" cy="76615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7DA45D-4DCA-46C6-925E-9B6A412CE90C}">
      <dsp:nvSpPr>
        <dsp:cNvPr id="0" name=""/>
        <dsp:cNvSpPr/>
      </dsp:nvSpPr>
      <dsp:spPr>
        <a:xfrm>
          <a:off x="2020627" y="1519230"/>
          <a:ext cx="1083507" cy="1083507"/>
        </a:xfrm>
        <a:prstGeom prst="ellipse">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kern="1200" dirty="0"/>
            <a:t>FRAS</a:t>
          </a:r>
          <a:endParaRPr lang="en-GB" sz="2100" kern="1200" dirty="0"/>
        </a:p>
      </dsp:txBody>
      <dsp:txXfrm>
        <a:off x="2179303" y="1677906"/>
        <a:ext cx="766155" cy="766155"/>
      </dsp:txXfrm>
    </dsp:sp>
    <dsp:sp modelId="{717B28B1-8A73-4515-8F9D-17C570DBFFA1}">
      <dsp:nvSpPr>
        <dsp:cNvPr id="0" name=""/>
        <dsp:cNvSpPr/>
      </dsp:nvSpPr>
      <dsp:spPr>
        <a:xfrm rot="16200000">
          <a:off x="2447580" y="1124927"/>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2482020" y="1233045"/>
        <a:ext cx="160721" cy="221036"/>
      </dsp:txXfrm>
    </dsp:sp>
    <dsp:sp modelId="{6F2DA730-A599-4E86-9CB5-9046EDA16ACA}">
      <dsp:nvSpPr>
        <dsp:cNvPr id="0" name=""/>
        <dsp:cNvSpPr/>
      </dsp:nvSpPr>
      <dsp:spPr>
        <a:xfrm>
          <a:off x="2020627" y="2513"/>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l" defTabSz="444500">
            <a:lnSpc>
              <a:spcPct val="90000"/>
            </a:lnSpc>
            <a:spcBef>
              <a:spcPct val="0"/>
            </a:spcBef>
            <a:spcAft>
              <a:spcPct val="35000"/>
            </a:spcAft>
            <a:buNone/>
          </a:pPr>
          <a:r>
            <a:rPr lang="en-GB" sz="1000" kern="1200" dirty="0"/>
            <a:t>Alignment sensors</a:t>
          </a:r>
        </a:p>
        <a:p>
          <a:pPr marL="57150" lvl="1" indent="-57150" algn="l" defTabSz="222250">
            <a:lnSpc>
              <a:spcPct val="90000"/>
            </a:lnSpc>
            <a:spcBef>
              <a:spcPct val="0"/>
            </a:spcBef>
            <a:spcAft>
              <a:spcPct val="15000"/>
            </a:spcAft>
            <a:buChar char="•"/>
          </a:pPr>
          <a:r>
            <a:rPr lang="en-GB" sz="500" kern="1200" dirty="0"/>
            <a:t>WPS Capacitive</a:t>
          </a:r>
        </a:p>
        <a:p>
          <a:pPr marL="57150" lvl="1" indent="-57150" algn="l" defTabSz="222250">
            <a:lnSpc>
              <a:spcPct val="90000"/>
            </a:lnSpc>
            <a:spcBef>
              <a:spcPct val="0"/>
            </a:spcBef>
            <a:spcAft>
              <a:spcPct val="15000"/>
            </a:spcAft>
            <a:buChar char="•"/>
          </a:pPr>
          <a:r>
            <a:rPr lang="en-GB" sz="500" kern="1200" dirty="0"/>
            <a:t>HLS</a:t>
          </a:r>
        </a:p>
        <a:p>
          <a:pPr marL="57150" lvl="1" indent="-57150" algn="l" defTabSz="222250">
            <a:lnSpc>
              <a:spcPct val="90000"/>
            </a:lnSpc>
            <a:spcBef>
              <a:spcPct val="0"/>
            </a:spcBef>
            <a:spcAft>
              <a:spcPct val="15000"/>
            </a:spcAft>
            <a:buChar char="•"/>
          </a:pPr>
          <a:r>
            <a:rPr lang="en-US" sz="500" kern="1200" dirty="0"/>
            <a:t>FSI Inclinometers</a:t>
          </a:r>
          <a:endParaRPr lang="en-GB" sz="500" kern="1200" dirty="0"/>
        </a:p>
        <a:p>
          <a:pPr marL="57150" lvl="1" indent="-57150" algn="l" defTabSz="222250">
            <a:lnSpc>
              <a:spcPct val="90000"/>
            </a:lnSpc>
            <a:spcBef>
              <a:spcPct val="0"/>
            </a:spcBef>
            <a:spcAft>
              <a:spcPct val="15000"/>
            </a:spcAft>
            <a:buChar char="•"/>
          </a:pPr>
          <a:r>
            <a:rPr lang="en-US" sz="500" kern="1200" dirty="0"/>
            <a:t>FSI Distance measurement sensor (Long, short)</a:t>
          </a:r>
          <a:endParaRPr lang="en-GB" sz="500" kern="1200" dirty="0"/>
        </a:p>
        <a:p>
          <a:pPr marL="57150" lvl="1" indent="-57150" algn="l" defTabSz="222250">
            <a:lnSpc>
              <a:spcPct val="90000"/>
            </a:lnSpc>
            <a:spcBef>
              <a:spcPct val="0"/>
            </a:spcBef>
            <a:spcAft>
              <a:spcPct val="15000"/>
            </a:spcAft>
            <a:buChar char="•"/>
          </a:pPr>
          <a:r>
            <a:rPr lang="en-US" sz="500" kern="1200" dirty="0"/>
            <a:t>Load sensor</a:t>
          </a:r>
          <a:endParaRPr lang="en-GB" sz="500" kern="1200" dirty="0"/>
        </a:p>
      </dsp:txBody>
      <dsp:txXfrm>
        <a:off x="2179303" y="161189"/>
        <a:ext cx="766155" cy="766155"/>
      </dsp:txXfrm>
    </dsp:sp>
    <dsp:sp modelId="{EF5A8418-25CE-4B04-AEA5-AF4B09CA3A63}">
      <dsp:nvSpPr>
        <dsp:cNvPr id="0" name=""/>
        <dsp:cNvSpPr/>
      </dsp:nvSpPr>
      <dsp:spPr>
        <a:xfrm rot="19800000">
          <a:off x="3098711" y="1500858"/>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3103325" y="1591756"/>
        <a:ext cx="160721" cy="221036"/>
      </dsp:txXfrm>
    </dsp:sp>
    <dsp:sp modelId="{CF28509A-063F-43CF-B03C-F34362D8987E}">
      <dsp:nvSpPr>
        <dsp:cNvPr id="0" name=""/>
        <dsp:cNvSpPr/>
      </dsp:nvSpPr>
      <dsp:spPr>
        <a:xfrm>
          <a:off x="3334143" y="760872"/>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mn-lt"/>
            </a:rPr>
            <a:t>Environmental sensors</a:t>
          </a:r>
        </a:p>
      </dsp:txBody>
      <dsp:txXfrm>
        <a:off x="3492819" y="919548"/>
        <a:ext cx="766155" cy="766155"/>
      </dsp:txXfrm>
    </dsp:sp>
    <dsp:sp modelId="{DF374D1E-6F8E-41E2-A23C-65C2DFFE3F01}">
      <dsp:nvSpPr>
        <dsp:cNvPr id="0" name=""/>
        <dsp:cNvSpPr/>
      </dsp:nvSpPr>
      <dsp:spPr>
        <a:xfrm rot="1800000">
          <a:off x="3098711" y="2252718"/>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3103325" y="2309176"/>
        <a:ext cx="160721" cy="221036"/>
      </dsp:txXfrm>
    </dsp:sp>
    <dsp:sp modelId="{01ED3A0A-9B15-4630-A8A0-19D3D076C4F9}">
      <dsp:nvSpPr>
        <dsp:cNvPr id="0" name=""/>
        <dsp:cNvSpPr/>
      </dsp:nvSpPr>
      <dsp:spPr>
        <a:xfrm>
          <a:off x="3334143" y="2277589"/>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mn-lt"/>
            </a:rPr>
            <a:t>internal monitoring systems</a:t>
          </a:r>
        </a:p>
      </dsp:txBody>
      <dsp:txXfrm>
        <a:off x="3492819" y="2436265"/>
        <a:ext cx="766155" cy="766155"/>
      </dsp:txXfrm>
    </dsp:sp>
    <dsp:sp modelId="{01C33A27-6F70-45E9-B7DD-814F5F9C8FF1}">
      <dsp:nvSpPr>
        <dsp:cNvPr id="0" name=""/>
        <dsp:cNvSpPr/>
      </dsp:nvSpPr>
      <dsp:spPr>
        <a:xfrm rot="5400000">
          <a:off x="2447580" y="2628648"/>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2482020" y="2667886"/>
        <a:ext cx="160721" cy="221036"/>
      </dsp:txXfrm>
    </dsp:sp>
    <dsp:sp modelId="{CC4EDF88-DE74-481E-B5EA-49DC4B2B5ECD}">
      <dsp:nvSpPr>
        <dsp:cNvPr id="0" name=""/>
        <dsp:cNvSpPr/>
      </dsp:nvSpPr>
      <dsp:spPr>
        <a:xfrm>
          <a:off x="2020627" y="3035948"/>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mn-lt"/>
            </a:rPr>
            <a:t>Motorized jacks</a:t>
          </a:r>
        </a:p>
      </dsp:txBody>
      <dsp:txXfrm>
        <a:off x="2179303" y="3194624"/>
        <a:ext cx="766155" cy="766155"/>
      </dsp:txXfrm>
    </dsp:sp>
    <dsp:sp modelId="{30A65AEE-CE0E-491A-B769-4DF29090ABC4}">
      <dsp:nvSpPr>
        <dsp:cNvPr id="0" name=""/>
        <dsp:cNvSpPr/>
      </dsp:nvSpPr>
      <dsp:spPr>
        <a:xfrm rot="9000000">
          <a:off x="1796450" y="2252718"/>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rot="10800000">
        <a:off x="1860716" y="2309176"/>
        <a:ext cx="160721" cy="221036"/>
      </dsp:txXfrm>
    </dsp:sp>
    <dsp:sp modelId="{4202CB96-EC73-4B94-8114-3B40A76C8EC2}">
      <dsp:nvSpPr>
        <dsp:cNvPr id="0" name=""/>
        <dsp:cNvSpPr/>
      </dsp:nvSpPr>
      <dsp:spPr>
        <a:xfrm>
          <a:off x="707112" y="2277589"/>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mn-lt"/>
            </a:rPr>
            <a:t>Motorized universal alignment platforms (UAP)</a:t>
          </a:r>
        </a:p>
      </dsp:txBody>
      <dsp:txXfrm>
        <a:off x="865788" y="2436265"/>
        <a:ext cx="766155" cy="766155"/>
      </dsp:txXfrm>
    </dsp:sp>
    <dsp:sp modelId="{75E79D38-D1E0-4AF0-A037-12D3AC6CA92A}">
      <dsp:nvSpPr>
        <dsp:cNvPr id="0" name=""/>
        <dsp:cNvSpPr/>
      </dsp:nvSpPr>
      <dsp:spPr>
        <a:xfrm rot="12600000">
          <a:off x="1796450" y="1500858"/>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rot="10800000">
        <a:off x="1860716" y="1591756"/>
        <a:ext cx="160721" cy="221036"/>
      </dsp:txXfrm>
    </dsp:sp>
    <dsp:sp modelId="{CF31DD2B-0DAA-4E7F-96EC-53FAB3C31A70}">
      <dsp:nvSpPr>
        <dsp:cNvPr id="0" name=""/>
        <dsp:cNvSpPr/>
      </dsp:nvSpPr>
      <dsp:spPr>
        <a:xfrm>
          <a:off x="707112" y="760872"/>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mn-lt"/>
            </a:rPr>
            <a:t>Wire Replacement system, diagnostic systems</a:t>
          </a:r>
        </a:p>
      </dsp:txBody>
      <dsp:txXfrm>
        <a:off x="865788" y="919548"/>
        <a:ext cx="766155" cy="76615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7DA45D-4DCA-46C6-925E-9B6A412CE90C}">
      <dsp:nvSpPr>
        <dsp:cNvPr id="0" name=""/>
        <dsp:cNvSpPr/>
      </dsp:nvSpPr>
      <dsp:spPr>
        <a:xfrm>
          <a:off x="2020627" y="1519230"/>
          <a:ext cx="1083507" cy="1083507"/>
        </a:xfrm>
        <a:prstGeom prst="ellipse">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kern="1200" dirty="0"/>
            <a:t>FRAS</a:t>
          </a:r>
          <a:endParaRPr lang="en-GB" sz="2100" kern="1200" dirty="0"/>
        </a:p>
      </dsp:txBody>
      <dsp:txXfrm>
        <a:off x="2179303" y="1677906"/>
        <a:ext cx="766155" cy="766155"/>
      </dsp:txXfrm>
    </dsp:sp>
    <dsp:sp modelId="{717B28B1-8A73-4515-8F9D-17C570DBFFA1}">
      <dsp:nvSpPr>
        <dsp:cNvPr id="0" name=""/>
        <dsp:cNvSpPr/>
      </dsp:nvSpPr>
      <dsp:spPr>
        <a:xfrm rot="16200000">
          <a:off x="2447580" y="1124927"/>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2482020" y="1233045"/>
        <a:ext cx="160721" cy="221036"/>
      </dsp:txXfrm>
    </dsp:sp>
    <dsp:sp modelId="{6F2DA730-A599-4E86-9CB5-9046EDA16ACA}">
      <dsp:nvSpPr>
        <dsp:cNvPr id="0" name=""/>
        <dsp:cNvSpPr/>
      </dsp:nvSpPr>
      <dsp:spPr>
        <a:xfrm>
          <a:off x="2020627" y="2513"/>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l" defTabSz="444500">
            <a:lnSpc>
              <a:spcPct val="90000"/>
            </a:lnSpc>
            <a:spcBef>
              <a:spcPct val="0"/>
            </a:spcBef>
            <a:spcAft>
              <a:spcPct val="35000"/>
            </a:spcAft>
            <a:buNone/>
          </a:pPr>
          <a:r>
            <a:rPr lang="en-GB" sz="1000" kern="1200" dirty="0"/>
            <a:t>Alignment sensors</a:t>
          </a:r>
        </a:p>
        <a:p>
          <a:pPr marL="57150" lvl="1" indent="-57150" algn="l" defTabSz="222250">
            <a:lnSpc>
              <a:spcPct val="90000"/>
            </a:lnSpc>
            <a:spcBef>
              <a:spcPct val="0"/>
            </a:spcBef>
            <a:spcAft>
              <a:spcPct val="15000"/>
            </a:spcAft>
            <a:buChar char="•"/>
          </a:pPr>
          <a:r>
            <a:rPr lang="en-GB" sz="500" kern="1200" dirty="0"/>
            <a:t>WPS Capacitive</a:t>
          </a:r>
        </a:p>
        <a:p>
          <a:pPr marL="57150" lvl="1" indent="-57150" algn="l" defTabSz="222250">
            <a:lnSpc>
              <a:spcPct val="90000"/>
            </a:lnSpc>
            <a:spcBef>
              <a:spcPct val="0"/>
            </a:spcBef>
            <a:spcAft>
              <a:spcPct val="15000"/>
            </a:spcAft>
            <a:buChar char="•"/>
          </a:pPr>
          <a:r>
            <a:rPr lang="en-GB" sz="500" kern="1200" dirty="0"/>
            <a:t>HLS</a:t>
          </a:r>
        </a:p>
        <a:p>
          <a:pPr marL="57150" lvl="1" indent="-57150" algn="l" defTabSz="222250">
            <a:lnSpc>
              <a:spcPct val="90000"/>
            </a:lnSpc>
            <a:spcBef>
              <a:spcPct val="0"/>
            </a:spcBef>
            <a:spcAft>
              <a:spcPct val="15000"/>
            </a:spcAft>
            <a:buChar char="•"/>
          </a:pPr>
          <a:r>
            <a:rPr lang="en-US" sz="500" kern="1200" dirty="0"/>
            <a:t>FSI Inclinometers</a:t>
          </a:r>
          <a:endParaRPr lang="en-GB" sz="500" kern="1200" dirty="0"/>
        </a:p>
        <a:p>
          <a:pPr marL="57150" lvl="1" indent="-57150" algn="l" defTabSz="222250">
            <a:lnSpc>
              <a:spcPct val="90000"/>
            </a:lnSpc>
            <a:spcBef>
              <a:spcPct val="0"/>
            </a:spcBef>
            <a:spcAft>
              <a:spcPct val="15000"/>
            </a:spcAft>
            <a:buChar char="•"/>
          </a:pPr>
          <a:r>
            <a:rPr lang="en-US" sz="500" kern="1200" dirty="0"/>
            <a:t>FSI Distance measurement sensor (Long, short)</a:t>
          </a:r>
          <a:endParaRPr lang="en-GB" sz="500" kern="1200" dirty="0"/>
        </a:p>
        <a:p>
          <a:pPr marL="57150" lvl="1" indent="-57150" algn="l" defTabSz="222250">
            <a:lnSpc>
              <a:spcPct val="90000"/>
            </a:lnSpc>
            <a:spcBef>
              <a:spcPct val="0"/>
            </a:spcBef>
            <a:spcAft>
              <a:spcPct val="15000"/>
            </a:spcAft>
            <a:buChar char="•"/>
          </a:pPr>
          <a:r>
            <a:rPr lang="en-US" sz="500" kern="1200" dirty="0"/>
            <a:t>Load sensor</a:t>
          </a:r>
          <a:endParaRPr lang="en-GB" sz="500" kern="1200" dirty="0"/>
        </a:p>
      </dsp:txBody>
      <dsp:txXfrm>
        <a:off x="2179303" y="161189"/>
        <a:ext cx="766155" cy="766155"/>
      </dsp:txXfrm>
    </dsp:sp>
    <dsp:sp modelId="{EF5A8418-25CE-4B04-AEA5-AF4B09CA3A63}">
      <dsp:nvSpPr>
        <dsp:cNvPr id="0" name=""/>
        <dsp:cNvSpPr/>
      </dsp:nvSpPr>
      <dsp:spPr>
        <a:xfrm rot="19800000">
          <a:off x="3098711" y="1500858"/>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3103325" y="1591756"/>
        <a:ext cx="160721" cy="221036"/>
      </dsp:txXfrm>
    </dsp:sp>
    <dsp:sp modelId="{CF28509A-063F-43CF-B03C-F34362D8987E}">
      <dsp:nvSpPr>
        <dsp:cNvPr id="0" name=""/>
        <dsp:cNvSpPr/>
      </dsp:nvSpPr>
      <dsp:spPr>
        <a:xfrm>
          <a:off x="3334143" y="760872"/>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mn-lt"/>
            </a:rPr>
            <a:t>Environmental sensors</a:t>
          </a:r>
        </a:p>
      </dsp:txBody>
      <dsp:txXfrm>
        <a:off x="3492819" y="919548"/>
        <a:ext cx="766155" cy="766155"/>
      </dsp:txXfrm>
    </dsp:sp>
    <dsp:sp modelId="{DF374D1E-6F8E-41E2-A23C-65C2DFFE3F01}">
      <dsp:nvSpPr>
        <dsp:cNvPr id="0" name=""/>
        <dsp:cNvSpPr/>
      </dsp:nvSpPr>
      <dsp:spPr>
        <a:xfrm rot="1800000">
          <a:off x="3098711" y="2252718"/>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3103325" y="2309176"/>
        <a:ext cx="160721" cy="221036"/>
      </dsp:txXfrm>
    </dsp:sp>
    <dsp:sp modelId="{01ED3A0A-9B15-4630-A8A0-19D3D076C4F9}">
      <dsp:nvSpPr>
        <dsp:cNvPr id="0" name=""/>
        <dsp:cNvSpPr/>
      </dsp:nvSpPr>
      <dsp:spPr>
        <a:xfrm>
          <a:off x="3334143" y="2277589"/>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mn-lt"/>
            </a:rPr>
            <a:t>internal monitoring systems</a:t>
          </a:r>
        </a:p>
      </dsp:txBody>
      <dsp:txXfrm>
        <a:off x="3492819" y="2436265"/>
        <a:ext cx="766155" cy="766155"/>
      </dsp:txXfrm>
    </dsp:sp>
    <dsp:sp modelId="{01C33A27-6F70-45E9-B7DD-814F5F9C8FF1}">
      <dsp:nvSpPr>
        <dsp:cNvPr id="0" name=""/>
        <dsp:cNvSpPr/>
      </dsp:nvSpPr>
      <dsp:spPr>
        <a:xfrm rot="5400000">
          <a:off x="2447580" y="2628648"/>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2482020" y="2667886"/>
        <a:ext cx="160721" cy="221036"/>
      </dsp:txXfrm>
    </dsp:sp>
    <dsp:sp modelId="{CC4EDF88-DE74-481E-B5EA-49DC4B2B5ECD}">
      <dsp:nvSpPr>
        <dsp:cNvPr id="0" name=""/>
        <dsp:cNvSpPr/>
      </dsp:nvSpPr>
      <dsp:spPr>
        <a:xfrm>
          <a:off x="2020627" y="3035948"/>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mn-lt"/>
            </a:rPr>
            <a:t>Motorized jacks</a:t>
          </a:r>
        </a:p>
      </dsp:txBody>
      <dsp:txXfrm>
        <a:off x="2179303" y="3194624"/>
        <a:ext cx="766155" cy="766155"/>
      </dsp:txXfrm>
    </dsp:sp>
    <dsp:sp modelId="{30A65AEE-CE0E-491A-B769-4DF29090ABC4}">
      <dsp:nvSpPr>
        <dsp:cNvPr id="0" name=""/>
        <dsp:cNvSpPr/>
      </dsp:nvSpPr>
      <dsp:spPr>
        <a:xfrm rot="9000000">
          <a:off x="1796450" y="2252718"/>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rot="10800000">
        <a:off x="1860716" y="2309176"/>
        <a:ext cx="160721" cy="221036"/>
      </dsp:txXfrm>
    </dsp:sp>
    <dsp:sp modelId="{4202CB96-EC73-4B94-8114-3B40A76C8EC2}">
      <dsp:nvSpPr>
        <dsp:cNvPr id="0" name=""/>
        <dsp:cNvSpPr/>
      </dsp:nvSpPr>
      <dsp:spPr>
        <a:xfrm>
          <a:off x="707112" y="2277589"/>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mn-lt"/>
            </a:rPr>
            <a:t>Motorized universal alignment platforms (UAP)</a:t>
          </a:r>
        </a:p>
      </dsp:txBody>
      <dsp:txXfrm>
        <a:off x="865788" y="2436265"/>
        <a:ext cx="766155" cy="766155"/>
      </dsp:txXfrm>
    </dsp:sp>
    <dsp:sp modelId="{75E79D38-D1E0-4AF0-A037-12D3AC6CA92A}">
      <dsp:nvSpPr>
        <dsp:cNvPr id="0" name=""/>
        <dsp:cNvSpPr/>
      </dsp:nvSpPr>
      <dsp:spPr>
        <a:xfrm rot="12600000">
          <a:off x="1796450" y="1500858"/>
          <a:ext cx="229601" cy="3683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rot="10800000">
        <a:off x="1860716" y="1591756"/>
        <a:ext cx="160721" cy="221036"/>
      </dsp:txXfrm>
    </dsp:sp>
    <dsp:sp modelId="{CF31DD2B-0DAA-4E7F-96EC-53FAB3C31A70}">
      <dsp:nvSpPr>
        <dsp:cNvPr id="0" name=""/>
        <dsp:cNvSpPr/>
      </dsp:nvSpPr>
      <dsp:spPr>
        <a:xfrm>
          <a:off x="707112" y="760872"/>
          <a:ext cx="1083507" cy="1083507"/>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latin typeface="+mn-lt"/>
            </a:rPr>
            <a:t>Wire Replacement system, diagnostic systems</a:t>
          </a:r>
        </a:p>
      </dsp:txBody>
      <dsp:txXfrm>
        <a:off x="865788" y="919548"/>
        <a:ext cx="766155" cy="766155"/>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20/09/2024</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40427326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20/09/2024</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88844225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24B141A-D04E-DD49-88DC-EFA90428BA41}" type="slidenum">
              <a:rPr lang="fr-FR" smtClean="0"/>
              <a:pPr/>
              <a:t>1</a:t>
            </a:fld>
            <a:endParaRPr lang="fr-FR"/>
          </a:p>
        </p:txBody>
      </p:sp>
    </p:spTree>
    <p:extLst>
      <p:ext uri="{BB962C8B-B14F-4D97-AF65-F5344CB8AC3E}">
        <p14:creationId xmlns:p14="http://schemas.microsoft.com/office/powerpoint/2010/main" val="643016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10.	Motorized jacks supporting components with a weight above 2 t: inner triplet quadrupoles, separation and recombination dipoles, corrector packages, TAXN and crab cavity cryomodules. Used to adjust the components at their nominal position. </a:t>
            </a:r>
          </a:p>
          <a:p>
            <a:r>
              <a:rPr lang="en-GB" dirty="0"/>
              <a:t>Motorized universal alignment platforms (UAP) supporting lighter components with a weight below 2 t: collimators, masks. Used to adjust the components at their nominal position.</a:t>
            </a:r>
          </a:p>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10</a:t>
            </a:fld>
            <a:endParaRPr lang="fr-FR"/>
          </a:p>
        </p:txBody>
      </p:sp>
    </p:spTree>
    <p:extLst>
      <p:ext uri="{BB962C8B-B14F-4D97-AF65-F5344CB8AC3E}">
        <p14:creationId xmlns:p14="http://schemas.microsoft.com/office/powerpoint/2010/main" val="1996858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11.	Wire Replacement System diagnostic system(s) – for validation of WPS wire network and replacement of wire</a:t>
            </a:r>
          </a:p>
        </p:txBody>
      </p:sp>
      <p:sp>
        <p:nvSpPr>
          <p:cNvPr id="4" name="Slide Number Placeholder 3"/>
          <p:cNvSpPr>
            <a:spLocks noGrp="1"/>
          </p:cNvSpPr>
          <p:nvPr>
            <p:ph type="sldNum" sz="quarter" idx="5"/>
          </p:nvPr>
        </p:nvSpPr>
        <p:spPr/>
        <p:txBody>
          <a:bodyPr/>
          <a:lstStyle/>
          <a:p>
            <a:fld id="{624B141A-D04E-DD49-88DC-EFA90428BA41}" type="slidenum">
              <a:rPr lang="fr-FR" smtClean="0"/>
              <a:pPr/>
              <a:t>11</a:t>
            </a:fld>
            <a:endParaRPr lang="fr-FR"/>
          </a:p>
        </p:txBody>
      </p:sp>
    </p:spTree>
    <p:extLst>
      <p:ext uri="{BB962C8B-B14F-4D97-AF65-F5344CB8AC3E}">
        <p14:creationId xmlns:p14="http://schemas.microsoft.com/office/powerpoint/2010/main" val="42802727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12.	For Hi-Lumi, FRAS will be responsible for remote alignment of about 17 components per IP side, that is a total of 68 components including ATLAS and CMS</a:t>
            </a:r>
          </a:p>
        </p:txBody>
      </p:sp>
      <p:sp>
        <p:nvSpPr>
          <p:cNvPr id="4" name="Slide Number Placeholder 3"/>
          <p:cNvSpPr>
            <a:spLocks noGrp="1"/>
          </p:cNvSpPr>
          <p:nvPr>
            <p:ph type="sldNum" sz="quarter" idx="5"/>
          </p:nvPr>
        </p:nvSpPr>
        <p:spPr/>
        <p:txBody>
          <a:bodyPr/>
          <a:lstStyle/>
          <a:p>
            <a:fld id="{624B141A-D04E-DD49-88DC-EFA90428BA41}" type="slidenum">
              <a:rPr lang="fr-FR" smtClean="0"/>
              <a:pPr/>
              <a:t>12</a:t>
            </a:fld>
            <a:endParaRPr lang="fr-FR"/>
          </a:p>
        </p:txBody>
      </p:sp>
    </p:spTree>
    <p:extLst>
      <p:ext uri="{BB962C8B-B14F-4D97-AF65-F5344CB8AC3E}">
        <p14:creationId xmlns:p14="http://schemas.microsoft.com/office/powerpoint/2010/main" val="26652596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13.	Prior to implementation in Hi-Lumi, it would be validated on 2 mock-ups. First on the Single Component Test (SCT) where it would be tested on 1 magnet/component and then on SM18 IT-String where it would be tested on 6 components</a:t>
            </a:r>
          </a:p>
          <a:p>
            <a:r>
              <a:rPr lang="en-GB" dirty="0"/>
              <a:t>These mock-ups are very important as they would provide an insight into integration of systems in the FRAS and help to improve the final system implementation</a:t>
            </a:r>
          </a:p>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13</a:t>
            </a:fld>
            <a:endParaRPr lang="fr-FR"/>
          </a:p>
        </p:txBody>
      </p:sp>
    </p:spTree>
    <p:extLst>
      <p:ext uri="{BB962C8B-B14F-4D97-AF65-F5344CB8AC3E}">
        <p14:creationId xmlns:p14="http://schemas.microsoft.com/office/powerpoint/2010/main" val="25873850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14.	There are many CERN tools that are used to provide information for FRAS, these tools provide and share data between them they are</a:t>
            </a:r>
          </a:p>
          <a:p>
            <a:r>
              <a:rPr lang="en-GB" dirty="0"/>
              <a:t>Layout: The infrastructure layout including functional positions are generated in layout</a:t>
            </a:r>
          </a:p>
          <a:p>
            <a:r>
              <a:rPr lang="en-GB" dirty="0"/>
              <a:t>EAM: Asset data including static data from calibrations, </a:t>
            </a:r>
            <a:r>
              <a:rPr lang="en-GB" dirty="0" err="1"/>
              <a:t>fiducialisation</a:t>
            </a:r>
            <a:r>
              <a:rPr lang="en-GB" dirty="0"/>
              <a:t> is stored</a:t>
            </a:r>
          </a:p>
          <a:p>
            <a:r>
              <a:rPr lang="en-GB" dirty="0"/>
              <a:t>GEODE: Storage of Naming reference and geodetic points and magnets assemblies</a:t>
            </a:r>
          </a:p>
          <a:p>
            <a:r>
              <a:rPr lang="en-GB" dirty="0"/>
              <a:t>NXCALS: Storage for sensor measurement and computational results</a:t>
            </a:r>
          </a:p>
          <a:p>
            <a:r>
              <a:rPr lang="en-GB" dirty="0"/>
              <a:t>Data acquisition: Provides live data to and manages results from LGC, stores data</a:t>
            </a:r>
          </a:p>
          <a:p>
            <a:r>
              <a:rPr lang="en-GB" dirty="0"/>
              <a:t>LGC: It is a compensation software for 3D position network adjustment. Combines all parameters from different databases</a:t>
            </a:r>
          </a:p>
          <a:p>
            <a:r>
              <a:rPr lang="en-GB" dirty="0"/>
              <a:t>In this talk we would be focussing on the equipment data i.e. static data part for Asset Management</a:t>
            </a:r>
          </a:p>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14</a:t>
            </a:fld>
            <a:endParaRPr lang="fr-FR"/>
          </a:p>
        </p:txBody>
      </p:sp>
    </p:spTree>
    <p:extLst>
      <p:ext uri="{BB962C8B-B14F-4D97-AF65-F5344CB8AC3E}">
        <p14:creationId xmlns:p14="http://schemas.microsoft.com/office/powerpoint/2010/main" val="9828385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900" dirty="0"/>
              <a:t>15.	Why asset management is required?</a:t>
            </a:r>
          </a:p>
          <a:p>
            <a:pPr algn="l"/>
            <a:r>
              <a:rPr lang="en-GB" sz="900" dirty="0"/>
              <a:t>FRAS includes a significant quantity of physical assets </a:t>
            </a:r>
            <a:r>
              <a:rPr lang="en-GB" sz="900" dirty="0" err="1"/>
              <a:t>i.e</a:t>
            </a:r>
            <a:r>
              <a:rPr lang="en-GB" sz="900" dirty="0"/>
              <a:t> around 1500 physical assets with many computation parameters.</a:t>
            </a:r>
          </a:p>
          <a:p>
            <a:pPr algn="l"/>
            <a:r>
              <a:rPr lang="en-GB" sz="900" dirty="0"/>
              <a:t>For reference, WPS sensor has the following associated: 3 ball interface, Sensor, Cable, Electronic where there are 11 parameters associated with the 3 ball interface, 96 with the sensor and 14 with the electronic which makes a total of 121 parameters associated with just 1 WPS position</a:t>
            </a:r>
          </a:p>
          <a:p>
            <a:pPr algn="l"/>
            <a:r>
              <a:rPr lang="en-GB" sz="900" dirty="0"/>
              <a:t>And for Hi-Lumi, there are 72 WPS’s per IP side, taking into consideration ATLAS and CMS the total is 288 WPS’s which makes a total of almost 35000 parameters.</a:t>
            </a:r>
          </a:p>
          <a:p>
            <a:pPr algn="l"/>
            <a:r>
              <a:rPr lang="en-GB" sz="900" dirty="0"/>
              <a:t>Other sensors and systems also present.</a:t>
            </a:r>
          </a:p>
          <a:p>
            <a:pPr algn="l"/>
            <a:r>
              <a:rPr lang="en-GB" sz="900" dirty="0"/>
              <a:t>To streamline and To effectively manage data structured asset management is mandatory.</a:t>
            </a:r>
          </a:p>
        </p:txBody>
      </p:sp>
      <p:sp>
        <p:nvSpPr>
          <p:cNvPr id="4" name="Slide Number Placeholder 3"/>
          <p:cNvSpPr>
            <a:spLocks noGrp="1"/>
          </p:cNvSpPr>
          <p:nvPr>
            <p:ph type="sldNum" sz="quarter" idx="5"/>
          </p:nvPr>
        </p:nvSpPr>
        <p:spPr/>
        <p:txBody>
          <a:bodyPr/>
          <a:lstStyle/>
          <a:p>
            <a:fld id="{624B141A-D04E-DD49-88DC-EFA90428BA41}" type="slidenum">
              <a:rPr lang="fr-FR" smtClean="0"/>
              <a:pPr/>
              <a:t>15</a:t>
            </a:fld>
            <a:endParaRPr lang="fr-FR"/>
          </a:p>
        </p:txBody>
      </p:sp>
    </p:spTree>
    <p:extLst>
      <p:ext uri="{BB962C8B-B14F-4D97-AF65-F5344CB8AC3E}">
        <p14:creationId xmlns:p14="http://schemas.microsoft.com/office/powerpoint/2010/main" val="40138493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100"/>
              <a:t>16.	Also, the physical assets are going to have long lifecycles around 20+ years.</a:t>
            </a:r>
          </a:p>
          <a:p>
            <a:pPr algn="l"/>
            <a:r>
              <a:rPr lang="en-GB" sz="1100"/>
              <a:t>Additionally, the changes in personnel over the asset lifecycle require good documentation to retain the knowledge.</a:t>
            </a:r>
          </a:p>
          <a:p>
            <a:pPr algn="l"/>
            <a:r>
              <a:rPr lang="en-GB" sz="1100"/>
              <a:t>To ensure smooth knowledge transfer, it is essential to store historical data associated with assets</a:t>
            </a:r>
          </a:p>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16</a:t>
            </a:fld>
            <a:endParaRPr lang="fr-FR"/>
          </a:p>
        </p:txBody>
      </p:sp>
    </p:spTree>
    <p:extLst>
      <p:ext uri="{BB962C8B-B14F-4D97-AF65-F5344CB8AC3E}">
        <p14:creationId xmlns:p14="http://schemas.microsoft.com/office/powerpoint/2010/main" val="4385194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900" dirty="0"/>
              <a:t>17.	For generating the Asset Management Structure, EAM i.e. Enterprise Asset Management is being used.</a:t>
            </a:r>
          </a:p>
          <a:p>
            <a:pPr algn="l"/>
            <a:r>
              <a:rPr lang="en-GB" sz="900" dirty="0"/>
              <a:t>It enables work management and storage of data obtained during various </a:t>
            </a:r>
            <a:r>
              <a:rPr lang="en-GB" sz="900" dirty="0" err="1"/>
              <a:t>worktasks</a:t>
            </a:r>
            <a:r>
              <a:rPr lang="en-GB" sz="900" dirty="0"/>
              <a:t> like inspection, installation etc.</a:t>
            </a:r>
          </a:p>
          <a:p>
            <a:pPr algn="l"/>
            <a:r>
              <a:rPr lang="en-GB" sz="900" dirty="0"/>
              <a:t>It is also able to provide data to other interfaces.</a:t>
            </a:r>
          </a:p>
          <a:p>
            <a:pPr algn="l"/>
            <a:r>
              <a:rPr lang="en-GB" sz="900" dirty="0"/>
              <a:t>Its lighter version </a:t>
            </a:r>
            <a:r>
              <a:rPr lang="en-GB" sz="900" dirty="0" err="1"/>
              <a:t>EAMLight</a:t>
            </a:r>
            <a:r>
              <a:rPr lang="en-GB" sz="900" dirty="0"/>
              <a:t> is easy to use on-site in tunnel, galleries etc.</a:t>
            </a:r>
          </a:p>
          <a:p>
            <a:pPr algn="l"/>
            <a:r>
              <a:rPr lang="en-GB" sz="900" dirty="0"/>
              <a:t>It also has a Kiosk version which helps in efficient tracking of assets </a:t>
            </a:r>
            <a:r>
              <a:rPr lang="en-GB" sz="900" dirty="0" err="1"/>
              <a:t>i.e</a:t>
            </a:r>
            <a:r>
              <a:rPr lang="en-GB" sz="900" dirty="0"/>
              <a:t> location and quantity</a:t>
            </a:r>
          </a:p>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17</a:t>
            </a:fld>
            <a:endParaRPr lang="fr-FR"/>
          </a:p>
        </p:txBody>
      </p:sp>
    </p:spTree>
    <p:extLst>
      <p:ext uri="{BB962C8B-B14F-4D97-AF65-F5344CB8AC3E}">
        <p14:creationId xmlns:p14="http://schemas.microsoft.com/office/powerpoint/2010/main" val="39333390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18.	Now, for the Process that was followed to generate the asset management structure.</a:t>
            </a:r>
          </a:p>
          <a:p>
            <a:r>
              <a:rPr lang="en-GB" dirty="0"/>
              <a:t>It is divided into 5 parts for simplicity.</a:t>
            </a:r>
          </a:p>
          <a:p>
            <a:r>
              <a:rPr lang="en-GB" dirty="0"/>
              <a:t>First, we had to decide what would be the asset hierarchy.</a:t>
            </a:r>
          </a:p>
          <a:p>
            <a:r>
              <a:rPr lang="en-GB" dirty="0"/>
              <a:t>It involved brainstorming on which equipment requires tracking and data to be attached with it to be registered as an asset.</a:t>
            </a:r>
          </a:p>
          <a:p>
            <a:r>
              <a:rPr lang="en-GB" dirty="0"/>
              <a:t>Also, a few rules were already established such as a functional position is allowed to have only 1 asset child, but an asset may have multiple children.</a:t>
            </a:r>
          </a:p>
          <a:p>
            <a:r>
              <a:rPr lang="en-GB" dirty="0"/>
              <a:t>We established hierarchies for all sensor systems.</a:t>
            </a:r>
          </a:p>
          <a:p>
            <a:r>
              <a:rPr lang="en-GB" dirty="0"/>
              <a:t>Then, we moving on to Naming.</a:t>
            </a:r>
          </a:p>
          <a:p>
            <a:r>
              <a:rPr lang="en-GB" dirty="0"/>
              <a:t>Some part of the naming i.e. HC which is the machine code, GI which is the department code are already established in the Hi-Lumi project rules.</a:t>
            </a:r>
          </a:p>
          <a:p>
            <a:r>
              <a:rPr lang="en-GB" dirty="0"/>
              <a:t>We had to decide on the sensor codes and the prototype numbers.</a:t>
            </a:r>
          </a:p>
          <a:p>
            <a:r>
              <a:rPr lang="en-GB" dirty="0"/>
              <a:t>Then for the 8 digits after we decided on having a YYMM for the first part of 8-digits and serial number for the remaining 4 digit for easy identification of manufacturing batches.</a:t>
            </a:r>
          </a:p>
          <a:p>
            <a:r>
              <a:rPr lang="en-GB" dirty="0"/>
              <a:t>Then, we developed the initial workflow and listed the steps that would be involved starting from assembly to maintenance etc.</a:t>
            </a:r>
          </a:p>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18</a:t>
            </a:fld>
            <a:endParaRPr lang="fr-FR"/>
          </a:p>
        </p:txBody>
      </p:sp>
    </p:spTree>
    <p:extLst>
      <p:ext uri="{BB962C8B-B14F-4D97-AF65-F5344CB8AC3E}">
        <p14:creationId xmlns:p14="http://schemas.microsoft.com/office/powerpoint/2010/main" val="1885446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900" dirty="0"/>
              <a:t>19.	It took us almost 3 iterations to arrive at the workflow that could be translated to EAM.</a:t>
            </a:r>
          </a:p>
          <a:p>
            <a:pPr algn="l"/>
            <a:r>
              <a:rPr lang="en-GB" sz="900" dirty="0"/>
              <a:t>First iteration we developed a generalized process flow and categorized tasks into labelling, inspections (visual, mechanical..), assembly, calibration, installation etc.</a:t>
            </a:r>
          </a:p>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19</a:t>
            </a:fld>
            <a:endParaRPr lang="fr-FR"/>
          </a:p>
        </p:txBody>
      </p:sp>
    </p:spTree>
    <p:extLst>
      <p:ext uri="{BB962C8B-B14F-4D97-AF65-F5344CB8AC3E}">
        <p14:creationId xmlns:p14="http://schemas.microsoft.com/office/powerpoint/2010/main" val="18255373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2.	Hello Everyone! For the talk on Asset Management Structure for the Full Remote Alignment System we will look at it in 4 different parts.</a:t>
            </a:r>
          </a:p>
          <a:p>
            <a:r>
              <a:rPr lang="en-GB" dirty="0"/>
              <a:t>First we will understand a bit about the Full Remote Alignment System or FRAS, second we will understand about Asset Management and why we need it?</a:t>
            </a:r>
          </a:p>
          <a:p>
            <a:r>
              <a:rPr lang="en-GB" dirty="0"/>
              <a:t>Next, the process that we used for developing the Asset Management structure for the Full Remote Alignment System and the Future steps and improvements that could be explored.</a:t>
            </a:r>
          </a:p>
        </p:txBody>
      </p:sp>
      <p:sp>
        <p:nvSpPr>
          <p:cNvPr id="4" name="Slide Number Placeholder 3"/>
          <p:cNvSpPr>
            <a:spLocks noGrp="1"/>
          </p:cNvSpPr>
          <p:nvPr>
            <p:ph type="sldNum" sz="quarter" idx="5"/>
          </p:nvPr>
        </p:nvSpPr>
        <p:spPr/>
        <p:txBody>
          <a:bodyPr/>
          <a:lstStyle/>
          <a:p>
            <a:fld id="{624B141A-D04E-DD49-88DC-EFA90428BA41}" type="slidenum">
              <a:rPr lang="fr-FR" smtClean="0"/>
              <a:pPr/>
              <a:t>2</a:t>
            </a:fld>
            <a:endParaRPr lang="fr-FR"/>
          </a:p>
        </p:txBody>
      </p:sp>
    </p:spTree>
    <p:extLst>
      <p:ext uri="{BB962C8B-B14F-4D97-AF65-F5344CB8AC3E}">
        <p14:creationId xmlns:p14="http://schemas.microsoft.com/office/powerpoint/2010/main" val="11932122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900" dirty="0"/>
              <a:t>20.	In second iteration we documented detailed description of tasks and the Inputs required and the resulting outputs.</a:t>
            </a:r>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20</a:t>
            </a:fld>
            <a:endParaRPr lang="fr-FR"/>
          </a:p>
        </p:txBody>
      </p:sp>
    </p:spTree>
    <p:extLst>
      <p:ext uri="{BB962C8B-B14F-4D97-AF65-F5344CB8AC3E}">
        <p14:creationId xmlns:p14="http://schemas.microsoft.com/office/powerpoint/2010/main" val="23804655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900" dirty="0"/>
              <a:t>21.	By the third iteration, the Naming of assets was finalized and a detailed hierarchy established.</a:t>
            </a:r>
          </a:p>
          <a:p>
            <a:pPr algn="l"/>
            <a:r>
              <a:rPr lang="en-GB" sz="900" dirty="0"/>
              <a:t>Also, we divided detailed actions and checklists into workorder task groups.</a:t>
            </a:r>
          </a:p>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21</a:t>
            </a:fld>
            <a:endParaRPr lang="fr-FR"/>
          </a:p>
        </p:txBody>
      </p:sp>
    </p:spTree>
    <p:extLst>
      <p:ext uri="{BB962C8B-B14F-4D97-AF65-F5344CB8AC3E}">
        <p14:creationId xmlns:p14="http://schemas.microsoft.com/office/powerpoint/2010/main" val="24669919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22.	For Sensor Parameters, we grouped data parameters that would be generated during </a:t>
            </a:r>
            <a:r>
              <a:rPr lang="en-GB" dirty="0" err="1"/>
              <a:t>worktasks</a:t>
            </a:r>
            <a:r>
              <a:rPr lang="en-GB" dirty="0"/>
              <a:t> to be attached to the required asset.</a:t>
            </a:r>
          </a:p>
          <a:p>
            <a:r>
              <a:rPr lang="en-GB" dirty="0"/>
              <a:t>For </a:t>
            </a:r>
            <a:r>
              <a:rPr lang="en-GB" dirty="0" err="1"/>
              <a:t>eg.</a:t>
            </a:r>
            <a:r>
              <a:rPr lang="en-GB" dirty="0"/>
              <a:t> Transformation parameters, local co-ordinate systems, network data, calibration data.</a:t>
            </a:r>
          </a:p>
          <a:p>
            <a:r>
              <a:rPr lang="en-GB" dirty="0"/>
              <a:t>There are about 100,000 parameters for Hi-Lumi.</a:t>
            </a:r>
          </a:p>
          <a:p>
            <a:r>
              <a:rPr lang="en-GB" dirty="0"/>
              <a:t>This static data is required to calculate FRAS adjustments by surveyors in the geodetic compensation software.</a:t>
            </a:r>
          </a:p>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22</a:t>
            </a:fld>
            <a:endParaRPr lang="fr-FR"/>
          </a:p>
        </p:txBody>
      </p:sp>
    </p:spTree>
    <p:extLst>
      <p:ext uri="{BB962C8B-B14F-4D97-AF65-F5344CB8AC3E}">
        <p14:creationId xmlns:p14="http://schemas.microsoft.com/office/powerpoint/2010/main" val="31078493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23.	An example of how the sensor parameters look like as fields in EAM</a:t>
            </a:r>
          </a:p>
        </p:txBody>
      </p:sp>
      <p:sp>
        <p:nvSpPr>
          <p:cNvPr id="4" name="Slide Number Placeholder 3"/>
          <p:cNvSpPr>
            <a:spLocks noGrp="1"/>
          </p:cNvSpPr>
          <p:nvPr>
            <p:ph type="sldNum" sz="quarter" idx="5"/>
          </p:nvPr>
        </p:nvSpPr>
        <p:spPr/>
        <p:txBody>
          <a:bodyPr/>
          <a:lstStyle/>
          <a:p>
            <a:fld id="{624B141A-D04E-DD49-88DC-EFA90428BA41}" type="slidenum">
              <a:rPr lang="fr-FR" smtClean="0"/>
              <a:pPr/>
              <a:t>23</a:t>
            </a:fld>
            <a:endParaRPr lang="fr-FR"/>
          </a:p>
        </p:txBody>
      </p:sp>
    </p:spTree>
    <p:extLst>
      <p:ext uri="{BB962C8B-B14F-4D97-AF65-F5344CB8AC3E}">
        <p14:creationId xmlns:p14="http://schemas.microsoft.com/office/powerpoint/2010/main" val="27676156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24.	Now, translating all this dataflow into a structure in EAM.</a:t>
            </a:r>
          </a:p>
          <a:p>
            <a:r>
              <a:rPr lang="en-GB" dirty="0"/>
              <a:t>First, we started with developing the structure in the EAM test environment to get used to the interface and solve workflow issues before jumping into the production environment.</a:t>
            </a:r>
          </a:p>
          <a:p>
            <a:r>
              <a:rPr lang="en-GB" dirty="0"/>
              <a:t>The initial structure that was developed includes a </a:t>
            </a:r>
            <a:r>
              <a:rPr lang="en-GB" dirty="0" err="1"/>
              <a:t>taskplan</a:t>
            </a:r>
            <a:r>
              <a:rPr lang="en-GB" dirty="0"/>
              <a:t> or a checklist that is attached to a standard workorder.</a:t>
            </a:r>
          </a:p>
          <a:p>
            <a:r>
              <a:rPr lang="en-GB" dirty="0"/>
              <a:t>Then, multiple children standard workorders are attached to a parent standard workorder which is then attached to an asset.</a:t>
            </a:r>
          </a:p>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24</a:t>
            </a:fld>
            <a:endParaRPr lang="fr-FR"/>
          </a:p>
        </p:txBody>
      </p:sp>
    </p:spTree>
    <p:extLst>
      <p:ext uri="{BB962C8B-B14F-4D97-AF65-F5344CB8AC3E}">
        <p14:creationId xmlns:p14="http://schemas.microsoft.com/office/powerpoint/2010/main" val="3595300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25.	As an example, the labelling </a:t>
            </a:r>
            <a:r>
              <a:rPr lang="en-GB" dirty="0" err="1"/>
              <a:t>taskplan</a:t>
            </a:r>
            <a:r>
              <a:rPr lang="en-GB" dirty="0"/>
              <a:t> acts as a guide and checklist for the actions to be completed.</a:t>
            </a:r>
          </a:p>
          <a:p>
            <a:r>
              <a:rPr lang="en-GB" dirty="0"/>
              <a:t>Also, for accountability we have added e-signatures for performer and the final reviewer. Another example is the calibration </a:t>
            </a:r>
            <a:r>
              <a:rPr lang="en-GB" dirty="0" err="1"/>
              <a:t>taskplan</a:t>
            </a:r>
            <a:r>
              <a:rPr lang="en-GB" dirty="0"/>
              <a:t>, which includes checklist for actions to be completed and also fields for data entry to store data generated during the </a:t>
            </a:r>
            <a:r>
              <a:rPr lang="en-GB" dirty="0" err="1"/>
              <a:t>worktasks</a:t>
            </a:r>
            <a:r>
              <a:rPr lang="en-GB" dirty="0"/>
              <a:t>.</a:t>
            </a:r>
          </a:p>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25</a:t>
            </a:fld>
            <a:endParaRPr lang="fr-FR"/>
          </a:p>
        </p:txBody>
      </p:sp>
    </p:spTree>
    <p:extLst>
      <p:ext uri="{BB962C8B-B14F-4D97-AF65-F5344CB8AC3E}">
        <p14:creationId xmlns:p14="http://schemas.microsoft.com/office/powerpoint/2010/main" val="17051008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26.	This </a:t>
            </a:r>
            <a:r>
              <a:rPr lang="en-GB" dirty="0" err="1"/>
              <a:t>taskplan</a:t>
            </a:r>
            <a:r>
              <a:rPr lang="en-GB" dirty="0"/>
              <a:t> is then added as an activity to a Standard Workorder, similarly various </a:t>
            </a:r>
            <a:r>
              <a:rPr lang="en-GB" dirty="0" err="1"/>
              <a:t>taskplans</a:t>
            </a:r>
            <a:r>
              <a:rPr lang="en-GB" dirty="0"/>
              <a:t> could be attached individually to a specified standard workorder</a:t>
            </a:r>
          </a:p>
        </p:txBody>
      </p:sp>
      <p:sp>
        <p:nvSpPr>
          <p:cNvPr id="4" name="Slide Number Placeholder 3"/>
          <p:cNvSpPr>
            <a:spLocks noGrp="1"/>
          </p:cNvSpPr>
          <p:nvPr>
            <p:ph type="sldNum" sz="quarter" idx="5"/>
          </p:nvPr>
        </p:nvSpPr>
        <p:spPr/>
        <p:txBody>
          <a:bodyPr/>
          <a:lstStyle/>
          <a:p>
            <a:fld id="{624B141A-D04E-DD49-88DC-EFA90428BA41}" type="slidenum">
              <a:rPr lang="fr-FR" smtClean="0"/>
              <a:pPr/>
              <a:t>26</a:t>
            </a:fld>
            <a:endParaRPr lang="fr-FR"/>
          </a:p>
        </p:txBody>
      </p:sp>
    </p:spTree>
    <p:extLst>
      <p:ext uri="{BB962C8B-B14F-4D97-AF65-F5344CB8AC3E}">
        <p14:creationId xmlns:p14="http://schemas.microsoft.com/office/powerpoint/2010/main" val="20471831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27.	Multiple standard workorders are attached to a Parent Standard workorder as child standard workorders</a:t>
            </a:r>
          </a:p>
        </p:txBody>
      </p:sp>
      <p:sp>
        <p:nvSpPr>
          <p:cNvPr id="4" name="Slide Number Placeholder 3"/>
          <p:cNvSpPr>
            <a:spLocks noGrp="1"/>
          </p:cNvSpPr>
          <p:nvPr>
            <p:ph type="sldNum" sz="quarter" idx="5"/>
          </p:nvPr>
        </p:nvSpPr>
        <p:spPr/>
        <p:txBody>
          <a:bodyPr/>
          <a:lstStyle/>
          <a:p>
            <a:fld id="{624B141A-D04E-DD49-88DC-EFA90428BA41}" type="slidenum">
              <a:rPr lang="fr-FR" smtClean="0"/>
              <a:pPr/>
              <a:t>27</a:t>
            </a:fld>
            <a:endParaRPr lang="fr-FR"/>
          </a:p>
        </p:txBody>
      </p:sp>
    </p:spTree>
    <p:extLst>
      <p:ext uri="{BB962C8B-B14F-4D97-AF65-F5344CB8AC3E}">
        <p14:creationId xmlns:p14="http://schemas.microsoft.com/office/powerpoint/2010/main" val="37244689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28.	Finally, when assigning workorders to an asset, individual standard workorders need not be attached</a:t>
            </a:r>
          </a:p>
          <a:p>
            <a:r>
              <a:rPr lang="en-GB" dirty="0"/>
              <a:t>only the Parent Standard Workorder is needed to be attached to the asset and the child standard workorders are automatically then registered to the specific asset</a:t>
            </a:r>
          </a:p>
        </p:txBody>
      </p:sp>
      <p:sp>
        <p:nvSpPr>
          <p:cNvPr id="4" name="Slide Number Placeholder 3"/>
          <p:cNvSpPr>
            <a:spLocks noGrp="1"/>
          </p:cNvSpPr>
          <p:nvPr>
            <p:ph type="sldNum" sz="quarter" idx="5"/>
          </p:nvPr>
        </p:nvSpPr>
        <p:spPr/>
        <p:txBody>
          <a:bodyPr/>
          <a:lstStyle/>
          <a:p>
            <a:fld id="{624B141A-D04E-DD49-88DC-EFA90428BA41}" type="slidenum">
              <a:rPr lang="fr-FR" smtClean="0"/>
              <a:pPr/>
              <a:t>28</a:t>
            </a:fld>
            <a:endParaRPr lang="fr-FR"/>
          </a:p>
        </p:txBody>
      </p:sp>
    </p:spTree>
    <p:extLst>
      <p:ext uri="{BB962C8B-B14F-4D97-AF65-F5344CB8AC3E}">
        <p14:creationId xmlns:p14="http://schemas.microsoft.com/office/powerpoint/2010/main" val="359603927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29.	We successfully implemented this structure for the SCT where we defined the functional positions and assets, </a:t>
            </a:r>
            <a:r>
              <a:rPr lang="en-GB" dirty="0" err="1"/>
              <a:t>alongwith</a:t>
            </a:r>
            <a:r>
              <a:rPr lang="en-GB" dirty="0"/>
              <a:t> storage management and tested the retrieval of sensor parameters.</a:t>
            </a:r>
          </a:p>
          <a:p>
            <a:r>
              <a:rPr lang="en-GB" dirty="0"/>
              <a:t>Just a note, since SCT is mock-up we generated the functional positions but for Hi-Lumi the functional positions would be already generated in Layout and the pushed to EAM</a:t>
            </a:r>
          </a:p>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29</a:t>
            </a:fld>
            <a:endParaRPr lang="fr-FR"/>
          </a:p>
        </p:txBody>
      </p:sp>
    </p:spTree>
    <p:extLst>
      <p:ext uri="{BB962C8B-B14F-4D97-AF65-F5344CB8AC3E}">
        <p14:creationId xmlns:p14="http://schemas.microsoft.com/office/powerpoint/2010/main" val="40364539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3.	First starting with a brief introduction to The Full Remote Alignment System</a:t>
            </a:r>
          </a:p>
          <a:p>
            <a:r>
              <a:rPr lang="en-GB" dirty="0"/>
              <a:t>FRAS is a multi-sensor alignment monitoring and remote adjustment system that is being developed as part of the Hi-Luminosity project.</a:t>
            </a:r>
          </a:p>
          <a:p>
            <a:r>
              <a:rPr lang="en-GB" dirty="0"/>
              <a:t>It will enable the remote adjustment of motorized components between Q1 and Q5 on both sides of P1 and P5 i.e. ATLAS and CMS experiments.</a:t>
            </a:r>
          </a:p>
          <a:p>
            <a:r>
              <a:rPr lang="en-GB" dirty="0"/>
              <a:t>The system will consist of approximately 1150 sensors and 344 actuators.</a:t>
            </a:r>
          </a:p>
          <a:p>
            <a:r>
              <a:rPr lang="en-GB" dirty="0"/>
              <a:t>The Full Remote Alignment System is broadly sorted into 6 groups:</a:t>
            </a:r>
          </a:p>
          <a:p>
            <a:r>
              <a:rPr lang="en-GB" dirty="0"/>
              <a:t>Alignment sensors for remote position determination of components</a:t>
            </a:r>
          </a:p>
          <a:p>
            <a:r>
              <a:rPr lang="en-GB" dirty="0"/>
              <a:t>Environmental sensors for monitoring of environmental factors that could affect the sensors and components</a:t>
            </a:r>
          </a:p>
          <a:p>
            <a:r>
              <a:rPr lang="en-GB" dirty="0"/>
              <a:t>Internal monitoring systems for monitoring cold mass</a:t>
            </a:r>
          </a:p>
          <a:p>
            <a:r>
              <a:rPr lang="en-GB" dirty="0"/>
              <a:t>Motorized jacks for remote alignment</a:t>
            </a:r>
          </a:p>
          <a:p>
            <a:r>
              <a:rPr lang="en-GB" dirty="0"/>
              <a:t>Motorized universal alignment platforms (UAP) for remote alignment</a:t>
            </a:r>
          </a:p>
          <a:p>
            <a:r>
              <a:rPr lang="en-GB" dirty="0"/>
              <a:t>Remote diagnostic system(s) for validation of alignment sensors</a:t>
            </a:r>
          </a:p>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3</a:t>
            </a:fld>
            <a:endParaRPr lang="fr-FR"/>
          </a:p>
        </p:txBody>
      </p:sp>
    </p:spTree>
    <p:extLst>
      <p:ext uri="{BB962C8B-B14F-4D97-AF65-F5344CB8AC3E}">
        <p14:creationId xmlns:p14="http://schemas.microsoft.com/office/powerpoint/2010/main" val="180941243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30.	The SCT implementation provided us with feedback regarding workorder structure i.e. having a Parent Standard workorder increased documentation for the end-user. Also, the workorders are not visible in a sequence.</a:t>
            </a:r>
          </a:p>
          <a:p>
            <a:r>
              <a:rPr lang="en-GB" dirty="0"/>
              <a:t>We improved the structure to make it more end-user friendly.</a:t>
            </a:r>
          </a:p>
          <a:p>
            <a:r>
              <a:rPr lang="en-GB" dirty="0"/>
              <a:t>This is how the new updated structure looks, where multiple </a:t>
            </a:r>
            <a:r>
              <a:rPr lang="en-GB" dirty="0" err="1"/>
              <a:t>taskplans</a:t>
            </a:r>
            <a:r>
              <a:rPr lang="en-GB" dirty="0"/>
              <a:t> are grouped into a standard workorder and then attached to the asset.</a:t>
            </a:r>
          </a:p>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30</a:t>
            </a:fld>
            <a:endParaRPr lang="fr-FR"/>
          </a:p>
        </p:txBody>
      </p:sp>
    </p:spTree>
    <p:extLst>
      <p:ext uri="{BB962C8B-B14F-4D97-AF65-F5344CB8AC3E}">
        <p14:creationId xmlns:p14="http://schemas.microsoft.com/office/powerpoint/2010/main" val="186220782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31.	When compared with the initial structure, there are multiple </a:t>
            </a:r>
            <a:r>
              <a:rPr lang="en-GB" dirty="0" err="1"/>
              <a:t>taskplans</a:t>
            </a:r>
            <a:r>
              <a:rPr lang="en-GB" dirty="0"/>
              <a:t> attached to a workorder.</a:t>
            </a:r>
          </a:p>
          <a:p>
            <a:r>
              <a:rPr lang="en-GB" dirty="0"/>
              <a:t>But the overall number of workorders to be completed is less.</a:t>
            </a:r>
          </a:p>
          <a:p>
            <a:r>
              <a:rPr lang="en-GB" dirty="0"/>
              <a:t>Sequential release of workorders possible if handled by dedicated resource.</a:t>
            </a:r>
          </a:p>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31</a:t>
            </a:fld>
            <a:endParaRPr lang="fr-FR"/>
          </a:p>
        </p:txBody>
      </p:sp>
    </p:spTree>
    <p:extLst>
      <p:ext uri="{BB962C8B-B14F-4D97-AF65-F5344CB8AC3E}">
        <p14:creationId xmlns:p14="http://schemas.microsoft.com/office/powerpoint/2010/main" val="228946336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32.	An example of how the new structure looks in EAM</a:t>
            </a:r>
          </a:p>
        </p:txBody>
      </p:sp>
      <p:sp>
        <p:nvSpPr>
          <p:cNvPr id="4" name="Slide Number Placeholder 3"/>
          <p:cNvSpPr>
            <a:spLocks noGrp="1"/>
          </p:cNvSpPr>
          <p:nvPr>
            <p:ph type="sldNum" sz="quarter" idx="5"/>
          </p:nvPr>
        </p:nvSpPr>
        <p:spPr/>
        <p:txBody>
          <a:bodyPr/>
          <a:lstStyle/>
          <a:p>
            <a:fld id="{624B141A-D04E-DD49-88DC-EFA90428BA41}" type="slidenum">
              <a:rPr lang="fr-FR" smtClean="0"/>
              <a:pPr/>
              <a:t>32</a:t>
            </a:fld>
            <a:endParaRPr lang="fr-FR"/>
          </a:p>
        </p:txBody>
      </p:sp>
    </p:spTree>
    <p:extLst>
      <p:ext uri="{BB962C8B-B14F-4D97-AF65-F5344CB8AC3E}">
        <p14:creationId xmlns:p14="http://schemas.microsoft.com/office/powerpoint/2010/main" val="130661564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33.	Then, moving on to how to manage data? Related to data entry, storage of assets and reference documents</a:t>
            </a:r>
          </a:p>
          <a:p>
            <a:r>
              <a:rPr lang="en-GB" dirty="0"/>
              <a:t>For a few quick data entries it could be done by manual entry and for mass data entry it could be done semi-automatically by using standard excel templates uploaded through CERN upload utility for EAM.</a:t>
            </a:r>
          </a:p>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33</a:t>
            </a:fld>
            <a:endParaRPr lang="fr-FR"/>
          </a:p>
        </p:txBody>
      </p:sp>
    </p:spTree>
    <p:extLst>
      <p:ext uri="{BB962C8B-B14F-4D97-AF65-F5344CB8AC3E}">
        <p14:creationId xmlns:p14="http://schemas.microsoft.com/office/powerpoint/2010/main" val="110523644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34.	To manage inventory and track asset locations we established a virtual GM-HPA store in EAM Kiosk. All the locations where the assets are stored/would be stored are generated as bins inside the GM-HPA virtual store</a:t>
            </a:r>
          </a:p>
        </p:txBody>
      </p:sp>
      <p:sp>
        <p:nvSpPr>
          <p:cNvPr id="4" name="Slide Number Placeholder 3"/>
          <p:cNvSpPr>
            <a:spLocks noGrp="1"/>
          </p:cNvSpPr>
          <p:nvPr>
            <p:ph type="sldNum" sz="quarter" idx="5"/>
          </p:nvPr>
        </p:nvSpPr>
        <p:spPr/>
        <p:txBody>
          <a:bodyPr/>
          <a:lstStyle/>
          <a:p>
            <a:fld id="{624B141A-D04E-DD49-88DC-EFA90428BA41}" type="slidenum">
              <a:rPr lang="fr-FR" smtClean="0"/>
              <a:pPr/>
              <a:t>34</a:t>
            </a:fld>
            <a:endParaRPr lang="fr-FR"/>
          </a:p>
        </p:txBody>
      </p:sp>
    </p:spTree>
    <p:extLst>
      <p:ext uri="{BB962C8B-B14F-4D97-AF65-F5344CB8AC3E}">
        <p14:creationId xmlns:p14="http://schemas.microsoft.com/office/powerpoint/2010/main" val="236427121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35.	To link </a:t>
            </a:r>
            <a:r>
              <a:rPr lang="en-GB" dirty="0" err="1"/>
              <a:t>edms</a:t>
            </a:r>
            <a:r>
              <a:rPr lang="en-GB" dirty="0"/>
              <a:t> documents related to manufacturers sheets, inspection data sheets etc individual links could be attached to an asset. If mass upload is required EDMS upload utility could be used to link individual link or multiple links to assets</a:t>
            </a:r>
          </a:p>
        </p:txBody>
      </p:sp>
      <p:sp>
        <p:nvSpPr>
          <p:cNvPr id="4" name="Slide Number Placeholder 3"/>
          <p:cNvSpPr>
            <a:spLocks noGrp="1"/>
          </p:cNvSpPr>
          <p:nvPr>
            <p:ph type="sldNum" sz="quarter" idx="5"/>
          </p:nvPr>
        </p:nvSpPr>
        <p:spPr/>
        <p:txBody>
          <a:bodyPr/>
          <a:lstStyle/>
          <a:p>
            <a:fld id="{624B141A-D04E-DD49-88DC-EFA90428BA41}" type="slidenum">
              <a:rPr lang="fr-FR" smtClean="0"/>
              <a:pPr/>
              <a:t>35</a:t>
            </a:fld>
            <a:endParaRPr lang="fr-FR"/>
          </a:p>
        </p:txBody>
      </p:sp>
    </p:spTree>
    <p:extLst>
      <p:ext uri="{BB962C8B-B14F-4D97-AF65-F5344CB8AC3E}">
        <p14:creationId xmlns:p14="http://schemas.microsoft.com/office/powerpoint/2010/main" val="195430568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36.	For future steps or improvements, for sensors if there are improvements there is a possibility of modifications in asset hierarchy and workflow.</a:t>
            </a:r>
          </a:p>
          <a:p>
            <a:r>
              <a:rPr lang="en-GB" dirty="0"/>
              <a:t>Next, Implementation on IT-String which would involve first time integration of multiple components.</a:t>
            </a:r>
          </a:p>
          <a:p>
            <a:r>
              <a:rPr lang="en-GB" dirty="0"/>
              <a:t>Then, final implementation of FRAS</a:t>
            </a:r>
          </a:p>
          <a:p>
            <a:r>
              <a:rPr lang="en-GB" dirty="0"/>
              <a:t>Improvements in the user-interface during installation, we are looking into these options like E-Manufacturing inspection plan, automated and sequential release of workorders, PM schedules, Maintenance Patterns.</a:t>
            </a:r>
          </a:p>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36</a:t>
            </a:fld>
            <a:endParaRPr lang="fr-FR"/>
          </a:p>
        </p:txBody>
      </p:sp>
    </p:spTree>
    <p:extLst>
      <p:ext uri="{BB962C8B-B14F-4D97-AF65-F5344CB8AC3E}">
        <p14:creationId xmlns:p14="http://schemas.microsoft.com/office/powerpoint/2010/main" val="314209290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38</a:t>
            </a:fld>
            <a:endParaRPr lang="fr-FR"/>
          </a:p>
        </p:txBody>
      </p:sp>
    </p:spTree>
    <p:extLst>
      <p:ext uri="{BB962C8B-B14F-4D97-AF65-F5344CB8AC3E}">
        <p14:creationId xmlns:p14="http://schemas.microsoft.com/office/powerpoint/2010/main" val="32485230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4.	First, lets start with Alignment sensors</a:t>
            </a:r>
          </a:p>
          <a:p>
            <a:r>
              <a:rPr lang="en-GB" dirty="0"/>
              <a:t>Alignment sensors are installed on the components to determine their position remotely Starting with:</a:t>
            </a:r>
          </a:p>
          <a:p>
            <a:r>
              <a:rPr lang="en-GB" dirty="0"/>
              <a:t>Wire Positioning Sensors (WPS) which measure radial and vertical offsets </a:t>
            </a:r>
            <a:r>
              <a:rPr lang="en-GB" dirty="0" err="1"/>
              <a:t>w.r.t.</a:t>
            </a:r>
            <a:r>
              <a:rPr lang="en-GB" dirty="0"/>
              <a:t> a stretched wire; then</a:t>
            </a:r>
          </a:p>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4</a:t>
            </a:fld>
            <a:endParaRPr lang="fr-FR"/>
          </a:p>
        </p:txBody>
      </p:sp>
    </p:spTree>
    <p:extLst>
      <p:ext uri="{BB962C8B-B14F-4D97-AF65-F5344CB8AC3E}">
        <p14:creationId xmlns:p14="http://schemas.microsoft.com/office/powerpoint/2010/main" val="16193709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5.	Hydrostatic Levelling Sensors (HLS) which measure vertical offsets </a:t>
            </a:r>
            <a:r>
              <a:rPr lang="en-GB" dirty="0" err="1"/>
              <a:t>w.r.t.</a:t>
            </a:r>
            <a:r>
              <a:rPr lang="en-GB" dirty="0"/>
              <a:t> a water surface then</a:t>
            </a:r>
          </a:p>
        </p:txBody>
      </p:sp>
      <p:sp>
        <p:nvSpPr>
          <p:cNvPr id="4" name="Slide Number Placeholder 3"/>
          <p:cNvSpPr>
            <a:spLocks noGrp="1"/>
          </p:cNvSpPr>
          <p:nvPr>
            <p:ph type="sldNum" sz="quarter" idx="5"/>
          </p:nvPr>
        </p:nvSpPr>
        <p:spPr/>
        <p:txBody>
          <a:bodyPr/>
          <a:lstStyle/>
          <a:p>
            <a:fld id="{624B141A-D04E-DD49-88DC-EFA90428BA41}" type="slidenum">
              <a:rPr lang="fr-FR" smtClean="0"/>
              <a:pPr/>
              <a:t>5</a:t>
            </a:fld>
            <a:endParaRPr lang="fr-FR"/>
          </a:p>
        </p:txBody>
      </p:sp>
    </p:spTree>
    <p:extLst>
      <p:ext uri="{BB962C8B-B14F-4D97-AF65-F5344CB8AC3E}">
        <p14:creationId xmlns:p14="http://schemas.microsoft.com/office/powerpoint/2010/main" val="29620705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6.	Frequency Scanning Interferometry (MT-FSI) inclinometers which measure the roll angle of magnets, collimators and masks; then</a:t>
            </a:r>
          </a:p>
        </p:txBody>
      </p:sp>
      <p:sp>
        <p:nvSpPr>
          <p:cNvPr id="4" name="Slide Number Placeholder 3"/>
          <p:cNvSpPr>
            <a:spLocks noGrp="1"/>
          </p:cNvSpPr>
          <p:nvPr>
            <p:ph type="sldNum" sz="quarter" idx="5"/>
          </p:nvPr>
        </p:nvSpPr>
        <p:spPr/>
        <p:txBody>
          <a:bodyPr/>
          <a:lstStyle/>
          <a:p>
            <a:fld id="{624B141A-D04E-DD49-88DC-EFA90428BA41}" type="slidenum">
              <a:rPr lang="fr-FR" smtClean="0"/>
              <a:pPr/>
              <a:t>6</a:t>
            </a:fld>
            <a:endParaRPr lang="fr-FR"/>
          </a:p>
        </p:txBody>
      </p:sp>
    </p:spTree>
    <p:extLst>
      <p:ext uri="{BB962C8B-B14F-4D97-AF65-F5344CB8AC3E}">
        <p14:creationId xmlns:p14="http://schemas.microsoft.com/office/powerpoint/2010/main" val="250505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7.	FSI distance measurement sensors which measure the distance between stretched wires installed in the UPS galleries and LHC tunnel, (short) measuring the longitudinal position of components;</a:t>
            </a:r>
          </a:p>
          <a:p>
            <a:r>
              <a:rPr lang="en-GB" dirty="0"/>
              <a:t>Load sensors which are integrated in motorized jacks to monitor the reaction forces during alignment actions</a:t>
            </a:r>
          </a:p>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7</a:t>
            </a:fld>
            <a:endParaRPr lang="fr-FR"/>
          </a:p>
        </p:txBody>
      </p:sp>
    </p:spTree>
    <p:extLst>
      <p:ext uri="{BB962C8B-B14F-4D97-AF65-F5344CB8AC3E}">
        <p14:creationId xmlns:p14="http://schemas.microsoft.com/office/powerpoint/2010/main" val="37305436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8.	Load sensors which are integrated in motorized jacks to monitor the reaction forces during alignment actions</a:t>
            </a:r>
          </a:p>
          <a:p>
            <a:r>
              <a:rPr lang="en-GB" dirty="0"/>
              <a:t>Environmental sensors to measure the factors that could influence the sensor behaviour including temperature, atmospheric pressure, humidity</a:t>
            </a:r>
          </a:p>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8</a:t>
            </a:fld>
            <a:endParaRPr lang="fr-FR"/>
          </a:p>
        </p:txBody>
      </p:sp>
    </p:spTree>
    <p:extLst>
      <p:ext uri="{BB962C8B-B14F-4D97-AF65-F5344CB8AC3E}">
        <p14:creationId xmlns:p14="http://schemas.microsoft.com/office/powerpoint/2010/main" val="3062273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9.	Internal monitoring systems, based on FSI technology, to determine and monitor the position of critical objects (inner triplet cold mases, crab-cavities) inside their cryostats.</a:t>
            </a:r>
          </a:p>
        </p:txBody>
      </p:sp>
      <p:sp>
        <p:nvSpPr>
          <p:cNvPr id="4" name="Slide Number Placeholder 3"/>
          <p:cNvSpPr>
            <a:spLocks noGrp="1"/>
          </p:cNvSpPr>
          <p:nvPr>
            <p:ph type="sldNum" sz="quarter" idx="5"/>
          </p:nvPr>
        </p:nvSpPr>
        <p:spPr/>
        <p:txBody>
          <a:bodyPr/>
          <a:lstStyle/>
          <a:p>
            <a:fld id="{624B141A-D04E-DD49-88DC-EFA90428BA41}" type="slidenum">
              <a:rPr lang="fr-FR" smtClean="0"/>
              <a:pPr/>
              <a:t>9</a:t>
            </a:fld>
            <a:endParaRPr lang="fr-FR"/>
          </a:p>
        </p:txBody>
      </p:sp>
    </p:spTree>
    <p:extLst>
      <p:ext uri="{BB962C8B-B14F-4D97-AF65-F5344CB8AC3E}">
        <p14:creationId xmlns:p14="http://schemas.microsoft.com/office/powerpoint/2010/main" val="41128663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a:t>Presentation title - line 1 - Arial 30pt - bold </a:t>
            </a:r>
            <a:r>
              <a:rPr lang="en-GB" noProof="0" dirty="0" err="1"/>
              <a:t>HiLumi</a:t>
            </a:r>
            <a:r>
              <a:rPr lang="en-GB" noProof="0" dirty="0"/>
              <a:t> dark grey - line 2</a:t>
            </a:r>
            <a:br>
              <a:rPr lang="en-GB" noProof="0" dirty="0"/>
            </a:br>
            <a:r>
              <a:rPr lang="en-GB" noProof="0" dirty="0"/>
              <a:t>line 3</a:t>
            </a:r>
            <a:br>
              <a:rPr lang="en-GB" noProof="0" dirty="0"/>
            </a:br>
            <a:r>
              <a:rPr lang="en-GB" noProof="0" dirty="0"/>
              <a:t>line 4   </a:t>
            </a:r>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4767263"/>
            <a:ext cx="6309000" cy="270000"/>
          </a:xfrm>
        </p:spPr>
        <p:txBody>
          <a:bodyPr lIns="0" tIns="0" rIns="0" bIns="0" anchor="b" anchorCtr="0"/>
          <a:lstStyle>
            <a:lvl1pPr algn="r">
              <a:defRPr>
                <a:solidFill>
                  <a:schemeClr val="accent1"/>
                </a:solidFill>
              </a:defRPr>
            </a:lvl1pPr>
          </a:lstStyle>
          <a:p>
            <a:r>
              <a:rPr lang="fr-FR" noProof="0"/>
              <a:t>M. Dandekar on behalf of HPA</a:t>
            </a:r>
            <a:endParaRPr lang="en-GB" noProof="0" dirty="0"/>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a:ln>
                  <a:noFill/>
                </a:ln>
                <a:solidFill>
                  <a:schemeClr val="bg2"/>
                </a:solidFill>
                <a:effectLst/>
                <a:uLnTx/>
                <a:uFillTx/>
                <a:latin typeface="+mn-lt"/>
                <a:ea typeface="+mn-ea"/>
                <a:cs typeface="+mn-cs"/>
              </a:rPr>
              <a:t>Conference - Location - Date</a:t>
            </a:r>
          </a:p>
          <a:p>
            <a:pPr lvl="0"/>
            <a:endParaRPr lang="en-GB" noProof="0" dirty="0"/>
          </a:p>
        </p:txBody>
      </p:sp>
      <p:grpSp>
        <p:nvGrpSpPr>
          <p:cNvPr id="9" name="Grouper 8"/>
          <p:cNvGrpSpPr/>
          <p:nvPr userDrawn="1"/>
        </p:nvGrpSpPr>
        <p:grpSpPr>
          <a:xfrm>
            <a:off x="457200" y="4552950"/>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4767263"/>
            <a:ext cx="6627000" cy="270000"/>
          </a:xfrm>
        </p:spPr>
        <p:txBody>
          <a:bodyPr/>
          <a:lstStyle/>
          <a:p>
            <a:r>
              <a:rPr lang="fr-FR" noProof="0"/>
              <a:t>M. Dandekar on behalf of HPA</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9" name="Grouper 8"/>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4767263"/>
            <a:ext cx="6627000" cy="270000"/>
          </a:xfrm>
        </p:spPr>
        <p:txBody>
          <a:bodyPr/>
          <a:lstStyle/>
          <a:p>
            <a:r>
              <a:rPr lang="fr-FR" noProof="0"/>
              <a:t>M. Dandekar on behalf of HPA</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7800" y="4580063"/>
            <a:ext cx="457200" cy="457200"/>
            <a:chOff x="1447800" y="4580063"/>
            <a:chExt cx="457200" cy="457200"/>
          </a:xfrm>
        </p:grpSpPr>
        <p:sp>
          <p:nvSpPr>
            <p:cNvPr id="12" name="Rectangle 11"/>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4767263"/>
            <a:ext cx="6627000" cy="270000"/>
          </a:xfrm>
        </p:spPr>
        <p:txBody>
          <a:bodyPr/>
          <a:lstStyle/>
          <a:p>
            <a:r>
              <a:rPr lang="fr-FR" noProof="0"/>
              <a:t>M. Dandekar on behalf of HPA</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7800" y="4580063"/>
            <a:ext cx="457200" cy="457200"/>
            <a:chOff x="1447800" y="4580063"/>
            <a:chExt cx="457200" cy="457200"/>
          </a:xfrm>
        </p:grpSpPr>
        <p:sp>
          <p:nvSpPr>
            <p:cNvPr id="8" name="Rectangle 7"/>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fr-FR" noProof="0"/>
              <a:t>M. Dandekar on behalf of HPA</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7800" y="4580063"/>
            <a:ext cx="457200" cy="457200"/>
            <a:chOff x="1447800" y="4580063"/>
            <a:chExt cx="457200" cy="457200"/>
          </a:xfrm>
        </p:grpSpPr>
        <p:sp>
          <p:nvSpPr>
            <p:cNvPr id="7" name="Rectangle 6"/>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fr-FR" noProof="0"/>
              <a:t>M. Dandekar on behalf of HPA</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a:t>Image title</a:t>
            </a:r>
          </a:p>
        </p:txBody>
      </p:sp>
      <p:grpSp>
        <p:nvGrpSpPr>
          <p:cNvPr id="8" name="Grouper 5"/>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4767263"/>
            <a:ext cx="6440400" cy="270000"/>
          </a:xfrm>
        </p:spPr>
        <p:txBody>
          <a:bodyPr/>
          <a:lstStyle/>
          <a:p>
            <a:r>
              <a:rPr lang="fr-FR" noProof="0"/>
              <a:t>M. Dandekar on behalf of HPA</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grpSp>
        <p:nvGrpSpPr>
          <p:cNvPr id="10" name="Grouper 9"/>
          <p:cNvGrpSpPr/>
          <p:nvPr userDrawn="1"/>
        </p:nvGrpSpPr>
        <p:grpSpPr>
          <a:xfrm>
            <a:off x="457200" y="4552950"/>
            <a:ext cx="457200" cy="457200"/>
            <a:chOff x="1447800" y="4580063"/>
            <a:chExt cx="457200" cy="457200"/>
          </a:xfrm>
        </p:grpSpPr>
        <p:sp>
          <p:nvSpPr>
            <p:cNvPr id="11" name="Rectangle 10"/>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028701"/>
            <a:ext cx="7920000" cy="3551362"/>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2438400" y="4767263"/>
            <a:ext cx="6093600" cy="270000"/>
          </a:xfrm>
          <a:prstGeom prst="rect">
            <a:avLst/>
          </a:prstGeom>
        </p:spPr>
        <p:txBody>
          <a:bodyPr vert="horz" lIns="0" tIns="0" rIns="0" bIns="0" rtlCol="0" anchor="b"/>
          <a:lstStyle>
            <a:lvl1pPr algn="r">
              <a:defRPr sz="1100">
                <a:solidFill>
                  <a:schemeClr val="accent1"/>
                </a:solidFill>
              </a:defRPr>
            </a:lvl1pPr>
          </a:lstStyle>
          <a:p>
            <a:r>
              <a:rPr lang="fr-FR"/>
              <a:t>M. Dandekar on behalf of HPA</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diagramData" Target="../diagrams/data8.xml"/><Relationship Id="rId3" Type="http://schemas.openxmlformats.org/officeDocument/2006/relationships/image" Target="../media/image4.jpeg"/><Relationship Id="rId7" Type="http://schemas.openxmlformats.org/officeDocument/2006/relationships/image" Target="../media/image26.png"/><Relationship Id="rId12" Type="http://schemas.microsoft.com/office/2007/relationships/diagramDrawing" Target="../diagrams/drawing8.xml"/><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25.png"/><Relationship Id="rId11" Type="http://schemas.openxmlformats.org/officeDocument/2006/relationships/diagramColors" Target="../diagrams/colors8.xml"/><Relationship Id="rId5" Type="http://schemas.openxmlformats.org/officeDocument/2006/relationships/image" Target="../media/image24.png"/><Relationship Id="rId10" Type="http://schemas.openxmlformats.org/officeDocument/2006/relationships/diagramQuickStyle" Target="../diagrams/quickStyle8.xml"/><Relationship Id="rId4" Type="http://schemas.openxmlformats.org/officeDocument/2006/relationships/image" Target="../media/image23.wmf"/><Relationship Id="rId9" Type="http://schemas.openxmlformats.org/officeDocument/2006/relationships/diagramLayout" Target="../diagrams/layout8.xml"/></Relationships>
</file>

<file path=ppt/slides/_rels/slide11.xml.rels><?xml version="1.0" encoding="UTF-8" standalone="yes"?>
<Relationships xmlns="http://schemas.openxmlformats.org/package/2006/relationships"><Relationship Id="rId8" Type="http://schemas.openxmlformats.org/officeDocument/2006/relationships/diagramQuickStyle" Target="../diagrams/quickStyle9.xml"/><Relationship Id="rId3" Type="http://schemas.openxmlformats.org/officeDocument/2006/relationships/image" Target="../media/image4.jpeg"/><Relationship Id="rId7" Type="http://schemas.openxmlformats.org/officeDocument/2006/relationships/diagramLayout" Target="../diagrams/layout9.xml"/><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diagramData" Target="../diagrams/data9.xml"/><Relationship Id="rId5" Type="http://schemas.openxmlformats.org/officeDocument/2006/relationships/image" Target="../media/image28.png"/><Relationship Id="rId10" Type="http://schemas.microsoft.com/office/2007/relationships/diagramDrawing" Target="../diagrams/drawing9.xml"/><Relationship Id="rId4" Type="http://schemas.openxmlformats.org/officeDocument/2006/relationships/image" Target="../media/image27.png"/><Relationship Id="rId9" Type="http://schemas.openxmlformats.org/officeDocument/2006/relationships/diagramColors" Target="../diagrams/colors9.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4.jpeg"/><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image" Target="../media/image45.svg"/><Relationship Id="rId3" Type="http://schemas.openxmlformats.org/officeDocument/2006/relationships/image" Target="../media/image4.jpeg"/><Relationship Id="rId7" Type="http://schemas.openxmlformats.org/officeDocument/2006/relationships/image" Target="../media/image39.svg"/><Relationship Id="rId12" Type="http://schemas.openxmlformats.org/officeDocument/2006/relationships/image" Target="../media/image44.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8.png"/><Relationship Id="rId11" Type="http://schemas.openxmlformats.org/officeDocument/2006/relationships/image" Target="../media/image43.svg"/><Relationship Id="rId5" Type="http://schemas.openxmlformats.org/officeDocument/2006/relationships/image" Target="../media/image37.svg"/><Relationship Id="rId15" Type="http://schemas.openxmlformats.org/officeDocument/2006/relationships/image" Target="../media/image47.svg"/><Relationship Id="rId10" Type="http://schemas.openxmlformats.org/officeDocument/2006/relationships/image" Target="../media/image42.png"/><Relationship Id="rId4" Type="http://schemas.openxmlformats.org/officeDocument/2006/relationships/image" Target="../media/image36.png"/><Relationship Id="rId9" Type="http://schemas.openxmlformats.org/officeDocument/2006/relationships/image" Target="../media/image41.svg"/><Relationship Id="rId14" Type="http://schemas.openxmlformats.org/officeDocument/2006/relationships/image" Target="../media/image46.png"/></Relationships>
</file>

<file path=ppt/slides/_rels/slide17.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jpeg"/><Relationship Id="rId7" Type="http://schemas.openxmlformats.org/officeDocument/2006/relationships/image" Target="../media/image51.png"/><Relationship Id="rId12" Type="http://schemas.openxmlformats.org/officeDocument/2006/relationships/image" Target="../media/image56.sv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50.svg"/><Relationship Id="rId11" Type="http://schemas.openxmlformats.org/officeDocument/2006/relationships/image" Target="../media/image55.png"/><Relationship Id="rId5" Type="http://schemas.openxmlformats.org/officeDocument/2006/relationships/image" Target="../media/image49.png"/><Relationship Id="rId10" Type="http://schemas.openxmlformats.org/officeDocument/2006/relationships/image" Target="../media/image54.png"/><Relationship Id="rId4" Type="http://schemas.openxmlformats.org/officeDocument/2006/relationships/image" Target="../media/image48.png"/><Relationship Id="rId9" Type="http://schemas.openxmlformats.org/officeDocument/2006/relationships/image" Target="../media/image53.svg"/></Relationships>
</file>

<file path=ppt/slides/_rels/slide18.xml.rels><?xml version="1.0" encoding="UTF-8" standalone="yes"?>
<Relationships xmlns="http://schemas.openxmlformats.org/package/2006/relationships"><Relationship Id="rId8" Type="http://schemas.microsoft.com/office/2007/relationships/diagramDrawing" Target="../diagrams/drawing10.xml"/><Relationship Id="rId3" Type="http://schemas.openxmlformats.org/officeDocument/2006/relationships/image" Target="../media/image4.jpeg"/><Relationship Id="rId7" Type="http://schemas.openxmlformats.org/officeDocument/2006/relationships/diagramColors" Target="../diagrams/colors10.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QuickStyle" Target="../diagrams/quickStyle10.xml"/><Relationship Id="rId11" Type="http://schemas.openxmlformats.org/officeDocument/2006/relationships/image" Target="../media/image59.png"/><Relationship Id="rId5" Type="http://schemas.openxmlformats.org/officeDocument/2006/relationships/diagramLayout" Target="../diagrams/layout10.xml"/><Relationship Id="rId10" Type="http://schemas.openxmlformats.org/officeDocument/2006/relationships/image" Target="../media/image58.svg"/><Relationship Id="rId4" Type="http://schemas.openxmlformats.org/officeDocument/2006/relationships/diagramData" Target="../diagrams/data10.xml"/><Relationship Id="rId9" Type="http://schemas.openxmlformats.org/officeDocument/2006/relationships/image" Target="../media/image57.png"/></Relationships>
</file>

<file path=ppt/slides/_rels/slide19.xml.rels><?xml version="1.0" encoding="UTF-8" standalone="yes"?>
<Relationships xmlns="http://schemas.openxmlformats.org/package/2006/relationships"><Relationship Id="rId8" Type="http://schemas.microsoft.com/office/2007/relationships/diagramDrawing" Target="../diagrams/drawing11.xml"/><Relationship Id="rId3" Type="http://schemas.openxmlformats.org/officeDocument/2006/relationships/image" Target="../media/image4.jpeg"/><Relationship Id="rId7" Type="http://schemas.openxmlformats.org/officeDocument/2006/relationships/diagramColors" Target="../diagrams/colors11.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QuickStyle" Target="../diagrams/quickStyle11.xml"/><Relationship Id="rId5" Type="http://schemas.openxmlformats.org/officeDocument/2006/relationships/diagramLayout" Target="../diagrams/layout11.xml"/><Relationship Id="rId4" Type="http://schemas.openxmlformats.org/officeDocument/2006/relationships/diagramData" Target="../diagrams/data11.xml"/><Relationship Id="rId9" Type="http://schemas.openxmlformats.org/officeDocument/2006/relationships/image" Target="../media/image59.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microsoft.com/office/2007/relationships/diagramDrawing" Target="../diagrams/drawing12.xml"/><Relationship Id="rId3" Type="http://schemas.openxmlformats.org/officeDocument/2006/relationships/image" Target="../media/image4.jpeg"/><Relationship Id="rId7" Type="http://schemas.openxmlformats.org/officeDocument/2006/relationships/diagramColors" Target="../diagrams/colors12.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QuickStyle" Target="../diagrams/quickStyle12.xml"/><Relationship Id="rId11" Type="http://schemas.openxmlformats.org/officeDocument/2006/relationships/image" Target="../media/image62.png"/><Relationship Id="rId5" Type="http://schemas.openxmlformats.org/officeDocument/2006/relationships/diagramLayout" Target="../diagrams/layout12.xml"/><Relationship Id="rId10" Type="http://schemas.openxmlformats.org/officeDocument/2006/relationships/image" Target="../media/image61.png"/><Relationship Id="rId4" Type="http://schemas.openxmlformats.org/officeDocument/2006/relationships/diagramData" Target="../diagrams/data12.xml"/><Relationship Id="rId9" Type="http://schemas.openxmlformats.org/officeDocument/2006/relationships/image" Target="../media/image60.png"/></Relationships>
</file>

<file path=ppt/slides/_rels/slide21.xml.rels><?xml version="1.0" encoding="UTF-8" standalone="yes"?>
<Relationships xmlns="http://schemas.openxmlformats.org/package/2006/relationships"><Relationship Id="rId8" Type="http://schemas.microsoft.com/office/2007/relationships/diagramDrawing" Target="../diagrams/drawing13.xml"/><Relationship Id="rId3" Type="http://schemas.openxmlformats.org/officeDocument/2006/relationships/image" Target="../media/image4.jpeg"/><Relationship Id="rId7" Type="http://schemas.openxmlformats.org/officeDocument/2006/relationships/diagramColors" Target="../diagrams/colors13.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QuickStyle" Target="../diagrams/quickStyle13.xml"/><Relationship Id="rId5" Type="http://schemas.openxmlformats.org/officeDocument/2006/relationships/diagramLayout" Target="../diagrams/layout13.xml"/><Relationship Id="rId4" Type="http://schemas.openxmlformats.org/officeDocument/2006/relationships/diagramData" Target="../diagrams/data13.xml"/><Relationship Id="rId9" Type="http://schemas.openxmlformats.org/officeDocument/2006/relationships/image" Target="../media/image63.png"/></Relationships>
</file>

<file path=ppt/slides/_rels/slide22.xml.rels><?xml version="1.0" encoding="UTF-8" standalone="yes"?>
<Relationships xmlns="http://schemas.openxmlformats.org/package/2006/relationships"><Relationship Id="rId8" Type="http://schemas.microsoft.com/office/2007/relationships/diagramDrawing" Target="../diagrams/drawing14.xml"/><Relationship Id="rId3" Type="http://schemas.openxmlformats.org/officeDocument/2006/relationships/image" Target="../media/image4.jpeg"/><Relationship Id="rId7" Type="http://schemas.openxmlformats.org/officeDocument/2006/relationships/diagramColors" Target="../diagrams/colors14.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QuickStyle" Target="../diagrams/quickStyle14.xml"/><Relationship Id="rId5" Type="http://schemas.openxmlformats.org/officeDocument/2006/relationships/diagramLayout" Target="../diagrams/layout14.xml"/><Relationship Id="rId4" Type="http://schemas.openxmlformats.org/officeDocument/2006/relationships/diagramData" Target="../diagrams/data14.xml"/><Relationship Id="rId9" Type="http://schemas.openxmlformats.org/officeDocument/2006/relationships/image" Target="../media/image64.png"/></Relationships>
</file>

<file path=ppt/slides/_rels/slide23.xml.rels><?xml version="1.0" encoding="UTF-8" standalone="yes"?>
<Relationships xmlns="http://schemas.openxmlformats.org/package/2006/relationships"><Relationship Id="rId8" Type="http://schemas.microsoft.com/office/2007/relationships/diagramDrawing" Target="../diagrams/drawing15.xml"/><Relationship Id="rId3" Type="http://schemas.openxmlformats.org/officeDocument/2006/relationships/image" Target="../media/image4.jpeg"/><Relationship Id="rId7" Type="http://schemas.openxmlformats.org/officeDocument/2006/relationships/diagramColors" Target="../diagrams/colors15.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QuickStyle" Target="../diagrams/quickStyle15.xml"/><Relationship Id="rId5" Type="http://schemas.openxmlformats.org/officeDocument/2006/relationships/diagramLayout" Target="../diagrams/layout15.xml"/><Relationship Id="rId10" Type="http://schemas.openxmlformats.org/officeDocument/2006/relationships/image" Target="../media/image66.png"/><Relationship Id="rId4" Type="http://schemas.openxmlformats.org/officeDocument/2006/relationships/diagramData" Target="../diagrams/data15.xml"/><Relationship Id="rId9" Type="http://schemas.openxmlformats.org/officeDocument/2006/relationships/image" Target="../media/image65.png"/></Relationships>
</file>

<file path=ppt/slides/_rels/slide24.xml.rels><?xml version="1.0" encoding="UTF-8" standalone="yes"?>
<Relationships xmlns="http://schemas.openxmlformats.org/package/2006/relationships"><Relationship Id="rId8" Type="http://schemas.microsoft.com/office/2007/relationships/diagramDrawing" Target="../diagrams/drawing16.xml"/><Relationship Id="rId3" Type="http://schemas.openxmlformats.org/officeDocument/2006/relationships/image" Target="../media/image4.jpeg"/><Relationship Id="rId7" Type="http://schemas.openxmlformats.org/officeDocument/2006/relationships/diagramColors" Target="../diagrams/colors16.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QuickStyle" Target="../diagrams/quickStyle16.xml"/><Relationship Id="rId5" Type="http://schemas.openxmlformats.org/officeDocument/2006/relationships/diagramLayout" Target="../diagrams/layout16.xml"/><Relationship Id="rId10" Type="http://schemas.openxmlformats.org/officeDocument/2006/relationships/image" Target="../media/image68.png"/><Relationship Id="rId4" Type="http://schemas.openxmlformats.org/officeDocument/2006/relationships/diagramData" Target="../diagrams/data16.xml"/><Relationship Id="rId9" Type="http://schemas.openxmlformats.org/officeDocument/2006/relationships/image" Target="../media/image67.png"/></Relationships>
</file>

<file path=ppt/slides/_rels/slide25.xml.rels><?xml version="1.0" encoding="UTF-8" standalone="yes"?>
<Relationships xmlns="http://schemas.openxmlformats.org/package/2006/relationships"><Relationship Id="rId8" Type="http://schemas.microsoft.com/office/2007/relationships/diagramDrawing" Target="../diagrams/drawing17.xml"/><Relationship Id="rId3" Type="http://schemas.openxmlformats.org/officeDocument/2006/relationships/image" Target="../media/image4.jpeg"/><Relationship Id="rId7" Type="http://schemas.openxmlformats.org/officeDocument/2006/relationships/diagramColors" Target="../diagrams/colors17.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QuickStyle" Target="../diagrams/quickStyle17.xml"/><Relationship Id="rId5" Type="http://schemas.openxmlformats.org/officeDocument/2006/relationships/diagramLayout" Target="../diagrams/layout17.xml"/><Relationship Id="rId10" Type="http://schemas.openxmlformats.org/officeDocument/2006/relationships/image" Target="../media/image70.png"/><Relationship Id="rId4" Type="http://schemas.openxmlformats.org/officeDocument/2006/relationships/diagramData" Target="../diagrams/data17.xml"/><Relationship Id="rId9" Type="http://schemas.openxmlformats.org/officeDocument/2006/relationships/image" Target="../media/image69.png"/></Relationships>
</file>

<file path=ppt/slides/_rels/slide26.xml.rels><?xml version="1.0" encoding="UTF-8" standalone="yes"?>
<Relationships xmlns="http://schemas.openxmlformats.org/package/2006/relationships"><Relationship Id="rId8" Type="http://schemas.microsoft.com/office/2007/relationships/diagramDrawing" Target="../diagrams/drawing18.xml"/><Relationship Id="rId3" Type="http://schemas.openxmlformats.org/officeDocument/2006/relationships/image" Target="../media/image4.jpeg"/><Relationship Id="rId7" Type="http://schemas.openxmlformats.org/officeDocument/2006/relationships/diagramColors" Target="../diagrams/colors18.xm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diagramQuickStyle" Target="../diagrams/quickStyle18.xml"/><Relationship Id="rId5" Type="http://schemas.openxmlformats.org/officeDocument/2006/relationships/diagramLayout" Target="../diagrams/layout18.xml"/><Relationship Id="rId4" Type="http://schemas.openxmlformats.org/officeDocument/2006/relationships/diagramData" Target="../diagrams/data18.xml"/><Relationship Id="rId9" Type="http://schemas.openxmlformats.org/officeDocument/2006/relationships/image" Target="../media/image71.png"/></Relationships>
</file>

<file path=ppt/slides/_rels/slide27.xml.rels><?xml version="1.0" encoding="UTF-8" standalone="yes"?>
<Relationships xmlns="http://schemas.openxmlformats.org/package/2006/relationships"><Relationship Id="rId8" Type="http://schemas.microsoft.com/office/2007/relationships/diagramDrawing" Target="../diagrams/drawing19.xml"/><Relationship Id="rId3" Type="http://schemas.openxmlformats.org/officeDocument/2006/relationships/image" Target="../media/image4.jpeg"/><Relationship Id="rId7" Type="http://schemas.openxmlformats.org/officeDocument/2006/relationships/diagramColors" Target="../diagrams/colors19.xm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diagramQuickStyle" Target="../diagrams/quickStyle19.xml"/><Relationship Id="rId5" Type="http://schemas.openxmlformats.org/officeDocument/2006/relationships/diagramLayout" Target="../diagrams/layout19.xml"/><Relationship Id="rId4" Type="http://schemas.openxmlformats.org/officeDocument/2006/relationships/diagramData" Target="../diagrams/data19.xml"/><Relationship Id="rId9" Type="http://schemas.openxmlformats.org/officeDocument/2006/relationships/image" Target="../media/image72.png"/></Relationships>
</file>

<file path=ppt/slides/_rels/slide28.xml.rels><?xml version="1.0" encoding="UTF-8" standalone="yes"?>
<Relationships xmlns="http://schemas.openxmlformats.org/package/2006/relationships"><Relationship Id="rId8" Type="http://schemas.microsoft.com/office/2007/relationships/diagramDrawing" Target="../diagrams/drawing20.xml"/><Relationship Id="rId3" Type="http://schemas.openxmlformats.org/officeDocument/2006/relationships/image" Target="../media/image4.jpeg"/><Relationship Id="rId7" Type="http://schemas.openxmlformats.org/officeDocument/2006/relationships/diagramColors" Target="../diagrams/colors20.xm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diagramQuickStyle" Target="../diagrams/quickStyle20.xml"/><Relationship Id="rId5" Type="http://schemas.openxmlformats.org/officeDocument/2006/relationships/diagramLayout" Target="../diagrams/layout20.xml"/><Relationship Id="rId4" Type="http://schemas.openxmlformats.org/officeDocument/2006/relationships/diagramData" Target="../diagrams/data20.xml"/><Relationship Id="rId9" Type="http://schemas.openxmlformats.org/officeDocument/2006/relationships/image" Target="../media/image73.png"/></Relationships>
</file>

<file path=ppt/slides/_rels/slide2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74.png"/></Relationships>
</file>

<file path=ppt/slides/_rels/slide3.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5.png"/></Relationships>
</file>

<file path=ppt/slides/_rels/slide30.xml.rels><?xml version="1.0" encoding="UTF-8" standalone="yes"?>
<Relationships xmlns="http://schemas.openxmlformats.org/package/2006/relationships"><Relationship Id="rId8" Type="http://schemas.microsoft.com/office/2007/relationships/diagramDrawing" Target="../diagrams/drawing21.xml"/><Relationship Id="rId3" Type="http://schemas.openxmlformats.org/officeDocument/2006/relationships/image" Target="../media/image4.jpeg"/><Relationship Id="rId7" Type="http://schemas.openxmlformats.org/officeDocument/2006/relationships/diagramColors" Target="../diagrams/colors21.xml"/><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diagramQuickStyle" Target="../diagrams/quickStyle21.xml"/><Relationship Id="rId5" Type="http://schemas.openxmlformats.org/officeDocument/2006/relationships/diagramLayout" Target="../diagrams/layout21.xml"/><Relationship Id="rId4" Type="http://schemas.openxmlformats.org/officeDocument/2006/relationships/diagramData" Target="../diagrams/data21.xml"/></Relationships>
</file>

<file path=ppt/slides/_rels/slide3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75.png"/></Relationships>
</file>

<file path=ppt/slides/_rels/slide32.xml.rels><?xml version="1.0" encoding="UTF-8" standalone="yes"?>
<Relationships xmlns="http://schemas.openxmlformats.org/package/2006/relationships"><Relationship Id="rId8" Type="http://schemas.microsoft.com/office/2007/relationships/diagramDrawing" Target="../diagrams/drawing22.xml"/><Relationship Id="rId3" Type="http://schemas.openxmlformats.org/officeDocument/2006/relationships/image" Target="../media/image4.jpeg"/><Relationship Id="rId7" Type="http://schemas.openxmlformats.org/officeDocument/2006/relationships/diagramColors" Target="../diagrams/colors22.xml"/><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diagramQuickStyle" Target="../diagrams/quickStyle22.xml"/><Relationship Id="rId5" Type="http://schemas.openxmlformats.org/officeDocument/2006/relationships/diagramLayout" Target="../diagrams/layout22.xml"/><Relationship Id="rId4" Type="http://schemas.openxmlformats.org/officeDocument/2006/relationships/diagramData" Target="../diagrams/data22.xml"/><Relationship Id="rId9" Type="http://schemas.openxmlformats.org/officeDocument/2006/relationships/image" Target="../media/image76.png"/></Relationships>
</file>

<file path=ppt/slides/_rels/slide33.xml.rels><?xml version="1.0" encoding="UTF-8" standalone="yes"?>
<Relationships xmlns="http://schemas.openxmlformats.org/package/2006/relationships"><Relationship Id="rId8" Type="http://schemas.openxmlformats.org/officeDocument/2006/relationships/image" Target="../media/image81.svg"/><Relationship Id="rId3" Type="http://schemas.openxmlformats.org/officeDocument/2006/relationships/image" Target="../media/image4.jpeg"/><Relationship Id="rId7" Type="http://schemas.openxmlformats.org/officeDocument/2006/relationships/image" Target="../media/image80.pn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79.svg"/><Relationship Id="rId5" Type="http://schemas.openxmlformats.org/officeDocument/2006/relationships/image" Target="../media/image78.png"/><Relationship Id="rId4" Type="http://schemas.openxmlformats.org/officeDocument/2006/relationships/image" Target="../media/image77.png"/></Relationships>
</file>

<file path=ppt/slides/_rels/slide3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53.svg"/><Relationship Id="rId4" Type="http://schemas.openxmlformats.org/officeDocument/2006/relationships/image" Target="../media/image52.png"/></Relationships>
</file>

<file path=ppt/slides/_rels/slide3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83.png"/><Relationship Id="rId4" Type="http://schemas.openxmlformats.org/officeDocument/2006/relationships/image" Target="../media/image82.png"/></Relationships>
</file>

<file path=ppt/slides/_rels/slide3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lhc-div-miwg.web.cern.ch/HL-LHC/Main_Pages_HL_LHC/new_frame_hl_lhc.htm" TargetMode="External"/><Relationship Id="rId2" Type="http://schemas.openxmlformats.org/officeDocument/2006/relationships/hyperlink" Target="https://string-sm18.web.cern.ch/#integration" TargetMode="Externa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microsoft.com/office/2007/relationships/diagramDrawing" Target="../diagrams/drawing2.xml"/><Relationship Id="rId13" Type="http://schemas.openxmlformats.org/officeDocument/2006/relationships/image" Target="../media/image10.png"/><Relationship Id="rId3" Type="http://schemas.openxmlformats.org/officeDocument/2006/relationships/image" Target="../media/image4.jpeg"/><Relationship Id="rId7" Type="http://schemas.openxmlformats.org/officeDocument/2006/relationships/diagramColors" Target="../diagrams/colors2.xml"/><Relationship Id="rId12"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QuickStyle" Target="../diagrams/quickStyle2.xml"/><Relationship Id="rId11" Type="http://schemas.openxmlformats.org/officeDocument/2006/relationships/image" Target="../media/image8.png"/><Relationship Id="rId5" Type="http://schemas.openxmlformats.org/officeDocument/2006/relationships/diagramLayout" Target="../diagrams/layout2.xml"/><Relationship Id="rId10" Type="http://schemas.openxmlformats.org/officeDocument/2006/relationships/image" Target="../media/image7.png"/><Relationship Id="rId4" Type="http://schemas.openxmlformats.org/officeDocument/2006/relationships/diagramData" Target="../diagrams/data2.xml"/><Relationship Id="rId9"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image" Target="../media/image4.jpeg"/><Relationship Id="rId7" Type="http://schemas.openxmlformats.org/officeDocument/2006/relationships/diagramData" Target="../diagrams/data3.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13.png"/><Relationship Id="rId11" Type="http://schemas.microsoft.com/office/2007/relationships/diagramDrawing" Target="../diagrams/drawing3.xml"/><Relationship Id="rId5" Type="http://schemas.openxmlformats.org/officeDocument/2006/relationships/image" Target="../media/image12.png"/><Relationship Id="rId10" Type="http://schemas.openxmlformats.org/officeDocument/2006/relationships/diagramColors" Target="../diagrams/colors3.xml"/><Relationship Id="rId4" Type="http://schemas.openxmlformats.org/officeDocument/2006/relationships/image" Target="../media/image11.png"/><Relationship Id="rId9"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8" Type="http://schemas.openxmlformats.org/officeDocument/2006/relationships/diagramQuickStyle" Target="../diagrams/quickStyle4.xml"/><Relationship Id="rId3" Type="http://schemas.openxmlformats.org/officeDocument/2006/relationships/image" Target="../media/image4.jpeg"/><Relationship Id="rId7" Type="http://schemas.openxmlformats.org/officeDocument/2006/relationships/diagramLayout" Target="../diagrams/layout4.xm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diagramData" Target="../diagrams/data4.xml"/><Relationship Id="rId5" Type="http://schemas.openxmlformats.org/officeDocument/2006/relationships/image" Target="../media/image15.png"/><Relationship Id="rId10" Type="http://schemas.microsoft.com/office/2007/relationships/diagramDrawing" Target="../diagrams/drawing4.xml"/><Relationship Id="rId4" Type="http://schemas.openxmlformats.org/officeDocument/2006/relationships/image" Target="../media/image14.png"/><Relationship Id="rId9" Type="http://schemas.openxmlformats.org/officeDocument/2006/relationships/diagramColors" Target="../diagrams/colors4.xml"/></Relationships>
</file>

<file path=ppt/slides/_rels/slide7.xml.rels><?xml version="1.0" encoding="UTF-8" standalone="yes"?>
<Relationships xmlns="http://schemas.openxmlformats.org/package/2006/relationships"><Relationship Id="rId8" Type="http://schemas.openxmlformats.org/officeDocument/2006/relationships/diagramData" Target="../diagrams/data5.xml"/><Relationship Id="rId3" Type="http://schemas.openxmlformats.org/officeDocument/2006/relationships/image" Target="../media/image4.jpeg"/><Relationship Id="rId7" Type="http://schemas.openxmlformats.org/officeDocument/2006/relationships/image" Target="../media/image19.png"/><Relationship Id="rId12" Type="http://schemas.microsoft.com/office/2007/relationships/diagramDrawing" Target="../diagrams/drawing5.xml"/><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18.png"/><Relationship Id="rId11" Type="http://schemas.openxmlformats.org/officeDocument/2006/relationships/diagramColors" Target="../diagrams/colors5.xml"/><Relationship Id="rId5" Type="http://schemas.openxmlformats.org/officeDocument/2006/relationships/image" Target="../media/image17.png"/><Relationship Id="rId10" Type="http://schemas.openxmlformats.org/officeDocument/2006/relationships/diagramQuickStyle" Target="../diagrams/quickStyle5.xml"/><Relationship Id="rId4" Type="http://schemas.openxmlformats.org/officeDocument/2006/relationships/image" Target="../media/image16.png"/><Relationship Id="rId9" Type="http://schemas.openxmlformats.org/officeDocument/2006/relationships/diagramLayout" Target="../diagrams/layout5.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6.xml"/><Relationship Id="rId3" Type="http://schemas.openxmlformats.org/officeDocument/2006/relationships/image" Target="../media/image4.jpeg"/><Relationship Id="rId7" Type="http://schemas.openxmlformats.org/officeDocument/2006/relationships/diagramQuickStyle" Target="../diagrams/quickStyle6.xm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diagramLayout" Target="../diagrams/layout6.xml"/><Relationship Id="rId5" Type="http://schemas.openxmlformats.org/officeDocument/2006/relationships/diagramData" Target="../diagrams/data6.xml"/><Relationship Id="rId4" Type="http://schemas.openxmlformats.org/officeDocument/2006/relationships/image" Target="../media/image20.png"/><Relationship Id="rId9" Type="http://schemas.microsoft.com/office/2007/relationships/diagramDrawing" Target="../diagrams/drawing6.xml"/></Relationships>
</file>

<file path=ppt/slides/_rels/slide9.xml.rels><?xml version="1.0" encoding="UTF-8" standalone="yes"?>
<Relationships xmlns="http://schemas.openxmlformats.org/package/2006/relationships"><Relationship Id="rId8" Type="http://schemas.openxmlformats.org/officeDocument/2006/relationships/diagramQuickStyle" Target="../diagrams/quickStyle7.xml"/><Relationship Id="rId3" Type="http://schemas.openxmlformats.org/officeDocument/2006/relationships/image" Target="../media/image4.jpeg"/><Relationship Id="rId7" Type="http://schemas.openxmlformats.org/officeDocument/2006/relationships/diagramLayout" Target="../diagrams/layout7.xml"/><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diagramData" Target="../diagrams/data7.xml"/><Relationship Id="rId5" Type="http://schemas.openxmlformats.org/officeDocument/2006/relationships/image" Target="../media/image22.png"/><Relationship Id="rId10" Type="http://schemas.microsoft.com/office/2007/relationships/diagramDrawing" Target="../diagrams/drawing7.xml"/><Relationship Id="rId4" Type="http://schemas.openxmlformats.org/officeDocument/2006/relationships/image" Target="../media/image21.png"/><Relationship Id="rId9" Type="http://schemas.openxmlformats.org/officeDocument/2006/relationships/diagramColors" Target="../diagrams/colors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ctrTitle"/>
          </p:nvPr>
        </p:nvSpPr>
        <p:spPr/>
        <p:txBody>
          <a:bodyPr/>
          <a:lstStyle/>
          <a:p>
            <a:r>
              <a:rPr lang="en-GB" dirty="0"/>
              <a:t>Asset Management Structure for the Full Remote Alignment System</a:t>
            </a:r>
          </a:p>
        </p:txBody>
      </p:sp>
      <p:sp>
        <p:nvSpPr>
          <p:cNvPr id="19" name="Sous-titre 18"/>
          <p:cNvSpPr>
            <a:spLocks noGrp="1"/>
          </p:cNvSpPr>
          <p:nvPr>
            <p:ph type="subTitle" idx="1"/>
          </p:nvPr>
        </p:nvSpPr>
        <p:spPr/>
        <p:txBody>
          <a:bodyPr/>
          <a:lstStyle/>
          <a:p>
            <a:r>
              <a:rPr lang="en-GB" dirty="0"/>
              <a:t>Mamta S. Dandekar</a:t>
            </a:r>
          </a:p>
          <a:p>
            <a:r>
              <a:rPr lang="en-GB" dirty="0"/>
              <a:t>On behalf of HPA</a:t>
            </a:r>
          </a:p>
        </p:txBody>
      </p:sp>
      <p:sp>
        <p:nvSpPr>
          <p:cNvPr id="20" name="Espace réservé du texte 19"/>
          <p:cNvSpPr>
            <a:spLocks noGrp="1"/>
          </p:cNvSpPr>
          <p:nvPr>
            <p:ph type="body" sz="quarter" idx="14"/>
          </p:nvPr>
        </p:nvSpPr>
        <p:spPr/>
        <p:txBody>
          <a:bodyPr/>
          <a:lstStyle/>
          <a:p>
            <a:r>
              <a:rPr lang="en-US" b="0" i="0" dirty="0">
                <a:solidFill>
                  <a:schemeClr val="bg2"/>
                </a:solidFill>
              </a:rPr>
              <a:t>BE-Seminar – CERN – 20.09.2024</a:t>
            </a:r>
            <a:endParaRPr lang="en-GB" b="0" i="0" dirty="0">
              <a:solidFill>
                <a:schemeClr val="bg2"/>
              </a:solidFill>
            </a:endParaRPr>
          </a:p>
        </p:txBody>
      </p:sp>
      <p:pic>
        <p:nvPicPr>
          <p:cNvPr id="5" name="Image 4" descr="CERN-logo_outline.jpg"/>
          <p:cNvPicPr>
            <a:picLocks noChangeAspect="1"/>
          </p:cNvPicPr>
          <p:nvPr/>
        </p:nvPicPr>
        <p:blipFill>
          <a:blip r:embed="rId3"/>
          <a:stretch>
            <a:fillRect/>
          </a:stretch>
        </p:blipFill>
        <p:spPr>
          <a:xfrm>
            <a:off x="377190" y="4406900"/>
            <a:ext cx="613410" cy="60325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FRAS</a:t>
            </a:r>
          </a:p>
        </p:txBody>
      </p:sp>
      <p:sp>
        <p:nvSpPr>
          <p:cNvPr id="3" name="Espace réservé du texte 2"/>
          <p:cNvSpPr>
            <a:spLocks noGrp="1"/>
          </p:cNvSpPr>
          <p:nvPr>
            <p:ph type="body" idx="1"/>
          </p:nvPr>
        </p:nvSpPr>
        <p:spPr/>
        <p:txBody>
          <a:bodyPr/>
          <a:lstStyle/>
          <a:p>
            <a:endParaRPr lang="en-GB" dirty="0"/>
          </a:p>
        </p:txBody>
      </p:sp>
      <p:sp>
        <p:nvSpPr>
          <p:cNvPr id="5" name="Espace réservé du texte 4"/>
          <p:cNvSpPr>
            <a:spLocks noGrp="1"/>
          </p:cNvSpPr>
          <p:nvPr>
            <p:ph type="body" sz="quarter" idx="3"/>
          </p:nvPr>
        </p:nvSpPr>
        <p:spPr/>
        <p:txBody>
          <a:bodyPr/>
          <a:lstStyle/>
          <a:p>
            <a:endParaRPr lang="en-GB" dirty="0"/>
          </a:p>
        </p:txBody>
      </p:sp>
      <p:sp>
        <p:nvSpPr>
          <p:cNvPr id="6" name="Espace réservé du contenu 5"/>
          <p:cNvSpPr>
            <a:spLocks noGrp="1"/>
          </p:cNvSpPr>
          <p:nvPr>
            <p:ph sz="quarter" idx="4"/>
          </p:nvPr>
        </p:nvSpPr>
        <p:spPr/>
        <p:txBody>
          <a:bodyPr>
            <a:normAutofit/>
          </a:bodyPr>
          <a:lstStyle/>
          <a:p>
            <a:endParaRPr lang="en-GB"/>
          </a:p>
        </p:txBody>
      </p:sp>
      <p:sp>
        <p:nvSpPr>
          <p:cNvPr id="7" name="Espace réservé du pied de page 6"/>
          <p:cNvSpPr>
            <a:spLocks noGrp="1"/>
          </p:cNvSpPr>
          <p:nvPr>
            <p:ph type="ftr" sz="quarter" idx="11"/>
          </p:nvPr>
        </p:nvSpPr>
        <p:spPr/>
        <p:txBody>
          <a:bodyPr/>
          <a:lstStyle/>
          <a:p>
            <a:r>
              <a:rPr lang="fr-FR" noProof="0" dirty="0"/>
              <a:t>M. Dandekar on </a:t>
            </a:r>
            <a:r>
              <a:rPr lang="fr-FR" noProof="0" dirty="0" err="1"/>
              <a:t>behalf</a:t>
            </a:r>
            <a:r>
              <a:rPr lang="fr-FR" noProof="0" dirty="0"/>
              <a:t> of HPA</a:t>
            </a:r>
            <a:endParaRPr lang="en-GB" noProof="0" dirty="0"/>
          </a:p>
        </p:txBody>
      </p:sp>
      <p:sp>
        <p:nvSpPr>
          <p:cNvPr id="8" name="Espace réservé du numéro de diapositive 7"/>
          <p:cNvSpPr>
            <a:spLocks noGrp="1"/>
          </p:cNvSpPr>
          <p:nvPr>
            <p:ph type="sldNum" sz="quarter" idx="12"/>
          </p:nvPr>
        </p:nvSpPr>
        <p:spPr/>
        <p:txBody>
          <a:bodyPr/>
          <a:lstStyle/>
          <a:p>
            <a:fld id="{BFDCA1C4-9514-7B4F-976F-D92F7E296653}" type="slidenum">
              <a:rPr lang="fr-FR" smtClean="0"/>
              <a:pPr/>
              <a:t>10</a:t>
            </a:fld>
            <a:endParaRPr lang="fr-FR"/>
          </a:p>
        </p:txBody>
      </p:sp>
      <p:pic>
        <p:nvPicPr>
          <p:cNvPr id="10" name="Image 6" descr="CERN-logo_outline.jpg"/>
          <p:cNvPicPr>
            <a:picLocks noChangeAspect="1"/>
          </p:cNvPicPr>
          <p:nvPr/>
        </p:nvPicPr>
        <p:blipFill>
          <a:blip r:embed="rId3"/>
          <a:stretch>
            <a:fillRect/>
          </a:stretch>
        </p:blipFill>
        <p:spPr>
          <a:xfrm>
            <a:off x="1434150" y="4563939"/>
            <a:ext cx="486864" cy="478800"/>
          </a:xfrm>
          <a:prstGeom prst="rect">
            <a:avLst/>
          </a:prstGeom>
        </p:spPr>
      </p:pic>
      <p:sp>
        <p:nvSpPr>
          <p:cNvPr id="12" name="Content Placeholder 11">
            <a:extLst>
              <a:ext uri="{FF2B5EF4-FFF2-40B4-BE49-F238E27FC236}">
                <a16:creationId xmlns:a16="http://schemas.microsoft.com/office/drawing/2014/main" id="{E255F9ED-3A8E-A5DF-2C32-DB72F72E61A5}"/>
              </a:ext>
            </a:extLst>
          </p:cNvPr>
          <p:cNvSpPr>
            <a:spLocks noGrp="1"/>
          </p:cNvSpPr>
          <p:nvPr>
            <p:ph sz="half" idx="2"/>
          </p:nvPr>
        </p:nvSpPr>
        <p:spPr/>
        <p:txBody>
          <a:bodyPr/>
          <a:lstStyle/>
          <a:p>
            <a:endParaRPr lang="en-GB"/>
          </a:p>
        </p:txBody>
      </p:sp>
      <p:sp>
        <p:nvSpPr>
          <p:cNvPr id="38" name="Rectangle 37">
            <a:extLst>
              <a:ext uri="{FF2B5EF4-FFF2-40B4-BE49-F238E27FC236}">
                <a16:creationId xmlns:a16="http://schemas.microsoft.com/office/drawing/2014/main" id="{A549C764-2F87-94EE-2C1D-280184C37641}"/>
              </a:ext>
            </a:extLst>
          </p:cNvPr>
          <p:cNvSpPr/>
          <p:nvPr/>
        </p:nvSpPr>
        <p:spPr>
          <a:xfrm>
            <a:off x="5963930" y="3452618"/>
            <a:ext cx="1330944" cy="1241369"/>
          </a:xfrm>
          <a:prstGeom prst="rect">
            <a:avLst/>
          </a:prstGeom>
          <a:noFill/>
          <a:ln>
            <a:prstDash val="dash"/>
          </a:ln>
          <a:effectLst>
            <a:glow rad="101600">
              <a:srgbClr val="FFFF00">
                <a:alpha val="60000"/>
              </a:srgb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39" name="Rectangle 38">
            <a:extLst>
              <a:ext uri="{FF2B5EF4-FFF2-40B4-BE49-F238E27FC236}">
                <a16:creationId xmlns:a16="http://schemas.microsoft.com/office/drawing/2014/main" id="{07191C00-37B1-E779-67DE-5D1608403735}"/>
              </a:ext>
            </a:extLst>
          </p:cNvPr>
          <p:cNvSpPr/>
          <p:nvPr/>
        </p:nvSpPr>
        <p:spPr>
          <a:xfrm>
            <a:off x="4727394" y="2715429"/>
            <a:ext cx="1330944" cy="1241369"/>
          </a:xfrm>
          <a:prstGeom prst="rect">
            <a:avLst/>
          </a:prstGeom>
          <a:noFill/>
          <a:ln>
            <a:prstDash val="dash"/>
          </a:ln>
          <a:effectLst>
            <a:glow rad="101600">
              <a:srgbClr val="FFFF00">
                <a:alpha val="60000"/>
              </a:srgb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grpSp>
        <p:nvGrpSpPr>
          <p:cNvPr id="25" name="Group 24">
            <a:extLst>
              <a:ext uri="{FF2B5EF4-FFF2-40B4-BE49-F238E27FC236}">
                <a16:creationId xmlns:a16="http://schemas.microsoft.com/office/drawing/2014/main" id="{173571CD-7675-8A28-69D8-529246C71561}"/>
              </a:ext>
            </a:extLst>
          </p:cNvPr>
          <p:cNvGrpSpPr/>
          <p:nvPr/>
        </p:nvGrpSpPr>
        <p:grpSpPr>
          <a:xfrm>
            <a:off x="-46847" y="1780336"/>
            <a:ext cx="3139001" cy="1782173"/>
            <a:chOff x="883991" y="1922760"/>
            <a:chExt cx="3139001" cy="1782173"/>
          </a:xfrm>
        </p:grpSpPr>
        <p:pic>
          <p:nvPicPr>
            <p:cNvPr id="24" name="Picture 23">
              <a:extLst>
                <a:ext uri="{FF2B5EF4-FFF2-40B4-BE49-F238E27FC236}">
                  <a16:creationId xmlns:a16="http://schemas.microsoft.com/office/drawing/2014/main" id="{80343205-F354-9E1D-FB83-7CAD23E1020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72980" y="1922760"/>
              <a:ext cx="2630805" cy="1516380"/>
            </a:xfrm>
            <a:prstGeom prst="rect">
              <a:avLst/>
            </a:prstGeom>
            <a:noFill/>
            <a:ln>
              <a:solidFill>
                <a:schemeClr val="accent1"/>
              </a:solidFill>
            </a:ln>
          </p:spPr>
        </p:pic>
        <p:sp>
          <p:nvSpPr>
            <p:cNvPr id="17" name="TextBox 16">
              <a:extLst>
                <a:ext uri="{FF2B5EF4-FFF2-40B4-BE49-F238E27FC236}">
                  <a16:creationId xmlns:a16="http://schemas.microsoft.com/office/drawing/2014/main" id="{43F2915C-032E-F08A-2ED7-201327F142CC}"/>
                </a:ext>
              </a:extLst>
            </p:cNvPr>
            <p:cNvSpPr txBox="1"/>
            <p:nvPr/>
          </p:nvSpPr>
          <p:spPr>
            <a:xfrm>
              <a:off x="883991" y="3443323"/>
              <a:ext cx="3139001" cy="261610"/>
            </a:xfrm>
            <a:prstGeom prst="rect">
              <a:avLst/>
            </a:prstGeom>
            <a:noFill/>
          </p:spPr>
          <p:txBody>
            <a:bodyPr wrap="none" rtlCol="0">
              <a:spAutoFit/>
            </a:bodyPr>
            <a:lstStyle/>
            <a:p>
              <a:r>
                <a:rPr lang="en-US" sz="1100" dirty="0"/>
                <a:t>Motorized Universal Adjustment Platforms (&lt;2t)</a:t>
              </a:r>
              <a:endParaRPr lang="en-GB" sz="1100" dirty="0"/>
            </a:p>
          </p:txBody>
        </p:sp>
      </p:grpSp>
      <p:pic>
        <p:nvPicPr>
          <p:cNvPr id="32" name="Picture 31">
            <a:extLst>
              <a:ext uri="{FF2B5EF4-FFF2-40B4-BE49-F238E27FC236}">
                <a16:creationId xmlns:a16="http://schemas.microsoft.com/office/drawing/2014/main" id="{5F695749-6D3D-A7F0-47B3-2493FB8036A6}"/>
              </a:ext>
            </a:extLst>
          </p:cNvPr>
          <p:cNvPicPr>
            <a:picLocks noChangeAspect="1"/>
          </p:cNvPicPr>
          <p:nvPr/>
        </p:nvPicPr>
        <p:blipFill>
          <a:blip r:embed="rId5"/>
          <a:stretch>
            <a:fillRect/>
          </a:stretch>
        </p:blipFill>
        <p:spPr>
          <a:xfrm>
            <a:off x="2742510" y="1585882"/>
            <a:ext cx="1959586" cy="1719330"/>
          </a:xfrm>
          <a:prstGeom prst="rect">
            <a:avLst/>
          </a:prstGeom>
          <a:ln>
            <a:solidFill>
              <a:srgbClr val="00B0F0"/>
            </a:solidFill>
          </a:ln>
        </p:spPr>
      </p:pic>
      <p:pic>
        <p:nvPicPr>
          <p:cNvPr id="36" name="Picture 35">
            <a:extLst>
              <a:ext uri="{FF2B5EF4-FFF2-40B4-BE49-F238E27FC236}">
                <a16:creationId xmlns:a16="http://schemas.microsoft.com/office/drawing/2014/main" id="{2E4FA084-0ACA-29ED-D439-959C217DD7A4}"/>
              </a:ext>
            </a:extLst>
          </p:cNvPr>
          <p:cNvPicPr>
            <a:picLocks noChangeAspect="1"/>
          </p:cNvPicPr>
          <p:nvPr/>
        </p:nvPicPr>
        <p:blipFill>
          <a:blip r:embed="rId6"/>
          <a:stretch>
            <a:fillRect/>
          </a:stretch>
        </p:blipFill>
        <p:spPr>
          <a:xfrm>
            <a:off x="26917" y="1031640"/>
            <a:ext cx="4637323" cy="2790494"/>
          </a:xfrm>
          <a:prstGeom prst="rect">
            <a:avLst/>
          </a:prstGeom>
        </p:spPr>
      </p:pic>
      <p:grpSp>
        <p:nvGrpSpPr>
          <p:cNvPr id="41" name="Group 40">
            <a:extLst>
              <a:ext uri="{FF2B5EF4-FFF2-40B4-BE49-F238E27FC236}">
                <a16:creationId xmlns:a16="http://schemas.microsoft.com/office/drawing/2014/main" id="{6347A9E1-0CAA-E841-6CFF-9F5C82567883}"/>
              </a:ext>
            </a:extLst>
          </p:cNvPr>
          <p:cNvGrpSpPr/>
          <p:nvPr/>
        </p:nvGrpSpPr>
        <p:grpSpPr>
          <a:xfrm>
            <a:off x="351077" y="2667468"/>
            <a:ext cx="2328279" cy="1665143"/>
            <a:chOff x="2053668" y="3561357"/>
            <a:chExt cx="2436558" cy="1665143"/>
          </a:xfrm>
        </p:grpSpPr>
        <p:pic>
          <p:nvPicPr>
            <p:cNvPr id="35" name="Picture 34">
              <a:extLst>
                <a:ext uri="{FF2B5EF4-FFF2-40B4-BE49-F238E27FC236}">
                  <a16:creationId xmlns:a16="http://schemas.microsoft.com/office/drawing/2014/main" id="{F7523AE8-9CA3-6238-9377-33857C814E3D}"/>
                </a:ext>
              </a:extLst>
            </p:cNvPr>
            <p:cNvPicPr>
              <a:picLocks noChangeAspect="1"/>
            </p:cNvPicPr>
            <p:nvPr/>
          </p:nvPicPr>
          <p:blipFill>
            <a:blip r:embed="rId7"/>
            <a:stretch>
              <a:fillRect/>
            </a:stretch>
          </p:blipFill>
          <p:spPr>
            <a:xfrm>
              <a:off x="2053668" y="3561357"/>
              <a:ext cx="2436558" cy="1403533"/>
            </a:xfrm>
            <a:prstGeom prst="rect">
              <a:avLst/>
            </a:prstGeom>
          </p:spPr>
        </p:pic>
        <p:sp>
          <p:nvSpPr>
            <p:cNvPr id="40" name="TextBox 39">
              <a:extLst>
                <a:ext uri="{FF2B5EF4-FFF2-40B4-BE49-F238E27FC236}">
                  <a16:creationId xmlns:a16="http://schemas.microsoft.com/office/drawing/2014/main" id="{71CD3264-7CE4-225D-EA4A-2C218A78BFB1}"/>
                </a:ext>
              </a:extLst>
            </p:cNvPr>
            <p:cNvSpPr txBox="1"/>
            <p:nvPr/>
          </p:nvSpPr>
          <p:spPr>
            <a:xfrm>
              <a:off x="2053668" y="4964890"/>
              <a:ext cx="1532792" cy="261610"/>
            </a:xfrm>
            <a:prstGeom prst="rect">
              <a:avLst/>
            </a:prstGeom>
            <a:noFill/>
          </p:spPr>
          <p:txBody>
            <a:bodyPr wrap="none" rtlCol="0">
              <a:spAutoFit/>
            </a:bodyPr>
            <a:lstStyle/>
            <a:p>
              <a:r>
                <a:rPr lang="en-US" sz="1100" dirty="0"/>
                <a:t>Motorized Jacks (&gt;2t)</a:t>
              </a:r>
              <a:endParaRPr lang="en-GB" sz="1100" dirty="0"/>
            </a:p>
          </p:txBody>
        </p:sp>
      </p:grpSp>
      <p:graphicFrame>
        <p:nvGraphicFramePr>
          <p:cNvPr id="4" name="Diagram 3">
            <a:extLst>
              <a:ext uri="{FF2B5EF4-FFF2-40B4-BE49-F238E27FC236}">
                <a16:creationId xmlns:a16="http://schemas.microsoft.com/office/drawing/2014/main" id="{426E84BB-5951-D3DD-36CD-1291CC2012A9}"/>
              </a:ext>
            </a:extLst>
          </p:cNvPr>
          <p:cNvGraphicFramePr/>
          <p:nvPr>
            <p:extLst>
              <p:ext uri="{D42A27DB-BD31-4B8C-83A1-F6EECF244321}">
                <p14:modId xmlns:p14="http://schemas.microsoft.com/office/powerpoint/2010/main" val="1906370126"/>
              </p:ext>
            </p:extLst>
          </p:nvPr>
        </p:nvGraphicFramePr>
        <p:xfrm>
          <a:off x="4079333" y="568228"/>
          <a:ext cx="5124763" cy="4121969"/>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3122236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38"/>
                                        </p:tgtEl>
                                      </p:cBhvr>
                                    </p:animEffect>
                                    <p:set>
                                      <p:cBhvr>
                                        <p:cTn id="12" dur="1" fill="hold">
                                          <p:stCondLst>
                                            <p:cond delay="499"/>
                                          </p:stCondLst>
                                        </p:cTn>
                                        <p:tgtEl>
                                          <p:spTgt spid="38"/>
                                        </p:tgtEl>
                                        <p:attrNameLst>
                                          <p:attrName>style.visibility</p:attrName>
                                        </p:attrNameLst>
                                      </p:cBhvr>
                                      <p:to>
                                        <p:strVal val="hidden"/>
                                      </p:to>
                                    </p:set>
                                  </p:childTnLst>
                                </p:cTn>
                              </p:par>
                            </p:childTnLst>
                          </p:cTn>
                        </p:par>
                        <p:par>
                          <p:cTn id="13" fill="hold">
                            <p:stCondLst>
                              <p:cond delay="500"/>
                            </p:stCondLst>
                            <p:childTnLst>
                              <p:par>
                                <p:cTn id="14" presetID="10" presetClass="exit" presetSubtype="0" fill="hold" nodeType="afterEffect">
                                  <p:stCondLst>
                                    <p:cond delay="0"/>
                                  </p:stCondLst>
                                  <p:childTnLst>
                                    <p:animEffect transition="out" filter="fade">
                                      <p:cBhvr>
                                        <p:cTn id="15" dur="500"/>
                                        <p:tgtEl>
                                          <p:spTgt spid="36"/>
                                        </p:tgtEl>
                                      </p:cBhvr>
                                    </p:animEffect>
                                    <p:set>
                                      <p:cBhvr>
                                        <p:cTn id="16" dur="1" fill="hold">
                                          <p:stCondLst>
                                            <p:cond delay="499"/>
                                          </p:stCondLst>
                                        </p:cTn>
                                        <p:tgtEl>
                                          <p:spTgt spid="36"/>
                                        </p:tgtEl>
                                        <p:attrNameLst>
                                          <p:attrName>style.visibility</p:attrName>
                                        </p:attrNameLst>
                                      </p:cBhvr>
                                      <p:to>
                                        <p:strVal val="hidden"/>
                                      </p:to>
                                    </p:set>
                                  </p:childTnLst>
                                </p:cTn>
                              </p:par>
                            </p:childTnLst>
                          </p:cTn>
                        </p:par>
                        <p:par>
                          <p:cTn id="17" fill="hold">
                            <p:stCondLst>
                              <p:cond delay="1000"/>
                            </p:stCondLst>
                            <p:childTnLst>
                              <p:par>
                                <p:cTn id="18" presetID="10" presetClass="exit" presetSubtype="0" fill="hold" nodeType="afterEffect">
                                  <p:stCondLst>
                                    <p:cond delay="0"/>
                                  </p:stCondLst>
                                  <p:childTnLst>
                                    <p:animEffect transition="out" filter="fade">
                                      <p:cBhvr>
                                        <p:cTn id="19" dur="500"/>
                                        <p:tgtEl>
                                          <p:spTgt spid="41"/>
                                        </p:tgtEl>
                                      </p:cBhvr>
                                    </p:animEffect>
                                    <p:set>
                                      <p:cBhvr>
                                        <p:cTn id="20" dur="1" fill="hold">
                                          <p:stCondLst>
                                            <p:cond delay="499"/>
                                          </p:stCondLst>
                                        </p:cTn>
                                        <p:tgtEl>
                                          <p:spTgt spid="41"/>
                                        </p:tgtEl>
                                        <p:attrNameLst>
                                          <p:attrName>style.visibility</p:attrName>
                                        </p:attrNameLst>
                                      </p:cBhvr>
                                      <p:to>
                                        <p:strVal val="hidden"/>
                                      </p:to>
                                    </p:se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39"/>
                                        </p:tgtEl>
                                        <p:attrNameLst>
                                          <p:attrName>style.visibility</p:attrName>
                                        </p:attrNameLst>
                                      </p:cBhvr>
                                      <p:to>
                                        <p:strVal val="visible"/>
                                      </p:to>
                                    </p:set>
                                    <p:animEffect transition="in" filter="fade">
                                      <p:cBhvr>
                                        <p:cTn id="24" dur="500"/>
                                        <p:tgtEl>
                                          <p:spTgt spid="39"/>
                                        </p:tgtEl>
                                      </p:cBhvr>
                                    </p:animEffec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childTnLst>
                          </p:cTn>
                        </p:par>
                        <p:par>
                          <p:cTn id="29" fill="hold">
                            <p:stCondLst>
                              <p:cond delay="2500"/>
                            </p:stCondLst>
                            <p:childTnLst>
                              <p:par>
                                <p:cTn id="30" presetID="10" presetClass="entr" presetSubtype="0" fill="hold" nodeType="after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1" animBg="1"/>
      <p:bldP spid="3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FRAS</a:t>
            </a:r>
          </a:p>
        </p:txBody>
      </p:sp>
      <p:sp>
        <p:nvSpPr>
          <p:cNvPr id="3" name="Espace réservé du texte 2"/>
          <p:cNvSpPr>
            <a:spLocks noGrp="1"/>
          </p:cNvSpPr>
          <p:nvPr>
            <p:ph type="body" idx="1"/>
          </p:nvPr>
        </p:nvSpPr>
        <p:spPr/>
        <p:txBody>
          <a:bodyPr/>
          <a:lstStyle/>
          <a:p>
            <a:endParaRPr lang="en-GB" dirty="0"/>
          </a:p>
        </p:txBody>
      </p:sp>
      <p:sp>
        <p:nvSpPr>
          <p:cNvPr id="5" name="Espace réservé du texte 4"/>
          <p:cNvSpPr>
            <a:spLocks noGrp="1"/>
          </p:cNvSpPr>
          <p:nvPr>
            <p:ph type="body" sz="quarter" idx="3"/>
          </p:nvPr>
        </p:nvSpPr>
        <p:spPr/>
        <p:txBody>
          <a:bodyPr/>
          <a:lstStyle/>
          <a:p>
            <a:endParaRPr lang="en-GB" dirty="0"/>
          </a:p>
        </p:txBody>
      </p:sp>
      <p:sp>
        <p:nvSpPr>
          <p:cNvPr id="6" name="Espace réservé du contenu 5"/>
          <p:cNvSpPr>
            <a:spLocks noGrp="1"/>
          </p:cNvSpPr>
          <p:nvPr>
            <p:ph sz="quarter" idx="4"/>
          </p:nvPr>
        </p:nvSpPr>
        <p:spPr/>
        <p:txBody>
          <a:bodyPr>
            <a:normAutofit/>
          </a:bodyPr>
          <a:lstStyle/>
          <a:p>
            <a:endParaRPr lang="en-GB"/>
          </a:p>
        </p:txBody>
      </p:sp>
      <p:sp>
        <p:nvSpPr>
          <p:cNvPr id="7" name="Espace réservé du pied de page 6"/>
          <p:cNvSpPr>
            <a:spLocks noGrp="1"/>
          </p:cNvSpPr>
          <p:nvPr>
            <p:ph type="ftr" sz="quarter" idx="11"/>
          </p:nvPr>
        </p:nvSpPr>
        <p:spPr/>
        <p:txBody>
          <a:bodyPr/>
          <a:lstStyle/>
          <a:p>
            <a:r>
              <a:rPr lang="fr-FR" noProof="0" dirty="0"/>
              <a:t>M. Dandekar on </a:t>
            </a:r>
            <a:r>
              <a:rPr lang="fr-FR" noProof="0" dirty="0" err="1"/>
              <a:t>behalf</a:t>
            </a:r>
            <a:r>
              <a:rPr lang="fr-FR" noProof="0" dirty="0"/>
              <a:t> of HPA</a:t>
            </a:r>
            <a:endParaRPr lang="en-GB" noProof="0" dirty="0"/>
          </a:p>
        </p:txBody>
      </p:sp>
      <p:sp>
        <p:nvSpPr>
          <p:cNvPr id="8" name="Espace réservé du numéro de diapositive 7"/>
          <p:cNvSpPr>
            <a:spLocks noGrp="1"/>
          </p:cNvSpPr>
          <p:nvPr>
            <p:ph type="sldNum" sz="quarter" idx="12"/>
          </p:nvPr>
        </p:nvSpPr>
        <p:spPr/>
        <p:txBody>
          <a:bodyPr/>
          <a:lstStyle/>
          <a:p>
            <a:fld id="{BFDCA1C4-9514-7B4F-976F-D92F7E296653}" type="slidenum">
              <a:rPr lang="fr-FR" smtClean="0"/>
              <a:pPr/>
              <a:t>11</a:t>
            </a:fld>
            <a:endParaRPr lang="fr-FR"/>
          </a:p>
        </p:txBody>
      </p:sp>
      <p:pic>
        <p:nvPicPr>
          <p:cNvPr id="10" name="Image 6" descr="CERN-logo_outline.jpg"/>
          <p:cNvPicPr>
            <a:picLocks noChangeAspect="1"/>
          </p:cNvPicPr>
          <p:nvPr/>
        </p:nvPicPr>
        <p:blipFill>
          <a:blip r:embed="rId3"/>
          <a:stretch>
            <a:fillRect/>
          </a:stretch>
        </p:blipFill>
        <p:spPr>
          <a:xfrm>
            <a:off x="1434150" y="4563939"/>
            <a:ext cx="486864" cy="478800"/>
          </a:xfrm>
          <a:prstGeom prst="rect">
            <a:avLst/>
          </a:prstGeom>
        </p:spPr>
      </p:pic>
      <p:sp>
        <p:nvSpPr>
          <p:cNvPr id="12" name="Content Placeholder 11">
            <a:extLst>
              <a:ext uri="{FF2B5EF4-FFF2-40B4-BE49-F238E27FC236}">
                <a16:creationId xmlns:a16="http://schemas.microsoft.com/office/drawing/2014/main" id="{E255F9ED-3A8E-A5DF-2C32-DB72F72E61A5}"/>
              </a:ext>
            </a:extLst>
          </p:cNvPr>
          <p:cNvSpPr>
            <a:spLocks noGrp="1"/>
          </p:cNvSpPr>
          <p:nvPr>
            <p:ph sz="half" idx="2"/>
          </p:nvPr>
        </p:nvSpPr>
        <p:spPr/>
        <p:txBody>
          <a:bodyPr/>
          <a:lstStyle/>
          <a:p>
            <a:endParaRPr lang="en-GB"/>
          </a:p>
        </p:txBody>
      </p:sp>
      <p:sp>
        <p:nvSpPr>
          <p:cNvPr id="4" name="Rectangle 3">
            <a:extLst>
              <a:ext uri="{FF2B5EF4-FFF2-40B4-BE49-F238E27FC236}">
                <a16:creationId xmlns:a16="http://schemas.microsoft.com/office/drawing/2014/main" id="{E0EB8609-E1D0-3A72-D5B6-E9FD128B70AC}"/>
              </a:ext>
            </a:extLst>
          </p:cNvPr>
          <p:cNvSpPr/>
          <p:nvPr/>
        </p:nvSpPr>
        <p:spPr>
          <a:xfrm>
            <a:off x="4670191" y="1253105"/>
            <a:ext cx="1330944" cy="1241369"/>
          </a:xfrm>
          <a:prstGeom prst="rect">
            <a:avLst/>
          </a:prstGeom>
          <a:noFill/>
          <a:ln>
            <a:prstDash val="dash"/>
          </a:ln>
          <a:effectLst>
            <a:glow rad="101600">
              <a:srgbClr val="FFFF00">
                <a:alpha val="60000"/>
              </a:srgb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pic>
        <p:nvPicPr>
          <p:cNvPr id="15" name="Picture 14">
            <a:extLst>
              <a:ext uri="{FF2B5EF4-FFF2-40B4-BE49-F238E27FC236}">
                <a16:creationId xmlns:a16="http://schemas.microsoft.com/office/drawing/2014/main" id="{B04BA65D-91E3-F134-7FD0-FC66D0FCD0A6}"/>
              </a:ext>
            </a:extLst>
          </p:cNvPr>
          <p:cNvPicPr>
            <a:picLocks noChangeAspect="1"/>
          </p:cNvPicPr>
          <p:nvPr/>
        </p:nvPicPr>
        <p:blipFill>
          <a:blip r:embed="rId4"/>
          <a:stretch>
            <a:fillRect/>
          </a:stretch>
        </p:blipFill>
        <p:spPr>
          <a:xfrm>
            <a:off x="31693" y="819233"/>
            <a:ext cx="4570797" cy="2174966"/>
          </a:xfrm>
          <a:prstGeom prst="rect">
            <a:avLst/>
          </a:prstGeom>
        </p:spPr>
      </p:pic>
      <p:pic>
        <p:nvPicPr>
          <p:cNvPr id="18" name="Picture 17">
            <a:extLst>
              <a:ext uri="{FF2B5EF4-FFF2-40B4-BE49-F238E27FC236}">
                <a16:creationId xmlns:a16="http://schemas.microsoft.com/office/drawing/2014/main" id="{F8A6C76F-871C-6738-7530-FDC92AE57AD7}"/>
              </a:ext>
            </a:extLst>
          </p:cNvPr>
          <p:cNvPicPr>
            <a:picLocks noChangeAspect="1"/>
          </p:cNvPicPr>
          <p:nvPr/>
        </p:nvPicPr>
        <p:blipFill>
          <a:blip r:embed="rId5"/>
          <a:stretch>
            <a:fillRect/>
          </a:stretch>
        </p:blipFill>
        <p:spPr>
          <a:xfrm>
            <a:off x="160665" y="2113996"/>
            <a:ext cx="2316629" cy="2421231"/>
          </a:xfrm>
          <a:prstGeom prst="rect">
            <a:avLst/>
          </a:prstGeom>
          <a:ln>
            <a:solidFill>
              <a:schemeClr val="accent1"/>
            </a:solidFill>
          </a:ln>
        </p:spPr>
      </p:pic>
      <p:graphicFrame>
        <p:nvGraphicFramePr>
          <p:cNvPr id="11" name="Diagram 10">
            <a:extLst>
              <a:ext uri="{FF2B5EF4-FFF2-40B4-BE49-F238E27FC236}">
                <a16:creationId xmlns:a16="http://schemas.microsoft.com/office/drawing/2014/main" id="{693F431A-A0C4-BB10-AAD0-2EFCA067AD34}"/>
              </a:ext>
            </a:extLst>
          </p:cNvPr>
          <p:cNvGraphicFramePr/>
          <p:nvPr>
            <p:extLst>
              <p:ext uri="{D42A27DB-BD31-4B8C-83A1-F6EECF244321}">
                <p14:modId xmlns:p14="http://schemas.microsoft.com/office/powerpoint/2010/main" val="1906370126"/>
              </p:ext>
            </p:extLst>
          </p:nvPr>
        </p:nvGraphicFramePr>
        <p:xfrm>
          <a:off x="4079333" y="568228"/>
          <a:ext cx="5124763" cy="4121969"/>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960828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dirty="0"/>
              <a:t>FRAS</a:t>
            </a:r>
          </a:p>
        </p:txBody>
      </p:sp>
      <p:sp>
        <p:nvSpPr>
          <p:cNvPr id="2" name="Espace réservé du pied de page 1"/>
          <p:cNvSpPr>
            <a:spLocks noGrp="1"/>
          </p:cNvSpPr>
          <p:nvPr>
            <p:ph type="ftr" sz="quarter" idx="11"/>
          </p:nvPr>
        </p:nvSpPr>
        <p:spPr/>
        <p:txBody>
          <a:bodyPr/>
          <a:lstStyle/>
          <a:p>
            <a:r>
              <a:rPr lang="fr-FR" noProof="0"/>
              <a:t>M. Dandekar on behalf of HPA</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12</a:t>
            </a:fld>
            <a:endParaRPr lang="fr-FR"/>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pic>
        <p:nvPicPr>
          <p:cNvPr id="5" name="Picture 4">
            <a:extLst>
              <a:ext uri="{FF2B5EF4-FFF2-40B4-BE49-F238E27FC236}">
                <a16:creationId xmlns:a16="http://schemas.microsoft.com/office/drawing/2014/main" id="{D0802C68-C6BE-D6B2-FDC5-B15B3CA62A67}"/>
              </a:ext>
            </a:extLst>
          </p:cNvPr>
          <p:cNvPicPr>
            <a:picLocks noChangeAspect="1"/>
          </p:cNvPicPr>
          <p:nvPr/>
        </p:nvPicPr>
        <p:blipFill>
          <a:blip r:embed="rId4"/>
          <a:stretch>
            <a:fillRect/>
          </a:stretch>
        </p:blipFill>
        <p:spPr>
          <a:xfrm>
            <a:off x="647632" y="1793582"/>
            <a:ext cx="7884368" cy="1651775"/>
          </a:xfrm>
          <a:prstGeom prst="rect">
            <a:avLst/>
          </a:prstGeom>
          <a:ln>
            <a:solidFill>
              <a:srgbClr val="00B0F0"/>
            </a:solidFill>
          </a:ln>
        </p:spPr>
      </p:pic>
      <p:sp>
        <p:nvSpPr>
          <p:cNvPr id="6" name="TextBox 5">
            <a:extLst>
              <a:ext uri="{FF2B5EF4-FFF2-40B4-BE49-F238E27FC236}">
                <a16:creationId xmlns:a16="http://schemas.microsoft.com/office/drawing/2014/main" id="{79B43716-F3D3-18BD-C0C2-3269707A41BD}"/>
              </a:ext>
            </a:extLst>
          </p:cNvPr>
          <p:cNvSpPr txBox="1"/>
          <p:nvPr/>
        </p:nvSpPr>
        <p:spPr>
          <a:xfrm>
            <a:off x="2317216" y="3459979"/>
            <a:ext cx="4602542" cy="600164"/>
          </a:xfrm>
          <a:prstGeom prst="rect">
            <a:avLst/>
          </a:prstGeom>
          <a:noFill/>
        </p:spPr>
        <p:txBody>
          <a:bodyPr wrap="none" rtlCol="0">
            <a:spAutoFit/>
          </a:bodyPr>
          <a:lstStyle/>
          <a:p>
            <a:r>
              <a:rPr lang="en-US" sz="1100" dirty="0"/>
              <a:t>Number of components to be remotely aligned per side (Q1 to Q5): 17</a:t>
            </a:r>
          </a:p>
          <a:p>
            <a:endParaRPr lang="en-US" sz="1100" dirty="0"/>
          </a:p>
          <a:p>
            <a:r>
              <a:rPr lang="en-US" sz="1100" dirty="0"/>
              <a:t>Total (ATLAS and CMS): 68</a:t>
            </a:r>
            <a:endParaRPr lang="en-GB" sz="11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a:t>FRAS</a:t>
            </a:r>
          </a:p>
        </p:txBody>
      </p:sp>
      <p:sp>
        <p:nvSpPr>
          <p:cNvPr id="9" name="Espace réservé du contenu 8"/>
          <p:cNvSpPr>
            <a:spLocks noGrp="1"/>
          </p:cNvSpPr>
          <p:nvPr>
            <p:ph idx="1"/>
          </p:nvPr>
        </p:nvSpPr>
        <p:spPr/>
        <p:txBody>
          <a:bodyPr>
            <a:normAutofit/>
          </a:bodyPr>
          <a:lstStyle/>
          <a:p>
            <a:pPr algn="l"/>
            <a:r>
              <a:rPr kumimoji="0" lang="en-US" sz="1600" b="0" i="0" u="none" strike="noStrike" kern="1200" cap="none" spc="0" normalizeH="0" baseline="0" noProof="0" dirty="0">
                <a:ln>
                  <a:noFill/>
                </a:ln>
                <a:solidFill>
                  <a:prstClr val="black"/>
                </a:solidFill>
                <a:effectLst/>
                <a:uLnTx/>
                <a:uFillTx/>
                <a:latin typeface="Aptos" panose="02110004020202020204"/>
                <a:ea typeface="+mn-ea"/>
                <a:cs typeface="+mn-cs"/>
              </a:rPr>
              <a:t>Prior to implementation in HL-LHC, validation on two mock-ups:</a:t>
            </a:r>
          </a:p>
          <a:p>
            <a:pPr lvl="1" algn="l"/>
            <a:r>
              <a:rPr kumimoji="0" lang="en-US" sz="1200" b="0" i="0" u="none" strike="noStrike" kern="1200" cap="none" spc="0" normalizeH="0" baseline="0" noProof="0" dirty="0">
                <a:ln>
                  <a:noFill/>
                </a:ln>
                <a:solidFill>
                  <a:prstClr val="black"/>
                </a:solidFill>
                <a:effectLst/>
                <a:uLnTx/>
                <a:uFillTx/>
                <a:latin typeface="Aptos" panose="02110004020202020204"/>
                <a:ea typeface="+mn-ea"/>
                <a:cs typeface="+mn-cs"/>
              </a:rPr>
              <a:t>Single Component Test (SCT)</a:t>
            </a:r>
          </a:p>
          <a:p>
            <a:pPr lvl="1" algn="l"/>
            <a:r>
              <a:rPr kumimoji="0" lang="en-US" sz="1200" b="0" i="0" u="none" strike="noStrike" kern="1200" cap="none" spc="0" normalizeH="0" baseline="0" noProof="0" dirty="0">
                <a:ln>
                  <a:noFill/>
                </a:ln>
                <a:solidFill>
                  <a:prstClr val="black"/>
                </a:solidFill>
                <a:effectLst/>
                <a:uLnTx/>
                <a:uFillTx/>
                <a:latin typeface="Aptos" panose="02110004020202020204"/>
                <a:ea typeface="+mn-ea"/>
                <a:cs typeface="+mn-cs"/>
              </a:rPr>
              <a:t>SM18 Inner Triplet String (IT String)</a:t>
            </a:r>
            <a:endParaRPr lang="en-US" sz="1200" dirty="0">
              <a:solidFill>
                <a:prstClr val="black"/>
              </a:solidFill>
              <a:latin typeface="Aptos" panose="02110004020202020204"/>
            </a:endParaRPr>
          </a:p>
          <a:p>
            <a:pPr lvl="2" algn="l"/>
            <a:r>
              <a:rPr lang="en-US" sz="1100" dirty="0">
                <a:solidFill>
                  <a:prstClr val="black"/>
                </a:solidFill>
                <a:latin typeface="Aptos" panose="02110004020202020204"/>
              </a:rPr>
              <a:t>6 components</a:t>
            </a:r>
            <a:endParaRPr kumimoji="0" lang="en-US" sz="1100" b="0" i="0" u="none" strike="noStrike" kern="1200" cap="none" spc="0" normalizeH="0" baseline="0" noProof="0" dirty="0">
              <a:ln>
                <a:noFill/>
              </a:ln>
              <a:solidFill>
                <a:prstClr val="black"/>
              </a:solidFill>
              <a:effectLst/>
              <a:uLnTx/>
              <a:uFillTx/>
              <a:latin typeface="Aptos" panose="02110004020202020204"/>
              <a:ea typeface="+mn-ea"/>
              <a:cs typeface="+mn-cs"/>
            </a:endParaRPr>
          </a:p>
          <a:p>
            <a:pPr lvl="1" algn="l"/>
            <a:endParaRPr kumimoji="0" lang="en-US"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algn="l"/>
            <a:endParaRPr kumimoji="0" lang="en-US" sz="1600" b="0" i="0" u="none" strike="noStrike" kern="1200" cap="none" spc="0" normalizeH="0" baseline="0" noProof="0" dirty="0">
              <a:ln>
                <a:noFill/>
              </a:ln>
              <a:solidFill>
                <a:prstClr val="black"/>
              </a:solidFill>
              <a:effectLst/>
              <a:uLnTx/>
              <a:uFillTx/>
              <a:latin typeface="Aptos" panose="02110004020202020204"/>
              <a:ea typeface="+mn-ea"/>
              <a:cs typeface="+mn-cs"/>
            </a:endParaRPr>
          </a:p>
          <a:p>
            <a:pPr algn="l"/>
            <a:endParaRPr kumimoji="0" lang="en-US" sz="1600" b="0" i="0" u="none" strike="noStrike" kern="1200" cap="none" spc="0" normalizeH="0" baseline="0" noProof="0" dirty="0">
              <a:ln>
                <a:noFill/>
              </a:ln>
              <a:solidFill>
                <a:prstClr val="black"/>
              </a:solidFill>
              <a:effectLst/>
              <a:uLnTx/>
              <a:uFillTx/>
              <a:latin typeface="Aptos" panose="02110004020202020204"/>
              <a:ea typeface="+mn-ea"/>
              <a:cs typeface="+mn-cs"/>
            </a:endParaRPr>
          </a:p>
          <a:p>
            <a:pPr algn="l"/>
            <a:endParaRPr lang="en-GB" sz="1600" dirty="0"/>
          </a:p>
        </p:txBody>
      </p:sp>
      <p:sp>
        <p:nvSpPr>
          <p:cNvPr id="4" name="Espace réservé du pied de page 3"/>
          <p:cNvSpPr>
            <a:spLocks noGrp="1"/>
          </p:cNvSpPr>
          <p:nvPr>
            <p:ph type="ftr" sz="quarter" idx="11"/>
          </p:nvPr>
        </p:nvSpPr>
        <p:spPr/>
        <p:txBody>
          <a:bodyPr/>
          <a:lstStyle/>
          <a:p>
            <a:r>
              <a:rPr lang="fr-FR" noProof="0" dirty="0"/>
              <a:t>M. Dandekar on </a:t>
            </a:r>
            <a:r>
              <a:rPr lang="fr-FR" noProof="0" dirty="0" err="1"/>
              <a:t>behalf</a:t>
            </a:r>
            <a:r>
              <a:rPr lang="fr-FR" noProof="0" dirty="0"/>
              <a:t> of HPA</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13</a:t>
            </a:fld>
            <a:endParaRPr lang="fr-FR"/>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grpSp>
        <p:nvGrpSpPr>
          <p:cNvPr id="16" name="Group 15">
            <a:extLst>
              <a:ext uri="{FF2B5EF4-FFF2-40B4-BE49-F238E27FC236}">
                <a16:creationId xmlns:a16="http://schemas.microsoft.com/office/drawing/2014/main" id="{58205D57-247E-61A3-0A1B-E904AD086B95}"/>
              </a:ext>
            </a:extLst>
          </p:cNvPr>
          <p:cNvGrpSpPr/>
          <p:nvPr/>
        </p:nvGrpSpPr>
        <p:grpSpPr>
          <a:xfrm>
            <a:off x="4067944" y="1131590"/>
            <a:ext cx="4970328" cy="1964730"/>
            <a:chOff x="4067944" y="1131590"/>
            <a:chExt cx="4970328" cy="1964730"/>
          </a:xfrm>
        </p:grpSpPr>
        <p:pic>
          <p:nvPicPr>
            <p:cNvPr id="2" name="Picture 1">
              <a:extLst>
                <a:ext uri="{FF2B5EF4-FFF2-40B4-BE49-F238E27FC236}">
                  <a16:creationId xmlns:a16="http://schemas.microsoft.com/office/drawing/2014/main" id="{97E97626-9393-20E4-F1F9-FE529E67576D}"/>
                </a:ext>
              </a:extLst>
            </p:cNvPr>
            <p:cNvPicPr>
              <a:picLocks noChangeAspect="1"/>
            </p:cNvPicPr>
            <p:nvPr/>
          </p:nvPicPr>
          <p:blipFill>
            <a:blip r:embed="rId4"/>
            <a:stretch>
              <a:fillRect/>
            </a:stretch>
          </p:blipFill>
          <p:spPr>
            <a:xfrm>
              <a:off x="4067944" y="1131590"/>
              <a:ext cx="4911897" cy="1747541"/>
            </a:xfrm>
            <a:prstGeom prst="rect">
              <a:avLst/>
            </a:prstGeom>
          </p:spPr>
        </p:pic>
        <p:sp>
          <p:nvSpPr>
            <p:cNvPr id="13" name="TextBox 12">
              <a:extLst>
                <a:ext uri="{FF2B5EF4-FFF2-40B4-BE49-F238E27FC236}">
                  <a16:creationId xmlns:a16="http://schemas.microsoft.com/office/drawing/2014/main" id="{D8620D00-4277-95AD-9E31-300D26A494B6}"/>
                </a:ext>
              </a:extLst>
            </p:cNvPr>
            <p:cNvSpPr txBox="1"/>
            <p:nvPr/>
          </p:nvSpPr>
          <p:spPr>
            <a:xfrm>
              <a:off x="6455514" y="2834710"/>
              <a:ext cx="2582758" cy="261610"/>
            </a:xfrm>
            <a:prstGeom prst="rect">
              <a:avLst/>
            </a:prstGeom>
            <a:noFill/>
          </p:spPr>
          <p:txBody>
            <a:bodyPr wrap="none" rtlCol="0">
              <a:spAutoFit/>
            </a:bodyPr>
            <a:lstStyle/>
            <a:p>
              <a:r>
                <a:rPr lang="en-US" sz="1100" dirty="0"/>
                <a:t>Single Component Test (SCT) in 947</a:t>
              </a:r>
              <a:endParaRPr lang="en-GB" sz="1100" dirty="0"/>
            </a:p>
          </p:txBody>
        </p:sp>
      </p:grpSp>
      <p:grpSp>
        <p:nvGrpSpPr>
          <p:cNvPr id="18" name="Group 17">
            <a:extLst>
              <a:ext uri="{FF2B5EF4-FFF2-40B4-BE49-F238E27FC236}">
                <a16:creationId xmlns:a16="http://schemas.microsoft.com/office/drawing/2014/main" id="{1909152B-D0B3-3AFC-5D2D-BC0A450A7251}"/>
              </a:ext>
            </a:extLst>
          </p:cNvPr>
          <p:cNvGrpSpPr/>
          <p:nvPr/>
        </p:nvGrpSpPr>
        <p:grpSpPr>
          <a:xfrm>
            <a:off x="164159" y="2663937"/>
            <a:ext cx="6139865" cy="1727362"/>
            <a:chOff x="164159" y="2663937"/>
            <a:chExt cx="6139865" cy="1727362"/>
          </a:xfrm>
        </p:grpSpPr>
        <p:grpSp>
          <p:nvGrpSpPr>
            <p:cNvPr id="12" name="Group 11">
              <a:extLst>
                <a:ext uri="{FF2B5EF4-FFF2-40B4-BE49-F238E27FC236}">
                  <a16:creationId xmlns:a16="http://schemas.microsoft.com/office/drawing/2014/main" id="{EDAD1932-EA40-9583-1C76-2F69C7225835}"/>
                </a:ext>
              </a:extLst>
            </p:cNvPr>
            <p:cNvGrpSpPr/>
            <p:nvPr/>
          </p:nvGrpSpPr>
          <p:grpSpPr>
            <a:xfrm>
              <a:off x="164159" y="2663937"/>
              <a:ext cx="6139865" cy="1727362"/>
              <a:chOff x="2453964" y="2987144"/>
              <a:chExt cx="6139865" cy="1727362"/>
            </a:xfrm>
          </p:grpSpPr>
          <p:pic>
            <p:nvPicPr>
              <p:cNvPr id="3" name="Picture 2">
                <a:extLst>
                  <a:ext uri="{FF2B5EF4-FFF2-40B4-BE49-F238E27FC236}">
                    <a16:creationId xmlns:a16="http://schemas.microsoft.com/office/drawing/2014/main" id="{55D13C10-2266-BB07-F48D-C10A8DC91DB1}"/>
                  </a:ext>
                </a:extLst>
              </p:cNvPr>
              <p:cNvPicPr>
                <a:picLocks noChangeAspect="1"/>
              </p:cNvPicPr>
              <p:nvPr/>
            </p:nvPicPr>
            <p:blipFill>
              <a:blip r:embed="rId5"/>
              <a:stretch>
                <a:fillRect/>
              </a:stretch>
            </p:blipFill>
            <p:spPr>
              <a:xfrm>
                <a:off x="2453964" y="2987144"/>
                <a:ext cx="6139865" cy="1727362"/>
              </a:xfrm>
              <a:prstGeom prst="rect">
                <a:avLst/>
              </a:prstGeom>
            </p:spPr>
          </p:pic>
          <p:sp>
            <p:nvSpPr>
              <p:cNvPr id="6" name="TextBox 5">
                <a:extLst>
                  <a:ext uri="{FF2B5EF4-FFF2-40B4-BE49-F238E27FC236}">
                    <a16:creationId xmlns:a16="http://schemas.microsoft.com/office/drawing/2014/main" id="{69B1376D-54B1-154C-22D7-C75505057AC3}"/>
                  </a:ext>
                </a:extLst>
              </p:cNvPr>
              <p:cNvSpPr txBox="1"/>
              <p:nvPr/>
            </p:nvSpPr>
            <p:spPr>
              <a:xfrm>
                <a:off x="3804885" y="4501891"/>
                <a:ext cx="1745991" cy="169277"/>
              </a:xfrm>
              <a:prstGeom prst="rect">
                <a:avLst/>
              </a:prstGeom>
              <a:noFill/>
            </p:spPr>
            <p:txBody>
              <a:bodyPr wrap="none" rtlCol="0">
                <a:spAutoFit/>
              </a:bodyPr>
              <a:lstStyle/>
              <a:p>
                <a:r>
                  <a:rPr lang="en-GB" sz="500" dirty="0"/>
                  <a:t>Reference: https://string-sm18.web.cern.ch/#integration</a:t>
                </a:r>
              </a:p>
            </p:txBody>
          </p:sp>
        </p:grpSp>
        <p:sp>
          <p:nvSpPr>
            <p:cNvPr id="15" name="TextBox 14">
              <a:extLst>
                <a:ext uri="{FF2B5EF4-FFF2-40B4-BE49-F238E27FC236}">
                  <a16:creationId xmlns:a16="http://schemas.microsoft.com/office/drawing/2014/main" id="{DB96AF97-26F6-FD9D-A508-A7BEBAE066C2}"/>
                </a:ext>
              </a:extLst>
            </p:cNvPr>
            <p:cNvSpPr txBox="1"/>
            <p:nvPr/>
          </p:nvSpPr>
          <p:spPr>
            <a:xfrm>
              <a:off x="3059832" y="3870461"/>
              <a:ext cx="2563522" cy="261610"/>
            </a:xfrm>
            <a:prstGeom prst="rect">
              <a:avLst/>
            </a:prstGeom>
            <a:noFill/>
          </p:spPr>
          <p:txBody>
            <a:bodyPr wrap="none" rtlCol="0">
              <a:spAutoFit/>
            </a:bodyPr>
            <a:lstStyle/>
            <a:p>
              <a:r>
                <a:rPr lang="en-US" sz="1100" dirty="0"/>
                <a:t>Inner Triplet String (IT String) in SM18</a:t>
              </a:r>
              <a:endParaRPr lang="en-GB" sz="1100" dirty="0"/>
            </a:p>
          </p:txBody>
        </p:sp>
      </p:grpSp>
    </p:spTree>
    <p:extLst>
      <p:ext uri="{BB962C8B-B14F-4D97-AF65-F5344CB8AC3E}">
        <p14:creationId xmlns:p14="http://schemas.microsoft.com/office/powerpoint/2010/main" val="2652087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18"/>
                                        </p:tgtEl>
                                        <p:attrNameLst>
                                          <p:attrName>style.visibility</p:attrName>
                                        </p:attrNameLst>
                                      </p:cBhvr>
                                      <p:to>
                                        <p:strVal val="visible"/>
                                      </p:to>
                                    </p:set>
                                    <p:anim calcmode="lin" valueType="num">
                                      <p:cBhvr>
                                        <p:cTn id="14" dur="500" fill="hold"/>
                                        <p:tgtEl>
                                          <p:spTgt spid="18"/>
                                        </p:tgtEl>
                                        <p:attrNameLst>
                                          <p:attrName>ppt_w</p:attrName>
                                        </p:attrNameLst>
                                      </p:cBhvr>
                                      <p:tavLst>
                                        <p:tav tm="0">
                                          <p:val>
                                            <p:fltVal val="0"/>
                                          </p:val>
                                        </p:tav>
                                        <p:tav tm="100000">
                                          <p:val>
                                            <p:strVal val="#ppt_w"/>
                                          </p:val>
                                        </p:tav>
                                      </p:tavLst>
                                    </p:anim>
                                    <p:anim calcmode="lin" valueType="num">
                                      <p:cBhvr>
                                        <p:cTn id="15" dur="500" fill="hold"/>
                                        <p:tgtEl>
                                          <p:spTgt spid="18"/>
                                        </p:tgtEl>
                                        <p:attrNameLst>
                                          <p:attrName>ppt_h</p:attrName>
                                        </p:attrNameLst>
                                      </p:cBhvr>
                                      <p:tavLst>
                                        <p:tav tm="0">
                                          <p:val>
                                            <p:fltVal val="0"/>
                                          </p:val>
                                        </p:tav>
                                        <p:tav tm="100000">
                                          <p:val>
                                            <p:strVal val="#ppt_h"/>
                                          </p:val>
                                        </p:tav>
                                      </p:tavLst>
                                    </p:anim>
                                    <p:animEffect transition="in" filter="fade">
                                      <p:cBhvr>
                                        <p:cTn id="1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a:t>FRAS</a:t>
            </a:r>
          </a:p>
        </p:txBody>
      </p:sp>
      <p:sp>
        <p:nvSpPr>
          <p:cNvPr id="9" name="Espace réservé du contenu 8"/>
          <p:cNvSpPr>
            <a:spLocks noGrp="1"/>
          </p:cNvSpPr>
          <p:nvPr>
            <p:ph idx="1"/>
          </p:nvPr>
        </p:nvSpPr>
        <p:spPr/>
        <p:txBody>
          <a:bodyPr>
            <a:normAutofit/>
          </a:bodyPr>
          <a:lstStyle/>
          <a:p>
            <a:pPr algn="l"/>
            <a:r>
              <a:rPr kumimoji="0" lang="en-GB" sz="1100" b="0" i="0" u="none" strike="noStrike" kern="1200" cap="none" spc="0" normalizeH="0" baseline="0" noProof="0" dirty="0">
                <a:ln>
                  <a:noFill/>
                </a:ln>
                <a:solidFill>
                  <a:prstClr val="black"/>
                </a:solidFill>
                <a:effectLst/>
                <a:uLnTx/>
                <a:uFillTx/>
                <a:latin typeface="Aptos" panose="02110004020202020204"/>
                <a:ea typeface="+mn-ea"/>
                <a:cs typeface="+mn-cs"/>
              </a:rPr>
              <a:t>The following CERN tools used to provide all information for position calculation and remote alignment of the FRAS components</a:t>
            </a:r>
            <a:endParaRPr kumimoji="0" lang="en-US" sz="1100" b="0" i="0" u="none" strike="noStrike" kern="1200" cap="none" spc="0" normalizeH="0" baseline="0" noProof="0" dirty="0">
              <a:ln>
                <a:noFill/>
              </a:ln>
              <a:solidFill>
                <a:prstClr val="black"/>
              </a:solidFill>
              <a:effectLst/>
              <a:uLnTx/>
              <a:uFillTx/>
              <a:latin typeface="Aptos" panose="02110004020202020204"/>
              <a:ea typeface="+mn-ea"/>
              <a:cs typeface="+mn-cs"/>
            </a:endParaRPr>
          </a:p>
          <a:p>
            <a:pPr algn="l"/>
            <a:endParaRPr kumimoji="0" lang="en-US" sz="1100" b="0" i="0" u="none" strike="noStrike" kern="1200" cap="none" spc="0" normalizeH="0" baseline="0" noProof="0" dirty="0">
              <a:ln>
                <a:noFill/>
              </a:ln>
              <a:solidFill>
                <a:prstClr val="black"/>
              </a:solidFill>
              <a:effectLst/>
              <a:uLnTx/>
              <a:uFillTx/>
              <a:latin typeface="Aptos" panose="02110004020202020204"/>
              <a:ea typeface="+mn-ea"/>
              <a:cs typeface="+mn-cs"/>
            </a:endParaRPr>
          </a:p>
          <a:p>
            <a:pPr algn="l"/>
            <a:endParaRPr kumimoji="0" lang="en-US" sz="1100" b="0" i="0" u="none" strike="noStrike" kern="1200" cap="none" spc="0" normalizeH="0" baseline="0" noProof="0" dirty="0">
              <a:ln>
                <a:noFill/>
              </a:ln>
              <a:solidFill>
                <a:prstClr val="black"/>
              </a:solidFill>
              <a:effectLst/>
              <a:uLnTx/>
              <a:uFillTx/>
              <a:latin typeface="Aptos" panose="02110004020202020204"/>
              <a:ea typeface="+mn-ea"/>
              <a:cs typeface="+mn-cs"/>
            </a:endParaRPr>
          </a:p>
          <a:p>
            <a:pPr algn="l"/>
            <a:endParaRPr lang="en-GB" sz="1100" dirty="0"/>
          </a:p>
        </p:txBody>
      </p:sp>
      <p:sp>
        <p:nvSpPr>
          <p:cNvPr id="4" name="Espace réservé du pied de page 3"/>
          <p:cNvSpPr>
            <a:spLocks noGrp="1"/>
          </p:cNvSpPr>
          <p:nvPr>
            <p:ph type="ftr" sz="quarter" idx="11"/>
          </p:nvPr>
        </p:nvSpPr>
        <p:spPr/>
        <p:txBody>
          <a:bodyPr/>
          <a:lstStyle/>
          <a:p>
            <a:r>
              <a:rPr lang="fr-FR" noProof="0" dirty="0"/>
              <a:t>M. Dandekar on </a:t>
            </a:r>
            <a:r>
              <a:rPr lang="fr-FR" noProof="0" dirty="0" err="1"/>
              <a:t>behalf</a:t>
            </a:r>
            <a:r>
              <a:rPr lang="fr-FR" noProof="0" dirty="0"/>
              <a:t> of HPA</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14</a:t>
            </a:fld>
            <a:endParaRPr lang="fr-FR"/>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sp>
        <p:nvSpPr>
          <p:cNvPr id="19" name="TextBox 18">
            <a:extLst>
              <a:ext uri="{FF2B5EF4-FFF2-40B4-BE49-F238E27FC236}">
                <a16:creationId xmlns:a16="http://schemas.microsoft.com/office/drawing/2014/main" id="{43B6D70F-6529-9AD5-9FD8-E0B9BC132FA4}"/>
              </a:ext>
            </a:extLst>
          </p:cNvPr>
          <p:cNvSpPr txBox="1"/>
          <p:nvPr/>
        </p:nvSpPr>
        <p:spPr>
          <a:xfrm>
            <a:off x="1160891" y="6627168"/>
            <a:ext cx="2177199" cy="230832"/>
          </a:xfrm>
          <a:prstGeom prst="rect">
            <a:avLst/>
          </a:prstGeom>
          <a:noFill/>
        </p:spPr>
        <p:txBody>
          <a:bodyPr wrap="none" rtlCol="0">
            <a:spAutoFit/>
          </a:bodyPr>
          <a:lstStyle/>
          <a:p>
            <a:r>
              <a:rPr lang="en-US" sz="900" dirty="0"/>
              <a:t>Courtesy: 2022_IWAA_paper_herty-et-al</a:t>
            </a:r>
            <a:endParaRPr lang="en-GB" sz="900" dirty="0"/>
          </a:p>
        </p:txBody>
      </p:sp>
      <p:pic>
        <p:nvPicPr>
          <p:cNvPr id="17" name="Picture 16">
            <a:extLst>
              <a:ext uri="{FF2B5EF4-FFF2-40B4-BE49-F238E27FC236}">
                <a16:creationId xmlns:a16="http://schemas.microsoft.com/office/drawing/2014/main" id="{293F4462-0216-72D0-EA69-5BC9969A930F}"/>
              </a:ext>
            </a:extLst>
          </p:cNvPr>
          <p:cNvPicPr>
            <a:picLocks noChangeAspect="1"/>
          </p:cNvPicPr>
          <p:nvPr/>
        </p:nvPicPr>
        <p:blipFill rotWithShape="1">
          <a:blip r:embed="rId4">
            <a:extLst>
              <a:ext uri="{28A0092B-C50C-407E-A947-70E740481C1C}">
                <a14:useLocalDpi xmlns:a14="http://schemas.microsoft.com/office/drawing/2010/main" val="0"/>
              </a:ext>
            </a:extLst>
          </a:blip>
          <a:srcRect l="2798" t="1538" r="5063"/>
          <a:stretch/>
        </p:blipFill>
        <p:spPr>
          <a:xfrm>
            <a:off x="3131840" y="1609333"/>
            <a:ext cx="3083694" cy="2958778"/>
          </a:xfrm>
          <a:prstGeom prst="rect">
            <a:avLst/>
          </a:prstGeom>
        </p:spPr>
      </p:pic>
      <p:sp>
        <p:nvSpPr>
          <p:cNvPr id="11" name="TextBox 14">
            <a:extLst>
              <a:ext uri="{FF2B5EF4-FFF2-40B4-BE49-F238E27FC236}">
                <a16:creationId xmlns:a16="http://schemas.microsoft.com/office/drawing/2014/main" id="{990E9A01-D070-3D34-AB40-56AAB8D7466B}"/>
              </a:ext>
            </a:extLst>
          </p:cNvPr>
          <p:cNvSpPr txBox="1"/>
          <p:nvPr/>
        </p:nvSpPr>
        <p:spPr>
          <a:xfrm>
            <a:off x="1468321" y="1715951"/>
            <a:ext cx="1858322" cy="861774"/>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000" b="1" dirty="0">
                <a:solidFill>
                  <a:srgbClr val="0033A0"/>
                </a:solidFill>
              </a:rPr>
              <a:t>EAM</a:t>
            </a:r>
          </a:p>
          <a:p>
            <a:r>
              <a:rPr lang="en-GB" sz="1000" dirty="0">
                <a:solidFill>
                  <a:srgbClr val="0033A0"/>
                </a:solidFill>
              </a:rPr>
              <a:t>Asset life. Static data from calibrations and fiducialisation. </a:t>
            </a:r>
          </a:p>
          <a:p>
            <a:r>
              <a:rPr lang="en-GB" sz="1000" dirty="0">
                <a:solidFill>
                  <a:srgbClr val="0033A0"/>
                </a:solidFill>
              </a:rPr>
              <a:t>Updated during maintenance.</a:t>
            </a:r>
          </a:p>
        </p:txBody>
      </p:sp>
      <p:sp>
        <p:nvSpPr>
          <p:cNvPr id="12" name="TextBox 30">
            <a:extLst>
              <a:ext uri="{FF2B5EF4-FFF2-40B4-BE49-F238E27FC236}">
                <a16:creationId xmlns:a16="http://schemas.microsoft.com/office/drawing/2014/main" id="{AC12AF57-1EF3-557A-76E6-F0B69CD19B5F}"/>
              </a:ext>
            </a:extLst>
          </p:cNvPr>
          <p:cNvSpPr txBox="1"/>
          <p:nvPr/>
        </p:nvSpPr>
        <p:spPr>
          <a:xfrm>
            <a:off x="6239597" y="2339238"/>
            <a:ext cx="2337065" cy="1015663"/>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000" b="1" dirty="0">
                <a:solidFill>
                  <a:srgbClr val="0033A0"/>
                </a:solidFill>
              </a:rPr>
              <a:t>LGC</a:t>
            </a:r>
            <a:r>
              <a:rPr lang="en-GB" sz="1000" dirty="0">
                <a:solidFill>
                  <a:srgbClr val="0033A0"/>
                </a:solidFill>
              </a:rPr>
              <a:t> </a:t>
            </a:r>
          </a:p>
          <a:p>
            <a:r>
              <a:rPr lang="en-GB" sz="1000" dirty="0">
                <a:solidFill>
                  <a:srgbClr val="0033A0"/>
                </a:solidFill>
              </a:rPr>
              <a:t>CERN compensation software for 3D position network adjustment. Combines all measurements and parameters from the different databases.</a:t>
            </a:r>
          </a:p>
        </p:txBody>
      </p:sp>
      <p:sp>
        <p:nvSpPr>
          <p:cNvPr id="13" name="TextBox 23">
            <a:extLst>
              <a:ext uri="{FF2B5EF4-FFF2-40B4-BE49-F238E27FC236}">
                <a16:creationId xmlns:a16="http://schemas.microsoft.com/office/drawing/2014/main" id="{F814215E-6C74-6809-EC45-619EC4C4D68F}"/>
              </a:ext>
            </a:extLst>
          </p:cNvPr>
          <p:cNvSpPr txBox="1"/>
          <p:nvPr/>
        </p:nvSpPr>
        <p:spPr>
          <a:xfrm>
            <a:off x="6177879" y="3421503"/>
            <a:ext cx="2282553" cy="553998"/>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000" b="1" dirty="0">
                <a:solidFill>
                  <a:srgbClr val="0033A0"/>
                </a:solidFill>
              </a:rPr>
              <a:t>NXCALS</a:t>
            </a:r>
            <a:r>
              <a:rPr lang="en-GB" sz="1000" dirty="0">
                <a:solidFill>
                  <a:srgbClr val="0033A0"/>
                </a:solidFill>
              </a:rPr>
              <a:t> </a:t>
            </a:r>
          </a:p>
          <a:p>
            <a:r>
              <a:rPr lang="en-GB" sz="1000" dirty="0">
                <a:solidFill>
                  <a:srgbClr val="0033A0"/>
                </a:solidFill>
              </a:rPr>
              <a:t>Storage for sensor  measurement  and computation results</a:t>
            </a:r>
          </a:p>
        </p:txBody>
      </p:sp>
      <p:sp>
        <p:nvSpPr>
          <p:cNvPr id="18" name="TextBox 22">
            <a:extLst>
              <a:ext uri="{FF2B5EF4-FFF2-40B4-BE49-F238E27FC236}">
                <a16:creationId xmlns:a16="http://schemas.microsoft.com/office/drawing/2014/main" id="{276CE132-53FB-FA2B-E773-43A1A2D15F64}"/>
              </a:ext>
            </a:extLst>
          </p:cNvPr>
          <p:cNvSpPr txBox="1"/>
          <p:nvPr/>
        </p:nvSpPr>
        <p:spPr>
          <a:xfrm>
            <a:off x="6304858" y="1772686"/>
            <a:ext cx="2515613" cy="553998"/>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r>
              <a:rPr lang="en-GB" sz="1000" b="1" dirty="0">
                <a:solidFill>
                  <a:srgbClr val="0033A0"/>
                </a:solidFill>
              </a:rPr>
              <a:t>SURVEY DB.</a:t>
            </a:r>
            <a:r>
              <a:rPr lang="en-GB" sz="1000" dirty="0">
                <a:solidFill>
                  <a:srgbClr val="0033A0"/>
                </a:solidFill>
              </a:rPr>
              <a:t> </a:t>
            </a:r>
          </a:p>
          <a:p>
            <a:pPr algn="just"/>
            <a:r>
              <a:rPr lang="en-GB" sz="1000" dirty="0">
                <a:solidFill>
                  <a:srgbClr val="0033A0"/>
                </a:solidFill>
              </a:rPr>
              <a:t>Naming reference  and storage for geodetic points and magnets assemblies</a:t>
            </a:r>
          </a:p>
        </p:txBody>
      </p:sp>
      <p:sp>
        <p:nvSpPr>
          <p:cNvPr id="21" name="TextBox 29">
            <a:extLst>
              <a:ext uri="{FF2B5EF4-FFF2-40B4-BE49-F238E27FC236}">
                <a16:creationId xmlns:a16="http://schemas.microsoft.com/office/drawing/2014/main" id="{12A81588-8AE9-7A35-0EBC-5DD2B7B1E861}"/>
              </a:ext>
            </a:extLst>
          </p:cNvPr>
          <p:cNvSpPr txBox="1"/>
          <p:nvPr/>
        </p:nvSpPr>
        <p:spPr>
          <a:xfrm>
            <a:off x="6177879" y="3982433"/>
            <a:ext cx="2642592" cy="553998"/>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000" b="1" dirty="0">
                <a:solidFill>
                  <a:srgbClr val="0033A0"/>
                </a:solidFill>
              </a:rPr>
              <a:t>Data acquisition – control/command system.</a:t>
            </a:r>
            <a:r>
              <a:rPr lang="en-GB" sz="1000" dirty="0">
                <a:solidFill>
                  <a:srgbClr val="0033A0"/>
                </a:solidFill>
              </a:rPr>
              <a:t> Stores data, provides live data to, and manage results from LGC.</a:t>
            </a:r>
          </a:p>
        </p:txBody>
      </p:sp>
      <p:sp>
        <p:nvSpPr>
          <p:cNvPr id="23" name="TextBox 20">
            <a:extLst>
              <a:ext uri="{FF2B5EF4-FFF2-40B4-BE49-F238E27FC236}">
                <a16:creationId xmlns:a16="http://schemas.microsoft.com/office/drawing/2014/main" id="{F795D539-7F6C-1B63-8440-29D20039EFB0}"/>
              </a:ext>
            </a:extLst>
          </p:cNvPr>
          <p:cNvSpPr txBox="1"/>
          <p:nvPr/>
        </p:nvSpPr>
        <p:spPr>
          <a:xfrm>
            <a:off x="1115616" y="3613242"/>
            <a:ext cx="2147732" cy="553998"/>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000" b="1" dirty="0">
                <a:solidFill>
                  <a:srgbClr val="0033A0"/>
                </a:solidFill>
              </a:rPr>
              <a:t>LAYOUT DB</a:t>
            </a:r>
            <a:endParaRPr lang="en-GB" sz="1000" dirty="0">
              <a:solidFill>
                <a:srgbClr val="0033A0"/>
              </a:solidFill>
            </a:endParaRPr>
          </a:p>
          <a:p>
            <a:r>
              <a:rPr lang="en-GB" sz="1000" dirty="0">
                <a:solidFill>
                  <a:srgbClr val="0033A0"/>
                </a:solidFill>
              </a:rPr>
              <a:t>Reference for infrastructure layout, including functional positions.</a:t>
            </a:r>
          </a:p>
        </p:txBody>
      </p:sp>
      <p:grpSp>
        <p:nvGrpSpPr>
          <p:cNvPr id="27" name="Group 26">
            <a:extLst>
              <a:ext uri="{FF2B5EF4-FFF2-40B4-BE49-F238E27FC236}">
                <a16:creationId xmlns:a16="http://schemas.microsoft.com/office/drawing/2014/main" id="{43F17B64-C016-9036-768B-B9D2F1E576C1}"/>
              </a:ext>
            </a:extLst>
          </p:cNvPr>
          <p:cNvGrpSpPr/>
          <p:nvPr/>
        </p:nvGrpSpPr>
        <p:grpSpPr>
          <a:xfrm>
            <a:off x="1434150" y="1225041"/>
            <a:ext cx="2489778" cy="1461857"/>
            <a:chOff x="1561550" y="1188431"/>
            <a:chExt cx="2290370" cy="1461857"/>
          </a:xfrm>
        </p:grpSpPr>
        <p:sp>
          <p:nvSpPr>
            <p:cNvPr id="20" name="TextBox 19">
              <a:extLst>
                <a:ext uri="{FF2B5EF4-FFF2-40B4-BE49-F238E27FC236}">
                  <a16:creationId xmlns:a16="http://schemas.microsoft.com/office/drawing/2014/main" id="{3A929E5B-11E2-9BD9-0C87-C799C78BED2F}"/>
                </a:ext>
              </a:extLst>
            </p:cNvPr>
            <p:cNvSpPr txBox="1"/>
            <p:nvPr/>
          </p:nvSpPr>
          <p:spPr>
            <a:xfrm>
              <a:off x="1561550" y="1188431"/>
              <a:ext cx="2277885" cy="369332"/>
            </a:xfrm>
            <a:prstGeom prst="rect">
              <a:avLst/>
            </a:prstGeom>
            <a:noFill/>
          </p:spPr>
          <p:txBody>
            <a:bodyPr wrap="square" rtlCol="0">
              <a:spAutoFit/>
            </a:bodyPr>
            <a:lstStyle/>
            <a:p>
              <a:r>
                <a:rPr lang="en-US" dirty="0">
                  <a:solidFill>
                    <a:srgbClr val="00B050"/>
                  </a:solidFill>
                </a:rPr>
                <a:t>Asset Management</a:t>
              </a:r>
              <a:endParaRPr lang="en-GB" dirty="0">
                <a:solidFill>
                  <a:srgbClr val="00B050"/>
                </a:solidFill>
              </a:endParaRPr>
            </a:p>
          </p:txBody>
        </p:sp>
        <p:sp>
          <p:nvSpPr>
            <p:cNvPr id="26" name="Rectangle 25">
              <a:extLst>
                <a:ext uri="{FF2B5EF4-FFF2-40B4-BE49-F238E27FC236}">
                  <a16:creationId xmlns:a16="http://schemas.microsoft.com/office/drawing/2014/main" id="{F0F3D84E-3421-D5A4-9F04-3938D04BACE0}"/>
                </a:ext>
              </a:extLst>
            </p:cNvPr>
            <p:cNvSpPr/>
            <p:nvPr/>
          </p:nvSpPr>
          <p:spPr>
            <a:xfrm>
              <a:off x="1574034" y="1570168"/>
              <a:ext cx="2277886" cy="1080120"/>
            </a:xfrm>
            <a:prstGeom prst="rect">
              <a:avLst/>
            </a:prstGeom>
            <a:noFill/>
            <a:ln>
              <a:solidFill>
                <a:srgbClr val="00B050"/>
              </a:solidFill>
              <a:prstDash val="dash"/>
            </a:ln>
            <a:effectLst>
              <a:glow rad="101600">
                <a:srgbClr val="FFFF00">
                  <a:alpha val="60000"/>
                </a:srgb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grpSp>
    </p:spTree>
    <p:extLst>
      <p:ext uri="{BB962C8B-B14F-4D97-AF65-F5344CB8AC3E}">
        <p14:creationId xmlns:p14="http://schemas.microsoft.com/office/powerpoint/2010/main" val="3005447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500"/>
                                        <p:tgtEl>
                                          <p:spTgt spid="2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8" grpId="0"/>
      <p:bldP spid="21" grpId="0"/>
      <p:bldP spid="2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7">
            <a:extLst>
              <a:ext uri="{FF2B5EF4-FFF2-40B4-BE49-F238E27FC236}">
                <a16:creationId xmlns:a16="http://schemas.microsoft.com/office/drawing/2014/main" id="{04D3D4F7-06F2-4B22-6A30-6172B818D743}"/>
              </a:ext>
            </a:extLst>
          </p:cNvPr>
          <p:cNvGrpSpPr/>
          <p:nvPr/>
        </p:nvGrpSpPr>
        <p:grpSpPr>
          <a:xfrm>
            <a:off x="5220373" y="1476141"/>
            <a:ext cx="3422361" cy="1778472"/>
            <a:chOff x="2049388" y="1564999"/>
            <a:chExt cx="5684230" cy="2953881"/>
          </a:xfrm>
        </p:grpSpPr>
        <p:pic>
          <p:nvPicPr>
            <p:cNvPr id="29" name="Picture 5">
              <a:extLst>
                <a:ext uri="{FF2B5EF4-FFF2-40B4-BE49-F238E27FC236}">
                  <a16:creationId xmlns:a16="http://schemas.microsoft.com/office/drawing/2014/main" id="{3E115F51-F427-E6BC-A041-5D5690245D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41127" y="1705896"/>
              <a:ext cx="2509486" cy="220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a:extLst>
                <a:ext uri="{FF2B5EF4-FFF2-40B4-BE49-F238E27FC236}">
                  <a16:creationId xmlns:a16="http://schemas.microsoft.com/office/drawing/2014/main" id="{39312ECC-9F47-3972-D0D3-41F149F0252A}"/>
                </a:ext>
              </a:extLst>
            </p:cNvPr>
            <p:cNvSpPr/>
            <p:nvPr/>
          </p:nvSpPr>
          <p:spPr>
            <a:xfrm>
              <a:off x="6239747" y="3885243"/>
              <a:ext cx="795680" cy="121932"/>
            </a:xfrm>
            <a:prstGeom prst="rect">
              <a:avLst/>
            </a:prstGeom>
            <a:solidFill>
              <a:schemeClr val="accent2"/>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800" dirty="0"/>
                <a:t>Cable</a:t>
              </a:r>
              <a:endParaRPr lang="en-GB" sz="800" dirty="0"/>
            </a:p>
          </p:txBody>
        </p:sp>
        <p:sp>
          <p:nvSpPr>
            <p:cNvPr id="11" name="Rectangle 10">
              <a:extLst>
                <a:ext uri="{FF2B5EF4-FFF2-40B4-BE49-F238E27FC236}">
                  <a16:creationId xmlns:a16="http://schemas.microsoft.com/office/drawing/2014/main" id="{6A8E1D38-B2F7-9B3D-BDFE-FA6A89C14EFF}"/>
                </a:ext>
              </a:extLst>
            </p:cNvPr>
            <p:cNvSpPr/>
            <p:nvPr/>
          </p:nvSpPr>
          <p:spPr>
            <a:xfrm>
              <a:off x="6696985" y="1879574"/>
              <a:ext cx="251410" cy="1827070"/>
            </a:xfrm>
            <a:prstGeom prst="rect">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vert="wordArtVert" rtlCol="0" anchor="ctr"/>
            <a:lstStyle/>
            <a:p>
              <a:pPr algn="ctr"/>
              <a:r>
                <a:rPr lang="en-US" sz="500" dirty="0"/>
                <a:t>Electronic</a:t>
              </a:r>
              <a:endParaRPr lang="en-GB" sz="500" dirty="0"/>
            </a:p>
          </p:txBody>
        </p:sp>
        <p:sp>
          <p:nvSpPr>
            <p:cNvPr id="12" name="TextBox 8">
              <a:extLst>
                <a:ext uri="{FF2B5EF4-FFF2-40B4-BE49-F238E27FC236}">
                  <a16:creationId xmlns:a16="http://schemas.microsoft.com/office/drawing/2014/main" id="{37729AB8-2A88-00BA-551B-2D2FF614D6F2}"/>
                </a:ext>
              </a:extLst>
            </p:cNvPr>
            <p:cNvSpPr txBox="1"/>
            <p:nvPr/>
          </p:nvSpPr>
          <p:spPr>
            <a:xfrm>
              <a:off x="6232756" y="1564999"/>
              <a:ext cx="1411628" cy="357833"/>
            </a:xfrm>
            <a:prstGeom prst="rect">
              <a:avLst/>
            </a:prstGeom>
            <a:noFill/>
          </p:spPr>
          <p:txBody>
            <a:bodyPr wrap="none" rtlCol="0">
              <a:spAutoFit/>
            </a:bodyPr>
            <a:lstStyle/>
            <a:p>
              <a:r>
                <a:rPr lang="en-US" sz="800" dirty="0"/>
                <a:t>14 parameters</a:t>
              </a:r>
              <a:endParaRPr lang="en-GB" sz="800" dirty="0"/>
            </a:p>
          </p:txBody>
        </p:sp>
        <p:sp>
          <p:nvSpPr>
            <p:cNvPr id="14" name="TextBox 10">
              <a:extLst>
                <a:ext uri="{FF2B5EF4-FFF2-40B4-BE49-F238E27FC236}">
                  <a16:creationId xmlns:a16="http://schemas.microsoft.com/office/drawing/2014/main" id="{195EE286-F694-D82A-0C3E-3585A0F26544}"/>
                </a:ext>
              </a:extLst>
            </p:cNvPr>
            <p:cNvSpPr txBox="1"/>
            <p:nvPr/>
          </p:nvSpPr>
          <p:spPr>
            <a:xfrm>
              <a:off x="2496354" y="3496074"/>
              <a:ext cx="1411628" cy="357833"/>
            </a:xfrm>
            <a:prstGeom prst="rect">
              <a:avLst/>
            </a:prstGeom>
            <a:noFill/>
          </p:spPr>
          <p:txBody>
            <a:bodyPr wrap="none" rtlCol="0">
              <a:spAutoFit/>
            </a:bodyPr>
            <a:lstStyle/>
            <a:p>
              <a:r>
                <a:rPr lang="en-US" sz="800" dirty="0"/>
                <a:t>11 parameters</a:t>
              </a:r>
              <a:endParaRPr lang="en-GB" sz="800" dirty="0"/>
            </a:p>
          </p:txBody>
        </p:sp>
        <p:sp>
          <p:nvSpPr>
            <p:cNvPr id="27" name="Rectangle 26">
              <a:extLst>
                <a:ext uri="{FF2B5EF4-FFF2-40B4-BE49-F238E27FC236}">
                  <a16:creationId xmlns:a16="http://schemas.microsoft.com/office/drawing/2014/main" id="{6CB48039-C614-CB50-1505-2F4104038000}"/>
                </a:ext>
              </a:extLst>
            </p:cNvPr>
            <p:cNvSpPr/>
            <p:nvPr/>
          </p:nvSpPr>
          <p:spPr>
            <a:xfrm>
              <a:off x="2049388" y="1581166"/>
              <a:ext cx="5684230" cy="2850367"/>
            </a:xfrm>
            <a:prstGeom prst="rect">
              <a:avLst/>
            </a:prstGeom>
            <a:no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800"/>
            </a:p>
          </p:txBody>
        </p:sp>
        <p:pic>
          <p:nvPicPr>
            <p:cNvPr id="31" name="Picture 4">
              <a:extLst>
                <a:ext uri="{FF2B5EF4-FFF2-40B4-BE49-F238E27FC236}">
                  <a16:creationId xmlns:a16="http://schemas.microsoft.com/office/drawing/2014/main" id="{D24FFB8F-FB6B-E495-6795-8D98AFE59A2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4806" y="2030520"/>
              <a:ext cx="1545356" cy="1483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TextBox 15">
              <a:extLst>
                <a:ext uri="{FF2B5EF4-FFF2-40B4-BE49-F238E27FC236}">
                  <a16:creationId xmlns:a16="http://schemas.microsoft.com/office/drawing/2014/main" id="{C644620A-9012-DFFC-A02A-D42A37A05148}"/>
                </a:ext>
              </a:extLst>
            </p:cNvPr>
            <p:cNvSpPr txBox="1"/>
            <p:nvPr/>
          </p:nvSpPr>
          <p:spPr>
            <a:xfrm>
              <a:off x="4542409" y="4161047"/>
              <a:ext cx="1411628" cy="357833"/>
            </a:xfrm>
            <a:prstGeom prst="rect">
              <a:avLst/>
            </a:prstGeom>
            <a:noFill/>
          </p:spPr>
          <p:txBody>
            <a:bodyPr wrap="none" rtlCol="0">
              <a:spAutoFit/>
            </a:bodyPr>
            <a:lstStyle/>
            <a:p>
              <a:r>
                <a:rPr lang="en-US" sz="800" dirty="0"/>
                <a:t>96 parameters</a:t>
              </a:r>
              <a:endParaRPr lang="en-GB" sz="800" dirty="0"/>
            </a:p>
          </p:txBody>
        </p:sp>
      </p:grpSp>
      <p:sp>
        <p:nvSpPr>
          <p:cNvPr id="8" name="Titre 7"/>
          <p:cNvSpPr>
            <a:spLocks noGrp="1"/>
          </p:cNvSpPr>
          <p:nvPr>
            <p:ph type="title"/>
          </p:nvPr>
        </p:nvSpPr>
        <p:spPr/>
        <p:txBody>
          <a:bodyPr/>
          <a:lstStyle/>
          <a:p>
            <a:r>
              <a:rPr lang="en-US" dirty="0"/>
              <a:t>Asset Management for FRAS</a:t>
            </a:r>
            <a:endParaRPr lang="en-GB" dirty="0"/>
          </a:p>
        </p:txBody>
      </p:sp>
      <p:sp>
        <p:nvSpPr>
          <p:cNvPr id="9" name="Espace réservé du contenu 8"/>
          <p:cNvSpPr>
            <a:spLocks noGrp="1"/>
          </p:cNvSpPr>
          <p:nvPr>
            <p:ph idx="1"/>
          </p:nvPr>
        </p:nvSpPr>
        <p:spPr>
          <a:xfrm>
            <a:off x="612000" y="914402"/>
            <a:ext cx="5846976" cy="1556314"/>
          </a:xfrm>
        </p:spPr>
        <p:txBody>
          <a:bodyPr>
            <a:noAutofit/>
          </a:bodyPr>
          <a:lstStyle/>
          <a:p>
            <a:pPr marL="0" indent="0" algn="l">
              <a:buNone/>
            </a:pPr>
            <a:r>
              <a:rPr lang="en-US" sz="1800" dirty="0"/>
              <a:t>FRAS includes:</a:t>
            </a:r>
          </a:p>
          <a:p>
            <a:pPr algn="l"/>
            <a:r>
              <a:rPr lang="en-US" sz="1400" dirty="0"/>
              <a:t>Around 1500 physical assets with substantial computation parameters</a:t>
            </a:r>
          </a:p>
          <a:p>
            <a:pPr algn="l"/>
            <a:r>
              <a:rPr lang="en-US" sz="1300" dirty="0"/>
              <a:t>Example: WPS sensor. </a:t>
            </a:r>
          </a:p>
          <a:p>
            <a:pPr lvl="1" algn="l"/>
            <a:r>
              <a:rPr lang="en-US" sz="1100" dirty="0"/>
              <a:t>3 ball interface</a:t>
            </a:r>
          </a:p>
          <a:p>
            <a:pPr lvl="1" algn="l"/>
            <a:r>
              <a:rPr lang="en-US" sz="1100" dirty="0"/>
              <a:t>Sensor </a:t>
            </a:r>
          </a:p>
          <a:p>
            <a:pPr lvl="1" algn="l"/>
            <a:r>
              <a:rPr lang="en-US" sz="1100" dirty="0"/>
              <a:t>Cable</a:t>
            </a:r>
          </a:p>
          <a:p>
            <a:pPr lvl="1" algn="l"/>
            <a:r>
              <a:rPr lang="en-US" sz="1100" dirty="0"/>
              <a:t>Electronic</a:t>
            </a:r>
            <a:endParaRPr lang="en-US" dirty="0"/>
          </a:p>
          <a:p>
            <a:pPr lvl="1" algn="l"/>
            <a:endParaRPr lang="en-US" sz="1400" dirty="0"/>
          </a:p>
        </p:txBody>
      </p:sp>
      <p:sp>
        <p:nvSpPr>
          <p:cNvPr id="4" name="Espace réservé du pied de page 3"/>
          <p:cNvSpPr>
            <a:spLocks noGrp="1"/>
          </p:cNvSpPr>
          <p:nvPr>
            <p:ph type="ftr" sz="quarter" idx="11"/>
          </p:nvPr>
        </p:nvSpPr>
        <p:spPr/>
        <p:txBody>
          <a:bodyPr/>
          <a:lstStyle/>
          <a:p>
            <a:r>
              <a:rPr lang="fr-FR" noProof="0" dirty="0"/>
              <a:t>M. Dandekar on </a:t>
            </a:r>
            <a:r>
              <a:rPr lang="fr-FR" noProof="0" dirty="0" err="1"/>
              <a:t>behalf</a:t>
            </a:r>
            <a:r>
              <a:rPr lang="fr-FR" noProof="0" dirty="0"/>
              <a:t> of HPA</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15</a:t>
            </a:fld>
            <a:endParaRPr lang="fr-FR"/>
          </a:p>
        </p:txBody>
      </p:sp>
      <p:pic>
        <p:nvPicPr>
          <p:cNvPr id="7" name="Image 6" descr="CERN-logo_outline.jpg"/>
          <p:cNvPicPr>
            <a:picLocks noChangeAspect="1"/>
          </p:cNvPicPr>
          <p:nvPr/>
        </p:nvPicPr>
        <p:blipFill>
          <a:blip r:embed="rId5"/>
          <a:stretch>
            <a:fillRect/>
          </a:stretch>
        </p:blipFill>
        <p:spPr>
          <a:xfrm>
            <a:off x="1434150" y="4563939"/>
            <a:ext cx="486864" cy="478800"/>
          </a:xfrm>
          <a:prstGeom prst="rect">
            <a:avLst/>
          </a:prstGeom>
        </p:spPr>
      </p:pic>
      <p:sp>
        <p:nvSpPr>
          <p:cNvPr id="40" name="ZoneTexte 39">
            <a:extLst>
              <a:ext uri="{FF2B5EF4-FFF2-40B4-BE49-F238E27FC236}">
                <a16:creationId xmlns:a16="http://schemas.microsoft.com/office/drawing/2014/main" id="{00BA216D-0637-E614-037B-6A5926A0F9DB}"/>
              </a:ext>
            </a:extLst>
          </p:cNvPr>
          <p:cNvSpPr txBox="1"/>
          <p:nvPr/>
        </p:nvSpPr>
        <p:spPr>
          <a:xfrm>
            <a:off x="1149566" y="2602542"/>
            <a:ext cx="2990386" cy="292388"/>
          </a:xfrm>
          <a:prstGeom prst="rect">
            <a:avLst/>
          </a:prstGeom>
        </p:spPr>
        <p:style>
          <a:lnRef idx="1">
            <a:schemeClr val="accent6"/>
          </a:lnRef>
          <a:fillRef idx="3">
            <a:schemeClr val="accent6"/>
          </a:fillRef>
          <a:effectRef idx="2">
            <a:schemeClr val="accent6"/>
          </a:effectRef>
          <a:fontRef idx="minor">
            <a:schemeClr val="lt1"/>
          </a:fontRef>
        </p:style>
        <p:txBody>
          <a:bodyPr vert="horz" lIns="0" tIns="0" rIns="0" bIns="0" rtlCol="0" anchor="ctr">
            <a:normAutofit/>
          </a:bodyPr>
          <a:lstStyle>
            <a:defPPr>
              <a:defRPr lang="fr-FR"/>
            </a:defPPr>
            <a:lvl1pPr marL="342900" indent="-342900">
              <a:spcBef>
                <a:spcPct val="20000"/>
              </a:spcBef>
              <a:buClr>
                <a:schemeClr val="accent6"/>
              </a:buClr>
              <a:buFont typeface="Wingdings" charset="2"/>
              <a:buChar char="§"/>
              <a:defRPr sz="1300">
                <a:solidFill>
                  <a:schemeClr val="accent5"/>
                </a:solidFill>
              </a:defRPr>
            </a:lvl1pPr>
            <a:lvl2pPr marL="742950" lvl="1" indent="-285750">
              <a:spcBef>
                <a:spcPct val="20000"/>
              </a:spcBef>
              <a:buClr>
                <a:schemeClr val="accent6"/>
              </a:buClr>
              <a:buFont typeface="Wingdings" charset="2"/>
              <a:buChar char="§"/>
              <a:defRPr sz="1100">
                <a:solidFill>
                  <a:schemeClr val="accent5"/>
                </a:solidFill>
              </a:defRPr>
            </a:lvl2pPr>
            <a:lvl3pPr marL="1143000" indent="-228600" algn="ctr">
              <a:spcBef>
                <a:spcPct val="20000"/>
              </a:spcBef>
              <a:buClr>
                <a:schemeClr val="accent6"/>
              </a:buClr>
              <a:buFont typeface="Wingdings" charset="2"/>
              <a:buChar char="§"/>
              <a:defRPr sz="2000">
                <a:solidFill>
                  <a:schemeClr val="accent5"/>
                </a:solidFill>
              </a:defRPr>
            </a:lvl3pPr>
            <a:lvl4pPr marL="1600200" indent="-228600" algn="ctr">
              <a:spcBef>
                <a:spcPct val="20000"/>
              </a:spcBef>
              <a:buClr>
                <a:schemeClr val="accent6"/>
              </a:buClr>
              <a:buFont typeface="Wingdings" charset="2"/>
              <a:buChar char="§"/>
              <a:defRPr>
                <a:solidFill>
                  <a:schemeClr val="accent5"/>
                </a:solidFill>
              </a:defRPr>
            </a:lvl4pPr>
            <a:lvl5pPr marL="2057400" indent="-228600" algn="ctr">
              <a:spcBef>
                <a:spcPct val="20000"/>
              </a:spcBef>
              <a:buClr>
                <a:schemeClr val="accent6"/>
              </a:buClr>
              <a:buFont typeface="Wingdings" charset="2"/>
              <a:buChar char="§"/>
              <a:defRPr sz="1600">
                <a:solidFill>
                  <a:schemeClr val="accent5"/>
                </a:solidFil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pPr marL="0" indent="0">
              <a:buNone/>
            </a:pPr>
            <a:r>
              <a:rPr lang="en-US" dirty="0">
                <a:sym typeface="Wingdings" panose="05000000000000000000" pitchFamily="2" charset="2"/>
              </a:rPr>
              <a:t> </a:t>
            </a:r>
            <a:r>
              <a:rPr lang="en-US" dirty="0"/>
              <a:t>121 parameters per sensor position.</a:t>
            </a:r>
          </a:p>
        </p:txBody>
      </p:sp>
      <p:sp>
        <p:nvSpPr>
          <p:cNvPr id="44" name="Espace réservé du contenu 8">
            <a:extLst>
              <a:ext uri="{FF2B5EF4-FFF2-40B4-BE49-F238E27FC236}">
                <a16:creationId xmlns:a16="http://schemas.microsoft.com/office/drawing/2014/main" id="{2772282F-4491-47A9-956B-5FA066219EE2}"/>
              </a:ext>
            </a:extLst>
          </p:cNvPr>
          <p:cNvSpPr txBox="1">
            <a:spLocks/>
          </p:cNvSpPr>
          <p:nvPr/>
        </p:nvSpPr>
        <p:spPr>
          <a:xfrm>
            <a:off x="612000" y="3001175"/>
            <a:ext cx="3239920" cy="309756"/>
          </a:xfrm>
          <a:prstGeom prst="rect">
            <a:avLst/>
          </a:prstGeom>
        </p:spPr>
        <p:txBody>
          <a:bodyPr vert="horz" lIns="0" tIns="0" rIns="0" bIns="0" rtlCol="0">
            <a:no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r>
              <a:rPr lang="en-US" sz="1100" dirty="0"/>
              <a:t>HL – LHC project:  72 WPS sensor per IP side</a:t>
            </a:r>
          </a:p>
        </p:txBody>
      </p:sp>
      <p:sp>
        <p:nvSpPr>
          <p:cNvPr id="45" name="Espace réservé du contenu 8">
            <a:extLst>
              <a:ext uri="{FF2B5EF4-FFF2-40B4-BE49-F238E27FC236}">
                <a16:creationId xmlns:a16="http://schemas.microsoft.com/office/drawing/2014/main" id="{FAB6E58B-C275-E13A-06E6-C2519C8C70A4}"/>
              </a:ext>
            </a:extLst>
          </p:cNvPr>
          <p:cNvSpPr txBox="1">
            <a:spLocks/>
          </p:cNvSpPr>
          <p:nvPr/>
        </p:nvSpPr>
        <p:spPr>
          <a:xfrm>
            <a:off x="2010355" y="4124624"/>
            <a:ext cx="5123289" cy="478800"/>
          </a:xfrm>
          <a:prstGeom prst="rect">
            <a:avLst/>
          </a:prstGeom>
          <a:solidFill>
            <a:schemeClr val="bg1"/>
          </a:solidFill>
          <a:ln>
            <a:solidFill>
              <a:srgbClr val="92D050"/>
            </a:solidFill>
          </a:ln>
        </p:spPr>
        <p:style>
          <a:lnRef idx="1">
            <a:schemeClr val="accent6"/>
          </a:lnRef>
          <a:fillRef idx="3">
            <a:schemeClr val="accent6"/>
          </a:fillRef>
          <a:effectRef idx="2">
            <a:schemeClr val="accent6"/>
          </a:effectRef>
          <a:fontRef idx="minor">
            <a:schemeClr val="lt1"/>
          </a:fontRef>
        </p:style>
        <p:txBody>
          <a:bodyPr vert="horz" lIns="0" tIns="0" rIns="0" bIns="0" rtlCol="0" anchor="ctr">
            <a:no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000" dirty="0">
                <a:solidFill>
                  <a:srgbClr val="00B0F0"/>
                </a:solidFill>
              </a:rPr>
              <a:t>Structured asset management is mandatory!</a:t>
            </a:r>
          </a:p>
        </p:txBody>
      </p:sp>
      <p:sp>
        <p:nvSpPr>
          <p:cNvPr id="3" name="Espace réservé du contenu 8">
            <a:extLst>
              <a:ext uri="{FF2B5EF4-FFF2-40B4-BE49-F238E27FC236}">
                <a16:creationId xmlns:a16="http://schemas.microsoft.com/office/drawing/2014/main" id="{60668760-0248-621D-4E6A-A61EA7EF4891}"/>
              </a:ext>
            </a:extLst>
          </p:cNvPr>
          <p:cNvSpPr txBox="1">
            <a:spLocks/>
          </p:cNvSpPr>
          <p:nvPr/>
        </p:nvSpPr>
        <p:spPr>
          <a:xfrm>
            <a:off x="612000" y="3423332"/>
            <a:ext cx="8136464" cy="365743"/>
          </a:xfrm>
          <a:prstGeom prst="rect">
            <a:avLst/>
          </a:prstGeom>
        </p:spPr>
        <p:style>
          <a:lnRef idx="1">
            <a:schemeClr val="accent6"/>
          </a:lnRef>
          <a:fillRef idx="3">
            <a:schemeClr val="accent6"/>
          </a:fillRef>
          <a:effectRef idx="2">
            <a:schemeClr val="accent6"/>
          </a:effectRef>
          <a:fontRef idx="minor">
            <a:schemeClr val="lt1"/>
          </a:fontRef>
        </p:style>
        <p:txBody>
          <a:bodyPr vert="horz" lIns="0" tIns="0" rIns="0" bIns="0" rtlCol="0" anchor="ctr">
            <a:no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r>
              <a:rPr lang="en-US" sz="1800" dirty="0"/>
              <a:t>For 4 IP Sides </a:t>
            </a:r>
            <a:r>
              <a:rPr lang="en-US" sz="1800" dirty="0">
                <a:sym typeface="Wingdings" panose="05000000000000000000" pitchFamily="2" charset="2"/>
              </a:rPr>
              <a:t> 288 sensors ≈ </a:t>
            </a:r>
            <a:r>
              <a:rPr lang="en-US" sz="1800" dirty="0">
                <a:solidFill>
                  <a:srgbClr val="00B0F0"/>
                </a:solidFill>
                <a:sym typeface="Wingdings" panose="05000000000000000000" pitchFamily="2" charset="2"/>
              </a:rPr>
              <a:t>35 000 parameters </a:t>
            </a:r>
            <a:r>
              <a:rPr lang="en-US" sz="1800" dirty="0">
                <a:sym typeface="Wingdings" panose="05000000000000000000" pitchFamily="2" charset="2"/>
              </a:rPr>
              <a:t>only for WPS sensors</a:t>
            </a:r>
            <a:endParaRPr lang="en-US" sz="1800" dirty="0"/>
          </a:p>
        </p:txBody>
      </p:sp>
      <p:grpSp>
        <p:nvGrpSpPr>
          <p:cNvPr id="15" name="Group 14">
            <a:extLst>
              <a:ext uri="{FF2B5EF4-FFF2-40B4-BE49-F238E27FC236}">
                <a16:creationId xmlns:a16="http://schemas.microsoft.com/office/drawing/2014/main" id="{3C8B8EB2-5ED3-1D14-8B07-7C4EAAC6454C}"/>
              </a:ext>
            </a:extLst>
          </p:cNvPr>
          <p:cNvGrpSpPr/>
          <p:nvPr/>
        </p:nvGrpSpPr>
        <p:grpSpPr>
          <a:xfrm>
            <a:off x="3831215" y="3839333"/>
            <a:ext cx="4585596" cy="1292576"/>
            <a:chOff x="3831215" y="3839333"/>
            <a:chExt cx="4585596" cy="1292576"/>
          </a:xfrm>
        </p:grpSpPr>
        <p:pic>
          <p:nvPicPr>
            <p:cNvPr id="10" name="Picture 9">
              <a:extLst>
                <a:ext uri="{FF2B5EF4-FFF2-40B4-BE49-F238E27FC236}">
                  <a16:creationId xmlns:a16="http://schemas.microsoft.com/office/drawing/2014/main" id="{FE970977-DB95-5A4E-4037-ED20344CBA37}"/>
                </a:ext>
              </a:extLst>
            </p:cNvPr>
            <p:cNvPicPr>
              <a:picLocks noChangeAspect="1"/>
            </p:cNvPicPr>
            <p:nvPr/>
          </p:nvPicPr>
          <p:blipFill>
            <a:blip r:embed="rId6"/>
            <a:stretch>
              <a:fillRect/>
            </a:stretch>
          </p:blipFill>
          <p:spPr>
            <a:xfrm>
              <a:off x="3831215" y="3839333"/>
              <a:ext cx="1520130" cy="1292576"/>
            </a:xfrm>
            <a:prstGeom prst="rect">
              <a:avLst/>
            </a:prstGeom>
          </p:spPr>
        </p:pic>
        <p:sp>
          <p:nvSpPr>
            <p:cNvPr id="13" name="TextBox 12">
              <a:extLst>
                <a:ext uri="{FF2B5EF4-FFF2-40B4-BE49-F238E27FC236}">
                  <a16:creationId xmlns:a16="http://schemas.microsoft.com/office/drawing/2014/main" id="{770BDBB6-360C-E31E-89A5-498D907ACB87}"/>
                </a:ext>
              </a:extLst>
            </p:cNvPr>
            <p:cNvSpPr txBox="1"/>
            <p:nvPr/>
          </p:nvSpPr>
          <p:spPr>
            <a:xfrm>
              <a:off x="5218500" y="4188136"/>
              <a:ext cx="3198311"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a:t>Remaining sensors, systems!</a:t>
              </a:r>
              <a:endParaRPr lang="en-GB" dirty="0"/>
            </a:p>
          </p:txBody>
        </p:sp>
      </p:grpSp>
      <p:sp>
        <p:nvSpPr>
          <p:cNvPr id="16" name="TextBox 15">
            <a:extLst>
              <a:ext uri="{FF2B5EF4-FFF2-40B4-BE49-F238E27FC236}">
                <a16:creationId xmlns:a16="http://schemas.microsoft.com/office/drawing/2014/main" id="{639D8CC3-FA27-A0B1-99B2-1176630649D9}"/>
              </a:ext>
            </a:extLst>
          </p:cNvPr>
          <p:cNvSpPr txBox="1"/>
          <p:nvPr/>
        </p:nvSpPr>
        <p:spPr>
          <a:xfrm>
            <a:off x="2880282" y="660686"/>
            <a:ext cx="2813655" cy="369332"/>
          </a:xfrm>
          <a:prstGeom prst="rect">
            <a:avLst/>
          </a:prstGeom>
          <a:noFill/>
        </p:spPr>
        <p:txBody>
          <a:bodyPr wrap="none" rtlCol="0">
            <a:spAutoFit/>
          </a:bodyPr>
          <a:lstStyle/>
          <a:p>
            <a:r>
              <a:rPr lang="en-US" dirty="0"/>
              <a:t>Why Asset Management?</a:t>
            </a:r>
            <a:endParaRPr lang="en-GB" dirty="0"/>
          </a:p>
        </p:txBody>
      </p:sp>
    </p:spTree>
    <p:extLst>
      <p:ext uri="{BB962C8B-B14F-4D97-AF65-F5344CB8AC3E}">
        <p14:creationId xmlns:p14="http://schemas.microsoft.com/office/powerpoint/2010/main" val="1405290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animEffect transition="in" filter="fade">
                                      <p:cBhvr>
                                        <p:cTn id="11" dur="500"/>
                                        <p:tgtEl>
                                          <p:spTgt spid="9">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animEffect transition="in" filter="fade">
                                      <p:cBhvr>
                                        <p:cTn id="15" dur="500"/>
                                        <p:tgtEl>
                                          <p:spTgt spid="9">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animEffect transition="in" filter="fade">
                                      <p:cBhvr>
                                        <p:cTn id="19" dur="500"/>
                                        <p:tgtEl>
                                          <p:spTgt spid="9">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9">
                                            <p:txEl>
                                              <p:pRg st="4" end="4"/>
                                            </p:txEl>
                                          </p:spTgt>
                                        </p:tgtEl>
                                        <p:attrNameLst>
                                          <p:attrName>style.visibility</p:attrName>
                                        </p:attrNameLst>
                                      </p:cBhvr>
                                      <p:to>
                                        <p:strVal val="visible"/>
                                      </p:to>
                                    </p:set>
                                    <p:animEffect transition="in" filter="fade">
                                      <p:cBhvr>
                                        <p:cTn id="22" dur="500"/>
                                        <p:tgtEl>
                                          <p:spTgt spid="9">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9">
                                            <p:txEl>
                                              <p:pRg st="5" end="5"/>
                                            </p:txEl>
                                          </p:spTgt>
                                        </p:tgtEl>
                                        <p:attrNameLst>
                                          <p:attrName>style.visibility</p:attrName>
                                        </p:attrNameLst>
                                      </p:cBhvr>
                                      <p:to>
                                        <p:strVal val="visible"/>
                                      </p:to>
                                    </p:set>
                                    <p:animEffect transition="in" filter="fade">
                                      <p:cBhvr>
                                        <p:cTn id="25" dur="500"/>
                                        <p:tgtEl>
                                          <p:spTgt spid="9">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9">
                                            <p:txEl>
                                              <p:pRg st="6" end="6"/>
                                            </p:txEl>
                                          </p:spTgt>
                                        </p:tgtEl>
                                        <p:attrNameLst>
                                          <p:attrName>style.visibility</p:attrName>
                                        </p:attrNameLst>
                                      </p:cBhvr>
                                      <p:to>
                                        <p:strVal val="visible"/>
                                      </p:to>
                                    </p:set>
                                    <p:animEffect transition="in" filter="fade">
                                      <p:cBhvr>
                                        <p:cTn id="28" dur="500"/>
                                        <p:tgtEl>
                                          <p:spTgt spid="9">
                                            <p:txEl>
                                              <p:pRg st="6" end="6"/>
                                            </p:txEl>
                                          </p:spTgt>
                                        </p:tgtEl>
                                      </p:cBhvr>
                                    </p:animEffect>
                                  </p:childTnLst>
                                </p:cTn>
                              </p:par>
                            </p:childTnLst>
                          </p:cTn>
                        </p:par>
                        <p:par>
                          <p:cTn id="29" fill="hold">
                            <p:stCondLst>
                              <p:cond delay="2000"/>
                            </p:stCondLst>
                            <p:childTnLst>
                              <p:par>
                                <p:cTn id="30" presetID="10" presetClass="entr" presetSubtype="0"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500"/>
                                        <p:tgtEl>
                                          <p:spTgt spid="2"/>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grpId="0" nodeType="click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p:cTn id="37" dur="500" fill="hold"/>
                                        <p:tgtEl>
                                          <p:spTgt spid="40"/>
                                        </p:tgtEl>
                                        <p:attrNameLst>
                                          <p:attrName>ppt_w</p:attrName>
                                        </p:attrNameLst>
                                      </p:cBhvr>
                                      <p:tavLst>
                                        <p:tav tm="0">
                                          <p:val>
                                            <p:fltVal val="0"/>
                                          </p:val>
                                        </p:tav>
                                        <p:tav tm="100000">
                                          <p:val>
                                            <p:strVal val="#ppt_w"/>
                                          </p:val>
                                        </p:tav>
                                      </p:tavLst>
                                    </p:anim>
                                    <p:anim calcmode="lin" valueType="num">
                                      <p:cBhvr>
                                        <p:cTn id="38" dur="500" fill="hold"/>
                                        <p:tgtEl>
                                          <p:spTgt spid="40"/>
                                        </p:tgtEl>
                                        <p:attrNameLst>
                                          <p:attrName>ppt_h</p:attrName>
                                        </p:attrNameLst>
                                      </p:cBhvr>
                                      <p:tavLst>
                                        <p:tav tm="0">
                                          <p:val>
                                            <p:fltVal val="0"/>
                                          </p:val>
                                        </p:tav>
                                        <p:tav tm="100000">
                                          <p:val>
                                            <p:strVal val="#ppt_h"/>
                                          </p:val>
                                        </p:tav>
                                      </p:tavLst>
                                    </p:anim>
                                    <p:animEffect transition="in" filter="fade">
                                      <p:cBhvr>
                                        <p:cTn id="39" dur="500"/>
                                        <p:tgtEl>
                                          <p:spTgt spid="40"/>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44"/>
                                        </p:tgtEl>
                                        <p:attrNameLst>
                                          <p:attrName>style.visibility</p:attrName>
                                        </p:attrNameLst>
                                      </p:cBhvr>
                                      <p:to>
                                        <p:strVal val="visible"/>
                                      </p:to>
                                    </p:set>
                                    <p:animEffect transition="in" filter="fade">
                                      <p:cBhvr>
                                        <p:cTn id="44" dur="500"/>
                                        <p:tgtEl>
                                          <p:spTgt spid="44"/>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fade">
                                      <p:cBhvr>
                                        <p:cTn id="49" dur="500"/>
                                        <p:tgtEl>
                                          <p:spTgt spid="3"/>
                                        </p:tgtEl>
                                      </p:cBhvr>
                                    </p:animEffect>
                                  </p:childTnLst>
                                </p:cTn>
                              </p:par>
                            </p:childTnLst>
                          </p:cTn>
                        </p:par>
                      </p:childTnLst>
                    </p:cTn>
                  </p:par>
                  <p:par>
                    <p:cTn id="50" fill="hold">
                      <p:stCondLst>
                        <p:cond delay="indefinite"/>
                      </p:stCondLst>
                      <p:childTnLst>
                        <p:par>
                          <p:cTn id="51" fill="hold">
                            <p:stCondLst>
                              <p:cond delay="0"/>
                            </p:stCondLst>
                            <p:childTnLst>
                              <p:par>
                                <p:cTn id="52" presetID="53" presetClass="entr" presetSubtype="16" fill="hold" nodeType="clickEffect">
                                  <p:stCondLst>
                                    <p:cond delay="0"/>
                                  </p:stCondLst>
                                  <p:childTnLst>
                                    <p:set>
                                      <p:cBhvr>
                                        <p:cTn id="53" dur="1" fill="hold">
                                          <p:stCondLst>
                                            <p:cond delay="0"/>
                                          </p:stCondLst>
                                        </p:cTn>
                                        <p:tgtEl>
                                          <p:spTgt spid="15"/>
                                        </p:tgtEl>
                                        <p:attrNameLst>
                                          <p:attrName>style.visibility</p:attrName>
                                        </p:attrNameLst>
                                      </p:cBhvr>
                                      <p:to>
                                        <p:strVal val="visible"/>
                                      </p:to>
                                    </p:set>
                                    <p:anim calcmode="lin" valueType="num">
                                      <p:cBhvr>
                                        <p:cTn id="54" dur="500" fill="hold"/>
                                        <p:tgtEl>
                                          <p:spTgt spid="15"/>
                                        </p:tgtEl>
                                        <p:attrNameLst>
                                          <p:attrName>ppt_w</p:attrName>
                                        </p:attrNameLst>
                                      </p:cBhvr>
                                      <p:tavLst>
                                        <p:tav tm="0">
                                          <p:val>
                                            <p:fltVal val="0"/>
                                          </p:val>
                                        </p:tav>
                                        <p:tav tm="100000">
                                          <p:val>
                                            <p:strVal val="#ppt_w"/>
                                          </p:val>
                                        </p:tav>
                                      </p:tavLst>
                                    </p:anim>
                                    <p:anim calcmode="lin" valueType="num">
                                      <p:cBhvr>
                                        <p:cTn id="55" dur="500" fill="hold"/>
                                        <p:tgtEl>
                                          <p:spTgt spid="15"/>
                                        </p:tgtEl>
                                        <p:attrNameLst>
                                          <p:attrName>ppt_h</p:attrName>
                                        </p:attrNameLst>
                                      </p:cBhvr>
                                      <p:tavLst>
                                        <p:tav tm="0">
                                          <p:val>
                                            <p:fltVal val="0"/>
                                          </p:val>
                                        </p:tav>
                                        <p:tav tm="100000">
                                          <p:val>
                                            <p:strVal val="#ppt_h"/>
                                          </p:val>
                                        </p:tav>
                                      </p:tavLst>
                                    </p:anim>
                                    <p:animEffect transition="in" filter="fade">
                                      <p:cBhvr>
                                        <p:cTn id="56" dur="500"/>
                                        <p:tgtEl>
                                          <p:spTgt spid="15"/>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xit" presetSubtype="0" fill="hold" nodeType="clickEffect">
                                  <p:stCondLst>
                                    <p:cond delay="0"/>
                                  </p:stCondLst>
                                  <p:childTnLst>
                                    <p:animEffect transition="out" filter="fade">
                                      <p:cBhvr>
                                        <p:cTn id="60" dur="500"/>
                                        <p:tgtEl>
                                          <p:spTgt spid="15"/>
                                        </p:tgtEl>
                                      </p:cBhvr>
                                    </p:animEffect>
                                    <p:set>
                                      <p:cBhvr>
                                        <p:cTn id="61" dur="1" fill="hold">
                                          <p:stCondLst>
                                            <p:cond delay="499"/>
                                          </p:stCondLst>
                                        </p:cTn>
                                        <p:tgtEl>
                                          <p:spTgt spid="15"/>
                                        </p:tgtEl>
                                        <p:attrNameLst>
                                          <p:attrName>style.visibility</p:attrName>
                                        </p:attrNameLst>
                                      </p:cBhvr>
                                      <p:to>
                                        <p:strVal val="hidden"/>
                                      </p:to>
                                    </p:set>
                                  </p:childTnLst>
                                </p:cTn>
                              </p:par>
                            </p:childTnLst>
                          </p:cTn>
                        </p:par>
                        <p:par>
                          <p:cTn id="62" fill="hold">
                            <p:stCondLst>
                              <p:cond delay="500"/>
                            </p:stCondLst>
                            <p:childTnLst>
                              <p:par>
                                <p:cTn id="63" presetID="10" presetClass="entr" presetSubtype="0" fill="hold" grpId="0"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fade">
                                      <p:cBhvr>
                                        <p:cTn id="65" dur="1000"/>
                                        <p:tgtEl>
                                          <p:spTgt spid="45"/>
                                        </p:tgtEl>
                                      </p:cBhvr>
                                    </p:animEffect>
                                  </p:childTnLst>
                                </p:cTn>
                              </p:par>
                              <p:par>
                                <p:cTn id="66" presetID="6" presetClass="emph" presetSubtype="0" fill="hold" grpId="1" nodeType="withEffect">
                                  <p:stCondLst>
                                    <p:cond delay="0"/>
                                  </p:stCondLst>
                                  <p:childTnLst>
                                    <p:animScale>
                                      <p:cBhvr>
                                        <p:cTn id="67" dur="2000" fill="hold"/>
                                        <p:tgtEl>
                                          <p:spTgt spid="45"/>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uiExpand="1" build="p"/>
      <p:bldP spid="40" grpId="0" animBg="1"/>
      <p:bldP spid="44" grpId="0"/>
      <p:bldP spid="45" grpId="0" animBg="1"/>
      <p:bldP spid="45" grpId="1" animBg="1"/>
      <p:bldP spid="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US" dirty="0"/>
              <a:t>Asset Management</a:t>
            </a:r>
            <a:endParaRPr lang="en-GB" dirty="0"/>
          </a:p>
        </p:txBody>
      </p:sp>
      <p:sp>
        <p:nvSpPr>
          <p:cNvPr id="9" name="Espace réservé du contenu 8"/>
          <p:cNvSpPr>
            <a:spLocks noGrp="1"/>
          </p:cNvSpPr>
          <p:nvPr>
            <p:ph idx="1"/>
          </p:nvPr>
        </p:nvSpPr>
        <p:spPr/>
        <p:txBody>
          <a:bodyPr>
            <a:normAutofit/>
          </a:bodyPr>
          <a:lstStyle/>
          <a:p>
            <a:pPr algn="l"/>
            <a:r>
              <a:rPr lang="en-US" sz="1400" dirty="0"/>
              <a:t>Physical assets have a lifecycle expected of 20+ years</a:t>
            </a:r>
          </a:p>
          <a:p>
            <a:pPr marL="457200" lvl="1" indent="0" algn="l">
              <a:buNone/>
            </a:pPr>
            <a:endParaRPr lang="en-US" sz="900" dirty="0"/>
          </a:p>
          <a:p>
            <a:pPr marL="457200" lvl="1" indent="0" algn="l">
              <a:buNone/>
            </a:pPr>
            <a:endParaRPr lang="en-US" sz="900" dirty="0"/>
          </a:p>
          <a:p>
            <a:pPr marL="0" indent="0">
              <a:buNone/>
            </a:pPr>
            <a:r>
              <a:rPr lang="en-US" sz="1600" dirty="0"/>
              <a:t>Thorough documentation is essential</a:t>
            </a:r>
          </a:p>
        </p:txBody>
      </p:sp>
      <p:sp>
        <p:nvSpPr>
          <p:cNvPr id="4" name="Espace réservé du pied de page 3"/>
          <p:cNvSpPr>
            <a:spLocks noGrp="1"/>
          </p:cNvSpPr>
          <p:nvPr>
            <p:ph type="ftr" sz="quarter" idx="11"/>
          </p:nvPr>
        </p:nvSpPr>
        <p:spPr/>
        <p:txBody>
          <a:bodyPr/>
          <a:lstStyle/>
          <a:p>
            <a:r>
              <a:rPr lang="fr-FR" noProof="0" dirty="0"/>
              <a:t>M. Dandekar on </a:t>
            </a:r>
            <a:r>
              <a:rPr lang="fr-FR" noProof="0" dirty="0" err="1"/>
              <a:t>behalf</a:t>
            </a:r>
            <a:r>
              <a:rPr lang="fr-FR" noProof="0" dirty="0"/>
              <a:t> of HPA</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16</a:t>
            </a:fld>
            <a:endParaRPr lang="fr-FR"/>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grpSp>
        <p:nvGrpSpPr>
          <p:cNvPr id="37" name="Group 36">
            <a:extLst>
              <a:ext uri="{FF2B5EF4-FFF2-40B4-BE49-F238E27FC236}">
                <a16:creationId xmlns:a16="http://schemas.microsoft.com/office/drawing/2014/main" id="{894EB282-9FAE-8AC3-0478-49403A244297}"/>
              </a:ext>
            </a:extLst>
          </p:cNvPr>
          <p:cNvGrpSpPr/>
          <p:nvPr/>
        </p:nvGrpSpPr>
        <p:grpSpPr>
          <a:xfrm>
            <a:off x="5382106" y="2376471"/>
            <a:ext cx="1611365" cy="1435926"/>
            <a:chOff x="5352496" y="2376471"/>
            <a:chExt cx="1611365" cy="1435926"/>
          </a:xfrm>
        </p:grpSpPr>
        <p:pic>
          <p:nvPicPr>
            <p:cNvPr id="3" name="Graphic 2" descr="Document outline">
              <a:extLst>
                <a:ext uri="{FF2B5EF4-FFF2-40B4-BE49-F238E27FC236}">
                  <a16:creationId xmlns:a16="http://schemas.microsoft.com/office/drawing/2014/main" id="{15853425-2384-47A9-B69E-3C03A9D0B28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52496" y="2897997"/>
              <a:ext cx="914400" cy="914400"/>
            </a:xfrm>
            <a:prstGeom prst="rect">
              <a:avLst/>
            </a:prstGeom>
          </p:spPr>
        </p:pic>
        <p:pic>
          <p:nvPicPr>
            <p:cNvPr id="10" name="Graphic 9" descr="Clipboard outline">
              <a:extLst>
                <a:ext uri="{FF2B5EF4-FFF2-40B4-BE49-F238E27FC236}">
                  <a16:creationId xmlns:a16="http://schemas.microsoft.com/office/drawing/2014/main" id="{2DA5DA50-0312-2278-6233-0C8F180A5F9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049461" y="2376471"/>
              <a:ext cx="914400" cy="914400"/>
            </a:xfrm>
            <a:prstGeom prst="rect">
              <a:avLst/>
            </a:prstGeom>
          </p:spPr>
        </p:pic>
      </p:grpSp>
      <p:grpSp>
        <p:nvGrpSpPr>
          <p:cNvPr id="28" name="Group 27">
            <a:extLst>
              <a:ext uri="{FF2B5EF4-FFF2-40B4-BE49-F238E27FC236}">
                <a16:creationId xmlns:a16="http://schemas.microsoft.com/office/drawing/2014/main" id="{2CC827E8-E5EA-2F85-6440-6D73DBEADD1A}"/>
              </a:ext>
            </a:extLst>
          </p:cNvPr>
          <p:cNvGrpSpPr/>
          <p:nvPr/>
        </p:nvGrpSpPr>
        <p:grpSpPr>
          <a:xfrm>
            <a:off x="111642" y="2093174"/>
            <a:ext cx="2592709" cy="1908919"/>
            <a:chOff x="251099" y="2157064"/>
            <a:chExt cx="3835964" cy="2179589"/>
          </a:xfrm>
        </p:grpSpPr>
        <p:grpSp>
          <p:nvGrpSpPr>
            <p:cNvPr id="25" name="Group 24">
              <a:extLst>
                <a:ext uri="{FF2B5EF4-FFF2-40B4-BE49-F238E27FC236}">
                  <a16:creationId xmlns:a16="http://schemas.microsoft.com/office/drawing/2014/main" id="{9906A8BB-993F-AEC7-A3F8-042D134B1358}"/>
                </a:ext>
              </a:extLst>
            </p:cNvPr>
            <p:cNvGrpSpPr/>
            <p:nvPr/>
          </p:nvGrpSpPr>
          <p:grpSpPr>
            <a:xfrm>
              <a:off x="714150" y="2571750"/>
              <a:ext cx="2894931" cy="1088608"/>
              <a:chOff x="714150" y="2571750"/>
              <a:chExt cx="2894931" cy="1088608"/>
            </a:xfrm>
          </p:grpSpPr>
          <p:sp>
            <p:nvSpPr>
              <p:cNvPr id="15" name="TextBox 14">
                <a:extLst>
                  <a:ext uri="{FF2B5EF4-FFF2-40B4-BE49-F238E27FC236}">
                    <a16:creationId xmlns:a16="http://schemas.microsoft.com/office/drawing/2014/main" id="{A922131E-9EE6-DA72-8268-61EA4714F675}"/>
                  </a:ext>
                </a:extLst>
              </p:cNvPr>
              <p:cNvSpPr txBox="1"/>
              <p:nvPr/>
            </p:nvSpPr>
            <p:spPr>
              <a:xfrm>
                <a:off x="1835697" y="2571750"/>
                <a:ext cx="72000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sz="900" dirty="0"/>
                  <a:t>Asset</a:t>
                </a:r>
                <a:endParaRPr lang="en-GB" sz="900" dirty="0"/>
              </a:p>
            </p:txBody>
          </p:sp>
          <p:sp>
            <p:nvSpPr>
              <p:cNvPr id="16" name="TextBox 15">
                <a:extLst>
                  <a:ext uri="{FF2B5EF4-FFF2-40B4-BE49-F238E27FC236}">
                    <a16:creationId xmlns:a16="http://schemas.microsoft.com/office/drawing/2014/main" id="{5D35EB1F-7421-0937-2C9B-961839E67D35}"/>
                  </a:ext>
                </a:extLst>
              </p:cNvPr>
              <p:cNvSpPr txBox="1"/>
              <p:nvPr/>
            </p:nvSpPr>
            <p:spPr>
              <a:xfrm>
                <a:off x="2210986" y="2843030"/>
                <a:ext cx="72000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sz="900" dirty="0"/>
                  <a:t>Asset</a:t>
                </a:r>
                <a:endParaRPr lang="en-GB" sz="900" dirty="0"/>
              </a:p>
            </p:txBody>
          </p:sp>
          <p:sp>
            <p:nvSpPr>
              <p:cNvPr id="17" name="TextBox 16">
                <a:extLst>
                  <a:ext uri="{FF2B5EF4-FFF2-40B4-BE49-F238E27FC236}">
                    <a16:creationId xmlns:a16="http://schemas.microsoft.com/office/drawing/2014/main" id="{178C6F33-9C5D-AA92-C3DC-5C7EA23CA748}"/>
                  </a:ext>
                </a:extLst>
              </p:cNvPr>
              <p:cNvSpPr txBox="1"/>
              <p:nvPr/>
            </p:nvSpPr>
            <p:spPr>
              <a:xfrm>
                <a:off x="1475697" y="2843030"/>
                <a:ext cx="72000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sz="900" dirty="0"/>
                  <a:t>Asset</a:t>
                </a:r>
                <a:endParaRPr lang="en-GB" sz="900" dirty="0"/>
              </a:p>
            </p:txBody>
          </p:sp>
          <p:sp>
            <p:nvSpPr>
              <p:cNvPr id="18" name="TextBox 17">
                <a:extLst>
                  <a:ext uri="{FF2B5EF4-FFF2-40B4-BE49-F238E27FC236}">
                    <a16:creationId xmlns:a16="http://schemas.microsoft.com/office/drawing/2014/main" id="{0531B1B8-B139-7B33-3167-3A1827114511}"/>
                  </a:ext>
                </a:extLst>
              </p:cNvPr>
              <p:cNvSpPr txBox="1"/>
              <p:nvPr/>
            </p:nvSpPr>
            <p:spPr>
              <a:xfrm>
                <a:off x="1835697" y="3116055"/>
                <a:ext cx="72000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sz="900" dirty="0"/>
                  <a:t>Asset</a:t>
                </a:r>
                <a:endParaRPr lang="en-GB" sz="900" dirty="0"/>
              </a:p>
            </p:txBody>
          </p:sp>
          <p:sp>
            <p:nvSpPr>
              <p:cNvPr id="19" name="TextBox 18">
                <a:extLst>
                  <a:ext uri="{FF2B5EF4-FFF2-40B4-BE49-F238E27FC236}">
                    <a16:creationId xmlns:a16="http://schemas.microsoft.com/office/drawing/2014/main" id="{75E65494-97A9-4BA6-A079-E7FE30B3EA45}"/>
                  </a:ext>
                </a:extLst>
              </p:cNvPr>
              <p:cNvSpPr txBox="1"/>
              <p:nvPr/>
            </p:nvSpPr>
            <p:spPr>
              <a:xfrm>
                <a:off x="2582312" y="3116055"/>
                <a:ext cx="72000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sz="900" dirty="0"/>
                  <a:t>Asset</a:t>
                </a:r>
                <a:endParaRPr lang="en-GB" sz="900" dirty="0"/>
              </a:p>
            </p:txBody>
          </p:sp>
          <p:sp>
            <p:nvSpPr>
              <p:cNvPr id="20" name="TextBox 19">
                <a:extLst>
                  <a:ext uri="{FF2B5EF4-FFF2-40B4-BE49-F238E27FC236}">
                    <a16:creationId xmlns:a16="http://schemas.microsoft.com/office/drawing/2014/main" id="{BBFB39E8-28B6-6FC6-86F2-DC77D08CC575}"/>
                  </a:ext>
                </a:extLst>
              </p:cNvPr>
              <p:cNvSpPr txBox="1"/>
              <p:nvPr/>
            </p:nvSpPr>
            <p:spPr>
              <a:xfrm>
                <a:off x="1089082" y="3116055"/>
                <a:ext cx="72000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sz="900" dirty="0"/>
                  <a:t>Asset</a:t>
                </a:r>
                <a:endParaRPr lang="en-GB" sz="900" dirty="0"/>
              </a:p>
            </p:txBody>
          </p:sp>
          <p:sp>
            <p:nvSpPr>
              <p:cNvPr id="21" name="TextBox 20">
                <a:extLst>
                  <a:ext uri="{FF2B5EF4-FFF2-40B4-BE49-F238E27FC236}">
                    <a16:creationId xmlns:a16="http://schemas.microsoft.com/office/drawing/2014/main" id="{7C0BB477-9CFF-AFBE-8DFB-46D98F0D4CFF}"/>
                  </a:ext>
                </a:extLst>
              </p:cNvPr>
              <p:cNvSpPr txBox="1"/>
              <p:nvPr/>
            </p:nvSpPr>
            <p:spPr>
              <a:xfrm>
                <a:off x="1449081" y="3398748"/>
                <a:ext cx="72000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sz="900" dirty="0"/>
                  <a:t>Asset</a:t>
                </a:r>
                <a:endParaRPr lang="en-GB" sz="900" dirty="0"/>
              </a:p>
            </p:txBody>
          </p:sp>
          <p:sp>
            <p:nvSpPr>
              <p:cNvPr id="22" name="TextBox 21">
                <a:extLst>
                  <a:ext uri="{FF2B5EF4-FFF2-40B4-BE49-F238E27FC236}">
                    <a16:creationId xmlns:a16="http://schemas.microsoft.com/office/drawing/2014/main" id="{582D4EE8-D426-1424-5B94-7E3C60771587}"/>
                  </a:ext>
                </a:extLst>
              </p:cNvPr>
              <p:cNvSpPr txBox="1"/>
              <p:nvPr/>
            </p:nvSpPr>
            <p:spPr>
              <a:xfrm>
                <a:off x="2169080" y="3388177"/>
                <a:ext cx="72000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sz="900" dirty="0"/>
                  <a:t>Asset</a:t>
                </a:r>
                <a:endParaRPr lang="en-GB" sz="900" dirty="0"/>
              </a:p>
            </p:txBody>
          </p:sp>
          <p:sp>
            <p:nvSpPr>
              <p:cNvPr id="23" name="TextBox 22">
                <a:extLst>
                  <a:ext uri="{FF2B5EF4-FFF2-40B4-BE49-F238E27FC236}">
                    <a16:creationId xmlns:a16="http://schemas.microsoft.com/office/drawing/2014/main" id="{6F242756-FB50-EA84-9AE8-E78EA1EA054A}"/>
                  </a:ext>
                </a:extLst>
              </p:cNvPr>
              <p:cNvSpPr txBox="1"/>
              <p:nvPr/>
            </p:nvSpPr>
            <p:spPr>
              <a:xfrm>
                <a:off x="2889081" y="3398748"/>
                <a:ext cx="72000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sz="900" dirty="0"/>
                  <a:t>Asset</a:t>
                </a:r>
                <a:endParaRPr lang="en-GB" sz="900" dirty="0"/>
              </a:p>
            </p:txBody>
          </p:sp>
          <p:sp>
            <p:nvSpPr>
              <p:cNvPr id="24" name="TextBox 23">
                <a:extLst>
                  <a:ext uri="{FF2B5EF4-FFF2-40B4-BE49-F238E27FC236}">
                    <a16:creationId xmlns:a16="http://schemas.microsoft.com/office/drawing/2014/main" id="{668B11FE-F16B-FBC0-5154-4A1F5263AD82}"/>
                  </a:ext>
                </a:extLst>
              </p:cNvPr>
              <p:cNvSpPr txBox="1"/>
              <p:nvPr/>
            </p:nvSpPr>
            <p:spPr>
              <a:xfrm>
                <a:off x="714150" y="3397865"/>
                <a:ext cx="72000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sz="900" dirty="0"/>
                  <a:t>Asset</a:t>
                </a:r>
                <a:endParaRPr lang="en-GB" sz="900" dirty="0"/>
              </a:p>
            </p:txBody>
          </p:sp>
        </p:grpSp>
        <p:sp>
          <p:nvSpPr>
            <p:cNvPr id="26" name="Star: 7 Points 25">
              <a:extLst>
                <a:ext uri="{FF2B5EF4-FFF2-40B4-BE49-F238E27FC236}">
                  <a16:creationId xmlns:a16="http://schemas.microsoft.com/office/drawing/2014/main" id="{879FDCDD-3D33-7A8F-AA76-4CA6DFF3EF33}"/>
                </a:ext>
              </a:extLst>
            </p:cNvPr>
            <p:cNvSpPr/>
            <p:nvPr/>
          </p:nvSpPr>
          <p:spPr>
            <a:xfrm>
              <a:off x="251099" y="2157064"/>
              <a:ext cx="3835964" cy="2179589"/>
            </a:xfrm>
            <a:prstGeom prst="star7">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n-GB" sz="900"/>
            </a:p>
          </p:txBody>
        </p:sp>
      </p:grpSp>
      <p:pic>
        <p:nvPicPr>
          <p:cNvPr id="30" name="Graphic 29" descr="Continuous Improvement outline">
            <a:extLst>
              <a:ext uri="{FF2B5EF4-FFF2-40B4-BE49-F238E27FC236}">
                <a16:creationId xmlns:a16="http://schemas.microsoft.com/office/drawing/2014/main" id="{E55F9991-781A-F067-F452-61C3F60356CD}"/>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817814" y="2477398"/>
            <a:ext cx="1255115" cy="1255115"/>
          </a:xfrm>
          <a:prstGeom prst="rect">
            <a:avLst/>
          </a:prstGeom>
        </p:spPr>
      </p:pic>
      <p:pic>
        <p:nvPicPr>
          <p:cNvPr id="32" name="Graphic 31" descr="Group of people outline">
            <a:extLst>
              <a:ext uri="{FF2B5EF4-FFF2-40B4-BE49-F238E27FC236}">
                <a16:creationId xmlns:a16="http://schemas.microsoft.com/office/drawing/2014/main" id="{4DF5D7F9-ECBA-2661-CABA-AC47A15649F9}"/>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081524" y="2412622"/>
            <a:ext cx="1270021" cy="1270021"/>
          </a:xfrm>
          <a:prstGeom prst="rect">
            <a:avLst/>
          </a:prstGeom>
        </p:spPr>
      </p:pic>
      <p:grpSp>
        <p:nvGrpSpPr>
          <p:cNvPr id="43" name="Group 42">
            <a:extLst>
              <a:ext uri="{FF2B5EF4-FFF2-40B4-BE49-F238E27FC236}">
                <a16:creationId xmlns:a16="http://schemas.microsoft.com/office/drawing/2014/main" id="{0C54A2BC-D627-AD74-A0EF-842512C1A809}"/>
              </a:ext>
            </a:extLst>
          </p:cNvPr>
          <p:cNvGrpSpPr/>
          <p:nvPr/>
        </p:nvGrpSpPr>
        <p:grpSpPr>
          <a:xfrm>
            <a:off x="7281094" y="1960740"/>
            <a:ext cx="1255115" cy="2044744"/>
            <a:chOff x="7276885" y="1784268"/>
            <a:chExt cx="1255115" cy="2044744"/>
          </a:xfrm>
        </p:grpSpPr>
        <p:pic>
          <p:nvPicPr>
            <p:cNvPr id="34" name="Graphic 33" descr="Boardroom outline">
              <a:extLst>
                <a:ext uri="{FF2B5EF4-FFF2-40B4-BE49-F238E27FC236}">
                  <a16:creationId xmlns:a16="http://schemas.microsoft.com/office/drawing/2014/main" id="{2A74836F-9D8C-27A8-DB55-EA2A347820C9}"/>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7276885" y="2573897"/>
              <a:ext cx="1255115" cy="1255115"/>
            </a:xfrm>
            <a:prstGeom prst="rect">
              <a:avLst/>
            </a:prstGeom>
          </p:spPr>
        </p:pic>
        <p:pic>
          <p:nvPicPr>
            <p:cNvPr id="41" name="Graphic 40" descr="A lightbulb">
              <a:extLst>
                <a:ext uri="{FF2B5EF4-FFF2-40B4-BE49-F238E27FC236}">
                  <a16:creationId xmlns:a16="http://schemas.microsoft.com/office/drawing/2014/main" id="{9F6BAFE1-53D8-C362-9E61-1BE5FE6A57D4}"/>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7298023" y="1784268"/>
              <a:ext cx="1233977" cy="1233977"/>
            </a:xfrm>
            <a:prstGeom prst="rect">
              <a:avLst/>
            </a:prstGeom>
          </p:spPr>
        </p:pic>
        <p:sp>
          <p:nvSpPr>
            <p:cNvPr id="42" name="Arrow: Right 41">
              <a:extLst>
                <a:ext uri="{FF2B5EF4-FFF2-40B4-BE49-F238E27FC236}">
                  <a16:creationId xmlns:a16="http://schemas.microsoft.com/office/drawing/2014/main" id="{1603ABE4-3AC5-096F-9EDD-6A84E1D72203}"/>
                </a:ext>
              </a:extLst>
            </p:cNvPr>
            <p:cNvSpPr/>
            <p:nvPr/>
          </p:nvSpPr>
          <p:spPr>
            <a:xfrm>
              <a:off x="7745961" y="2928484"/>
              <a:ext cx="368096" cy="135785"/>
            </a:xfrm>
            <a:prstGeom prst="rightArrow">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630081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afterEffect">
                                  <p:stCondLst>
                                    <p:cond delay="0"/>
                                  </p:stCondLst>
                                  <p:childTnLst>
                                    <p:animEffect transition="out" filter="fade">
                                      <p:cBhvr>
                                        <p:cTn id="6" dur="1000" tmFilter="0, 0; .2, .5; .8, .5; 1, 0"/>
                                        <p:tgtEl>
                                          <p:spTgt spid="28"/>
                                        </p:tgtEl>
                                      </p:cBhvr>
                                    </p:animEffect>
                                    <p:animScale>
                                      <p:cBhvr>
                                        <p:cTn id="7" dur="500" autoRev="1" fill="hold"/>
                                        <p:tgtEl>
                                          <p:spTgt spid="28"/>
                                        </p:tgtEl>
                                      </p:cBhvr>
                                      <p:by x="105000" y="105000"/>
                                    </p:animScale>
                                  </p:childTnLst>
                                </p:cTn>
                              </p:par>
                            </p:childTnLst>
                          </p:cTn>
                        </p:par>
                        <p:par>
                          <p:cTn id="8" fill="hold">
                            <p:stCondLst>
                              <p:cond delay="1000"/>
                            </p:stCondLst>
                            <p:childTnLst>
                              <p:par>
                                <p:cTn id="9" presetID="26" presetClass="emph" presetSubtype="0" fill="hold" nodeType="afterEffect">
                                  <p:stCondLst>
                                    <p:cond delay="0"/>
                                  </p:stCondLst>
                                  <p:childTnLst>
                                    <p:animEffect transition="out" filter="fade">
                                      <p:cBhvr>
                                        <p:cTn id="10" dur="1000" tmFilter="0, 0; .2, .5; .8, .5; 1, 0"/>
                                        <p:tgtEl>
                                          <p:spTgt spid="30"/>
                                        </p:tgtEl>
                                      </p:cBhvr>
                                    </p:animEffect>
                                    <p:animScale>
                                      <p:cBhvr>
                                        <p:cTn id="11" dur="500" autoRev="1" fill="hold"/>
                                        <p:tgtEl>
                                          <p:spTgt spid="30"/>
                                        </p:tgtEl>
                                      </p:cBhvr>
                                      <p:by x="105000" y="105000"/>
                                    </p:animScale>
                                  </p:childTnLst>
                                </p:cTn>
                              </p:par>
                            </p:childTnLst>
                          </p:cTn>
                        </p:par>
                        <p:par>
                          <p:cTn id="12" fill="hold">
                            <p:stCondLst>
                              <p:cond delay="2000"/>
                            </p:stCondLst>
                            <p:childTnLst>
                              <p:par>
                                <p:cTn id="13" presetID="26" presetClass="emph" presetSubtype="0" fill="hold" nodeType="afterEffect">
                                  <p:stCondLst>
                                    <p:cond delay="0"/>
                                  </p:stCondLst>
                                  <p:childTnLst>
                                    <p:animEffect transition="out" filter="fade">
                                      <p:cBhvr>
                                        <p:cTn id="14" dur="1000" tmFilter="0, 0; .2, .5; .8, .5; 1, 0"/>
                                        <p:tgtEl>
                                          <p:spTgt spid="32"/>
                                        </p:tgtEl>
                                      </p:cBhvr>
                                    </p:animEffect>
                                    <p:animScale>
                                      <p:cBhvr>
                                        <p:cTn id="15" dur="500" autoRev="1" fill="hold"/>
                                        <p:tgtEl>
                                          <p:spTgt spid="32"/>
                                        </p:tgtEl>
                                      </p:cBhvr>
                                      <p:by x="105000" y="105000"/>
                                    </p:animScale>
                                  </p:childTnLst>
                                </p:cTn>
                              </p:par>
                            </p:childTnLst>
                          </p:cTn>
                        </p:par>
                        <p:par>
                          <p:cTn id="16" fill="hold">
                            <p:stCondLst>
                              <p:cond delay="3000"/>
                            </p:stCondLst>
                            <p:childTnLst>
                              <p:par>
                                <p:cTn id="17" presetID="26" presetClass="emph" presetSubtype="0" fill="hold" nodeType="afterEffect">
                                  <p:stCondLst>
                                    <p:cond delay="0"/>
                                  </p:stCondLst>
                                  <p:childTnLst>
                                    <p:animEffect transition="out" filter="fade">
                                      <p:cBhvr>
                                        <p:cTn id="18" dur="1000" tmFilter="0, 0; .2, .5; .8, .5; 1, 0"/>
                                        <p:tgtEl>
                                          <p:spTgt spid="37"/>
                                        </p:tgtEl>
                                      </p:cBhvr>
                                    </p:animEffect>
                                    <p:animScale>
                                      <p:cBhvr>
                                        <p:cTn id="19" dur="500" autoRev="1" fill="hold"/>
                                        <p:tgtEl>
                                          <p:spTgt spid="37"/>
                                        </p:tgtEl>
                                      </p:cBhvr>
                                      <p:by x="105000" y="105000"/>
                                    </p:animScale>
                                  </p:childTnLst>
                                </p:cTn>
                              </p:par>
                            </p:childTnLst>
                          </p:cTn>
                        </p:par>
                        <p:par>
                          <p:cTn id="20" fill="hold">
                            <p:stCondLst>
                              <p:cond delay="4000"/>
                            </p:stCondLst>
                            <p:childTnLst>
                              <p:par>
                                <p:cTn id="21" presetID="26" presetClass="emph" presetSubtype="0" fill="hold" nodeType="afterEffect">
                                  <p:stCondLst>
                                    <p:cond delay="0"/>
                                  </p:stCondLst>
                                  <p:childTnLst>
                                    <p:animEffect transition="out" filter="fade">
                                      <p:cBhvr>
                                        <p:cTn id="22" dur="1000" tmFilter="0, 0; .2, .5; .8, .5; 1, 0"/>
                                        <p:tgtEl>
                                          <p:spTgt spid="43"/>
                                        </p:tgtEl>
                                      </p:cBhvr>
                                    </p:animEffect>
                                    <p:animScale>
                                      <p:cBhvr>
                                        <p:cTn id="23" dur="500" autoRev="1" fill="hold"/>
                                        <p:tgtEl>
                                          <p:spTgt spid="4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US" dirty="0"/>
              <a:t>Asset Management</a:t>
            </a:r>
            <a:endParaRPr lang="en-GB" dirty="0"/>
          </a:p>
        </p:txBody>
      </p:sp>
      <p:sp>
        <p:nvSpPr>
          <p:cNvPr id="9" name="Espace réservé du contenu 8"/>
          <p:cNvSpPr>
            <a:spLocks noGrp="1"/>
          </p:cNvSpPr>
          <p:nvPr>
            <p:ph idx="1"/>
          </p:nvPr>
        </p:nvSpPr>
        <p:spPr/>
        <p:txBody>
          <a:bodyPr>
            <a:normAutofit/>
          </a:bodyPr>
          <a:lstStyle/>
          <a:p>
            <a:pPr algn="l"/>
            <a:r>
              <a:rPr lang="en-US" sz="1100" dirty="0"/>
              <a:t>The tool officially supported at CERN is EAM (Enterprise Asset Management)</a:t>
            </a:r>
          </a:p>
        </p:txBody>
      </p:sp>
      <p:sp>
        <p:nvSpPr>
          <p:cNvPr id="4" name="Espace réservé du pied de page 3"/>
          <p:cNvSpPr>
            <a:spLocks noGrp="1"/>
          </p:cNvSpPr>
          <p:nvPr>
            <p:ph type="ftr" sz="quarter" idx="11"/>
          </p:nvPr>
        </p:nvSpPr>
        <p:spPr/>
        <p:txBody>
          <a:bodyPr/>
          <a:lstStyle/>
          <a:p>
            <a:r>
              <a:rPr lang="fr-FR" noProof="0" dirty="0"/>
              <a:t>M. Dandekar on </a:t>
            </a:r>
            <a:r>
              <a:rPr lang="fr-FR" noProof="0" dirty="0" err="1"/>
              <a:t>behalf</a:t>
            </a:r>
            <a:r>
              <a:rPr lang="fr-FR" noProof="0" dirty="0"/>
              <a:t> of HPA</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17</a:t>
            </a:fld>
            <a:endParaRPr lang="fr-FR"/>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grpSp>
        <p:nvGrpSpPr>
          <p:cNvPr id="25" name="Group 24">
            <a:extLst>
              <a:ext uri="{FF2B5EF4-FFF2-40B4-BE49-F238E27FC236}">
                <a16:creationId xmlns:a16="http://schemas.microsoft.com/office/drawing/2014/main" id="{20BC5996-340D-F185-53D6-B713A473704E}"/>
              </a:ext>
            </a:extLst>
          </p:cNvPr>
          <p:cNvGrpSpPr/>
          <p:nvPr/>
        </p:nvGrpSpPr>
        <p:grpSpPr>
          <a:xfrm>
            <a:off x="3707683" y="1503969"/>
            <a:ext cx="1736373" cy="2419494"/>
            <a:chOff x="2995993" y="2047798"/>
            <a:chExt cx="1736373" cy="2419494"/>
          </a:xfrm>
        </p:grpSpPr>
        <p:pic>
          <p:nvPicPr>
            <p:cNvPr id="10" name="Picture 9">
              <a:extLst>
                <a:ext uri="{FF2B5EF4-FFF2-40B4-BE49-F238E27FC236}">
                  <a16:creationId xmlns:a16="http://schemas.microsoft.com/office/drawing/2014/main" id="{3977E9D7-99FF-0AAC-47E5-D55F2297527E}"/>
                </a:ext>
              </a:extLst>
            </p:cNvPr>
            <p:cNvPicPr>
              <a:picLocks noChangeAspect="1"/>
            </p:cNvPicPr>
            <p:nvPr/>
          </p:nvPicPr>
          <p:blipFill>
            <a:blip r:embed="rId4"/>
            <a:stretch>
              <a:fillRect/>
            </a:stretch>
          </p:blipFill>
          <p:spPr>
            <a:xfrm>
              <a:off x="3275856" y="2047798"/>
              <a:ext cx="943107" cy="314369"/>
            </a:xfrm>
            <a:prstGeom prst="rect">
              <a:avLst/>
            </a:prstGeom>
          </p:spPr>
        </p:pic>
        <p:pic>
          <p:nvPicPr>
            <p:cNvPr id="18" name="Graphic 17" descr="Smart Phone outline">
              <a:extLst>
                <a:ext uri="{FF2B5EF4-FFF2-40B4-BE49-F238E27FC236}">
                  <a16:creationId xmlns:a16="http://schemas.microsoft.com/office/drawing/2014/main" id="{FB6F0DBB-D384-E16B-CD87-FB6243EC462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271623" y="2754512"/>
              <a:ext cx="914400" cy="914400"/>
            </a:xfrm>
            <a:prstGeom prst="rect">
              <a:avLst/>
            </a:prstGeom>
          </p:spPr>
        </p:pic>
        <p:sp>
          <p:nvSpPr>
            <p:cNvPr id="23" name="TextBox 22">
              <a:extLst>
                <a:ext uri="{FF2B5EF4-FFF2-40B4-BE49-F238E27FC236}">
                  <a16:creationId xmlns:a16="http://schemas.microsoft.com/office/drawing/2014/main" id="{2665C597-8B1E-9455-5323-6D37ED649A96}"/>
                </a:ext>
              </a:extLst>
            </p:cNvPr>
            <p:cNvSpPr txBox="1"/>
            <p:nvPr/>
          </p:nvSpPr>
          <p:spPr>
            <a:xfrm>
              <a:off x="2995993" y="3799417"/>
              <a:ext cx="1736373" cy="667875"/>
            </a:xfrm>
            <a:prstGeom prst="rect">
              <a:avLst/>
            </a:prstGeom>
            <a:noFill/>
          </p:spPr>
          <p:txBody>
            <a:bodyPr wrap="none" rtlCol="0">
              <a:spAutoFit/>
            </a:bodyPr>
            <a:lstStyle/>
            <a:p>
              <a:pPr marL="342900" marR="0" lvl="0" indent="-342900" algn="l" defTabSz="457200" rtl="0" eaLnBrk="1" fontAlgn="auto" latinLnBrk="0" hangingPunct="1">
                <a:lnSpc>
                  <a:spcPct val="100000"/>
                </a:lnSpc>
                <a:spcBef>
                  <a:spcPct val="20000"/>
                </a:spcBef>
                <a:spcAft>
                  <a:spcPts val="0"/>
                </a:spcAft>
                <a:buClr>
                  <a:srgbClr val="FB963C"/>
                </a:buClr>
                <a:buSzTx/>
                <a:buFont typeface="Wingdings" charset="2"/>
                <a:buChar char="§"/>
                <a:tabLst/>
                <a:defRPr/>
              </a:pPr>
              <a:r>
                <a:rPr lang="en-US" sz="1100" dirty="0"/>
                <a:t>On-the-go usage</a:t>
              </a:r>
            </a:p>
            <a:p>
              <a:pPr marL="342900" marR="0" lvl="0" indent="-342900" algn="l" defTabSz="457200" rtl="0" eaLnBrk="1" fontAlgn="auto" latinLnBrk="0" hangingPunct="1">
                <a:lnSpc>
                  <a:spcPct val="100000"/>
                </a:lnSpc>
                <a:spcBef>
                  <a:spcPct val="20000"/>
                </a:spcBef>
                <a:spcAft>
                  <a:spcPts val="0"/>
                </a:spcAft>
                <a:buClr>
                  <a:srgbClr val="FB963C"/>
                </a:buClr>
                <a:buSzTx/>
                <a:buFont typeface="Wingdings" charset="2"/>
                <a:buChar char="§"/>
                <a:tabLst/>
                <a:defRPr/>
              </a:pPr>
              <a:r>
                <a:rPr lang="en-US" sz="1100" dirty="0"/>
                <a:t>Lighter version</a:t>
              </a:r>
            </a:p>
            <a:p>
              <a:pPr marL="342900" marR="0" lvl="0" indent="-342900" algn="l" defTabSz="457200" rtl="0" eaLnBrk="1" fontAlgn="auto" latinLnBrk="0" hangingPunct="1">
                <a:lnSpc>
                  <a:spcPct val="100000"/>
                </a:lnSpc>
                <a:spcBef>
                  <a:spcPct val="20000"/>
                </a:spcBef>
                <a:spcAft>
                  <a:spcPts val="0"/>
                </a:spcAft>
                <a:buClr>
                  <a:srgbClr val="FB963C"/>
                </a:buClr>
                <a:buSzTx/>
                <a:buFont typeface="Wingdings" charset="2"/>
                <a:buChar char="§"/>
                <a:tabLst/>
                <a:defRPr/>
              </a:pPr>
              <a:r>
                <a:rPr lang="en-US" sz="1100" dirty="0"/>
                <a:t>Easy-to-use on site</a:t>
              </a:r>
              <a:endParaRPr lang="en-GB" sz="1100" dirty="0"/>
            </a:p>
          </p:txBody>
        </p:sp>
      </p:grpSp>
      <p:grpSp>
        <p:nvGrpSpPr>
          <p:cNvPr id="26" name="Group 25">
            <a:extLst>
              <a:ext uri="{FF2B5EF4-FFF2-40B4-BE49-F238E27FC236}">
                <a16:creationId xmlns:a16="http://schemas.microsoft.com/office/drawing/2014/main" id="{EEC084F4-ED20-1BA7-637E-17F378A13956}"/>
              </a:ext>
            </a:extLst>
          </p:cNvPr>
          <p:cNvGrpSpPr/>
          <p:nvPr/>
        </p:nvGrpSpPr>
        <p:grpSpPr>
          <a:xfrm>
            <a:off x="5783438" y="1547606"/>
            <a:ext cx="2454518" cy="2188517"/>
            <a:chOff x="4911902" y="2047798"/>
            <a:chExt cx="2454518" cy="2188517"/>
          </a:xfrm>
        </p:grpSpPr>
        <p:pic>
          <p:nvPicPr>
            <p:cNvPr id="12" name="Picture 11">
              <a:extLst>
                <a:ext uri="{FF2B5EF4-FFF2-40B4-BE49-F238E27FC236}">
                  <a16:creationId xmlns:a16="http://schemas.microsoft.com/office/drawing/2014/main" id="{FC4BD3D0-F30C-7671-BA16-3BDBB12B84FE}"/>
                </a:ext>
              </a:extLst>
            </p:cNvPr>
            <p:cNvPicPr>
              <a:picLocks noChangeAspect="1"/>
            </p:cNvPicPr>
            <p:nvPr/>
          </p:nvPicPr>
          <p:blipFill>
            <a:blip r:embed="rId7"/>
            <a:stretch>
              <a:fillRect/>
            </a:stretch>
          </p:blipFill>
          <p:spPr>
            <a:xfrm>
              <a:off x="4911902" y="2047798"/>
              <a:ext cx="1400370" cy="304843"/>
            </a:xfrm>
            <a:prstGeom prst="rect">
              <a:avLst/>
            </a:prstGeom>
          </p:spPr>
        </p:pic>
        <p:pic>
          <p:nvPicPr>
            <p:cNvPr id="22" name="Graphic 21" descr="Warehouse outline">
              <a:extLst>
                <a:ext uri="{FF2B5EF4-FFF2-40B4-BE49-F238E27FC236}">
                  <a16:creationId xmlns:a16="http://schemas.microsoft.com/office/drawing/2014/main" id="{DA12EC3A-B848-578A-934D-31C1965588C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209004" y="2715766"/>
              <a:ext cx="914400" cy="914400"/>
            </a:xfrm>
            <a:prstGeom prst="rect">
              <a:avLst/>
            </a:prstGeom>
          </p:spPr>
        </p:pic>
        <p:sp>
          <p:nvSpPr>
            <p:cNvPr id="24" name="TextBox 23">
              <a:extLst>
                <a:ext uri="{FF2B5EF4-FFF2-40B4-BE49-F238E27FC236}">
                  <a16:creationId xmlns:a16="http://schemas.microsoft.com/office/drawing/2014/main" id="{C47ED3BD-14DD-2FD8-CE3E-7E04F0AC2800}"/>
                </a:ext>
              </a:extLst>
            </p:cNvPr>
            <p:cNvSpPr txBox="1"/>
            <p:nvPr/>
          </p:nvSpPr>
          <p:spPr>
            <a:xfrm>
              <a:off x="4911902" y="3771572"/>
              <a:ext cx="2454518" cy="464743"/>
            </a:xfrm>
            <a:prstGeom prst="rect">
              <a:avLst/>
            </a:prstGeom>
            <a:noFill/>
          </p:spPr>
          <p:txBody>
            <a:bodyPr wrap="none" rtlCol="0">
              <a:spAutoFit/>
            </a:bodyPr>
            <a:lstStyle/>
            <a:p>
              <a:pPr marL="342900" marR="0" lvl="0" indent="-342900" algn="l" defTabSz="457200" rtl="0" eaLnBrk="1" fontAlgn="auto" latinLnBrk="0" hangingPunct="1">
                <a:lnSpc>
                  <a:spcPct val="100000"/>
                </a:lnSpc>
                <a:spcBef>
                  <a:spcPct val="20000"/>
                </a:spcBef>
                <a:spcAft>
                  <a:spcPts val="0"/>
                </a:spcAft>
                <a:buClr>
                  <a:srgbClr val="FB963C"/>
                </a:buClr>
                <a:buSzTx/>
                <a:buFont typeface="Wingdings" charset="2"/>
                <a:buChar char="§"/>
                <a:tabLst/>
                <a:defRPr/>
              </a:pPr>
              <a:r>
                <a:rPr lang="en-US" sz="1100" dirty="0"/>
                <a:t>Stores/ Inventory management</a:t>
              </a:r>
            </a:p>
            <a:p>
              <a:pPr marL="342900" marR="0" lvl="0" indent="-342900" algn="l" defTabSz="457200" rtl="0" eaLnBrk="1" fontAlgn="auto" latinLnBrk="0" hangingPunct="1">
                <a:lnSpc>
                  <a:spcPct val="100000"/>
                </a:lnSpc>
                <a:spcBef>
                  <a:spcPct val="20000"/>
                </a:spcBef>
                <a:spcAft>
                  <a:spcPts val="0"/>
                </a:spcAft>
                <a:buClr>
                  <a:srgbClr val="FB963C"/>
                </a:buClr>
                <a:buSzTx/>
                <a:buFont typeface="Wingdings" charset="2"/>
                <a:buChar char="§"/>
                <a:tabLst/>
                <a:defRPr/>
              </a:pPr>
              <a:r>
                <a:rPr lang="en-US" sz="1100" dirty="0"/>
                <a:t>Efficient tracking of assets</a:t>
              </a:r>
            </a:p>
          </p:txBody>
        </p:sp>
      </p:grpSp>
      <p:grpSp>
        <p:nvGrpSpPr>
          <p:cNvPr id="11" name="Group 10">
            <a:extLst>
              <a:ext uri="{FF2B5EF4-FFF2-40B4-BE49-F238E27FC236}">
                <a16:creationId xmlns:a16="http://schemas.microsoft.com/office/drawing/2014/main" id="{EB2CAE6C-1960-29D0-D1F5-718DA0AE2644}"/>
              </a:ext>
            </a:extLst>
          </p:cNvPr>
          <p:cNvGrpSpPr/>
          <p:nvPr/>
        </p:nvGrpSpPr>
        <p:grpSpPr>
          <a:xfrm>
            <a:off x="1157348" y="1558612"/>
            <a:ext cx="2531921" cy="2391799"/>
            <a:chOff x="1154095" y="2289144"/>
            <a:chExt cx="2531921" cy="2391799"/>
          </a:xfrm>
        </p:grpSpPr>
        <p:grpSp>
          <p:nvGrpSpPr>
            <p:cNvPr id="2" name="Group 1">
              <a:extLst>
                <a:ext uri="{FF2B5EF4-FFF2-40B4-BE49-F238E27FC236}">
                  <a16:creationId xmlns:a16="http://schemas.microsoft.com/office/drawing/2014/main" id="{DDBAAD8D-A3B5-E3C1-3081-4ED709DC2165}"/>
                </a:ext>
              </a:extLst>
            </p:cNvPr>
            <p:cNvGrpSpPr/>
            <p:nvPr/>
          </p:nvGrpSpPr>
          <p:grpSpPr>
            <a:xfrm>
              <a:off x="1620090" y="2289144"/>
              <a:ext cx="943107" cy="1616169"/>
              <a:chOff x="1635847" y="2058166"/>
              <a:chExt cx="943107" cy="1616169"/>
            </a:xfrm>
          </p:grpSpPr>
          <p:pic>
            <p:nvPicPr>
              <p:cNvPr id="3" name="Picture 2">
                <a:extLst>
                  <a:ext uri="{FF2B5EF4-FFF2-40B4-BE49-F238E27FC236}">
                    <a16:creationId xmlns:a16="http://schemas.microsoft.com/office/drawing/2014/main" id="{AFCC2A36-5A2B-C184-627C-55659CF7DD65}"/>
                  </a:ext>
                </a:extLst>
              </p:cNvPr>
              <p:cNvPicPr>
                <a:picLocks noChangeAspect="1"/>
              </p:cNvPicPr>
              <p:nvPr/>
            </p:nvPicPr>
            <p:blipFill>
              <a:blip r:embed="rId10"/>
              <a:stretch>
                <a:fillRect/>
              </a:stretch>
            </p:blipFill>
            <p:spPr>
              <a:xfrm>
                <a:off x="1635847" y="2058166"/>
                <a:ext cx="943107" cy="341877"/>
              </a:xfrm>
              <a:prstGeom prst="rect">
                <a:avLst/>
              </a:prstGeom>
            </p:spPr>
          </p:pic>
          <p:pic>
            <p:nvPicPr>
              <p:cNvPr id="16" name="Graphic 15" descr="Laptop outline">
                <a:extLst>
                  <a:ext uri="{FF2B5EF4-FFF2-40B4-BE49-F238E27FC236}">
                    <a16:creationId xmlns:a16="http://schemas.microsoft.com/office/drawing/2014/main" id="{BEFDF407-3F14-F0CF-6A85-89DFC235DDE8}"/>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658312" y="2759935"/>
                <a:ext cx="914400" cy="914400"/>
              </a:xfrm>
              <a:prstGeom prst="rect">
                <a:avLst/>
              </a:prstGeom>
            </p:spPr>
          </p:pic>
        </p:grpSp>
        <p:sp>
          <p:nvSpPr>
            <p:cNvPr id="6" name="TextBox 5">
              <a:extLst>
                <a:ext uri="{FF2B5EF4-FFF2-40B4-BE49-F238E27FC236}">
                  <a16:creationId xmlns:a16="http://schemas.microsoft.com/office/drawing/2014/main" id="{D9F45751-62CD-9FF3-91E9-859EE75FF6D1}"/>
                </a:ext>
              </a:extLst>
            </p:cNvPr>
            <p:cNvSpPr txBox="1"/>
            <p:nvPr/>
          </p:nvSpPr>
          <p:spPr>
            <a:xfrm>
              <a:off x="1154095" y="4013068"/>
              <a:ext cx="2531921" cy="667875"/>
            </a:xfrm>
            <a:prstGeom prst="rect">
              <a:avLst/>
            </a:prstGeom>
            <a:noFill/>
          </p:spPr>
          <p:txBody>
            <a:bodyPr wrap="square" rtlCol="0">
              <a:spAutoFit/>
            </a:bodyPr>
            <a:lstStyle/>
            <a:p>
              <a:pPr marL="342900" marR="0" lvl="0" indent="-342900" algn="l" defTabSz="457200" rtl="0" eaLnBrk="1" fontAlgn="auto" latinLnBrk="0" hangingPunct="1">
                <a:lnSpc>
                  <a:spcPct val="100000"/>
                </a:lnSpc>
                <a:spcBef>
                  <a:spcPct val="20000"/>
                </a:spcBef>
                <a:spcAft>
                  <a:spcPts val="0"/>
                </a:spcAft>
                <a:buClr>
                  <a:srgbClr val="FB963C"/>
                </a:buClr>
                <a:buSzTx/>
                <a:buFont typeface="Wingdings" charset="2"/>
                <a:buChar char="§"/>
                <a:tabLst/>
                <a:defRPr/>
              </a:pPr>
              <a:r>
                <a:rPr lang="en-US" sz="1100" dirty="0"/>
                <a:t>Work-management</a:t>
              </a:r>
            </a:p>
            <a:p>
              <a:pPr marL="342900" marR="0" lvl="0" indent="-342900" algn="l" defTabSz="457200" rtl="0" eaLnBrk="1" fontAlgn="auto" latinLnBrk="0" hangingPunct="1">
                <a:lnSpc>
                  <a:spcPct val="100000"/>
                </a:lnSpc>
                <a:spcBef>
                  <a:spcPct val="20000"/>
                </a:spcBef>
                <a:spcAft>
                  <a:spcPts val="0"/>
                </a:spcAft>
                <a:buClr>
                  <a:srgbClr val="FB963C"/>
                </a:buClr>
                <a:buSzTx/>
                <a:buFont typeface="Wingdings" charset="2"/>
                <a:buChar char="§"/>
                <a:tabLst/>
                <a:defRPr/>
              </a:pPr>
              <a:r>
                <a:rPr lang="en-US" sz="1100" dirty="0"/>
                <a:t>Storage → data from </a:t>
              </a:r>
              <a:r>
                <a:rPr lang="en-US" sz="1100" dirty="0" err="1"/>
                <a:t>worktasks</a:t>
              </a:r>
              <a:endParaRPr lang="en-US" sz="1100" dirty="0"/>
            </a:p>
            <a:p>
              <a:pPr marL="342900" marR="0" lvl="0" indent="-342900" algn="l" defTabSz="457200" rtl="0" eaLnBrk="1" fontAlgn="auto" latinLnBrk="0" hangingPunct="1">
                <a:lnSpc>
                  <a:spcPct val="100000"/>
                </a:lnSpc>
                <a:spcBef>
                  <a:spcPct val="20000"/>
                </a:spcBef>
                <a:spcAft>
                  <a:spcPts val="0"/>
                </a:spcAft>
                <a:buClr>
                  <a:srgbClr val="FB963C"/>
                </a:buClr>
                <a:buSzTx/>
                <a:buFont typeface="Wingdings" charset="2"/>
                <a:buChar char="§"/>
                <a:tabLst/>
                <a:defRPr/>
              </a:pPr>
              <a:r>
                <a:rPr lang="en-US" sz="1100" dirty="0"/>
                <a:t>Detailed version</a:t>
              </a:r>
              <a:endParaRPr lang="en-GB" sz="1100" dirty="0"/>
            </a:p>
          </p:txBody>
        </p:sp>
      </p:grpSp>
    </p:spTree>
    <p:extLst>
      <p:ext uri="{BB962C8B-B14F-4D97-AF65-F5344CB8AC3E}">
        <p14:creationId xmlns:p14="http://schemas.microsoft.com/office/powerpoint/2010/main" val="841775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5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tar: 5 Points 34">
            <a:extLst>
              <a:ext uri="{FF2B5EF4-FFF2-40B4-BE49-F238E27FC236}">
                <a16:creationId xmlns:a16="http://schemas.microsoft.com/office/drawing/2014/main" id="{AA4B2B72-11A9-0DC6-F41D-74DCCB9DCEBB}"/>
              </a:ext>
            </a:extLst>
          </p:cNvPr>
          <p:cNvSpPr/>
          <p:nvPr/>
        </p:nvSpPr>
        <p:spPr>
          <a:xfrm>
            <a:off x="7040142" y="2847367"/>
            <a:ext cx="267460" cy="271696"/>
          </a:xfrm>
          <a:prstGeom prst="star5">
            <a:avLst/>
          </a:prstGeom>
          <a:solidFill>
            <a:srgbClr val="FFFF00"/>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34" name="Star: 5 Points 33">
            <a:extLst>
              <a:ext uri="{FF2B5EF4-FFF2-40B4-BE49-F238E27FC236}">
                <a16:creationId xmlns:a16="http://schemas.microsoft.com/office/drawing/2014/main" id="{E365E275-9E4B-E6D1-D6C1-E345EA78A6AA}"/>
              </a:ext>
            </a:extLst>
          </p:cNvPr>
          <p:cNvSpPr/>
          <p:nvPr/>
        </p:nvSpPr>
        <p:spPr>
          <a:xfrm>
            <a:off x="5966884" y="2872605"/>
            <a:ext cx="267460" cy="271696"/>
          </a:xfrm>
          <a:prstGeom prst="star5">
            <a:avLst/>
          </a:prstGeom>
          <a:solidFill>
            <a:srgbClr val="FFFF00"/>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grpSp>
        <p:nvGrpSpPr>
          <p:cNvPr id="101" name="Group 100">
            <a:extLst>
              <a:ext uri="{FF2B5EF4-FFF2-40B4-BE49-F238E27FC236}">
                <a16:creationId xmlns:a16="http://schemas.microsoft.com/office/drawing/2014/main" id="{F7702298-696F-01C0-8C15-316950A22662}"/>
              </a:ext>
            </a:extLst>
          </p:cNvPr>
          <p:cNvGrpSpPr/>
          <p:nvPr/>
        </p:nvGrpSpPr>
        <p:grpSpPr>
          <a:xfrm>
            <a:off x="2554385" y="3121053"/>
            <a:ext cx="5504932" cy="1723420"/>
            <a:chOff x="4618161" y="4224595"/>
            <a:chExt cx="7409649" cy="2578411"/>
          </a:xfrm>
        </p:grpSpPr>
        <p:grpSp>
          <p:nvGrpSpPr>
            <p:cNvPr id="60" name="Group 59">
              <a:extLst>
                <a:ext uri="{FF2B5EF4-FFF2-40B4-BE49-F238E27FC236}">
                  <a16:creationId xmlns:a16="http://schemas.microsoft.com/office/drawing/2014/main" id="{890F920E-0179-1CBF-D59B-9FE2B6151889}"/>
                </a:ext>
              </a:extLst>
            </p:cNvPr>
            <p:cNvGrpSpPr/>
            <p:nvPr/>
          </p:nvGrpSpPr>
          <p:grpSpPr>
            <a:xfrm>
              <a:off x="5169932" y="4224595"/>
              <a:ext cx="6857878" cy="360000"/>
              <a:chOff x="5169932" y="4224595"/>
              <a:chExt cx="6857878" cy="360000"/>
            </a:xfrm>
          </p:grpSpPr>
          <p:sp>
            <p:nvSpPr>
              <p:cNvPr id="61" name="Rectangle 60">
                <a:extLst>
                  <a:ext uri="{FF2B5EF4-FFF2-40B4-BE49-F238E27FC236}">
                    <a16:creationId xmlns:a16="http://schemas.microsoft.com/office/drawing/2014/main" id="{BBF441B7-AE6D-6525-5E61-57507C939597}"/>
                  </a:ext>
                </a:extLst>
              </p:cNvPr>
              <p:cNvSpPr/>
              <p:nvPr/>
            </p:nvSpPr>
            <p:spPr>
              <a:xfrm>
                <a:off x="5169932" y="4224595"/>
                <a:ext cx="360000" cy="360000"/>
              </a:xfrm>
              <a:prstGeom prst="rect">
                <a:avLst/>
              </a:prstGeom>
              <a:solidFill>
                <a:srgbClr val="00B0F0"/>
              </a:solidFill>
            </p:spPr>
            <p:style>
              <a:lnRef idx="2">
                <a:schemeClr val="dk1"/>
              </a:lnRef>
              <a:fillRef idx="1">
                <a:schemeClr val="lt1"/>
              </a:fillRef>
              <a:effectRef idx="0">
                <a:schemeClr val="dk1"/>
              </a:effectRef>
              <a:fontRef idx="minor">
                <a:schemeClr val="dk1"/>
              </a:fontRef>
            </p:style>
            <p:txBody>
              <a:bodyPr rtlCol="0" anchor="ctr"/>
              <a:lstStyle/>
              <a:p>
                <a:pPr algn="ctr"/>
                <a:r>
                  <a:rPr lang="en-US" sz="900" dirty="0"/>
                  <a:t>H</a:t>
                </a:r>
                <a:endParaRPr lang="en-GB" sz="900" dirty="0"/>
              </a:p>
            </p:txBody>
          </p:sp>
          <p:sp>
            <p:nvSpPr>
              <p:cNvPr id="62" name="Rectangle 61">
                <a:extLst>
                  <a:ext uri="{FF2B5EF4-FFF2-40B4-BE49-F238E27FC236}">
                    <a16:creationId xmlns:a16="http://schemas.microsoft.com/office/drawing/2014/main" id="{65E6EBAA-CAC4-EB06-4B7B-640E74A0DD0A}"/>
                  </a:ext>
                </a:extLst>
              </p:cNvPr>
              <p:cNvSpPr/>
              <p:nvPr/>
            </p:nvSpPr>
            <p:spPr>
              <a:xfrm>
                <a:off x="5507750" y="4224595"/>
                <a:ext cx="360000" cy="360000"/>
              </a:xfrm>
              <a:prstGeom prst="rect">
                <a:avLst/>
              </a:prstGeom>
              <a:solidFill>
                <a:srgbClr val="00B0F0"/>
              </a:solidFill>
            </p:spPr>
            <p:style>
              <a:lnRef idx="2">
                <a:schemeClr val="dk1"/>
              </a:lnRef>
              <a:fillRef idx="1">
                <a:schemeClr val="lt1"/>
              </a:fillRef>
              <a:effectRef idx="0">
                <a:schemeClr val="dk1"/>
              </a:effectRef>
              <a:fontRef idx="minor">
                <a:schemeClr val="dk1"/>
              </a:fontRef>
            </p:style>
            <p:txBody>
              <a:bodyPr rtlCol="0" anchor="ctr"/>
              <a:lstStyle/>
              <a:p>
                <a:pPr algn="ctr"/>
                <a:r>
                  <a:rPr lang="en-US" sz="900" dirty="0"/>
                  <a:t>C</a:t>
                </a:r>
                <a:endParaRPr lang="en-GB" sz="900" dirty="0"/>
              </a:p>
            </p:txBody>
          </p:sp>
          <p:sp>
            <p:nvSpPr>
              <p:cNvPr id="63" name="Rectangle 62">
                <a:extLst>
                  <a:ext uri="{FF2B5EF4-FFF2-40B4-BE49-F238E27FC236}">
                    <a16:creationId xmlns:a16="http://schemas.microsoft.com/office/drawing/2014/main" id="{96AD0517-510B-A37F-DAD2-69BFB1C50432}"/>
                  </a:ext>
                </a:extLst>
              </p:cNvPr>
              <p:cNvSpPr/>
              <p:nvPr/>
            </p:nvSpPr>
            <p:spPr>
              <a:xfrm>
                <a:off x="5865541" y="4224595"/>
                <a:ext cx="360000" cy="360000"/>
              </a:xfrm>
              <a:prstGeom prst="rect">
                <a:avLst/>
              </a:prstGeom>
              <a:solidFill>
                <a:srgbClr val="00B0F0"/>
              </a:solidFill>
            </p:spPr>
            <p:style>
              <a:lnRef idx="2">
                <a:schemeClr val="dk1"/>
              </a:lnRef>
              <a:fillRef idx="1">
                <a:schemeClr val="lt1"/>
              </a:fillRef>
              <a:effectRef idx="0">
                <a:schemeClr val="dk1"/>
              </a:effectRef>
              <a:fontRef idx="minor">
                <a:schemeClr val="dk1"/>
              </a:fontRef>
            </p:style>
            <p:txBody>
              <a:bodyPr rtlCol="0" anchor="ctr"/>
              <a:lstStyle/>
              <a:p>
                <a:pPr algn="ctr"/>
                <a:r>
                  <a:rPr lang="en-US" sz="900" dirty="0"/>
                  <a:t>G</a:t>
                </a:r>
                <a:endParaRPr lang="en-GB" sz="900" dirty="0"/>
              </a:p>
            </p:txBody>
          </p:sp>
          <p:sp>
            <p:nvSpPr>
              <p:cNvPr id="64" name="Rectangle 63">
                <a:extLst>
                  <a:ext uri="{FF2B5EF4-FFF2-40B4-BE49-F238E27FC236}">
                    <a16:creationId xmlns:a16="http://schemas.microsoft.com/office/drawing/2014/main" id="{B58A7816-4935-C1F2-6500-AE9417630F32}"/>
                  </a:ext>
                </a:extLst>
              </p:cNvPr>
              <p:cNvSpPr/>
              <p:nvPr/>
            </p:nvSpPr>
            <p:spPr>
              <a:xfrm>
                <a:off x="6225338" y="4224595"/>
                <a:ext cx="360000" cy="360000"/>
              </a:xfrm>
              <a:prstGeom prst="rect">
                <a:avLst/>
              </a:prstGeom>
              <a:solidFill>
                <a:srgbClr val="00B0F0"/>
              </a:solidFill>
            </p:spPr>
            <p:style>
              <a:lnRef idx="2">
                <a:schemeClr val="dk1"/>
              </a:lnRef>
              <a:fillRef idx="1">
                <a:schemeClr val="lt1"/>
              </a:fillRef>
              <a:effectRef idx="0">
                <a:schemeClr val="dk1"/>
              </a:effectRef>
              <a:fontRef idx="minor">
                <a:schemeClr val="dk1"/>
              </a:fontRef>
            </p:style>
            <p:txBody>
              <a:bodyPr rtlCol="0" anchor="ctr"/>
              <a:lstStyle/>
              <a:p>
                <a:pPr algn="ctr"/>
                <a:r>
                  <a:rPr lang="en-US" sz="900" dirty="0"/>
                  <a:t>I</a:t>
                </a:r>
                <a:endParaRPr lang="en-GB" sz="900" dirty="0"/>
              </a:p>
            </p:txBody>
          </p:sp>
          <p:sp>
            <p:nvSpPr>
              <p:cNvPr id="65" name="Rectangle 64">
                <a:extLst>
                  <a:ext uri="{FF2B5EF4-FFF2-40B4-BE49-F238E27FC236}">
                    <a16:creationId xmlns:a16="http://schemas.microsoft.com/office/drawing/2014/main" id="{B3A236FF-173D-D1ED-BEFE-62DBB017F08F}"/>
                  </a:ext>
                </a:extLst>
              </p:cNvPr>
              <p:cNvSpPr/>
              <p:nvPr/>
            </p:nvSpPr>
            <p:spPr>
              <a:xfrm>
                <a:off x="6582926" y="4224595"/>
                <a:ext cx="360000" cy="360000"/>
              </a:xfrm>
              <a:prstGeom prst="rect">
                <a:avLst/>
              </a:prstGeom>
              <a:solidFill>
                <a:srgbClr val="00B0F0"/>
              </a:solidFill>
            </p:spPr>
            <p:style>
              <a:lnRef idx="2">
                <a:schemeClr val="dk1"/>
              </a:lnRef>
              <a:fillRef idx="1">
                <a:schemeClr val="lt1"/>
              </a:fillRef>
              <a:effectRef idx="0">
                <a:schemeClr val="dk1"/>
              </a:effectRef>
              <a:fontRef idx="minor">
                <a:schemeClr val="dk1"/>
              </a:fontRef>
            </p:style>
            <p:txBody>
              <a:bodyPr rtlCol="0" anchor="ctr"/>
              <a:lstStyle/>
              <a:p>
                <a:pPr algn="ctr"/>
                <a:r>
                  <a:rPr lang="en-US" sz="900" dirty="0"/>
                  <a:t>W</a:t>
                </a:r>
                <a:endParaRPr lang="en-GB" sz="900" dirty="0"/>
              </a:p>
            </p:txBody>
          </p:sp>
          <p:sp>
            <p:nvSpPr>
              <p:cNvPr id="66" name="Rectangle 65">
                <a:extLst>
                  <a:ext uri="{FF2B5EF4-FFF2-40B4-BE49-F238E27FC236}">
                    <a16:creationId xmlns:a16="http://schemas.microsoft.com/office/drawing/2014/main" id="{CF08227B-1D58-9541-774D-245C27C6A6A1}"/>
                  </a:ext>
                </a:extLst>
              </p:cNvPr>
              <p:cNvSpPr/>
              <p:nvPr/>
            </p:nvSpPr>
            <p:spPr>
              <a:xfrm>
                <a:off x="6944767" y="4224595"/>
                <a:ext cx="360000" cy="360000"/>
              </a:xfrm>
              <a:prstGeom prst="rect">
                <a:avLst/>
              </a:prstGeom>
              <a:solidFill>
                <a:srgbClr val="00B0F0"/>
              </a:solidFill>
            </p:spPr>
            <p:style>
              <a:lnRef idx="2">
                <a:schemeClr val="dk1"/>
              </a:lnRef>
              <a:fillRef idx="1">
                <a:schemeClr val="lt1"/>
              </a:fillRef>
              <a:effectRef idx="0">
                <a:schemeClr val="dk1"/>
              </a:effectRef>
              <a:fontRef idx="minor">
                <a:schemeClr val="dk1"/>
              </a:fontRef>
            </p:style>
            <p:txBody>
              <a:bodyPr rtlCol="0" anchor="ctr"/>
              <a:lstStyle/>
              <a:p>
                <a:pPr algn="ctr"/>
                <a:r>
                  <a:rPr lang="en-US" sz="900" dirty="0"/>
                  <a:t>P</a:t>
                </a:r>
                <a:endParaRPr lang="en-GB" sz="900" dirty="0"/>
              </a:p>
            </p:txBody>
          </p:sp>
          <p:sp>
            <p:nvSpPr>
              <p:cNvPr id="67" name="Rectangle 66">
                <a:extLst>
                  <a:ext uri="{FF2B5EF4-FFF2-40B4-BE49-F238E27FC236}">
                    <a16:creationId xmlns:a16="http://schemas.microsoft.com/office/drawing/2014/main" id="{3F783BC4-EFA2-F185-5A35-4C632F6B6A51}"/>
                  </a:ext>
                </a:extLst>
              </p:cNvPr>
              <p:cNvSpPr/>
              <p:nvPr/>
            </p:nvSpPr>
            <p:spPr>
              <a:xfrm>
                <a:off x="7317115" y="4224595"/>
                <a:ext cx="360000" cy="360000"/>
              </a:xfrm>
              <a:prstGeom prst="rect">
                <a:avLst/>
              </a:prstGeom>
              <a:solidFill>
                <a:srgbClr val="00B0F0"/>
              </a:solidFill>
            </p:spPr>
            <p:style>
              <a:lnRef idx="2">
                <a:schemeClr val="dk1"/>
              </a:lnRef>
              <a:fillRef idx="1">
                <a:schemeClr val="lt1"/>
              </a:fillRef>
              <a:effectRef idx="0">
                <a:schemeClr val="dk1"/>
              </a:effectRef>
              <a:fontRef idx="minor">
                <a:schemeClr val="dk1"/>
              </a:fontRef>
            </p:style>
            <p:txBody>
              <a:bodyPr rtlCol="0" anchor="ctr"/>
              <a:lstStyle/>
              <a:p>
                <a:pPr algn="ctr"/>
                <a:r>
                  <a:rPr lang="en-US" sz="900" dirty="0"/>
                  <a:t>S</a:t>
                </a:r>
                <a:endParaRPr lang="en-GB" sz="900" dirty="0"/>
              </a:p>
            </p:txBody>
          </p:sp>
          <p:sp>
            <p:nvSpPr>
              <p:cNvPr id="68" name="Rectangle 67">
                <a:extLst>
                  <a:ext uri="{FF2B5EF4-FFF2-40B4-BE49-F238E27FC236}">
                    <a16:creationId xmlns:a16="http://schemas.microsoft.com/office/drawing/2014/main" id="{D66DF6BB-75EF-59FB-C274-75E06942FC1C}"/>
                  </a:ext>
                </a:extLst>
              </p:cNvPr>
              <p:cNvSpPr/>
              <p:nvPr/>
            </p:nvSpPr>
            <p:spPr>
              <a:xfrm>
                <a:off x="7685942" y="4224595"/>
                <a:ext cx="360000" cy="360000"/>
              </a:xfrm>
              <a:prstGeom prst="rect">
                <a:avLst/>
              </a:prstGeom>
              <a:solidFill>
                <a:srgbClr val="00B0F0"/>
              </a:solidFill>
            </p:spPr>
            <p:style>
              <a:lnRef idx="2">
                <a:schemeClr val="dk1"/>
              </a:lnRef>
              <a:fillRef idx="1">
                <a:schemeClr val="lt1"/>
              </a:fillRef>
              <a:effectRef idx="0">
                <a:schemeClr val="dk1"/>
              </a:effectRef>
              <a:fontRef idx="minor">
                <a:schemeClr val="dk1"/>
              </a:fontRef>
            </p:style>
            <p:txBody>
              <a:bodyPr rtlCol="0" anchor="ctr"/>
              <a:lstStyle/>
              <a:p>
                <a:pPr algn="ctr"/>
                <a:r>
                  <a:rPr lang="en-US" sz="900" dirty="0"/>
                  <a:t>*</a:t>
                </a:r>
                <a:endParaRPr lang="en-GB" sz="900" dirty="0"/>
              </a:p>
            </p:txBody>
          </p:sp>
          <p:sp>
            <p:nvSpPr>
              <p:cNvPr id="69" name="Rectangle 68">
                <a:extLst>
                  <a:ext uri="{FF2B5EF4-FFF2-40B4-BE49-F238E27FC236}">
                    <a16:creationId xmlns:a16="http://schemas.microsoft.com/office/drawing/2014/main" id="{FF49802F-5B30-F12D-6887-1F8BD8A2C913}"/>
                  </a:ext>
                </a:extLst>
              </p:cNvPr>
              <p:cNvSpPr/>
              <p:nvPr/>
            </p:nvSpPr>
            <p:spPr>
              <a:xfrm>
                <a:off x="8041611" y="4224595"/>
                <a:ext cx="360000" cy="360000"/>
              </a:xfrm>
              <a:prstGeom prst="rect">
                <a:avLst/>
              </a:prstGeom>
              <a:solidFill>
                <a:srgbClr val="00B0F0"/>
              </a:solidFill>
            </p:spPr>
            <p:style>
              <a:lnRef idx="2">
                <a:schemeClr val="dk1"/>
              </a:lnRef>
              <a:fillRef idx="1">
                <a:schemeClr val="lt1"/>
              </a:fillRef>
              <a:effectRef idx="0">
                <a:schemeClr val="dk1"/>
              </a:effectRef>
              <a:fontRef idx="minor">
                <a:schemeClr val="dk1"/>
              </a:fontRef>
            </p:style>
            <p:txBody>
              <a:bodyPr rtlCol="0" anchor="ctr"/>
              <a:lstStyle/>
              <a:p>
                <a:pPr algn="ctr"/>
                <a:r>
                  <a:rPr lang="en-US" sz="900" dirty="0"/>
                  <a:t>*</a:t>
                </a:r>
                <a:endParaRPr lang="en-GB" sz="900" dirty="0"/>
              </a:p>
            </p:txBody>
          </p:sp>
          <p:sp>
            <p:nvSpPr>
              <p:cNvPr id="70" name="Rectangle 69">
                <a:extLst>
                  <a:ext uri="{FF2B5EF4-FFF2-40B4-BE49-F238E27FC236}">
                    <a16:creationId xmlns:a16="http://schemas.microsoft.com/office/drawing/2014/main" id="{7AAF2C1E-F01E-2221-E37F-3F50326902C9}"/>
                  </a:ext>
                </a:extLst>
              </p:cNvPr>
              <p:cNvSpPr/>
              <p:nvPr/>
            </p:nvSpPr>
            <p:spPr>
              <a:xfrm>
                <a:off x="8397280" y="4224595"/>
                <a:ext cx="360000" cy="360000"/>
              </a:xfrm>
              <a:prstGeom prst="rect">
                <a:avLst/>
              </a:prstGeom>
              <a:solidFill>
                <a:srgbClr val="00B0F0"/>
              </a:solidFill>
            </p:spPr>
            <p:style>
              <a:lnRef idx="2">
                <a:schemeClr val="dk1"/>
              </a:lnRef>
              <a:fillRef idx="1">
                <a:schemeClr val="lt1"/>
              </a:fillRef>
              <a:effectRef idx="0">
                <a:schemeClr val="dk1"/>
              </a:effectRef>
              <a:fontRef idx="minor">
                <a:schemeClr val="dk1"/>
              </a:fontRef>
            </p:style>
            <p:txBody>
              <a:bodyPr rtlCol="0" anchor="ctr"/>
              <a:lstStyle/>
              <a:p>
                <a:pPr algn="ctr"/>
                <a:r>
                  <a:rPr lang="en-US" sz="900" dirty="0"/>
                  <a:t>*</a:t>
                </a:r>
                <a:endParaRPr lang="en-GB" sz="900" dirty="0"/>
              </a:p>
            </p:txBody>
          </p:sp>
          <p:sp>
            <p:nvSpPr>
              <p:cNvPr id="71" name="Rectangle 70">
                <a:extLst>
                  <a:ext uri="{FF2B5EF4-FFF2-40B4-BE49-F238E27FC236}">
                    <a16:creationId xmlns:a16="http://schemas.microsoft.com/office/drawing/2014/main" id="{9A290485-B972-24C4-06DD-130B5F748928}"/>
                  </a:ext>
                </a:extLst>
              </p:cNvPr>
              <p:cNvSpPr/>
              <p:nvPr/>
            </p:nvSpPr>
            <p:spPr>
              <a:xfrm>
                <a:off x="8752949" y="4224595"/>
                <a:ext cx="360000" cy="360000"/>
              </a:xfrm>
              <a:prstGeom prst="rect">
                <a:avLst/>
              </a:prstGeom>
              <a:solidFill>
                <a:srgbClr val="00B0F0"/>
              </a:solidFill>
            </p:spPr>
            <p:style>
              <a:lnRef idx="2">
                <a:schemeClr val="dk1"/>
              </a:lnRef>
              <a:fillRef idx="1">
                <a:schemeClr val="lt1"/>
              </a:fillRef>
              <a:effectRef idx="0">
                <a:schemeClr val="dk1"/>
              </a:effectRef>
              <a:fontRef idx="minor">
                <a:schemeClr val="dk1"/>
              </a:fontRef>
            </p:style>
            <p:txBody>
              <a:bodyPr rtlCol="0" anchor="ctr"/>
              <a:lstStyle/>
              <a:p>
                <a:pPr algn="ctr"/>
                <a:r>
                  <a:rPr lang="en-US" sz="900" dirty="0"/>
                  <a:t>-</a:t>
                </a:r>
                <a:endParaRPr lang="en-GB" sz="900" dirty="0"/>
              </a:p>
            </p:txBody>
          </p:sp>
          <p:sp>
            <p:nvSpPr>
              <p:cNvPr id="72" name="Rectangle 71">
                <a:extLst>
                  <a:ext uri="{FF2B5EF4-FFF2-40B4-BE49-F238E27FC236}">
                    <a16:creationId xmlns:a16="http://schemas.microsoft.com/office/drawing/2014/main" id="{34838D6E-B077-8439-75B6-283331DFA35E}"/>
                  </a:ext>
                </a:extLst>
              </p:cNvPr>
              <p:cNvSpPr/>
              <p:nvPr/>
            </p:nvSpPr>
            <p:spPr>
              <a:xfrm>
                <a:off x="9123422" y="4224595"/>
                <a:ext cx="360000" cy="360000"/>
              </a:xfrm>
              <a:prstGeom prst="rect">
                <a:avLst/>
              </a:prstGeom>
              <a:solidFill>
                <a:srgbClr val="00B0F0"/>
              </a:solidFill>
            </p:spPr>
            <p:style>
              <a:lnRef idx="2">
                <a:schemeClr val="dk1"/>
              </a:lnRef>
              <a:fillRef idx="1">
                <a:schemeClr val="lt1"/>
              </a:fillRef>
              <a:effectRef idx="0">
                <a:schemeClr val="dk1"/>
              </a:effectRef>
              <a:fontRef idx="minor">
                <a:schemeClr val="dk1"/>
              </a:fontRef>
            </p:style>
            <p:txBody>
              <a:bodyPr rtlCol="0" anchor="ctr"/>
              <a:lstStyle/>
              <a:p>
                <a:pPr algn="ctr"/>
                <a:r>
                  <a:rPr lang="en-US" sz="900" dirty="0"/>
                  <a:t>Y</a:t>
                </a:r>
                <a:endParaRPr lang="en-GB" sz="900" dirty="0"/>
              </a:p>
            </p:txBody>
          </p:sp>
          <p:sp>
            <p:nvSpPr>
              <p:cNvPr id="73" name="Rectangle 72">
                <a:extLst>
                  <a:ext uri="{FF2B5EF4-FFF2-40B4-BE49-F238E27FC236}">
                    <a16:creationId xmlns:a16="http://schemas.microsoft.com/office/drawing/2014/main" id="{057E7B57-0BAB-4EF7-A345-8266ECE0FD60}"/>
                  </a:ext>
                </a:extLst>
              </p:cNvPr>
              <p:cNvSpPr/>
              <p:nvPr/>
            </p:nvSpPr>
            <p:spPr>
              <a:xfrm>
                <a:off x="9493895" y="4224595"/>
                <a:ext cx="360000" cy="360000"/>
              </a:xfrm>
              <a:prstGeom prst="rect">
                <a:avLst/>
              </a:prstGeom>
              <a:solidFill>
                <a:srgbClr val="00B0F0"/>
              </a:solidFill>
            </p:spPr>
            <p:style>
              <a:lnRef idx="2">
                <a:schemeClr val="dk1"/>
              </a:lnRef>
              <a:fillRef idx="1">
                <a:schemeClr val="lt1"/>
              </a:fillRef>
              <a:effectRef idx="0">
                <a:schemeClr val="dk1"/>
              </a:effectRef>
              <a:fontRef idx="minor">
                <a:schemeClr val="dk1"/>
              </a:fontRef>
            </p:style>
            <p:txBody>
              <a:bodyPr rtlCol="0" anchor="ctr"/>
              <a:lstStyle/>
              <a:p>
                <a:pPr algn="ctr"/>
                <a:r>
                  <a:rPr lang="en-US" sz="900" dirty="0"/>
                  <a:t>Y</a:t>
                </a:r>
                <a:endParaRPr lang="en-GB" sz="900" dirty="0"/>
              </a:p>
            </p:txBody>
          </p:sp>
          <p:sp>
            <p:nvSpPr>
              <p:cNvPr id="74" name="Rectangle 73">
                <a:extLst>
                  <a:ext uri="{FF2B5EF4-FFF2-40B4-BE49-F238E27FC236}">
                    <a16:creationId xmlns:a16="http://schemas.microsoft.com/office/drawing/2014/main" id="{750D2C2D-9CB0-F5B9-2A08-609C18A1CAAD}"/>
                  </a:ext>
                </a:extLst>
              </p:cNvPr>
              <p:cNvSpPr/>
              <p:nvPr/>
            </p:nvSpPr>
            <p:spPr>
              <a:xfrm>
                <a:off x="9858368" y="4224595"/>
                <a:ext cx="360000" cy="360000"/>
              </a:xfrm>
              <a:prstGeom prst="rect">
                <a:avLst/>
              </a:prstGeom>
              <a:solidFill>
                <a:srgbClr val="00B0F0"/>
              </a:solidFill>
            </p:spPr>
            <p:style>
              <a:lnRef idx="2">
                <a:schemeClr val="dk1"/>
              </a:lnRef>
              <a:fillRef idx="1">
                <a:schemeClr val="lt1"/>
              </a:fillRef>
              <a:effectRef idx="0">
                <a:schemeClr val="dk1"/>
              </a:effectRef>
              <a:fontRef idx="minor">
                <a:schemeClr val="dk1"/>
              </a:fontRef>
            </p:style>
            <p:txBody>
              <a:bodyPr rtlCol="0" anchor="ctr"/>
              <a:lstStyle/>
              <a:p>
                <a:pPr algn="ctr"/>
                <a:r>
                  <a:rPr lang="en-US" sz="900" dirty="0"/>
                  <a:t>M</a:t>
                </a:r>
                <a:endParaRPr lang="en-GB" sz="900" dirty="0"/>
              </a:p>
            </p:txBody>
          </p:sp>
          <p:sp>
            <p:nvSpPr>
              <p:cNvPr id="75" name="Rectangle 74">
                <a:extLst>
                  <a:ext uri="{FF2B5EF4-FFF2-40B4-BE49-F238E27FC236}">
                    <a16:creationId xmlns:a16="http://schemas.microsoft.com/office/drawing/2014/main" id="{3BCDC2F1-AB18-1258-F558-1563EF70ABE9}"/>
                  </a:ext>
                </a:extLst>
              </p:cNvPr>
              <p:cNvSpPr/>
              <p:nvPr/>
            </p:nvSpPr>
            <p:spPr>
              <a:xfrm>
                <a:off x="10213895" y="4224595"/>
                <a:ext cx="360000" cy="360000"/>
              </a:xfrm>
              <a:prstGeom prst="rect">
                <a:avLst/>
              </a:prstGeom>
              <a:solidFill>
                <a:srgbClr val="00B0F0"/>
              </a:solidFill>
            </p:spPr>
            <p:style>
              <a:lnRef idx="2">
                <a:schemeClr val="dk1"/>
              </a:lnRef>
              <a:fillRef idx="1">
                <a:schemeClr val="lt1"/>
              </a:fillRef>
              <a:effectRef idx="0">
                <a:schemeClr val="dk1"/>
              </a:effectRef>
              <a:fontRef idx="minor">
                <a:schemeClr val="dk1"/>
              </a:fontRef>
            </p:style>
            <p:txBody>
              <a:bodyPr rtlCol="0" anchor="ctr"/>
              <a:lstStyle/>
              <a:p>
                <a:pPr algn="ctr"/>
                <a:r>
                  <a:rPr lang="en-US" sz="900" dirty="0"/>
                  <a:t>M</a:t>
                </a:r>
                <a:endParaRPr lang="en-GB" sz="900" dirty="0"/>
              </a:p>
            </p:txBody>
          </p:sp>
          <p:sp>
            <p:nvSpPr>
              <p:cNvPr id="76" name="Rectangle 75">
                <a:extLst>
                  <a:ext uri="{FF2B5EF4-FFF2-40B4-BE49-F238E27FC236}">
                    <a16:creationId xmlns:a16="http://schemas.microsoft.com/office/drawing/2014/main" id="{AAFFE045-4500-67D7-E54A-606FE6D44ADD}"/>
                  </a:ext>
                </a:extLst>
              </p:cNvPr>
              <p:cNvSpPr/>
              <p:nvPr/>
            </p:nvSpPr>
            <p:spPr>
              <a:xfrm>
                <a:off x="10573895" y="4224595"/>
                <a:ext cx="360000" cy="360000"/>
              </a:xfrm>
              <a:prstGeom prst="rect">
                <a:avLst/>
              </a:prstGeom>
              <a:solidFill>
                <a:srgbClr val="00B0F0"/>
              </a:solidFill>
            </p:spPr>
            <p:style>
              <a:lnRef idx="2">
                <a:schemeClr val="dk1"/>
              </a:lnRef>
              <a:fillRef idx="1">
                <a:schemeClr val="lt1"/>
              </a:fillRef>
              <a:effectRef idx="0">
                <a:schemeClr val="dk1"/>
              </a:effectRef>
              <a:fontRef idx="minor">
                <a:schemeClr val="dk1"/>
              </a:fontRef>
            </p:style>
            <p:txBody>
              <a:bodyPr rtlCol="0" anchor="ctr"/>
              <a:lstStyle/>
              <a:p>
                <a:pPr algn="ctr"/>
                <a:r>
                  <a:rPr lang="en-US" sz="900" dirty="0"/>
                  <a:t>*</a:t>
                </a:r>
                <a:endParaRPr lang="en-GB" sz="900" dirty="0"/>
              </a:p>
            </p:txBody>
          </p:sp>
          <p:sp>
            <p:nvSpPr>
              <p:cNvPr id="77" name="Rectangle 76">
                <a:extLst>
                  <a:ext uri="{FF2B5EF4-FFF2-40B4-BE49-F238E27FC236}">
                    <a16:creationId xmlns:a16="http://schemas.microsoft.com/office/drawing/2014/main" id="{06847EB2-89B7-A713-C111-2BABE241ACED}"/>
                  </a:ext>
                </a:extLst>
              </p:cNvPr>
              <p:cNvSpPr/>
              <p:nvPr/>
            </p:nvSpPr>
            <p:spPr>
              <a:xfrm>
                <a:off x="10929422" y="4224595"/>
                <a:ext cx="360000" cy="360000"/>
              </a:xfrm>
              <a:prstGeom prst="rect">
                <a:avLst/>
              </a:prstGeom>
              <a:solidFill>
                <a:srgbClr val="00B0F0"/>
              </a:solidFill>
            </p:spPr>
            <p:style>
              <a:lnRef idx="2">
                <a:schemeClr val="dk1"/>
              </a:lnRef>
              <a:fillRef idx="1">
                <a:schemeClr val="lt1"/>
              </a:fillRef>
              <a:effectRef idx="0">
                <a:schemeClr val="dk1"/>
              </a:effectRef>
              <a:fontRef idx="minor">
                <a:schemeClr val="dk1"/>
              </a:fontRef>
            </p:style>
            <p:txBody>
              <a:bodyPr rtlCol="0" anchor="ctr"/>
              <a:lstStyle/>
              <a:p>
                <a:pPr algn="ctr"/>
                <a:r>
                  <a:rPr lang="en-US" sz="900" dirty="0"/>
                  <a:t>*</a:t>
                </a:r>
                <a:endParaRPr lang="en-GB" sz="900" dirty="0"/>
              </a:p>
            </p:txBody>
          </p:sp>
          <p:sp>
            <p:nvSpPr>
              <p:cNvPr id="78" name="Rectangle 77">
                <a:extLst>
                  <a:ext uri="{FF2B5EF4-FFF2-40B4-BE49-F238E27FC236}">
                    <a16:creationId xmlns:a16="http://schemas.microsoft.com/office/drawing/2014/main" id="{883B8239-A3F0-6728-CCDC-2D340C42FE48}"/>
                  </a:ext>
                </a:extLst>
              </p:cNvPr>
              <p:cNvSpPr/>
              <p:nvPr/>
            </p:nvSpPr>
            <p:spPr>
              <a:xfrm>
                <a:off x="11298616" y="4224595"/>
                <a:ext cx="360000" cy="360000"/>
              </a:xfrm>
              <a:prstGeom prst="rect">
                <a:avLst/>
              </a:prstGeom>
              <a:solidFill>
                <a:srgbClr val="00B0F0"/>
              </a:solidFill>
            </p:spPr>
            <p:style>
              <a:lnRef idx="2">
                <a:schemeClr val="dk1"/>
              </a:lnRef>
              <a:fillRef idx="1">
                <a:schemeClr val="lt1"/>
              </a:fillRef>
              <a:effectRef idx="0">
                <a:schemeClr val="dk1"/>
              </a:effectRef>
              <a:fontRef idx="minor">
                <a:schemeClr val="dk1"/>
              </a:fontRef>
            </p:style>
            <p:txBody>
              <a:bodyPr rtlCol="0" anchor="ctr"/>
              <a:lstStyle/>
              <a:p>
                <a:pPr algn="ctr"/>
                <a:r>
                  <a:rPr lang="en-US" sz="900" dirty="0"/>
                  <a:t>*</a:t>
                </a:r>
                <a:endParaRPr lang="en-GB" sz="900" dirty="0"/>
              </a:p>
            </p:txBody>
          </p:sp>
          <p:sp>
            <p:nvSpPr>
              <p:cNvPr id="79" name="Rectangle 78">
                <a:extLst>
                  <a:ext uri="{FF2B5EF4-FFF2-40B4-BE49-F238E27FC236}">
                    <a16:creationId xmlns:a16="http://schemas.microsoft.com/office/drawing/2014/main" id="{9FBC28CB-36F3-C0B2-4E27-B6A9F07C716E}"/>
                  </a:ext>
                </a:extLst>
              </p:cNvPr>
              <p:cNvSpPr/>
              <p:nvPr/>
            </p:nvSpPr>
            <p:spPr>
              <a:xfrm>
                <a:off x="11667810" y="4224595"/>
                <a:ext cx="360000" cy="360000"/>
              </a:xfrm>
              <a:prstGeom prst="rect">
                <a:avLst/>
              </a:prstGeom>
              <a:solidFill>
                <a:srgbClr val="00B0F0"/>
              </a:solidFill>
            </p:spPr>
            <p:style>
              <a:lnRef idx="2">
                <a:schemeClr val="dk1"/>
              </a:lnRef>
              <a:fillRef idx="1">
                <a:schemeClr val="lt1"/>
              </a:fillRef>
              <a:effectRef idx="0">
                <a:schemeClr val="dk1"/>
              </a:effectRef>
              <a:fontRef idx="minor">
                <a:schemeClr val="dk1"/>
              </a:fontRef>
            </p:style>
            <p:txBody>
              <a:bodyPr rtlCol="0" anchor="ctr"/>
              <a:lstStyle/>
              <a:p>
                <a:pPr algn="ctr"/>
                <a:r>
                  <a:rPr lang="en-US" sz="900" dirty="0"/>
                  <a:t>*</a:t>
                </a:r>
                <a:endParaRPr lang="en-GB" sz="900" dirty="0"/>
              </a:p>
            </p:txBody>
          </p:sp>
        </p:grpSp>
        <p:sp>
          <p:nvSpPr>
            <p:cNvPr id="80" name="TextBox 79">
              <a:extLst>
                <a:ext uri="{FF2B5EF4-FFF2-40B4-BE49-F238E27FC236}">
                  <a16:creationId xmlns:a16="http://schemas.microsoft.com/office/drawing/2014/main" id="{661F1B7F-9B4B-AD6A-5846-BBC9994EBB9F}"/>
                </a:ext>
              </a:extLst>
            </p:cNvPr>
            <p:cNvSpPr txBox="1"/>
            <p:nvPr/>
          </p:nvSpPr>
          <p:spPr>
            <a:xfrm>
              <a:off x="6289614" y="5628821"/>
              <a:ext cx="1154771" cy="1174185"/>
            </a:xfrm>
            <a:prstGeom prst="rect">
              <a:avLst/>
            </a:prstGeom>
            <a:noFill/>
          </p:spPr>
          <p:txBody>
            <a:bodyPr wrap="none" rtlCol="0">
              <a:spAutoFit/>
            </a:bodyPr>
            <a:lstStyle/>
            <a:p>
              <a:r>
                <a:rPr lang="en-US" sz="900" dirty="0"/>
                <a:t>Sensor Code</a:t>
              </a:r>
            </a:p>
            <a:p>
              <a:r>
                <a:rPr lang="en-US" sz="900" dirty="0">
                  <a:solidFill>
                    <a:srgbClr val="00B050"/>
                  </a:solidFill>
                </a:rPr>
                <a:t>WPS</a:t>
              </a:r>
            </a:p>
            <a:p>
              <a:r>
                <a:rPr lang="en-US" sz="900" dirty="0">
                  <a:solidFill>
                    <a:srgbClr val="00B050"/>
                  </a:solidFill>
                </a:rPr>
                <a:t>HLS</a:t>
              </a:r>
            </a:p>
            <a:p>
              <a:r>
                <a:rPr lang="en-US" sz="900" dirty="0">
                  <a:solidFill>
                    <a:srgbClr val="00B050"/>
                  </a:solidFill>
                </a:rPr>
                <a:t>.</a:t>
              </a:r>
            </a:p>
            <a:p>
              <a:r>
                <a:rPr lang="en-US" sz="900" dirty="0">
                  <a:solidFill>
                    <a:srgbClr val="00B050"/>
                  </a:solidFill>
                </a:rPr>
                <a:t>.</a:t>
              </a:r>
              <a:endParaRPr lang="en-GB" sz="900" dirty="0">
                <a:solidFill>
                  <a:srgbClr val="00B050"/>
                </a:solidFill>
              </a:endParaRPr>
            </a:p>
          </p:txBody>
        </p:sp>
        <p:sp>
          <p:nvSpPr>
            <p:cNvPr id="82" name="TextBox 81">
              <a:extLst>
                <a:ext uri="{FF2B5EF4-FFF2-40B4-BE49-F238E27FC236}">
                  <a16:creationId xmlns:a16="http://schemas.microsoft.com/office/drawing/2014/main" id="{D3A97446-0264-0CF9-DB8B-B0F02223453F}"/>
                </a:ext>
              </a:extLst>
            </p:cNvPr>
            <p:cNvSpPr txBox="1"/>
            <p:nvPr/>
          </p:nvSpPr>
          <p:spPr>
            <a:xfrm>
              <a:off x="8978833" y="4955580"/>
              <a:ext cx="2190442" cy="1174185"/>
            </a:xfrm>
            <a:prstGeom prst="rect">
              <a:avLst/>
            </a:prstGeom>
            <a:noFill/>
          </p:spPr>
          <p:txBody>
            <a:bodyPr wrap="none" rtlCol="0">
              <a:spAutoFit/>
            </a:bodyPr>
            <a:lstStyle/>
            <a:p>
              <a:r>
                <a:rPr lang="en-US" sz="900" dirty="0"/>
                <a:t>YYMM of Batch </a:t>
              </a:r>
              <a:r>
                <a:rPr lang="en-US" sz="900" dirty="0" err="1"/>
                <a:t>Mfg</a:t>
              </a:r>
              <a:r>
                <a:rPr lang="en-US" sz="900" dirty="0"/>
                <a:t> or Assy</a:t>
              </a:r>
            </a:p>
            <a:p>
              <a:r>
                <a:rPr lang="en-US" sz="900" dirty="0">
                  <a:solidFill>
                    <a:srgbClr val="00B050"/>
                  </a:solidFill>
                </a:rPr>
                <a:t>2101</a:t>
              </a:r>
            </a:p>
            <a:p>
              <a:r>
                <a:rPr lang="en-US" sz="900" dirty="0">
                  <a:solidFill>
                    <a:srgbClr val="00B050"/>
                  </a:solidFill>
                </a:rPr>
                <a:t>2201</a:t>
              </a:r>
            </a:p>
            <a:p>
              <a:r>
                <a:rPr lang="en-US" sz="900" dirty="0">
                  <a:solidFill>
                    <a:srgbClr val="00B050"/>
                  </a:solidFill>
                </a:rPr>
                <a:t>.</a:t>
              </a:r>
            </a:p>
            <a:p>
              <a:r>
                <a:rPr lang="en-US" sz="900" dirty="0">
                  <a:solidFill>
                    <a:srgbClr val="00B050"/>
                  </a:solidFill>
                </a:rPr>
                <a:t>.</a:t>
              </a:r>
              <a:endParaRPr lang="en-GB" sz="900" dirty="0">
                <a:solidFill>
                  <a:srgbClr val="00B050"/>
                </a:solidFill>
              </a:endParaRPr>
            </a:p>
          </p:txBody>
        </p:sp>
        <p:sp>
          <p:nvSpPr>
            <p:cNvPr id="83" name="TextBox 82">
              <a:extLst>
                <a:ext uri="{FF2B5EF4-FFF2-40B4-BE49-F238E27FC236}">
                  <a16:creationId xmlns:a16="http://schemas.microsoft.com/office/drawing/2014/main" id="{B32D4CE5-87D2-BE0B-C7E1-0AD74DE9359B}"/>
                </a:ext>
              </a:extLst>
            </p:cNvPr>
            <p:cNvSpPr txBox="1"/>
            <p:nvPr/>
          </p:nvSpPr>
          <p:spPr>
            <a:xfrm>
              <a:off x="11050360" y="5130260"/>
              <a:ext cx="800918" cy="1174185"/>
            </a:xfrm>
            <a:prstGeom prst="rect">
              <a:avLst/>
            </a:prstGeom>
            <a:noFill/>
          </p:spPr>
          <p:txBody>
            <a:bodyPr wrap="none" rtlCol="0">
              <a:spAutoFit/>
            </a:bodyPr>
            <a:lstStyle/>
            <a:p>
              <a:r>
                <a:rPr lang="en-US" sz="900" dirty="0"/>
                <a:t>Number</a:t>
              </a:r>
            </a:p>
            <a:p>
              <a:r>
                <a:rPr lang="en-US" sz="900" dirty="0">
                  <a:solidFill>
                    <a:srgbClr val="00B050"/>
                  </a:solidFill>
                </a:rPr>
                <a:t>0001</a:t>
              </a:r>
            </a:p>
            <a:p>
              <a:r>
                <a:rPr lang="en-US" sz="900" dirty="0">
                  <a:solidFill>
                    <a:srgbClr val="00B050"/>
                  </a:solidFill>
                </a:rPr>
                <a:t>0002</a:t>
              </a:r>
            </a:p>
            <a:p>
              <a:r>
                <a:rPr lang="en-US" sz="900" dirty="0">
                  <a:solidFill>
                    <a:srgbClr val="00B050"/>
                  </a:solidFill>
                </a:rPr>
                <a:t>.</a:t>
              </a:r>
            </a:p>
            <a:p>
              <a:r>
                <a:rPr lang="en-US" sz="900" dirty="0">
                  <a:solidFill>
                    <a:srgbClr val="00B050"/>
                  </a:solidFill>
                </a:rPr>
                <a:t>.</a:t>
              </a:r>
            </a:p>
          </p:txBody>
        </p:sp>
        <p:sp>
          <p:nvSpPr>
            <p:cNvPr id="84" name="TextBox 83">
              <a:extLst>
                <a:ext uri="{FF2B5EF4-FFF2-40B4-BE49-F238E27FC236}">
                  <a16:creationId xmlns:a16="http://schemas.microsoft.com/office/drawing/2014/main" id="{922A7BA8-39F4-A3B0-6A45-BEA8DE09A301}"/>
                </a:ext>
              </a:extLst>
            </p:cNvPr>
            <p:cNvSpPr txBox="1"/>
            <p:nvPr/>
          </p:nvSpPr>
          <p:spPr>
            <a:xfrm>
              <a:off x="4618161" y="4912279"/>
              <a:ext cx="1249708" cy="345348"/>
            </a:xfrm>
            <a:prstGeom prst="rect">
              <a:avLst/>
            </a:prstGeom>
            <a:noFill/>
          </p:spPr>
          <p:txBody>
            <a:bodyPr wrap="none" rtlCol="0">
              <a:spAutoFit/>
            </a:bodyPr>
            <a:lstStyle/>
            <a:p>
              <a:r>
                <a:rPr lang="en-US" sz="900" dirty="0"/>
                <a:t>Machine Code</a:t>
              </a:r>
              <a:endParaRPr lang="en-GB" sz="900" dirty="0"/>
            </a:p>
          </p:txBody>
        </p:sp>
        <p:sp>
          <p:nvSpPr>
            <p:cNvPr id="85" name="TextBox 84">
              <a:extLst>
                <a:ext uri="{FF2B5EF4-FFF2-40B4-BE49-F238E27FC236}">
                  <a16:creationId xmlns:a16="http://schemas.microsoft.com/office/drawing/2014/main" id="{BD6CF868-5FE1-F54D-CAE7-94F88689E6CF}"/>
                </a:ext>
              </a:extLst>
            </p:cNvPr>
            <p:cNvSpPr txBox="1"/>
            <p:nvPr/>
          </p:nvSpPr>
          <p:spPr>
            <a:xfrm>
              <a:off x="5140176" y="5134094"/>
              <a:ext cx="1536279" cy="759767"/>
            </a:xfrm>
            <a:prstGeom prst="rect">
              <a:avLst/>
            </a:prstGeom>
            <a:noFill/>
          </p:spPr>
          <p:txBody>
            <a:bodyPr wrap="square" rtlCol="0">
              <a:spAutoFit/>
            </a:bodyPr>
            <a:lstStyle/>
            <a:p>
              <a:r>
                <a:rPr lang="en-US" sz="900" dirty="0"/>
                <a:t>Code</a:t>
              </a:r>
            </a:p>
            <a:p>
              <a:r>
                <a:rPr lang="en-US" sz="900" dirty="0">
                  <a:solidFill>
                    <a:srgbClr val="00B050"/>
                  </a:solidFill>
                </a:rPr>
                <a:t>Geodesy Instrumentation</a:t>
              </a:r>
              <a:endParaRPr lang="en-GB" sz="900" dirty="0">
                <a:solidFill>
                  <a:srgbClr val="00B050"/>
                </a:solidFill>
              </a:endParaRPr>
            </a:p>
          </p:txBody>
        </p:sp>
        <p:grpSp>
          <p:nvGrpSpPr>
            <p:cNvPr id="86" name="Group 85">
              <a:extLst>
                <a:ext uri="{FF2B5EF4-FFF2-40B4-BE49-F238E27FC236}">
                  <a16:creationId xmlns:a16="http://schemas.microsoft.com/office/drawing/2014/main" id="{5F84E46D-856F-A7D3-1190-CD75BE0CF206}"/>
                </a:ext>
              </a:extLst>
            </p:cNvPr>
            <p:cNvGrpSpPr/>
            <p:nvPr/>
          </p:nvGrpSpPr>
          <p:grpSpPr>
            <a:xfrm>
              <a:off x="6703521" y="4662576"/>
              <a:ext cx="914400" cy="966245"/>
              <a:chOff x="6703521" y="4662576"/>
              <a:chExt cx="914400" cy="966245"/>
            </a:xfrm>
          </p:grpSpPr>
          <p:sp>
            <p:nvSpPr>
              <p:cNvPr id="87" name="Left Brace 86">
                <a:extLst>
                  <a:ext uri="{FF2B5EF4-FFF2-40B4-BE49-F238E27FC236}">
                    <a16:creationId xmlns:a16="http://schemas.microsoft.com/office/drawing/2014/main" id="{19422894-B012-FE70-7010-EB51DF98FF86}"/>
                  </a:ext>
                </a:extLst>
              </p:cNvPr>
              <p:cNvSpPr/>
              <p:nvPr/>
            </p:nvSpPr>
            <p:spPr>
              <a:xfrm rot="16200000">
                <a:off x="7082997" y="4283100"/>
                <a:ext cx="155448" cy="914400"/>
              </a:xfrm>
              <a:prstGeom prst="lef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GB" sz="900"/>
              </a:p>
            </p:txBody>
          </p:sp>
          <p:cxnSp>
            <p:nvCxnSpPr>
              <p:cNvPr id="88" name="Straight Arrow Connector 87">
                <a:extLst>
                  <a:ext uri="{FF2B5EF4-FFF2-40B4-BE49-F238E27FC236}">
                    <a16:creationId xmlns:a16="http://schemas.microsoft.com/office/drawing/2014/main" id="{6E8AE9E9-AC47-74E0-7C57-3F6A93095CFB}"/>
                  </a:ext>
                </a:extLst>
              </p:cNvPr>
              <p:cNvCxnSpPr>
                <a:cxnSpLocks/>
                <a:stCxn id="80" idx="0"/>
                <a:endCxn id="87" idx="1"/>
              </p:cNvCxnSpPr>
              <p:nvPr/>
            </p:nvCxnSpPr>
            <p:spPr>
              <a:xfrm flipV="1">
                <a:off x="6867001" y="4818025"/>
                <a:ext cx="293721" cy="81079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grpSp>
        <p:sp>
          <p:nvSpPr>
            <p:cNvPr id="89" name="Left Brace 88">
              <a:extLst>
                <a:ext uri="{FF2B5EF4-FFF2-40B4-BE49-F238E27FC236}">
                  <a16:creationId xmlns:a16="http://schemas.microsoft.com/office/drawing/2014/main" id="{95374543-62F7-DB91-10BB-163DD84586C0}"/>
                </a:ext>
              </a:extLst>
            </p:cNvPr>
            <p:cNvSpPr/>
            <p:nvPr/>
          </p:nvSpPr>
          <p:spPr>
            <a:xfrm rot="16200000">
              <a:off x="8132892" y="4287542"/>
              <a:ext cx="155448" cy="914400"/>
            </a:xfrm>
            <a:prstGeom prst="lef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GB" sz="900"/>
            </a:p>
          </p:txBody>
        </p:sp>
        <p:cxnSp>
          <p:nvCxnSpPr>
            <p:cNvPr id="90" name="Straight Arrow Connector 89">
              <a:extLst>
                <a:ext uri="{FF2B5EF4-FFF2-40B4-BE49-F238E27FC236}">
                  <a16:creationId xmlns:a16="http://schemas.microsoft.com/office/drawing/2014/main" id="{310FF530-0538-9A31-DD63-D57E8284E16C}"/>
                </a:ext>
              </a:extLst>
            </p:cNvPr>
            <p:cNvCxnSpPr>
              <a:cxnSpLocks/>
              <a:stCxn id="81" idx="0"/>
              <a:endCxn id="89" idx="1"/>
            </p:cNvCxnSpPr>
            <p:nvPr/>
          </p:nvCxnSpPr>
          <p:spPr>
            <a:xfrm flipH="1" flipV="1">
              <a:off x="8210617" y="4822467"/>
              <a:ext cx="64328" cy="10316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91" name="Left Brace 90">
              <a:extLst>
                <a:ext uri="{FF2B5EF4-FFF2-40B4-BE49-F238E27FC236}">
                  <a16:creationId xmlns:a16="http://schemas.microsoft.com/office/drawing/2014/main" id="{3CB5EC99-9DFB-ABC1-43FD-6DC2DF6B7F1B}"/>
                </a:ext>
              </a:extLst>
            </p:cNvPr>
            <p:cNvSpPr/>
            <p:nvPr/>
          </p:nvSpPr>
          <p:spPr>
            <a:xfrm rot="16200000">
              <a:off x="9759438" y="4166248"/>
              <a:ext cx="156675" cy="1149330"/>
            </a:xfrm>
            <a:prstGeom prst="lef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GB" sz="900"/>
            </a:p>
          </p:txBody>
        </p:sp>
        <p:cxnSp>
          <p:nvCxnSpPr>
            <p:cNvPr id="92" name="Straight Arrow Connector 91">
              <a:extLst>
                <a:ext uri="{FF2B5EF4-FFF2-40B4-BE49-F238E27FC236}">
                  <a16:creationId xmlns:a16="http://schemas.microsoft.com/office/drawing/2014/main" id="{83D34E46-5F47-F28E-5581-C93D3D42DEA9}"/>
                </a:ext>
              </a:extLst>
            </p:cNvPr>
            <p:cNvCxnSpPr>
              <a:cxnSpLocks/>
              <a:stCxn id="82" idx="0"/>
              <a:endCxn id="91" idx="1"/>
            </p:cNvCxnSpPr>
            <p:nvPr/>
          </p:nvCxnSpPr>
          <p:spPr>
            <a:xfrm flipH="1" flipV="1">
              <a:off x="9837775" y="4819250"/>
              <a:ext cx="236280" cy="136329"/>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93" name="Left Brace 92">
              <a:extLst>
                <a:ext uri="{FF2B5EF4-FFF2-40B4-BE49-F238E27FC236}">
                  <a16:creationId xmlns:a16="http://schemas.microsoft.com/office/drawing/2014/main" id="{9BB15F10-333F-0659-CDC1-80D1AA59F8FD}"/>
                </a:ext>
              </a:extLst>
            </p:cNvPr>
            <p:cNvSpPr/>
            <p:nvPr/>
          </p:nvSpPr>
          <p:spPr>
            <a:xfrm rot="16200000">
              <a:off x="11235365" y="4152038"/>
              <a:ext cx="185420" cy="1149331"/>
            </a:xfrm>
            <a:prstGeom prst="lef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GB" sz="900"/>
            </a:p>
          </p:txBody>
        </p:sp>
        <p:cxnSp>
          <p:nvCxnSpPr>
            <p:cNvPr id="94" name="Straight Arrow Connector 93">
              <a:extLst>
                <a:ext uri="{FF2B5EF4-FFF2-40B4-BE49-F238E27FC236}">
                  <a16:creationId xmlns:a16="http://schemas.microsoft.com/office/drawing/2014/main" id="{77BD0C41-7D88-73DD-9364-536F251B383B}"/>
                </a:ext>
              </a:extLst>
            </p:cNvPr>
            <p:cNvCxnSpPr>
              <a:cxnSpLocks/>
              <a:stCxn id="83" idx="0"/>
              <a:endCxn id="93" idx="1"/>
            </p:cNvCxnSpPr>
            <p:nvPr/>
          </p:nvCxnSpPr>
          <p:spPr>
            <a:xfrm flipH="1" flipV="1">
              <a:off x="11328075" y="4819413"/>
              <a:ext cx="122745" cy="31084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grpSp>
          <p:nvGrpSpPr>
            <p:cNvPr id="95" name="Group 94">
              <a:extLst>
                <a:ext uri="{FF2B5EF4-FFF2-40B4-BE49-F238E27FC236}">
                  <a16:creationId xmlns:a16="http://schemas.microsoft.com/office/drawing/2014/main" id="{AD422DE7-817C-0E4E-001B-FFC0300D61F2}"/>
                </a:ext>
              </a:extLst>
            </p:cNvPr>
            <p:cNvGrpSpPr/>
            <p:nvPr/>
          </p:nvGrpSpPr>
          <p:grpSpPr>
            <a:xfrm>
              <a:off x="5177025" y="4634002"/>
              <a:ext cx="681053" cy="278284"/>
              <a:chOff x="6703521" y="4662576"/>
              <a:chExt cx="914400" cy="219208"/>
            </a:xfrm>
          </p:grpSpPr>
          <p:sp>
            <p:nvSpPr>
              <p:cNvPr id="96" name="Left Brace 95">
                <a:extLst>
                  <a:ext uri="{FF2B5EF4-FFF2-40B4-BE49-F238E27FC236}">
                    <a16:creationId xmlns:a16="http://schemas.microsoft.com/office/drawing/2014/main" id="{008580F6-3B49-9DF3-94A4-987F3C96B97E}"/>
                  </a:ext>
                </a:extLst>
              </p:cNvPr>
              <p:cNvSpPr/>
              <p:nvPr/>
            </p:nvSpPr>
            <p:spPr>
              <a:xfrm rot="16200000">
                <a:off x="7082997" y="4283100"/>
                <a:ext cx="155448" cy="914400"/>
              </a:xfrm>
              <a:prstGeom prst="lef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GB" sz="900"/>
              </a:p>
            </p:txBody>
          </p:sp>
          <p:cxnSp>
            <p:nvCxnSpPr>
              <p:cNvPr id="97" name="Straight Arrow Connector 96">
                <a:extLst>
                  <a:ext uri="{FF2B5EF4-FFF2-40B4-BE49-F238E27FC236}">
                    <a16:creationId xmlns:a16="http://schemas.microsoft.com/office/drawing/2014/main" id="{2455AA49-A84B-496B-06A8-62288D69D5B1}"/>
                  </a:ext>
                </a:extLst>
              </p:cNvPr>
              <p:cNvCxnSpPr>
                <a:cxnSpLocks/>
                <a:stCxn id="84" idx="0"/>
                <a:endCxn id="96" idx="1"/>
              </p:cNvCxnSpPr>
              <p:nvPr/>
            </p:nvCxnSpPr>
            <p:spPr>
              <a:xfrm flipV="1">
                <a:off x="6792122" y="4818025"/>
                <a:ext cx="368599" cy="63759"/>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grpSp>
        <p:grpSp>
          <p:nvGrpSpPr>
            <p:cNvPr id="98" name="Group 97">
              <a:extLst>
                <a:ext uri="{FF2B5EF4-FFF2-40B4-BE49-F238E27FC236}">
                  <a16:creationId xmlns:a16="http://schemas.microsoft.com/office/drawing/2014/main" id="{3BF30210-6747-53DF-836F-54EFABF24D2E}"/>
                </a:ext>
              </a:extLst>
            </p:cNvPr>
            <p:cNvGrpSpPr/>
            <p:nvPr/>
          </p:nvGrpSpPr>
          <p:grpSpPr>
            <a:xfrm>
              <a:off x="5901005" y="4625809"/>
              <a:ext cx="681053" cy="508286"/>
              <a:chOff x="6703521" y="4662576"/>
              <a:chExt cx="914400" cy="400384"/>
            </a:xfrm>
          </p:grpSpPr>
          <p:sp>
            <p:nvSpPr>
              <p:cNvPr id="99" name="Left Brace 98">
                <a:extLst>
                  <a:ext uri="{FF2B5EF4-FFF2-40B4-BE49-F238E27FC236}">
                    <a16:creationId xmlns:a16="http://schemas.microsoft.com/office/drawing/2014/main" id="{D2C9CBD2-1AE3-0C27-E23D-DE7C387F75D8}"/>
                  </a:ext>
                </a:extLst>
              </p:cNvPr>
              <p:cNvSpPr/>
              <p:nvPr/>
            </p:nvSpPr>
            <p:spPr>
              <a:xfrm rot="16200000">
                <a:off x="7082997" y="4283100"/>
                <a:ext cx="155448" cy="914400"/>
              </a:xfrm>
              <a:prstGeom prst="lef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GB" sz="900"/>
              </a:p>
            </p:txBody>
          </p:sp>
          <p:cxnSp>
            <p:nvCxnSpPr>
              <p:cNvPr id="100" name="Straight Arrow Connector 99">
                <a:extLst>
                  <a:ext uri="{FF2B5EF4-FFF2-40B4-BE49-F238E27FC236}">
                    <a16:creationId xmlns:a16="http://schemas.microsoft.com/office/drawing/2014/main" id="{4F3768FA-E575-C531-901F-142AC13A3EAC}"/>
                  </a:ext>
                </a:extLst>
              </p:cNvPr>
              <p:cNvCxnSpPr>
                <a:cxnSpLocks/>
                <a:stCxn id="85" idx="0"/>
                <a:endCxn id="99" idx="1"/>
              </p:cNvCxnSpPr>
              <p:nvPr/>
            </p:nvCxnSpPr>
            <p:spPr>
              <a:xfrm flipV="1">
                <a:off x="6713338" y="4818025"/>
                <a:ext cx="447383" cy="24493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grpSp>
        <p:sp>
          <p:nvSpPr>
            <p:cNvPr id="81" name="TextBox 80">
              <a:extLst>
                <a:ext uri="{FF2B5EF4-FFF2-40B4-BE49-F238E27FC236}">
                  <a16:creationId xmlns:a16="http://schemas.microsoft.com/office/drawing/2014/main" id="{5FF24875-15C9-FBEF-B28C-C6E24E454444}"/>
                </a:ext>
              </a:extLst>
            </p:cNvPr>
            <p:cNvSpPr txBox="1"/>
            <p:nvPr/>
          </p:nvSpPr>
          <p:spPr>
            <a:xfrm>
              <a:off x="7430011" y="4925635"/>
              <a:ext cx="1689868" cy="1588604"/>
            </a:xfrm>
            <a:prstGeom prst="rect">
              <a:avLst/>
            </a:prstGeom>
            <a:noFill/>
          </p:spPr>
          <p:txBody>
            <a:bodyPr wrap="none" rtlCol="0">
              <a:spAutoFit/>
            </a:bodyPr>
            <a:lstStyle/>
            <a:p>
              <a:r>
                <a:rPr lang="en-US" sz="900" dirty="0"/>
                <a:t>Sensor Variant Code</a:t>
              </a:r>
            </a:p>
            <a:p>
              <a:r>
                <a:rPr lang="en-US" sz="900" dirty="0">
                  <a:solidFill>
                    <a:srgbClr val="00B050"/>
                  </a:solidFill>
                </a:rPr>
                <a:t>001</a:t>
              </a:r>
            </a:p>
            <a:p>
              <a:r>
                <a:rPr lang="en-US" sz="900" dirty="0">
                  <a:solidFill>
                    <a:srgbClr val="00B050"/>
                  </a:solidFill>
                </a:rPr>
                <a:t>002</a:t>
              </a:r>
            </a:p>
            <a:p>
              <a:r>
                <a:rPr lang="en-US" sz="900" dirty="0">
                  <a:solidFill>
                    <a:srgbClr val="00B050"/>
                  </a:solidFill>
                </a:rPr>
                <a:t>003</a:t>
              </a:r>
            </a:p>
            <a:p>
              <a:r>
                <a:rPr lang="en-US" sz="900" dirty="0">
                  <a:solidFill>
                    <a:srgbClr val="00B050"/>
                  </a:solidFill>
                </a:rPr>
                <a:t>004</a:t>
              </a:r>
            </a:p>
            <a:p>
              <a:r>
                <a:rPr lang="en-US" sz="900" dirty="0">
                  <a:solidFill>
                    <a:srgbClr val="00B050"/>
                  </a:solidFill>
                </a:rPr>
                <a:t>.</a:t>
              </a:r>
            </a:p>
            <a:p>
              <a:r>
                <a:rPr lang="en-US" sz="900" dirty="0">
                  <a:solidFill>
                    <a:srgbClr val="00B050"/>
                  </a:solidFill>
                </a:rPr>
                <a:t>.</a:t>
              </a:r>
            </a:p>
          </p:txBody>
        </p:sp>
      </p:grpSp>
      <p:sp>
        <p:nvSpPr>
          <p:cNvPr id="8" name="Titre 7"/>
          <p:cNvSpPr>
            <a:spLocks noGrp="1"/>
          </p:cNvSpPr>
          <p:nvPr>
            <p:ph type="title"/>
          </p:nvPr>
        </p:nvSpPr>
        <p:spPr/>
        <p:txBody>
          <a:bodyPr/>
          <a:lstStyle/>
          <a:p>
            <a:r>
              <a:rPr lang="en-US" dirty="0"/>
              <a:t>Process</a:t>
            </a:r>
            <a:endParaRPr lang="en-GB" dirty="0"/>
          </a:p>
        </p:txBody>
      </p:sp>
      <p:sp>
        <p:nvSpPr>
          <p:cNvPr id="9" name="Espace réservé du contenu 8"/>
          <p:cNvSpPr>
            <a:spLocks noGrp="1"/>
          </p:cNvSpPr>
          <p:nvPr>
            <p:ph idx="1"/>
          </p:nvPr>
        </p:nvSpPr>
        <p:spPr/>
        <p:txBody>
          <a:bodyPr>
            <a:normAutofit/>
          </a:bodyPr>
          <a:lstStyle/>
          <a:p>
            <a:pPr algn="l"/>
            <a:endParaRPr lang="en-GB" sz="900" dirty="0"/>
          </a:p>
        </p:txBody>
      </p:sp>
      <p:sp>
        <p:nvSpPr>
          <p:cNvPr id="4" name="Espace réservé du pied de page 3"/>
          <p:cNvSpPr>
            <a:spLocks noGrp="1"/>
          </p:cNvSpPr>
          <p:nvPr>
            <p:ph type="ftr" sz="quarter" idx="11"/>
          </p:nvPr>
        </p:nvSpPr>
        <p:spPr/>
        <p:txBody>
          <a:bodyPr/>
          <a:lstStyle/>
          <a:p>
            <a:r>
              <a:rPr lang="fr-FR" noProof="0" dirty="0"/>
              <a:t>M. Dandekar on </a:t>
            </a:r>
            <a:r>
              <a:rPr lang="fr-FR" noProof="0" dirty="0" err="1"/>
              <a:t>behalf</a:t>
            </a:r>
            <a:r>
              <a:rPr lang="fr-FR" noProof="0" dirty="0"/>
              <a:t> of HPA</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18</a:t>
            </a:fld>
            <a:endParaRPr lang="fr-FR"/>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graphicFrame>
        <p:nvGraphicFramePr>
          <p:cNvPr id="2" name="Diagram 1">
            <a:extLst>
              <a:ext uri="{FF2B5EF4-FFF2-40B4-BE49-F238E27FC236}">
                <a16:creationId xmlns:a16="http://schemas.microsoft.com/office/drawing/2014/main" id="{A81DAA41-039D-73F8-104A-DE98BBF5B8F0}"/>
              </a:ext>
            </a:extLst>
          </p:cNvPr>
          <p:cNvGraphicFramePr/>
          <p:nvPr>
            <p:extLst>
              <p:ext uri="{D42A27DB-BD31-4B8C-83A1-F6EECF244321}">
                <p14:modId xmlns:p14="http://schemas.microsoft.com/office/powerpoint/2010/main" val="21926181"/>
              </p:ext>
            </p:extLst>
          </p:nvPr>
        </p:nvGraphicFramePr>
        <p:xfrm>
          <a:off x="1524000" y="987574"/>
          <a:ext cx="5928320" cy="13839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3" name="Graphic 2" descr="Group brainstorm outline">
            <a:extLst>
              <a:ext uri="{FF2B5EF4-FFF2-40B4-BE49-F238E27FC236}">
                <a16:creationId xmlns:a16="http://schemas.microsoft.com/office/drawing/2014/main" id="{E87ED0F3-20D9-1EC2-31D9-72F8AD236EA0}"/>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086523" y="1984934"/>
            <a:ext cx="769578" cy="769578"/>
          </a:xfrm>
          <a:prstGeom prst="rect">
            <a:avLst/>
          </a:prstGeom>
        </p:spPr>
      </p:pic>
      <p:pic>
        <p:nvPicPr>
          <p:cNvPr id="6" name="Graphic 5" descr="Group brainstorm outline">
            <a:extLst>
              <a:ext uri="{FF2B5EF4-FFF2-40B4-BE49-F238E27FC236}">
                <a16:creationId xmlns:a16="http://schemas.microsoft.com/office/drawing/2014/main" id="{7F003020-3EF4-1CA9-9341-C9E4816F0F0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835278" y="2002421"/>
            <a:ext cx="769578" cy="769578"/>
          </a:xfrm>
          <a:prstGeom prst="rect">
            <a:avLst/>
          </a:prstGeom>
        </p:spPr>
      </p:pic>
      <p:pic>
        <p:nvPicPr>
          <p:cNvPr id="10" name="Graphic 9" descr="Group brainstorm outline">
            <a:extLst>
              <a:ext uri="{FF2B5EF4-FFF2-40B4-BE49-F238E27FC236}">
                <a16:creationId xmlns:a16="http://schemas.microsoft.com/office/drawing/2014/main" id="{00A75A36-A7C0-960A-F1E3-688DDFE0841B}"/>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562657" y="2002421"/>
            <a:ext cx="769578" cy="769578"/>
          </a:xfrm>
          <a:prstGeom prst="rect">
            <a:avLst/>
          </a:prstGeom>
        </p:spPr>
      </p:pic>
      <p:grpSp>
        <p:nvGrpSpPr>
          <p:cNvPr id="11" name="Group 10">
            <a:extLst>
              <a:ext uri="{FF2B5EF4-FFF2-40B4-BE49-F238E27FC236}">
                <a16:creationId xmlns:a16="http://schemas.microsoft.com/office/drawing/2014/main" id="{9E2EBEF4-D91F-E063-9063-E541887181B3}"/>
              </a:ext>
            </a:extLst>
          </p:cNvPr>
          <p:cNvGrpSpPr/>
          <p:nvPr/>
        </p:nvGrpSpPr>
        <p:grpSpPr>
          <a:xfrm>
            <a:off x="1251653" y="2867437"/>
            <a:ext cx="1566712" cy="2026264"/>
            <a:chOff x="7646084" y="1825624"/>
            <a:chExt cx="1831871" cy="2161957"/>
          </a:xfrm>
        </p:grpSpPr>
        <p:sp>
          <p:nvSpPr>
            <p:cNvPr id="12" name="Rectangle 11">
              <a:extLst>
                <a:ext uri="{FF2B5EF4-FFF2-40B4-BE49-F238E27FC236}">
                  <a16:creationId xmlns:a16="http://schemas.microsoft.com/office/drawing/2014/main" id="{C0157D3F-EC86-0330-1D7A-95CFEABA4079}"/>
                </a:ext>
              </a:extLst>
            </p:cNvPr>
            <p:cNvSpPr/>
            <p:nvPr/>
          </p:nvSpPr>
          <p:spPr>
            <a:xfrm>
              <a:off x="7646084" y="1825624"/>
              <a:ext cx="981081" cy="509119"/>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900" dirty="0"/>
                <a:t>Functional Position</a:t>
              </a:r>
              <a:endParaRPr lang="en-GB" sz="900" dirty="0"/>
            </a:p>
          </p:txBody>
        </p:sp>
        <p:sp>
          <p:nvSpPr>
            <p:cNvPr id="13" name="Rectangle 12">
              <a:extLst>
                <a:ext uri="{FF2B5EF4-FFF2-40B4-BE49-F238E27FC236}">
                  <a16:creationId xmlns:a16="http://schemas.microsoft.com/office/drawing/2014/main" id="{6845C5D0-487E-2BF2-DD56-88AA0AB9A285}"/>
                </a:ext>
              </a:extLst>
            </p:cNvPr>
            <p:cNvSpPr/>
            <p:nvPr/>
          </p:nvSpPr>
          <p:spPr>
            <a:xfrm>
              <a:off x="8304782" y="2615979"/>
              <a:ext cx="674051" cy="254441"/>
            </a:xfrm>
            <a:prstGeom prst="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900" dirty="0"/>
                <a:t>Asset</a:t>
              </a:r>
              <a:endParaRPr lang="en-GB" sz="900" dirty="0"/>
            </a:p>
          </p:txBody>
        </p:sp>
        <p:cxnSp>
          <p:nvCxnSpPr>
            <p:cNvPr id="14" name="Connector: Elbow 13">
              <a:extLst>
                <a:ext uri="{FF2B5EF4-FFF2-40B4-BE49-F238E27FC236}">
                  <a16:creationId xmlns:a16="http://schemas.microsoft.com/office/drawing/2014/main" id="{4795358E-DD13-20AF-0D71-FA53A054D5AA}"/>
                </a:ext>
              </a:extLst>
            </p:cNvPr>
            <p:cNvCxnSpPr>
              <a:cxnSpLocks/>
              <a:stCxn id="12" idx="2"/>
              <a:endCxn id="13" idx="1"/>
            </p:cNvCxnSpPr>
            <p:nvPr/>
          </p:nvCxnSpPr>
          <p:spPr>
            <a:xfrm rot="16200000" flipH="1">
              <a:off x="8016475" y="2454892"/>
              <a:ext cx="408457" cy="168157"/>
            </a:xfrm>
            <a:prstGeom prst="bentConnector2">
              <a:avLst/>
            </a:prstGeom>
            <a:ln>
              <a:tailEnd type="triangle"/>
            </a:ln>
          </p:spPr>
          <p:style>
            <a:lnRef idx="1">
              <a:schemeClr val="accent1"/>
            </a:lnRef>
            <a:fillRef idx="2">
              <a:schemeClr val="accent1"/>
            </a:fillRef>
            <a:effectRef idx="1">
              <a:schemeClr val="accent1"/>
            </a:effectRef>
            <a:fontRef idx="minor">
              <a:schemeClr val="dk1"/>
            </a:fontRef>
          </p:style>
        </p:cxnSp>
        <p:sp>
          <p:nvSpPr>
            <p:cNvPr id="15" name="Rectangle 14">
              <a:extLst>
                <a:ext uri="{FF2B5EF4-FFF2-40B4-BE49-F238E27FC236}">
                  <a16:creationId xmlns:a16="http://schemas.microsoft.com/office/drawing/2014/main" id="{E62518F1-C577-0F3C-9962-DFB8BE8C36B1}"/>
                </a:ext>
              </a:extLst>
            </p:cNvPr>
            <p:cNvSpPr/>
            <p:nvPr/>
          </p:nvSpPr>
          <p:spPr>
            <a:xfrm>
              <a:off x="8802094" y="3174559"/>
              <a:ext cx="674051" cy="254441"/>
            </a:xfrm>
            <a:prstGeom prst="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900" dirty="0"/>
                <a:t>Asset</a:t>
              </a:r>
              <a:endParaRPr lang="en-GB" sz="900" dirty="0"/>
            </a:p>
          </p:txBody>
        </p:sp>
        <p:sp>
          <p:nvSpPr>
            <p:cNvPr id="16" name="Rectangle 15">
              <a:extLst>
                <a:ext uri="{FF2B5EF4-FFF2-40B4-BE49-F238E27FC236}">
                  <a16:creationId xmlns:a16="http://schemas.microsoft.com/office/drawing/2014/main" id="{29BC4175-505A-DCA6-3262-9909DC0F6189}"/>
                </a:ext>
              </a:extLst>
            </p:cNvPr>
            <p:cNvSpPr/>
            <p:nvPr/>
          </p:nvSpPr>
          <p:spPr>
            <a:xfrm>
              <a:off x="8803904" y="3733140"/>
              <a:ext cx="674051" cy="254441"/>
            </a:xfrm>
            <a:prstGeom prst="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900" dirty="0"/>
                <a:t>Asset</a:t>
              </a:r>
              <a:endParaRPr lang="en-GB" sz="900" dirty="0"/>
            </a:p>
          </p:txBody>
        </p:sp>
        <p:cxnSp>
          <p:nvCxnSpPr>
            <p:cNvPr id="17" name="Connector: Elbow 16">
              <a:extLst>
                <a:ext uri="{FF2B5EF4-FFF2-40B4-BE49-F238E27FC236}">
                  <a16:creationId xmlns:a16="http://schemas.microsoft.com/office/drawing/2014/main" id="{EEC7B6A7-FE72-7BC0-7461-7D8976FBA56D}"/>
                </a:ext>
              </a:extLst>
            </p:cNvPr>
            <p:cNvCxnSpPr>
              <a:cxnSpLocks/>
              <a:stCxn id="13" idx="2"/>
              <a:endCxn id="15" idx="1"/>
            </p:cNvCxnSpPr>
            <p:nvPr/>
          </p:nvCxnSpPr>
          <p:spPr>
            <a:xfrm rot="16200000" flipH="1">
              <a:off x="8506271" y="3005957"/>
              <a:ext cx="431360" cy="160286"/>
            </a:xfrm>
            <a:prstGeom prst="bentConnector2">
              <a:avLst/>
            </a:prstGeom>
            <a:ln>
              <a:tailEnd type="triangle"/>
            </a:ln>
          </p:spPr>
          <p:style>
            <a:lnRef idx="1">
              <a:schemeClr val="accent1"/>
            </a:lnRef>
            <a:fillRef idx="2">
              <a:schemeClr val="accent1"/>
            </a:fillRef>
            <a:effectRef idx="1">
              <a:schemeClr val="accent1"/>
            </a:effectRef>
            <a:fontRef idx="minor">
              <a:schemeClr val="dk1"/>
            </a:fontRef>
          </p:style>
        </p:cxnSp>
        <p:cxnSp>
          <p:nvCxnSpPr>
            <p:cNvPr id="18" name="Connector: Elbow 17">
              <a:extLst>
                <a:ext uri="{FF2B5EF4-FFF2-40B4-BE49-F238E27FC236}">
                  <a16:creationId xmlns:a16="http://schemas.microsoft.com/office/drawing/2014/main" id="{BAE5C38C-E247-206A-758D-98804C896BB9}"/>
                </a:ext>
              </a:extLst>
            </p:cNvPr>
            <p:cNvCxnSpPr>
              <a:cxnSpLocks/>
              <a:endCxn id="16" idx="1"/>
            </p:cNvCxnSpPr>
            <p:nvPr/>
          </p:nvCxnSpPr>
          <p:spPr>
            <a:xfrm rot="16200000" flipH="1">
              <a:off x="8443565" y="3500022"/>
              <a:ext cx="558582" cy="162096"/>
            </a:xfrm>
            <a:prstGeom prst="bentConnector2">
              <a:avLst/>
            </a:prstGeom>
            <a:ln>
              <a:tailEnd type="triangle"/>
            </a:ln>
          </p:spPr>
          <p:style>
            <a:lnRef idx="1">
              <a:schemeClr val="accent1"/>
            </a:lnRef>
            <a:fillRef idx="2">
              <a:schemeClr val="accent1"/>
            </a:fillRef>
            <a:effectRef idx="1">
              <a:schemeClr val="accent1"/>
            </a:effectRef>
            <a:fontRef idx="minor">
              <a:schemeClr val="dk1"/>
            </a:fontRef>
          </p:style>
        </p:cxnSp>
      </p:grpSp>
      <p:sp>
        <p:nvSpPr>
          <p:cNvPr id="19" name="Rectangle 18">
            <a:extLst>
              <a:ext uri="{FF2B5EF4-FFF2-40B4-BE49-F238E27FC236}">
                <a16:creationId xmlns:a16="http://schemas.microsoft.com/office/drawing/2014/main" id="{0525B66E-F51F-EA7B-2085-FFAAC3233D55}"/>
              </a:ext>
            </a:extLst>
          </p:cNvPr>
          <p:cNvSpPr/>
          <p:nvPr/>
        </p:nvSpPr>
        <p:spPr>
          <a:xfrm>
            <a:off x="1434150" y="1349385"/>
            <a:ext cx="1049618" cy="683306"/>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20" name="Rectangle 19">
            <a:extLst>
              <a:ext uri="{FF2B5EF4-FFF2-40B4-BE49-F238E27FC236}">
                <a16:creationId xmlns:a16="http://schemas.microsoft.com/office/drawing/2014/main" id="{1EA3EC8A-3839-87AA-2ACA-C166844246F4}"/>
              </a:ext>
            </a:extLst>
          </p:cNvPr>
          <p:cNvSpPr/>
          <p:nvPr/>
        </p:nvSpPr>
        <p:spPr>
          <a:xfrm>
            <a:off x="2698955" y="1348194"/>
            <a:ext cx="1049618" cy="683306"/>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23" name="Rectangle 22">
            <a:extLst>
              <a:ext uri="{FF2B5EF4-FFF2-40B4-BE49-F238E27FC236}">
                <a16:creationId xmlns:a16="http://schemas.microsoft.com/office/drawing/2014/main" id="{D8C0FA3D-A9FF-AC7E-D588-AE49919F084C}"/>
              </a:ext>
            </a:extLst>
          </p:cNvPr>
          <p:cNvSpPr/>
          <p:nvPr/>
        </p:nvSpPr>
        <p:spPr>
          <a:xfrm>
            <a:off x="3963351" y="1334289"/>
            <a:ext cx="1049618" cy="683306"/>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25" name="Star: 5 Points 24">
            <a:extLst>
              <a:ext uri="{FF2B5EF4-FFF2-40B4-BE49-F238E27FC236}">
                <a16:creationId xmlns:a16="http://schemas.microsoft.com/office/drawing/2014/main" id="{96095322-40C7-5953-06F0-E95AE8D5D5A6}"/>
              </a:ext>
            </a:extLst>
          </p:cNvPr>
          <p:cNvSpPr/>
          <p:nvPr/>
        </p:nvSpPr>
        <p:spPr>
          <a:xfrm>
            <a:off x="1970128" y="2765701"/>
            <a:ext cx="455255" cy="410644"/>
          </a:xfrm>
          <a:prstGeom prst="star5">
            <a:avLst/>
          </a:prstGeom>
          <a:solidFill>
            <a:srgbClr val="FFFF00"/>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grpSp>
        <p:nvGrpSpPr>
          <p:cNvPr id="29" name="Group 28">
            <a:extLst>
              <a:ext uri="{FF2B5EF4-FFF2-40B4-BE49-F238E27FC236}">
                <a16:creationId xmlns:a16="http://schemas.microsoft.com/office/drawing/2014/main" id="{CEA59A8B-4E77-A984-5975-7C11634D63FA}"/>
              </a:ext>
            </a:extLst>
          </p:cNvPr>
          <p:cNvGrpSpPr/>
          <p:nvPr/>
        </p:nvGrpSpPr>
        <p:grpSpPr>
          <a:xfrm>
            <a:off x="2084769" y="3463838"/>
            <a:ext cx="969555" cy="1227078"/>
            <a:chOff x="2084769" y="3463838"/>
            <a:chExt cx="969555" cy="1227078"/>
          </a:xfrm>
        </p:grpSpPr>
        <p:sp>
          <p:nvSpPr>
            <p:cNvPr id="26" name="TextBox 25">
              <a:extLst>
                <a:ext uri="{FF2B5EF4-FFF2-40B4-BE49-F238E27FC236}">
                  <a16:creationId xmlns:a16="http://schemas.microsoft.com/office/drawing/2014/main" id="{46F81071-F508-A3D7-B875-09BF313BF2C8}"/>
                </a:ext>
              </a:extLst>
            </p:cNvPr>
            <p:cNvSpPr txBox="1"/>
            <p:nvPr/>
          </p:nvSpPr>
          <p:spPr>
            <a:xfrm>
              <a:off x="2084769" y="3463838"/>
              <a:ext cx="449162" cy="200055"/>
            </a:xfrm>
            <a:prstGeom prst="rect">
              <a:avLst/>
            </a:prstGeom>
            <a:solidFill>
              <a:srgbClr val="FFC000"/>
            </a:solidFill>
            <a:ln>
              <a:solidFill>
                <a:srgbClr val="FFFF00"/>
              </a:solidFill>
            </a:ln>
          </p:spPr>
          <p:txBody>
            <a:bodyPr wrap="none" rtlCol="0">
              <a:spAutoFit/>
            </a:bodyPr>
            <a:lstStyle/>
            <a:p>
              <a:r>
                <a:rPr lang="en-US" sz="700" dirty="0"/>
                <a:t>Parent</a:t>
              </a:r>
              <a:endParaRPr lang="en-GB" sz="700" dirty="0"/>
            </a:p>
          </p:txBody>
        </p:sp>
        <p:sp>
          <p:nvSpPr>
            <p:cNvPr id="27" name="TextBox 26">
              <a:extLst>
                <a:ext uri="{FF2B5EF4-FFF2-40B4-BE49-F238E27FC236}">
                  <a16:creationId xmlns:a16="http://schemas.microsoft.com/office/drawing/2014/main" id="{1C9A2312-8397-4AFB-E74F-C383F10DF132}"/>
                </a:ext>
              </a:extLst>
            </p:cNvPr>
            <p:cNvSpPr txBox="1"/>
            <p:nvPr/>
          </p:nvSpPr>
          <p:spPr>
            <a:xfrm>
              <a:off x="2599651" y="3977536"/>
              <a:ext cx="386644" cy="200055"/>
            </a:xfrm>
            <a:prstGeom prst="rect">
              <a:avLst/>
            </a:prstGeom>
            <a:solidFill>
              <a:srgbClr val="FFC000"/>
            </a:solidFill>
            <a:ln>
              <a:solidFill>
                <a:srgbClr val="00B0F0"/>
              </a:solidFill>
            </a:ln>
          </p:spPr>
          <p:style>
            <a:lnRef idx="2">
              <a:schemeClr val="accent6"/>
            </a:lnRef>
            <a:fillRef idx="1">
              <a:schemeClr val="lt1"/>
            </a:fillRef>
            <a:effectRef idx="0">
              <a:schemeClr val="accent6"/>
            </a:effectRef>
            <a:fontRef idx="minor">
              <a:schemeClr val="dk1"/>
            </a:fontRef>
          </p:style>
          <p:txBody>
            <a:bodyPr wrap="none" rtlCol="0">
              <a:spAutoFit/>
            </a:bodyPr>
            <a:lstStyle/>
            <a:p>
              <a:r>
                <a:rPr lang="en-US" sz="700" dirty="0"/>
                <a:t>Child</a:t>
              </a:r>
              <a:endParaRPr lang="en-GB" sz="700" dirty="0"/>
            </a:p>
          </p:txBody>
        </p:sp>
        <p:sp>
          <p:nvSpPr>
            <p:cNvPr id="28" name="TextBox 27">
              <a:extLst>
                <a:ext uri="{FF2B5EF4-FFF2-40B4-BE49-F238E27FC236}">
                  <a16:creationId xmlns:a16="http://schemas.microsoft.com/office/drawing/2014/main" id="{FAE5C0BE-48A5-7912-D0C0-4BE4D2500FB5}"/>
                </a:ext>
              </a:extLst>
            </p:cNvPr>
            <p:cNvSpPr txBox="1"/>
            <p:nvPr/>
          </p:nvSpPr>
          <p:spPr>
            <a:xfrm>
              <a:off x="2667680" y="4490861"/>
              <a:ext cx="386644" cy="200055"/>
            </a:xfrm>
            <a:prstGeom prst="rect">
              <a:avLst/>
            </a:prstGeom>
            <a:solidFill>
              <a:srgbClr val="FFC000"/>
            </a:solidFill>
            <a:ln>
              <a:solidFill>
                <a:srgbClr val="00B0F0"/>
              </a:solidFill>
            </a:ln>
          </p:spPr>
          <p:style>
            <a:lnRef idx="2">
              <a:schemeClr val="accent6"/>
            </a:lnRef>
            <a:fillRef idx="1">
              <a:schemeClr val="lt1"/>
            </a:fillRef>
            <a:effectRef idx="0">
              <a:schemeClr val="accent6"/>
            </a:effectRef>
            <a:fontRef idx="minor">
              <a:schemeClr val="dk1"/>
            </a:fontRef>
          </p:style>
          <p:txBody>
            <a:bodyPr wrap="none" rtlCol="0">
              <a:spAutoFit/>
            </a:bodyPr>
            <a:lstStyle/>
            <a:p>
              <a:r>
                <a:rPr lang="en-US" sz="700" dirty="0"/>
                <a:t>Child</a:t>
              </a:r>
              <a:endParaRPr lang="en-GB" sz="700" dirty="0"/>
            </a:p>
          </p:txBody>
        </p:sp>
      </p:grpSp>
      <p:sp>
        <p:nvSpPr>
          <p:cNvPr id="30" name="Star: 5 Points 29">
            <a:extLst>
              <a:ext uri="{FF2B5EF4-FFF2-40B4-BE49-F238E27FC236}">
                <a16:creationId xmlns:a16="http://schemas.microsoft.com/office/drawing/2014/main" id="{B36F7367-7019-F3AF-CE97-9A885D3584D4}"/>
              </a:ext>
            </a:extLst>
          </p:cNvPr>
          <p:cNvSpPr/>
          <p:nvPr/>
        </p:nvSpPr>
        <p:spPr>
          <a:xfrm>
            <a:off x="2779957" y="2929257"/>
            <a:ext cx="267460" cy="271696"/>
          </a:xfrm>
          <a:prstGeom prst="star5">
            <a:avLst/>
          </a:prstGeom>
          <a:solidFill>
            <a:srgbClr val="FFFF00"/>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31" name="Star: 5 Points 30">
            <a:extLst>
              <a:ext uri="{FF2B5EF4-FFF2-40B4-BE49-F238E27FC236}">
                <a16:creationId xmlns:a16="http://schemas.microsoft.com/office/drawing/2014/main" id="{8C554714-A8DC-6490-3F1F-AED56A6C7B81}"/>
              </a:ext>
            </a:extLst>
          </p:cNvPr>
          <p:cNvSpPr/>
          <p:nvPr/>
        </p:nvSpPr>
        <p:spPr>
          <a:xfrm>
            <a:off x="3528140" y="2905317"/>
            <a:ext cx="267460" cy="271696"/>
          </a:xfrm>
          <a:prstGeom prst="star5">
            <a:avLst/>
          </a:prstGeom>
          <a:solidFill>
            <a:srgbClr val="FFFF00"/>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32" name="Star: 5 Points 31">
            <a:extLst>
              <a:ext uri="{FF2B5EF4-FFF2-40B4-BE49-F238E27FC236}">
                <a16:creationId xmlns:a16="http://schemas.microsoft.com/office/drawing/2014/main" id="{95957A72-62CE-320A-FF12-6FDBFA79F11D}"/>
              </a:ext>
            </a:extLst>
          </p:cNvPr>
          <p:cNvSpPr/>
          <p:nvPr/>
        </p:nvSpPr>
        <p:spPr>
          <a:xfrm>
            <a:off x="4033597" y="2875154"/>
            <a:ext cx="267460" cy="271696"/>
          </a:xfrm>
          <a:prstGeom prst="star5">
            <a:avLst/>
          </a:prstGeom>
          <a:solidFill>
            <a:srgbClr val="FFFF00"/>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33" name="Star: 5 Points 32">
            <a:extLst>
              <a:ext uri="{FF2B5EF4-FFF2-40B4-BE49-F238E27FC236}">
                <a16:creationId xmlns:a16="http://schemas.microsoft.com/office/drawing/2014/main" id="{593E5548-5CFF-36FB-F28E-257B6175AB3A}"/>
              </a:ext>
            </a:extLst>
          </p:cNvPr>
          <p:cNvSpPr/>
          <p:nvPr/>
        </p:nvSpPr>
        <p:spPr>
          <a:xfrm>
            <a:off x="4827023" y="2881287"/>
            <a:ext cx="267460" cy="271696"/>
          </a:xfrm>
          <a:prstGeom prst="star5">
            <a:avLst/>
          </a:prstGeom>
          <a:solidFill>
            <a:srgbClr val="FFFF00"/>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pic>
        <p:nvPicPr>
          <p:cNvPr id="59" name="Picture 58">
            <a:extLst>
              <a:ext uri="{FF2B5EF4-FFF2-40B4-BE49-F238E27FC236}">
                <a16:creationId xmlns:a16="http://schemas.microsoft.com/office/drawing/2014/main" id="{0AFBF1A3-A1BE-5950-217F-A0267183CBF1}"/>
              </a:ext>
            </a:extLst>
          </p:cNvPr>
          <p:cNvPicPr>
            <a:picLocks noChangeAspect="1"/>
          </p:cNvPicPr>
          <p:nvPr/>
        </p:nvPicPr>
        <p:blipFill>
          <a:blip r:embed="rId11"/>
          <a:stretch>
            <a:fillRect/>
          </a:stretch>
        </p:blipFill>
        <p:spPr>
          <a:xfrm>
            <a:off x="5135770" y="2210170"/>
            <a:ext cx="3373760" cy="2407260"/>
          </a:xfrm>
          <a:prstGeom prst="rect">
            <a:avLst/>
          </a:prstGeom>
        </p:spPr>
      </p:pic>
    </p:spTree>
    <p:extLst>
      <p:ext uri="{BB962C8B-B14F-4D97-AF65-F5344CB8AC3E}">
        <p14:creationId xmlns:p14="http://schemas.microsoft.com/office/powerpoint/2010/main" val="878340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p:cTn id="20" dur="500" fill="hold"/>
                                        <p:tgtEl>
                                          <p:spTgt spid="25"/>
                                        </p:tgtEl>
                                        <p:attrNameLst>
                                          <p:attrName>ppt_w</p:attrName>
                                        </p:attrNameLst>
                                      </p:cBhvr>
                                      <p:tavLst>
                                        <p:tav tm="0">
                                          <p:val>
                                            <p:fltVal val="0"/>
                                          </p:val>
                                        </p:tav>
                                        <p:tav tm="100000">
                                          <p:val>
                                            <p:strVal val="#ppt_w"/>
                                          </p:val>
                                        </p:tav>
                                      </p:tavLst>
                                    </p:anim>
                                    <p:anim calcmode="lin" valueType="num">
                                      <p:cBhvr>
                                        <p:cTn id="21" dur="500" fill="hold"/>
                                        <p:tgtEl>
                                          <p:spTgt spid="25"/>
                                        </p:tgtEl>
                                        <p:attrNameLst>
                                          <p:attrName>ppt_h</p:attrName>
                                        </p:attrNameLst>
                                      </p:cBhvr>
                                      <p:tavLst>
                                        <p:tav tm="0">
                                          <p:val>
                                            <p:fltVal val="0"/>
                                          </p:val>
                                        </p:tav>
                                        <p:tav tm="100000">
                                          <p:val>
                                            <p:strVal val="#ppt_h"/>
                                          </p:val>
                                        </p:tav>
                                      </p:tavLst>
                                    </p:anim>
                                    <p:animEffect transition="in" filter="fade">
                                      <p:cBhvr>
                                        <p:cTn id="22" dur="500"/>
                                        <p:tgtEl>
                                          <p:spTgt spid="2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1" nodeType="clickEffect">
                                  <p:stCondLst>
                                    <p:cond delay="0"/>
                                  </p:stCondLst>
                                  <p:childTnLst>
                                    <p:animEffect transition="out" filter="fade">
                                      <p:cBhvr>
                                        <p:cTn id="31" dur="500"/>
                                        <p:tgtEl>
                                          <p:spTgt spid="19"/>
                                        </p:tgtEl>
                                      </p:cBhvr>
                                    </p:animEffect>
                                    <p:set>
                                      <p:cBhvr>
                                        <p:cTn id="32" dur="1" fill="hold">
                                          <p:stCondLst>
                                            <p:cond delay="499"/>
                                          </p:stCondLst>
                                        </p:cTn>
                                        <p:tgtEl>
                                          <p:spTgt spid="19"/>
                                        </p:tgtEl>
                                        <p:attrNameLst>
                                          <p:attrName>style.visibility</p:attrName>
                                        </p:attrNameLst>
                                      </p:cBhvr>
                                      <p:to>
                                        <p:strVal val="hidden"/>
                                      </p:to>
                                    </p:set>
                                  </p:childTnLst>
                                </p:cTn>
                              </p:par>
                            </p:childTnLst>
                          </p:cTn>
                        </p:par>
                        <p:par>
                          <p:cTn id="33" fill="hold">
                            <p:stCondLst>
                              <p:cond delay="500"/>
                            </p:stCondLst>
                            <p:childTnLst>
                              <p:par>
                                <p:cTn id="34" presetID="10" presetClass="exit" presetSubtype="0" fill="hold" nodeType="afterEffect">
                                  <p:stCondLst>
                                    <p:cond delay="0"/>
                                  </p:stCondLst>
                                  <p:childTnLst>
                                    <p:animEffect transition="out" filter="fade">
                                      <p:cBhvr>
                                        <p:cTn id="35" dur="500"/>
                                        <p:tgtEl>
                                          <p:spTgt spid="10"/>
                                        </p:tgtEl>
                                      </p:cBhvr>
                                    </p:animEffect>
                                    <p:set>
                                      <p:cBhvr>
                                        <p:cTn id="36" dur="1" fill="hold">
                                          <p:stCondLst>
                                            <p:cond delay="499"/>
                                          </p:stCondLst>
                                        </p:cTn>
                                        <p:tgtEl>
                                          <p:spTgt spid="10"/>
                                        </p:tgtEl>
                                        <p:attrNameLst>
                                          <p:attrName>style.visibility</p:attrName>
                                        </p:attrNameLst>
                                      </p:cBhvr>
                                      <p:to>
                                        <p:strVal val="hidden"/>
                                      </p:to>
                                    </p:set>
                                  </p:childTnLst>
                                </p:cTn>
                              </p:par>
                              <p:par>
                                <p:cTn id="37" presetID="10" presetClass="exit" presetSubtype="0" fill="hold" nodeType="withEffect">
                                  <p:stCondLst>
                                    <p:cond delay="0"/>
                                  </p:stCondLst>
                                  <p:childTnLst>
                                    <p:animEffect transition="out" filter="fade">
                                      <p:cBhvr>
                                        <p:cTn id="38" dur="500"/>
                                        <p:tgtEl>
                                          <p:spTgt spid="11"/>
                                        </p:tgtEl>
                                      </p:cBhvr>
                                    </p:animEffect>
                                    <p:set>
                                      <p:cBhvr>
                                        <p:cTn id="39" dur="1" fill="hold">
                                          <p:stCondLst>
                                            <p:cond delay="499"/>
                                          </p:stCondLst>
                                        </p:cTn>
                                        <p:tgtEl>
                                          <p:spTgt spid="11"/>
                                        </p:tgtEl>
                                        <p:attrNameLst>
                                          <p:attrName>style.visibility</p:attrName>
                                        </p:attrNameLst>
                                      </p:cBhvr>
                                      <p:to>
                                        <p:strVal val="hidden"/>
                                      </p:to>
                                    </p:set>
                                  </p:childTnLst>
                                </p:cTn>
                              </p:par>
                              <p:par>
                                <p:cTn id="40" presetID="10" presetClass="exit" presetSubtype="0" fill="hold" grpId="1" nodeType="withEffect">
                                  <p:stCondLst>
                                    <p:cond delay="0"/>
                                  </p:stCondLst>
                                  <p:childTnLst>
                                    <p:animEffect transition="out" filter="fade">
                                      <p:cBhvr>
                                        <p:cTn id="41" dur="500"/>
                                        <p:tgtEl>
                                          <p:spTgt spid="25"/>
                                        </p:tgtEl>
                                      </p:cBhvr>
                                    </p:animEffect>
                                    <p:set>
                                      <p:cBhvr>
                                        <p:cTn id="42" dur="1" fill="hold">
                                          <p:stCondLst>
                                            <p:cond delay="499"/>
                                          </p:stCondLst>
                                        </p:cTn>
                                        <p:tgtEl>
                                          <p:spTgt spid="25"/>
                                        </p:tgtEl>
                                        <p:attrNameLst>
                                          <p:attrName>style.visibility</p:attrName>
                                        </p:attrNameLst>
                                      </p:cBhvr>
                                      <p:to>
                                        <p:strVal val="hidden"/>
                                      </p:to>
                                    </p:set>
                                  </p:childTnLst>
                                </p:cTn>
                              </p:par>
                              <p:par>
                                <p:cTn id="43" presetID="10" presetClass="exit" presetSubtype="0" fill="hold" nodeType="withEffect">
                                  <p:stCondLst>
                                    <p:cond delay="0"/>
                                  </p:stCondLst>
                                  <p:childTnLst>
                                    <p:animEffect transition="out" filter="fade">
                                      <p:cBhvr>
                                        <p:cTn id="44" dur="500"/>
                                        <p:tgtEl>
                                          <p:spTgt spid="29"/>
                                        </p:tgtEl>
                                      </p:cBhvr>
                                    </p:animEffect>
                                    <p:set>
                                      <p:cBhvr>
                                        <p:cTn id="45" dur="1" fill="hold">
                                          <p:stCondLst>
                                            <p:cond delay="499"/>
                                          </p:stCondLst>
                                        </p:cTn>
                                        <p:tgtEl>
                                          <p:spTgt spid="29"/>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childTnLst>
                          </p:cTn>
                        </p:par>
                        <p:par>
                          <p:cTn id="51" fill="hold">
                            <p:stCondLst>
                              <p:cond delay="500"/>
                            </p:stCondLst>
                            <p:childTnLst>
                              <p:par>
                                <p:cTn id="52" presetID="10" presetClass="entr" presetSubtype="0" fill="hold" nodeType="afterEffect">
                                  <p:stCondLst>
                                    <p:cond delay="0"/>
                                  </p:stCondLst>
                                  <p:childTnLst>
                                    <p:set>
                                      <p:cBhvr>
                                        <p:cTn id="53" dur="1" fill="hold">
                                          <p:stCondLst>
                                            <p:cond delay="0"/>
                                          </p:stCondLst>
                                        </p:cTn>
                                        <p:tgtEl>
                                          <p:spTgt spid="6"/>
                                        </p:tgtEl>
                                        <p:attrNameLst>
                                          <p:attrName>style.visibility</p:attrName>
                                        </p:attrNameLst>
                                      </p:cBhvr>
                                      <p:to>
                                        <p:strVal val="visible"/>
                                      </p:to>
                                    </p:set>
                                    <p:animEffect transition="in" filter="fade">
                                      <p:cBhvr>
                                        <p:cTn id="54" dur="500"/>
                                        <p:tgtEl>
                                          <p:spTgt spid="6"/>
                                        </p:tgtEl>
                                      </p:cBhvr>
                                    </p:animEffect>
                                  </p:childTnLst>
                                </p:cTn>
                              </p:par>
                            </p:childTnLst>
                          </p:cTn>
                        </p:par>
                        <p:par>
                          <p:cTn id="55" fill="hold">
                            <p:stCondLst>
                              <p:cond delay="1000"/>
                            </p:stCondLst>
                            <p:childTnLst>
                              <p:par>
                                <p:cTn id="56" presetID="1" presetClass="entr" presetSubtype="0" fill="hold" nodeType="afterEffect">
                                  <p:stCondLst>
                                    <p:cond delay="0"/>
                                  </p:stCondLst>
                                  <p:childTnLst>
                                    <p:set>
                                      <p:cBhvr>
                                        <p:cTn id="57" dur="1" fill="hold">
                                          <p:stCondLst>
                                            <p:cond delay="0"/>
                                          </p:stCondLst>
                                        </p:cTn>
                                        <p:tgtEl>
                                          <p:spTgt spid="101"/>
                                        </p:tgtEl>
                                        <p:attrNameLst>
                                          <p:attrName>style.visibility</p:attrName>
                                        </p:attrNameLst>
                                      </p:cBhvr>
                                      <p:to>
                                        <p:strVal val="visible"/>
                                      </p:to>
                                    </p:set>
                                  </p:childTnLst>
                                </p:cTn>
                              </p:par>
                            </p:childTnLst>
                          </p:cTn>
                        </p:par>
                        <p:par>
                          <p:cTn id="58" fill="hold">
                            <p:stCondLst>
                              <p:cond delay="1000"/>
                            </p:stCondLst>
                            <p:childTnLst>
                              <p:par>
                                <p:cTn id="59" presetID="53" presetClass="entr" presetSubtype="16" fill="hold" grpId="0" nodeType="afterEffect">
                                  <p:stCondLst>
                                    <p:cond delay="0"/>
                                  </p:stCondLst>
                                  <p:childTnLst>
                                    <p:set>
                                      <p:cBhvr>
                                        <p:cTn id="60" dur="1" fill="hold">
                                          <p:stCondLst>
                                            <p:cond delay="0"/>
                                          </p:stCondLst>
                                        </p:cTn>
                                        <p:tgtEl>
                                          <p:spTgt spid="30"/>
                                        </p:tgtEl>
                                        <p:attrNameLst>
                                          <p:attrName>style.visibility</p:attrName>
                                        </p:attrNameLst>
                                      </p:cBhvr>
                                      <p:to>
                                        <p:strVal val="visible"/>
                                      </p:to>
                                    </p:set>
                                    <p:anim calcmode="lin" valueType="num">
                                      <p:cBhvr>
                                        <p:cTn id="61" dur="500" fill="hold"/>
                                        <p:tgtEl>
                                          <p:spTgt spid="30"/>
                                        </p:tgtEl>
                                        <p:attrNameLst>
                                          <p:attrName>ppt_w</p:attrName>
                                        </p:attrNameLst>
                                      </p:cBhvr>
                                      <p:tavLst>
                                        <p:tav tm="0">
                                          <p:val>
                                            <p:fltVal val="0"/>
                                          </p:val>
                                        </p:tav>
                                        <p:tav tm="100000">
                                          <p:val>
                                            <p:strVal val="#ppt_w"/>
                                          </p:val>
                                        </p:tav>
                                      </p:tavLst>
                                    </p:anim>
                                    <p:anim calcmode="lin" valueType="num">
                                      <p:cBhvr>
                                        <p:cTn id="62" dur="500" fill="hold"/>
                                        <p:tgtEl>
                                          <p:spTgt spid="30"/>
                                        </p:tgtEl>
                                        <p:attrNameLst>
                                          <p:attrName>ppt_h</p:attrName>
                                        </p:attrNameLst>
                                      </p:cBhvr>
                                      <p:tavLst>
                                        <p:tav tm="0">
                                          <p:val>
                                            <p:fltVal val="0"/>
                                          </p:val>
                                        </p:tav>
                                        <p:tav tm="100000">
                                          <p:val>
                                            <p:strVal val="#ppt_h"/>
                                          </p:val>
                                        </p:tav>
                                      </p:tavLst>
                                    </p:anim>
                                    <p:animEffect transition="in" filter="fade">
                                      <p:cBhvr>
                                        <p:cTn id="63" dur="500"/>
                                        <p:tgtEl>
                                          <p:spTgt spid="30"/>
                                        </p:tgtEl>
                                      </p:cBhvr>
                                    </p:animEffect>
                                  </p:childTnLst>
                                </p:cTn>
                              </p:par>
                            </p:childTnLst>
                          </p:cTn>
                        </p:par>
                        <p:par>
                          <p:cTn id="64" fill="hold">
                            <p:stCondLst>
                              <p:cond delay="1500"/>
                            </p:stCondLst>
                            <p:childTnLst>
                              <p:par>
                                <p:cTn id="65" presetID="53" presetClass="entr" presetSubtype="16" fill="hold" grpId="0" nodeType="after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p:cTn id="67" dur="500" fill="hold"/>
                                        <p:tgtEl>
                                          <p:spTgt spid="31"/>
                                        </p:tgtEl>
                                        <p:attrNameLst>
                                          <p:attrName>ppt_w</p:attrName>
                                        </p:attrNameLst>
                                      </p:cBhvr>
                                      <p:tavLst>
                                        <p:tav tm="0">
                                          <p:val>
                                            <p:fltVal val="0"/>
                                          </p:val>
                                        </p:tav>
                                        <p:tav tm="100000">
                                          <p:val>
                                            <p:strVal val="#ppt_w"/>
                                          </p:val>
                                        </p:tav>
                                      </p:tavLst>
                                    </p:anim>
                                    <p:anim calcmode="lin" valueType="num">
                                      <p:cBhvr>
                                        <p:cTn id="68" dur="500" fill="hold"/>
                                        <p:tgtEl>
                                          <p:spTgt spid="31"/>
                                        </p:tgtEl>
                                        <p:attrNameLst>
                                          <p:attrName>ppt_h</p:attrName>
                                        </p:attrNameLst>
                                      </p:cBhvr>
                                      <p:tavLst>
                                        <p:tav tm="0">
                                          <p:val>
                                            <p:fltVal val="0"/>
                                          </p:val>
                                        </p:tav>
                                        <p:tav tm="100000">
                                          <p:val>
                                            <p:strVal val="#ppt_h"/>
                                          </p:val>
                                        </p:tav>
                                      </p:tavLst>
                                    </p:anim>
                                    <p:animEffect transition="in" filter="fade">
                                      <p:cBhvr>
                                        <p:cTn id="69" dur="500"/>
                                        <p:tgtEl>
                                          <p:spTgt spid="31"/>
                                        </p:tgtEl>
                                      </p:cBhvr>
                                    </p:animEffect>
                                  </p:childTnLst>
                                </p:cTn>
                              </p:par>
                            </p:childTnLst>
                          </p:cTn>
                        </p:par>
                      </p:childTnLst>
                    </p:cTn>
                  </p:par>
                  <p:par>
                    <p:cTn id="70" fill="hold">
                      <p:stCondLst>
                        <p:cond delay="indefinite"/>
                      </p:stCondLst>
                      <p:childTnLst>
                        <p:par>
                          <p:cTn id="71" fill="hold">
                            <p:stCondLst>
                              <p:cond delay="0"/>
                            </p:stCondLst>
                            <p:childTnLst>
                              <p:par>
                                <p:cTn id="72" presetID="53" presetClass="entr" presetSubtype="16" fill="hold" grpId="0" nodeType="clickEffect">
                                  <p:stCondLst>
                                    <p:cond delay="0"/>
                                  </p:stCondLst>
                                  <p:childTnLst>
                                    <p:set>
                                      <p:cBhvr>
                                        <p:cTn id="73" dur="1" fill="hold">
                                          <p:stCondLst>
                                            <p:cond delay="0"/>
                                          </p:stCondLst>
                                        </p:cTn>
                                        <p:tgtEl>
                                          <p:spTgt spid="32"/>
                                        </p:tgtEl>
                                        <p:attrNameLst>
                                          <p:attrName>style.visibility</p:attrName>
                                        </p:attrNameLst>
                                      </p:cBhvr>
                                      <p:to>
                                        <p:strVal val="visible"/>
                                      </p:to>
                                    </p:set>
                                    <p:anim calcmode="lin" valueType="num">
                                      <p:cBhvr>
                                        <p:cTn id="74" dur="500" fill="hold"/>
                                        <p:tgtEl>
                                          <p:spTgt spid="32"/>
                                        </p:tgtEl>
                                        <p:attrNameLst>
                                          <p:attrName>ppt_w</p:attrName>
                                        </p:attrNameLst>
                                      </p:cBhvr>
                                      <p:tavLst>
                                        <p:tav tm="0">
                                          <p:val>
                                            <p:fltVal val="0"/>
                                          </p:val>
                                        </p:tav>
                                        <p:tav tm="100000">
                                          <p:val>
                                            <p:strVal val="#ppt_w"/>
                                          </p:val>
                                        </p:tav>
                                      </p:tavLst>
                                    </p:anim>
                                    <p:anim calcmode="lin" valueType="num">
                                      <p:cBhvr>
                                        <p:cTn id="75" dur="500" fill="hold"/>
                                        <p:tgtEl>
                                          <p:spTgt spid="32"/>
                                        </p:tgtEl>
                                        <p:attrNameLst>
                                          <p:attrName>ppt_h</p:attrName>
                                        </p:attrNameLst>
                                      </p:cBhvr>
                                      <p:tavLst>
                                        <p:tav tm="0">
                                          <p:val>
                                            <p:fltVal val="0"/>
                                          </p:val>
                                        </p:tav>
                                        <p:tav tm="100000">
                                          <p:val>
                                            <p:strVal val="#ppt_h"/>
                                          </p:val>
                                        </p:tav>
                                      </p:tavLst>
                                    </p:anim>
                                    <p:animEffect transition="in" filter="fade">
                                      <p:cBhvr>
                                        <p:cTn id="76" dur="500"/>
                                        <p:tgtEl>
                                          <p:spTgt spid="32"/>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33"/>
                                        </p:tgtEl>
                                        <p:attrNameLst>
                                          <p:attrName>style.visibility</p:attrName>
                                        </p:attrNameLst>
                                      </p:cBhvr>
                                      <p:to>
                                        <p:strVal val="visible"/>
                                      </p:to>
                                    </p:set>
                                    <p:anim calcmode="lin" valueType="num">
                                      <p:cBhvr>
                                        <p:cTn id="79" dur="500" fill="hold"/>
                                        <p:tgtEl>
                                          <p:spTgt spid="33"/>
                                        </p:tgtEl>
                                        <p:attrNameLst>
                                          <p:attrName>ppt_w</p:attrName>
                                        </p:attrNameLst>
                                      </p:cBhvr>
                                      <p:tavLst>
                                        <p:tav tm="0">
                                          <p:val>
                                            <p:fltVal val="0"/>
                                          </p:val>
                                        </p:tav>
                                        <p:tav tm="100000">
                                          <p:val>
                                            <p:strVal val="#ppt_w"/>
                                          </p:val>
                                        </p:tav>
                                      </p:tavLst>
                                    </p:anim>
                                    <p:anim calcmode="lin" valueType="num">
                                      <p:cBhvr>
                                        <p:cTn id="80" dur="500" fill="hold"/>
                                        <p:tgtEl>
                                          <p:spTgt spid="33"/>
                                        </p:tgtEl>
                                        <p:attrNameLst>
                                          <p:attrName>ppt_h</p:attrName>
                                        </p:attrNameLst>
                                      </p:cBhvr>
                                      <p:tavLst>
                                        <p:tav tm="0">
                                          <p:val>
                                            <p:fltVal val="0"/>
                                          </p:val>
                                        </p:tav>
                                        <p:tav tm="100000">
                                          <p:val>
                                            <p:strVal val="#ppt_h"/>
                                          </p:val>
                                        </p:tav>
                                      </p:tavLst>
                                    </p:anim>
                                    <p:animEffect transition="in" filter="fade">
                                      <p:cBhvr>
                                        <p:cTn id="81" dur="500"/>
                                        <p:tgtEl>
                                          <p:spTgt spid="33"/>
                                        </p:tgtEl>
                                      </p:cBhvr>
                                    </p:animEffect>
                                  </p:childTnLst>
                                </p:cTn>
                              </p:par>
                            </p:childTnLst>
                          </p:cTn>
                        </p:par>
                      </p:childTnLst>
                    </p:cTn>
                  </p:par>
                  <p:par>
                    <p:cTn id="82" fill="hold">
                      <p:stCondLst>
                        <p:cond delay="indefinite"/>
                      </p:stCondLst>
                      <p:childTnLst>
                        <p:par>
                          <p:cTn id="83" fill="hold">
                            <p:stCondLst>
                              <p:cond delay="0"/>
                            </p:stCondLst>
                            <p:childTnLst>
                              <p:par>
                                <p:cTn id="84" presetID="53" presetClass="entr" presetSubtype="16" fill="hold" grpId="0" nodeType="clickEffect">
                                  <p:stCondLst>
                                    <p:cond delay="0"/>
                                  </p:stCondLst>
                                  <p:childTnLst>
                                    <p:set>
                                      <p:cBhvr>
                                        <p:cTn id="85" dur="1" fill="hold">
                                          <p:stCondLst>
                                            <p:cond delay="0"/>
                                          </p:stCondLst>
                                        </p:cTn>
                                        <p:tgtEl>
                                          <p:spTgt spid="34"/>
                                        </p:tgtEl>
                                        <p:attrNameLst>
                                          <p:attrName>style.visibility</p:attrName>
                                        </p:attrNameLst>
                                      </p:cBhvr>
                                      <p:to>
                                        <p:strVal val="visible"/>
                                      </p:to>
                                    </p:set>
                                    <p:anim calcmode="lin" valueType="num">
                                      <p:cBhvr>
                                        <p:cTn id="86" dur="500" fill="hold"/>
                                        <p:tgtEl>
                                          <p:spTgt spid="34"/>
                                        </p:tgtEl>
                                        <p:attrNameLst>
                                          <p:attrName>ppt_w</p:attrName>
                                        </p:attrNameLst>
                                      </p:cBhvr>
                                      <p:tavLst>
                                        <p:tav tm="0">
                                          <p:val>
                                            <p:fltVal val="0"/>
                                          </p:val>
                                        </p:tav>
                                        <p:tav tm="100000">
                                          <p:val>
                                            <p:strVal val="#ppt_w"/>
                                          </p:val>
                                        </p:tav>
                                      </p:tavLst>
                                    </p:anim>
                                    <p:anim calcmode="lin" valueType="num">
                                      <p:cBhvr>
                                        <p:cTn id="87" dur="500" fill="hold"/>
                                        <p:tgtEl>
                                          <p:spTgt spid="34"/>
                                        </p:tgtEl>
                                        <p:attrNameLst>
                                          <p:attrName>ppt_h</p:attrName>
                                        </p:attrNameLst>
                                      </p:cBhvr>
                                      <p:tavLst>
                                        <p:tav tm="0">
                                          <p:val>
                                            <p:fltVal val="0"/>
                                          </p:val>
                                        </p:tav>
                                        <p:tav tm="100000">
                                          <p:val>
                                            <p:strVal val="#ppt_h"/>
                                          </p:val>
                                        </p:tav>
                                      </p:tavLst>
                                    </p:anim>
                                    <p:animEffect transition="in" filter="fade">
                                      <p:cBhvr>
                                        <p:cTn id="88" dur="500"/>
                                        <p:tgtEl>
                                          <p:spTgt spid="34"/>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35"/>
                                        </p:tgtEl>
                                        <p:attrNameLst>
                                          <p:attrName>style.visibility</p:attrName>
                                        </p:attrNameLst>
                                      </p:cBhvr>
                                      <p:to>
                                        <p:strVal val="visible"/>
                                      </p:to>
                                    </p:set>
                                    <p:anim calcmode="lin" valueType="num">
                                      <p:cBhvr>
                                        <p:cTn id="91" dur="500" fill="hold"/>
                                        <p:tgtEl>
                                          <p:spTgt spid="35"/>
                                        </p:tgtEl>
                                        <p:attrNameLst>
                                          <p:attrName>ppt_w</p:attrName>
                                        </p:attrNameLst>
                                      </p:cBhvr>
                                      <p:tavLst>
                                        <p:tav tm="0">
                                          <p:val>
                                            <p:fltVal val="0"/>
                                          </p:val>
                                        </p:tav>
                                        <p:tav tm="100000">
                                          <p:val>
                                            <p:strVal val="#ppt_w"/>
                                          </p:val>
                                        </p:tav>
                                      </p:tavLst>
                                    </p:anim>
                                    <p:anim calcmode="lin" valueType="num">
                                      <p:cBhvr>
                                        <p:cTn id="92" dur="500" fill="hold"/>
                                        <p:tgtEl>
                                          <p:spTgt spid="35"/>
                                        </p:tgtEl>
                                        <p:attrNameLst>
                                          <p:attrName>ppt_h</p:attrName>
                                        </p:attrNameLst>
                                      </p:cBhvr>
                                      <p:tavLst>
                                        <p:tav tm="0">
                                          <p:val>
                                            <p:fltVal val="0"/>
                                          </p:val>
                                        </p:tav>
                                        <p:tav tm="100000">
                                          <p:val>
                                            <p:strVal val="#ppt_h"/>
                                          </p:val>
                                        </p:tav>
                                      </p:tavLst>
                                    </p:anim>
                                    <p:animEffect transition="in" filter="fade">
                                      <p:cBhvr>
                                        <p:cTn id="93" dur="500"/>
                                        <p:tgtEl>
                                          <p:spTgt spid="35"/>
                                        </p:tgtEl>
                                      </p:cBhvr>
                                    </p:animEffect>
                                  </p:childTnLst>
                                </p:cTn>
                              </p:par>
                            </p:childTnLst>
                          </p:cTn>
                        </p:par>
                      </p:childTnLst>
                    </p:cTn>
                  </p:par>
                  <p:par>
                    <p:cTn id="94" fill="hold">
                      <p:stCondLst>
                        <p:cond delay="indefinite"/>
                      </p:stCondLst>
                      <p:childTnLst>
                        <p:par>
                          <p:cTn id="95" fill="hold">
                            <p:stCondLst>
                              <p:cond delay="0"/>
                            </p:stCondLst>
                            <p:childTnLst>
                              <p:par>
                                <p:cTn id="96" presetID="10" presetClass="exit" presetSubtype="0" fill="hold" grpId="1" nodeType="clickEffect">
                                  <p:stCondLst>
                                    <p:cond delay="0"/>
                                  </p:stCondLst>
                                  <p:childTnLst>
                                    <p:animEffect transition="out" filter="fade">
                                      <p:cBhvr>
                                        <p:cTn id="97" dur="500"/>
                                        <p:tgtEl>
                                          <p:spTgt spid="20"/>
                                        </p:tgtEl>
                                      </p:cBhvr>
                                    </p:animEffect>
                                    <p:set>
                                      <p:cBhvr>
                                        <p:cTn id="98" dur="1" fill="hold">
                                          <p:stCondLst>
                                            <p:cond delay="499"/>
                                          </p:stCondLst>
                                        </p:cTn>
                                        <p:tgtEl>
                                          <p:spTgt spid="20"/>
                                        </p:tgtEl>
                                        <p:attrNameLst>
                                          <p:attrName>style.visibility</p:attrName>
                                        </p:attrNameLst>
                                      </p:cBhvr>
                                      <p:to>
                                        <p:strVal val="hidden"/>
                                      </p:to>
                                    </p:set>
                                  </p:childTnLst>
                                </p:cTn>
                              </p:par>
                            </p:childTnLst>
                          </p:cTn>
                        </p:par>
                        <p:par>
                          <p:cTn id="99" fill="hold">
                            <p:stCondLst>
                              <p:cond delay="500"/>
                            </p:stCondLst>
                            <p:childTnLst>
                              <p:par>
                                <p:cTn id="100" presetID="10" presetClass="exit" presetSubtype="0" fill="hold" nodeType="afterEffect">
                                  <p:stCondLst>
                                    <p:cond delay="0"/>
                                  </p:stCondLst>
                                  <p:childTnLst>
                                    <p:animEffect transition="out" filter="fade">
                                      <p:cBhvr>
                                        <p:cTn id="101" dur="500"/>
                                        <p:tgtEl>
                                          <p:spTgt spid="6"/>
                                        </p:tgtEl>
                                      </p:cBhvr>
                                    </p:animEffect>
                                    <p:set>
                                      <p:cBhvr>
                                        <p:cTn id="102" dur="1" fill="hold">
                                          <p:stCondLst>
                                            <p:cond delay="499"/>
                                          </p:stCondLst>
                                        </p:cTn>
                                        <p:tgtEl>
                                          <p:spTgt spid="6"/>
                                        </p:tgtEl>
                                        <p:attrNameLst>
                                          <p:attrName>style.visibility</p:attrName>
                                        </p:attrNameLst>
                                      </p:cBhvr>
                                      <p:to>
                                        <p:strVal val="hidden"/>
                                      </p:to>
                                    </p:set>
                                  </p:childTnLst>
                                </p:cTn>
                              </p:par>
                            </p:childTnLst>
                          </p:cTn>
                        </p:par>
                        <p:par>
                          <p:cTn id="103" fill="hold">
                            <p:stCondLst>
                              <p:cond delay="1000"/>
                            </p:stCondLst>
                            <p:childTnLst>
                              <p:par>
                                <p:cTn id="104" presetID="10" presetClass="exit" presetSubtype="0" fill="hold" nodeType="afterEffect">
                                  <p:stCondLst>
                                    <p:cond delay="0"/>
                                  </p:stCondLst>
                                  <p:childTnLst>
                                    <p:animEffect transition="out" filter="fade">
                                      <p:cBhvr>
                                        <p:cTn id="105" dur="500"/>
                                        <p:tgtEl>
                                          <p:spTgt spid="101"/>
                                        </p:tgtEl>
                                      </p:cBhvr>
                                    </p:animEffect>
                                    <p:set>
                                      <p:cBhvr>
                                        <p:cTn id="106" dur="1" fill="hold">
                                          <p:stCondLst>
                                            <p:cond delay="499"/>
                                          </p:stCondLst>
                                        </p:cTn>
                                        <p:tgtEl>
                                          <p:spTgt spid="101"/>
                                        </p:tgtEl>
                                        <p:attrNameLst>
                                          <p:attrName>style.visibility</p:attrName>
                                        </p:attrNameLst>
                                      </p:cBhvr>
                                      <p:to>
                                        <p:strVal val="hidden"/>
                                      </p:to>
                                    </p:set>
                                  </p:childTnLst>
                                </p:cTn>
                              </p:par>
                            </p:childTnLst>
                          </p:cTn>
                        </p:par>
                        <p:par>
                          <p:cTn id="107" fill="hold">
                            <p:stCondLst>
                              <p:cond delay="1500"/>
                            </p:stCondLst>
                            <p:childTnLst>
                              <p:par>
                                <p:cTn id="108" presetID="10" presetClass="exit" presetSubtype="0" fill="hold" grpId="1" nodeType="afterEffect">
                                  <p:stCondLst>
                                    <p:cond delay="0"/>
                                  </p:stCondLst>
                                  <p:childTnLst>
                                    <p:animEffect transition="out" filter="fade">
                                      <p:cBhvr>
                                        <p:cTn id="109" dur="500"/>
                                        <p:tgtEl>
                                          <p:spTgt spid="30"/>
                                        </p:tgtEl>
                                      </p:cBhvr>
                                    </p:animEffect>
                                    <p:set>
                                      <p:cBhvr>
                                        <p:cTn id="110" dur="1" fill="hold">
                                          <p:stCondLst>
                                            <p:cond delay="499"/>
                                          </p:stCondLst>
                                        </p:cTn>
                                        <p:tgtEl>
                                          <p:spTgt spid="30"/>
                                        </p:tgtEl>
                                        <p:attrNameLst>
                                          <p:attrName>style.visibility</p:attrName>
                                        </p:attrNameLst>
                                      </p:cBhvr>
                                      <p:to>
                                        <p:strVal val="hidden"/>
                                      </p:to>
                                    </p:set>
                                  </p:childTnLst>
                                </p:cTn>
                              </p:par>
                              <p:par>
                                <p:cTn id="111" presetID="10" presetClass="exit" presetSubtype="0" fill="hold" grpId="1" nodeType="withEffect">
                                  <p:stCondLst>
                                    <p:cond delay="0"/>
                                  </p:stCondLst>
                                  <p:childTnLst>
                                    <p:animEffect transition="out" filter="fade">
                                      <p:cBhvr>
                                        <p:cTn id="112" dur="500"/>
                                        <p:tgtEl>
                                          <p:spTgt spid="31"/>
                                        </p:tgtEl>
                                      </p:cBhvr>
                                    </p:animEffect>
                                    <p:set>
                                      <p:cBhvr>
                                        <p:cTn id="113" dur="1" fill="hold">
                                          <p:stCondLst>
                                            <p:cond delay="499"/>
                                          </p:stCondLst>
                                        </p:cTn>
                                        <p:tgtEl>
                                          <p:spTgt spid="31"/>
                                        </p:tgtEl>
                                        <p:attrNameLst>
                                          <p:attrName>style.visibility</p:attrName>
                                        </p:attrNameLst>
                                      </p:cBhvr>
                                      <p:to>
                                        <p:strVal val="hidden"/>
                                      </p:to>
                                    </p:set>
                                  </p:childTnLst>
                                </p:cTn>
                              </p:par>
                              <p:par>
                                <p:cTn id="114" presetID="10" presetClass="exit" presetSubtype="0" fill="hold" grpId="2" nodeType="withEffect">
                                  <p:stCondLst>
                                    <p:cond delay="0"/>
                                  </p:stCondLst>
                                  <p:childTnLst>
                                    <p:animEffect transition="out" filter="fade">
                                      <p:cBhvr>
                                        <p:cTn id="115" dur="500"/>
                                        <p:tgtEl>
                                          <p:spTgt spid="31"/>
                                        </p:tgtEl>
                                      </p:cBhvr>
                                    </p:animEffect>
                                    <p:set>
                                      <p:cBhvr>
                                        <p:cTn id="116" dur="1" fill="hold">
                                          <p:stCondLst>
                                            <p:cond delay="499"/>
                                          </p:stCondLst>
                                        </p:cTn>
                                        <p:tgtEl>
                                          <p:spTgt spid="31"/>
                                        </p:tgtEl>
                                        <p:attrNameLst>
                                          <p:attrName>style.visibility</p:attrName>
                                        </p:attrNameLst>
                                      </p:cBhvr>
                                      <p:to>
                                        <p:strVal val="hidden"/>
                                      </p:to>
                                    </p:set>
                                  </p:childTnLst>
                                </p:cTn>
                              </p:par>
                              <p:par>
                                <p:cTn id="117" presetID="10" presetClass="exit" presetSubtype="0" fill="hold" grpId="1" nodeType="withEffect">
                                  <p:stCondLst>
                                    <p:cond delay="0"/>
                                  </p:stCondLst>
                                  <p:childTnLst>
                                    <p:animEffect transition="out" filter="fade">
                                      <p:cBhvr>
                                        <p:cTn id="118" dur="500"/>
                                        <p:tgtEl>
                                          <p:spTgt spid="32"/>
                                        </p:tgtEl>
                                      </p:cBhvr>
                                    </p:animEffect>
                                    <p:set>
                                      <p:cBhvr>
                                        <p:cTn id="119" dur="1" fill="hold">
                                          <p:stCondLst>
                                            <p:cond delay="499"/>
                                          </p:stCondLst>
                                        </p:cTn>
                                        <p:tgtEl>
                                          <p:spTgt spid="32"/>
                                        </p:tgtEl>
                                        <p:attrNameLst>
                                          <p:attrName>style.visibility</p:attrName>
                                        </p:attrNameLst>
                                      </p:cBhvr>
                                      <p:to>
                                        <p:strVal val="hidden"/>
                                      </p:to>
                                    </p:set>
                                  </p:childTnLst>
                                </p:cTn>
                              </p:par>
                              <p:par>
                                <p:cTn id="120" presetID="10" presetClass="exit" presetSubtype="0" fill="hold" grpId="1" nodeType="withEffect">
                                  <p:stCondLst>
                                    <p:cond delay="0"/>
                                  </p:stCondLst>
                                  <p:childTnLst>
                                    <p:animEffect transition="out" filter="fade">
                                      <p:cBhvr>
                                        <p:cTn id="121" dur="500"/>
                                        <p:tgtEl>
                                          <p:spTgt spid="33"/>
                                        </p:tgtEl>
                                      </p:cBhvr>
                                    </p:animEffect>
                                    <p:set>
                                      <p:cBhvr>
                                        <p:cTn id="122" dur="1" fill="hold">
                                          <p:stCondLst>
                                            <p:cond delay="499"/>
                                          </p:stCondLst>
                                        </p:cTn>
                                        <p:tgtEl>
                                          <p:spTgt spid="33"/>
                                        </p:tgtEl>
                                        <p:attrNameLst>
                                          <p:attrName>style.visibility</p:attrName>
                                        </p:attrNameLst>
                                      </p:cBhvr>
                                      <p:to>
                                        <p:strVal val="hidden"/>
                                      </p:to>
                                    </p:set>
                                  </p:childTnLst>
                                </p:cTn>
                              </p:par>
                              <p:par>
                                <p:cTn id="123" presetID="10" presetClass="exit" presetSubtype="0" fill="hold" grpId="1" nodeType="withEffect">
                                  <p:stCondLst>
                                    <p:cond delay="0"/>
                                  </p:stCondLst>
                                  <p:childTnLst>
                                    <p:animEffect transition="out" filter="fade">
                                      <p:cBhvr>
                                        <p:cTn id="124" dur="500"/>
                                        <p:tgtEl>
                                          <p:spTgt spid="34"/>
                                        </p:tgtEl>
                                      </p:cBhvr>
                                    </p:animEffect>
                                    <p:set>
                                      <p:cBhvr>
                                        <p:cTn id="125" dur="1" fill="hold">
                                          <p:stCondLst>
                                            <p:cond delay="499"/>
                                          </p:stCondLst>
                                        </p:cTn>
                                        <p:tgtEl>
                                          <p:spTgt spid="34"/>
                                        </p:tgtEl>
                                        <p:attrNameLst>
                                          <p:attrName>style.visibility</p:attrName>
                                        </p:attrNameLst>
                                      </p:cBhvr>
                                      <p:to>
                                        <p:strVal val="hidden"/>
                                      </p:to>
                                    </p:set>
                                  </p:childTnLst>
                                </p:cTn>
                              </p:par>
                              <p:par>
                                <p:cTn id="126" presetID="10" presetClass="exit" presetSubtype="0" fill="hold" grpId="1" nodeType="withEffect">
                                  <p:stCondLst>
                                    <p:cond delay="0"/>
                                  </p:stCondLst>
                                  <p:childTnLst>
                                    <p:animEffect transition="out" filter="fade">
                                      <p:cBhvr>
                                        <p:cTn id="127" dur="500"/>
                                        <p:tgtEl>
                                          <p:spTgt spid="35"/>
                                        </p:tgtEl>
                                      </p:cBhvr>
                                    </p:animEffect>
                                    <p:set>
                                      <p:cBhvr>
                                        <p:cTn id="128" dur="1" fill="hold">
                                          <p:stCondLst>
                                            <p:cond delay="499"/>
                                          </p:stCondLst>
                                        </p:cTn>
                                        <p:tgtEl>
                                          <p:spTgt spid="35"/>
                                        </p:tgtEl>
                                        <p:attrNameLst>
                                          <p:attrName>style.visibility</p:attrName>
                                        </p:attrNameLst>
                                      </p:cBhvr>
                                      <p:to>
                                        <p:strVal val="hidden"/>
                                      </p:to>
                                    </p:set>
                                  </p:childTnLst>
                                </p:cTn>
                              </p:par>
                            </p:childTnLst>
                          </p:cTn>
                        </p:par>
                      </p:childTnLst>
                    </p:cTn>
                  </p:par>
                  <p:par>
                    <p:cTn id="129" fill="hold">
                      <p:stCondLst>
                        <p:cond delay="indefinite"/>
                      </p:stCondLst>
                      <p:childTnLst>
                        <p:par>
                          <p:cTn id="130" fill="hold">
                            <p:stCondLst>
                              <p:cond delay="0"/>
                            </p:stCondLst>
                            <p:childTnLst>
                              <p:par>
                                <p:cTn id="131" presetID="10" presetClass="entr" presetSubtype="0" fill="hold" grpId="0" nodeType="clickEffect">
                                  <p:stCondLst>
                                    <p:cond delay="0"/>
                                  </p:stCondLst>
                                  <p:childTnLst>
                                    <p:set>
                                      <p:cBhvr>
                                        <p:cTn id="132" dur="1" fill="hold">
                                          <p:stCondLst>
                                            <p:cond delay="0"/>
                                          </p:stCondLst>
                                        </p:cTn>
                                        <p:tgtEl>
                                          <p:spTgt spid="23"/>
                                        </p:tgtEl>
                                        <p:attrNameLst>
                                          <p:attrName>style.visibility</p:attrName>
                                        </p:attrNameLst>
                                      </p:cBhvr>
                                      <p:to>
                                        <p:strVal val="visible"/>
                                      </p:to>
                                    </p:set>
                                    <p:animEffect transition="in" filter="fade">
                                      <p:cBhvr>
                                        <p:cTn id="133" dur="500"/>
                                        <p:tgtEl>
                                          <p:spTgt spid="23"/>
                                        </p:tgtEl>
                                      </p:cBhvr>
                                    </p:animEffect>
                                  </p:childTnLst>
                                </p:cTn>
                              </p:par>
                            </p:childTnLst>
                          </p:cTn>
                        </p:par>
                        <p:par>
                          <p:cTn id="134" fill="hold">
                            <p:stCondLst>
                              <p:cond delay="500"/>
                            </p:stCondLst>
                            <p:childTnLst>
                              <p:par>
                                <p:cTn id="135" presetID="10" presetClass="entr" presetSubtype="0" fill="hold" nodeType="afterEffect">
                                  <p:stCondLst>
                                    <p:cond delay="0"/>
                                  </p:stCondLst>
                                  <p:childTnLst>
                                    <p:set>
                                      <p:cBhvr>
                                        <p:cTn id="136" dur="1" fill="hold">
                                          <p:stCondLst>
                                            <p:cond delay="0"/>
                                          </p:stCondLst>
                                        </p:cTn>
                                        <p:tgtEl>
                                          <p:spTgt spid="3"/>
                                        </p:tgtEl>
                                        <p:attrNameLst>
                                          <p:attrName>style.visibility</p:attrName>
                                        </p:attrNameLst>
                                      </p:cBhvr>
                                      <p:to>
                                        <p:strVal val="visible"/>
                                      </p:to>
                                    </p:set>
                                    <p:animEffect transition="in" filter="fade">
                                      <p:cBhvr>
                                        <p:cTn id="137" dur="500"/>
                                        <p:tgtEl>
                                          <p:spTgt spid="3"/>
                                        </p:tgtEl>
                                      </p:cBhvr>
                                    </p:animEffect>
                                  </p:childTnLst>
                                </p:cTn>
                              </p:par>
                            </p:childTnLst>
                          </p:cTn>
                        </p:par>
                        <p:par>
                          <p:cTn id="138" fill="hold">
                            <p:stCondLst>
                              <p:cond delay="1000"/>
                            </p:stCondLst>
                            <p:childTnLst>
                              <p:par>
                                <p:cTn id="139" presetID="1" presetClass="entr" presetSubtype="0" fill="hold" nodeType="afterEffect">
                                  <p:stCondLst>
                                    <p:cond delay="0"/>
                                  </p:stCondLst>
                                  <p:childTnLst>
                                    <p:set>
                                      <p:cBhvr>
                                        <p:cTn id="140" dur="1" fill="hold">
                                          <p:stCondLst>
                                            <p:cond delay="0"/>
                                          </p:stCondLst>
                                        </p:cTn>
                                        <p:tgtEl>
                                          <p:spTgt spid="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5" grpId="1" animBg="1"/>
      <p:bldP spid="34" grpId="0" animBg="1"/>
      <p:bldP spid="34" grpId="1" animBg="1"/>
      <p:bldP spid="19" grpId="0" animBg="1"/>
      <p:bldP spid="19" grpId="1" animBg="1"/>
      <p:bldP spid="20" grpId="0" animBg="1"/>
      <p:bldP spid="20" grpId="1" animBg="1"/>
      <p:bldP spid="23" grpId="0" animBg="1"/>
      <p:bldP spid="25" grpId="0" animBg="1"/>
      <p:bldP spid="25" grpId="1" animBg="1"/>
      <p:bldP spid="30" grpId="0" animBg="1"/>
      <p:bldP spid="30" grpId="1" animBg="1"/>
      <p:bldP spid="31" grpId="0" animBg="1"/>
      <p:bldP spid="31" grpId="1" animBg="1"/>
      <p:bldP spid="31" grpId="2" animBg="1"/>
      <p:bldP spid="32" grpId="0" animBg="1"/>
      <p:bldP spid="32" grpId="1" animBg="1"/>
      <p:bldP spid="33" grpId="0" animBg="1"/>
      <p:bldP spid="33"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US" dirty="0"/>
              <a:t>Process</a:t>
            </a:r>
            <a:endParaRPr lang="en-GB" dirty="0"/>
          </a:p>
        </p:txBody>
      </p:sp>
      <p:sp>
        <p:nvSpPr>
          <p:cNvPr id="9" name="Espace réservé du contenu 8"/>
          <p:cNvSpPr>
            <a:spLocks noGrp="1"/>
          </p:cNvSpPr>
          <p:nvPr>
            <p:ph idx="1"/>
          </p:nvPr>
        </p:nvSpPr>
        <p:spPr/>
        <p:txBody>
          <a:bodyPr>
            <a:normAutofit/>
          </a:bodyPr>
          <a:lstStyle/>
          <a:p>
            <a:pPr algn="l"/>
            <a:r>
              <a:rPr lang="en-US" sz="1100" dirty="0"/>
              <a:t>Workflow</a:t>
            </a:r>
          </a:p>
          <a:p>
            <a:pPr lvl="1" algn="l"/>
            <a:r>
              <a:rPr lang="en-US" sz="1100" dirty="0"/>
              <a:t>Multiple Iterations prior to translating in EAM</a:t>
            </a:r>
          </a:p>
          <a:p>
            <a:pPr algn="l"/>
            <a:endParaRPr lang="en-GB" sz="1100" dirty="0"/>
          </a:p>
        </p:txBody>
      </p:sp>
      <p:sp>
        <p:nvSpPr>
          <p:cNvPr id="4" name="Espace réservé du pied de page 3"/>
          <p:cNvSpPr>
            <a:spLocks noGrp="1"/>
          </p:cNvSpPr>
          <p:nvPr>
            <p:ph type="ftr" sz="quarter" idx="11"/>
          </p:nvPr>
        </p:nvSpPr>
        <p:spPr/>
        <p:txBody>
          <a:bodyPr/>
          <a:lstStyle/>
          <a:p>
            <a:r>
              <a:rPr lang="fr-FR" noProof="0" dirty="0"/>
              <a:t>M. Dandekar on </a:t>
            </a:r>
            <a:r>
              <a:rPr lang="fr-FR" noProof="0" dirty="0" err="1"/>
              <a:t>behalf</a:t>
            </a:r>
            <a:r>
              <a:rPr lang="fr-FR" noProof="0" dirty="0"/>
              <a:t> of HPA</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19</a:t>
            </a:fld>
            <a:endParaRPr lang="fr-FR"/>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graphicFrame>
        <p:nvGraphicFramePr>
          <p:cNvPr id="19" name="Diagram 18">
            <a:extLst>
              <a:ext uri="{FF2B5EF4-FFF2-40B4-BE49-F238E27FC236}">
                <a16:creationId xmlns:a16="http://schemas.microsoft.com/office/drawing/2014/main" id="{78610FC0-DB80-F737-7EB9-2C9BDEC5583C}"/>
              </a:ext>
            </a:extLst>
          </p:cNvPr>
          <p:cNvGraphicFramePr/>
          <p:nvPr>
            <p:extLst>
              <p:ext uri="{D42A27DB-BD31-4B8C-83A1-F6EECF244321}">
                <p14:modId xmlns:p14="http://schemas.microsoft.com/office/powerpoint/2010/main" val="2954037141"/>
              </p:ext>
            </p:extLst>
          </p:nvPr>
        </p:nvGraphicFramePr>
        <p:xfrm>
          <a:off x="20515" y="1635646"/>
          <a:ext cx="2664296" cy="182562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 name="Picture 1">
            <a:extLst>
              <a:ext uri="{FF2B5EF4-FFF2-40B4-BE49-F238E27FC236}">
                <a16:creationId xmlns:a16="http://schemas.microsoft.com/office/drawing/2014/main" id="{47371206-2A33-F3D9-AFF6-DE977528DAE7}"/>
              </a:ext>
            </a:extLst>
          </p:cNvPr>
          <p:cNvPicPr>
            <a:picLocks noChangeAspect="1"/>
          </p:cNvPicPr>
          <p:nvPr/>
        </p:nvPicPr>
        <p:blipFill>
          <a:blip r:embed="rId9"/>
          <a:stretch>
            <a:fillRect/>
          </a:stretch>
        </p:blipFill>
        <p:spPr>
          <a:xfrm>
            <a:off x="3374580" y="1344076"/>
            <a:ext cx="4833793" cy="3449030"/>
          </a:xfrm>
          <a:prstGeom prst="rect">
            <a:avLst/>
          </a:prstGeom>
          <a:ln>
            <a:solidFill>
              <a:srgbClr val="00B0F0"/>
            </a:solidFill>
          </a:ln>
        </p:spPr>
      </p:pic>
      <p:sp>
        <p:nvSpPr>
          <p:cNvPr id="6" name="Rectangle 5">
            <a:extLst>
              <a:ext uri="{FF2B5EF4-FFF2-40B4-BE49-F238E27FC236}">
                <a16:creationId xmlns:a16="http://schemas.microsoft.com/office/drawing/2014/main" id="{81971DB5-7B55-DCBB-7B61-6E0B778DDECD}"/>
              </a:ext>
            </a:extLst>
          </p:cNvPr>
          <p:cNvSpPr/>
          <p:nvPr/>
        </p:nvSpPr>
        <p:spPr>
          <a:xfrm>
            <a:off x="207683" y="1635646"/>
            <a:ext cx="972000" cy="576000"/>
          </a:xfrm>
          <a:prstGeom prst="rect">
            <a:avLst/>
          </a:prstGeom>
          <a:noFill/>
          <a:ln>
            <a:solidFill>
              <a:schemeClr val="accent6"/>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900"/>
          </a:p>
        </p:txBody>
      </p:sp>
      <p:sp>
        <p:nvSpPr>
          <p:cNvPr id="3" name="TextBox 2">
            <a:extLst>
              <a:ext uri="{FF2B5EF4-FFF2-40B4-BE49-F238E27FC236}">
                <a16:creationId xmlns:a16="http://schemas.microsoft.com/office/drawing/2014/main" id="{FA2BA58B-79C1-837B-AC1C-9C66E422E2BD}"/>
              </a:ext>
            </a:extLst>
          </p:cNvPr>
          <p:cNvSpPr txBox="1"/>
          <p:nvPr/>
        </p:nvSpPr>
        <p:spPr>
          <a:xfrm>
            <a:off x="5241885" y="1383334"/>
            <a:ext cx="984565" cy="261610"/>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sz="1100" dirty="0"/>
              <a:t>Process flow</a:t>
            </a:r>
            <a:endParaRPr lang="en-GB" sz="1100" dirty="0"/>
          </a:p>
        </p:txBody>
      </p:sp>
      <p:sp>
        <p:nvSpPr>
          <p:cNvPr id="13" name="TextBox 12">
            <a:extLst>
              <a:ext uri="{FF2B5EF4-FFF2-40B4-BE49-F238E27FC236}">
                <a16:creationId xmlns:a16="http://schemas.microsoft.com/office/drawing/2014/main" id="{F4D3E28F-1889-EDAC-BEAC-BB6D5BC648C5}"/>
              </a:ext>
            </a:extLst>
          </p:cNvPr>
          <p:cNvSpPr txBox="1"/>
          <p:nvPr/>
        </p:nvSpPr>
        <p:spPr>
          <a:xfrm>
            <a:off x="5053532" y="1693716"/>
            <a:ext cx="1361270" cy="261610"/>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sz="1100" dirty="0"/>
              <a:t>Categorized Tasks</a:t>
            </a:r>
            <a:endParaRPr lang="en-GB" sz="1100" dirty="0"/>
          </a:p>
        </p:txBody>
      </p:sp>
    </p:spTree>
    <p:extLst>
      <p:ext uri="{BB962C8B-B14F-4D97-AF65-F5344CB8AC3E}">
        <p14:creationId xmlns:p14="http://schemas.microsoft.com/office/powerpoint/2010/main" val="792163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Effect transition="in" filter="fade">
                                      <p:cBhvr>
                                        <p:cTn id="9" dur="1000"/>
                                        <p:tgtEl>
                                          <p:spTgt spid="6"/>
                                        </p:tgtEl>
                                      </p:cBhvr>
                                    </p:animEffect>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fltVal val="0"/>
                                          </p:val>
                                        </p:tav>
                                        <p:tav tm="100000">
                                          <p:val>
                                            <p:strVal val="#ppt_h"/>
                                          </p:val>
                                        </p:tav>
                                      </p:tavLst>
                                    </p:anim>
                                    <p:animEffect transition="in" filter="fade">
                                      <p:cBhvr>
                                        <p:cTn id="20" dur="500"/>
                                        <p:tgtEl>
                                          <p:spTgt spid="3"/>
                                        </p:tgtEl>
                                      </p:cBhvr>
                                    </p:animEffect>
                                  </p:childTnLst>
                                </p:cTn>
                              </p:par>
                            </p:childTnLst>
                          </p:cTn>
                        </p:par>
                        <p:par>
                          <p:cTn id="21" fill="hold">
                            <p:stCondLst>
                              <p:cond delay="500"/>
                            </p:stCondLst>
                            <p:childTnLst>
                              <p:par>
                                <p:cTn id="22" presetID="53" presetClass="entr" presetSubtype="16"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animBg="1"/>
      <p:bldP spid="1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a:t>Table of Contents</a:t>
            </a:r>
          </a:p>
        </p:txBody>
      </p:sp>
      <p:sp>
        <p:nvSpPr>
          <p:cNvPr id="9" name="Espace réservé du contenu 8"/>
          <p:cNvSpPr>
            <a:spLocks noGrp="1"/>
          </p:cNvSpPr>
          <p:nvPr>
            <p:ph idx="1"/>
          </p:nvPr>
        </p:nvSpPr>
        <p:spPr/>
        <p:txBody>
          <a:bodyPr/>
          <a:lstStyle/>
          <a:p>
            <a:pPr algn="l"/>
            <a:r>
              <a:rPr lang="en-GB" dirty="0"/>
              <a:t>FRAS</a:t>
            </a:r>
          </a:p>
          <a:p>
            <a:pPr algn="l"/>
            <a:r>
              <a:rPr lang="en-GB" dirty="0"/>
              <a:t>Asset Management</a:t>
            </a:r>
          </a:p>
          <a:p>
            <a:pPr algn="l"/>
            <a:r>
              <a:rPr lang="en-GB" dirty="0"/>
              <a:t>Process</a:t>
            </a:r>
          </a:p>
          <a:p>
            <a:pPr algn="l"/>
            <a:r>
              <a:rPr lang="en-GB" dirty="0"/>
              <a:t>Future steps</a:t>
            </a:r>
          </a:p>
        </p:txBody>
      </p:sp>
      <p:sp>
        <p:nvSpPr>
          <p:cNvPr id="4" name="Espace réservé du pied de page 3"/>
          <p:cNvSpPr>
            <a:spLocks noGrp="1"/>
          </p:cNvSpPr>
          <p:nvPr>
            <p:ph type="ftr" sz="quarter" idx="11"/>
          </p:nvPr>
        </p:nvSpPr>
        <p:spPr/>
        <p:txBody>
          <a:bodyPr/>
          <a:lstStyle/>
          <a:p>
            <a:r>
              <a:rPr lang="fr-FR" noProof="0"/>
              <a:t>M. Dandekar on behalf of HPA</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a:t>
            </a:fld>
            <a:endParaRPr lang="fr-FR"/>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US" dirty="0"/>
              <a:t>Process</a:t>
            </a:r>
            <a:endParaRPr lang="en-GB" dirty="0"/>
          </a:p>
        </p:txBody>
      </p:sp>
      <p:sp>
        <p:nvSpPr>
          <p:cNvPr id="9" name="Espace réservé du contenu 8"/>
          <p:cNvSpPr>
            <a:spLocks noGrp="1"/>
          </p:cNvSpPr>
          <p:nvPr>
            <p:ph idx="1"/>
          </p:nvPr>
        </p:nvSpPr>
        <p:spPr/>
        <p:txBody>
          <a:bodyPr>
            <a:normAutofit/>
          </a:bodyPr>
          <a:lstStyle/>
          <a:p>
            <a:pPr algn="l"/>
            <a:r>
              <a:rPr lang="en-US" sz="1100" dirty="0"/>
              <a:t>Workflow</a:t>
            </a:r>
          </a:p>
          <a:p>
            <a:pPr lvl="1" algn="l"/>
            <a:r>
              <a:rPr lang="en-US" sz="1100" dirty="0"/>
              <a:t>Multiple Iterations prior to translating in EAM</a:t>
            </a:r>
          </a:p>
          <a:p>
            <a:pPr algn="l"/>
            <a:endParaRPr lang="en-GB" sz="1100" dirty="0"/>
          </a:p>
        </p:txBody>
      </p:sp>
      <p:sp>
        <p:nvSpPr>
          <p:cNvPr id="4" name="Espace réservé du pied de page 3"/>
          <p:cNvSpPr>
            <a:spLocks noGrp="1"/>
          </p:cNvSpPr>
          <p:nvPr>
            <p:ph type="ftr" sz="quarter" idx="11"/>
          </p:nvPr>
        </p:nvSpPr>
        <p:spPr/>
        <p:txBody>
          <a:bodyPr/>
          <a:lstStyle/>
          <a:p>
            <a:r>
              <a:rPr lang="fr-FR" noProof="0" dirty="0"/>
              <a:t>M. Dandekar on </a:t>
            </a:r>
            <a:r>
              <a:rPr lang="fr-FR" noProof="0" dirty="0" err="1"/>
              <a:t>behalf</a:t>
            </a:r>
            <a:r>
              <a:rPr lang="fr-FR" noProof="0" dirty="0"/>
              <a:t> of HPA</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20</a:t>
            </a:fld>
            <a:endParaRPr lang="fr-FR"/>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graphicFrame>
        <p:nvGraphicFramePr>
          <p:cNvPr id="19" name="Diagram 18">
            <a:extLst>
              <a:ext uri="{FF2B5EF4-FFF2-40B4-BE49-F238E27FC236}">
                <a16:creationId xmlns:a16="http://schemas.microsoft.com/office/drawing/2014/main" id="{78610FC0-DB80-F737-7EB9-2C9BDEC5583C}"/>
              </a:ext>
            </a:extLst>
          </p:cNvPr>
          <p:cNvGraphicFramePr/>
          <p:nvPr/>
        </p:nvGraphicFramePr>
        <p:xfrm>
          <a:off x="20515" y="1635646"/>
          <a:ext cx="2664296" cy="182562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 name="Rectangle 9">
            <a:extLst>
              <a:ext uri="{FF2B5EF4-FFF2-40B4-BE49-F238E27FC236}">
                <a16:creationId xmlns:a16="http://schemas.microsoft.com/office/drawing/2014/main" id="{E871AE12-F78B-40D1-7A58-5B36597739CE}"/>
              </a:ext>
            </a:extLst>
          </p:cNvPr>
          <p:cNvSpPr/>
          <p:nvPr/>
        </p:nvSpPr>
        <p:spPr>
          <a:xfrm>
            <a:off x="866663" y="2260457"/>
            <a:ext cx="972000" cy="576000"/>
          </a:xfrm>
          <a:prstGeom prst="rect">
            <a:avLst/>
          </a:prstGeom>
          <a:noFill/>
          <a:ln>
            <a:solidFill>
              <a:schemeClr val="accent6"/>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900"/>
          </a:p>
        </p:txBody>
      </p:sp>
      <p:pic>
        <p:nvPicPr>
          <p:cNvPr id="12" name="Picture 11">
            <a:extLst>
              <a:ext uri="{FF2B5EF4-FFF2-40B4-BE49-F238E27FC236}">
                <a16:creationId xmlns:a16="http://schemas.microsoft.com/office/drawing/2014/main" id="{A9F711C0-644B-E8A8-FDAA-DAA931D4D445}"/>
              </a:ext>
            </a:extLst>
          </p:cNvPr>
          <p:cNvPicPr>
            <a:picLocks noChangeAspect="1"/>
          </p:cNvPicPr>
          <p:nvPr/>
        </p:nvPicPr>
        <p:blipFill>
          <a:blip r:embed="rId9"/>
          <a:stretch>
            <a:fillRect/>
          </a:stretch>
        </p:blipFill>
        <p:spPr>
          <a:xfrm>
            <a:off x="2778180" y="1283945"/>
            <a:ext cx="5809062" cy="2308813"/>
          </a:xfrm>
          <a:prstGeom prst="rect">
            <a:avLst/>
          </a:prstGeom>
          <a:ln>
            <a:solidFill>
              <a:srgbClr val="00B0F0"/>
            </a:solidFill>
          </a:ln>
        </p:spPr>
      </p:pic>
      <p:pic>
        <p:nvPicPr>
          <p:cNvPr id="15" name="Picture 14">
            <a:extLst>
              <a:ext uri="{FF2B5EF4-FFF2-40B4-BE49-F238E27FC236}">
                <a16:creationId xmlns:a16="http://schemas.microsoft.com/office/drawing/2014/main" id="{88558318-1188-1933-B65B-63395D76B283}"/>
              </a:ext>
            </a:extLst>
          </p:cNvPr>
          <p:cNvPicPr>
            <a:picLocks noChangeAspect="1"/>
          </p:cNvPicPr>
          <p:nvPr/>
        </p:nvPicPr>
        <p:blipFill>
          <a:blip r:embed="rId10"/>
          <a:stretch>
            <a:fillRect/>
          </a:stretch>
        </p:blipFill>
        <p:spPr>
          <a:xfrm>
            <a:off x="9910" y="3643183"/>
            <a:ext cx="3744416" cy="916319"/>
          </a:xfrm>
          <a:prstGeom prst="rect">
            <a:avLst/>
          </a:prstGeom>
          <a:ln>
            <a:solidFill>
              <a:srgbClr val="00B0F0"/>
            </a:solidFill>
          </a:ln>
        </p:spPr>
      </p:pic>
      <p:pic>
        <p:nvPicPr>
          <p:cNvPr id="16" name="Picture 15">
            <a:extLst>
              <a:ext uri="{FF2B5EF4-FFF2-40B4-BE49-F238E27FC236}">
                <a16:creationId xmlns:a16="http://schemas.microsoft.com/office/drawing/2014/main" id="{9FF14140-38F3-6867-CD0A-26D686A2A269}"/>
              </a:ext>
            </a:extLst>
          </p:cNvPr>
          <p:cNvPicPr>
            <a:picLocks noChangeAspect="1"/>
          </p:cNvPicPr>
          <p:nvPr/>
        </p:nvPicPr>
        <p:blipFill>
          <a:blip r:embed="rId11"/>
          <a:stretch>
            <a:fillRect/>
          </a:stretch>
        </p:blipFill>
        <p:spPr>
          <a:xfrm>
            <a:off x="4023273" y="3620189"/>
            <a:ext cx="4185100" cy="1251169"/>
          </a:xfrm>
          <a:prstGeom prst="rect">
            <a:avLst/>
          </a:prstGeom>
          <a:ln>
            <a:solidFill>
              <a:srgbClr val="00B0F0"/>
            </a:solidFill>
          </a:ln>
        </p:spPr>
      </p:pic>
      <p:sp>
        <p:nvSpPr>
          <p:cNvPr id="3" name="TextBox 2">
            <a:extLst>
              <a:ext uri="{FF2B5EF4-FFF2-40B4-BE49-F238E27FC236}">
                <a16:creationId xmlns:a16="http://schemas.microsoft.com/office/drawing/2014/main" id="{E8C7A19A-512A-A317-164A-A0B3FAD07641}"/>
              </a:ext>
            </a:extLst>
          </p:cNvPr>
          <p:cNvSpPr txBox="1"/>
          <p:nvPr/>
        </p:nvSpPr>
        <p:spPr>
          <a:xfrm>
            <a:off x="5868144" y="323991"/>
            <a:ext cx="2090637" cy="261610"/>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sz="1100" dirty="0"/>
              <a:t>Detailed Description of actions</a:t>
            </a:r>
            <a:endParaRPr lang="en-GB" sz="1100" dirty="0"/>
          </a:p>
        </p:txBody>
      </p:sp>
      <p:sp>
        <p:nvSpPr>
          <p:cNvPr id="13" name="TextBox 12">
            <a:extLst>
              <a:ext uri="{FF2B5EF4-FFF2-40B4-BE49-F238E27FC236}">
                <a16:creationId xmlns:a16="http://schemas.microsoft.com/office/drawing/2014/main" id="{45507428-78F7-F92A-5F15-34898AA9485C}"/>
              </a:ext>
            </a:extLst>
          </p:cNvPr>
          <p:cNvSpPr txBox="1"/>
          <p:nvPr/>
        </p:nvSpPr>
        <p:spPr>
          <a:xfrm>
            <a:off x="6664208" y="646808"/>
            <a:ext cx="567784" cy="261610"/>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sz="1100" dirty="0"/>
              <a:t>Inputs</a:t>
            </a:r>
            <a:endParaRPr lang="en-GB" sz="1100" dirty="0"/>
          </a:p>
        </p:txBody>
      </p:sp>
      <p:sp>
        <p:nvSpPr>
          <p:cNvPr id="14" name="TextBox 13">
            <a:extLst>
              <a:ext uri="{FF2B5EF4-FFF2-40B4-BE49-F238E27FC236}">
                <a16:creationId xmlns:a16="http://schemas.microsoft.com/office/drawing/2014/main" id="{CFBBB713-051F-4A41-491F-2A10E3B0840B}"/>
              </a:ext>
            </a:extLst>
          </p:cNvPr>
          <p:cNvSpPr txBox="1"/>
          <p:nvPr/>
        </p:nvSpPr>
        <p:spPr>
          <a:xfrm>
            <a:off x="6609706" y="950253"/>
            <a:ext cx="676788" cy="261610"/>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sz="1100" dirty="0"/>
              <a:t>Outputs</a:t>
            </a:r>
            <a:endParaRPr lang="en-GB" sz="1100" dirty="0"/>
          </a:p>
        </p:txBody>
      </p:sp>
    </p:spTree>
    <p:extLst>
      <p:ext uri="{BB962C8B-B14F-4D97-AF65-F5344CB8AC3E}">
        <p14:creationId xmlns:p14="http://schemas.microsoft.com/office/powerpoint/2010/main" val="300235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animEffect transition="in" filter="fade">
                                      <p:cBhvr>
                                        <p:cTn id="2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animBg="1"/>
      <p:bldP spid="1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US" dirty="0"/>
              <a:t>Process</a:t>
            </a:r>
            <a:endParaRPr lang="en-GB" dirty="0"/>
          </a:p>
        </p:txBody>
      </p:sp>
      <p:sp>
        <p:nvSpPr>
          <p:cNvPr id="9" name="Espace réservé du contenu 8"/>
          <p:cNvSpPr>
            <a:spLocks noGrp="1"/>
          </p:cNvSpPr>
          <p:nvPr>
            <p:ph idx="1"/>
          </p:nvPr>
        </p:nvSpPr>
        <p:spPr/>
        <p:txBody>
          <a:bodyPr>
            <a:normAutofit/>
          </a:bodyPr>
          <a:lstStyle/>
          <a:p>
            <a:pPr algn="l"/>
            <a:r>
              <a:rPr lang="en-US" sz="1100" dirty="0"/>
              <a:t>Workflow</a:t>
            </a:r>
          </a:p>
          <a:p>
            <a:pPr lvl="1" algn="l"/>
            <a:r>
              <a:rPr lang="en-US" sz="1100" dirty="0"/>
              <a:t>Multiple Iterations prior to translating in EAM</a:t>
            </a:r>
          </a:p>
          <a:p>
            <a:pPr algn="l"/>
            <a:endParaRPr lang="en-GB" sz="1100" dirty="0"/>
          </a:p>
        </p:txBody>
      </p:sp>
      <p:sp>
        <p:nvSpPr>
          <p:cNvPr id="4" name="Espace réservé du pied de page 3"/>
          <p:cNvSpPr>
            <a:spLocks noGrp="1"/>
          </p:cNvSpPr>
          <p:nvPr>
            <p:ph type="ftr" sz="quarter" idx="11"/>
          </p:nvPr>
        </p:nvSpPr>
        <p:spPr/>
        <p:txBody>
          <a:bodyPr/>
          <a:lstStyle/>
          <a:p>
            <a:r>
              <a:rPr lang="fr-FR" noProof="0" dirty="0"/>
              <a:t>M. Dandekar on </a:t>
            </a:r>
            <a:r>
              <a:rPr lang="fr-FR" noProof="0" dirty="0" err="1"/>
              <a:t>behalf</a:t>
            </a:r>
            <a:r>
              <a:rPr lang="fr-FR" noProof="0" dirty="0"/>
              <a:t> of HPA</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21</a:t>
            </a:fld>
            <a:endParaRPr lang="fr-FR"/>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graphicFrame>
        <p:nvGraphicFramePr>
          <p:cNvPr id="19" name="Diagram 18">
            <a:extLst>
              <a:ext uri="{FF2B5EF4-FFF2-40B4-BE49-F238E27FC236}">
                <a16:creationId xmlns:a16="http://schemas.microsoft.com/office/drawing/2014/main" id="{78610FC0-DB80-F737-7EB9-2C9BDEC5583C}"/>
              </a:ext>
            </a:extLst>
          </p:cNvPr>
          <p:cNvGraphicFramePr/>
          <p:nvPr/>
        </p:nvGraphicFramePr>
        <p:xfrm>
          <a:off x="20515" y="1635646"/>
          <a:ext cx="2664296" cy="182562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1" name="Rectangle 10">
            <a:extLst>
              <a:ext uri="{FF2B5EF4-FFF2-40B4-BE49-F238E27FC236}">
                <a16:creationId xmlns:a16="http://schemas.microsoft.com/office/drawing/2014/main" id="{AC833870-1FB8-1425-1244-7866F72E0C3A}"/>
              </a:ext>
            </a:extLst>
          </p:cNvPr>
          <p:cNvSpPr/>
          <p:nvPr/>
        </p:nvSpPr>
        <p:spPr>
          <a:xfrm>
            <a:off x="1507290" y="2888007"/>
            <a:ext cx="972000" cy="576000"/>
          </a:xfrm>
          <a:prstGeom prst="rect">
            <a:avLst/>
          </a:prstGeom>
          <a:noFill/>
          <a:ln>
            <a:solidFill>
              <a:schemeClr val="accent6"/>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900"/>
          </a:p>
        </p:txBody>
      </p:sp>
      <p:pic>
        <p:nvPicPr>
          <p:cNvPr id="18" name="Picture 17">
            <a:extLst>
              <a:ext uri="{FF2B5EF4-FFF2-40B4-BE49-F238E27FC236}">
                <a16:creationId xmlns:a16="http://schemas.microsoft.com/office/drawing/2014/main" id="{886DC539-8FA5-1C02-BF49-EE0C23E74CA8}"/>
              </a:ext>
            </a:extLst>
          </p:cNvPr>
          <p:cNvPicPr>
            <a:picLocks noChangeAspect="1"/>
          </p:cNvPicPr>
          <p:nvPr/>
        </p:nvPicPr>
        <p:blipFill>
          <a:blip r:embed="rId9"/>
          <a:stretch>
            <a:fillRect/>
          </a:stretch>
        </p:blipFill>
        <p:spPr>
          <a:xfrm>
            <a:off x="4126729" y="903416"/>
            <a:ext cx="4460513" cy="3926210"/>
          </a:xfrm>
          <a:prstGeom prst="rect">
            <a:avLst/>
          </a:prstGeom>
          <a:ln>
            <a:solidFill>
              <a:srgbClr val="00B0F0"/>
            </a:solidFill>
          </a:ln>
        </p:spPr>
      </p:pic>
      <p:sp>
        <p:nvSpPr>
          <p:cNvPr id="3" name="TextBox 2">
            <a:extLst>
              <a:ext uri="{FF2B5EF4-FFF2-40B4-BE49-F238E27FC236}">
                <a16:creationId xmlns:a16="http://schemas.microsoft.com/office/drawing/2014/main" id="{69D0F90D-6E73-79A9-8B81-DFC6EB8BD92F}"/>
              </a:ext>
            </a:extLst>
          </p:cNvPr>
          <p:cNvSpPr txBox="1"/>
          <p:nvPr/>
        </p:nvSpPr>
        <p:spPr>
          <a:xfrm>
            <a:off x="6014442" y="86474"/>
            <a:ext cx="1830950" cy="261610"/>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sz="1100" dirty="0"/>
              <a:t>Naming of assets finalized</a:t>
            </a:r>
            <a:endParaRPr lang="en-GB" sz="1100" dirty="0"/>
          </a:p>
        </p:txBody>
      </p:sp>
      <p:sp>
        <p:nvSpPr>
          <p:cNvPr id="14" name="TextBox 13">
            <a:extLst>
              <a:ext uri="{FF2B5EF4-FFF2-40B4-BE49-F238E27FC236}">
                <a16:creationId xmlns:a16="http://schemas.microsoft.com/office/drawing/2014/main" id="{7E50C6A6-D2CB-9816-EC95-92F5CFDFA42B}"/>
              </a:ext>
            </a:extLst>
          </p:cNvPr>
          <p:cNvSpPr txBox="1"/>
          <p:nvPr/>
        </p:nvSpPr>
        <p:spPr>
          <a:xfrm>
            <a:off x="5891812" y="448345"/>
            <a:ext cx="2076209" cy="261610"/>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sz="1100" dirty="0"/>
              <a:t>Detailed hierarchy established</a:t>
            </a:r>
            <a:endParaRPr lang="en-GB" sz="1100" dirty="0"/>
          </a:p>
        </p:txBody>
      </p:sp>
      <p:sp>
        <p:nvSpPr>
          <p:cNvPr id="17" name="TextBox 16">
            <a:extLst>
              <a:ext uri="{FF2B5EF4-FFF2-40B4-BE49-F238E27FC236}">
                <a16:creationId xmlns:a16="http://schemas.microsoft.com/office/drawing/2014/main" id="{6ED903A6-E84E-B189-F2C8-972C4470AC8A}"/>
              </a:ext>
            </a:extLst>
          </p:cNvPr>
          <p:cNvSpPr txBox="1"/>
          <p:nvPr/>
        </p:nvSpPr>
        <p:spPr>
          <a:xfrm>
            <a:off x="5580112" y="772611"/>
            <a:ext cx="2802370" cy="261610"/>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sz="1100" dirty="0"/>
              <a:t>Divided actions into workorder </a:t>
            </a:r>
            <a:r>
              <a:rPr lang="en-US" sz="1100" dirty="0" err="1"/>
              <a:t>taskgroups</a:t>
            </a:r>
            <a:endParaRPr lang="en-GB" sz="1100" dirty="0"/>
          </a:p>
        </p:txBody>
      </p:sp>
    </p:spTree>
    <p:extLst>
      <p:ext uri="{BB962C8B-B14F-4D97-AF65-F5344CB8AC3E}">
        <p14:creationId xmlns:p14="http://schemas.microsoft.com/office/powerpoint/2010/main" val="1999004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ppt_w</p:attrName>
                                        </p:attrNameLst>
                                      </p:cBhvr>
                                      <p:tavLst>
                                        <p:tav tm="0">
                                          <p:val>
                                            <p:fltVal val="0"/>
                                          </p:val>
                                        </p:tav>
                                        <p:tav tm="100000">
                                          <p:val>
                                            <p:strVal val="#ppt_w"/>
                                          </p:val>
                                        </p:tav>
                                      </p:tavLst>
                                    </p:anim>
                                    <p:anim calcmode="lin" valueType="num">
                                      <p:cBhvr>
                                        <p:cTn id="14" dur="500" fill="hold"/>
                                        <p:tgtEl>
                                          <p:spTgt spid="14"/>
                                        </p:tgtEl>
                                        <p:attrNameLst>
                                          <p:attrName>ppt_h</p:attrName>
                                        </p:attrNameLst>
                                      </p:cBhvr>
                                      <p:tavLst>
                                        <p:tav tm="0">
                                          <p:val>
                                            <p:fltVal val="0"/>
                                          </p:val>
                                        </p:tav>
                                        <p:tav tm="100000">
                                          <p:val>
                                            <p:strVal val="#ppt_h"/>
                                          </p:val>
                                        </p:tav>
                                      </p:tavLst>
                                    </p:anim>
                                    <p:animEffect transition="in" filter="fade">
                                      <p:cBhvr>
                                        <p:cTn id="15" dur="500"/>
                                        <p:tgtEl>
                                          <p:spTgt spid="14"/>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4" grpId="0" animBg="1"/>
      <p:bldP spid="1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US" dirty="0"/>
              <a:t>Process</a:t>
            </a:r>
            <a:endParaRPr lang="en-GB" dirty="0"/>
          </a:p>
        </p:txBody>
      </p:sp>
      <p:sp>
        <p:nvSpPr>
          <p:cNvPr id="9" name="Espace réservé du contenu 8"/>
          <p:cNvSpPr>
            <a:spLocks noGrp="1"/>
          </p:cNvSpPr>
          <p:nvPr>
            <p:ph idx="1"/>
          </p:nvPr>
        </p:nvSpPr>
        <p:spPr/>
        <p:txBody>
          <a:bodyPr>
            <a:normAutofit/>
          </a:bodyPr>
          <a:lstStyle/>
          <a:p>
            <a:pPr algn="l"/>
            <a:endParaRPr lang="en-GB" sz="900" dirty="0"/>
          </a:p>
        </p:txBody>
      </p:sp>
      <p:sp>
        <p:nvSpPr>
          <p:cNvPr id="4" name="Espace réservé du pied de page 3"/>
          <p:cNvSpPr>
            <a:spLocks noGrp="1"/>
          </p:cNvSpPr>
          <p:nvPr>
            <p:ph type="ftr" sz="quarter" idx="11"/>
          </p:nvPr>
        </p:nvSpPr>
        <p:spPr/>
        <p:txBody>
          <a:bodyPr/>
          <a:lstStyle/>
          <a:p>
            <a:r>
              <a:rPr lang="fr-FR" noProof="0" dirty="0"/>
              <a:t>M. Dandekar on </a:t>
            </a:r>
            <a:r>
              <a:rPr lang="fr-FR" noProof="0" dirty="0" err="1"/>
              <a:t>behalf</a:t>
            </a:r>
            <a:r>
              <a:rPr lang="fr-FR" noProof="0" dirty="0"/>
              <a:t> of HPA</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22</a:t>
            </a:fld>
            <a:endParaRPr lang="fr-FR"/>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graphicFrame>
        <p:nvGraphicFramePr>
          <p:cNvPr id="2" name="Diagram 1">
            <a:extLst>
              <a:ext uri="{FF2B5EF4-FFF2-40B4-BE49-F238E27FC236}">
                <a16:creationId xmlns:a16="http://schemas.microsoft.com/office/drawing/2014/main" id="{A81DAA41-039D-73F8-104A-DE98BBF5B8F0}"/>
              </a:ext>
            </a:extLst>
          </p:cNvPr>
          <p:cNvGraphicFramePr/>
          <p:nvPr>
            <p:extLst>
              <p:ext uri="{D42A27DB-BD31-4B8C-83A1-F6EECF244321}">
                <p14:modId xmlns:p14="http://schemas.microsoft.com/office/powerpoint/2010/main" val="1145710574"/>
              </p:ext>
            </p:extLst>
          </p:nvPr>
        </p:nvGraphicFramePr>
        <p:xfrm>
          <a:off x="1524000" y="987574"/>
          <a:ext cx="5928320" cy="13839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27" name="Group 26">
            <a:extLst>
              <a:ext uri="{FF2B5EF4-FFF2-40B4-BE49-F238E27FC236}">
                <a16:creationId xmlns:a16="http://schemas.microsoft.com/office/drawing/2014/main" id="{474A5E63-6C26-B382-BF22-FC6A8A8660A2}"/>
              </a:ext>
            </a:extLst>
          </p:cNvPr>
          <p:cNvGrpSpPr/>
          <p:nvPr/>
        </p:nvGrpSpPr>
        <p:grpSpPr>
          <a:xfrm>
            <a:off x="903582" y="2271170"/>
            <a:ext cx="4780724" cy="2109566"/>
            <a:chOff x="903582" y="2271170"/>
            <a:chExt cx="4780724" cy="2109566"/>
          </a:xfrm>
        </p:grpSpPr>
        <p:sp>
          <p:nvSpPr>
            <p:cNvPr id="10" name="Rectangle 9">
              <a:extLst>
                <a:ext uri="{FF2B5EF4-FFF2-40B4-BE49-F238E27FC236}">
                  <a16:creationId xmlns:a16="http://schemas.microsoft.com/office/drawing/2014/main" id="{6C7F3975-F1E7-066A-7540-EAC61F31344C}"/>
                </a:ext>
              </a:extLst>
            </p:cNvPr>
            <p:cNvSpPr/>
            <p:nvPr/>
          </p:nvSpPr>
          <p:spPr>
            <a:xfrm>
              <a:off x="903582" y="2271170"/>
              <a:ext cx="1548000" cy="4680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100" dirty="0"/>
                <a:t>Transformation data </a:t>
              </a:r>
              <a:r>
                <a:rPr lang="en-US" sz="900" dirty="0"/>
                <a:t>(Tx, Ty, </a:t>
              </a:r>
              <a:r>
                <a:rPr lang="en-US" sz="900" dirty="0" err="1"/>
                <a:t>Tz</a:t>
              </a:r>
              <a:r>
                <a:rPr lang="en-US" sz="900" dirty="0"/>
                <a:t>, Rx, Ry, Rz, Scaling, </a:t>
              </a:r>
              <a:r>
                <a:rPr lang="en-US" sz="900" dirty="0" err="1"/>
                <a:t>Temp_Fidu</a:t>
              </a:r>
              <a:r>
                <a:rPr lang="en-US" sz="900" dirty="0"/>
                <a:t>)</a:t>
              </a:r>
              <a:endParaRPr lang="en-GB" sz="900" dirty="0"/>
            </a:p>
          </p:txBody>
        </p:sp>
        <p:sp>
          <p:nvSpPr>
            <p:cNvPr id="12" name="Rectangle 11">
              <a:extLst>
                <a:ext uri="{FF2B5EF4-FFF2-40B4-BE49-F238E27FC236}">
                  <a16:creationId xmlns:a16="http://schemas.microsoft.com/office/drawing/2014/main" id="{2DDC6A9B-7173-19D2-AB11-A8F6682D5AC9}"/>
                </a:ext>
              </a:extLst>
            </p:cNvPr>
            <p:cNvSpPr/>
            <p:nvPr/>
          </p:nvSpPr>
          <p:spPr>
            <a:xfrm>
              <a:off x="903582" y="2815886"/>
              <a:ext cx="1548000" cy="4680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100" dirty="0"/>
                <a:t>Assembly Accuracy data </a:t>
              </a:r>
              <a:r>
                <a:rPr lang="en-US" sz="900" dirty="0"/>
                <a:t>(</a:t>
              </a:r>
              <a:r>
                <a:rPr lang="en-US" sz="900" dirty="0" err="1"/>
                <a:t>Sigma_x</a:t>
              </a:r>
              <a:r>
                <a:rPr lang="en-US" sz="900" dirty="0"/>
                <a:t>, </a:t>
              </a:r>
              <a:r>
                <a:rPr lang="en-US" sz="900" dirty="0" err="1"/>
                <a:t>Sigma_y</a:t>
              </a:r>
              <a:r>
                <a:rPr lang="en-US" sz="900" dirty="0"/>
                <a:t>, </a:t>
              </a:r>
              <a:r>
                <a:rPr lang="en-US" sz="900" dirty="0" err="1"/>
                <a:t>Sigma_z</a:t>
              </a:r>
              <a:r>
                <a:rPr lang="en-US" sz="900" dirty="0"/>
                <a:t>)</a:t>
              </a:r>
              <a:endParaRPr lang="en-GB" sz="900" dirty="0"/>
            </a:p>
          </p:txBody>
        </p:sp>
        <p:sp>
          <p:nvSpPr>
            <p:cNvPr id="15" name="Rectangle 14">
              <a:extLst>
                <a:ext uri="{FF2B5EF4-FFF2-40B4-BE49-F238E27FC236}">
                  <a16:creationId xmlns:a16="http://schemas.microsoft.com/office/drawing/2014/main" id="{F755570F-7499-E99F-EDC1-95D3F645C1A8}"/>
                </a:ext>
              </a:extLst>
            </p:cNvPr>
            <p:cNvSpPr/>
            <p:nvPr/>
          </p:nvSpPr>
          <p:spPr>
            <a:xfrm>
              <a:off x="903582" y="3360602"/>
              <a:ext cx="1548000" cy="4680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100" dirty="0"/>
                <a:t>Network data </a:t>
              </a:r>
              <a:r>
                <a:rPr lang="en-US" sz="900" dirty="0"/>
                <a:t>(Wire, Water,..)</a:t>
              </a:r>
              <a:endParaRPr lang="en-GB" sz="900" dirty="0"/>
            </a:p>
          </p:txBody>
        </p:sp>
        <p:sp>
          <p:nvSpPr>
            <p:cNvPr id="16" name="Rectangle 15">
              <a:extLst>
                <a:ext uri="{FF2B5EF4-FFF2-40B4-BE49-F238E27FC236}">
                  <a16:creationId xmlns:a16="http://schemas.microsoft.com/office/drawing/2014/main" id="{416C295E-DFB5-F787-F241-2A6917866B4F}"/>
                </a:ext>
              </a:extLst>
            </p:cNvPr>
            <p:cNvSpPr/>
            <p:nvPr/>
          </p:nvSpPr>
          <p:spPr>
            <a:xfrm>
              <a:off x="903582" y="3905318"/>
              <a:ext cx="1548000" cy="4680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100" dirty="0"/>
                <a:t>Calibration Function data </a:t>
              </a:r>
              <a:r>
                <a:rPr lang="en-US" sz="900" dirty="0"/>
                <a:t>(WPS 72….)</a:t>
              </a:r>
              <a:endParaRPr lang="en-GB" sz="900" dirty="0"/>
            </a:p>
          </p:txBody>
        </p:sp>
        <p:sp>
          <p:nvSpPr>
            <p:cNvPr id="17" name="Rectangle 16">
              <a:extLst>
                <a:ext uri="{FF2B5EF4-FFF2-40B4-BE49-F238E27FC236}">
                  <a16:creationId xmlns:a16="http://schemas.microsoft.com/office/drawing/2014/main" id="{B3016387-1A11-6A77-3098-656B370D6016}"/>
                </a:ext>
              </a:extLst>
            </p:cNvPr>
            <p:cNvSpPr/>
            <p:nvPr/>
          </p:nvSpPr>
          <p:spPr>
            <a:xfrm>
              <a:off x="2519944" y="2271914"/>
              <a:ext cx="1548000" cy="4680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100" dirty="0"/>
                <a:t>Origin data </a:t>
              </a:r>
              <a:r>
                <a:rPr lang="en-US" sz="900" dirty="0"/>
                <a:t>(</a:t>
              </a:r>
              <a:r>
                <a:rPr lang="en-US" sz="900" dirty="0" err="1"/>
                <a:t>Origin_x</a:t>
              </a:r>
              <a:r>
                <a:rPr lang="en-US" sz="900" dirty="0"/>
                <a:t>, </a:t>
              </a:r>
              <a:r>
                <a:rPr lang="en-US" sz="900" dirty="0" err="1"/>
                <a:t>Origin_y</a:t>
              </a:r>
              <a:r>
                <a:rPr lang="en-US" sz="900" dirty="0"/>
                <a:t>, </a:t>
              </a:r>
              <a:r>
                <a:rPr lang="en-US" sz="900" dirty="0" err="1"/>
                <a:t>Origin_z</a:t>
              </a:r>
              <a:r>
                <a:rPr lang="en-US" sz="900" dirty="0"/>
                <a:t>)</a:t>
              </a:r>
              <a:endParaRPr lang="en-GB" sz="900" dirty="0"/>
            </a:p>
          </p:txBody>
        </p:sp>
        <p:sp>
          <p:nvSpPr>
            <p:cNvPr id="18" name="Rectangle 17">
              <a:extLst>
                <a:ext uri="{FF2B5EF4-FFF2-40B4-BE49-F238E27FC236}">
                  <a16:creationId xmlns:a16="http://schemas.microsoft.com/office/drawing/2014/main" id="{959EC66C-037D-0E48-D793-CB475C2F482F}"/>
                </a:ext>
              </a:extLst>
            </p:cNvPr>
            <p:cNvSpPr/>
            <p:nvPr/>
          </p:nvSpPr>
          <p:spPr>
            <a:xfrm>
              <a:off x="2519944" y="2815886"/>
              <a:ext cx="1548000" cy="4680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100" dirty="0"/>
                <a:t>Train Target data </a:t>
              </a:r>
              <a:r>
                <a:rPr lang="en-US" sz="900" dirty="0"/>
                <a:t>(</a:t>
              </a:r>
              <a:r>
                <a:rPr lang="en-US" sz="900" dirty="0" err="1"/>
                <a:t>Target_x</a:t>
              </a:r>
              <a:r>
                <a:rPr lang="en-US" sz="900" dirty="0"/>
                <a:t>, </a:t>
              </a:r>
              <a:r>
                <a:rPr lang="en-US" sz="900" dirty="0" err="1"/>
                <a:t>Target_y</a:t>
              </a:r>
              <a:r>
                <a:rPr lang="en-US" sz="900" dirty="0"/>
                <a:t>, </a:t>
              </a:r>
              <a:r>
                <a:rPr lang="en-US" sz="900" dirty="0" err="1"/>
                <a:t>Target_z</a:t>
              </a:r>
              <a:r>
                <a:rPr lang="en-US" sz="900" dirty="0"/>
                <a:t>)</a:t>
              </a:r>
              <a:endParaRPr lang="en-GB" sz="900" dirty="0"/>
            </a:p>
          </p:txBody>
        </p:sp>
        <p:sp>
          <p:nvSpPr>
            <p:cNvPr id="21" name="Rectangle 20">
              <a:extLst>
                <a:ext uri="{FF2B5EF4-FFF2-40B4-BE49-F238E27FC236}">
                  <a16:creationId xmlns:a16="http://schemas.microsoft.com/office/drawing/2014/main" id="{5396F262-88A9-4791-4DD7-6F7D167A94D3}"/>
                </a:ext>
              </a:extLst>
            </p:cNvPr>
            <p:cNvSpPr/>
            <p:nvPr/>
          </p:nvSpPr>
          <p:spPr>
            <a:xfrm>
              <a:off x="2519944" y="3353927"/>
              <a:ext cx="1548000" cy="4680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100" dirty="0"/>
                <a:t>Relations data </a:t>
              </a:r>
              <a:r>
                <a:rPr lang="en-US" sz="900" dirty="0"/>
                <a:t>(Electronics, Network)</a:t>
              </a:r>
              <a:endParaRPr lang="en-GB" sz="900" dirty="0"/>
            </a:p>
          </p:txBody>
        </p:sp>
        <p:sp>
          <p:nvSpPr>
            <p:cNvPr id="22" name="Rectangle 21">
              <a:extLst>
                <a:ext uri="{FF2B5EF4-FFF2-40B4-BE49-F238E27FC236}">
                  <a16:creationId xmlns:a16="http://schemas.microsoft.com/office/drawing/2014/main" id="{B9F5A0C7-0600-8ADA-15AC-85CD12BFEFD4}"/>
                </a:ext>
              </a:extLst>
            </p:cNvPr>
            <p:cNvSpPr/>
            <p:nvPr/>
          </p:nvSpPr>
          <p:spPr>
            <a:xfrm>
              <a:off x="2519944" y="3910686"/>
              <a:ext cx="1548000" cy="4680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100" dirty="0"/>
                <a:t>Co-ordinates data </a:t>
              </a:r>
              <a:r>
                <a:rPr lang="en-US" sz="900" dirty="0"/>
                <a:t>(x, y, z,..)</a:t>
              </a:r>
              <a:endParaRPr lang="en-GB" sz="900" dirty="0"/>
            </a:p>
          </p:txBody>
        </p:sp>
        <p:sp>
          <p:nvSpPr>
            <p:cNvPr id="25" name="Rectangle 24">
              <a:extLst>
                <a:ext uri="{FF2B5EF4-FFF2-40B4-BE49-F238E27FC236}">
                  <a16:creationId xmlns:a16="http://schemas.microsoft.com/office/drawing/2014/main" id="{284AB425-1AD0-54D8-B60A-16D1E9711D60}"/>
                </a:ext>
              </a:extLst>
            </p:cNvPr>
            <p:cNvSpPr/>
            <p:nvPr/>
          </p:nvSpPr>
          <p:spPr>
            <a:xfrm>
              <a:off x="4136306" y="2271170"/>
              <a:ext cx="1548000" cy="4680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100" dirty="0"/>
                <a:t>Fiducials data </a:t>
              </a:r>
              <a:r>
                <a:rPr lang="en-US" sz="900" dirty="0"/>
                <a:t>(1x, 1y, 1z, 2x, 2y, 2z,….)</a:t>
              </a:r>
              <a:endParaRPr lang="en-GB" sz="900" dirty="0"/>
            </a:p>
          </p:txBody>
        </p:sp>
        <p:sp>
          <p:nvSpPr>
            <p:cNvPr id="26" name="Rectangle 25">
              <a:extLst>
                <a:ext uri="{FF2B5EF4-FFF2-40B4-BE49-F238E27FC236}">
                  <a16:creationId xmlns:a16="http://schemas.microsoft.com/office/drawing/2014/main" id="{7A41EB0B-9079-6833-B9D3-1D8ED2FC7C16}"/>
                </a:ext>
              </a:extLst>
            </p:cNvPr>
            <p:cNvSpPr/>
            <p:nvPr/>
          </p:nvSpPr>
          <p:spPr>
            <a:xfrm>
              <a:off x="4136306" y="2815886"/>
              <a:ext cx="1548000" cy="4680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100" dirty="0"/>
                <a:t>Refractive Indices data</a:t>
              </a:r>
              <a:endParaRPr lang="en-GB" sz="900" dirty="0"/>
            </a:p>
          </p:txBody>
        </p:sp>
        <p:sp>
          <p:nvSpPr>
            <p:cNvPr id="28" name="Rectangle 27">
              <a:extLst>
                <a:ext uri="{FF2B5EF4-FFF2-40B4-BE49-F238E27FC236}">
                  <a16:creationId xmlns:a16="http://schemas.microsoft.com/office/drawing/2014/main" id="{02647900-359A-CC58-6785-E6CBD21990CB}"/>
                </a:ext>
              </a:extLst>
            </p:cNvPr>
            <p:cNvSpPr/>
            <p:nvPr/>
          </p:nvSpPr>
          <p:spPr>
            <a:xfrm>
              <a:off x="4136306" y="3360602"/>
              <a:ext cx="1548000" cy="4680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100" dirty="0"/>
                <a:t>Functional Position data </a:t>
              </a:r>
              <a:r>
                <a:rPr lang="en-US" sz="900" dirty="0"/>
                <a:t>(Co-ordinates during installation etc.)</a:t>
              </a:r>
              <a:endParaRPr lang="en-GB" sz="900" dirty="0"/>
            </a:p>
          </p:txBody>
        </p:sp>
        <p:sp>
          <p:nvSpPr>
            <p:cNvPr id="6" name="Rectangle 5">
              <a:extLst>
                <a:ext uri="{FF2B5EF4-FFF2-40B4-BE49-F238E27FC236}">
                  <a16:creationId xmlns:a16="http://schemas.microsoft.com/office/drawing/2014/main" id="{0F432DB0-E445-2262-3DF2-CB3CCDB3D07D}"/>
                </a:ext>
              </a:extLst>
            </p:cNvPr>
            <p:cNvSpPr/>
            <p:nvPr/>
          </p:nvSpPr>
          <p:spPr>
            <a:xfrm>
              <a:off x="4136306" y="3912736"/>
              <a:ext cx="1548000" cy="4680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100" dirty="0"/>
                <a:t>Others (sensor specific)</a:t>
              </a:r>
              <a:endParaRPr lang="en-GB" sz="900" dirty="0"/>
            </a:p>
          </p:txBody>
        </p:sp>
      </p:grpSp>
      <p:sp>
        <p:nvSpPr>
          <p:cNvPr id="23" name="Rectangle 22">
            <a:extLst>
              <a:ext uri="{FF2B5EF4-FFF2-40B4-BE49-F238E27FC236}">
                <a16:creationId xmlns:a16="http://schemas.microsoft.com/office/drawing/2014/main" id="{45EEA7BB-B25B-B127-FF24-1F0E819C2E3B}"/>
              </a:ext>
            </a:extLst>
          </p:cNvPr>
          <p:cNvSpPr/>
          <p:nvPr/>
        </p:nvSpPr>
        <p:spPr>
          <a:xfrm>
            <a:off x="5219689" y="1337885"/>
            <a:ext cx="1049618" cy="683306"/>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24" name="TextBox 23">
            <a:extLst>
              <a:ext uri="{FF2B5EF4-FFF2-40B4-BE49-F238E27FC236}">
                <a16:creationId xmlns:a16="http://schemas.microsoft.com/office/drawing/2014/main" id="{3FA233EC-6084-4C1E-3104-82BD7787323B}"/>
              </a:ext>
            </a:extLst>
          </p:cNvPr>
          <p:cNvSpPr txBox="1"/>
          <p:nvPr/>
        </p:nvSpPr>
        <p:spPr>
          <a:xfrm>
            <a:off x="5790691" y="2308716"/>
            <a:ext cx="2709776" cy="369332"/>
          </a:xfrm>
          <a:prstGeom prst="rect">
            <a:avLst/>
          </a:prstGeom>
          <a:ln>
            <a:solidFill>
              <a:srgbClr val="FFFF00"/>
            </a:solidFill>
          </a:ln>
          <a:effectLst>
            <a:glow rad="101600">
              <a:srgbClr val="FFFF00">
                <a:alpha val="60000"/>
              </a:srgbClr>
            </a:glow>
            <a:outerShdw blurRad="40000" dist="20000" dir="5400000" rotWithShape="0">
              <a:srgbClr val="000000">
                <a:alpha val="38000"/>
              </a:srgbClr>
            </a:outerShdw>
          </a:effectLst>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100" dirty="0"/>
              <a:t>Approximately </a:t>
            </a:r>
            <a:r>
              <a:rPr lang="en-US" dirty="0">
                <a:solidFill>
                  <a:srgbClr val="00B0F0"/>
                </a:solidFill>
              </a:rPr>
              <a:t>100,000</a:t>
            </a:r>
            <a:r>
              <a:rPr lang="en-US" sz="1100" dirty="0"/>
              <a:t> parameters </a:t>
            </a:r>
            <a:endParaRPr lang="en-GB" sz="1100" dirty="0"/>
          </a:p>
        </p:txBody>
      </p:sp>
      <p:pic>
        <p:nvPicPr>
          <p:cNvPr id="3" name="Picture 2">
            <a:extLst>
              <a:ext uri="{FF2B5EF4-FFF2-40B4-BE49-F238E27FC236}">
                <a16:creationId xmlns:a16="http://schemas.microsoft.com/office/drawing/2014/main" id="{00B6C1E6-B446-C065-0AE0-3186ED06E251}"/>
              </a:ext>
            </a:extLst>
          </p:cNvPr>
          <p:cNvPicPr>
            <a:picLocks noChangeAspect="1"/>
          </p:cNvPicPr>
          <p:nvPr/>
        </p:nvPicPr>
        <p:blipFill>
          <a:blip r:embed="rId9"/>
          <a:stretch>
            <a:fillRect/>
          </a:stretch>
        </p:blipFill>
        <p:spPr>
          <a:xfrm>
            <a:off x="5884112" y="3520412"/>
            <a:ext cx="2709776" cy="1271027"/>
          </a:xfrm>
          <a:prstGeom prst="rect">
            <a:avLst/>
          </a:prstGeom>
        </p:spPr>
      </p:pic>
      <p:sp>
        <p:nvSpPr>
          <p:cNvPr id="11" name="TextBox 10">
            <a:extLst>
              <a:ext uri="{FF2B5EF4-FFF2-40B4-BE49-F238E27FC236}">
                <a16:creationId xmlns:a16="http://schemas.microsoft.com/office/drawing/2014/main" id="{8E2C787E-1964-BBC1-3C5F-74066400ABBD}"/>
              </a:ext>
            </a:extLst>
          </p:cNvPr>
          <p:cNvSpPr txBox="1"/>
          <p:nvPr/>
        </p:nvSpPr>
        <p:spPr>
          <a:xfrm>
            <a:off x="5771244" y="2815886"/>
            <a:ext cx="3147982" cy="400110"/>
          </a:xfrm>
          <a:prstGeom prst="rect">
            <a:avLst/>
          </a:prstGeom>
          <a:effectLst>
            <a:glow rad="101600">
              <a:srgbClr val="FFFF00">
                <a:alpha val="60000"/>
              </a:srgb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1000" dirty="0"/>
              <a:t>Data required by surveyors for performing calculations in LGC for applying remote adjustments</a:t>
            </a:r>
            <a:endParaRPr lang="en-GB" sz="1000" dirty="0"/>
          </a:p>
        </p:txBody>
      </p:sp>
    </p:spTree>
    <p:extLst>
      <p:ext uri="{BB962C8B-B14F-4D97-AF65-F5344CB8AC3E}">
        <p14:creationId xmlns:p14="http://schemas.microsoft.com/office/powerpoint/2010/main" val="2531590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500"/>
                                        <p:tgtEl>
                                          <p:spTgt spid="27"/>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Effect transition="in" filter="fade">
                                      <p:cBhvr>
                                        <p:cTn id="19" dur="500"/>
                                        <p:tgtEl>
                                          <p:spTgt spid="24"/>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500" fill="hold"/>
                                        <p:tgtEl>
                                          <p:spTgt spid="3"/>
                                        </p:tgtEl>
                                        <p:attrNameLst>
                                          <p:attrName>ppt_w</p:attrName>
                                        </p:attrNameLst>
                                      </p:cBhvr>
                                      <p:tavLst>
                                        <p:tav tm="0">
                                          <p:val>
                                            <p:fltVal val="0"/>
                                          </p:val>
                                        </p:tav>
                                        <p:tav tm="100000">
                                          <p:val>
                                            <p:strVal val="#ppt_w"/>
                                          </p:val>
                                        </p:tav>
                                      </p:tavLst>
                                    </p:anim>
                                    <p:anim calcmode="lin" valueType="num">
                                      <p:cBhvr>
                                        <p:cTn id="25" dur="500" fill="hold"/>
                                        <p:tgtEl>
                                          <p:spTgt spid="3"/>
                                        </p:tgtEl>
                                        <p:attrNameLst>
                                          <p:attrName>ppt_h</p:attrName>
                                        </p:attrNameLst>
                                      </p:cBhvr>
                                      <p:tavLst>
                                        <p:tav tm="0">
                                          <p:val>
                                            <p:fltVal val="0"/>
                                          </p:val>
                                        </p:tav>
                                        <p:tav tm="100000">
                                          <p:val>
                                            <p:strVal val="#ppt_h"/>
                                          </p:val>
                                        </p:tav>
                                      </p:tavLst>
                                    </p:anim>
                                    <p:animEffect transition="in" filter="fade">
                                      <p:cBhvr>
                                        <p:cTn id="26" dur="500"/>
                                        <p:tgtEl>
                                          <p:spTgt spid="3"/>
                                        </p:tgtEl>
                                      </p:cBhvr>
                                    </p:animEffect>
                                  </p:childTnLst>
                                </p:cTn>
                              </p:par>
                            </p:childTnLst>
                          </p:cTn>
                        </p:par>
                        <p:par>
                          <p:cTn id="27" fill="hold">
                            <p:stCondLst>
                              <p:cond delay="500"/>
                            </p:stCondLst>
                            <p:childTnLst>
                              <p:par>
                                <p:cTn id="28" presetID="53" presetClass="entr" presetSubtype="16"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Effect transition="in" filter="fade">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1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US" dirty="0"/>
              <a:t>Process</a:t>
            </a:r>
            <a:endParaRPr lang="en-GB" dirty="0"/>
          </a:p>
        </p:txBody>
      </p:sp>
      <p:sp>
        <p:nvSpPr>
          <p:cNvPr id="9" name="Espace réservé du contenu 8"/>
          <p:cNvSpPr>
            <a:spLocks noGrp="1"/>
          </p:cNvSpPr>
          <p:nvPr>
            <p:ph idx="1"/>
          </p:nvPr>
        </p:nvSpPr>
        <p:spPr/>
        <p:txBody>
          <a:bodyPr>
            <a:normAutofit/>
          </a:bodyPr>
          <a:lstStyle/>
          <a:p>
            <a:pPr algn="l"/>
            <a:endParaRPr lang="en-GB" sz="900" dirty="0"/>
          </a:p>
        </p:txBody>
      </p:sp>
      <p:sp>
        <p:nvSpPr>
          <p:cNvPr id="4" name="Espace réservé du pied de page 3"/>
          <p:cNvSpPr>
            <a:spLocks noGrp="1"/>
          </p:cNvSpPr>
          <p:nvPr>
            <p:ph type="ftr" sz="quarter" idx="11"/>
          </p:nvPr>
        </p:nvSpPr>
        <p:spPr/>
        <p:txBody>
          <a:bodyPr/>
          <a:lstStyle/>
          <a:p>
            <a:r>
              <a:rPr lang="fr-FR" noProof="0" dirty="0"/>
              <a:t>M. Dandekar on </a:t>
            </a:r>
            <a:r>
              <a:rPr lang="fr-FR" noProof="0" dirty="0" err="1"/>
              <a:t>behalf</a:t>
            </a:r>
            <a:r>
              <a:rPr lang="fr-FR" noProof="0" dirty="0"/>
              <a:t> of HPA</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23</a:t>
            </a:fld>
            <a:endParaRPr lang="fr-FR"/>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graphicFrame>
        <p:nvGraphicFramePr>
          <p:cNvPr id="2" name="Diagram 1">
            <a:extLst>
              <a:ext uri="{FF2B5EF4-FFF2-40B4-BE49-F238E27FC236}">
                <a16:creationId xmlns:a16="http://schemas.microsoft.com/office/drawing/2014/main" id="{A81DAA41-039D-73F8-104A-DE98BBF5B8F0}"/>
              </a:ext>
            </a:extLst>
          </p:cNvPr>
          <p:cNvGraphicFramePr/>
          <p:nvPr>
            <p:extLst>
              <p:ext uri="{D42A27DB-BD31-4B8C-83A1-F6EECF244321}">
                <p14:modId xmlns:p14="http://schemas.microsoft.com/office/powerpoint/2010/main" val="25691830"/>
              </p:ext>
            </p:extLst>
          </p:nvPr>
        </p:nvGraphicFramePr>
        <p:xfrm>
          <a:off x="1524000" y="987574"/>
          <a:ext cx="5928320" cy="13839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27" name="Group 26">
            <a:extLst>
              <a:ext uri="{FF2B5EF4-FFF2-40B4-BE49-F238E27FC236}">
                <a16:creationId xmlns:a16="http://schemas.microsoft.com/office/drawing/2014/main" id="{474A5E63-6C26-B382-BF22-FC6A8A8660A2}"/>
              </a:ext>
            </a:extLst>
          </p:cNvPr>
          <p:cNvGrpSpPr/>
          <p:nvPr/>
        </p:nvGrpSpPr>
        <p:grpSpPr>
          <a:xfrm>
            <a:off x="903582" y="2271170"/>
            <a:ext cx="4780724" cy="2109566"/>
            <a:chOff x="903582" y="2271170"/>
            <a:chExt cx="4780724" cy="2109566"/>
          </a:xfrm>
        </p:grpSpPr>
        <p:sp>
          <p:nvSpPr>
            <p:cNvPr id="10" name="Rectangle 9">
              <a:extLst>
                <a:ext uri="{FF2B5EF4-FFF2-40B4-BE49-F238E27FC236}">
                  <a16:creationId xmlns:a16="http://schemas.microsoft.com/office/drawing/2014/main" id="{6C7F3975-F1E7-066A-7540-EAC61F31344C}"/>
                </a:ext>
              </a:extLst>
            </p:cNvPr>
            <p:cNvSpPr/>
            <p:nvPr/>
          </p:nvSpPr>
          <p:spPr>
            <a:xfrm>
              <a:off x="903582" y="2271170"/>
              <a:ext cx="1548000" cy="4680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100" dirty="0"/>
                <a:t>Transformation data </a:t>
              </a:r>
              <a:r>
                <a:rPr lang="en-US" sz="900" dirty="0"/>
                <a:t>(Tx, Ty, </a:t>
              </a:r>
              <a:r>
                <a:rPr lang="en-US" sz="900" dirty="0" err="1"/>
                <a:t>Tz</a:t>
              </a:r>
              <a:r>
                <a:rPr lang="en-US" sz="900" dirty="0"/>
                <a:t>, Rx, Ry, Rz, Scaling, </a:t>
              </a:r>
              <a:r>
                <a:rPr lang="en-US" sz="900" dirty="0" err="1"/>
                <a:t>Temp_Fidu</a:t>
              </a:r>
              <a:r>
                <a:rPr lang="en-US" sz="900" dirty="0"/>
                <a:t>)</a:t>
              </a:r>
              <a:endParaRPr lang="en-GB" sz="900" dirty="0"/>
            </a:p>
          </p:txBody>
        </p:sp>
        <p:sp>
          <p:nvSpPr>
            <p:cNvPr id="12" name="Rectangle 11">
              <a:extLst>
                <a:ext uri="{FF2B5EF4-FFF2-40B4-BE49-F238E27FC236}">
                  <a16:creationId xmlns:a16="http://schemas.microsoft.com/office/drawing/2014/main" id="{2DDC6A9B-7173-19D2-AB11-A8F6682D5AC9}"/>
                </a:ext>
              </a:extLst>
            </p:cNvPr>
            <p:cNvSpPr/>
            <p:nvPr/>
          </p:nvSpPr>
          <p:spPr>
            <a:xfrm>
              <a:off x="903582" y="2815886"/>
              <a:ext cx="1548000" cy="4680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100" dirty="0"/>
                <a:t>Assembly Accuracy data </a:t>
              </a:r>
              <a:r>
                <a:rPr lang="en-US" sz="900" dirty="0"/>
                <a:t>(</a:t>
              </a:r>
              <a:r>
                <a:rPr lang="en-US" sz="900" dirty="0" err="1"/>
                <a:t>Sigma_x</a:t>
              </a:r>
              <a:r>
                <a:rPr lang="en-US" sz="900" dirty="0"/>
                <a:t>, </a:t>
              </a:r>
              <a:r>
                <a:rPr lang="en-US" sz="900" dirty="0" err="1"/>
                <a:t>Sigma_y</a:t>
              </a:r>
              <a:r>
                <a:rPr lang="en-US" sz="900" dirty="0"/>
                <a:t>, </a:t>
              </a:r>
              <a:r>
                <a:rPr lang="en-US" sz="900" dirty="0" err="1"/>
                <a:t>Sigma_z</a:t>
              </a:r>
              <a:r>
                <a:rPr lang="en-US" sz="900" dirty="0"/>
                <a:t>)</a:t>
              </a:r>
              <a:endParaRPr lang="en-GB" sz="900" dirty="0"/>
            </a:p>
          </p:txBody>
        </p:sp>
        <p:sp>
          <p:nvSpPr>
            <p:cNvPr id="15" name="Rectangle 14">
              <a:extLst>
                <a:ext uri="{FF2B5EF4-FFF2-40B4-BE49-F238E27FC236}">
                  <a16:creationId xmlns:a16="http://schemas.microsoft.com/office/drawing/2014/main" id="{F755570F-7499-E99F-EDC1-95D3F645C1A8}"/>
                </a:ext>
              </a:extLst>
            </p:cNvPr>
            <p:cNvSpPr/>
            <p:nvPr/>
          </p:nvSpPr>
          <p:spPr>
            <a:xfrm>
              <a:off x="903582" y="3360602"/>
              <a:ext cx="1548000" cy="4680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100" dirty="0"/>
                <a:t>Network data </a:t>
              </a:r>
              <a:r>
                <a:rPr lang="en-US" sz="900" dirty="0"/>
                <a:t>(Wire, Water,..)</a:t>
              </a:r>
              <a:endParaRPr lang="en-GB" sz="900" dirty="0"/>
            </a:p>
          </p:txBody>
        </p:sp>
        <p:sp>
          <p:nvSpPr>
            <p:cNvPr id="16" name="Rectangle 15">
              <a:extLst>
                <a:ext uri="{FF2B5EF4-FFF2-40B4-BE49-F238E27FC236}">
                  <a16:creationId xmlns:a16="http://schemas.microsoft.com/office/drawing/2014/main" id="{416C295E-DFB5-F787-F241-2A6917866B4F}"/>
                </a:ext>
              </a:extLst>
            </p:cNvPr>
            <p:cNvSpPr/>
            <p:nvPr/>
          </p:nvSpPr>
          <p:spPr>
            <a:xfrm>
              <a:off x="903582" y="3905318"/>
              <a:ext cx="1548000" cy="4680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100" dirty="0"/>
                <a:t>Calibration Function data </a:t>
              </a:r>
              <a:r>
                <a:rPr lang="en-US" sz="900" dirty="0"/>
                <a:t>(WPS 72….)</a:t>
              </a:r>
              <a:endParaRPr lang="en-GB" sz="900" dirty="0"/>
            </a:p>
          </p:txBody>
        </p:sp>
        <p:sp>
          <p:nvSpPr>
            <p:cNvPr id="17" name="Rectangle 16">
              <a:extLst>
                <a:ext uri="{FF2B5EF4-FFF2-40B4-BE49-F238E27FC236}">
                  <a16:creationId xmlns:a16="http://schemas.microsoft.com/office/drawing/2014/main" id="{B3016387-1A11-6A77-3098-656B370D6016}"/>
                </a:ext>
              </a:extLst>
            </p:cNvPr>
            <p:cNvSpPr/>
            <p:nvPr/>
          </p:nvSpPr>
          <p:spPr>
            <a:xfrm>
              <a:off x="2519944" y="2271914"/>
              <a:ext cx="1548000" cy="4680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100" dirty="0"/>
                <a:t>Origin data </a:t>
              </a:r>
              <a:r>
                <a:rPr lang="en-US" sz="900" dirty="0"/>
                <a:t>(</a:t>
              </a:r>
              <a:r>
                <a:rPr lang="en-US" sz="900" dirty="0" err="1"/>
                <a:t>Origin_x</a:t>
              </a:r>
              <a:r>
                <a:rPr lang="en-US" sz="900" dirty="0"/>
                <a:t>, </a:t>
              </a:r>
              <a:r>
                <a:rPr lang="en-US" sz="900" dirty="0" err="1"/>
                <a:t>Origin_y</a:t>
              </a:r>
              <a:r>
                <a:rPr lang="en-US" sz="900" dirty="0"/>
                <a:t>, </a:t>
              </a:r>
              <a:r>
                <a:rPr lang="en-US" sz="900" dirty="0" err="1"/>
                <a:t>Origin_z</a:t>
              </a:r>
              <a:r>
                <a:rPr lang="en-US" sz="900" dirty="0"/>
                <a:t>)</a:t>
              </a:r>
              <a:endParaRPr lang="en-GB" sz="900" dirty="0"/>
            </a:p>
          </p:txBody>
        </p:sp>
        <p:sp>
          <p:nvSpPr>
            <p:cNvPr id="18" name="Rectangle 17">
              <a:extLst>
                <a:ext uri="{FF2B5EF4-FFF2-40B4-BE49-F238E27FC236}">
                  <a16:creationId xmlns:a16="http://schemas.microsoft.com/office/drawing/2014/main" id="{959EC66C-037D-0E48-D793-CB475C2F482F}"/>
                </a:ext>
              </a:extLst>
            </p:cNvPr>
            <p:cNvSpPr/>
            <p:nvPr/>
          </p:nvSpPr>
          <p:spPr>
            <a:xfrm>
              <a:off x="2519944" y="2815886"/>
              <a:ext cx="1548000" cy="4680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100" dirty="0"/>
                <a:t>Train Target data </a:t>
              </a:r>
              <a:r>
                <a:rPr lang="en-US" sz="900" dirty="0"/>
                <a:t>(</a:t>
              </a:r>
              <a:r>
                <a:rPr lang="en-US" sz="900" dirty="0" err="1"/>
                <a:t>Target_x</a:t>
              </a:r>
              <a:r>
                <a:rPr lang="en-US" sz="900" dirty="0"/>
                <a:t>, </a:t>
              </a:r>
              <a:r>
                <a:rPr lang="en-US" sz="900" dirty="0" err="1"/>
                <a:t>Target_y</a:t>
              </a:r>
              <a:r>
                <a:rPr lang="en-US" sz="900" dirty="0"/>
                <a:t>, </a:t>
              </a:r>
              <a:r>
                <a:rPr lang="en-US" sz="900" dirty="0" err="1"/>
                <a:t>Target_z</a:t>
              </a:r>
              <a:r>
                <a:rPr lang="en-US" sz="900" dirty="0"/>
                <a:t>)</a:t>
              </a:r>
              <a:endParaRPr lang="en-GB" sz="900" dirty="0"/>
            </a:p>
          </p:txBody>
        </p:sp>
        <p:sp>
          <p:nvSpPr>
            <p:cNvPr id="21" name="Rectangle 20">
              <a:extLst>
                <a:ext uri="{FF2B5EF4-FFF2-40B4-BE49-F238E27FC236}">
                  <a16:creationId xmlns:a16="http://schemas.microsoft.com/office/drawing/2014/main" id="{5396F262-88A9-4791-4DD7-6F7D167A94D3}"/>
                </a:ext>
              </a:extLst>
            </p:cNvPr>
            <p:cNvSpPr/>
            <p:nvPr/>
          </p:nvSpPr>
          <p:spPr>
            <a:xfrm>
              <a:off x="2519944" y="3353927"/>
              <a:ext cx="1548000" cy="4680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100" dirty="0"/>
                <a:t>Relations data </a:t>
              </a:r>
              <a:r>
                <a:rPr lang="en-US" sz="900" dirty="0"/>
                <a:t>(Electronics, Network)</a:t>
              </a:r>
              <a:endParaRPr lang="en-GB" sz="900" dirty="0"/>
            </a:p>
          </p:txBody>
        </p:sp>
        <p:sp>
          <p:nvSpPr>
            <p:cNvPr id="22" name="Rectangle 21">
              <a:extLst>
                <a:ext uri="{FF2B5EF4-FFF2-40B4-BE49-F238E27FC236}">
                  <a16:creationId xmlns:a16="http://schemas.microsoft.com/office/drawing/2014/main" id="{B9F5A0C7-0600-8ADA-15AC-85CD12BFEFD4}"/>
                </a:ext>
              </a:extLst>
            </p:cNvPr>
            <p:cNvSpPr/>
            <p:nvPr/>
          </p:nvSpPr>
          <p:spPr>
            <a:xfrm>
              <a:off x="2519944" y="3910686"/>
              <a:ext cx="1548000" cy="4680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100" dirty="0"/>
                <a:t>Co-ordinates data </a:t>
              </a:r>
              <a:r>
                <a:rPr lang="en-US" sz="900" dirty="0"/>
                <a:t>(x, y, z,..)</a:t>
              </a:r>
              <a:endParaRPr lang="en-GB" sz="900" dirty="0"/>
            </a:p>
          </p:txBody>
        </p:sp>
        <p:sp>
          <p:nvSpPr>
            <p:cNvPr id="25" name="Rectangle 24">
              <a:extLst>
                <a:ext uri="{FF2B5EF4-FFF2-40B4-BE49-F238E27FC236}">
                  <a16:creationId xmlns:a16="http://schemas.microsoft.com/office/drawing/2014/main" id="{284AB425-1AD0-54D8-B60A-16D1E9711D60}"/>
                </a:ext>
              </a:extLst>
            </p:cNvPr>
            <p:cNvSpPr/>
            <p:nvPr/>
          </p:nvSpPr>
          <p:spPr>
            <a:xfrm>
              <a:off x="4136306" y="2271170"/>
              <a:ext cx="1548000" cy="4680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100" dirty="0"/>
                <a:t>Fiducials data </a:t>
              </a:r>
              <a:r>
                <a:rPr lang="en-US" sz="900" dirty="0"/>
                <a:t>(1x, 1y, 1z, 2x, 2y, 2z,….)</a:t>
              </a:r>
              <a:endParaRPr lang="en-GB" sz="900" dirty="0"/>
            </a:p>
          </p:txBody>
        </p:sp>
        <p:sp>
          <p:nvSpPr>
            <p:cNvPr id="26" name="Rectangle 25">
              <a:extLst>
                <a:ext uri="{FF2B5EF4-FFF2-40B4-BE49-F238E27FC236}">
                  <a16:creationId xmlns:a16="http://schemas.microsoft.com/office/drawing/2014/main" id="{7A41EB0B-9079-6833-B9D3-1D8ED2FC7C16}"/>
                </a:ext>
              </a:extLst>
            </p:cNvPr>
            <p:cNvSpPr/>
            <p:nvPr/>
          </p:nvSpPr>
          <p:spPr>
            <a:xfrm>
              <a:off x="4136306" y="2815886"/>
              <a:ext cx="1548000" cy="4680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100" dirty="0"/>
                <a:t>Refractive Indices data</a:t>
              </a:r>
              <a:endParaRPr lang="en-GB" sz="900" dirty="0"/>
            </a:p>
          </p:txBody>
        </p:sp>
        <p:sp>
          <p:nvSpPr>
            <p:cNvPr id="28" name="Rectangle 27">
              <a:extLst>
                <a:ext uri="{FF2B5EF4-FFF2-40B4-BE49-F238E27FC236}">
                  <a16:creationId xmlns:a16="http://schemas.microsoft.com/office/drawing/2014/main" id="{02647900-359A-CC58-6785-E6CBD21990CB}"/>
                </a:ext>
              </a:extLst>
            </p:cNvPr>
            <p:cNvSpPr/>
            <p:nvPr/>
          </p:nvSpPr>
          <p:spPr>
            <a:xfrm>
              <a:off x="4136306" y="3360602"/>
              <a:ext cx="1548000" cy="4680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100" dirty="0"/>
                <a:t>Functional Position data </a:t>
              </a:r>
              <a:r>
                <a:rPr lang="en-US" sz="900" dirty="0"/>
                <a:t>(Co-ordinates during installation etc.)</a:t>
              </a:r>
              <a:endParaRPr lang="en-GB" sz="900" dirty="0"/>
            </a:p>
          </p:txBody>
        </p:sp>
        <p:sp>
          <p:nvSpPr>
            <p:cNvPr id="6" name="Rectangle 5">
              <a:extLst>
                <a:ext uri="{FF2B5EF4-FFF2-40B4-BE49-F238E27FC236}">
                  <a16:creationId xmlns:a16="http://schemas.microsoft.com/office/drawing/2014/main" id="{0F432DB0-E445-2262-3DF2-CB3CCDB3D07D}"/>
                </a:ext>
              </a:extLst>
            </p:cNvPr>
            <p:cNvSpPr/>
            <p:nvPr/>
          </p:nvSpPr>
          <p:spPr>
            <a:xfrm>
              <a:off x="4136306" y="3912736"/>
              <a:ext cx="1548000" cy="4680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100" dirty="0"/>
                <a:t>Others (sensor specific)</a:t>
              </a:r>
              <a:endParaRPr lang="en-GB" sz="900" dirty="0"/>
            </a:p>
          </p:txBody>
        </p:sp>
      </p:grpSp>
      <p:sp>
        <p:nvSpPr>
          <p:cNvPr id="23" name="Rectangle 22">
            <a:extLst>
              <a:ext uri="{FF2B5EF4-FFF2-40B4-BE49-F238E27FC236}">
                <a16:creationId xmlns:a16="http://schemas.microsoft.com/office/drawing/2014/main" id="{45EEA7BB-B25B-B127-FF24-1F0E819C2E3B}"/>
              </a:ext>
            </a:extLst>
          </p:cNvPr>
          <p:cNvSpPr/>
          <p:nvPr/>
        </p:nvSpPr>
        <p:spPr>
          <a:xfrm>
            <a:off x="5218500" y="1333197"/>
            <a:ext cx="1049618" cy="683306"/>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pic>
        <p:nvPicPr>
          <p:cNvPr id="11" name="Picture 10">
            <a:extLst>
              <a:ext uri="{FF2B5EF4-FFF2-40B4-BE49-F238E27FC236}">
                <a16:creationId xmlns:a16="http://schemas.microsoft.com/office/drawing/2014/main" id="{DF895EAB-9287-0AA5-3797-65188324A1D9}"/>
              </a:ext>
            </a:extLst>
          </p:cNvPr>
          <p:cNvPicPr>
            <a:picLocks noChangeAspect="1"/>
          </p:cNvPicPr>
          <p:nvPr/>
        </p:nvPicPr>
        <p:blipFill>
          <a:blip r:embed="rId9"/>
          <a:stretch>
            <a:fillRect/>
          </a:stretch>
        </p:blipFill>
        <p:spPr>
          <a:xfrm>
            <a:off x="5773183" y="2136203"/>
            <a:ext cx="3079016" cy="2351752"/>
          </a:xfrm>
          <a:prstGeom prst="rect">
            <a:avLst/>
          </a:prstGeom>
          <a:ln>
            <a:solidFill>
              <a:srgbClr val="00B0F0"/>
            </a:solidFill>
          </a:ln>
        </p:spPr>
      </p:pic>
      <p:pic>
        <p:nvPicPr>
          <p:cNvPr id="20" name="Picture 19">
            <a:extLst>
              <a:ext uri="{FF2B5EF4-FFF2-40B4-BE49-F238E27FC236}">
                <a16:creationId xmlns:a16="http://schemas.microsoft.com/office/drawing/2014/main" id="{E857CC76-AA73-9CC5-CF88-6308884DCC56}"/>
              </a:ext>
            </a:extLst>
          </p:cNvPr>
          <p:cNvPicPr>
            <a:picLocks noChangeAspect="1"/>
          </p:cNvPicPr>
          <p:nvPr/>
        </p:nvPicPr>
        <p:blipFill>
          <a:blip r:embed="rId10"/>
          <a:stretch>
            <a:fillRect/>
          </a:stretch>
        </p:blipFill>
        <p:spPr>
          <a:xfrm>
            <a:off x="2102296" y="4455146"/>
            <a:ext cx="3593487" cy="640876"/>
          </a:xfrm>
          <a:prstGeom prst="rect">
            <a:avLst/>
          </a:prstGeom>
          <a:ln>
            <a:solidFill>
              <a:srgbClr val="00B0F0"/>
            </a:solidFill>
          </a:ln>
        </p:spPr>
      </p:pic>
    </p:spTree>
    <p:extLst>
      <p:ext uri="{BB962C8B-B14F-4D97-AF65-F5344CB8AC3E}">
        <p14:creationId xmlns:p14="http://schemas.microsoft.com/office/powerpoint/2010/main" val="2243872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US" dirty="0"/>
              <a:t>Process</a:t>
            </a:r>
            <a:endParaRPr lang="en-GB" dirty="0"/>
          </a:p>
        </p:txBody>
      </p:sp>
      <p:sp>
        <p:nvSpPr>
          <p:cNvPr id="9" name="Espace réservé du contenu 8"/>
          <p:cNvSpPr>
            <a:spLocks noGrp="1"/>
          </p:cNvSpPr>
          <p:nvPr>
            <p:ph idx="1"/>
          </p:nvPr>
        </p:nvSpPr>
        <p:spPr/>
        <p:txBody>
          <a:bodyPr>
            <a:normAutofit/>
          </a:bodyPr>
          <a:lstStyle/>
          <a:p>
            <a:pPr algn="l"/>
            <a:endParaRPr lang="en-GB" sz="900" dirty="0"/>
          </a:p>
        </p:txBody>
      </p:sp>
      <p:sp>
        <p:nvSpPr>
          <p:cNvPr id="4" name="Espace réservé du pied de page 3"/>
          <p:cNvSpPr>
            <a:spLocks noGrp="1"/>
          </p:cNvSpPr>
          <p:nvPr>
            <p:ph type="ftr" sz="quarter" idx="11"/>
          </p:nvPr>
        </p:nvSpPr>
        <p:spPr/>
        <p:txBody>
          <a:bodyPr/>
          <a:lstStyle/>
          <a:p>
            <a:r>
              <a:rPr lang="fr-FR" noProof="0" dirty="0"/>
              <a:t>M. Dandekar on </a:t>
            </a:r>
            <a:r>
              <a:rPr lang="fr-FR" noProof="0" dirty="0" err="1"/>
              <a:t>behalf</a:t>
            </a:r>
            <a:r>
              <a:rPr lang="fr-FR" noProof="0" dirty="0"/>
              <a:t> of HPA</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24</a:t>
            </a:fld>
            <a:endParaRPr lang="fr-FR"/>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graphicFrame>
        <p:nvGraphicFramePr>
          <p:cNvPr id="2" name="Diagram 1">
            <a:extLst>
              <a:ext uri="{FF2B5EF4-FFF2-40B4-BE49-F238E27FC236}">
                <a16:creationId xmlns:a16="http://schemas.microsoft.com/office/drawing/2014/main" id="{A81DAA41-039D-73F8-104A-DE98BBF5B8F0}"/>
              </a:ext>
            </a:extLst>
          </p:cNvPr>
          <p:cNvGraphicFramePr/>
          <p:nvPr>
            <p:extLst>
              <p:ext uri="{D42A27DB-BD31-4B8C-83A1-F6EECF244321}">
                <p14:modId xmlns:p14="http://schemas.microsoft.com/office/powerpoint/2010/main" val="3622411688"/>
              </p:ext>
            </p:extLst>
          </p:nvPr>
        </p:nvGraphicFramePr>
        <p:xfrm>
          <a:off x="1524000" y="987574"/>
          <a:ext cx="5928320" cy="13839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46" name="Group 45">
            <a:extLst>
              <a:ext uri="{FF2B5EF4-FFF2-40B4-BE49-F238E27FC236}">
                <a16:creationId xmlns:a16="http://schemas.microsoft.com/office/drawing/2014/main" id="{D2DE1CC2-8FD3-7913-B3D9-E721CA840612}"/>
              </a:ext>
            </a:extLst>
          </p:cNvPr>
          <p:cNvGrpSpPr/>
          <p:nvPr/>
        </p:nvGrpSpPr>
        <p:grpSpPr>
          <a:xfrm>
            <a:off x="4847778" y="2177938"/>
            <a:ext cx="1967270" cy="636069"/>
            <a:chOff x="4847778" y="2177938"/>
            <a:chExt cx="1967270" cy="636069"/>
          </a:xfrm>
        </p:grpSpPr>
        <p:pic>
          <p:nvPicPr>
            <p:cNvPr id="24" name="Picture 23">
              <a:extLst>
                <a:ext uri="{FF2B5EF4-FFF2-40B4-BE49-F238E27FC236}">
                  <a16:creationId xmlns:a16="http://schemas.microsoft.com/office/drawing/2014/main" id="{1E08C18F-4630-54E2-5221-B51F960CCE94}"/>
                </a:ext>
              </a:extLst>
            </p:cNvPr>
            <p:cNvPicPr>
              <a:picLocks noChangeAspect="1"/>
            </p:cNvPicPr>
            <p:nvPr/>
          </p:nvPicPr>
          <p:blipFill>
            <a:blip r:embed="rId9"/>
            <a:stretch>
              <a:fillRect/>
            </a:stretch>
          </p:blipFill>
          <p:spPr>
            <a:xfrm>
              <a:off x="4964542" y="2177938"/>
              <a:ext cx="1638529" cy="266737"/>
            </a:xfrm>
            <a:prstGeom prst="rect">
              <a:avLst/>
            </a:prstGeom>
          </p:spPr>
        </p:pic>
        <p:sp>
          <p:nvSpPr>
            <p:cNvPr id="42" name="TextBox 41">
              <a:extLst>
                <a:ext uri="{FF2B5EF4-FFF2-40B4-BE49-F238E27FC236}">
                  <a16:creationId xmlns:a16="http://schemas.microsoft.com/office/drawing/2014/main" id="{EEFAB21E-525D-2A8D-95B1-6EC4FD2B5F0D}"/>
                </a:ext>
              </a:extLst>
            </p:cNvPr>
            <p:cNvSpPr txBox="1"/>
            <p:nvPr/>
          </p:nvSpPr>
          <p:spPr>
            <a:xfrm>
              <a:off x="4847778" y="2444675"/>
              <a:ext cx="1967270" cy="369332"/>
            </a:xfrm>
            <a:prstGeom prst="rect">
              <a:avLst/>
            </a:prstGeom>
            <a:noFill/>
          </p:spPr>
          <p:txBody>
            <a:bodyPr wrap="none" rtlCol="0">
              <a:spAutoFit/>
            </a:bodyPr>
            <a:lstStyle/>
            <a:p>
              <a:r>
                <a:rPr lang="en-US" dirty="0"/>
                <a:t>Test Environment</a:t>
              </a:r>
              <a:endParaRPr lang="en-GB" dirty="0"/>
            </a:p>
          </p:txBody>
        </p:sp>
      </p:grpSp>
      <p:grpSp>
        <p:nvGrpSpPr>
          <p:cNvPr id="47" name="Group 46">
            <a:extLst>
              <a:ext uri="{FF2B5EF4-FFF2-40B4-BE49-F238E27FC236}">
                <a16:creationId xmlns:a16="http://schemas.microsoft.com/office/drawing/2014/main" id="{33DA5495-065C-C87E-D12D-EC9C76D7535E}"/>
              </a:ext>
            </a:extLst>
          </p:cNvPr>
          <p:cNvGrpSpPr/>
          <p:nvPr/>
        </p:nvGrpSpPr>
        <p:grpSpPr>
          <a:xfrm>
            <a:off x="4572000" y="3137109"/>
            <a:ext cx="2646878" cy="636069"/>
            <a:chOff x="4572000" y="3137109"/>
            <a:chExt cx="2646878" cy="636069"/>
          </a:xfrm>
        </p:grpSpPr>
        <p:pic>
          <p:nvPicPr>
            <p:cNvPr id="20" name="Picture 19">
              <a:extLst>
                <a:ext uri="{FF2B5EF4-FFF2-40B4-BE49-F238E27FC236}">
                  <a16:creationId xmlns:a16="http://schemas.microsoft.com/office/drawing/2014/main" id="{49FECA08-674B-34B5-D9B0-6C0004E5237D}"/>
                </a:ext>
              </a:extLst>
            </p:cNvPr>
            <p:cNvPicPr>
              <a:picLocks noChangeAspect="1"/>
            </p:cNvPicPr>
            <p:nvPr/>
          </p:nvPicPr>
          <p:blipFill>
            <a:blip r:embed="rId10"/>
            <a:stretch>
              <a:fillRect/>
            </a:stretch>
          </p:blipFill>
          <p:spPr>
            <a:xfrm>
              <a:off x="5483702" y="3137109"/>
              <a:ext cx="695422" cy="266737"/>
            </a:xfrm>
            <a:prstGeom prst="rect">
              <a:avLst/>
            </a:prstGeom>
          </p:spPr>
        </p:pic>
        <p:sp>
          <p:nvSpPr>
            <p:cNvPr id="45" name="TextBox 44">
              <a:extLst>
                <a:ext uri="{FF2B5EF4-FFF2-40B4-BE49-F238E27FC236}">
                  <a16:creationId xmlns:a16="http://schemas.microsoft.com/office/drawing/2014/main" id="{059E8108-38E4-D039-D7ED-09F652AED296}"/>
                </a:ext>
              </a:extLst>
            </p:cNvPr>
            <p:cNvSpPr txBox="1"/>
            <p:nvPr/>
          </p:nvSpPr>
          <p:spPr>
            <a:xfrm>
              <a:off x="4572000" y="3403846"/>
              <a:ext cx="2646878" cy="369332"/>
            </a:xfrm>
            <a:prstGeom prst="rect">
              <a:avLst/>
            </a:prstGeom>
            <a:noFill/>
          </p:spPr>
          <p:txBody>
            <a:bodyPr wrap="none" rtlCol="0">
              <a:spAutoFit/>
            </a:bodyPr>
            <a:lstStyle/>
            <a:p>
              <a:r>
                <a:rPr lang="en-US" dirty="0"/>
                <a:t>Production Environment</a:t>
              </a:r>
              <a:endParaRPr lang="en-GB" dirty="0"/>
            </a:p>
          </p:txBody>
        </p:sp>
      </p:grpSp>
      <p:sp>
        <p:nvSpPr>
          <p:cNvPr id="48" name="Rectangle 47">
            <a:extLst>
              <a:ext uri="{FF2B5EF4-FFF2-40B4-BE49-F238E27FC236}">
                <a16:creationId xmlns:a16="http://schemas.microsoft.com/office/drawing/2014/main" id="{BE2C94AD-C5C6-E9EB-3D5D-C15B2B4FB2F9}"/>
              </a:ext>
            </a:extLst>
          </p:cNvPr>
          <p:cNvSpPr/>
          <p:nvPr/>
        </p:nvSpPr>
        <p:spPr>
          <a:xfrm>
            <a:off x="6482821" y="1327172"/>
            <a:ext cx="1049618" cy="683306"/>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grpSp>
        <p:nvGrpSpPr>
          <p:cNvPr id="6" name="Group 5">
            <a:extLst>
              <a:ext uri="{FF2B5EF4-FFF2-40B4-BE49-F238E27FC236}">
                <a16:creationId xmlns:a16="http://schemas.microsoft.com/office/drawing/2014/main" id="{612E3ECC-2AF9-139E-122A-CD2CD7283428}"/>
              </a:ext>
            </a:extLst>
          </p:cNvPr>
          <p:cNvGrpSpPr/>
          <p:nvPr/>
        </p:nvGrpSpPr>
        <p:grpSpPr>
          <a:xfrm>
            <a:off x="1399478" y="2141778"/>
            <a:ext cx="3040403" cy="2631543"/>
            <a:chOff x="1399478" y="2141778"/>
            <a:chExt cx="3040403" cy="2631543"/>
          </a:xfrm>
        </p:grpSpPr>
        <p:grpSp>
          <p:nvGrpSpPr>
            <p:cNvPr id="41" name="Group 40">
              <a:extLst>
                <a:ext uri="{FF2B5EF4-FFF2-40B4-BE49-F238E27FC236}">
                  <a16:creationId xmlns:a16="http://schemas.microsoft.com/office/drawing/2014/main" id="{94F98C91-5538-C012-C913-EBD1C4DF3A9B}"/>
                </a:ext>
              </a:extLst>
            </p:cNvPr>
            <p:cNvGrpSpPr/>
            <p:nvPr/>
          </p:nvGrpSpPr>
          <p:grpSpPr>
            <a:xfrm>
              <a:off x="1399478" y="2141778"/>
              <a:ext cx="3040403" cy="2416685"/>
              <a:chOff x="2319393" y="321206"/>
              <a:chExt cx="5359179" cy="4687294"/>
            </a:xfrm>
          </p:grpSpPr>
          <p:sp>
            <p:nvSpPr>
              <p:cNvPr id="26" name="Rectangle 25">
                <a:extLst>
                  <a:ext uri="{FF2B5EF4-FFF2-40B4-BE49-F238E27FC236}">
                    <a16:creationId xmlns:a16="http://schemas.microsoft.com/office/drawing/2014/main" id="{C2E103FD-7BB3-9282-ECC5-19E094BB635B}"/>
                  </a:ext>
                </a:extLst>
              </p:cNvPr>
              <p:cNvSpPr/>
              <p:nvPr/>
            </p:nvSpPr>
            <p:spPr>
              <a:xfrm>
                <a:off x="2319393" y="321206"/>
                <a:ext cx="5359179" cy="4687294"/>
              </a:xfrm>
              <a:prstGeom prst="rect">
                <a:avLst/>
              </a:prstGeom>
              <a:solidFill>
                <a:srgbClr val="00B0F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1000" dirty="0"/>
                  <a:t>Asset</a:t>
                </a:r>
                <a:endParaRPr lang="en-GB" sz="1000" dirty="0"/>
              </a:p>
            </p:txBody>
          </p:sp>
          <p:sp>
            <p:nvSpPr>
              <p:cNvPr id="27" name="Rectangle 26">
                <a:extLst>
                  <a:ext uri="{FF2B5EF4-FFF2-40B4-BE49-F238E27FC236}">
                    <a16:creationId xmlns:a16="http://schemas.microsoft.com/office/drawing/2014/main" id="{BD76CA89-7D37-80D9-BFB0-787DB10DF923}"/>
                  </a:ext>
                </a:extLst>
              </p:cNvPr>
              <p:cNvSpPr/>
              <p:nvPr/>
            </p:nvSpPr>
            <p:spPr>
              <a:xfrm>
                <a:off x="3945434" y="1068628"/>
                <a:ext cx="3601941" cy="3836505"/>
              </a:xfrm>
              <a:prstGeom prst="rect">
                <a:avLst/>
              </a:prstGeom>
              <a:solidFill>
                <a:srgbClr val="FFFF0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Parent Standard Workorder</a:t>
                </a:r>
                <a:endParaRPr lang="en-GB" sz="500" dirty="0"/>
              </a:p>
            </p:txBody>
          </p:sp>
          <p:grpSp>
            <p:nvGrpSpPr>
              <p:cNvPr id="28" name="Group 27">
                <a:extLst>
                  <a:ext uri="{FF2B5EF4-FFF2-40B4-BE49-F238E27FC236}">
                    <a16:creationId xmlns:a16="http://schemas.microsoft.com/office/drawing/2014/main" id="{ABCED5C2-E47A-4880-DB7F-6F9300C0F136}"/>
                  </a:ext>
                </a:extLst>
              </p:cNvPr>
              <p:cNvGrpSpPr/>
              <p:nvPr/>
            </p:nvGrpSpPr>
            <p:grpSpPr>
              <a:xfrm>
                <a:off x="6027351" y="3636265"/>
                <a:ext cx="1396778" cy="1133696"/>
                <a:chOff x="3768918" y="4134678"/>
                <a:chExt cx="2019630" cy="1920241"/>
              </a:xfrm>
            </p:grpSpPr>
            <p:sp>
              <p:nvSpPr>
                <p:cNvPr id="29" name="Rectangle 28">
                  <a:extLst>
                    <a:ext uri="{FF2B5EF4-FFF2-40B4-BE49-F238E27FC236}">
                      <a16:creationId xmlns:a16="http://schemas.microsoft.com/office/drawing/2014/main" id="{380C095D-A1A4-8110-D2DE-318996B54C29}"/>
                    </a:ext>
                  </a:extLst>
                </p:cNvPr>
                <p:cNvSpPr/>
                <p:nvPr/>
              </p:nvSpPr>
              <p:spPr>
                <a:xfrm>
                  <a:off x="3768918" y="4134678"/>
                  <a:ext cx="2019630" cy="1920241"/>
                </a:xfrm>
                <a:prstGeom prst="rect">
                  <a:avLst/>
                </a:prstGeom>
                <a:solidFill>
                  <a:srgbClr val="92D05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Standard Workorder</a:t>
                  </a:r>
                  <a:endParaRPr lang="en-GB" sz="500" dirty="0"/>
                </a:p>
              </p:txBody>
            </p:sp>
            <p:sp>
              <p:nvSpPr>
                <p:cNvPr id="30" name="Rectangle 29">
                  <a:extLst>
                    <a:ext uri="{FF2B5EF4-FFF2-40B4-BE49-F238E27FC236}">
                      <a16:creationId xmlns:a16="http://schemas.microsoft.com/office/drawing/2014/main" id="{9A256CCD-4DA1-8BC9-51A9-991DF70F23AC}"/>
                    </a:ext>
                  </a:extLst>
                </p:cNvPr>
                <p:cNvSpPr/>
                <p:nvPr/>
              </p:nvSpPr>
              <p:spPr>
                <a:xfrm>
                  <a:off x="4735002" y="5009840"/>
                  <a:ext cx="914400" cy="914400"/>
                </a:xfrm>
                <a:prstGeom prst="rect">
                  <a:avLst/>
                </a:prstGeom>
                <a:solidFill>
                  <a:schemeClr val="accent1">
                    <a:lumMod val="20000"/>
                    <a:lumOff val="80000"/>
                  </a:schemeClr>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Task</a:t>
                  </a:r>
                </a:p>
                <a:p>
                  <a:r>
                    <a:rPr lang="en-US" sz="500" dirty="0"/>
                    <a:t>Plan</a:t>
                  </a:r>
                </a:p>
              </p:txBody>
            </p:sp>
          </p:grpSp>
          <p:grpSp>
            <p:nvGrpSpPr>
              <p:cNvPr id="31" name="Group 30">
                <a:extLst>
                  <a:ext uri="{FF2B5EF4-FFF2-40B4-BE49-F238E27FC236}">
                    <a16:creationId xmlns:a16="http://schemas.microsoft.com/office/drawing/2014/main" id="{FFA52050-3D00-5807-85CE-85F197503AD8}"/>
                  </a:ext>
                </a:extLst>
              </p:cNvPr>
              <p:cNvGrpSpPr/>
              <p:nvPr/>
            </p:nvGrpSpPr>
            <p:grpSpPr>
              <a:xfrm>
                <a:off x="6027351" y="2425417"/>
                <a:ext cx="1396778" cy="1133696"/>
                <a:chOff x="3768918" y="4134678"/>
                <a:chExt cx="2019630" cy="1920241"/>
              </a:xfrm>
            </p:grpSpPr>
            <p:sp>
              <p:nvSpPr>
                <p:cNvPr id="32" name="Rectangle 31">
                  <a:extLst>
                    <a:ext uri="{FF2B5EF4-FFF2-40B4-BE49-F238E27FC236}">
                      <a16:creationId xmlns:a16="http://schemas.microsoft.com/office/drawing/2014/main" id="{E115BE66-57F1-F4BE-07B5-F3909F96FC22}"/>
                    </a:ext>
                  </a:extLst>
                </p:cNvPr>
                <p:cNvSpPr/>
                <p:nvPr/>
              </p:nvSpPr>
              <p:spPr>
                <a:xfrm>
                  <a:off x="3768918" y="4134678"/>
                  <a:ext cx="2019630" cy="1920241"/>
                </a:xfrm>
                <a:prstGeom prst="rect">
                  <a:avLst/>
                </a:prstGeom>
                <a:solidFill>
                  <a:srgbClr val="92D05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Standard Workorder</a:t>
                  </a:r>
                  <a:endParaRPr lang="en-GB" sz="500" dirty="0"/>
                </a:p>
              </p:txBody>
            </p:sp>
            <p:sp>
              <p:nvSpPr>
                <p:cNvPr id="33" name="Rectangle 32">
                  <a:extLst>
                    <a:ext uri="{FF2B5EF4-FFF2-40B4-BE49-F238E27FC236}">
                      <a16:creationId xmlns:a16="http://schemas.microsoft.com/office/drawing/2014/main" id="{A7C7DC0C-1D62-5C31-5F27-B346123EFE43}"/>
                    </a:ext>
                  </a:extLst>
                </p:cNvPr>
                <p:cNvSpPr/>
                <p:nvPr/>
              </p:nvSpPr>
              <p:spPr>
                <a:xfrm>
                  <a:off x="4735002" y="5009840"/>
                  <a:ext cx="914400" cy="914400"/>
                </a:xfrm>
                <a:prstGeom prst="rect">
                  <a:avLst/>
                </a:prstGeom>
                <a:solidFill>
                  <a:schemeClr val="accent1">
                    <a:lumMod val="20000"/>
                    <a:lumOff val="80000"/>
                  </a:schemeClr>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Task</a:t>
                  </a:r>
                </a:p>
                <a:p>
                  <a:r>
                    <a:rPr lang="en-US" sz="500" dirty="0"/>
                    <a:t>Plan</a:t>
                  </a:r>
                </a:p>
              </p:txBody>
            </p:sp>
          </p:grpSp>
          <p:grpSp>
            <p:nvGrpSpPr>
              <p:cNvPr id="34" name="Group 33">
                <a:extLst>
                  <a:ext uri="{FF2B5EF4-FFF2-40B4-BE49-F238E27FC236}">
                    <a16:creationId xmlns:a16="http://schemas.microsoft.com/office/drawing/2014/main" id="{B8D7A7AA-FC5C-2BF4-3C7E-F5FDB5D80E00}"/>
                  </a:ext>
                </a:extLst>
              </p:cNvPr>
              <p:cNvGrpSpPr/>
              <p:nvPr/>
            </p:nvGrpSpPr>
            <p:grpSpPr>
              <a:xfrm>
                <a:off x="6027351" y="1214569"/>
                <a:ext cx="1396778" cy="1133696"/>
                <a:chOff x="3768918" y="4116187"/>
                <a:chExt cx="2019630" cy="1920241"/>
              </a:xfrm>
            </p:grpSpPr>
            <p:sp>
              <p:nvSpPr>
                <p:cNvPr id="35" name="Rectangle 34">
                  <a:extLst>
                    <a:ext uri="{FF2B5EF4-FFF2-40B4-BE49-F238E27FC236}">
                      <a16:creationId xmlns:a16="http://schemas.microsoft.com/office/drawing/2014/main" id="{B38B7070-24A0-F0E5-BFFB-C424060A2ACF}"/>
                    </a:ext>
                  </a:extLst>
                </p:cNvPr>
                <p:cNvSpPr/>
                <p:nvPr/>
              </p:nvSpPr>
              <p:spPr>
                <a:xfrm>
                  <a:off x="3768918" y="4116187"/>
                  <a:ext cx="2019630" cy="1920241"/>
                </a:xfrm>
                <a:prstGeom prst="rect">
                  <a:avLst/>
                </a:prstGeom>
                <a:solidFill>
                  <a:srgbClr val="92D05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Standard Workorder</a:t>
                  </a:r>
                  <a:endParaRPr lang="en-GB" sz="500" dirty="0"/>
                </a:p>
              </p:txBody>
            </p:sp>
            <p:sp>
              <p:nvSpPr>
                <p:cNvPr id="36" name="Rectangle 35">
                  <a:extLst>
                    <a:ext uri="{FF2B5EF4-FFF2-40B4-BE49-F238E27FC236}">
                      <a16:creationId xmlns:a16="http://schemas.microsoft.com/office/drawing/2014/main" id="{6F5343F5-7A7B-E53B-BC03-489F18514877}"/>
                    </a:ext>
                  </a:extLst>
                </p:cNvPr>
                <p:cNvSpPr/>
                <p:nvPr/>
              </p:nvSpPr>
              <p:spPr>
                <a:xfrm>
                  <a:off x="4735002" y="5009840"/>
                  <a:ext cx="914400" cy="914400"/>
                </a:xfrm>
                <a:prstGeom prst="rect">
                  <a:avLst/>
                </a:prstGeom>
                <a:solidFill>
                  <a:schemeClr val="accent1">
                    <a:lumMod val="20000"/>
                    <a:lumOff val="80000"/>
                  </a:schemeClr>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Task</a:t>
                  </a:r>
                </a:p>
                <a:p>
                  <a:r>
                    <a:rPr lang="en-US" sz="500" dirty="0"/>
                    <a:t>Plan</a:t>
                  </a:r>
                </a:p>
              </p:txBody>
            </p:sp>
          </p:grpSp>
          <p:sp>
            <p:nvSpPr>
              <p:cNvPr id="37" name="TextBox 36">
                <a:extLst>
                  <a:ext uri="{FF2B5EF4-FFF2-40B4-BE49-F238E27FC236}">
                    <a16:creationId xmlns:a16="http://schemas.microsoft.com/office/drawing/2014/main" id="{B692758F-7929-1C29-EC22-EFB37E383037}"/>
                  </a:ext>
                </a:extLst>
              </p:cNvPr>
              <p:cNvSpPr txBox="1"/>
              <p:nvPr/>
            </p:nvSpPr>
            <p:spPr>
              <a:xfrm>
                <a:off x="5653529" y="1656479"/>
                <a:ext cx="280845" cy="423560"/>
              </a:xfrm>
              <a:prstGeom prst="rect">
                <a:avLst/>
              </a:prstGeom>
              <a:noFill/>
            </p:spPr>
            <p:txBody>
              <a:bodyPr wrap="square" rtlCol="0">
                <a:spAutoFit/>
              </a:bodyPr>
              <a:lstStyle/>
              <a:p>
                <a:r>
                  <a:rPr lang="en-US" sz="500" dirty="0"/>
                  <a:t>1.</a:t>
                </a:r>
                <a:endParaRPr lang="en-GB" sz="500" dirty="0"/>
              </a:p>
            </p:txBody>
          </p:sp>
          <p:sp>
            <p:nvSpPr>
              <p:cNvPr id="38" name="TextBox 37">
                <a:extLst>
                  <a:ext uri="{FF2B5EF4-FFF2-40B4-BE49-F238E27FC236}">
                    <a16:creationId xmlns:a16="http://schemas.microsoft.com/office/drawing/2014/main" id="{BEB8E41E-145C-2C99-B001-D841460DEFE0}"/>
                  </a:ext>
                </a:extLst>
              </p:cNvPr>
              <p:cNvSpPr txBox="1"/>
              <p:nvPr/>
            </p:nvSpPr>
            <p:spPr>
              <a:xfrm>
                <a:off x="5653529" y="2842701"/>
                <a:ext cx="280845" cy="423560"/>
              </a:xfrm>
              <a:prstGeom prst="rect">
                <a:avLst/>
              </a:prstGeom>
              <a:noFill/>
            </p:spPr>
            <p:txBody>
              <a:bodyPr wrap="square" rtlCol="0">
                <a:spAutoFit/>
              </a:bodyPr>
              <a:lstStyle/>
              <a:p>
                <a:r>
                  <a:rPr lang="en-US" sz="500" dirty="0"/>
                  <a:t>2.</a:t>
                </a:r>
                <a:endParaRPr lang="en-GB" sz="500" dirty="0"/>
              </a:p>
            </p:txBody>
          </p:sp>
          <p:sp>
            <p:nvSpPr>
              <p:cNvPr id="39" name="TextBox 38">
                <a:extLst>
                  <a:ext uri="{FF2B5EF4-FFF2-40B4-BE49-F238E27FC236}">
                    <a16:creationId xmlns:a16="http://schemas.microsoft.com/office/drawing/2014/main" id="{DCEDB34D-FCAC-1787-D7D5-D8EF81DD3E39}"/>
                  </a:ext>
                </a:extLst>
              </p:cNvPr>
              <p:cNvSpPr txBox="1"/>
              <p:nvPr/>
            </p:nvSpPr>
            <p:spPr>
              <a:xfrm>
                <a:off x="5653529" y="3959455"/>
                <a:ext cx="293671" cy="423560"/>
              </a:xfrm>
              <a:prstGeom prst="rect">
                <a:avLst/>
              </a:prstGeom>
              <a:noFill/>
            </p:spPr>
            <p:txBody>
              <a:bodyPr wrap="square" rtlCol="0">
                <a:spAutoFit/>
              </a:bodyPr>
              <a:lstStyle/>
              <a:p>
                <a:r>
                  <a:rPr lang="en-US" sz="500" dirty="0"/>
                  <a:t>X.</a:t>
                </a:r>
                <a:endParaRPr lang="en-GB" sz="500" dirty="0"/>
              </a:p>
            </p:txBody>
          </p:sp>
          <p:sp>
            <p:nvSpPr>
              <p:cNvPr id="40" name="TextBox 39">
                <a:extLst>
                  <a:ext uri="{FF2B5EF4-FFF2-40B4-BE49-F238E27FC236}">
                    <a16:creationId xmlns:a16="http://schemas.microsoft.com/office/drawing/2014/main" id="{F8D6F255-3AA2-4EAE-633B-8224335BC07B}"/>
                  </a:ext>
                </a:extLst>
              </p:cNvPr>
              <p:cNvSpPr txBox="1"/>
              <p:nvPr/>
            </p:nvSpPr>
            <p:spPr>
              <a:xfrm>
                <a:off x="5668746" y="3235946"/>
                <a:ext cx="216725" cy="423560"/>
              </a:xfrm>
              <a:prstGeom prst="rect">
                <a:avLst/>
              </a:prstGeom>
              <a:noFill/>
            </p:spPr>
            <p:txBody>
              <a:bodyPr wrap="square" rtlCol="0">
                <a:spAutoFit/>
              </a:bodyPr>
              <a:lstStyle/>
              <a:p>
                <a:r>
                  <a:rPr lang="en-US" sz="500" dirty="0"/>
                  <a:t>.</a:t>
                </a:r>
              </a:p>
              <a:p>
                <a:r>
                  <a:rPr lang="en-US" sz="500" dirty="0"/>
                  <a:t>.</a:t>
                </a:r>
              </a:p>
            </p:txBody>
          </p:sp>
        </p:grpSp>
        <p:sp>
          <p:nvSpPr>
            <p:cNvPr id="3" name="TextBox 2">
              <a:extLst>
                <a:ext uri="{FF2B5EF4-FFF2-40B4-BE49-F238E27FC236}">
                  <a16:creationId xmlns:a16="http://schemas.microsoft.com/office/drawing/2014/main" id="{60829CE4-FE32-6350-6B7F-B74CD663F0A7}"/>
                </a:ext>
              </a:extLst>
            </p:cNvPr>
            <p:cNvSpPr txBox="1"/>
            <p:nvPr/>
          </p:nvSpPr>
          <p:spPr>
            <a:xfrm>
              <a:off x="2506487" y="4604044"/>
              <a:ext cx="779381" cy="169277"/>
            </a:xfrm>
            <a:prstGeom prst="rect">
              <a:avLst/>
            </a:prstGeom>
            <a:noFill/>
          </p:spPr>
          <p:txBody>
            <a:bodyPr wrap="none" rtlCol="0">
              <a:spAutoFit/>
            </a:bodyPr>
            <a:lstStyle/>
            <a:p>
              <a:r>
                <a:rPr lang="en-US" sz="500" dirty="0"/>
                <a:t>Note: Initial Structure</a:t>
              </a:r>
              <a:endParaRPr lang="en-GB" sz="500" dirty="0"/>
            </a:p>
          </p:txBody>
        </p:sp>
      </p:grpSp>
    </p:spTree>
    <p:extLst>
      <p:ext uri="{BB962C8B-B14F-4D97-AF65-F5344CB8AC3E}">
        <p14:creationId xmlns:p14="http://schemas.microsoft.com/office/powerpoint/2010/main" val="327640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fade">
                                      <p:cBhvr>
                                        <p:cTn id="17" dur="500"/>
                                        <p:tgtEl>
                                          <p:spTgt spid="46"/>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US" dirty="0"/>
              <a:t>Process</a:t>
            </a:r>
            <a:endParaRPr lang="en-GB" dirty="0"/>
          </a:p>
        </p:txBody>
      </p:sp>
      <p:sp>
        <p:nvSpPr>
          <p:cNvPr id="9" name="Espace réservé du contenu 8"/>
          <p:cNvSpPr>
            <a:spLocks noGrp="1"/>
          </p:cNvSpPr>
          <p:nvPr>
            <p:ph idx="1"/>
          </p:nvPr>
        </p:nvSpPr>
        <p:spPr/>
        <p:txBody>
          <a:bodyPr>
            <a:normAutofit/>
          </a:bodyPr>
          <a:lstStyle/>
          <a:p>
            <a:pPr algn="l"/>
            <a:endParaRPr lang="en-GB" sz="900" dirty="0"/>
          </a:p>
        </p:txBody>
      </p:sp>
      <p:sp>
        <p:nvSpPr>
          <p:cNvPr id="4" name="Espace réservé du pied de page 3"/>
          <p:cNvSpPr>
            <a:spLocks noGrp="1"/>
          </p:cNvSpPr>
          <p:nvPr>
            <p:ph type="ftr" sz="quarter" idx="11"/>
          </p:nvPr>
        </p:nvSpPr>
        <p:spPr/>
        <p:txBody>
          <a:bodyPr/>
          <a:lstStyle/>
          <a:p>
            <a:r>
              <a:rPr lang="fr-FR" noProof="0" dirty="0"/>
              <a:t>M. Dandekar on </a:t>
            </a:r>
            <a:r>
              <a:rPr lang="fr-FR" noProof="0" dirty="0" err="1"/>
              <a:t>behalf</a:t>
            </a:r>
            <a:r>
              <a:rPr lang="fr-FR" noProof="0" dirty="0"/>
              <a:t> of HPA</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25</a:t>
            </a:fld>
            <a:endParaRPr lang="fr-FR"/>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graphicFrame>
        <p:nvGraphicFramePr>
          <p:cNvPr id="2" name="Diagram 1">
            <a:extLst>
              <a:ext uri="{FF2B5EF4-FFF2-40B4-BE49-F238E27FC236}">
                <a16:creationId xmlns:a16="http://schemas.microsoft.com/office/drawing/2014/main" id="{A81DAA41-039D-73F8-104A-DE98BBF5B8F0}"/>
              </a:ext>
            </a:extLst>
          </p:cNvPr>
          <p:cNvGraphicFramePr/>
          <p:nvPr>
            <p:extLst>
              <p:ext uri="{D42A27DB-BD31-4B8C-83A1-F6EECF244321}">
                <p14:modId xmlns:p14="http://schemas.microsoft.com/office/powerpoint/2010/main" val="1660005900"/>
              </p:ext>
            </p:extLst>
          </p:nvPr>
        </p:nvGraphicFramePr>
        <p:xfrm>
          <a:off x="1524000" y="987574"/>
          <a:ext cx="5928320" cy="13839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41" name="Group 40">
            <a:extLst>
              <a:ext uri="{FF2B5EF4-FFF2-40B4-BE49-F238E27FC236}">
                <a16:creationId xmlns:a16="http://schemas.microsoft.com/office/drawing/2014/main" id="{94F98C91-5538-C012-C913-EBD1C4DF3A9B}"/>
              </a:ext>
            </a:extLst>
          </p:cNvPr>
          <p:cNvGrpSpPr/>
          <p:nvPr/>
        </p:nvGrpSpPr>
        <p:grpSpPr>
          <a:xfrm>
            <a:off x="1399478" y="2141778"/>
            <a:ext cx="3040403" cy="2416685"/>
            <a:chOff x="2319393" y="321206"/>
            <a:chExt cx="5359179" cy="4687294"/>
          </a:xfrm>
        </p:grpSpPr>
        <p:sp>
          <p:nvSpPr>
            <p:cNvPr id="26" name="Rectangle 25">
              <a:extLst>
                <a:ext uri="{FF2B5EF4-FFF2-40B4-BE49-F238E27FC236}">
                  <a16:creationId xmlns:a16="http://schemas.microsoft.com/office/drawing/2014/main" id="{C2E103FD-7BB3-9282-ECC5-19E094BB635B}"/>
                </a:ext>
              </a:extLst>
            </p:cNvPr>
            <p:cNvSpPr/>
            <p:nvPr/>
          </p:nvSpPr>
          <p:spPr>
            <a:xfrm>
              <a:off x="2319393" y="321206"/>
              <a:ext cx="5359179" cy="4687294"/>
            </a:xfrm>
            <a:prstGeom prst="rect">
              <a:avLst/>
            </a:prstGeom>
            <a:solidFill>
              <a:srgbClr val="00B0F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1000" dirty="0"/>
                <a:t>Asset</a:t>
              </a:r>
              <a:endParaRPr lang="en-GB" sz="1000" dirty="0"/>
            </a:p>
          </p:txBody>
        </p:sp>
        <p:sp>
          <p:nvSpPr>
            <p:cNvPr id="27" name="Rectangle 26">
              <a:extLst>
                <a:ext uri="{FF2B5EF4-FFF2-40B4-BE49-F238E27FC236}">
                  <a16:creationId xmlns:a16="http://schemas.microsoft.com/office/drawing/2014/main" id="{BD76CA89-7D37-80D9-BFB0-787DB10DF923}"/>
                </a:ext>
              </a:extLst>
            </p:cNvPr>
            <p:cNvSpPr/>
            <p:nvPr/>
          </p:nvSpPr>
          <p:spPr>
            <a:xfrm>
              <a:off x="3945434" y="1068628"/>
              <a:ext cx="3601941" cy="3836505"/>
            </a:xfrm>
            <a:prstGeom prst="rect">
              <a:avLst/>
            </a:prstGeom>
            <a:solidFill>
              <a:srgbClr val="FFFF0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Parent Standard Workorder</a:t>
              </a:r>
              <a:endParaRPr lang="en-GB" sz="500" dirty="0"/>
            </a:p>
          </p:txBody>
        </p:sp>
        <p:grpSp>
          <p:nvGrpSpPr>
            <p:cNvPr id="28" name="Group 27">
              <a:extLst>
                <a:ext uri="{FF2B5EF4-FFF2-40B4-BE49-F238E27FC236}">
                  <a16:creationId xmlns:a16="http://schemas.microsoft.com/office/drawing/2014/main" id="{ABCED5C2-E47A-4880-DB7F-6F9300C0F136}"/>
                </a:ext>
              </a:extLst>
            </p:cNvPr>
            <p:cNvGrpSpPr/>
            <p:nvPr/>
          </p:nvGrpSpPr>
          <p:grpSpPr>
            <a:xfrm>
              <a:off x="6027351" y="3636265"/>
              <a:ext cx="1396778" cy="1133696"/>
              <a:chOff x="3768918" y="4134678"/>
              <a:chExt cx="2019630" cy="1920241"/>
            </a:xfrm>
          </p:grpSpPr>
          <p:sp>
            <p:nvSpPr>
              <p:cNvPr id="29" name="Rectangle 28">
                <a:extLst>
                  <a:ext uri="{FF2B5EF4-FFF2-40B4-BE49-F238E27FC236}">
                    <a16:creationId xmlns:a16="http://schemas.microsoft.com/office/drawing/2014/main" id="{380C095D-A1A4-8110-D2DE-318996B54C29}"/>
                  </a:ext>
                </a:extLst>
              </p:cNvPr>
              <p:cNvSpPr/>
              <p:nvPr/>
            </p:nvSpPr>
            <p:spPr>
              <a:xfrm>
                <a:off x="3768918" y="4134678"/>
                <a:ext cx="2019630" cy="1920241"/>
              </a:xfrm>
              <a:prstGeom prst="rect">
                <a:avLst/>
              </a:prstGeom>
              <a:solidFill>
                <a:srgbClr val="92D05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Standard Workorder</a:t>
                </a:r>
                <a:endParaRPr lang="en-GB" sz="500" dirty="0"/>
              </a:p>
            </p:txBody>
          </p:sp>
          <p:sp>
            <p:nvSpPr>
              <p:cNvPr id="30" name="Rectangle 29">
                <a:extLst>
                  <a:ext uri="{FF2B5EF4-FFF2-40B4-BE49-F238E27FC236}">
                    <a16:creationId xmlns:a16="http://schemas.microsoft.com/office/drawing/2014/main" id="{9A256CCD-4DA1-8BC9-51A9-991DF70F23AC}"/>
                  </a:ext>
                </a:extLst>
              </p:cNvPr>
              <p:cNvSpPr/>
              <p:nvPr/>
            </p:nvSpPr>
            <p:spPr>
              <a:xfrm>
                <a:off x="4735002" y="5009840"/>
                <a:ext cx="914400" cy="914400"/>
              </a:xfrm>
              <a:prstGeom prst="rect">
                <a:avLst/>
              </a:prstGeom>
              <a:solidFill>
                <a:schemeClr val="accent1">
                  <a:lumMod val="20000"/>
                  <a:lumOff val="80000"/>
                </a:schemeClr>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Task</a:t>
                </a:r>
              </a:p>
              <a:p>
                <a:r>
                  <a:rPr lang="en-US" sz="500" dirty="0"/>
                  <a:t>Plan</a:t>
                </a:r>
              </a:p>
            </p:txBody>
          </p:sp>
        </p:grpSp>
        <p:grpSp>
          <p:nvGrpSpPr>
            <p:cNvPr id="31" name="Group 30">
              <a:extLst>
                <a:ext uri="{FF2B5EF4-FFF2-40B4-BE49-F238E27FC236}">
                  <a16:creationId xmlns:a16="http://schemas.microsoft.com/office/drawing/2014/main" id="{FFA52050-3D00-5807-85CE-85F197503AD8}"/>
                </a:ext>
              </a:extLst>
            </p:cNvPr>
            <p:cNvGrpSpPr/>
            <p:nvPr/>
          </p:nvGrpSpPr>
          <p:grpSpPr>
            <a:xfrm>
              <a:off x="6027351" y="2425417"/>
              <a:ext cx="1396778" cy="1133696"/>
              <a:chOff x="3768918" y="4134678"/>
              <a:chExt cx="2019630" cy="1920241"/>
            </a:xfrm>
          </p:grpSpPr>
          <p:sp>
            <p:nvSpPr>
              <p:cNvPr id="32" name="Rectangle 31">
                <a:extLst>
                  <a:ext uri="{FF2B5EF4-FFF2-40B4-BE49-F238E27FC236}">
                    <a16:creationId xmlns:a16="http://schemas.microsoft.com/office/drawing/2014/main" id="{E115BE66-57F1-F4BE-07B5-F3909F96FC22}"/>
                  </a:ext>
                </a:extLst>
              </p:cNvPr>
              <p:cNvSpPr/>
              <p:nvPr/>
            </p:nvSpPr>
            <p:spPr>
              <a:xfrm>
                <a:off x="3768918" y="4134678"/>
                <a:ext cx="2019630" cy="1920241"/>
              </a:xfrm>
              <a:prstGeom prst="rect">
                <a:avLst/>
              </a:prstGeom>
              <a:solidFill>
                <a:srgbClr val="92D05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Standard Workorder</a:t>
                </a:r>
                <a:endParaRPr lang="en-GB" sz="500" dirty="0"/>
              </a:p>
            </p:txBody>
          </p:sp>
          <p:sp>
            <p:nvSpPr>
              <p:cNvPr id="33" name="Rectangle 32">
                <a:extLst>
                  <a:ext uri="{FF2B5EF4-FFF2-40B4-BE49-F238E27FC236}">
                    <a16:creationId xmlns:a16="http://schemas.microsoft.com/office/drawing/2014/main" id="{A7C7DC0C-1D62-5C31-5F27-B346123EFE43}"/>
                  </a:ext>
                </a:extLst>
              </p:cNvPr>
              <p:cNvSpPr/>
              <p:nvPr/>
            </p:nvSpPr>
            <p:spPr>
              <a:xfrm>
                <a:off x="4735002" y="5009840"/>
                <a:ext cx="914400" cy="914400"/>
              </a:xfrm>
              <a:prstGeom prst="rect">
                <a:avLst/>
              </a:prstGeom>
              <a:solidFill>
                <a:schemeClr val="accent1">
                  <a:lumMod val="20000"/>
                  <a:lumOff val="80000"/>
                </a:schemeClr>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Task</a:t>
                </a:r>
              </a:p>
              <a:p>
                <a:r>
                  <a:rPr lang="en-US" sz="500" dirty="0"/>
                  <a:t>Plan</a:t>
                </a:r>
              </a:p>
            </p:txBody>
          </p:sp>
        </p:grpSp>
        <p:grpSp>
          <p:nvGrpSpPr>
            <p:cNvPr id="34" name="Group 33">
              <a:extLst>
                <a:ext uri="{FF2B5EF4-FFF2-40B4-BE49-F238E27FC236}">
                  <a16:creationId xmlns:a16="http://schemas.microsoft.com/office/drawing/2014/main" id="{B8D7A7AA-FC5C-2BF4-3C7E-F5FDB5D80E00}"/>
                </a:ext>
              </a:extLst>
            </p:cNvPr>
            <p:cNvGrpSpPr/>
            <p:nvPr/>
          </p:nvGrpSpPr>
          <p:grpSpPr>
            <a:xfrm>
              <a:off x="6027351" y="1214569"/>
              <a:ext cx="1396778" cy="1133696"/>
              <a:chOff x="3768918" y="4116187"/>
              <a:chExt cx="2019630" cy="1920241"/>
            </a:xfrm>
          </p:grpSpPr>
          <p:sp>
            <p:nvSpPr>
              <p:cNvPr id="35" name="Rectangle 34">
                <a:extLst>
                  <a:ext uri="{FF2B5EF4-FFF2-40B4-BE49-F238E27FC236}">
                    <a16:creationId xmlns:a16="http://schemas.microsoft.com/office/drawing/2014/main" id="{B38B7070-24A0-F0E5-BFFB-C424060A2ACF}"/>
                  </a:ext>
                </a:extLst>
              </p:cNvPr>
              <p:cNvSpPr/>
              <p:nvPr/>
            </p:nvSpPr>
            <p:spPr>
              <a:xfrm>
                <a:off x="3768918" y="4116187"/>
                <a:ext cx="2019630" cy="1920241"/>
              </a:xfrm>
              <a:prstGeom prst="rect">
                <a:avLst/>
              </a:prstGeom>
              <a:solidFill>
                <a:srgbClr val="92D05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Standard Workorder</a:t>
                </a:r>
                <a:endParaRPr lang="en-GB" sz="500" dirty="0"/>
              </a:p>
            </p:txBody>
          </p:sp>
          <p:sp>
            <p:nvSpPr>
              <p:cNvPr id="36" name="Rectangle 35">
                <a:extLst>
                  <a:ext uri="{FF2B5EF4-FFF2-40B4-BE49-F238E27FC236}">
                    <a16:creationId xmlns:a16="http://schemas.microsoft.com/office/drawing/2014/main" id="{6F5343F5-7A7B-E53B-BC03-489F18514877}"/>
                  </a:ext>
                </a:extLst>
              </p:cNvPr>
              <p:cNvSpPr/>
              <p:nvPr/>
            </p:nvSpPr>
            <p:spPr>
              <a:xfrm>
                <a:off x="4735002" y="5009840"/>
                <a:ext cx="914400" cy="914400"/>
              </a:xfrm>
              <a:prstGeom prst="rect">
                <a:avLst/>
              </a:prstGeom>
              <a:solidFill>
                <a:schemeClr val="accent1">
                  <a:lumMod val="20000"/>
                  <a:lumOff val="80000"/>
                </a:schemeClr>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Task</a:t>
                </a:r>
              </a:p>
              <a:p>
                <a:r>
                  <a:rPr lang="en-US" sz="500" dirty="0"/>
                  <a:t>Plan</a:t>
                </a:r>
              </a:p>
            </p:txBody>
          </p:sp>
        </p:grpSp>
        <p:sp>
          <p:nvSpPr>
            <p:cNvPr id="37" name="TextBox 36">
              <a:extLst>
                <a:ext uri="{FF2B5EF4-FFF2-40B4-BE49-F238E27FC236}">
                  <a16:creationId xmlns:a16="http://schemas.microsoft.com/office/drawing/2014/main" id="{B692758F-7929-1C29-EC22-EFB37E383037}"/>
                </a:ext>
              </a:extLst>
            </p:cNvPr>
            <p:cNvSpPr txBox="1"/>
            <p:nvPr/>
          </p:nvSpPr>
          <p:spPr>
            <a:xfrm>
              <a:off x="5653529" y="1656479"/>
              <a:ext cx="280845" cy="423560"/>
            </a:xfrm>
            <a:prstGeom prst="rect">
              <a:avLst/>
            </a:prstGeom>
            <a:noFill/>
          </p:spPr>
          <p:txBody>
            <a:bodyPr wrap="square" rtlCol="0">
              <a:spAutoFit/>
            </a:bodyPr>
            <a:lstStyle/>
            <a:p>
              <a:r>
                <a:rPr lang="en-US" sz="500" dirty="0"/>
                <a:t>1.</a:t>
              </a:r>
              <a:endParaRPr lang="en-GB" sz="500" dirty="0"/>
            </a:p>
          </p:txBody>
        </p:sp>
        <p:sp>
          <p:nvSpPr>
            <p:cNvPr id="38" name="TextBox 37">
              <a:extLst>
                <a:ext uri="{FF2B5EF4-FFF2-40B4-BE49-F238E27FC236}">
                  <a16:creationId xmlns:a16="http://schemas.microsoft.com/office/drawing/2014/main" id="{BEB8E41E-145C-2C99-B001-D841460DEFE0}"/>
                </a:ext>
              </a:extLst>
            </p:cNvPr>
            <p:cNvSpPr txBox="1"/>
            <p:nvPr/>
          </p:nvSpPr>
          <p:spPr>
            <a:xfrm>
              <a:off x="5653529" y="2842701"/>
              <a:ext cx="280845" cy="423560"/>
            </a:xfrm>
            <a:prstGeom prst="rect">
              <a:avLst/>
            </a:prstGeom>
            <a:noFill/>
          </p:spPr>
          <p:txBody>
            <a:bodyPr wrap="square" rtlCol="0">
              <a:spAutoFit/>
            </a:bodyPr>
            <a:lstStyle/>
            <a:p>
              <a:r>
                <a:rPr lang="en-US" sz="500" dirty="0"/>
                <a:t>2.</a:t>
              </a:r>
              <a:endParaRPr lang="en-GB" sz="500" dirty="0"/>
            </a:p>
          </p:txBody>
        </p:sp>
        <p:sp>
          <p:nvSpPr>
            <p:cNvPr id="39" name="TextBox 38">
              <a:extLst>
                <a:ext uri="{FF2B5EF4-FFF2-40B4-BE49-F238E27FC236}">
                  <a16:creationId xmlns:a16="http://schemas.microsoft.com/office/drawing/2014/main" id="{DCEDB34D-FCAC-1787-D7D5-D8EF81DD3E39}"/>
                </a:ext>
              </a:extLst>
            </p:cNvPr>
            <p:cNvSpPr txBox="1"/>
            <p:nvPr/>
          </p:nvSpPr>
          <p:spPr>
            <a:xfrm>
              <a:off x="5653529" y="3959455"/>
              <a:ext cx="293671" cy="423560"/>
            </a:xfrm>
            <a:prstGeom prst="rect">
              <a:avLst/>
            </a:prstGeom>
            <a:noFill/>
          </p:spPr>
          <p:txBody>
            <a:bodyPr wrap="square" rtlCol="0">
              <a:spAutoFit/>
            </a:bodyPr>
            <a:lstStyle/>
            <a:p>
              <a:r>
                <a:rPr lang="en-US" sz="500" dirty="0"/>
                <a:t>X.</a:t>
              </a:r>
              <a:endParaRPr lang="en-GB" sz="500" dirty="0"/>
            </a:p>
          </p:txBody>
        </p:sp>
        <p:sp>
          <p:nvSpPr>
            <p:cNvPr id="40" name="TextBox 39">
              <a:extLst>
                <a:ext uri="{FF2B5EF4-FFF2-40B4-BE49-F238E27FC236}">
                  <a16:creationId xmlns:a16="http://schemas.microsoft.com/office/drawing/2014/main" id="{F8D6F255-3AA2-4EAE-633B-8224335BC07B}"/>
                </a:ext>
              </a:extLst>
            </p:cNvPr>
            <p:cNvSpPr txBox="1"/>
            <p:nvPr/>
          </p:nvSpPr>
          <p:spPr>
            <a:xfrm>
              <a:off x="5668746" y="3235946"/>
              <a:ext cx="216725" cy="423560"/>
            </a:xfrm>
            <a:prstGeom prst="rect">
              <a:avLst/>
            </a:prstGeom>
            <a:noFill/>
          </p:spPr>
          <p:txBody>
            <a:bodyPr wrap="square" rtlCol="0">
              <a:spAutoFit/>
            </a:bodyPr>
            <a:lstStyle/>
            <a:p>
              <a:r>
                <a:rPr lang="en-US" sz="500" dirty="0"/>
                <a:t>.</a:t>
              </a:r>
            </a:p>
            <a:p>
              <a:r>
                <a:rPr lang="en-US" sz="500" dirty="0"/>
                <a:t>.</a:t>
              </a:r>
            </a:p>
          </p:txBody>
        </p:sp>
      </p:grpSp>
      <p:pic>
        <p:nvPicPr>
          <p:cNvPr id="11" name="Picture 10">
            <a:extLst>
              <a:ext uri="{FF2B5EF4-FFF2-40B4-BE49-F238E27FC236}">
                <a16:creationId xmlns:a16="http://schemas.microsoft.com/office/drawing/2014/main" id="{72C0538A-EB8E-664B-A94D-78959EF9566D}"/>
              </a:ext>
            </a:extLst>
          </p:cNvPr>
          <p:cNvPicPr>
            <a:picLocks noChangeAspect="1"/>
          </p:cNvPicPr>
          <p:nvPr/>
        </p:nvPicPr>
        <p:blipFill>
          <a:blip r:embed="rId9"/>
          <a:stretch>
            <a:fillRect/>
          </a:stretch>
        </p:blipFill>
        <p:spPr>
          <a:xfrm>
            <a:off x="4623793" y="2077314"/>
            <a:ext cx="2636117" cy="2877674"/>
          </a:xfrm>
          <a:prstGeom prst="rect">
            <a:avLst/>
          </a:prstGeom>
          <a:ln>
            <a:solidFill>
              <a:schemeClr val="accent1"/>
            </a:solidFill>
          </a:ln>
        </p:spPr>
      </p:pic>
      <p:grpSp>
        <p:nvGrpSpPr>
          <p:cNvPr id="14" name="Group 13">
            <a:extLst>
              <a:ext uri="{FF2B5EF4-FFF2-40B4-BE49-F238E27FC236}">
                <a16:creationId xmlns:a16="http://schemas.microsoft.com/office/drawing/2014/main" id="{28312F1F-5D8D-F5AE-E836-54980F3E37F8}"/>
              </a:ext>
            </a:extLst>
          </p:cNvPr>
          <p:cNvGrpSpPr/>
          <p:nvPr/>
        </p:nvGrpSpPr>
        <p:grpSpPr>
          <a:xfrm>
            <a:off x="4774392" y="2077145"/>
            <a:ext cx="3001731" cy="2792675"/>
            <a:chOff x="4808300" y="2003686"/>
            <a:chExt cx="3001731" cy="2792675"/>
          </a:xfrm>
        </p:grpSpPr>
        <p:pic>
          <p:nvPicPr>
            <p:cNvPr id="6" name="Picture 5">
              <a:extLst>
                <a:ext uri="{FF2B5EF4-FFF2-40B4-BE49-F238E27FC236}">
                  <a16:creationId xmlns:a16="http://schemas.microsoft.com/office/drawing/2014/main" id="{B25F6BF9-C4CF-76FC-771A-FB99556F6947}"/>
                </a:ext>
              </a:extLst>
            </p:cNvPr>
            <p:cNvPicPr>
              <a:picLocks noChangeAspect="1"/>
            </p:cNvPicPr>
            <p:nvPr/>
          </p:nvPicPr>
          <p:blipFill>
            <a:blip r:embed="rId10"/>
            <a:stretch>
              <a:fillRect/>
            </a:stretch>
          </p:blipFill>
          <p:spPr>
            <a:xfrm>
              <a:off x="4808300" y="2003686"/>
              <a:ext cx="3001731" cy="2792675"/>
            </a:xfrm>
            <a:prstGeom prst="rect">
              <a:avLst/>
            </a:prstGeom>
            <a:ln>
              <a:solidFill>
                <a:schemeClr val="accent1"/>
              </a:solidFill>
            </a:ln>
          </p:spPr>
        </p:pic>
        <p:sp>
          <p:nvSpPr>
            <p:cNvPr id="13" name="TextBox 12">
              <a:extLst>
                <a:ext uri="{FF2B5EF4-FFF2-40B4-BE49-F238E27FC236}">
                  <a16:creationId xmlns:a16="http://schemas.microsoft.com/office/drawing/2014/main" id="{F82CDCA1-7BFB-C4CB-89B4-3CCE18312DB1}"/>
                </a:ext>
              </a:extLst>
            </p:cNvPr>
            <p:cNvSpPr txBox="1"/>
            <p:nvPr/>
          </p:nvSpPr>
          <p:spPr>
            <a:xfrm>
              <a:off x="4816502" y="4527939"/>
              <a:ext cx="720000" cy="72000"/>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sz="500" dirty="0"/>
                <a:t>Name ID</a:t>
              </a:r>
              <a:endParaRPr lang="en-GB" sz="500" dirty="0"/>
            </a:p>
          </p:txBody>
        </p:sp>
      </p:grpSp>
      <p:sp>
        <p:nvSpPr>
          <p:cNvPr id="17" name="Rectangle 16">
            <a:extLst>
              <a:ext uri="{FF2B5EF4-FFF2-40B4-BE49-F238E27FC236}">
                <a16:creationId xmlns:a16="http://schemas.microsoft.com/office/drawing/2014/main" id="{1D8B32CB-261D-78EE-7B17-D483F3A31F3E}"/>
              </a:ext>
            </a:extLst>
          </p:cNvPr>
          <p:cNvSpPr/>
          <p:nvPr/>
        </p:nvSpPr>
        <p:spPr>
          <a:xfrm>
            <a:off x="3776850" y="2807700"/>
            <a:ext cx="565449" cy="383319"/>
          </a:xfrm>
          <a:prstGeom prst="rect">
            <a:avLst/>
          </a:prstGeom>
          <a:noFill/>
          <a:ln>
            <a:solidFill>
              <a:schemeClr val="accent6"/>
            </a:solidFill>
            <a:prstDash val="dash"/>
          </a:ln>
          <a:effectLst>
            <a:glow rad="101600">
              <a:srgbClr val="FFFF00">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900"/>
          </a:p>
        </p:txBody>
      </p:sp>
      <p:sp>
        <p:nvSpPr>
          <p:cNvPr id="3" name="TextBox 2">
            <a:extLst>
              <a:ext uri="{FF2B5EF4-FFF2-40B4-BE49-F238E27FC236}">
                <a16:creationId xmlns:a16="http://schemas.microsoft.com/office/drawing/2014/main" id="{8EF77A6C-4251-5E46-C87E-B1E8B46BCAD8}"/>
              </a:ext>
            </a:extLst>
          </p:cNvPr>
          <p:cNvSpPr txBox="1"/>
          <p:nvPr/>
        </p:nvSpPr>
        <p:spPr>
          <a:xfrm>
            <a:off x="2506487" y="4604044"/>
            <a:ext cx="779381" cy="169277"/>
          </a:xfrm>
          <a:prstGeom prst="rect">
            <a:avLst/>
          </a:prstGeom>
          <a:noFill/>
        </p:spPr>
        <p:txBody>
          <a:bodyPr wrap="none" rtlCol="0">
            <a:spAutoFit/>
          </a:bodyPr>
          <a:lstStyle/>
          <a:p>
            <a:r>
              <a:rPr lang="en-US" sz="500" dirty="0"/>
              <a:t>Note: Initial Structure</a:t>
            </a:r>
            <a:endParaRPr lang="en-GB" sz="500" dirty="0"/>
          </a:p>
        </p:txBody>
      </p:sp>
      <p:sp>
        <p:nvSpPr>
          <p:cNvPr id="15" name="Rectangle 14">
            <a:extLst>
              <a:ext uri="{FF2B5EF4-FFF2-40B4-BE49-F238E27FC236}">
                <a16:creationId xmlns:a16="http://schemas.microsoft.com/office/drawing/2014/main" id="{7F728BA0-FA8E-3696-27F6-1CE35BF99A8A}"/>
              </a:ext>
            </a:extLst>
          </p:cNvPr>
          <p:cNvSpPr/>
          <p:nvPr/>
        </p:nvSpPr>
        <p:spPr>
          <a:xfrm>
            <a:off x="6482821" y="1327172"/>
            <a:ext cx="1049618" cy="683306"/>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100167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childTnLst>
                                </p:cTn>
                              </p:par>
                            </p:childTnLst>
                          </p:cTn>
                        </p:par>
                        <p:par>
                          <p:cTn id="8" fill="hold">
                            <p:stCondLst>
                              <p:cond delay="1000"/>
                            </p:stCondLst>
                            <p:childTnLst>
                              <p:par>
                                <p:cTn id="9" presetID="26" presetClass="emph" presetSubtype="0" fill="hold" grpId="1" nodeType="afterEffect">
                                  <p:stCondLst>
                                    <p:cond delay="0"/>
                                  </p:stCondLst>
                                  <p:childTnLst>
                                    <p:animEffect transition="out" filter="fade">
                                      <p:cBhvr>
                                        <p:cTn id="10" dur="1000" tmFilter="0, 0; .2, .5; .8, .5; 1, 0"/>
                                        <p:tgtEl>
                                          <p:spTgt spid="17"/>
                                        </p:tgtEl>
                                      </p:cBhvr>
                                    </p:animEffect>
                                    <p:animScale>
                                      <p:cBhvr>
                                        <p:cTn id="11" dur="500" autoRev="1" fill="hold"/>
                                        <p:tgtEl>
                                          <p:spTgt spid="17"/>
                                        </p:tgtEl>
                                      </p:cBhvr>
                                      <p:by x="105000" y="105000"/>
                                    </p:animScale>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nodeType="clickEffect">
                                  <p:stCondLst>
                                    <p:cond delay="0"/>
                                  </p:stCondLst>
                                  <p:childTnLst>
                                    <p:animEffect transition="out" filter="fade">
                                      <p:cBhvr>
                                        <p:cTn id="19" dur="1000"/>
                                        <p:tgtEl>
                                          <p:spTgt spid="14"/>
                                        </p:tgtEl>
                                      </p:cBhvr>
                                    </p:animEffect>
                                    <p:set>
                                      <p:cBhvr>
                                        <p:cTn id="20" dur="1" fill="hold">
                                          <p:stCondLst>
                                            <p:cond delay="999"/>
                                          </p:stCondLst>
                                        </p:cTn>
                                        <p:tgtEl>
                                          <p:spTgt spid="14"/>
                                        </p:tgtEl>
                                        <p:attrNameLst>
                                          <p:attrName>style.visibility</p:attrName>
                                        </p:attrNameLst>
                                      </p:cBhvr>
                                      <p:to>
                                        <p:strVal val="hidden"/>
                                      </p:to>
                                    </p:set>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US" dirty="0"/>
              <a:t>Process</a:t>
            </a:r>
            <a:endParaRPr lang="en-GB" dirty="0"/>
          </a:p>
        </p:txBody>
      </p:sp>
      <p:sp>
        <p:nvSpPr>
          <p:cNvPr id="9" name="Espace réservé du contenu 8"/>
          <p:cNvSpPr>
            <a:spLocks noGrp="1"/>
          </p:cNvSpPr>
          <p:nvPr>
            <p:ph idx="1"/>
          </p:nvPr>
        </p:nvSpPr>
        <p:spPr/>
        <p:txBody>
          <a:bodyPr>
            <a:normAutofit/>
          </a:bodyPr>
          <a:lstStyle/>
          <a:p>
            <a:pPr algn="l"/>
            <a:endParaRPr lang="en-GB" sz="900" dirty="0"/>
          </a:p>
        </p:txBody>
      </p:sp>
      <p:sp>
        <p:nvSpPr>
          <p:cNvPr id="4" name="Espace réservé du pied de page 3"/>
          <p:cNvSpPr>
            <a:spLocks noGrp="1"/>
          </p:cNvSpPr>
          <p:nvPr>
            <p:ph type="ftr" sz="quarter" idx="11"/>
          </p:nvPr>
        </p:nvSpPr>
        <p:spPr/>
        <p:txBody>
          <a:bodyPr/>
          <a:lstStyle/>
          <a:p>
            <a:r>
              <a:rPr lang="fr-FR" noProof="0" dirty="0"/>
              <a:t>M. Dandekar on </a:t>
            </a:r>
            <a:r>
              <a:rPr lang="fr-FR" noProof="0" dirty="0" err="1"/>
              <a:t>behalf</a:t>
            </a:r>
            <a:r>
              <a:rPr lang="fr-FR" noProof="0" dirty="0"/>
              <a:t> of HPA</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26</a:t>
            </a:fld>
            <a:endParaRPr lang="fr-FR"/>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graphicFrame>
        <p:nvGraphicFramePr>
          <p:cNvPr id="2" name="Diagram 1">
            <a:extLst>
              <a:ext uri="{FF2B5EF4-FFF2-40B4-BE49-F238E27FC236}">
                <a16:creationId xmlns:a16="http://schemas.microsoft.com/office/drawing/2014/main" id="{A81DAA41-039D-73F8-104A-DE98BBF5B8F0}"/>
              </a:ext>
            </a:extLst>
          </p:cNvPr>
          <p:cNvGraphicFramePr/>
          <p:nvPr>
            <p:extLst>
              <p:ext uri="{D42A27DB-BD31-4B8C-83A1-F6EECF244321}">
                <p14:modId xmlns:p14="http://schemas.microsoft.com/office/powerpoint/2010/main" val="2475804266"/>
              </p:ext>
            </p:extLst>
          </p:nvPr>
        </p:nvGraphicFramePr>
        <p:xfrm>
          <a:off x="1524000" y="987574"/>
          <a:ext cx="5928320" cy="13839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41" name="Group 40">
            <a:extLst>
              <a:ext uri="{FF2B5EF4-FFF2-40B4-BE49-F238E27FC236}">
                <a16:creationId xmlns:a16="http://schemas.microsoft.com/office/drawing/2014/main" id="{94F98C91-5538-C012-C913-EBD1C4DF3A9B}"/>
              </a:ext>
            </a:extLst>
          </p:cNvPr>
          <p:cNvGrpSpPr/>
          <p:nvPr/>
        </p:nvGrpSpPr>
        <p:grpSpPr>
          <a:xfrm>
            <a:off x="1399478" y="2141778"/>
            <a:ext cx="3040403" cy="2416685"/>
            <a:chOff x="2319393" y="321206"/>
            <a:chExt cx="5359179" cy="4687294"/>
          </a:xfrm>
        </p:grpSpPr>
        <p:sp>
          <p:nvSpPr>
            <p:cNvPr id="26" name="Rectangle 25">
              <a:extLst>
                <a:ext uri="{FF2B5EF4-FFF2-40B4-BE49-F238E27FC236}">
                  <a16:creationId xmlns:a16="http://schemas.microsoft.com/office/drawing/2014/main" id="{C2E103FD-7BB3-9282-ECC5-19E094BB635B}"/>
                </a:ext>
              </a:extLst>
            </p:cNvPr>
            <p:cNvSpPr/>
            <p:nvPr/>
          </p:nvSpPr>
          <p:spPr>
            <a:xfrm>
              <a:off x="2319393" y="321206"/>
              <a:ext cx="5359179" cy="4687294"/>
            </a:xfrm>
            <a:prstGeom prst="rect">
              <a:avLst/>
            </a:prstGeom>
            <a:solidFill>
              <a:srgbClr val="00B0F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1000" dirty="0"/>
                <a:t>Asset</a:t>
              </a:r>
              <a:endParaRPr lang="en-GB" sz="1000" dirty="0"/>
            </a:p>
          </p:txBody>
        </p:sp>
        <p:sp>
          <p:nvSpPr>
            <p:cNvPr id="27" name="Rectangle 26">
              <a:extLst>
                <a:ext uri="{FF2B5EF4-FFF2-40B4-BE49-F238E27FC236}">
                  <a16:creationId xmlns:a16="http://schemas.microsoft.com/office/drawing/2014/main" id="{BD76CA89-7D37-80D9-BFB0-787DB10DF923}"/>
                </a:ext>
              </a:extLst>
            </p:cNvPr>
            <p:cNvSpPr/>
            <p:nvPr/>
          </p:nvSpPr>
          <p:spPr>
            <a:xfrm>
              <a:off x="3945434" y="1068628"/>
              <a:ext cx="3601941" cy="3836505"/>
            </a:xfrm>
            <a:prstGeom prst="rect">
              <a:avLst/>
            </a:prstGeom>
            <a:solidFill>
              <a:srgbClr val="FFFF0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Parent Standard Workorder</a:t>
              </a:r>
              <a:endParaRPr lang="en-GB" sz="500" dirty="0"/>
            </a:p>
          </p:txBody>
        </p:sp>
        <p:grpSp>
          <p:nvGrpSpPr>
            <p:cNvPr id="28" name="Group 27">
              <a:extLst>
                <a:ext uri="{FF2B5EF4-FFF2-40B4-BE49-F238E27FC236}">
                  <a16:creationId xmlns:a16="http://schemas.microsoft.com/office/drawing/2014/main" id="{ABCED5C2-E47A-4880-DB7F-6F9300C0F136}"/>
                </a:ext>
              </a:extLst>
            </p:cNvPr>
            <p:cNvGrpSpPr/>
            <p:nvPr/>
          </p:nvGrpSpPr>
          <p:grpSpPr>
            <a:xfrm>
              <a:off x="6027351" y="3636265"/>
              <a:ext cx="1396778" cy="1133696"/>
              <a:chOff x="3768918" y="4134678"/>
              <a:chExt cx="2019630" cy="1920241"/>
            </a:xfrm>
          </p:grpSpPr>
          <p:sp>
            <p:nvSpPr>
              <p:cNvPr id="29" name="Rectangle 28">
                <a:extLst>
                  <a:ext uri="{FF2B5EF4-FFF2-40B4-BE49-F238E27FC236}">
                    <a16:creationId xmlns:a16="http://schemas.microsoft.com/office/drawing/2014/main" id="{380C095D-A1A4-8110-D2DE-318996B54C29}"/>
                  </a:ext>
                </a:extLst>
              </p:cNvPr>
              <p:cNvSpPr/>
              <p:nvPr/>
            </p:nvSpPr>
            <p:spPr>
              <a:xfrm>
                <a:off x="3768918" y="4134678"/>
                <a:ext cx="2019630" cy="1920241"/>
              </a:xfrm>
              <a:prstGeom prst="rect">
                <a:avLst/>
              </a:prstGeom>
              <a:solidFill>
                <a:srgbClr val="92D05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Standard Workorder</a:t>
                </a:r>
                <a:endParaRPr lang="en-GB" sz="500" dirty="0"/>
              </a:p>
            </p:txBody>
          </p:sp>
          <p:sp>
            <p:nvSpPr>
              <p:cNvPr id="30" name="Rectangle 29">
                <a:extLst>
                  <a:ext uri="{FF2B5EF4-FFF2-40B4-BE49-F238E27FC236}">
                    <a16:creationId xmlns:a16="http://schemas.microsoft.com/office/drawing/2014/main" id="{9A256CCD-4DA1-8BC9-51A9-991DF70F23AC}"/>
                  </a:ext>
                </a:extLst>
              </p:cNvPr>
              <p:cNvSpPr/>
              <p:nvPr/>
            </p:nvSpPr>
            <p:spPr>
              <a:xfrm>
                <a:off x="4735002" y="5009840"/>
                <a:ext cx="914400" cy="914400"/>
              </a:xfrm>
              <a:prstGeom prst="rect">
                <a:avLst/>
              </a:prstGeom>
              <a:solidFill>
                <a:schemeClr val="accent1">
                  <a:lumMod val="20000"/>
                  <a:lumOff val="80000"/>
                </a:schemeClr>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Task</a:t>
                </a:r>
              </a:p>
              <a:p>
                <a:r>
                  <a:rPr lang="en-US" sz="500" dirty="0"/>
                  <a:t>Plan</a:t>
                </a:r>
              </a:p>
            </p:txBody>
          </p:sp>
        </p:grpSp>
        <p:grpSp>
          <p:nvGrpSpPr>
            <p:cNvPr id="31" name="Group 30">
              <a:extLst>
                <a:ext uri="{FF2B5EF4-FFF2-40B4-BE49-F238E27FC236}">
                  <a16:creationId xmlns:a16="http://schemas.microsoft.com/office/drawing/2014/main" id="{FFA52050-3D00-5807-85CE-85F197503AD8}"/>
                </a:ext>
              </a:extLst>
            </p:cNvPr>
            <p:cNvGrpSpPr/>
            <p:nvPr/>
          </p:nvGrpSpPr>
          <p:grpSpPr>
            <a:xfrm>
              <a:off x="6027351" y="2425417"/>
              <a:ext cx="1396778" cy="1133696"/>
              <a:chOff x="3768918" y="4134678"/>
              <a:chExt cx="2019630" cy="1920241"/>
            </a:xfrm>
          </p:grpSpPr>
          <p:sp>
            <p:nvSpPr>
              <p:cNvPr id="32" name="Rectangle 31">
                <a:extLst>
                  <a:ext uri="{FF2B5EF4-FFF2-40B4-BE49-F238E27FC236}">
                    <a16:creationId xmlns:a16="http://schemas.microsoft.com/office/drawing/2014/main" id="{E115BE66-57F1-F4BE-07B5-F3909F96FC22}"/>
                  </a:ext>
                </a:extLst>
              </p:cNvPr>
              <p:cNvSpPr/>
              <p:nvPr/>
            </p:nvSpPr>
            <p:spPr>
              <a:xfrm>
                <a:off x="3768918" y="4134678"/>
                <a:ext cx="2019630" cy="1920241"/>
              </a:xfrm>
              <a:prstGeom prst="rect">
                <a:avLst/>
              </a:prstGeom>
              <a:solidFill>
                <a:srgbClr val="92D05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Standard Workorder</a:t>
                </a:r>
                <a:endParaRPr lang="en-GB" sz="500" dirty="0"/>
              </a:p>
            </p:txBody>
          </p:sp>
          <p:sp>
            <p:nvSpPr>
              <p:cNvPr id="33" name="Rectangle 32">
                <a:extLst>
                  <a:ext uri="{FF2B5EF4-FFF2-40B4-BE49-F238E27FC236}">
                    <a16:creationId xmlns:a16="http://schemas.microsoft.com/office/drawing/2014/main" id="{A7C7DC0C-1D62-5C31-5F27-B346123EFE43}"/>
                  </a:ext>
                </a:extLst>
              </p:cNvPr>
              <p:cNvSpPr/>
              <p:nvPr/>
            </p:nvSpPr>
            <p:spPr>
              <a:xfrm>
                <a:off x="4735002" y="5009840"/>
                <a:ext cx="914400" cy="914400"/>
              </a:xfrm>
              <a:prstGeom prst="rect">
                <a:avLst/>
              </a:prstGeom>
              <a:solidFill>
                <a:schemeClr val="accent1">
                  <a:lumMod val="20000"/>
                  <a:lumOff val="80000"/>
                </a:schemeClr>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Task</a:t>
                </a:r>
              </a:p>
              <a:p>
                <a:r>
                  <a:rPr lang="en-US" sz="500" dirty="0"/>
                  <a:t>Plan</a:t>
                </a:r>
              </a:p>
            </p:txBody>
          </p:sp>
        </p:grpSp>
        <p:grpSp>
          <p:nvGrpSpPr>
            <p:cNvPr id="34" name="Group 33">
              <a:extLst>
                <a:ext uri="{FF2B5EF4-FFF2-40B4-BE49-F238E27FC236}">
                  <a16:creationId xmlns:a16="http://schemas.microsoft.com/office/drawing/2014/main" id="{B8D7A7AA-FC5C-2BF4-3C7E-F5FDB5D80E00}"/>
                </a:ext>
              </a:extLst>
            </p:cNvPr>
            <p:cNvGrpSpPr/>
            <p:nvPr/>
          </p:nvGrpSpPr>
          <p:grpSpPr>
            <a:xfrm>
              <a:off x="6027351" y="1214569"/>
              <a:ext cx="1396778" cy="1133696"/>
              <a:chOff x="3768918" y="4116187"/>
              <a:chExt cx="2019630" cy="1920241"/>
            </a:xfrm>
          </p:grpSpPr>
          <p:sp>
            <p:nvSpPr>
              <p:cNvPr id="35" name="Rectangle 34">
                <a:extLst>
                  <a:ext uri="{FF2B5EF4-FFF2-40B4-BE49-F238E27FC236}">
                    <a16:creationId xmlns:a16="http://schemas.microsoft.com/office/drawing/2014/main" id="{B38B7070-24A0-F0E5-BFFB-C424060A2ACF}"/>
                  </a:ext>
                </a:extLst>
              </p:cNvPr>
              <p:cNvSpPr/>
              <p:nvPr/>
            </p:nvSpPr>
            <p:spPr>
              <a:xfrm>
                <a:off x="3768918" y="4116187"/>
                <a:ext cx="2019630" cy="1920241"/>
              </a:xfrm>
              <a:prstGeom prst="rect">
                <a:avLst/>
              </a:prstGeom>
              <a:solidFill>
                <a:srgbClr val="92D05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Standard Workorder</a:t>
                </a:r>
                <a:endParaRPr lang="en-GB" sz="500" dirty="0"/>
              </a:p>
            </p:txBody>
          </p:sp>
          <p:sp>
            <p:nvSpPr>
              <p:cNvPr id="36" name="Rectangle 35">
                <a:extLst>
                  <a:ext uri="{FF2B5EF4-FFF2-40B4-BE49-F238E27FC236}">
                    <a16:creationId xmlns:a16="http://schemas.microsoft.com/office/drawing/2014/main" id="{6F5343F5-7A7B-E53B-BC03-489F18514877}"/>
                  </a:ext>
                </a:extLst>
              </p:cNvPr>
              <p:cNvSpPr/>
              <p:nvPr/>
            </p:nvSpPr>
            <p:spPr>
              <a:xfrm>
                <a:off x="4735002" y="5009840"/>
                <a:ext cx="914400" cy="914400"/>
              </a:xfrm>
              <a:prstGeom prst="rect">
                <a:avLst/>
              </a:prstGeom>
              <a:solidFill>
                <a:schemeClr val="accent1">
                  <a:lumMod val="20000"/>
                  <a:lumOff val="80000"/>
                </a:schemeClr>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Task</a:t>
                </a:r>
              </a:p>
              <a:p>
                <a:r>
                  <a:rPr lang="en-US" sz="500" dirty="0"/>
                  <a:t>Plan</a:t>
                </a:r>
              </a:p>
            </p:txBody>
          </p:sp>
        </p:grpSp>
        <p:sp>
          <p:nvSpPr>
            <p:cNvPr id="37" name="TextBox 36">
              <a:extLst>
                <a:ext uri="{FF2B5EF4-FFF2-40B4-BE49-F238E27FC236}">
                  <a16:creationId xmlns:a16="http://schemas.microsoft.com/office/drawing/2014/main" id="{B692758F-7929-1C29-EC22-EFB37E383037}"/>
                </a:ext>
              </a:extLst>
            </p:cNvPr>
            <p:cNvSpPr txBox="1"/>
            <p:nvPr/>
          </p:nvSpPr>
          <p:spPr>
            <a:xfrm>
              <a:off x="5653529" y="1656479"/>
              <a:ext cx="280845" cy="423560"/>
            </a:xfrm>
            <a:prstGeom prst="rect">
              <a:avLst/>
            </a:prstGeom>
            <a:noFill/>
          </p:spPr>
          <p:txBody>
            <a:bodyPr wrap="square" rtlCol="0">
              <a:spAutoFit/>
            </a:bodyPr>
            <a:lstStyle/>
            <a:p>
              <a:r>
                <a:rPr lang="en-US" sz="500" dirty="0"/>
                <a:t>1.</a:t>
              </a:r>
              <a:endParaRPr lang="en-GB" sz="500" dirty="0"/>
            </a:p>
          </p:txBody>
        </p:sp>
        <p:sp>
          <p:nvSpPr>
            <p:cNvPr id="38" name="TextBox 37">
              <a:extLst>
                <a:ext uri="{FF2B5EF4-FFF2-40B4-BE49-F238E27FC236}">
                  <a16:creationId xmlns:a16="http://schemas.microsoft.com/office/drawing/2014/main" id="{BEB8E41E-145C-2C99-B001-D841460DEFE0}"/>
                </a:ext>
              </a:extLst>
            </p:cNvPr>
            <p:cNvSpPr txBox="1"/>
            <p:nvPr/>
          </p:nvSpPr>
          <p:spPr>
            <a:xfrm>
              <a:off x="5653529" y="2842701"/>
              <a:ext cx="280845" cy="423560"/>
            </a:xfrm>
            <a:prstGeom prst="rect">
              <a:avLst/>
            </a:prstGeom>
            <a:noFill/>
          </p:spPr>
          <p:txBody>
            <a:bodyPr wrap="square" rtlCol="0">
              <a:spAutoFit/>
            </a:bodyPr>
            <a:lstStyle/>
            <a:p>
              <a:r>
                <a:rPr lang="en-US" sz="500" dirty="0"/>
                <a:t>2.</a:t>
              </a:r>
              <a:endParaRPr lang="en-GB" sz="500" dirty="0"/>
            </a:p>
          </p:txBody>
        </p:sp>
        <p:sp>
          <p:nvSpPr>
            <p:cNvPr id="39" name="TextBox 38">
              <a:extLst>
                <a:ext uri="{FF2B5EF4-FFF2-40B4-BE49-F238E27FC236}">
                  <a16:creationId xmlns:a16="http://schemas.microsoft.com/office/drawing/2014/main" id="{DCEDB34D-FCAC-1787-D7D5-D8EF81DD3E39}"/>
                </a:ext>
              </a:extLst>
            </p:cNvPr>
            <p:cNvSpPr txBox="1"/>
            <p:nvPr/>
          </p:nvSpPr>
          <p:spPr>
            <a:xfrm>
              <a:off x="5653529" y="3959455"/>
              <a:ext cx="293671" cy="423560"/>
            </a:xfrm>
            <a:prstGeom prst="rect">
              <a:avLst/>
            </a:prstGeom>
            <a:noFill/>
          </p:spPr>
          <p:txBody>
            <a:bodyPr wrap="square" rtlCol="0">
              <a:spAutoFit/>
            </a:bodyPr>
            <a:lstStyle/>
            <a:p>
              <a:r>
                <a:rPr lang="en-US" sz="500" dirty="0"/>
                <a:t>X.</a:t>
              </a:r>
              <a:endParaRPr lang="en-GB" sz="500" dirty="0"/>
            </a:p>
          </p:txBody>
        </p:sp>
        <p:sp>
          <p:nvSpPr>
            <p:cNvPr id="40" name="TextBox 39">
              <a:extLst>
                <a:ext uri="{FF2B5EF4-FFF2-40B4-BE49-F238E27FC236}">
                  <a16:creationId xmlns:a16="http://schemas.microsoft.com/office/drawing/2014/main" id="{F8D6F255-3AA2-4EAE-633B-8224335BC07B}"/>
                </a:ext>
              </a:extLst>
            </p:cNvPr>
            <p:cNvSpPr txBox="1"/>
            <p:nvPr/>
          </p:nvSpPr>
          <p:spPr>
            <a:xfrm>
              <a:off x="5668746" y="3235946"/>
              <a:ext cx="216725" cy="423560"/>
            </a:xfrm>
            <a:prstGeom prst="rect">
              <a:avLst/>
            </a:prstGeom>
            <a:noFill/>
          </p:spPr>
          <p:txBody>
            <a:bodyPr wrap="square" rtlCol="0">
              <a:spAutoFit/>
            </a:bodyPr>
            <a:lstStyle/>
            <a:p>
              <a:r>
                <a:rPr lang="en-US" sz="500" dirty="0"/>
                <a:t>.</a:t>
              </a:r>
            </a:p>
            <a:p>
              <a:r>
                <a:rPr lang="en-US" sz="500" dirty="0"/>
                <a:t>.</a:t>
              </a:r>
            </a:p>
          </p:txBody>
        </p:sp>
      </p:grpSp>
      <p:sp>
        <p:nvSpPr>
          <p:cNvPr id="17" name="Rectangle 16">
            <a:extLst>
              <a:ext uri="{FF2B5EF4-FFF2-40B4-BE49-F238E27FC236}">
                <a16:creationId xmlns:a16="http://schemas.microsoft.com/office/drawing/2014/main" id="{1D8B32CB-261D-78EE-7B17-D483F3A31F3E}"/>
              </a:ext>
            </a:extLst>
          </p:cNvPr>
          <p:cNvSpPr/>
          <p:nvPr/>
        </p:nvSpPr>
        <p:spPr>
          <a:xfrm>
            <a:off x="3370686" y="2441426"/>
            <a:ext cx="1125080" cy="879002"/>
          </a:xfrm>
          <a:prstGeom prst="rect">
            <a:avLst/>
          </a:prstGeom>
          <a:noFill/>
          <a:ln>
            <a:solidFill>
              <a:schemeClr val="accent6"/>
            </a:solidFill>
            <a:prstDash val="dash"/>
          </a:ln>
          <a:effectLst>
            <a:glow rad="101600">
              <a:srgbClr val="FFFF00">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900"/>
          </a:p>
        </p:txBody>
      </p:sp>
      <p:grpSp>
        <p:nvGrpSpPr>
          <p:cNvPr id="20" name="Group 19">
            <a:extLst>
              <a:ext uri="{FF2B5EF4-FFF2-40B4-BE49-F238E27FC236}">
                <a16:creationId xmlns:a16="http://schemas.microsoft.com/office/drawing/2014/main" id="{168A1AE6-C09B-4DBE-2B88-4D9110C89EA0}"/>
              </a:ext>
            </a:extLst>
          </p:cNvPr>
          <p:cNvGrpSpPr/>
          <p:nvPr/>
        </p:nvGrpSpPr>
        <p:grpSpPr>
          <a:xfrm>
            <a:off x="4622932" y="2176279"/>
            <a:ext cx="4423868" cy="2259197"/>
            <a:chOff x="2815132" y="1604015"/>
            <a:chExt cx="5928320" cy="3199324"/>
          </a:xfrm>
        </p:grpSpPr>
        <p:pic>
          <p:nvPicPr>
            <p:cNvPr id="18" name="Picture 17">
              <a:extLst>
                <a:ext uri="{FF2B5EF4-FFF2-40B4-BE49-F238E27FC236}">
                  <a16:creationId xmlns:a16="http://schemas.microsoft.com/office/drawing/2014/main" id="{B326EA12-C3D3-D12B-7B6B-A4EB582B207F}"/>
                </a:ext>
              </a:extLst>
            </p:cNvPr>
            <p:cNvPicPr>
              <a:picLocks noChangeAspect="1"/>
            </p:cNvPicPr>
            <p:nvPr/>
          </p:nvPicPr>
          <p:blipFill>
            <a:blip r:embed="rId9"/>
            <a:stretch>
              <a:fillRect/>
            </a:stretch>
          </p:blipFill>
          <p:spPr>
            <a:xfrm>
              <a:off x="2815132" y="1604015"/>
              <a:ext cx="5928320" cy="3199324"/>
            </a:xfrm>
            <a:prstGeom prst="rect">
              <a:avLst/>
            </a:prstGeom>
            <a:ln>
              <a:solidFill>
                <a:srgbClr val="00B0F0"/>
              </a:solidFill>
            </a:ln>
          </p:spPr>
        </p:pic>
        <p:sp>
          <p:nvSpPr>
            <p:cNvPr id="19" name="Rectangle 18">
              <a:extLst>
                <a:ext uri="{FF2B5EF4-FFF2-40B4-BE49-F238E27FC236}">
                  <a16:creationId xmlns:a16="http://schemas.microsoft.com/office/drawing/2014/main" id="{B69C6648-99E5-6FB3-28B0-74D5FEF2E876}"/>
                </a:ext>
              </a:extLst>
            </p:cNvPr>
            <p:cNvSpPr/>
            <p:nvPr/>
          </p:nvSpPr>
          <p:spPr>
            <a:xfrm>
              <a:off x="5023311" y="1990210"/>
              <a:ext cx="408096" cy="146092"/>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21" name="Rectangle 20">
            <a:extLst>
              <a:ext uri="{FF2B5EF4-FFF2-40B4-BE49-F238E27FC236}">
                <a16:creationId xmlns:a16="http://schemas.microsoft.com/office/drawing/2014/main" id="{663EBD8C-FF52-1577-210C-E7030B99CFC0}"/>
              </a:ext>
            </a:extLst>
          </p:cNvPr>
          <p:cNvSpPr/>
          <p:nvPr/>
        </p:nvSpPr>
        <p:spPr>
          <a:xfrm>
            <a:off x="4891517" y="3293045"/>
            <a:ext cx="1271546" cy="251632"/>
          </a:xfrm>
          <a:prstGeom prst="rect">
            <a:avLst/>
          </a:prstGeom>
          <a:noFill/>
          <a:ln>
            <a:solidFill>
              <a:schemeClr val="accent6"/>
            </a:solidFill>
            <a:prstDash val="dash"/>
          </a:ln>
          <a:effectLst>
            <a:glow rad="101600">
              <a:srgbClr val="FFFF00">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900"/>
          </a:p>
        </p:txBody>
      </p:sp>
      <p:sp>
        <p:nvSpPr>
          <p:cNvPr id="3" name="TextBox 2">
            <a:extLst>
              <a:ext uri="{FF2B5EF4-FFF2-40B4-BE49-F238E27FC236}">
                <a16:creationId xmlns:a16="http://schemas.microsoft.com/office/drawing/2014/main" id="{259A9226-98EA-2AAA-7CF3-EB77AB409CDE}"/>
              </a:ext>
            </a:extLst>
          </p:cNvPr>
          <p:cNvSpPr txBox="1"/>
          <p:nvPr/>
        </p:nvSpPr>
        <p:spPr>
          <a:xfrm>
            <a:off x="2506487" y="4604044"/>
            <a:ext cx="779381" cy="169277"/>
          </a:xfrm>
          <a:prstGeom prst="rect">
            <a:avLst/>
          </a:prstGeom>
          <a:noFill/>
        </p:spPr>
        <p:txBody>
          <a:bodyPr wrap="none" rtlCol="0">
            <a:spAutoFit/>
          </a:bodyPr>
          <a:lstStyle/>
          <a:p>
            <a:r>
              <a:rPr lang="en-US" sz="500" dirty="0"/>
              <a:t>Note: Initial Structure</a:t>
            </a:r>
            <a:endParaRPr lang="en-GB" sz="500" dirty="0"/>
          </a:p>
        </p:txBody>
      </p:sp>
      <p:sp>
        <p:nvSpPr>
          <p:cNvPr id="6" name="Rectangle 5">
            <a:extLst>
              <a:ext uri="{FF2B5EF4-FFF2-40B4-BE49-F238E27FC236}">
                <a16:creationId xmlns:a16="http://schemas.microsoft.com/office/drawing/2014/main" id="{54C1DFC9-8D04-D875-61AE-ACE2BDF2D8B6}"/>
              </a:ext>
            </a:extLst>
          </p:cNvPr>
          <p:cNvSpPr/>
          <p:nvPr/>
        </p:nvSpPr>
        <p:spPr>
          <a:xfrm>
            <a:off x="6482821" y="1327172"/>
            <a:ext cx="1049618" cy="683306"/>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633659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childTnLst>
                                </p:cTn>
                              </p:par>
                            </p:childTnLst>
                          </p:cTn>
                        </p:par>
                        <p:par>
                          <p:cTn id="8" fill="hold">
                            <p:stCondLst>
                              <p:cond delay="1000"/>
                            </p:stCondLst>
                            <p:childTnLst>
                              <p:par>
                                <p:cTn id="9" presetID="26" presetClass="emph" presetSubtype="0" fill="hold" grpId="1" nodeType="afterEffect">
                                  <p:stCondLst>
                                    <p:cond delay="0"/>
                                  </p:stCondLst>
                                  <p:childTnLst>
                                    <p:animEffect transition="out" filter="fade">
                                      <p:cBhvr>
                                        <p:cTn id="10" dur="1000" tmFilter="0, 0; .2, .5; .8, .5; 1, 0"/>
                                        <p:tgtEl>
                                          <p:spTgt spid="17"/>
                                        </p:tgtEl>
                                      </p:cBhvr>
                                    </p:animEffect>
                                    <p:animScale>
                                      <p:cBhvr>
                                        <p:cTn id="11" dur="500" autoRev="1" fill="hold"/>
                                        <p:tgtEl>
                                          <p:spTgt spid="17"/>
                                        </p:tgtEl>
                                      </p:cBhvr>
                                      <p:by x="105000" y="105000"/>
                                    </p:animScale>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1000"/>
                                        <p:tgtEl>
                                          <p:spTgt spid="21"/>
                                        </p:tgtEl>
                                      </p:cBhvr>
                                    </p:animEffect>
                                  </p:childTnLst>
                                </p:cTn>
                              </p:par>
                            </p:childTnLst>
                          </p:cTn>
                        </p:par>
                        <p:par>
                          <p:cTn id="20" fill="hold">
                            <p:stCondLst>
                              <p:cond delay="3500"/>
                            </p:stCondLst>
                            <p:childTnLst>
                              <p:par>
                                <p:cTn id="21" presetID="26" presetClass="emph" presetSubtype="0" fill="hold" grpId="1" nodeType="afterEffect">
                                  <p:stCondLst>
                                    <p:cond delay="0"/>
                                  </p:stCondLst>
                                  <p:childTnLst>
                                    <p:animEffect transition="out" filter="fade">
                                      <p:cBhvr>
                                        <p:cTn id="22" dur="1000" tmFilter="0, 0; .2, .5; .8, .5; 1, 0"/>
                                        <p:tgtEl>
                                          <p:spTgt spid="21"/>
                                        </p:tgtEl>
                                      </p:cBhvr>
                                    </p:animEffect>
                                    <p:animScale>
                                      <p:cBhvr>
                                        <p:cTn id="23" dur="500" autoRev="1" fill="hold"/>
                                        <p:tgtEl>
                                          <p:spTgt spid="2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P spid="21" grpId="0" animBg="1"/>
      <p:bldP spid="21" grpId="1"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US" dirty="0"/>
              <a:t>Process</a:t>
            </a:r>
            <a:endParaRPr lang="en-GB" dirty="0"/>
          </a:p>
        </p:txBody>
      </p:sp>
      <p:sp>
        <p:nvSpPr>
          <p:cNvPr id="9" name="Espace réservé du contenu 8"/>
          <p:cNvSpPr>
            <a:spLocks noGrp="1"/>
          </p:cNvSpPr>
          <p:nvPr>
            <p:ph idx="1"/>
          </p:nvPr>
        </p:nvSpPr>
        <p:spPr/>
        <p:txBody>
          <a:bodyPr>
            <a:normAutofit/>
          </a:bodyPr>
          <a:lstStyle/>
          <a:p>
            <a:pPr algn="l"/>
            <a:endParaRPr lang="en-GB" sz="900" dirty="0"/>
          </a:p>
        </p:txBody>
      </p:sp>
      <p:sp>
        <p:nvSpPr>
          <p:cNvPr id="4" name="Espace réservé du pied de page 3"/>
          <p:cNvSpPr>
            <a:spLocks noGrp="1"/>
          </p:cNvSpPr>
          <p:nvPr>
            <p:ph type="ftr" sz="quarter" idx="11"/>
          </p:nvPr>
        </p:nvSpPr>
        <p:spPr/>
        <p:txBody>
          <a:bodyPr/>
          <a:lstStyle/>
          <a:p>
            <a:r>
              <a:rPr lang="fr-FR" noProof="0" dirty="0"/>
              <a:t>M. Dandekar on </a:t>
            </a:r>
            <a:r>
              <a:rPr lang="fr-FR" noProof="0" dirty="0" err="1"/>
              <a:t>behalf</a:t>
            </a:r>
            <a:r>
              <a:rPr lang="fr-FR" noProof="0" dirty="0"/>
              <a:t> of HPA</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27</a:t>
            </a:fld>
            <a:endParaRPr lang="fr-FR"/>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graphicFrame>
        <p:nvGraphicFramePr>
          <p:cNvPr id="2" name="Diagram 1">
            <a:extLst>
              <a:ext uri="{FF2B5EF4-FFF2-40B4-BE49-F238E27FC236}">
                <a16:creationId xmlns:a16="http://schemas.microsoft.com/office/drawing/2014/main" id="{A81DAA41-039D-73F8-104A-DE98BBF5B8F0}"/>
              </a:ext>
            </a:extLst>
          </p:cNvPr>
          <p:cNvGraphicFramePr/>
          <p:nvPr>
            <p:extLst>
              <p:ext uri="{D42A27DB-BD31-4B8C-83A1-F6EECF244321}">
                <p14:modId xmlns:p14="http://schemas.microsoft.com/office/powerpoint/2010/main" val="799159514"/>
              </p:ext>
            </p:extLst>
          </p:nvPr>
        </p:nvGraphicFramePr>
        <p:xfrm>
          <a:off x="1524000" y="987574"/>
          <a:ext cx="5928320" cy="13839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41" name="Group 40">
            <a:extLst>
              <a:ext uri="{FF2B5EF4-FFF2-40B4-BE49-F238E27FC236}">
                <a16:creationId xmlns:a16="http://schemas.microsoft.com/office/drawing/2014/main" id="{94F98C91-5538-C012-C913-EBD1C4DF3A9B}"/>
              </a:ext>
            </a:extLst>
          </p:cNvPr>
          <p:cNvGrpSpPr/>
          <p:nvPr/>
        </p:nvGrpSpPr>
        <p:grpSpPr>
          <a:xfrm>
            <a:off x="1399478" y="2141778"/>
            <a:ext cx="3040403" cy="2416685"/>
            <a:chOff x="2319393" y="321206"/>
            <a:chExt cx="5359179" cy="4687294"/>
          </a:xfrm>
        </p:grpSpPr>
        <p:sp>
          <p:nvSpPr>
            <p:cNvPr id="26" name="Rectangle 25">
              <a:extLst>
                <a:ext uri="{FF2B5EF4-FFF2-40B4-BE49-F238E27FC236}">
                  <a16:creationId xmlns:a16="http://schemas.microsoft.com/office/drawing/2014/main" id="{C2E103FD-7BB3-9282-ECC5-19E094BB635B}"/>
                </a:ext>
              </a:extLst>
            </p:cNvPr>
            <p:cNvSpPr/>
            <p:nvPr/>
          </p:nvSpPr>
          <p:spPr>
            <a:xfrm>
              <a:off x="2319393" y="321206"/>
              <a:ext cx="5359179" cy="4687294"/>
            </a:xfrm>
            <a:prstGeom prst="rect">
              <a:avLst/>
            </a:prstGeom>
            <a:solidFill>
              <a:srgbClr val="00B0F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1000" dirty="0"/>
                <a:t>Asset</a:t>
              </a:r>
              <a:endParaRPr lang="en-GB" sz="1000" dirty="0"/>
            </a:p>
          </p:txBody>
        </p:sp>
        <p:sp>
          <p:nvSpPr>
            <p:cNvPr id="27" name="Rectangle 26">
              <a:extLst>
                <a:ext uri="{FF2B5EF4-FFF2-40B4-BE49-F238E27FC236}">
                  <a16:creationId xmlns:a16="http://schemas.microsoft.com/office/drawing/2014/main" id="{BD76CA89-7D37-80D9-BFB0-787DB10DF923}"/>
                </a:ext>
              </a:extLst>
            </p:cNvPr>
            <p:cNvSpPr/>
            <p:nvPr/>
          </p:nvSpPr>
          <p:spPr>
            <a:xfrm>
              <a:off x="3945434" y="1068628"/>
              <a:ext cx="3601941" cy="3836505"/>
            </a:xfrm>
            <a:prstGeom prst="rect">
              <a:avLst/>
            </a:prstGeom>
            <a:solidFill>
              <a:srgbClr val="FFFF0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Parent Standard Workorder</a:t>
              </a:r>
              <a:endParaRPr lang="en-GB" sz="500" dirty="0"/>
            </a:p>
          </p:txBody>
        </p:sp>
        <p:grpSp>
          <p:nvGrpSpPr>
            <p:cNvPr id="28" name="Group 27">
              <a:extLst>
                <a:ext uri="{FF2B5EF4-FFF2-40B4-BE49-F238E27FC236}">
                  <a16:creationId xmlns:a16="http://schemas.microsoft.com/office/drawing/2014/main" id="{ABCED5C2-E47A-4880-DB7F-6F9300C0F136}"/>
                </a:ext>
              </a:extLst>
            </p:cNvPr>
            <p:cNvGrpSpPr/>
            <p:nvPr/>
          </p:nvGrpSpPr>
          <p:grpSpPr>
            <a:xfrm>
              <a:off x="6027351" y="3636265"/>
              <a:ext cx="1396778" cy="1133696"/>
              <a:chOff x="3768918" y="4134678"/>
              <a:chExt cx="2019630" cy="1920241"/>
            </a:xfrm>
          </p:grpSpPr>
          <p:sp>
            <p:nvSpPr>
              <p:cNvPr id="29" name="Rectangle 28">
                <a:extLst>
                  <a:ext uri="{FF2B5EF4-FFF2-40B4-BE49-F238E27FC236}">
                    <a16:creationId xmlns:a16="http://schemas.microsoft.com/office/drawing/2014/main" id="{380C095D-A1A4-8110-D2DE-318996B54C29}"/>
                  </a:ext>
                </a:extLst>
              </p:cNvPr>
              <p:cNvSpPr/>
              <p:nvPr/>
            </p:nvSpPr>
            <p:spPr>
              <a:xfrm>
                <a:off x="3768918" y="4134678"/>
                <a:ext cx="2019630" cy="1920241"/>
              </a:xfrm>
              <a:prstGeom prst="rect">
                <a:avLst/>
              </a:prstGeom>
              <a:solidFill>
                <a:srgbClr val="92D05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Standard Workorder</a:t>
                </a:r>
                <a:endParaRPr lang="en-GB" sz="500" dirty="0"/>
              </a:p>
            </p:txBody>
          </p:sp>
          <p:sp>
            <p:nvSpPr>
              <p:cNvPr id="30" name="Rectangle 29">
                <a:extLst>
                  <a:ext uri="{FF2B5EF4-FFF2-40B4-BE49-F238E27FC236}">
                    <a16:creationId xmlns:a16="http://schemas.microsoft.com/office/drawing/2014/main" id="{9A256CCD-4DA1-8BC9-51A9-991DF70F23AC}"/>
                  </a:ext>
                </a:extLst>
              </p:cNvPr>
              <p:cNvSpPr/>
              <p:nvPr/>
            </p:nvSpPr>
            <p:spPr>
              <a:xfrm>
                <a:off x="4735002" y="5009840"/>
                <a:ext cx="914400" cy="914400"/>
              </a:xfrm>
              <a:prstGeom prst="rect">
                <a:avLst/>
              </a:prstGeom>
              <a:solidFill>
                <a:schemeClr val="accent1">
                  <a:lumMod val="20000"/>
                  <a:lumOff val="80000"/>
                </a:schemeClr>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Task</a:t>
                </a:r>
              </a:p>
              <a:p>
                <a:r>
                  <a:rPr lang="en-US" sz="500" dirty="0"/>
                  <a:t>Plan</a:t>
                </a:r>
              </a:p>
            </p:txBody>
          </p:sp>
        </p:grpSp>
        <p:grpSp>
          <p:nvGrpSpPr>
            <p:cNvPr id="31" name="Group 30">
              <a:extLst>
                <a:ext uri="{FF2B5EF4-FFF2-40B4-BE49-F238E27FC236}">
                  <a16:creationId xmlns:a16="http://schemas.microsoft.com/office/drawing/2014/main" id="{FFA52050-3D00-5807-85CE-85F197503AD8}"/>
                </a:ext>
              </a:extLst>
            </p:cNvPr>
            <p:cNvGrpSpPr/>
            <p:nvPr/>
          </p:nvGrpSpPr>
          <p:grpSpPr>
            <a:xfrm>
              <a:off x="6027351" y="2425417"/>
              <a:ext cx="1396778" cy="1133696"/>
              <a:chOff x="3768918" y="4134678"/>
              <a:chExt cx="2019630" cy="1920241"/>
            </a:xfrm>
          </p:grpSpPr>
          <p:sp>
            <p:nvSpPr>
              <p:cNvPr id="32" name="Rectangle 31">
                <a:extLst>
                  <a:ext uri="{FF2B5EF4-FFF2-40B4-BE49-F238E27FC236}">
                    <a16:creationId xmlns:a16="http://schemas.microsoft.com/office/drawing/2014/main" id="{E115BE66-57F1-F4BE-07B5-F3909F96FC22}"/>
                  </a:ext>
                </a:extLst>
              </p:cNvPr>
              <p:cNvSpPr/>
              <p:nvPr/>
            </p:nvSpPr>
            <p:spPr>
              <a:xfrm>
                <a:off x="3768918" y="4134678"/>
                <a:ext cx="2019630" cy="1920241"/>
              </a:xfrm>
              <a:prstGeom prst="rect">
                <a:avLst/>
              </a:prstGeom>
              <a:solidFill>
                <a:srgbClr val="92D05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Standard Workorder</a:t>
                </a:r>
                <a:endParaRPr lang="en-GB" sz="500" dirty="0"/>
              </a:p>
            </p:txBody>
          </p:sp>
          <p:sp>
            <p:nvSpPr>
              <p:cNvPr id="33" name="Rectangle 32">
                <a:extLst>
                  <a:ext uri="{FF2B5EF4-FFF2-40B4-BE49-F238E27FC236}">
                    <a16:creationId xmlns:a16="http://schemas.microsoft.com/office/drawing/2014/main" id="{A7C7DC0C-1D62-5C31-5F27-B346123EFE43}"/>
                  </a:ext>
                </a:extLst>
              </p:cNvPr>
              <p:cNvSpPr/>
              <p:nvPr/>
            </p:nvSpPr>
            <p:spPr>
              <a:xfrm>
                <a:off x="4735002" y="5009840"/>
                <a:ext cx="914400" cy="914400"/>
              </a:xfrm>
              <a:prstGeom prst="rect">
                <a:avLst/>
              </a:prstGeom>
              <a:solidFill>
                <a:schemeClr val="accent1">
                  <a:lumMod val="20000"/>
                  <a:lumOff val="80000"/>
                </a:schemeClr>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Task</a:t>
                </a:r>
              </a:p>
              <a:p>
                <a:r>
                  <a:rPr lang="en-US" sz="500" dirty="0"/>
                  <a:t>Plan</a:t>
                </a:r>
              </a:p>
            </p:txBody>
          </p:sp>
        </p:grpSp>
        <p:grpSp>
          <p:nvGrpSpPr>
            <p:cNvPr id="34" name="Group 33">
              <a:extLst>
                <a:ext uri="{FF2B5EF4-FFF2-40B4-BE49-F238E27FC236}">
                  <a16:creationId xmlns:a16="http://schemas.microsoft.com/office/drawing/2014/main" id="{B8D7A7AA-FC5C-2BF4-3C7E-F5FDB5D80E00}"/>
                </a:ext>
              </a:extLst>
            </p:cNvPr>
            <p:cNvGrpSpPr/>
            <p:nvPr/>
          </p:nvGrpSpPr>
          <p:grpSpPr>
            <a:xfrm>
              <a:off x="6027351" y="1214569"/>
              <a:ext cx="1396778" cy="1133696"/>
              <a:chOff x="3768918" y="4116187"/>
              <a:chExt cx="2019630" cy="1920241"/>
            </a:xfrm>
          </p:grpSpPr>
          <p:sp>
            <p:nvSpPr>
              <p:cNvPr id="35" name="Rectangle 34">
                <a:extLst>
                  <a:ext uri="{FF2B5EF4-FFF2-40B4-BE49-F238E27FC236}">
                    <a16:creationId xmlns:a16="http://schemas.microsoft.com/office/drawing/2014/main" id="{B38B7070-24A0-F0E5-BFFB-C424060A2ACF}"/>
                  </a:ext>
                </a:extLst>
              </p:cNvPr>
              <p:cNvSpPr/>
              <p:nvPr/>
            </p:nvSpPr>
            <p:spPr>
              <a:xfrm>
                <a:off x="3768918" y="4116187"/>
                <a:ext cx="2019630" cy="1920241"/>
              </a:xfrm>
              <a:prstGeom prst="rect">
                <a:avLst/>
              </a:prstGeom>
              <a:solidFill>
                <a:srgbClr val="92D05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Standard Workorder</a:t>
                </a:r>
                <a:endParaRPr lang="en-GB" sz="500" dirty="0"/>
              </a:p>
            </p:txBody>
          </p:sp>
          <p:sp>
            <p:nvSpPr>
              <p:cNvPr id="36" name="Rectangle 35">
                <a:extLst>
                  <a:ext uri="{FF2B5EF4-FFF2-40B4-BE49-F238E27FC236}">
                    <a16:creationId xmlns:a16="http://schemas.microsoft.com/office/drawing/2014/main" id="{6F5343F5-7A7B-E53B-BC03-489F18514877}"/>
                  </a:ext>
                </a:extLst>
              </p:cNvPr>
              <p:cNvSpPr/>
              <p:nvPr/>
            </p:nvSpPr>
            <p:spPr>
              <a:xfrm>
                <a:off x="4735002" y="5009840"/>
                <a:ext cx="914400" cy="914400"/>
              </a:xfrm>
              <a:prstGeom prst="rect">
                <a:avLst/>
              </a:prstGeom>
              <a:solidFill>
                <a:schemeClr val="accent1">
                  <a:lumMod val="20000"/>
                  <a:lumOff val="80000"/>
                </a:schemeClr>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Task</a:t>
                </a:r>
              </a:p>
              <a:p>
                <a:r>
                  <a:rPr lang="en-US" sz="500" dirty="0"/>
                  <a:t>Plan</a:t>
                </a:r>
              </a:p>
            </p:txBody>
          </p:sp>
        </p:grpSp>
        <p:sp>
          <p:nvSpPr>
            <p:cNvPr id="37" name="TextBox 36">
              <a:extLst>
                <a:ext uri="{FF2B5EF4-FFF2-40B4-BE49-F238E27FC236}">
                  <a16:creationId xmlns:a16="http://schemas.microsoft.com/office/drawing/2014/main" id="{B692758F-7929-1C29-EC22-EFB37E383037}"/>
                </a:ext>
              </a:extLst>
            </p:cNvPr>
            <p:cNvSpPr txBox="1"/>
            <p:nvPr/>
          </p:nvSpPr>
          <p:spPr>
            <a:xfrm>
              <a:off x="5653529" y="1656479"/>
              <a:ext cx="280845" cy="423560"/>
            </a:xfrm>
            <a:prstGeom prst="rect">
              <a:avLst/>
            </a:prstGeom>
            <a:noFill/>
          </p:spPr>
          <p:txBody>
            <a:bodyPr wrap="square" rtlCol="0">
              <a:spAutoFit/>
            </a:bodyPr>
            <a:lstStyle/>
            <a:p>
              <a:r>
                <a:rPr lang="en-US" sz="500" dirty="0"/>
                <a:t>1.</a:t>
              </a:r>
              <a:endParaRPr lang="en-GB" sz="500" dirty="0"/>
            </a:p>
          </p:txBody>
        </p:sp>
        <p:sp>
          <p:nvSpPr>
            <p:cNvPr id="38" name="TextBox 37">
              <a:extLst>
                <a:ext uri="{FF2B5EF4-FFF2-40B4-BE49-F238E27FC236}">
                  <a16:creationId xmlns:a16="http://schemas.microsoft.com/office/drawing/2014/main" id="{BEB8E41E-145C-2C99-B001-D841460DEFE0}"/>
                </a:ext>
              </a:extLst>
            </p:cNvPr>
            <p:cNvSpPr txBox="1"/>
            <p:nvPr/>
          </p:nvSpPr>
          <p:spPr>
            <a:xfrm>
              <a:off x="5653529" y="2842701"/>
              <a:ext cx="280845" cy="423560"/>
            </a:xfrm>
            <a:prstGeom prst="rect">
              <a:avLst/>
            </a:prstGeom>
            <a:noFill/>
          </p:spPr>
          <p:txBody>
            <a:bodyPr wrap="square" rtlCol="0">
              <a:spAutoFit/>
            </a:bodyPr>
            <a:lstStyle/>
            <a:p>
              <a:r>
                <a:rPr lang="en-US" sz="500" dirty="0"/>
                <a:t>2.</a:t>
              </a:r>
              <a:endParaRPr lang="en-GB" sz="500" dirty="0"/>
            </a:p>
          </p:txBody>
        </p:sp>
        <p:sp>
          <p:nvSpPr>
            <p:cNvPr id="39" name="TextBox 38">
              <a:extLst>
                <a:ext uri="{FF2B5EF4-FFF2-40B4-BE49-F238E27FC236}">
                  <a16:creationId xmlns:a16="http://schemas.microsoft.com/office/drawing/2014/main" id="{DCEDB34D-FCAC-1787-D7D5-D8EF81DD3E39}"/>
                </a:ext>
              </a:extLst>
            </p:cNvPr>
            <p:cNvSpPr txBox="1"/>
            <p:nvPr/>
          </p:nvSpPr>
          <p:spPr>
            <a:xfrm>
              <a:off x="5653529" y="3959455"/>
              <a:ext cx="293671" cy="423560"/>
            </a:xfrm>
            <a:prstGeom prst="rect">
              <a:avLst/>
            </a:prstGeom>
            <a:noFill/>
          </p:spPr>
          <p:txBody>
            <a:bodyPr wrap="square" rtlCol="0">
              <a:spAutoFit/>
            </a:bodyPr>
            <a:lstStyle/>
            <a:p>
              <a:r>
                <a:rPr lang="en-US" sz="500" dirty="0"/>
                <a:t>X.</a:t>
              </a:r>
              <a:endParaRPr lang="en-GB" sz="500" dirty="0"/>
            </a:p>
          </p:txBody>
        </p:sp>
        <p:sp>
          <p:nvSpPr>
            <p:cNvPr id="40" name="TextBox 39">
              <a:extLst>
                <a:ext uri="{FF2B5EF4-FFF2-40B4-BE49-F238E27FC236}">
                  <a16:creationId xmlns:a16="http://schemas.microsoft.com/office/drawing/2014/main" id="{F8D6F255-3AA2-4EAE-633B-8224335BC07B}"/>
                </a:ext>
              </a:extLst>
            </p:cNvPr>
            <p:cNvSpPr txBox="1"/>
            <p:nvPr/>
          </p:nvSpPr>
          <p:spPr>
            <a:xfrm>
              <a:off x="5668746" y="3235946"/>
              <a:ext cx="216725" cy="423560"/>
            </a:xfrm>
            <a:prstGeom prst="rect">
              <a:avLst/>
            </a:prstGeom>
            <a:noFill/>
          </p:spPr>
          <p:txBody>
            <a:bodyPr wrap="square" rtlCol="0">
              <a:spAutoFit/>
            </a:bodyPr>
            <a:lstStyle/>
            <a:p>
              <a:r>
                <a:rPr lang="en-US" sz="500" dirty="0"/>
                <a:t>.</a:t>
              </a:r>
            </a:p>
            <a:p>
              <a:r>
                <a:rPr lang="en-US" sz="500" dirty="0"/>
                <a:t>.</a:t>
              </a:r>
            </a:p>
          </p:txBody>
        </p:sp>
      </p:grpSp>
      <p:sp>
        <p:nvSpPr>
          <p:cNvPr id="17" name="Rectangle 16">
            <a:extLst>
              <a:ext uri="{FF2B5EF4-FFF2-40B4-BE49-F238E27FC236}">
                <a16:creationId xmlns:a16="http://schemas.microsoft.com/office/drawing/2014/main" id="{1D8B32CB-261D-78EE-7B17-D483F3A31F3E}"/>
              </a:ext>
            </a:extLst>
          </p:cNvPr>
          <p:cNvSpPr/>
          <p:nvPr/>
        </p:nvSpPr>
        <p:spPr>
          <a:xfrm>
            <a:off x="2230249" y="2453175"/>
            <a:ext cx="2280874" cy="2223121"/>
          </a:xfrm>
          <a:prstGeom prst="rect">
            <a:avLst/>
          </a:prstGeom>
          <a:noFill/>
          <a:ln>
            <a:solidFill>
              <a:schemeClr val="accent6"/>
            </a:solidFill>
            <a:prstDash val="dash"/>
          </a:ln>
          <a:effectLst>
            <a:glow rad="101600">
              <a:srgbClr val="FFFF00">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900"/>
          </a:p>
        </p:txBody>
      </p:sp>
      <p:grpSp>
        <p:nvGrpSpPr>
          <p:cNvPr id="22" name="Group 21">
            <a:extLst>
              <a:ext uri="{FF2B5EF4-FFF2-40B4-BE49-F238E27FC236}">
                <a16:creationId xmlns:a16="http://schemas.microsoft.com/office/drawing/2014/main" id="{544908F8-61F4-5105-C05D-33F33A18FDA7}"/>
              </a:ext>
            </a:extLst>
          </p:cNvPr>
          <p:cNvGrpSpPr/>
          <p:nvPr/>
        </p:nvGrpSpPr>
        <p:grpSpPr>
          <a:xfrm>
            <a:off x="4924906" y="2073506"/>
            <a:ext cx="2906470" cy="2693757"/>
            <a:chOff x="1881554" y="987574"/>
            <a:chExt cx="3698558" cy="3535387"/>
          </a:xfrm>
        </p:grpSpPr>
        <p:pic>
          <p:nvPicPr>
            <p:cNvPr id="10" name="Picture 9">
              <a:extLst>
                <a:ext uri="{FF2B5EF4-FFF2-40B4-BE49-F238E27FC236}">
                  <a16:creationId xmlns:a16="http://schemas.microsoft.com/office/drawing/2014/main" id="{C0A63EEB-39C3-62EF-FD74-D2D87635DA17}"/>
                </a:ext>
              </a:extLst>
            </p:cNvPr>
            <p:cNvPicPr>
              <a:picLocks noChangeAspect="1"/>
            </p:cNvPicPr>
            <p:nvPr/>
          </p:nvPicPr>
          <p:blipFill>
            <a:blip r:embed="rId9"/>
            <a:stretch>
              <a:fillRect/>
            </a:stretch>
          </p:blipFill>
          <p:spPr>
            <a:xfrm>
              <a:off x="1881554" y="987574"/>
              <a:ext cx="3698558" cy="3535387"/>
            </a:xfrm>
            <a:prstGeom prst="rect">
              <a:avLst/>
            </a:prstGeom>
            <a:ln>
              <a:solidFill>
                <a:srgbClr val="00B0F0"/>
              </a:solidFill>
            </a:ln>
          </p:spPr>
        </p:pic>
        <p:grpSp>
          <p:nvGrpSpPr>
            <p:cNvPr id="21" name="Group 20">
              <a:extLst>
                <a:ext uri="{FF2B5EF4-FFF2-40B4-BE49-F238E27FC236}">
                  <a16:creationId xmlns:a16="http://schemas.microsoft.com/office/drawing/2014/main" id="{B90BFB25-E5F7-2082-628F-2905383FEA06}"/>
                </a:ext>
              </a:extLst>
            </p:cNvPr>
            <p:cNvGrpSpPr/>
            <p:nvPr/>
          </p:nvGrpSpPr>
          <p:grpSpPr>
            <a:xfrm>
              <a:off x="2753264" y="1406694"/>
              <a:ext cx="2733136" cy="2519737"/>
              <a:chOff x="2753264" y="1406694"/>
              <a:chExt cx="2733136" cy="2519737"/>
            </a:xfrm>
          </p:grpSpPr>
          <p:sp>
            <p:nvSpPr>
              <p:cNvPr id="12" name="Rectangle 11">
                <a:extLst>
                  <a:ext uri="{FF2B5EF4-FFF2-40B4-BE49-F238E27FC236}">
                    <a16:creationId xmlns:a16="http://schemas.microsoft.com/office/drawing/2014/main" id="{D00C311F-2E71-43A8-A15E-0061FA34D30B}"/>
                  </a:ext>
                </a:extLst>
              </p:cNvPr>
              <p:cNvSpPr/>
              <p:nvPr/>
            </p:nvSpPr>
            <p:spPr>
              <a:xfrm>
                <a:off x="4572000" y="1406694"/>
                <a:ext cx="914400" cy="144000"/>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9E061F08-46D9-120D-4A3F-AC887037EEE4}"/>
                  </a:ext>
                </a:extLst>
              </p:cNvPr>
              <p:cNvSpPr/>
              <p:nvPr/>
            </p:nvSpPr>
            <p:spPr>
              <a:xfrm>
                <a:off x="3941852" y="2802742"/>
                <a:ext cx="914400" cy="14400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25832BC5-4B85-6B29-E7F6-74B7DBAC6A13}"/>
                  </a:ext>
                </a:extLst>
              </p:cNvPr>
              <p:cNvSpPr/>
              <p:nvPr/>
            </p:nvSpPr>
            <p:spPr>
              <a:xfrm>
                <a:off x="3684221" y="3018032"/>
                <a:ext cx="914400" cy="7200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FD7CA960-FAEE-7DFD-BC07-02C919C79A13}"/>
                  </a:ext>
                </a:extLst>
              </p:cNvPr>
              <p:cNvSpPr/>
              <p:nvPr/>
            </p:nvSpPr>
            <p:spPr>
              <a:xfrm>
                <a:off x="2866085" y="3281998"/>
                <a:ext cx="914400" cy="7200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9488F5A2-EC01-A2BF-EB4D-79D741A679DE}"/>
                  </a:ext>
                </a:extLst>
              </p:cNvPr>
              <p:cNvSpPr/>
              <p:nvPr/>
            </p:nvSpPr>
            <p:spPr>
              <a:xfrm>
                <a:off x="2834393" y="3579259"/>
                <a:ext cx="914400" cy="7200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7C16F9D0-564C-22E8-B3B8-C0AA1D530518}"/>
                  </a:ext>
                </a:extLst>
              </p:cNvPr>
              <p:cNvSpPr/>
              <p:nvPr/>
            </p:nvSpPr>
            <p:spPr>
              <a:xfrm>
                <a:off x="2753264" y="3854431"/>
                <a:ext cx="914400" cy="7200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sp>
        <p:nvSpPr>
          <p:cNvPr id="23" name="Rectangle 22">
            <a:extLst>
              <a:ext uri="{FF2B5EF4-FFF2-40B4-BE49-F238E27FC236}">
                <a16:creationId xmlns:a16="http://schemas.microsoft.com/office/drawing/2014/main" id="{BFEFAD34-F6A5-87D5-67FB-52DB8DD6A495}"/>
              </a:ext>
            </a:extLst>
          </p:cNvPr>
          <p:cNvSpPr/>
          <p:nvPr/>
        </p:nvSpPr>
        <p:spPr>
          <a:xfrm>
            <a:off x="4828777" y="3363510"/>
            <a:ext cx="2280874" cy="1032811"/>
          </a:xfrm>
          <a:prstGeom prst="rect">
            <a:avLst/>
          </a:prstGeom>
          <a:noFill/>
          <a:ln>
            <a:solidFill>
              <a:schemeClr val="accent6"/>
            </a:solidFill>
            <a:prstDash val="dash"/>
          </a:ln>
          <a:effectLst>
            <a:glow rad="101600">
              <a:srgbClr val="FFFF00">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900"/>
          </a:p>
        </p:txBody>
      </p:sp>
      <p:sp>
        <p:nvSpPr>
          <p:cNvPr id="3" name="TextBox 2">
            <a:extLst>
              <a:ext uri="{FF2B5EF4-FFF2-40B4-BE49-F238E27FC236}">
                <a16:creationId xmlns:a16="http://schemas.microsoft.com/office/drawing/2014/main" id="{158AB793-C0AC-F40C-B011-B4A81D71949D}"/>
              </a:ext>
            </a:extLst>
          </p:cNvPr>
          <p:cNvSpPr txBox="1"/>
          <p:nvPr/>
        </p:nvSpPr>
        <p:spPr>
          <a:xfrm>
            <a:off x="2506487" y="4604044"/>
            <a:ext cx="779381" cy="169277"/>
          </a:xfrm>
          <a:prstGeom prst="rect">
            <a:avLst/>
          </a:prstGeom>
          <a:noFill/>
        </p:spPr>
        <p:txBody>
          <a:bodyPr wrap="none" rtlCol="0">
            <a:spAutoFit/>
          </a:bodyPr>
          <a:lstStyle/>
          <a:p>
            <a:r>
              <a:rPr lang="en-US" sz="500" dirty="0"/>
              <a:t>Note: Initial Structure</a:t>
            </a:r>
            <a:endParaRPr lang="en-GB" sz="500" dirty="0"/>
          </a:p>
        </p:txBody>
      </p:sp>
      <p:sp>
        <p:nvSpPr>
          <p:cNvPr id="6" name="Rectangle 5">
            <a:extLst>
              <a:ext uri="{FF2B5EF4-FFF2-40B4-BE49-F238E27FC236}">
                <a16:creationId xmlns:a16="http://schemas.microsoft.com/office/drawing/2014/main" id="{9CCF9851-350F-8F9F-BE89-7649332E8F16}"/>
              </a:ext>
            </a:extLst>
          </p:cNvPr>
          <p:cNvSpPr/>
          <p:nvPr/>
        </p:nvSpPr>
        <p:spPr>
          <a:xfrm>
            <a:off x="6482821" y="1327172"/>
            <a:ext cx="1049618" cy="683306"/>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2669419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childTnLst>
                                </p:cTn>
                              </p:par>
                            </p:childTnLst>
                          </p:cTn>
                        </p:par>
                        <p:par>
                          <p:cTn id="8" fill="hold">
                            <p:stCondLst>
                              <p:cond delay="1000"/>
                            </p:stCondLst>
                            <p:childTnLst>
                              <p:par>
                                <p:cTn id="9" presetID="26" presetClass="emph" presetSubtype="0" fill="hold" grpId="1" nodeType="afterEffect">
                                  <p:stCondLst>
                                    <p:cond delay="0"/>
                                  </p:stCondLst>
                                  <p:childTnLst>
                                    <p:animEffect transition="out" filter="fade">
                                      <p:cBhvr>
                                        <p:cTn id="10" dur="1000" tmFilter="0, 0; .2, .5; .8, .5; 1, 0"/>
                                        <p:tgtEl>
                                          <p:spTgt spid="17"/>
                                        </p:tgtEl>
                                      </p:cBhvr>
                                    </p:animEffect>
                                    <p:animScale>
                                      <p:cBhvr>
                                        <p:cTn id="11" dur="500" autoRev="1" fill="hold"/>
                                        <p:tgtEl>
                                          <p:spTgt spid="17"/>
                                        </p:tgtEl>
                                      </p:cBhvr>
                                      <p:by x="105000" y="105000"/>
                                    </p:animScale>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1000"/>
                                        <p:tgtEl>
                                          <p:spTgt spid="23"/>
                                        </p:tgtEl>
                                      </p:cBhvr>
                                    </p:animEffect>
                                  </p:childTnLst>
                                </p:cTn>
                              </p:par>
                            </p:childTnLst>
                          </p:cTn>
                        </p:par>
                        <p:par>
                          <p:cTn id="20" fill="hold">
                            <p:stCondLst>
                              <p:cond delay="3500"/>
                            </p:stCondLst>
                            <p:childTnLst>
                              <p:par>
                                <p:cTn id="21" presetID="26" presetClass="emph" presetSubtype="0" fill="hold" grpId="1" nodeType="afterEffect">
                                  <p:stCondLst>
                                    <p:cond delay="0"/>
                                  </p:stCondLst>
                                  <p:childTnLst>
                                    <p:animEffect transition="out" filter="fade">
                                      <p:cBhvr>
                                        <p:cTn id="22" dur="1000" tmFilter="0, 0; .2, .5; .8, .5; 1, 0"/>
                                        <p:tgtEl>
                                          <p:spTgt spid="23"/>
                                        </p:tgtEl>
                                      </p:cBhvr>
                                    </p:animEffect>
                                    <p:animScale>
                                      <p:cBhvr>
                                        <p:cTn id="23" dur="500" autoRev="1" fill="hold"/>
                                        <p:tgtEl>
                                          <p:spTgt spid="2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P spid="23" grpId="0" animBg="1"/>
      <p:bldP spid="23" grpId="1"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US" dirty="0"/>
              <a:t>Process</a:t>
            </a:r>
            <a:endParaRPr lang="en-GB" dirty="0"/>
          </a:p>
        </p:txBody>
      </p:sp>
      <p:sp>
        <p:nvSpPr>
          <p:cNvPr id="9" name="Espace réservé du contenu 8"/>
          <p:cNvSpPr>
            <a:spLocks noGrp="1"/>
          </p:cNvSpPr>
          <p:nvPr>
            <p:ph idx="1"/>
          </p:nvPr>
        </p:nvSpPr>
        <p:spPr/>
        <p:txBody>
          <a:bodyPr>
            <a:normAutofit/>
          </a:bodyPr>
          <a:lstStyle/>
          <a:p>
            <a:pPr algn="l"/>
            <a:endParaRPr lang="en-GB" sz="900" dirty="0"/>
          </a:p>
        </p:txBody>
      </p:sp>
      <p:sp>
        <p:nvSpPr>
          <p:cNvPr id="4" name="Espace réservé du pied de page 3"/>
          <p:cNvSpPr>
            <a:spLocks noGrp="1"/>
          </p:cNvSpPr>
          <p:nvPr>
            <p:ph type="ftr" sz="quarter" idx="11"/>
          </p:nvPr>
        </p:nvSpPr>
        <p:spPr/>
        <p:txBody>
          <a:bodyPr/>
          <a:lstStyle/>
          <a:p>
            <a:r>
              <a:rPr lang="fr-FR" noProof="0" dirty="0"/>
              <a:t>M. Dandekar on </a:t>
            </a:r>
            <a:r>
              <a:rPr lang="fr-FR" noProof="0" dirty="0" err="1"/>
              <a:t>behalf</a:t>
            </a:r>
            <a:r>
              <a:rPr lang="fr-FR" noProof="0" dirty="0"/>
              <a:t> of HPA</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28</a:t>
            </a:fld>
            <a:endParaRPr lang="fr-FR"/>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graphicFrame>
        <p:nvGraphicFramePr>
          <p:cNvPr id="2" name="Diagram 1">
            <a:extLst>
              <a:ext uri="{FF2B5EF4-FFF2-40B4-BE49-F238E27FC236}">
                <a16:creationId xmlns:a16="http://schemas.microsoft.com/office/drawing/2014/main" id="{A81DAA41-039D-73F8-104A-DE98BBF5B8F0}"/>
              </a:ext>
            </a:extLst>
          </p:cNvPr>
          <p:cNvGraphicFramePr/>
          <p:nvPr>
            <p:extLst>
              <p:ext uri="{D42A27DB-BD31-4B8C-83A1-F6EECF244321}">
                <p14:modId xmlns:p14="http://schemas.microsoft.com/office/powerpoint/2010/main" val="3119564313"/>
              </p:ext>
            </p:extLst>
          </p:nvPr>
        </p:nvGraphicFramePr>
        <p:xfrm>
          <a:off x="1524000" y="987574"/>
          <a:ext cx="5928320" cy="13839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41" name="Group 40">
            <a:extLst>
              <a:ext uri="{FF2B5EF4-FFF2-40B4-BE49-F238E27FC236}">
                <a16:creationId xmlns:a16="http://schemas.microsoft.com/office/drawing/2014/main" id="{94F98C91-5538-C012-C913-EBD1C4DF3A9B}"/>
              </a:ext>
            </a:extLst>
          </p:cNvPr>
          <p:cNvGrpSpPr/>
          <p:nvPr/>
        </p:nvGrpSpPr>
        <p:grpSpPr>
          <a:xfrm>
            <a:off x="1399478" y="2141778"/>
            <a:ext cx="3040403" cy="2416685"/>
            <a:chOff x="2319393" y="321206"/>
            <a:chExt cx="5359179" cy="4687294"/>
          </a:xfrm>
        </p:grpSpPr>
        <p:sp>
          <p:nvSpPr>
            <p:cNvPr id="26" name="Rectangle 25">
              <a:extLst>
                <a:ext uri="{FF2B5EF4-FFF2-40B4-BE49-F238E27FC236}">
                  <a16:creationId xmlns:a16="http://schemas.microsoft.com/office/drawing/2014/main" id="{C2E103FD-7BB3-9282-ECC5-19E094BB635B}"/>
                </a:ext>
              </a:extLst>
            </p:cNvPr>
            <p:cNvSpPr/>
            <p:nvPr/>
          </p:nvSpPr>
          <p:spPr>
            <a:xfrm>
              <a:off x="2319393" y="321206"/>
              <a:ext cx="5359179" cy="4687294"/>
            </a:xfrm>
            <a:prstGeom prst="rect">
              <a:avLst/>
            </a:prstGeom>
            <a:solidFill>
              <a:srgbClr val="00B0F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1000" dirty="0"/>
                <a:t>Asset</a:t>
              </a:r>
              <a:endParaRPr lang="en-GB" sz="1000" dirty="0"/>
            </a:p>
          </p:txBody>
        </p:sp>
        <p:sp>
          <p:nvSpPr>
            <p:cNvPr id="27" name="Rectangle 26">
              <a:extLst>
                <a:ext uri="{FF2B5EF4-FFF2-40B4-BE49-F238E27FC236}">
                  <a16:creationId xmlns:a16="http://schemas.microsoft.com/office/drawing/2014/main" id="{BD76CA89-7D37-80D9-BFB0-787DB10DF923}"/>
                </a:ext>
              </a:extLst>
            </p:cNvPr>
            <p:cNvSpPr/>
            <p:nvPr/>
          </p:nvSpPr>
          <p:spPr>
            <a:xfrm>
              <a:off x="3945434" y="1068628"/>
              <a:ext cx="3601941" cy="3836505"/>
            </a:xfrm>
            <a:prstGeom prst="rect">
              <a:avLst/>
            </a:prstGeom>
            <a:solidFill>
              <a:srgbClr val="FFFF0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Parent Standard Workorder</a:t>
              </a:r>
              <a:endParaRPr lang="en-GB" sz="500" dirty="0"/>
            </a:p>
          </p:txBody>
        </p:sp>
        <p:grpSp>
          <p:nvGrpSpPr>
            <p:cNvPr id="28" name="Group 27">
              <a:extLst>
                <a:ext uri="{FF2B5EF4-FFF2-40B4-BE49-F238E27FC236}">
                  <a16:creationId xmlns:a16="http://schemas.microsoft.com/office/drawing/2014/main" id="{ABCED5C2-E47A-4880-DB7F-6F9300C0F136}"/>
                </a:ext>
              </a:extLst>
            </p:cNvPr>
            <p:cNvGrpSpPr/>
            <p:nvPr/>
          </p:nvGrpSpPr>
          <p:grpSpPr>
            <a:xfrm>
              <a:off x="6027351" y="3636265"/>
              <a:ext cx="1396778" cy="1133696"/>
              <a:chOff x="3768918" y="4134678"/>
              <a:chExt cx="2019630" cy="1920241"/>
            </a:xfrm>
          </p:grpSpPr>
          <p:sp>
            <p:nvSpPr>
              <p:cNvPr id="29" name="Rectangle 28">
                <a:extLst>
                  <a:ext uri="{FF2B5EF4-FFF2-40B4-BE49-F238E27FC236}">
                    <a16:creationId xmlns:a16="http://schemas.microsoft.com/office/drawing/2014/main" id="{380C095D-A1A4-8110-D2DE-318996B54C29}"/>
                  </a:ext>
                </a:extLst>
              </p:cNvPr>
              <p:cNvSpPr/>
              <p:nvPr/>
            </p:nvSpPr>
            <p:spPr>
              <a:xfrm>
                <a:off x="3768918" y="4134678"/>
                <a:ext cx="2019630" cy="1920241"/>
              </a:xfrm>
              <a:prstGeom prst="rect">
                <a:avLst/>
              </a:prstGeom>
              <a:solidFill>
                <a:srgbClr val="92D05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Standard Workorder</a:t>
                </a:r>
                <a:endParaRPr lang="en-GB" sz="500" dirty="0"/>
              </a:p>
            </p:txBody>
          </p:sp>
          <p:sp>
            <p:nvSpPr>
              <p:cNvPr id="30" name="Rectangle 29">
                <a:extLst>
                  <a:ext uri="{FF2B5EF4-FFF2-40B4-BE49-F238E27FC236}">
                    <a16:creationId xmlns:a16="http://schemas.microsoft.com/office/drawing/2014/main" id="{9A256CCD-4DA1-8BC9-51A9-991DF70F23AC}"/>
                  </a:ext>
                </a:extLst>
              </p:cNvPr>
              <p:cNvSpPr/>
              <p:nvPr/>
            </p:nvSpPr>
            <p:spPr>
              <a:xfrm>
                <a:off x="4735002" y="5009840"/>
                <a:ext cx="914400" cy="914400"/>
              </a:xfrm>
              <a:prstGeom prst="rect">
                <a:avLst/>
              </a:prstGeom>
              <a:solidFill>
                <a:schemeClr val="accent1">
                  <a:lumMod val="20000"/>
                  <a:lumOff val="80000"/>
                </a:schemeClr>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Task</a:t>
                </a:r>
              </a:p>
              <a:p>
                <a:r>
                  <a:rPr lang="en-US" sz="500" dirty="0"/>
                  <a:t>Plan</a:t>
                </a:r>
              </a:p>
            </p:txBody>
          </p:sp>
        </p:grpSp>
        <p:grpSp>
          <p:nvGrpSpPr>
            <p:cNvPr id="31" name="Group 30">
              <a:extLst>
                <a:ext uri="{FF2B5EF4-FFF2-40B4-BE49-F238E27FC236}">
                  <a16:creationId xmlns:a16="http://schemas.microsoft.com/office/drawing/2014/main" id="{FFA52050-3D00-5807-85CE-85F197503AD8}"/>
                </a:ext>
              </a:extLst>
            </p:cNvPr>
            <p:cNvGrpSpPr/>
            <p:nvPr/>
          </p:nvGrpSpPr>
          <p:grpSpPr>
            <a:xfrm>
              <a:off x="6027351" y="2425417"/>
              <a:ext cx="1396778" cy="1133696"/>
              <a:chOff x="3768918" y="4134678"/>
              <a:chExt cx="2019630" cy="1920241"/>
            </a:xfrm>
          </p:grpSpPr>
          <p:sp>
            <p:nvSpPr>
              <p:cNvPr id="32" name="Rectangle 31">
                <a:extLst>
                  <a:ext uri="{FF2B5EF4-FFF2-40B4-BE49-F238E27FC236}">
                    <a16:creationId xmlns:a16="http://schemas.microsoft.com/office/drawing/2014/main" id="{E115BE66-57F1-F4BE-07B5-F3909F96FC22}"/>
                  </a:ext>
                </a:extLst>
              </p:cNvPr>
              <p:cNvSpPr/>
              <p:nvPr/>
            </p:nvSpPr>
            <p:spPr>
              <a:xfrm>
                <a:off x="3768918" y="4134678"/>
                <a:ext cx="2019630" cy="1920241"/>
              </a:xfrm>
              <a:prstGeom prst="rect">
                <a:avLst/>
              </a:prstGeom>
              <a:solidFill>
                <a:srgbClr val="92D05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Standard Workorder</a:t>
                </a:r>
                <a:endParaRPr lang="en-GB" sz="500" dirty="0"/>
              </a:p>
            </p:txBody>
          </p:sp>
          <p:sp>
            <p:nvSpPr>
              <p:cNvPr id="33" name="Rectangle 32">
                <a:extLst>
                  <a:ext uri="{FF2B5EF4-FFF2-40B4-BE49-F238E27FC236}">
                    <a16:creationId xmlns:a16="http://schemas.microsoft.com/office/drawing/2014/main" id="{A7C7DC0C-1D62-5C31-5F27-B346123EFE43}"/>
                  </a:ext>
                </a:extLst>
              </p:cNvPr>
              <p:cNvSpPr/>
              <p:nvPr/>
            </p:nvSpPr>
            <p:spPr>
              <a:xfrm>
                <a:off x="4735002" y="5009840"/>
                <a:ext cx="914400" cy="914400"/>
              </a:xfrm>
              <a:prstGeom prst="rect">
                <a:avLst/>
              </a:prstGeom>
              <a:solidFill>
                <a:schemeClr val="accent1">
                  <a:lumMod val="20000"/>
                  <a:lumOff val="80000"/>
                </a:schemeClr>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Task</a:t>
                </a:r>
              </a:p>
              <a:p>
                <a:r>
                  <a:rPr lang="en-US" sz="500" dirty="0"/>
                  <a:t>Plan</a:t>
                </a:r>
              </a:p>
            </p:txBody>
          </p:sp>
        </p:grpSp>
        <p:grpSp>
          <p:nvGrpSpPr>
            <p:cNvPr id="34" name="Group 33">
              <a:extLst>
                <a:ext uri="{FF2B5EF4-FFF2-40B4-BE49-F238E27FC236}">
                  <a16:creationId xmlns:a16="http://schemas.microsoft.com/office/drawing/2014/main" id="{B8D7A7AA-FC5C-2BF4-3C7E-F5FDB5D80E00}"/>
                </a:ext>
              </a:extLst>
            </p:cNvPr>
            <p:cNvGrpSpPr/>
            <p:nvPr/>
          </p:nvGrpSpPr>
          <p:grpSpPr>
            <a:xfrm>
              <a:off x="6027351" y="1214569"/>
              <a:ext cx="1396778" cy="1133696"/>
              <a:chOff x="3768918" y="4116187"/>
              <a:chExt cx="2019630" cy="1920241"/>
            </a:xfrm>
          </p:grpSpPr>
          <p:sp>
            <p:nvSpPr>
              <p:cNvPr id="35" name="Rectangle 34">
                <a:extLst>
                  <a:ext uri="{FF2B5EF4-FFF2-40B4-BE49-F238E27FC236}">
                    <a16:creationId xmlns:a16="http://schemas.microsoft.com/office/drawing/2014/main" id="{B38B7070-24A0-F0E5-BFFB-C424060A2ACF}"/>
                  </a:ext>
                </a:extLst>
              </p:cNvPr>
              <p:cNvSpPr/>
              <p:nvPr/>
            </p:nvSpPr>
            <p:spPr>
              <a:xfrm>
                <a:off x="3768918" y="4116187"/>
                <a:ext cx="2019630" cy="1920241"/>
              </a:xfrm>
              <a:prstGeom prst="rect">
                <a:avLst/>
              </a:prstGeom>
              <a:solidFill>
                <a:srgbClr val="92D05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Standard Workorder</a:t>
                </a:r>
                <a:endParaRPr lang="en-GB" sz="500" dirty="0"/>
              </a:p>
            </p:txBody>
          </p:sp>
          <p:sp>
            <p:nvSpPr>
              <p:cNvPr id="36" name="Rectangle 35">
                <a:extLst>
                  <a:ext uri="{FF2B5EF4-FFF2-40B4-BE49-F238E27FC236}">
                    <a16:creationId xmlns:a16="http://schemas.microsoft.com/office/drawing/2014/main" id="{6F5343F5-7A7B-E53B-BC03-489F18514877}"/>
                  </a:ext>
                </a:extLst>
              </p:cNvPr>
              <p:cNvSpPr/>
              <p:nvPr/>
            </p:nvSpPr>
            <p:spPr>
              <a:xfrm>
                <a:off x="4735002" y="5009840"/>
                <a:ext cx="914400" cy="914400"/>
              </a:xfrm>
              <a:prstGeom prst="rect">
                <a:avLst/>
              </a:prstGeom>
              <a:solidFill>
                <a:schemeClr val="accent1">
                  <a:lumMod val="20000"/>
                  <a:lumOff val="80000"/>
                </a:schemeClr>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Task</a:t>
                </a:r>
              </a:p>
              <a:p>
                <a:r>
                  <a:rPr lang="en-US" sz="500" dirty="0"/>
                  <a:t>Plan</a:t>
                </a:r>
              </a:p>
            </p:txBody>
          </p:sp>
        </p:grpSp>
        <p:sp>
          <p:nvSpPr>
            <p:cNvPr id="37" name="TextBox 36">
              <a:extLst>
                <a:ext uri="{FF2B5EF4-FFF2-40B4-BE49-F238E27FC236}">
                  <a16:creationId xmlns:a16="http://schemas.microsoft.com/office/drawing/2014/main" id="{B692758F-7929-1C29-EC22-EFB37E383037}"/>
                </a:ext>
              </a:extLst>
            </p:cNvPr>
            <p:cNvSpPr txBox="1"/>
            <p:nvPr/>
          </p:nvSpPr>
          <p:spPr>
            <a:xfrm>
              <a:off x="5653529" y="1656479"/>
              <a:ext cx="280845" cy="423560"/>
            </a:xfrm>
            <a:prstGeom prst="rect">
              <a:avLst/>
            </a:prstGeom>
            <a:noFill/>
          </p:spPr>
          <p:txBody>
            <a:bodyPr wrap="square" rtlCol="0">
              <a:spAutoFit/>
            </a:bodyPr>
            <a:lstStyle/>
            <a:p>
              <a:r>
                <a:rPr lang="en-US" sz="500" dirty="0"/>
                <a:t>1.</a:t>
              </a:r>
              <a:endParaRPr lang="en-GB" sz="500" dirty="0"/>
            </a:p>
          </p:txBody>
        </p:sp>
        <p:sp>
          <p:nvSpPr>
            <p:cNvPr id="38" name="TextBox 37">
              <a:extLst>
                <a:ext uri="{FF2B5EF4-FFF2-40B4-BE49-F238E27FC236}">
                  <a16:creationId xmlns:a16="http://schemas.microsoft.com/office/drawing/2014/main" id="{BEB8E41E-145C-2C99-B001-D841460DEFE0}"/>
                </a:ext>
              </a:extLst>
            </p:cNvPr>
            <p:cNvSpPr txBox="1"/>
            <p:nvPr/>
          </p:nvSpPr>
          <p:spPr>
            <a:xfrm>
              <a:off x="5653529" y="2842701"/>
              <a:ext cx="280845" cy="423560"/>
            </a:xfrm>
            <a:prstGeom prst="rect">
              <a:avLst/>
            </a:prstGeom>
            <a:noFill/>
          </p:spPr>
          <p:txBody>
            <a:bodyPr wrap="square" rtlCol="0">
              <a:spAutoFit/>
            </a:bodyPr>
            <a:lstStyle/>
            <a:p>
              <a:r>
                <a:rPr lang="en-US" sz="500" dirty="0"/>
                <a:t>2.</a:t>
              </a:r>
              <a:endParaRPr lang="en-GB" sz="500" dirty="0"/>
            </a:p>
          </p:txBody>
        </p:sp>
        <p:sp>
          <p:nvSpPr>
            <p:cNvPr id="39" name="TextBox 38">
              <a:extLst>
                <a:ext uri="{FF2B5EF4-FFF2-40B4-BE49-F238E27FC236}">
                  <a16:creationId xmlns:a16="http://schemas.microsoft.com/office/drawing/2014/main" id="{DCEDB34D-FCAC-1787-D7D5-D8EF81DD3E39}"/>
                </a:ext>
              </a:extLst>
            </p:cNvPr>
            <p:cNvSpPr txBox="1"/>
            <p:nvPr/>
          </p:nvSpPr>
          <p:spPr>
            <a:xfrm>
              <a:off x="5653529" y="3959455"/>
              <a:ext cx="293671" cy="423560"/>
            </a:xfrm>
            <a:prstGeom prst="rect">
              <a:avLst/>
            </a:prstGeom>
            <a:noFill/>
          </p:spPr>
          <p:txBody>
            <a:bodyPr wrap="square" rtlCol="0">
              <a:spAutoFit/>
            </a:bodyPr>
            <a:lstStyle/>
            <a:p>
              <a:r>
                <a:rPr lang="en-US" sz="500" dirty="0"/>
                <a:t>X.</a:t>
              </a:r>
              <a:endParaRPr lang="en-GB" sz="500" dirty="0"/>
            </a:p>
          </p:txBody>
        </p:sp>
        <p:sp>
          <p:nvSpPr>
            <p:cNvPr id="40" name="TextBox 39">
              <a:extLst>
                <a:ext uri="{FF2B5EF4-FFF2-40B4-BE49-F238E27FC236}">
                  <a16:creationId xmlns:a16="http://schemas.microsoft.com/office/drawing/2014/main" id="{F8D6F255-3AA2-4EAE-633B-8224335BC07B}"/>
                </a:ext>
              </a:extLst>
            </p:cNvPr>
            <p:cNvSpPr txBox="1"/>
            <p:nvPr/>
          </p:nvSpPr>
          <p:spPr>
            <a:xfrm>
              <a:off x="5668746" y="3235946"/>
              <a:ext cx="216725" cy="423560"/>
            </a:xfrm>
            <a:prstGeom prst="rect">
              <a:avLst/>
            </a:prstGeom>
            <a:noFill/>
          </p:spPr>
          <p:txBody>
            <a:bodyPr wrap="square" rtlCol="0">
              <a:spAutoFit/>
            </a:bodyPr>
            <a:lstStyle/>
            <a:p>
              <a:r>
                <a:rPr lang="en-US" sz="500" dirty="0"/>
                <a:t>.</a:t>
              </a:r>
            </a:p>
            <a:p>
              <a:r>
                <a:rPr lang="en-US" sz="500" dirty="0"/>
                <a:t>.</a:t>
              </a:r>
            </a:p>
          </p:txBody>
        </p:sp>
      </p:grpSp>
      <p:sp>
        <p:nvSpPr>
          <p:cNvPr id="17" name="Rectangle 16">
            <a:extLst>
              <a:ext uri="{FF2B5EF4-FFF2-40B4-BE49-F238E27FC236}">
                <a16:creationId xmlns:a16="http://schemas.microsoft.com/office/drawing/2014/main" id="{1D8B32CB-261D-78EE-7B17-D483F3A31F3E}"/>
              </a:ext>
            </a:extLst>
          </p:cNvPr>
          <p:cNvSpPr/>
          <p:nvPr/>
        </p:nvSpPr>
        <p:spPr>
          <a:xfrm>
            <a:off x="1339551" y="2074503"/>
            <a:ext cx="3160441" cy="2593293"/>
          </a:xfrm>
          <a:prstGeom prst="rect">
            <a:avLst/>
          </a:prstGeom>
          <a:noFill/>
          <a:ln>
            <a:solidFill>
              <a:schemeClr val="accent6"/>
            </a:solidFill>
            <a:prstDash val="dash"/>
          </a:ln>
          <a:effectLst>
            <a:glow rad="101600">
              <a:srgbClr val="FFFF00">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900"/>
          </a:p>
        </p:txBody>
      </p:sp>
      <p:grpSp>
        <p:nvGrpSpPr>
          <p:cNvPr id="25" name="Group 24">
            <a:extLst>
              <a:ext uri="{FF2B5EF4-FFF2-40B4-BE49-F238E27FC236}">
                <a16:creationId xmlns:a16="http://schemas.microsoft.com/office/drawing/2014/main" id="{67CBFDCB-40D2-2352-006C-2778CF051E0B}"/>
              </a:ext>
            </a:extLst>
          </p:cNvPr>
          <p:cNvGrpSpPr/>
          <p:nvPr/>
        </p:nvGrpSpPr>
        <p:grpSpPr>
          <a:xfrm>
            <a:off x="4603734" y="2173192"/>
            <a:ext cx="4357552" cy="2262284"/>
            <a:chOff x="0" y="704714"/>
            <a:chExt cx="8244408" cy="4191420"/>
          </a:xfrm>
        </p:grpSpPr>
        <p:pic>
          <p:nvPicPr>
            <p:cNvPr id="10" name="Picture 9">
              <a:extLst>
                <a:ext uri="{FF2B5EF4-FFF2-40B4-BE49-F238E27FC236}">
                  <a16:creationId xmlns:a16="http://schemas.microsoft.com/office/drawing/2014/main" id="{1353A8CE-71BF-5F47-81CD-DC4103BF0096}"/>
                </a:ext>
              </a:extLst>
            </p:cNvPr>
            <p:cNvPicPr>
              <a:picLocks noChangeAspect="1"/>
            </p:cNvPicPr>
            <p:nvPr/>
          </p:nvPicPr>
          <p:blipFill>
            <a:blip r:embed="rId9"/>
            <a:stretch>
              <a:fillRect/>
            </a:stretch>
          </p:blipFill>
          <p:spPr>
            <a:xfrm>
              <a:off x="0" y="704714"/>
              <a:ext cx="8244408" cy="4191420"/>
            </a:xfrm>
            <a:prstGeom prst="rect">
              <a:avLst/>
            </a:prstGeom>
            <a:ln>
              <a:solidFill>
                <a:srgbClr val="00B0F0"/>
              </a:solidFill>
            </a:ln>
          </p:spPr>
        </p:pic>
        <p:grpSp>
          <p:nvGrpSpPr>
            <p:cNvPr id="24" name="Group 23">
              <a:extLst>
                <a:ext uri="{FF2B5EF4-FFF2-40B4-BE49-F238E27FC236}">
                  <a16:creationId xmlns:a16="http://schemas.microsoft.com/office/drawing/2014/main" id="{3FC895CB-43DB-60F8-C675-B4ED65F89137}"/>
                </a:ext>
              </a:extLst>
            </p:cNvPr>
            <p:cNvGrpSpPr/>
            <p:nvPr/>
          </p:nvGrpSpPr>
          <p:grpSpPr>
            <a:xfrm>
              <a:off x="5681118" y="3033628"/>
              <a:ext cx="1543910" cy="1669196"/>
              <a:chOff x="5681118" y="3033628"/>
              <a:chExt cx="1543910" cy="1669196"/>
            </a:xfrm>
          </p:grpSpPr>
          <p:sp>
            <p:nvSpPr>
              <p:cNvPr id="12" name="Rectangle 11">
                <a:extLst>
                  <a:ext uri="{FF2B5EF4-FFF2-40B4-BE49-F238E27FC236}">
                    <a16:creationId xmlns:a16="http://schemas.microsoft.com/office/drawing/2014/main" id="{EAEBFE38-0F0F-88DD-F15D-0BC321AF92F7}"/>
                  </a:ext>
                </a:extLst>
              </p:cNvPr>
              <p:cNvSpPr/>
              <p:nvPr/>
            </p:nvSpPr>
            <p:spPr>
              <a:xfrm>
                <a:off x="6084168" y="3033628"/>
                <a:ext cx="504000" cy="14400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60C289A5-8CDB-82DD-5D16-FB8AF5E66D65}"/>
                  </a:ext>
                </a:extLst>
              </p:cNvPr>
              <p:cNvSpPr/>
              <p:nvPr/>
            </p:nvSpPr>
            <p:spPr>
              <a:xfrm>
                <a:off x="6084168" y="3297816"/>
                <a:ext cx="504000" cy="14400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6D1A0F8A-F3F2-CEA7-48B3-D0A41BC65333}"/>
                  </a:ext>
                </a:extLst>
              </p:cNvPr>
              <p:cNvSpPr/>
              <p:nvPr/>
            </p:nvSpPr>
            <p:spPr>
              <a:xfrm>
                <a:off x="5681118" y="3530846"/>
                <a:ext cx="504000" cy="14400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A121C074-520A-B871-A0EC-51A3DBDA857E}"/>
                  </a:ext>
                </a:extLst>
              </p:cNvPr>
              <p:cNvSpPr/>
              <p:nvPr/>
            </p:nvSpPr>
            <p:spPr>
              <a:xfrm>
                <a:off x="6444208" y="3802219"/>
                <a:ext cx="504000" cy="14400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FD1554B9-14EB-59E9-A4C8-C2782B3EC125}"/>
                  </a:ext>
                </a:extLst>
              </p:cNvPr>
              <p:cNvSpPr/>
              <p:nvPr/>
            </p:nvSpPr>
            <p:spPr>
              <a:xfrm>
                <a:off x="6721028" y="4054421"/>
                <a:ext cx="504000" cy="14400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4B2B3499-C7E2-DE9B-7917-EB76FE43EEDE}"/>
                  </a:ext>
                </a:extLst>
              </p:cNvPr>
              <p:cNvSpPr/>
              <p:nvPr/>
            </p:nvSpPr>
            <p:spPr>
              <a:xfrm>
                <a:off x="6588168" y="4336108"/>
                <a:ext cx="504000" cy="14400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6EFED45A-0006-304C-F8EB-E6A8990C3C74}"/>
                  </a:ext>
                </a:extLst>
              </p:cNvPr>
              <p:cNvSpPr/>
              <p:nvPr/>
            </p:nvSpPr>
            <p:spPr>
              <a:xfrm>
                <a:off x="6029032" y="4558824"/>
                <a:ext cx="504000" cy="14400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sp>
        <p:nvSpPr>
          <p:cNvPr id="43" name="Rectangle 42">
            <a:extLst>
              <a:ext uri="{FF2B5EF4-FFF2-40B4-BE49-F238E27FC236}">
                <a16:creationId xmlns:a16="http://schemas.microsoft.com/office/drawing/2014/main" id="{EF1B5949-E071-7916-0365-BC051C5527BA}"/>
              </a:ext>
            </a:extLst>
          </p:cNvPr>
          <p:cNvSpPr/>
          <p:nvPr/>
        </p:nvSpPr>
        <p:spPr>
          <a:xfrm>
            <a:off x="6445997" y="4189503"/>
            <a:ext cx="1639889" cy="270000"/>
          </a:xfrm>
          <a:prstGeom prst="rect">
            <a:avLst/>
          </a:prstGeom>
          <a:noFill/>
          <a:ln>
            <a:solidFill>
              <a:schemeClr val="accent6"/>
            </a:solidFill>
            <a:prstDash val="dash"/>
          </a:ln>
          <a:effectLst>
            <a:glow rad="101600">
              <a:srgbClr val="FFFF00">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900"/>
          </a:p>
        </p:txBody>
      </p:sp>
      <p:sp>
        <p:nvSpPr>
          <p:cNvPr id="3" name="TextBox 2">
            <a:extLst>
              <a:ext uri="{FF2B5EF4-FFF2-40B4-BE49-F238E27FC236}">
                <a16:creationId xmlns:a16="http://schemas.microsoft.com/office/drawing/2014/main" id="{111DC7AA-297C-D707-9B43-089C6D750216}"/>
              </a:ext>
            </a:extLst>
          </p:cNvPr>
          <p:cNvSpPr txBox="1"/>
          <p:nvPr/>
        </p:nvSpPr>
        <p:spPr>
          <a:xfrm>
            <a:off x="2506487" y="4604044"/>
            <a:ext cx="779381" cy="169277"/>
          </a:xfrm>
          <a:prstGeom prst="rect">
            <a:avLst/>
          </a:prstGeom>
          <a:noFill/>
        </p:spPr>
        <p:txBody>
          <a:bodyPr wrap="none" rtlCol="0">
            <a:spAutoFit/>
          </a:bodyPr>
          <a:lstStyle/>
          <a:p>
            <a:r>
              <a:rPr lang="en-US" sz="500" dirty="0"/>
              <a:t>Note: Initial Structure</a:t>
            </a:r>
            <a:endParaRPr lang="en-GB" sz="500" dirty="0"/>
          </a:p>
        </p:txBody>
      </p:sp>
      <p:sp>
        <p:nvSpPr>
          <p:cNvPr id="11" name="Rectangle 10">
            <a:extLst>
              <a:ext uri="{FF2B5EF4-FFF2-40B4-BE49-F238E27FC236}">
                <a16:creationId xmlns:a16="http://schemas.microsoft.com/office/drawing/2014/main" id="{A1290054-8781-ECF2-6823-2DBA56091C26}"/>
              </a:ext>
            </a:extLst>
          </p:cNvPr>
          <p:cNvSpPr/>
          <p:nvPr/>
        </p:nvSpPr>
        <p:spPr>
          <a:xfrm>
            <a:off x="6482821" y="1327172"/>
            <a:ext cx="1049618" cy="683306"/>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3137140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childTnLst>
                                </p:cTn>
                              </p:par>
                            </p:childTnLst>
                          </p:cTn>
                        </p:par>
                        <p:par>
                          <p:cTn id="8" fill="hold">
                            <p:stCondLst>
                              <p:cond delay="1000"/>
                            </p:stCondLst>
                            <p:childTnLst>
                              <p:par>
                                <p:cTn id="9" presetID="26" presetClass="emph" presetSubtype="0" fill="hold" grpId="1" nodeType="afterEffect">
                                  <p:stCondLst>
                                    <p:cond delay="0"/>
                                  </p:stCondLst>
                                  <p:childTnLst>
                                    <p:animEffect transition="out" filter="fade">
                                      <p:cBhvr>
                                        <p:cTn id="10" dur="1000" tmFilter="0, 0; .2, .5; .8, .5; 1, 0"/>
                                        <p:tgtEl>
                                          <p:spTgt spid="17"/>
                                        </p:tgtEl>
                                      </p:cBhvr>
                                    </p:animEffect>
                                    <p:animScale>
                                      <p:cBhvr>
                                        <p:cTn id="11" dur="500" autoRev="1" fill="hold"/>
                                        <p:tgtEl>
                                          <p:spTgt spid="17"/>
                                        </p:tgtEl>
                                      </p:cBhvr>
                                      <p:by x="105000" y="105000"/>
                                    </p:animScale>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500"/>
                                        <p:tgtEl>
                                          <p:spTgt spid="25"/>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fade">
                                      <p:cBhvr>
                                        <p:cTn id="19" dur="1000"/>
                                        <p:tgtEl>
                                          <p:spTgt spid="43"/>
                                        </p:tgtEl>
                                      </p:cBhvr>
                                    </p:animEffect>
                                  </p:childTnLst>
                                </p:cTn>
                              </p:par>
                            </p:childTnLst>
                          </p:cTn>
                        </p:par>
                        <p:par>
                          <p:cTn id="20" fill="hold">
                            <p:stCondLst>
                              <p:cond delay="3500"/>
                            </p:stCondLst>
                            <p:childTnLst>
                              <p:par>
                                <p:cTn id="21" presetID="26" presetClass="emph" presetSubtype="0" fill="hold" grpId="1" nodeType="afterEffect">
                                  <p:stCondLst>
                                    <p:cond delay="0"/>
                                  </p:stCondLst>
                                  <p:childTnLst>
                                    <p:animEffect transition="out" filter="fade">
                                      <p:cBhvr>
                                        <p:cTn id="22" dur="1000" tmFilter="0, 0; .2, .5; .8, .5; 1, 0"/>
                                        <p:tgtEl>
                                          <p:spTgt spid="43"/>
                                        </p:tgtEl>
                                      </p:cBhvr>
                                    </p:animEffect>
                                    <p:animScale>
                                      <p:cBhvr>
                                        <p:cTn id="23" dur="500" autoRev="1" fill="hold"/>
                                        <p:tgtEl>
                                          <p:spTgt spid="4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P spid="43" grpId="0" animBg="1"/>
      <p:bldP spid="43" grpId="1"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US" dirty="0"/>
              <a:t>Process</a:t>
            </a:r>
            <a:endParaRPr lang="en-GB" dirty="0"/>
          </a:p>
        </p:txBody>
      </p:sp>
      <p:sp>
        <p:nvSpPr>
          <p:cNvPr id="9" name="Espace réservé du contenu 8"/>
          <p:cNvSpPr>
            <a:spLocks noGrp="1"/>
          </p:cNvSpPr>
          <p:nvPr>
            <p:ph idx="1"/>
          </p:nvPr>
        </p:nvSpPr>
        <p:spPr/>
        <p:txBody>
          <a:bodyPr>
            <a:normAutofit/>
          </a:bodyPr>
          <a:lstStyle/>
          <a:p>
            <a:pPr algn="l"/>
            <a:r>
              <a:rPr lang="en-US" sz="1100" dirty="0"/>
              <a:t>Implemented in SCT</a:t>
            </a:r>
            <a:endParaRPr lang="en-US" sz="1100" b="1" dirty="0">
              <a:solidFill>
                <a:srgbClr val="00B050"/>
              </a:solidFill>
            </a:endParaRPr>
          </a:p>
          <a:p>
            <a:pPr lvl="1" algn="l"/>
            <a:r>
              <a:rPr lang="en-US" sz="1100" dirty="0"/>
              <a:t>Functional Positions and Assets defined → </a:t>
            </a:r>
            <a:r>
              <a:rPr lang="en-US" sz="1100" b="1" dirty="0">
                <a:solidFill>
                  <a:srgbClr val="00B050"/>
                </a:solidFill>
              </a:rPr>
              <a:t>Completed</a:t>
            </a:r>
          </a:p>
          <a:p>
            <a:pPr lvl="1" algn="l"/>
            <a:r>
              <a:rPr lang="en-US" sz="1100" dirty="0"/>
              <a:t>Storage management → </a:t>
            </a:r>
            <a:r>
              <a:rPr lang="en-US" sz="1100" b="1" dirty="0">
                <a:solidFill>
                  <a:srgbClr val="00B050"/>
                </a:solidFill>
              </a:rPr>
              <a:t>Completed</a:t>
            </a:r>
            <a:endParaRPr lang="en-US" sz="1100" dirty="0"/>
          </a:p>
          <a:p>
            <a:pPr lvl="1" algn="l"/>
            <a:r>
              <a:rPr lang="en-US" sz="1100" dirty="0"/>
              <a:t>Parameters retrieved automatically→ </a:t>
            </a:r>
            <a:r>
              <a:rPr lang="en-US" sz="1100" b="1" dirty="0">
                <a:solidFill>
                  <a:srgbClr val="00B050"/>
                </a:solidFill>
              </a:rPr>
              <a:t>Completed</a:t>
            </a:r>
            <a:endParaRPr lang="en-GB" sz="1100" b="1" dirty="0">
              <a:solidFill>
                <a:srgbClr val="00B050"/>
              </a:solidFill>
            </a:endParaRPr>
          </a:p>
        </p:txBody>
      </p:sp>
      <p:sp>
        <p:nvSpPr>
          <p:cNvPr id="4" name="Espace réservé du pied de page 3"/>
          <p:cNvSpPr>
            <a:spLocks noGrp="1"/>
          </p:cNvSpPr>
          <p:nvPr>
            <p:ph type="ftr" sz="quarter" idx="11"/>
          </p:nvPr>
        </p:nvSpPr>
        <p:spPr/>
        <p:txBody>
          <a:bodyPr/>
          <a:lstStyle/>
          <a:p>
            <a:r>
              <a:rPr lang="fr-FR" noProof="0" dirty="0"/>
              <a:t>M. Dandekar on </a:t>
            </a:r>
            <a:r>
              <a:rPr lang="fr-FR" noProof="0" dirty="0" err="1"/>
              <a:t>behalf</a:t>
            </a:r>
            <a:r>
              <a:rPr lang="fr-FR" noProof="0" dirty="0"/>
              <a:t> of HPA</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29</a:t>
            </a:fld>
            <a:endParaRPr lang="fr-FR"/>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grpSp>
        <p:nvGrpSpPr>
          <p:cNvPr id="25" name="Group 24">
            <a:extLst>
              <a:ext uri="{FF2B5EF4-FFF2-40B4-BE49-F238E27FC236}">
                <a16:creationId xmlns:a16="http://schemas.microsoft.com/office/drawing/2014/main" id="{4C406253-7B1C-01D1-73FE-939D1329BF95}"/>
              </a:ext>
            </a:extLst>
          </p:cNvPr>
          <p:cNvGrpSpPr/>
          <p:nvPr/>
        </p:nvGrpSpPr>
        <p:grpSpPr>
          <a:xfrm>
            <a:off x="1875972" y="1727703"/>
            <a:ext cx="5558543" cy="3174560"/>
            <a:chOff x="1875972" y="1727703"/>
            <a:chExt cx="5558543" cy="3174560"/>
          </a:xfrm>
        </p:grpSpPr>
        <p:pic>
          <p:nvPicPr>
            <p:cNvPr id="257" name="Picture 256">
              <a:extLst>
                <a:ext uri="{FF2B5EF4-FFF2-40B4-BE49-F238E27FC236}">
                  <a16:creationId xmlns:a16="http://schemas.microsoft.com/office/drawing/2014/main" id="{1979211C-AB4F-0794-F78D-FE313565D647}"/>
                </a:ext>
              </a:extLst>
            </p:cNvPr>
            <p:cNvPicPr>
              <a:picLocks noChangeAspect="1"/>
            </p:cNvPicPr>
            <p:nvPr/>
          </p:nvPicPr>
          <p:blipFill>
            <a:blip r:embed="rId4"/>
            <a:stretch>
              <a:fillRect/>
            </a:stretch>
          </p:blipFill>
          <p:spPr>
            <a:xfrm>
              <a:off x="1903209" y="1727703"/>
              <a:ext cx="5531306" cy="3174560"/>
            </a:xfrm>
            <a:prstGeom prst="rect">
              <a:avLst/>
            </a:prstGeom>
          </p:spPr>
        </p:pic>
        <p:sp>
          <p:nvSpPr>
            <p:cNvPr id="20" name="Rectangle 19">
              <a:extLst>
                <a:ext uri="{FF2B5EF4-FFF2-40B4-BE49-F238E27FC236}">
                  <a16:creationId xmlns:a16="http://schemas.microsoft.com/office/drawing/2014/main" id="{FBACBDCF-9056-AF56-A04F-98CC297FD5F3}"/>
                </a:ext>
              </a:extLst>
            </p:cNvPr>
            <p:cNvSpPr/>
            <p:nvPr/>
          </p:nvSpPr>
          <p:spPr>
            <a:xfrm>
              <a:off x="2195736" y="2128051"/>
              <a:ext cx="288032" cy="16731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A96DFB42-6317-4B39-E459-02159749D5EF}"/>
                </a:ext>
              </a:extLst>
            </p:cNvPr>
            <p:cNvSpPr/>
            <p:nvPr/>
          </p:nvSpPr>
          <p:spPr>
            <a:xfrm>
              <a:off x="1875972" y="3651870"/>
              <a:ext cx="288032" cy="16731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DA2D295A-2B5E-6779-9222-E5936CAFE46E}"/>
                </a:ext>
              </a:extLst>
            </p:cNvPr>
            <p:cNvSpPr/>
            <p:nvPr/>
          </p:nvSpPr>
          <p:spPr>
            <a:xfrm>
              <a:off x="2843808" y="3651869"/>
              <a:ext cx="288032" cy="16731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9805B248-27BE-AC43-98CB-2B688ECC15CB}"/>
                </a:ext>
              </a:extLst>
            </p:cNvPr>
            <p:cNvSpPr/>
            <p:nvPr/>
          </p:nvSpPr>
          <p:spPr>
            <a:xfrm>
              <a:off x="4572000" y="4193295"/>
              <a:ext cx="288032" cy="16731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755A0FE3-0D71-A7F1-9F2F-4934AA5AE7EC}"/>
                </a:ext>
              </a:extLst>
            </p:cNvPr>
            <p:cNvSpPr/>
            <p:nvPr/>
          </p:nvSpPr>
          <p:spPr>
            <a:xfrm>
              <a:off x="5724128" y="4420595"/>
              <a:ext cx="288032" cy="16731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5085915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 8">
            <a:extLst>
              <a:ext uri="{FF2B5EF4-FFF2-40B4-BE49-F238E27FC236}">
                <a16:creationId xmlns:a16="http://schemas.microsoft.com/office/drawing/2014/main" id="{774845C5-1B95-22C2-FFDA-8E271D971B6F}"/>
              </a:ext>
            </a:extLst>
          </p:cNvPr>
          <p:cNvGraphicFramePr/>
          <p:nvPr>
            <p:extLst>
              <p:ext uri="{D42A27DB-BD31-4B8C-83A1-F6EECF244321}">
                <p14:modId xmlns:p14="http://schemas.microsoft.com/office/powerpoint/2010/main" val="1972272627"/>
              </p:ext>
            </p:extLst>
          </p:nvPr>
        </p:nvGraphicFramePr>
        <p:xfrm>
          <a:off x="4078248" y="543632"/>
          <a:ext cx="4968552" cy="41219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re 1"/>
          <p:cNvSpPr>
            <a:spLocks noGrp="1"/>
          </p:cNvSpPr>
          <p:nvPr>
            <p:ph type="title"/>
          </p:nvPr>
        </p:nvSpPr>
        <p:spPr/>
        <p:txBody>
          <a:bodyPr/>
          <a:lstStyle/>
          <a:p>
            <a:r>
              <a:rPr lang="en-GB" dirty="0"/>
              <a:t>FRAS</a:t>
            </a:r>
          </a:p>
        </p:txBody>
      </p:sp>
      <p:sp>
        <p:nvSpPr>
          <p:cNvPr id="3" name="Espace réservé du texte 2"/>
          <p:cNvSpPr>
            <a:spLocks noGrp="1"/>
          </p:cNvSpPr>
          <p:nvPr>
            <p:ph type="body" idx="1"/>
          </p:nvPr>
        </p:nvSpPr>
        <p:spPr/>
        <p:txBody>
          <a:bodyPr/>
          <a:lstStyle/>
          <a:p>
            <a:endParaRPr lang="en-GB" dirty="0"/>
          </a:p>
        </p:txBody>
      </p:sp>
      <p:sp>
        <p:nvSpPr>
          <p:cNvPr id="4" name="Espace réservé du contenu 3"/>
          <p:cNvSpPr>
            <a:spLocks noGrp="1"/>
          </p:cNvSpPr>
          <p:nvPr>
            <p:ph sz="half" idx="2"/>
          </p:nvPr>
        </p:nvSpPr>
        <p:spPr>
          <a:xfrm>
            <a:off x="457200" y="1543050"/>
            <a:ext cx="3466728" cy="2963466"/>
          </a:xfrm>
        </p:spPr>
        <p:txBody>
          <a:bodyPr>
            <a:normAutofit/>
          </a:bodyPr>
          <a:lstStyle/>
          <a:p>
            <a:pPr algn="l"/>
            <a:r>
              <a:rPr lang="en-GB" sz="1800" dirty="0"/>
              <a:t>The Full Remote Alignment System (FRAS):</a:t>
            </a:r>
          </a:p>
          <a:p>
            <a:pPr lvl="1" algn="l"/>
            <a:r>
              <a:rPr lang="en-GB" sz="1800" dirty="0"/>
              <a:t>a multi-sensor alignment monitoring and remote adjustment system</a:t>
            </a:r>
          </a:p>
          <a:p>
            <a:pPr lvl="1" algn="l"/>
            <a:r>
              <a:rPr lang="en-GB" sz="1800" dirty="0"/>
              <a:t>part of the HL-LHC project</a:t>
            </a:r>
          </a:p>
          <a:p>
            <a:pPr lvl="1" algn="l"/>
            <a:r>
              <a:rPr lang="en-GB" sz="1800" dirty="0"/>
              <a:t>approximately 1,150 sensors and 344 actuators</a:t>
            </a:r>
          </a:p>
          <a:p>
            <a:pPr algn="l"/>
            <a:endParaRPr lang="en-GB" sz="1800" dirty="0"/>
          </a:p>
        </p:txBody>
      </p:sp>
      <p:sp>
        <p:nvSpPr>
          <p:cNvPr id="5" name="Espace réservé du texte 4"/>
          <p:cNvSpPr>
            <a:spLocks noGrp="1"/>
          </p:cNvSpPr>
          <p:nvPr>
            <p:ph type="body" sz="quarter" idx="3"/>
          </p:nvPr>
        </p:nvSpPr>
        <p:spPr/>
        <p:txBody>
          <a:bodyPr/>
          <a:lstStyle/>
          <a:p>
            <a:endParaRPr lang="en-GB" dirty="0"/>
          </a:p>
        </p:txBody>
      </p:sp>
      <p:sp>
        <p:nvSpPr>
          <p:cNvPr id="6" name="Espace réservé du contenu 5"/>
          <p:cNvSpPr>
            <a:spLocks noGrp="1"/>
          </p:cNvSpPr>
          <p:nvPr>
            <p:ph sz="quarter" idx="4"/>
          </p:nvPr>
        </p:nvSpPr>
        <p:spPr/>
        <p:txBody>
          <a:bodyPr>
            <a:normAutofit/>
          </a:bodyPr>
          <a:lstStyle/>
          <a:p>
            <a:endParaRPr lang="en-GB"/>
          </a:p>
        </p:txBody>
      </p:sp>
      <p:sp>
        <p:nvSpPr>
          <p:cNvPr id="7" name="Espace réservé du pied de page 6"/>
          <p:cNvSpPr>
            <a:spLocks noGrp="1"/>
          </p:cNvSpPr>
          <p:nvPr>
            <p:ph type="ftr" sz="quarter" idx="11"/>
          </p:nvPr>
        </p:nvSpPr>
        <p:spPr/>
        <p:txBody>
          <a:bodyPr/>
          <a:lstStyle/>
          <a:p>
            <a:r>
              <a:rPr lang="fr-FR" noProof="0"/>
              <a:t>M. Dandekar on behalf of HPA</a:t>
            </a:r>
            <a:endParaRPr lang="en-GB" noProof="0" dirty="0"/>
          </a:p>
        </p:txBody>
      </p:sp>
      <p:sp>
        <p:nvSpPr>
          <p:cNvPr id="8" name="Espace réservé du numéro de diapositive 7"/>
          <p:cNvSpPr>
            <a:spLocks noGrp="1"/>
          </p:cNvSpPr>
          <p:nvPr>
            <p:ph type="sldNum" sz="quarter" idx="12"/>
          </p:nvPr>
        </p:nvSpPr>
        <p:spPr/>
        <p:txBody>
          <a:bodyPr/>
          <a:lstStyle/>
          <a:p>
            <a:fld id="{BFDCA1C4-9514-7B4F-976F-D92F7E296653}" type="slidenum">
              <a:rPr lang="fr-FR" smtClean="0"/>
              <a:pPr/>
              <a:t>3</a:t>
            </a:fld>
            <a:endParaRPr lang="fr-FR"/>
          </a:p>
        </p:txBody>
      </p:sp>
      <p:pic>
        <p:nvPicPr>
          <p:cNvPr id="10" name="Image 6" descr="CERN-logo_outline.jpg"/>
          <p:cNvPicPr>
            <a:picLocks noChangeAspect="1"/>
          </p:cNvPicPr>
          <p:nvPr/>
        </p:nvPicPr>
        <p:blipFill>
          <a:blip r:embed="rId8"/>
          <a:stretch>
            <a:fillRect/>
          </a:stretch>
        </p:blipFill>
        <p:spPr>
          <a:xfrm>
            <a:off x="1434150" y="4563939"/>
            <a:ext cx="486864" cy="478800"/>
          </a:xfrm>
          <a:prstGeom prst="rect">
            <a:avLst/>
          </a:prstGeom>
        </p:spPr>
      </p:pic>
      <p:sp>
        <p:nvSpPr>
          <p:cNvPr id="11" name="TextBox 10">
            <a:extLst>
              <a:ext uri="{FF2B5EF4-FFF2-40B4-BE49-F238E27FC236}">
                <a16:creationId xmlns:a16="http://schemas.microsoft.com/office/drawing/2014/main" id="{716AAFB5-C221-05EA-FF41-B4D8AC8D78F4}"/>
              </a:ext>
            </a:extLst>
          </p:cNvPr>
          <p:cNvSpPr txBox="1"/>
          <p:nvPr/>
        </p:nvSpPr>
        <p:spPr>
          <a:xfrm>
            <a:off x="5820086" y="305668"/>
            <a:ext cx="1512167" cy="369332"/>
          </a:xfrm>
          <a:prstGeom prst="rect">
            <a:avLst/>
          </a:prstGeom>
          <a:ln>
            <a:solidFill>
              <a:schemeClr val="tx1"/>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900" dirty="0"/>
              <a:t>Remote</a:t>
            </a:r>
          </a:p>
          <a:p>
            <a:pPr algn="ctr"/>
            <a:r>
              <a:rPr lang="en-US" sz="900" dirty="0"/>
              <a:t>Determination of Position</a:t>
            </a:r>
            <a:endParaRPr lang="en-GB" sz="900" dirty="0"/>
          </a:p>
        </p:txBody>
      </p:sp>
      <p:sp>
        <p:nvSpPr>
          <p:cNvPr id="12" name="TextBox 11">
            <a:extLst>
              <a:ext uri="{FF2B5EF4-FFF2-40B4-BE49-F238E27FC236}">
                <a16:creationId xmlns:a16="http://schemas.microsoft.com/office/drawing/2014/main" id="{477C56CB-3348-D425-C9C4-F6BF4864F4FA}"/>
              </a:ext>
            </a:extLst>
          </p:cNvPr>
          <p:cNvSpPr txBox="1"/>
          <p:nvPr/>
        </p:nvSpPr>
        <p:spPr>
          <a:xfrm>
            <a:off x="7524328" y="3767286"/>
            <a:ext cx="723275" cy="230832"/>
          </a:xfrm>
          <a:prstGeom prst="rect">
            <a:avLst/>
          </a:prstGeom>
          <a:ln>
            <a:solidFill>
              <a:schemeClr val="tx1"/>
            </a:solidFill>
          </a:ln>
        </p:spPr>
        <p:style>
          <a:lnRef idx="1">
            <a:schemeClr val="accent1"/>
          </a:lnRef>
          <a:fillRef idx="2">
            <a:schemeClr val="accent1"/>
          </a:fillRef>
          <a:effectRef idx="1">
            <a:schemeClr val="accent1"/>
          </a:effectRef>
          <a:fontRef idx="minor">
            <a:schemeClr val="dk1"/>
          </a:fontRef>
        </p:style>
        <p:txBody>
          <a:bodyPr wrap="none" rtlCol="0">
            <a:spAutoFit/>
          </a:bodyPr>
          <a:lstStyle/>
          <a:p>
            <a:pPr algn="ctr"/>
            <a:r>
              <a:rPr lang="en-US" sz="900" dirty="0"/>
              <a:t>Monitoring</a:t>
            </a:r>
            <a:endParaRPr lang="en-GB" sz="900" dirty="0"/>
          </a:p>
        </p:txBody>
      </p:sp>
      <p:sp>
        <p:nvSpPr>
          <p:cNvPr id="13" name="TextBox 12">
            <a:extLst>
              <a:ext uri="{FF2B5EF4-FFF2-40B4-BE49-F238E27FC236}">
                <a16:creationId xmlns:a16="http://schemas.microsoft.com/office/drawing/2014/main" id="{113DFA1F-AB3E-B4D3-0823-8455B4E69C53}"/>
              </a:ext>
            </a:extLst>
          </p:cNvPr>
          <p:cNvSpPr txBox="1"/>
          <p:nvPr/>
        </p:nvSpPr>
        <p:spPr>
          <a:xfrm>
            <a:off x="6073578" y="4536431"/>
            <a:ext cx="1133644" cy="230832"/>
          </a:xfrm>
          <a:prstGeom prst="rect">
            <a:avLst/>
          </a:prstGeom>
          <a:ln>
            <a:solidFill>
              <a:schemeClr val="tx1"/>
            </a:solidFill>
          </a:ln>
        </p:spPr>
        <p:style>
          <a:lnRef idx="1">
            <a:schemeClr val="accent6"/>
          </a:lnRef>
          <a:fillRef idx="2">
            <a:schemeClr val="accent6"/>
          </a:fillRef>
          <a:effectRef idx="1">
            <a:schemeClr val="accent6"/>
          </a:effectRef>
          <a:fontRef idx="minor">
            <a:schemeClr val="dk1"/>
          </a:fontRef>
        </p:style>
        <p:txBody>
          <a:bodyPr wrap="none" rtlCol="0">
            <a:spAutoFit/>
          </a:bodyPr>
          <a:lstStyle/>
          <a:p>
            <a:pPr algn="ctr"/>
            <a:r>
              <a:rPr lang="en-US" sz="900" dirty="0"/>
              <a:t>Remote Alignment</a:t>
            </a:r>
            <a:endParaRPr lang="en-GB" sz="900" dirty="0"/>
          </a:p>
        </p:txBody>
      </p:sp>
      <p:sp>
        <p:nvSpPr>
          <p:cNvPr id="15" name="TextBox 14">
            <a:extLst>
              <a:ext uri="{FF2B5EF4-FFF2-40B4-BE49-F238E27FC236}">
                <a16:creationId xmlns:a16="http://schemas.microsoft.com/office/drawing/2014/main" id="{B0023781-C9C0-64C4-F19C-C7B3EFE0D7FB}"/>
              </a:ext>
            </a:extLst>
          </p:cNvPr>
          <p:cNvSpPr txBox="1"/>
          <p:nvPr/>
        </p:nvSpPr>
        <p:spPr>
          <a:xfrm>
            <a:off x="4708026" y="3774026"/>
            <a:ext cx="1133644" cy="230832"/>
          </a:xfrm>
          <a:prstGeom prst="rect">
            <a:avLst/>
          </a:prstGeom>
          <a:ln>
            <a:solidFill>
              <a:schemeClr val="tx1"/>
            </a:solidFill>
          </a:ln>
        </p:spPr>
        <p:style>
          <a:lnRef idx="1">
            <a:schemeClr val="accent6"/>
          </a:lnRef>
          <a:fillRef idx="2">
            <a:schemeClr val="accent6"/>
          </a:fillRef>
          <a:effectRef idx="1">
            <a:schemeClr val="accent6"/>
          </a:effectRef>
          <a:fontRef idx="minor">
            <a:schemeClr val="dk1"/>
          </a:fontRef>
        </p:style>
        <p:txBody>
          <a:bodyPr wrap="none" rtlCol="0">
            <a:spAutoFit/>
          </a:bodyPr>
          <a:lstStyle/>
          <a:p>
            <a:pPr algn="ctr"/>
            <a:r>
              <a:rPr lang="en-US" sz="900" dirty="0"/>
              <a:t>Remote Alignment</a:t>
            </a:r>
            <a:endParaRPr lang="en-GB" sz="900" dirty="0"/>
          </a:p>
        </p:txBody>
      </p:sp>
      <p:sp>
        <p:nvSpPr>
          <p:cNvPr id="18" name="TextBox 17">
            <a:extLst>
              <a:ext uri="{FF2B5EF4-FFF2-40B4-BE49-F238E27FC236}">
                <a16:creationId xmlns:a16="http://schemas.microsoft.com/office/drawing/2014/main" id="{EA61C2CE-F108-1673-ADEF-5B2F8468807E}"/>
              </a:ext>
            </a:extLst>
          </p:cNvPr>
          <p:cNvSpPr txBox="1"/>
          <p:nvPr/>
        </p:nvSpPr>
        <p:spPr>
          <a:xfrm>
            <a:off x="7524328" y="2279398"/>
            <a:ext cx="723275" cy="230832"/>
          </a:xfrm>
          <a:prstGeom prst="rect">
            <a:avLst/>
          </a:prstGeom>
          <a:ln>
            <a:solidFill>
              <a:schemeClr val="tx1"/>
            </a:solidFill>
          </a:ln>
        </p:spPr>
        <p:style>
          <a:lnRef idx="1">
            <a:schemeClr val="accent1"/>
          </a:lnRef>
          <a:fillRef idx="2">
            <a:schemeClr val="accent1"/>
          </a:fillRef>
          <a:effectRef idx="1">
            <a:schemeClr val="accent1"/>
          </a:effectRef>
          <a:fontRef idx="minor">
            <a:schemeClr val="dk1"/>
          </a:fontRef>
        </p:style>
        <p:txBody>
          <a:bodyPr wrap="none" rtlCol="0">
            <a:spAutoFit/>
          </a:bodyPr>
          <a:lstStyle/>
          <a:p>
            <a:pPr algn="ctr"/>
            <a:r>
              <a:rPr lang="en-US" sz="900" dirty="0"/>
              <a:t>Monitoring</a:t>
            </a:r>
            <a:endParaRPr lang="en-GB" sz="900" dirty="0"/>
          </a:p>
        </p:txBody>
      </p:sp>
      <p:sp>
        <p:nvSpPr>
          <p:cNvPr id="20" name="TextBox 19">
            <a:extLst>
              <a:ext uri="{FF2B5EF4-FFF2-40B4-BE49-F238E27FC236}">
                <a16:creationId xmlns:a16="http://schemas.microsoft.com/office/drawing/2014/main" id="{44CDE584-EB6F-DC5B-B049-0F564D3C15F0}"/>
              </a:ext>
            </a:extLst>
          </p:cNvPr>
          <p:cNvSpPr txBox="1"/>
          <p:nvPr/>
        </p:nvSpPr>
        <p:spPr>
          <a:xfrm>
            <a:off x="4459447" y="2325564"/>
            <a:ext cx="1360639" cy="369332"/>
          </a:xfrm>
          <a:prstGeom prst="rect">
            <a:avLst/>
          </a:prstGeom>
          <a:solidFill>
            <a:schemeClr val="accent1">
              <a:lumMod val="20000"/>
              <a:lumOff val="80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900" dirty="0"/>
              <a:t>Validation of Alignment Sensors (WPS)</a:t>
            </a:r>
            <a:endParaRPr lang="en-GB" sz="900" dirty="0"/>
          </a:p>
        </p:txBody>
      </p:sp>
      <p:pic>
        <p:nvPicPr>
          <p:cNvPr id="17" name="Picture 16">
            <a:extLst>
              <a:ext uri="{FF2B5EF4-FFF2-40B4-BE49-F238E27FC236}">
                <a16:creationId xmlns:a16="http://schemas.microsoft.com/office/drawing/2014/main" id="{10909F79-7D52-BCBA-1B2D-8E0D5AC78CF9}"/>
              </a:ext>
            </a:extLst>
          </p:cNvPr>
          <p:cNvPicPr>
            <a:picLocks noChangeAspect="1"/>
          </p:cNvPicPr>
          <p:nvPr/>
        </p:nvPicPr>
        <p:blipFill>
          <a:blip r:embed="rId9"/>
          <a:stretch>
            <a:fillRect/>
          </a:stretch>
        </p:blipFill>
        <p:spPr>
          <a:xfrm>
            <a:off x="3888691" y="1080085"/>
            <a:ext cx="5220072" cy="3209329"/>
          </a:xfrm>
          <a:prstGeom prst="rect">
            <a:avLst/>
          </a:prstGeom>
          <a:ln>
            <a:solidFill>
              <a:srgbClr val="00B0F0"/>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7"/>
                                        </p:tgtEl>
                                      </p:cBhvr>
                                    </p:animEffect>
                                    <p:set>
                                      <p:cBhvr>
                                        <p:cTn id="7" dur="1" fill="hold">
                                          <p:stCondLst>
                                            <p:cond delay="499"/>
                                          </p:stCondLst>
                                        </p:cTn>
                                        <p:tgtEl>
                                          <p:spTgt spid="17"/>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P spid="11" grpId="0" animBg="1"/>
      <p:bldP spid="12" grpId="0" animBg="1"/>
      <p:bldP spid="13" grpId="0" animBg="1"/>
      <p:bldP spid="15" grpId="0" animBg="1"/>
      <p:bldP spid="18" grpId="0" animBg="1"/>
      <p:bldP spid="20"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US" dirty="0"/>
              <a:t>Process</a:t>
            </a:r>
            <a:endParaRPr lang="en-GB" dirty="0"/>
          </a:p>
        </p:txBody>
      </p:sp>
      <p:sp>
        <p:nvSpPr>
          <p:cNvPr id="9" name="Espace réservé du contenu 8"/>
          <p:cNvSpPr>
            <a:spLocks noGrp="1"/>
          </p:cNvSpPr>
          <p:nvPr>
            <p:ph idx="1"/>
          </p:nvPr>
        </p:nvSpPr>
        <p:spPr/>
        <p:txBody>
          <a:bodyPr>
            <a:normAutofit/>
          </a:bodyPr>
          <a:lstStyle/>
          <a:p>
            <a:pPr algn="l"/>
            <a:r>
              <a:rPr lang="en-US" sz="1100" dirty="0"/>
              <a:t>Feedback from SCT: Issues to Improvements</a:t>
            </a:r>
            <a:endParaRPr lang="en-GB" sz="1100" dirty="0"/>
          </a:p>
        </p:txBody>
      </p:sp>
      <p:sp>
        <p:nvSpPr>
          <p:cNvPr id="4" name="Espace réservé du pied de page 3"/>
          <p:cNvSpPr>
            <a:spLocks noGrp="1"/>
          </p:cNvSpPr>
          <p:nvPr>
            <p:ph type="ftr" sz="quarter" idx="11"/>
          </p:nvPr>
        </p:nvSpPr>
        <p:spPr/>
        <p:txBody>
          <a:bodyPr/>
          <a:lstStyle/>
          <a:p>
            <a:r>
              <a:rPr lang="fr-FR" noProof="0" dirty="0"/>
              <a:t>M. Dandekar on </a:t>
            </a:r>
            <a:r>
              <a:rPr lang="fr-FR" noProof="0" dirty="0" err="1"/>
              <a:t>behalf</a:t>
            </a:r>
            <a:r>
              <a:rPr lang="fr-FR" noProof="0" dirty="0"/>
              <a:t> of HPA</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30</a:t>
            </a:fld>
            <a:endParaRPr lang="fr-FR"/>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graphicFrame>
        <p:nvGraphicFramePr>
          <p:cNvPr id="24" name="Table 23">
            <a:extLst>
              <a:ext uri="{FF2B5EF4-FFF2-40B4-BE49-F238E27FC236}">
                <a16:creationId xmlns:a16="http://schemas.microsoft.com/office/drawing/2014/main" id="{F2C3D1E1-E260-6BF3-F58C-BC4A1A447132}"/>
              </a:ext>
            </a:extLst>
          </p:cNvPr>
          <p:cNvGraphicFramePr>
            <a:graphicFrameLocks noGrp="1"/>
          </p:cNvGraphicFramePr>
          <p:nvPr/>
        </p:nvGraphicFramePr>
        <p:xfrm>
          <a:off x="906710" y="1103100"/>
          <a:ext cx="7330580" cy="1440000"/>
        </p:xfrm>
        <a:graphic>
          <a:graphicData uri="http://schemas.openxmlformats.org/drawingml/2006/table">
            <a:tbl>
              <a:tblPr firstRow="1" bandRow="1">
                <a:tableStyleId>{5C22544A-7EE6-4342-B048-85BDC9FD1C3A}</a:tableStyleId>
              </a:tblPr>
              <a:tblGrid>
                <a:gridCol w="3370580">
                  <a:extLst>
                    <a:ext uri="{9D8B030D-6E8A-4147-A177-3AD203B41FA5}">
                      <a16:colId xmlns:a16="http://schemas.microsoft.com/office/drawing/2014/main" val="1551370410"/>
                    </a:ext>
                  </a:extLst>
                </a:gridCol>
                <a:gridCol w="3960000">
                  <a:extLst>
                    <a:ext uri="{9D8B030D-6E8A-4147-A177-3AD203B41FA5}">
                      <a16:colId xmlns:a16="http://schemas.microsoft.com/office/drawing/2014/main" val="149767442"/>
                    </a:ext>
                  </a:extLst>
                </a:gridCol>
              </a:tblGrid>
              <a:tr h="281824">
                <a:tc>
                  <a:txBody>
                    <a:bodyPr/>
                    <a:lstStyle/>
                    <a:p>
                      <a:r>
                        <a:rPr lang="en-US" sz="1100" dirty="0"/>
                        <a:t>Pros</a:t>
                      </a:r>
                      <a:endParaRPr lang="en-GB" sz="1100" dirty="0"/>
                    </a:p>
                  </a:txBody>
                  <a:tcPr anchor="ctr"/>
                </a:tc>
                <a:tc>
                  <a:txBody>
                    <a:bodyPr/>
                    <a:lstStyle/>
                    <a:p>
                      <a:r>
                        <a:rPr lang="en-US" sz="1100" dirty="0"/>
                        <a:t>Limitations</a:t>
                      </a:r>
                      <a:endParaRPr lang="en-GB" sz="1100" dirty="0"/>
                    </a:p>
                  </a:txBody>
                  <a:tcPr anchor="ctr"/>
                </a:tc>
                <a:extLst>
                  <a:ext uri="{0D108BD9-81ED-4DB2-BD59-A6C34878D82A}">
                    <a16:rowId xmlns:a16="http://schemas.microsoft.com/office/drawing/2014/main" val="3925806860"/>
                  </a:ext>
                </a:extLst>
              </a:tr>
              <a:tr h="368990">
                <a:tc>
                  <a:txBody>
                    <a:bodyPr/>
                    <a:lstStyle/>
                    <a:p>
                      <a:r>
                        <a:rPr lang="en-GB" sz="900" dirty="0"/>
                        <a:t>Just 1 PSWO is to be attached per asset</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t>If there are X workorders associated with an asset, using Parent SWO makes the total number of workorders to (X+1) </a:t>
                      </a:r>
                      <a:r>
                        <a:rPr lang="en-US" sz="900" dirty="0">
                          <a:solidFill>
                            <a:srgbClr val="FF0000"/>
                          </a:solidFill>
                        </a:rPr>
                        <a:t>*Additional documentation</a:t>
                      </a:r>
                      <a:endParaRPr lang="en-GB" sz="900" dirty="0">
                        <a:solidFill>
                          <a:srgbClr val="FF0000"/>
                        </a:solidFill>
                      </a:endParaRPr>
                    </a:p>
                  </a:txBody>
                  <a:tcPr anchor="ctr"/>
                </a:tc>
                <a:extLst>
                  <a:ext uri="{0D108BD9-81ED-4DB2-BD59-A6C34878D82A}">
                    <a16:rowId xmlns:a16="http://schemas.microsoft.com/office/drawing/2014/main" val="2664053778"/>
                  </a:ext>
                </a:extLst>
              </a:tr>
              <a:tr h="507362">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900" dirty="0"/>
                        <a:t>One </a:t>
                      </a:r>
                      <a:r>
                        <a:rPr lang="en-US" sz="900" dirty="0" err="1"/>
                        <a:t>taskplan</a:t>
                      </a:r>
                      <a:r>
                        <a:rPr lang="en-US" sz="900" dirty="0"/>
                        <a:t> per workorder → Updates/additions are limited to only 1 </a:t>
                      </a:r>
                      <a:r>
                        <a:rPr lang="en-US" sz="900" dirty="0" err="1"/>
                        <a:t>taskplan</a:t>
                      </a:r>
                      <a:r>
                        <a:rPr lang="en-US" sz="900" dirty="0"/>
                        <a:t> and workorder</a:t>
                      </a:r>
                      <a:endParaRPr lang="en-GB" sz="900" dirty="0"/>
                    </a:p>
                  </a:txBody>
                  <a:tcPr anchor="ctr"/>
                </a:tc>
                <a:tc>
                  <a:txBody>
                    <a:bodyPr/>
                    <a:lstStyle/>
                    <a:p>
                      <a:r>
                        <a:rPr lang="en-US" sz="900" dirty="0"/>
                        <a:t>Not sequential</a:t>
                      </a:r>
                      <a:endParaRPr lang="en-GB" sz="900" dirty="0"/>
                    </a:p>
                  </a:txBody>
                  <a:tcPr anchor="ctr"/>
                </a:tc>
                <a:extLst>
                  <a:ext uri="{0D108BD9-81ED-4DB2-BD59-A6C34878D82A}">
                    <a16:rowId xmlns:a16="http://schemas.microsoft.com/office/drawing/2014/main" val="3040579013"/>
                  </a:ext>
                </a:extLst>
              </a:tr>
              <a:tr h="281824">
                <a:tc>
                  <a:txBody>
                    <a:bodyPr/>
                    <a:lstStyle/>
                    <a:p>
                      <a:r>
                        <a:rPr lang="en-US" sz="900" dirty="0"/>
                        <a:t>Easy assignment per task (no sharing)</a:t>
                      </a:r>
                      <a:endParaRPr lang="en-GB" sz="900" dirty="0"/>
                    </a:p>
                  </a:txBody>
                  <a:tcPr anchor="ctr"/>
                </a:tc>
                <a:tc>
                  <a:txBody>
                    <a:bodyPr/>
                    <a:lstStyle/>
                    <a:p>
                      <a:endParaRPr lang="en-GB" sz="900" dirty="0"/>
                    </a:p>
                  </a:txBody>
                  <a:tcPr anchor="ctr"/>
                </a:tc>
                <a:extLst>
                  <a:ext uri="{0D108BD9-81ED-4DB2-BD59-A6C34878D82A}">
                    <a16:rowId xmlns:a16="http://schemas.microsoft.com/office/drawing/2014/main" val="3435026296"/>
                  </a:ext>
                </a:extLst>
              </a:tr>
            </a:tbl>
          </a:graphicData>
        </a:graphic>
      </p:graphicFrame>
      <p:graphicFrame>
        <p:nvGraphicFramePr>
          <p:cNvPr id="28" name="Diagram 27">
            <a:extLst>
              <a:ext uri="{FF2B5EF4-FFF2-40B4-BE49-F238E27FC236}">
                <a16:creationId xmlns:a16="http://schemas.microsoft.com/office/drawing/2014/main" id="{DADF5DA7-A8A7-6363-D4A8-54FE641FAFD8}"/>
              </a:ext>
            </a:extLst>
          </p:cNvPr>
          <p:cNvGraphicFramePr/>
          <p:nvPr/>
        </p:nvGraphicFramePr>
        <p:xfrm>
          <a:off x="888906" y="2955082"/>
          <a:ext cx="2664296" cy="182562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9" name="Rectangle 28">
            <a:extLst>
              <a:ext uri="{FF2B5EF4-FFF2-40B4-BE49-F238E27FC236}">
                <a16:creationId xmlns:a16="http://schemas.microsoft.com/office/drawing/2014/main" id="{C976E93F-EDAD-21CD-7DC3-18CBDCF7A68A}"/>
              </a:ext>
            </a:extLst>
          </p:cNvPr>
          <p:cNvSpPr/>
          <p:nvPr/>
        </p:nvSpPr>
        <p:spPr>
          <a:xfrm>
            <a:off x="2466258" y="4309766"/>
            <a:ext cx="972000" cy="576000"/>
          </a:xfrm>
          <a:prstGeom prst="rect">
            <a:avLst/>
          </a:prstGeom>
          <a:noFill/>
          <a:ln>
            <a:solidFill>
              <a:schemeClr val="accent6"/>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900"/>
          </a:p>
        </p:txBody>
      </p:sp>
      <p:grpSp>
        <p:nvGrpSpPr>
          <p:cNvPr id="11" name="Group 10">
            <a:extLst>
              <a:ext uri="{FF2B5EF4-FFF2-40B4-BE49-F238E27FC236}">
                <a16:creationId xmlns:a16="http://schemas.microsoft.com/office/drawing/2014/main" id="{BC21FE8B-C0DE-1BC7-7DB8-7AED060B1F71}"/>
              </a:ext>
            </a:extLst>
          </p:cNvPr>
          <p:cNvGrpSpPr/>
          <p:nvPr/>
        </p:nvGrpSpPr>
        <p:grpSpPr>
          <a:xfrm>
            <a:off x="4581420" y="2601941"/>
            <a:ext cx="4392488" cy="2327295"/>
            <a:chOff x="4581420" y="2601941"/>
            <a:chExt cx="4392488" cy="2327295"/>
          </a:xfrm>
        </p:grpSpPr>
        <p:grpSp>
          <p:nvGrpSpPr>
            <p:cNvPr id="46" name="Group 45">
              <a:extLst>
                <a:ext uri="{FF2B5EF4-FFF2-40B4-BE49-F238E27FC236}">
                  <a16:creationId xmlns:a16="http://schemas.microsoft.com/office/drawing/2014/main" id="{1A99F6F9-720B-432E-26F3-7108B6F31736}"/>
                </a:ext>
              </a:extLst>
            </p:cNvPr>
            <p:cNvGrpSpPr/>
            <p:nvPr/>
          </p:nvGrpSpPr>
          <p:grpSpPr>
            <a:xfrm>
              <a:off x="4581420" y="2601941"/>
              <a:ext cx="4392488" cy="2178764"/>
              <a:chOff x="899592" y="537002"/>
              <a:chExt cx="4392488" cy="2178764"/>
            </a:xfrm>
          </p:grpSpPr>
          <p:sp>
            <p:nvSpPr>
              <p:cNvPr id="47" name="Rectangle 46">
                <a:extLst>
                  <a:ext uri="{FF2B5EF4-FFF2-40B4-BE49-F238E27FC236}">
                    <a16:creationId xmlns:a16="http://schemas.microsoft.com/office/drawing/2014/main" id="{4EA1F202-E40F-1C78-5984-9EC587473612}"/>
                  </a:ext>
                </a:extLst>
              </p:cNvPr>
              <p:cNvSpPr/>
              <p:nvPr/>
            </p:nvSpPr>
            <p:spPr>
              <a:xfrm>
                <a:off x="899592" y="537002"/>
                <a:ext cx="4392488" cy="2178764"/>
              </a:xfrm>
              <a:prstGeom prst="rect">
                <a:avLst/>
              </a:prstGeom>
              <a:solidFill>
                <a:srgbClr val="00B0F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1000" dirty="0"/>
                  <a:t>Asset</a:t>
                </a:r>
                <a:endParaRPr lang="en-GB" sz="1000" dirty="0"/>
              </a:p>
            </p:txBody>
          </p:sp>
          <p:grpSp>
            <p:nvGrpSpPr>
              <p:cNvPr id="48" name="Group 47">
                <a:extLst>
                  <a:ext uri="{FF2B5EF4-FFF2-40B4-BE49-F238E27FC236}">
                    <a16:creationId xmlns:a16="http://schemas.microsoft.com/office/drawing/2014/main" id="{26406031-D0BD-26BB-4754-A28FC734DBD2}"/>
                  </a:ext>
                </a:extLst>
              </p:cNvPr>
              <p:cNvGrpSpPr/>
              <p:nvPr/>
            </p:nvGrpSpPr>
            <p:grpSpPr>
              <a:xfrm>
                <a:off x="1479778" y="773823"/>
                <a:ext cx="1108378" cy="1691799"/>
                <a:chOff x="3768918" y="4116185"/>
                <a:chExt cx="2019630" cy="3971164"/>
              </a:xfrm>
            </p:grpSpPr>
            <p:sp>
              <p:nvSpPr>
                <p:cNvPr id="107" name="Rectangle 106">
                  <a:extLst>
                    <a:ext uri="{FF2B5EF4-FFF2-40B4-BE49-F238E27FC236}">
                      <a16:creationId xmlns:a16="http://schemas.microsoft.com/office/drawing/2014/main" id="{DB6A496B-111C-A260-95F7-2657254F6D14}"/>
                    </a:ext>
                  </a:extLst>
                </p:cNvPr>
                <p:cNvSpPr/>
                <p:nvPr/>
              </p:nvSpPr>
              <p:spPr>
                <a:xfrm>
                  <a:off x="3768918" y="4116185"/>
                  <a:ext cx="2019630" cy="3971164"/>
                </a:xfrm>
                <a:prstGeom prst="rect">
                  <a:avLst/>
                </a:prstGeom>
                <a:solidFill>
                  <a:srgbClr val="92D05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Standard Workorder 1</a:t>
                  </a:r>
                  <a:endParaRPr lang="en-GB" sz="500" dirty="0"/>
                </a:p>
              </p:txBody>
            </p:sp>
            <p:sp>
              <p:nvSpPr>
                <p:cNvPr id="108" name="Rectangle 107">
                  <a:extLst>
                    <a:ext uri="{FF2B5EF4-FFF2-40B4-BE49-F238E27FC236}">
                      <a16:creationId xmlns:a16="http://schemas.microsoft.com/office/drawing/2014/main" id="{89B652D0-5C63-8351-EA97-689EA66E4C72}"/>
                    </a:ext>
                  </a:extLst>
                </p:cNvPr>
                <p:cNvSpPr/>
                <p:nvPr/>
              </p:nvSpPr>
              <p:spPr>
                <a:xfrm>
                  <a:off x="4735001" y="4536009"/>
                  <a:ext cx="914400" cy="914401"/>
                </a:xfrm>
                <a:prstGeom prst="rect">
                  <a:avLst/>
                </a:prstGeom>
                <a:solidFill>
                  <a:schemeClr val="accent1">
                    <a:lumMod val="20000"/>
                    <a:lumOff val="80000"/>
                  </a:schemeClr>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Task</a:t>
                  </a:r>
                </a:p>
                <a:p>
                  <a:r>
                    <a:rPr lang="en-US" sz="500" dirty="0"/>
                    <a:t>Plan 01</a:t>
                  </a:r>
                </a:p>
              </p:txBody>
            </p:sp>
          </p:grpSp>
          <p:sp>
            <p:nvSpPr>
              <p:cNvPr id="49" name="Rectangle 48">
                <a:extLst>
                  <a:ext uri="{FF2B5EF4-FFF2-40B4-BE49-F238E27FC236}">
                    <a16:creationId xmlns:a16="http://schemas.microsoft.com/office/drawing/2014/main" id="{76460F82-2233-5598-9BD6-F64489A6EE43}"/>
                  </a:ext>
                </a:extLst>
              </p:cNvPr>
              <p:cNvSpPr/>
              <p:nvPr/>
            </p:nvSpPr>
            <p:spPr>
              <a:xfrm>
                <a:off x="2009967" y="1398337"/>
                <a:ext cx="501825" cy="389554"/>
              </a:xfrm>
              <a:prstGeom prst="rect">
                <a:avLst/>
              </a:prstGeom>
              <a:solidFill>
                <a:schemeClr val="accent1">
                  <a:lumMod val="20000"/>
                  <a:lumOff val="80000"/>
                </a:schemeClr>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Task</a:t>
                </a:r>
              </a:p>
              <a:p>
                <a:r>
                  <a:rPr lang="en-US" sz="500" dirty="0"/>
                  <a:t>Plan 02</a:t>
                </a:r>
              </a:p>
            </p:txBody>
          </p:sp>
          <p:sp>
            <p:nvSpPr>
              <p:cNvPr id="50" name="Rectangle 49">
                <a:extLst>
                  <a:ext uri="{FF2B5EF4-FFF2-40B4-BE49-F238E27FC236}">
                    <a16:creationId xmlns:a16="http://schemas.microsoft.com/office/drawing/2014/main" id="{E6BEC5B4-1A5D-708F-11CC-58DFA879816F}"/>
                  </a:ext>
                </a:extLst>
              </p:cNvPr>
              <p:cNvSpPr/>
              <p:nvPr/>
            </p:nvSpPr>
            <p:spPr>
              <a:xfrm>
                <a:off x="2010882" y="2002236"/>
                <a:ext cx="501825" cy="389554"/>
              </a:xfrm>
              <a:prstGeom prst="rect">
                <a:avLst/>
              </a:prstGeom>
              <a:solidFill>
                <a:schemeClr val="accent1">
                  <a:lumMod val="20000"/>
                  <a:lumOff val="80000"/>
                </a:schemeClr>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Task</a:t>
                </a:r>
              </a:p>
              <a:p>
                <a:r>
                  <a:rPr lang="en-US" sz="500" dirty="0"/>
                  <a:t>Plan ..</a:t>
                </a:r>
              </a:p>
            </p:txBody>
          </p:sp>
          <p:sp>
            <p:nvSpPr>
              <p:cNvPr id="51" name="TextBox 50">
                <a:extLst>
                  <a:ext uri="{FF2B5EF4-FFF2-40B4-BE49-F238E27FC236}">
                    <a16:creationId xmlns:a16="http://schemas.microsoft.com/office/drawing/2014/main" id="{6FB4C2B0-BAAB-CFF9-5EEC-63FC883E9AE3}"/>
                  </a:ext>
                </a:extLst>
              </p:cNvPr>
              <p:cNvSpPr txBox="1"/>
              <p:nvPr/>
            </p:nvSpPr>
            <p:spPr>
              <a:xfrm>
                <a:off x="1947978" y="1785994"/>
                <a:ext cx="171977" cy="305636"/>
              </a:xfrm>
              <a:prstGeom prst="rect">
                <a:avLst/>
              </a:prstGeom>
              <a:noFill/>
            </p:spPr>
            <p:txBody>
              <a:bodyPr wrap="square" rtlCol="0">
                <a:spAutoFit/>
              </a:bodyPr>
              <a:lstStyle/>
              <a:p>
                <a:r>
                  <a:rPr lang="en-US" sz="500" dirty="0"/>
                  <a:t>.</a:t>
                </a:r>
              </a:p>
              <a:p>
                <a:r>
                  <a:rPr lang="en-US" sz="500" dirty="0"/>
                  <a:t>.</a:t>
                </a:r>
              </a:p>
            </p:txBody>
          </p:sp>
          <p:grpSp>
            <p:nvGrpSpPr>
              <p:cNvPr id="52" name="Group 51">
                <a:extLst>
                  <a:ext uri="{FF2B5EF4-FFF2-40B4-BE49-F238E27FC236}">
                    <a16:creationId xmlns:a16="http://schemas.microsoft.com/office/drawing/2014/main" id="{47C472F3-EECC-36A6-7AD9-7641B24069F2}"/>
                  </a:ext>
                </a:extLst>
              </p:cNvPr>
              <p:cNvGrpSpPr/>
              <p:nvPr/>
            </p:nvGrpSpPr>
            <p:grpSpPr>
              <a:xfrm>
                <a:off x="2665107" y="773823"/>
                <a:ext cx="1108378" cy="1691799"/>
                <a:chOff x="3768918" y="4116185"/>
                <a:chExt cx="2019630" cy="3971164"/>
              </a:xfrm>
            </p:grpSpPr>
            <p:sp>
              <p:nvSpPr>
                <p:cNvPr id="105" name="Rectangle 104">
                  <a:extLst>
                    <a:ext uri="{FF2B5EF4-FFF2-40B4-BE49-F238E27FC236}">
                      <a16:creationId xmlns:a16="http://schemas.microsoft.com/office/drawing/2014/main" id="{09CE7BD2-481E-AA32-4C75-78099C00D94C}"/>
                    </a:ext>
                  </a:extLst>
                </p:cNvPr>
                <p:cNvSpPr/>
                <p:nvPr/>
              </p:nvSpPr>
              <p:spPr>
                <a:xfrm>
                  <a:off x="3768918" y="4116185"/>
                  <a:ext cx="2019630" cy="3971164"/>
                </a:xfrm>
                <a:prstGeom prst="rect">
                  <a:avLst/>
                </a:prstGeom>
                <a:solidFill>
                  <a:srgbClr val="92D05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Standard Workorder 2</a:t>
                  </a:r>
                  <a:endParaRPr lang="en-GB" sz="500" dirty="0"/>
                </a:p>
              </p:txBody>
            </p:sp>
            <p:sp>
              <p:nvSpPr>
                <p:cNvPr id="106" name="Rectangle 105">
                  <a:extLst>
                    <a:ext uri="{FF2B5EF4-FFF2-40B4-BE49-F238E27FC236}">
                      <a16:creationId xmlns:a16="http://schemas.microsoft.com/office/drawing/2014/main" id="{A5687CAF-CA21-B2E1-11C4-59B0E7BED16C}"/>
                    </a:ext>
                  </a:extLst>
                </p:cNvPr>
                <p:cNvSpPr/>
                <p:nvPr/>
              </p:nvSpPr>
              <p:spPr>
                <a:xfrm>
                  <a:off x="4735001" y="4536009"/>
                  <a:ext cx="914400" cy="914401"/>
                </a:xfrm>
                <a:prstGeom prst="rect">
                  <a:avLst/>
                </a:prstGeom>
                <a:solidFill>
                  <a:schemeClr val="accent1">
                    <a:lumMod val="20000"/>
                    <a:lumOff val="80000"/>
                  </a:schemeClr>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Task</a:t>
                  </a:r>
                </a:p>
                <a:p>
                  <a:r>
                    <a:rPr lang="en-US" sz="500" dirty="0"/>
                    <a:t>Plan 01</a:t>
                  </a:r>
                </a:p>
              </p:txBody>
            </p:sp>
          </p:grpSp>
          <p:sp>
            <p:nvSpPr>
              <p:cNvPr id="53" name="Rectangle 52">
                <a:extLst>
                  <a:ext uri="{FF2B5EF4-FFF2-40B4-BE49-F238E27FC236}">
                    <a16:creationId xmlns:a16="http://schemas.microsoft.com/office/drawing/2014/main" id="{8B9A1B05-20F7-46F6-FA54-3D88B2BA4485}"/>
                  </a:ext>
                </a:extLst>
              </p:cNvPr>
              <p:cNvSpPr/>
              <p:nvPr/>
            </p:nvSpPr>
            <p:spPr>
              <a:xfrm>
                <a:off x="3195296" y="1398337"/>
                <a:ext cx="501825" cy="389554"/>
              </a:xfrm>
              <a:prstGeom prst="rect">
                <a:avLst/>
              </a:prstGeom>
              <a:solidFill>
                <a:schemeClr val="accent1">
                  <a:lumMod val="20000"/>
                  <a:lumOff val="80000"/>
                </a:schemeClr>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Task</a:t>
                </a:r>
              </a:p>
              <a:p>
                <a:r>
                  <a:rPr lang="en-US" sz="500" dirty="0"/>
                  <a:t>Plan 02</a:t>
                </a:r>
              </a:p>
            </p:txBody>
          </p:sp>
          <p:sp>
            <p:nvSpPr>
              <p:cNvPr id="54" name="Rectangle 53">
                <a:extLst>
                  <a:ext uri="{FF2B5EF4-FFF2-40B4-BE49-F238E27FC236}">
                    <a16:creationId xmlns:a16="http://schemas.microsoft.com/office/drawing/2014/main" id="{C0D81BAB-E097-DD68-50EF-E2A327583CBB}"/>
                  </a:ext>
                </a:extLst>
              </p:cNvPr>
              <p:cNvSpPr/>
              <p:nvPr/>
            </p:nvSpPr>
            <p:spPr>
              <a:xfrm>
                <a:off x="3196211" y="2002236"/>
                <a:ext cx="501825" cy="389554"/>
              </a:xfrm>
              <a:prstGeom prst="rect">
                <a:avLst/>
              </a:prstGeom>
              <a:solidFill>
                <a:schemeClr val="accent1">
                  <a:lumMod val="20000"/>
                  <a:lumOff val="80000"/>
                </a:schemeClr>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Task</a:t>
                </a:r>
              </a:p>
              <a:p>
                <a:r>
                  <a:rPr lang="en-US" sz="500" dirty="0"/>
                  <a:t>Plan ..</a:t>
                </a:r>
              </a:p>
            </p:txBody>
          </p:sp>
          <p:sp>
            <p:nvSpPr>
              <p:cNvPr id="55" name="TextBox 54">
                <a:extLst>
                  <a:ext uri="{FF2B5EF4-FFF2-40B4-BE49-F238E27FC236}">
                    <a16:creationId xmlns:a16="http://schemas.microsoft.com/office/drawing/2014/main" id="{C364496E-2934-A8EE-C0BD-4CC9E531FD71}"/>
                  </a:ext>
                </a:extLst>
              </p:cNvPr>
              <p:cNvSpPr txBox="1"/>
              <p:nvPr/>
            </p:nvSpPr>
            <p:spPr>
              <a:xfrm>
                <a:off x="3133307" y="1785994"/>
                <a:ext cx="171977" cy="305636"/>
              </a:xfrm>
              <a:prstGeom prst="rect">
                <a:avLst/>
              </a:prstGeom>
              <a:noFill/>
            </p:spPr>
            <p:txBody>
              <a:bodyPr wrap="square" rtlCol="0">
                <a:spAutoFit/>
              </a:bodyPr>
              <a:lstStyle/>
              <a:p>
                <a:r>
                  <a:rPr lang="en-US" sz="500" dirty="0"/>
                  <a:t>.</a:t>
                </a:r>
              </a:p>
              <a:p>
                <a:r>
                  <a:rPr lang="en-US" sz="500" dirty="0"/>
                  <a:t>.</a:t>
                </a:r>
              </a:p>
            </p:txBody>
          </p:sp>
          <p:grpSp>
            <p:nvGrpSpPr>
              <p:cNvPr id="56" name="Group 55">
                <a:extLst>
                  <a:ext uri="{FF2B5EF4-FFF2-40B4-BE49-F238E27FC236}">
                    <a16:creationId xmlns:a16="http://schemas.microsoft.com/office/drawing/2014/main" id="{CDC6C20A-4D29-31D3-B521-211971470BFA}"/>
                  </a:ext>
                </a:extLst>
              </p:cNvPr>
              <p:cNvGrpSpPr/>
              <p:nvPr/>
            </p:nvGrpSpPr>
            <p:grpSpPr>
              <a:xfrm>
                <a:off x="3955411" y="773823"/>
                <a:ext cx="1108378" cy="1691799"/>
                <a:chOff x="3768918" y="4116185"/>
                <a:chExt cx="2019630" cy="3971164"/>
              </a:xfrm>
            </p:grpSpPr>
            <p:sp>
              <p:nvSpPr>
                <p:cNvPr id="103" name="Rectangle 102">
                  <a:extLst>
                    <a:ext uri="{FF2B5EF4-FFF2-40B4-BE49-F238E27FC236}">
                      <a16:creationId xmlns:a16="http://schemas.microsoft.com/office/drawing/2014/main" id="{0D391238-0234-3149-3EE8-7E6038EE7DB8}"/>
                    </a:ext>
                  </a:extLst>
                </p:cNvPr>
                <p:cNvSpPr/>
                <p:nvPr/>
              </p:nvSpPr>
              <p:spPr>
                <a:xfrm>
                  <a:off x="3768918" y="4116185"/>
                  <a:ext cx="2019630" cy="3971164"/>
                </a:xfrm>
                <a:prstGeom prst="rect">
                  <a:avLst/>
                </a:prstGeom>
                <a:solidFill>
                  <a:srgbClr val="92D05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Standard Workorder X</a:t>
                  </a:r>
                  <a:endParaRPr lang="en-GB" sz="500" dirty="0"/>
                </a:p>
              </p:txBody>
            </p:sp>
            <p:sp>
              <p:nvSpPr>
                <p:cNvPr id="104" name="Rectangle 103">
                  <a:extLst>
                    <a:ext uri="{FF2B5EF4-FFF2-40B4-BE49-F238E27FC236}">
                      <a16:creationId xmlns:a16="http://schemas.microsoft.com/office/drawing/2014/main" id="{24F5D34C-A75D-36C6-358A-E692D15BDBD3}"/>
                    </a:ext>
                  </a:extLst>
                </p:cNvPr>
                <p:cNvSpPr/>
                <p:nvPr/>
              </p:nvSpPr>
              <p:spPr>
                <a:xfrm>
                  <a:off x="4735001" y="4536009"/>
                  <a:ext cx="914400" cy="914401"/>
                </a:xfrm>
                <a:prstGeom prst="rect">
                  <a:avLst/>
                </a:prstGeom>
                <a:solidFill>
                  <a:schemeClr val="accent1">
                    <a:lumMod val="20000"/>
                    <a:lumOff val="80000"/>
                  </a:schemeClr>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Task</a:t>
                  </a:r>
                </a:p>
                <a:p>
                  <a:r>
                    <a:rPr lang="en-US" sz="500" dirty="0"/>
                    <a:t>Plan 01</a:t>
                  </a:r>
                </a:p>
              </p:txBody>
            </p:sp>
          </p:grpSp>
          <p:sp>
            <p:nvSpPr>
              <p:cNvPr id="57" name="Rectangle 56">
                <a:extLst>
                  <a:ext uri="{FF2B5EF4-FFF2-40B4-BE49-F238E27FC236}">
                    <a16:creationId xmlns:a16="http://schemas.microsoft.com/office/drawing/2014/main" id="{9746DFB3-00F3-C019-C159-3C4232F2B706}"/>
                  </a:ext>
                </a:extLst>
              </p:cNvPr>
              <p:cNvSpPr/>
              <p:nvPr/>
            </p:nvSpPr>
            <p:spPr>
              <a:xfrm>
                <a:off x="4485600" y="1398337"/>
                <a:ext cx="501825" cy="389554"/>
              </a:xfrm>
              <a:prstGeom prst="rect">
                <a:avLst/>
              </a:prstGeom>
              <a:solidFill>
                <a:schemeClr val="accent1">
                  <a:lumMod val="20000"/>
                  <a:lumOff val="80000"/>
                </a:schemeClr>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Task</a:t>
                </a:r>
              </a:p>
              <a:p>
                <a:r>
                  <a:rPr lang="en-US" sz="500" dirty="0"/>
                  <a:t>Plan 02</a:t>
                </a:r>
              </a:p>
            </p:txBody>
          </p:sp>
          <p:sp>
            <p:nvSpPr>
              <p:cNvPr id="58" name="Rectangle 57">
                <a:extLst>
                  <a:ext uri="{FF2B5EF4-FFF2-40B4-BE49-F238E27FC236}">
                    <a16:creationId xmlns:a16="http://schemas.microsoft.com/office/drawing/2014/main" id="{60A2FA33-6FEB-C89A-95E8-AF2EF4E1D4EE}"/>
                  </a:ext>
                </a:extLst>
              </p:cNvPr>
              <p:cNvSpPr/>
              <p:nvPr/>
            </p:nvSpPr>
            <p:spPr>
              <a:xfrm>
                <a:off x="4486515" y="2002236"/>
                <a:ext cx="501825" cy="389554"/>
              </a:xfrm>
              <a:prstGeom prst="rect">
                <a:avLst/>
              </a:prstGeom>
              <a:solidFill>
                <a:schemeClr val="accent1">
                  <a:lumMod val="20000"/>
                  <a:lumOff val="80000"/>
                </a:schemeClr>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Task</a:t>
                </a:r>
              </a:p>
              <a:p>
                <a:r>
                  <a:rPr lang="en-US" sz="500" dirty="0"/>
                  <a:t>Plan ..</a:t>
                </a:r>
              </a:p>
            </p:txBody>
          </p:sp>
          <p:sp>
            <p:nvSpPr>
              <p:cNvPr id="102" name="TextBox 101">
                <a:extLst>
                  <a:ext uri="{FF2B5EF4-FFF2-40B4-BE49-F238E27FC236}">
                    <a16:creationId xmlns:a16="http://schemas.microsoft.com/office/drawing/2014/main" id="{A82394FA-3DE5-688D-14F3-914DC4F2A2F3}"/>
                  </a:ext>
                </a:extLst>
              </p:cNvPr>
              <p:cNvSpPr txBox="1"/>
              <p:nvPr/>
            </p:nvSpPr>
            <p:spPr>
              <a:xfrm>
                <a:off x="4423611" y="1785994"/>
                <a:ext cx="171977" cy="305636"/>
              </a:xfrm>
              <a:prstGeom prst="rect">
                <a:avLst/>
              </a:prstGeom>
              <a:noFill/>
            </p:spPr>
            <p:txBody>
              <a:bodyPr wrap="square" rtlCol="0">
                <a:spAutoFit/>
              </a:bodyPr>
              <a:lstStyle/>
              <a:p>
                <a:r>
                  <a:rPr lang="en-US" sz="500" dirty="0"/>
                  <a:t>.</a:t>
                </a:r>
              </a:p>
              <a:p>
                <a:r>
                  <a:rPr lang="en-US" sz="500" dirty="0"/>
                  <a:t>.</a:t>
                </a:r>
              </a:p>
            </p:txBody>
          </p:sp>
        </p:grpSp>
        <p:sp>
          <p:nvSpPr>
            <p:cNvPr id="2" name="TextBox 1">
              <a:extLst>
                <a:ext uri="{FF2B5EF4-FFF2-40B4-BE49-F238E27FC236}">
                  <a16:creationId xmlns:a16="http://schemas.microsoft.com/office/drawing/2014/main" id="{CF113AA5-0B7F-57CF-B17B-AF5D05F881BA}"/>
                </a:ext>
              </a:extLst>
            </p:cNvPr>
            <p:cNvSpPr txBox="1"/>
            <p:nvPr/>
          </p:nvSpPr>
          <p:spPr>
            <a:xfrm>
              <a:off x="6429827" y="4759959"/>
              <a:ext cx="870751" cy="169277"/>
            </a:xfrm>
            <a:prstGeom prst="rect">
              <a:avLst/>
            </a:prstGeom>
            <a:noFill/>
          </p:spPr>
          <p:txBody>
            <a:bodyPr wrap="none" rtlCol="0">
              <a:spAutoFit/>
            </a:bodyPr>
            <a:lstStyle/>
            <a:p>
              <a:r>
                <a:rPr lang="en-US" sz="500" dirty="0"/>
                <a:t>Note: Updated Structure</a:t>
              </a:r>
              <a:endParaRPr lang="en-GB" sz="500" dirty="0"/>
            </a:p>
          </p:txBody>
        </p:sp>
      </p:grpSp>
    </p:spTree>
    <p:extLst>
      <p:ext uri="{BB962C8B-B14F-4D97-AF65-F5344CB8AC3E}">
        <p14:creationId xmlns:p14="http://schemas.microsoft.com/office/powerpoint/2010/main" val="2427101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p:cTn id="12" dur="1000" fill="hold"/>
                                        <p:tgtEl>
                                          <p:spTgt spid="29"/>
                                        </p:tgtEl>
                                        <p:attrNameLst>
                                          <p:attrName>ppt_w</p:attrName>
                                        </p:attrNameLst>
                                      </p:cBhvr>
                                      <p:tavLst>
                                        <p:tav tm="0">
                                          <p:val>
                                            <p:fltVal val="0"/>
                                          </p:val>
                                        </p:tav>
                                        <p:tav tm="100000">
                                          <p:val>
                                            <p:strVal val="#ppt_w"/>
                                          </p:val>
                                        </p:tav>
                                      </p:tavLst>
                                    </p:anim>
                                    <p:anim calcmode="lin" valueType="num">
                                      <p:cBhvr>
                                        <p:cTn id="13" dur="1000" fill="hold"/>
                                        <p:tgtEl>
                                          <p:spTgt spid="29"/>
                                        </p:tgtEl>
                                        <p:attrNameLst>
                                          <p:attrName>ppt_h</p:attrName>
                                        </p:attrNameLst>
                                      </p:cBhvr>
                                      <p:tavLst>
                                        <p:tav tm="0">
                                          <p:val>
                                            <p:fltVal val="0"/>
                                          </p:val>
                                        </p:tav>
                                        <p:tav tm="100000">
                                          <p:val>
                                            <p:strVal val="#ppt_h"/>
                                          </p:val>
                                        </p:tav>
                                      </p:tavLst>
                                    </p:anim>
                                    <p:animEffect transition="in" filter="fade">
                                      <p:cBhvr>
                                        <p:cTn id="14" dur="1000"/>
                                        <p:tgtEl>
                                          <p:spTgt spid="29"/>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8" grpId="0">
        <p:bldAsOne/>
      </p:bldGraphic>
      <p:bldP spid="2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US" dirty="0"/>
              <a:t>Process</a:t>
            </a:r>
            <a:endParaRPr lang="en-GB" dirty="0"/>
          </a:p>
        </p:txBody>
      </p:sp>
      <p:sp>
        <p:nvSpPr>
          <p:cNvPr id="9" name="Espace réservé du contenu 8"/>
          <p:cNvSpPr>
            <a:spLocks noGrp="1"/>
          </p:cNvSpPr>
          <p:nvPr>
            <p:ph idx="1"/>
          </p:nvPr>
        </p:nvSpPr>
        <p:spPr/>
        <p:txBody>
          <a:bodyPr>
            <a:normAutofit/>
          </a:bodyPr>
          <a:lstStyle/>
          <a:p>
            <a:pPr algn="l"/>
            <a:endParaRPr lang="en-GB" sz="1100" dirty="0"/>
          </a:p>
        </p:txBody>
      </p:sp>
      <p:sp>
        <p:nvSpPr>
          <p:cNvPr id="4" name="Espace réservé du pied de page 3"/>
          <p:cNvSpPr>
            <a:spLocks noGrp="1"/>
          </p:cNvSpPr>
          <p:nvPr>
            <p:ph type="ftr" sz="quarter" idx="11"/>
          </p:nvPr>
        </p:nvSpPr>
        <p:spPr/>
        <p:txBody>
          <a:bodyPr/>
          <a:lstStyle/>
          <a:p>
            <a:r>
              <a:rPr lang="fr-FR" noProof="0" dirty="0"/>
              <a:t>M. Dandekar on </a:t>
            </a:r>
            <a:r>
              <a:rPr lang="fr-FR" noProof="0" dirty="0" err="1"/>
              <a:t>behalf</a:t>
            </a:r>
            <a:r>
              <a:rPr lang="fr-FR" noProof="0" dirty="0"/>
              <a:t> of HPA</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31</a:t>
            </a:fld>
            <a:endParaRPr lang="fr-FR"/>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sp>
        <p:nvSpPr>
          <p:cNvPr id="6" name="TextBox 5">
            <a:extLst>
              <a:ext uri="{FF2B5EF4-FFF2-40B4-BE49-F238E27FC236}">
                <a16:creationId xmlns:a16="http://schemas.microsoft.com/office/drawing/2014/main" id="{E5E4A16A-8608-42FF-4C4C-29E47F1EC17E}"/>
              </a:ext>
            </a:extLst>
          </p:cNvPr>
          <p:cNvSpPr txBox="1"/>
          <p:nvPr/>
        </p:nvSpPr>
        <p:spPr>
          <a:xfrm>
            <a:off x="646421" y="2565129"/>
            <a:ext cx="4879862" cy="1969770"/>
          </a:xfrm>
          <a:prstGeom prst="rect">
            <a:avLst/>
          </a:prstGeom>
          <a:noFill/>
        </p:spPr>
        <p:txBody>
          <a:bodyPr wrap="none" rtlCol="0">
            <a:spAutoFit/>
          </a:bodyPr>
          <a:lstStyle/>
          <a:p>
            <a:r>
              <a:rPr lang="en-US" sz="1100" dirty="0">
                <a:solidFill>
                  <a:srgbClr val="00B0F0"/>
                </a:solidFill>
              </a:rPr>
              <a:t>Initial Structure:</a:t>
            </a:r>
          </a:p>
          <a:p>
            <a:r>
              <a:rPr lang="en-GB" sz="1000" dirty="0"/>
              <a:t>Task A: 1 child SWO</a:t>
            </a:r>
          </a:p>
          <a:p>
            <a:r>
              <a:rPr lang="en-GB" sz="1000" dirty="0"/>
              <a:t>Task B: 1 child SWO</a:t>
            </a:r>
          </a:p>
          <a:p>
            <a:r>
              <a:rPr lang="en-GB" sz="1000" dirty="0"/>
              <a:t>Task C: 1 child SWO</a:t>
            </a:r>
          </a:p>
          <a:p>
            <a:r>
              <a:rPr lang="en-GB" sz="1000" dirty="0"/>
              <a:t>Task D: 1 child SWO</a:t>
            </a:r>
          </a:p>
          <a:p>
            <a:r>
              <a:rPr lang="en-GB" sz="1000" dirty="0"/>
              <a:t>Task E: 1 child SWO</a:t>
            </a:r>
          </a:p>
          <a:p>
            <a:r>
              <a:rPr lang="en-GB" sz="1000" dirty="0"/>
              <a:t>Task F: 1 child SWO</a:t>
            </a:r>
          </a:p>
          <a:p>
            <a:r>
              <a:rPr lang="en-GB" sz="1000" dirty="0"/>
              <a:t>Task G: 1 child SWO</a:t>
            </a:r>
          </a:p>
          <a:p>
            <a:r>
              <a:rPr lang="en-GB" sz="1000" dirty="0"/>
              <a:t>Task H: 1 child SWO</a:t>
            </a:r>
          </a:p>
          <a:p>
            <a:r>
              <a:rPr lang="en-GB" sz="1000" dirty="0"/>
              <a:t>Task I: 1 child SWO</a:t>
            </a:r>
          </a:p>
          <a:p>
            <a:r>
              <a:rPr lang="en-GB" sz="1000" dirty="0"/>
              <a:t>PSWO: 9 child SWO’s</a:t>
            </a:r>
          </a:p>
          <a:p>
            <a:r>
              <a:rPr lang="en-GB" sz="1100" dirty="0"/>
              <a:t>Therefore, </a:t>
            </a:r>
            <a:r>
              <a:rPr lang="en-GB" sz="1100" dirty="0">
                <a:solidFill>
                  <a:srgbClr val="00B0F0"/>
                </a:solidFill>
              </a:rPr>
              <a:t>total workorders to be completed = 1 PSWO + 9 child SWO = 10</a:t>
            </a:r>
          </a:p>
        </p:txBody>
      </p:sp>
      <p:sp>
        <p:nvSpPr>
          <p:cNvPr id="10" name="TextBox 9">
            <a:extLst>
              <a:ext uri="{FF2B5EF4-FFF2-40B4-BE49-F238E27FC236}">
                <a16:creationId xmlns:a16="http://schemas.microsoft.com/office/drawing/2014/main" id="{4A59DA2C-F338-B071-8BD3-3C125120D664}"/>
              </a:ext>
            </a:extLst>
          </p:cNvPr>
          <p:cNvSpPr txBox="1"/>
          <p:nvPr/>
        </p:nvSpPr>
        <p:spPr>
          <a:xfrm>
            <a:off x="4833112" y="3310613"/>
            <a:ext cx="3526928" cy="892552"/>
          </a:xfrm>
          <a:prstGeom prst="rect">
            <a:avLst/>
          </a:prstGeom>
          <a:noFill/>
        </p:spPr>
        <p:txBody>
          <a:bodyPr wrap="none" rtlCol="0">
            <a:spAutoFit/>
          </a:bodyPr>
          <a:lstStyle/>
          <a:p>
            <a:r>
              <a:rPr lang="en-US" sz="1100" dirty="0">
                <a:solidFill>
                  <a:srgbClr val="00B0F0"/>
                </a:solidFill>
              </a:rPr>
              <a:t>Updated Structure:</a:t>
            </a:r>
          </a:p>
          <a:p>
            <a:r>
              <a:rPr lang="en-GB" sz="1000" dirty="0"/>
              <a:t>Tasks A, B, C, D: 1 child SWO</a:t>
            </a:r>
          </a:p>
          <a:p>
            <a:r>
              <a:rPr lang="en-GB" sz="1000" dirty="0"/>
              <a:t>Task E, F, G: 1 child SWO</a:t>
            </a:r>
          </a:p>
          <a:p>
            <a:r>
              <a:rPr lang="en-GB" sz="1000" dirty="0"/>
              <a:t>Task H, I: 1 child SWO</a:t>
            </a:r>
          </a:p>
          <a:p>
            <a:r>
              <a:rPr lang="en-GB" sz="1100" dirty="0"/>
              <a:t>Therefore, </a:t>
            </a:r>
            <a:r>
              <a:rPr lang="en-GB" sz="1100" dirty="0">
                <a:solidFill>
                  <a:srgbClr val="00B0F0"/>
                </a:solidFill>
              </a:rPr>
              <a:t>total workorders to be completed = 3 SWO</a:t>
            </a:r>
          </a:p>
        </p:txBody>
      </p:sp>
      <p:grpSp>
        <p:nvGrpSpPr>
          <p:cNvPr id="14" name="Group 13">
            <a:extLst>
              <a:ext uri="{FF2B5EF4-FFF2-40B4-BE49-F238E27FC236}">
                <a16:creationId xmlns:a16="http://schemas.microsoft.com/office/drawing/2014/main" id="{D9469F3D-21A1-8C89-E997-33E9CDCD086F}"/>
              </a:ext>
            </a:extLst>
          </p:cNvPr>
          <p:cNvGrpSpPr/>
          <p:nvPr/>
        </p:nvGrpSpPr>
        <p:grpSpPr>
          <a:xfrm>
            <a:off x="4324260" y="896998"/>
            <a:ext cx="4392488" cy="2327295"/>
            <a:chOff x="4581420" y="2601941"/>
            <a:chExt cx="4392488" cy="2327295"/>
          </a:xfrm>
        </p:grpSpPr>
        <p:grpSp>
          <p:nvGrpSpPr>
            <p:cNvPr id="15" name="Group 14">
              <a:extLst>
                <a:ext uri="{FF2B5EF4-FFF2-40B4-BE49-F238E27FC236}">
                  <a16:creationId xmlns:a16="http://schemas.microsoft.com/office/drawing/2014/main" id="{A2E3D963-3A6C-9BFA-4D8E-72784CB3970A}"/>
                </a:ext>
              </a:extLst>
            </p:cNvPr>
            <p:cNvGrpSpPr/>
            <p:nvPr/>
          </p:nvGrpSpPr>
          <p:grpSpPr>
            <a:xfrm>
              <a:off x="4581420" y="2601941"/>
              <a:ext cx="4392488" cy="2178764"/>
              <a:chOff x="899592" y="537002"/>
              <a:chExt cx="4392488" cy="2178764"/>
            </a:xfrm>
          </p:grpSpPr>
          <p:sp>
            <p:nvSpPr>
              <p:cNvPr id="17" name="Rectangle 16">
                <a:extLst>
                  <a:ext uri="{FF2B5EF4-FFF2-40B4-BE49-F238E27FC236}">
                    <a16:creationId xmlns:a16="http://schemas.microsoft.com/office/drawing/2014/main" id="{0B41EFEE-26EE-CD02-55E6-E730CC7E8C8A}"/>
                  </a:ext>
                </a:extLst>
              </p:cNvPr>
              <p:cNvSpPr/>
              <p:nvPr/>
            </p:nvSpPr>
            <p:spPr>
              <a:xfrm>
                <a:off x="899592" y="537002"/>
                <a:ext cx="4392488" cy="2178764"/>
              </a:xfrm>
              <a:prstGeom prst="rect">
                <a:avLst/>
              </a:prstGeom>
              <a:solidFill>
                <a:srgbClr val="00B0F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1000" dirty="0"/>
                  <a:t>Asset</a:t>
                </a:r>
                <a:endParaRPr lang="en-GB" sz="1000" dirty="0"/>
              </a:p>
            </p:txBody>
          </p:sp>
          <p:grpSp>
            <p:nvGrpSpPr>
              <p:cNvPr id="18" name="Group 17">
                <a:extLst>
                  <a:ext uri="{FF2B5EF4-FFF2-40B4-BE49-F238E27FC236}">
                    <a16:creationId xmlns:a16="http://schemas.microsoft.com/office/drawing/2014/main" id="{AD5D665A-7324-32F2-DEA5-D8D4258B1D8E}"/>
                  </a:ext>
                </a:extLst>
              </p:cNvPr>
              <p:cNvGrpSpPr/>
              <p:nvPr/>
            </p:nvGrpSpPr>
            <p:grpSpPr>
              <a:xfrm>
                <a:off x="1479778" y="773823"/>
                <a:ext cx="1108378" cy="1691799"/>
                <a:chOff x="3768918" y="4116185"/>
                <a:chExt cx="2019630" cy="3971164"/>
              </a:xfrm>
            </p:grpSpPr>
            <p:sp>
              <p:nvSpPr>
                <p:cNvPr id="37" name="Rectangle 36">
                  <a:extLst>
                    <a:ext uri="{FF2B5EF4-FFF2-40B4-BE49-F238E27FC236}">
                      <a16:creationId xmlns:a16="http://schemas.microsoft.com/office/drawing/2014/main" id="{F4310539-15AB-2CFA-FC13-B3C111FD2896}"/>
                    </a:ext>
                  </a:extLst>
                </p:cNvPr>
                <p:cNvSpPr/>
                <p:nvPr/>
              </p:nvSpPr>
              <p:spPr>
                <a:xfrm>
                  <a:off x="3768918" y="4116185"/>
                  <a:ext cx="2019630" cy="3971164"/>
                </a:xfrm>
                <a:prstGeom prst="rect">
                  <a:avLst/>
                </a:prstGeom>
                <a:solidFill>
                  <a:srgbClr val="92D05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Standard Workorder 1</a:t>
                  </a:r>
                  <a:endParaRPr lang="en-GB" sz="500" dirty="0"/>
                </a:p>
              </p:txBody>
            </p:sp>
            <p:sp>
              <p:nvSpPr>
                <p:cNvPr id="38" name="Rectangle 37">
                  <a:extLst>
                    <a:ext uri="{FF2B5EF4-FFF2-40B4-BE49-F238E27FC236}">
                      <a16:creationId xmlns:a16="http://schemas.microsoft.com/office/drawing/2014/main" id="{E6F0ACEA-4F7B-160E-56B9-285AB9F957E0}"/>
                    </a:ext>
                  </a:extLst>
                </p:cNvPr>
                <p:cNvSpPr/>
                <p:nvPr/>
              </p:nvSpPr>
              <p:spPr>
                <a:xfrm>
                  <a:off x="4735001" y="4536009"/>
                  <a:ext cx="914400" cy="914401"/>
                </a:xfrm>
                <a:prstGeom prst="rect">
                  <a:avLst/>
                </a:prstGeom>
                <a:solidFill>
                  <a:schemeClr val="accent1">
                    <a:lumMod val="20000"/>
                    <a:lumOff val="80000"/>
                  </a:schemeClr>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Task</a:t>
                  </a:r>
                </a:p>
                <a:p>
                  <a:r>
                    <a:rPr lang="en-US" sz="500" dirty="0"/>
                    <a:t>Plan 01</a:t>
                  </a:r>
                </a:p>
              </p:txBody>
            </p:sp>
          </p:grpSp>
          <p:sp>
            <p:nvSpPr>
              <p:cNvPr id="19" name="Rectangle 18">
                <a:extLst>
                  <a:ext uri="{FF2B5EF4-FFF2-40B4-BE49-F238E27FC236}">
                    <a16:creationId xmlns:a16="http://schemas.microsoft.com/office/drawing/2014/main" id="{B2109302-D003-360F-0E93-4E949A836B84}"/>
                  </a:ext>
                </a:extLst>
              </p:cNvPr>
              <p:cNvSpPr/>
              <p:nvPr/>
            </p:nvSpPr>
            <p:spPr>
              <a:xfrm>
                <a:off x="2009967" y="1398337"/>
                <a:ext cx="501825" cy="389554"/>
              </a:xfrm>
              <a:prstGeom prst="rect">
                <a:avLst/>
              </a:prstGeom>
              <a:solidFill>
                <a:schemeClr val="accent1">
                  <a:lumMod val="20000"/>
                  <a:lumOff val="80000"/>
                </a:schemeClr>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Task</a:t>
                </a:r>
              </a:p>
              <a:p>
                <a:r>
                  <a:rPr lang="en-US" sz="500" dirty="0"/>
                  <a:t>Plan 02</a:t>
                </a:r>
              </a:p>
            </p:txBody>
          </p:sp>
          <p:sp>
            <p:nvSpPr>
              <p:cNvPr id="20" name="Rectangle 19">
                <a:extLst>
                  <a:ext uri="{FF2B5EF4-FFF2-40B4-BE49-F238E27FC236}">
                    <a16:creationId xmlns:a16="http://schemas.microsoft.com/office/drawing/2014/main" id="{FB409DC7-64DA-4B0F-3D31-E0ED2F6E68A0}"/>
                  </a:ext>
                </a:extLst>
              </p:cNvPr>
              <p:cNvSpPr/>
              <p:nvPr/>
            </p:nvSpPr>
            <p:spPr>
              <a:xfrm>
                <a:off x="2010882" y="2002236"/>
                <a:ext cx="501825" cy="389554"/>
              </a:xfrm>
              <a:prstGeom prst="rect">
                <a:avLst/>
              </a:prstGeom>
              <a:solidFill>
                <a:schemeClr val="accent1">
                  <a:lumMod val="20000"/>
                  <a:lumOff val="80000"/>
                </a:schemeClr>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Task</a:t>
                </a:r>
              </a:p>
              <a:p>
                <a:r>
                  <a:rPr lang="en-US" sz="500" dirty="0"/>
                  <a:t>Plan ..</a:t>
                </a:r>
              </a:p>
            </p:txBody>
          </p:sp>
          <p:sp>
            <p:nvSpPr>
              <p:cNvPr id="21" name="TextBox 20">
                <a:extLst>
                  <a:ext uri="{FF2B5EF4-FFF2-40B4-BE49-F238E27FC236}">
                    <a16:creationId xmlns:a16="http://schemas.microsoft.com/office/drawing/2014/main" id="{49A13D04-CE06-1ECC-110F-4597CF614589}"/>
                  </a:ext>
                </a:extLst>
              </p:cNvPr>
              <p:cNvSpPr txBox="1"/>
              <p:nvPr/>
            </p:nvSpPr>
            <p:spPr>
              <a:xfrm>
                <a:off x="1947978" y="1785994"/>
                <a:ext cx="171977" cy="305636"/>
              </a:xfrm>
              <a:prstGeom prst="rect">
                <a:avLst/>
              </a:prstGeom>
              <a:noFill/>
            </p:spPr>
            <p:txBody>
              <a:bodyPr wrap="square" rtlCol="0">
                <a:spAutoFit/>
              </a:bodyPr>
              <a:lstStyle/>
              <a:p>
                <a:r>
                  <a:rPr lang="en-US" sz="500" dirty="0"/>
                  <a:t>.</a:t>
                </a:r>
              </a:p>
              <a:p>
                <a:r>
                  <a:rPr lang="en-US" sz="500" dirty="0"/>
                  <a:t>.</a:t>
                </a:r>
              </a:p>
            </p:txBody>
          </p:sp>
          <p:grpSp>
            <p:nvGrpSpPr>
              <p:cNvPr id="22" name="Group 21">
                <a:extLst>
                  <a:ext uri="{FF2B5EF4-FFF2-40B4-BE49-F238E27FC236}">
                    <a16:creationId xmlns:a16="http://schemas.microsoft.com/office/drawing/2014/main" id="{2CA9C005-5008-5C0C-49DC-06C47FBFE8AA}"/>
                  </a:ext>
                </a:extLst>
              </p:cNvPr>
              <p:cNvGrpSpPr/>
              <p:nvPr/>
            </p:nvGrpSpPr>
            <p:grpSpPr>
              <a:xfrm>
                <a:off x="2665107" y="773823"/>
                <a:ext cx="1108378" cy="1691799"/>
                <a:chOff x="3768918" y="4116185"/>
                <a:chExt cx="2019630" cy="3971164"/>
              </a:xfrm>
            </p:grpSpPr>
            <p:sp>
              <p:nvSpPr>
                <p:cNvPr id="35" name="Rectangle 34">
                  <a:extLst>
                    <a:ext uri="{FF2B5EF4-FFF2-40B4-BE49-F238E27FC236}">
                      <a16:creationId xmlns:a16="http://schemas.microsoft.com/office/drawing/2014/main" id="{81A2C915-8314-ADC5-F9F0-33DFF76B650A}"/>
                    </a:ext>
                  </a:extLst>
                </p:cNvPr>
                <p:cNvSpPr/>
                <p:nvPr/>
              </p:nvSpPr>
              <p:spPr>
                <a:xfrm>
                  <a:off x="3768918" y="4116185"/>
                  <a:ext cx="2019630" cy="3971164"/>
                </a:xfrm>
                <a:prstGeom prst="rect">
                  <a:avLst/>
                </a:prstGeom>
                <a:solidFill>
                  <a:srgbClr val="92D05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Standard Workorder 2</a:t>
                  </a:r>
                  <a:endParaRPr lang="en-GB" sz="500" dirty="0"/>
                </a:p>
              </p:txBody>
            </p:sp>
            <p:sp>
              <p:nvSpPr>
                <p:cNvPr id="36" name="Rectangle 35">
                  <a:extLst>
                    <a:ext uri="{FF2B5EF4-FFF2-40B4-BE49-F238E27FC236}">
                      <a16:creationId xmlns:a16="http://schemas.microsoft.com/office/drawing/2014/main" id="{57CAB662-36EA-D93E-1010-3898EE3AACAA}"/>
                    </a:ext>
                  </a:extLst>
                </p:cNvPr>
                <p:cNvSpPr/>
                <p:nvPr/>
              </p:nvSpPr>
              <p:spPr>
                <a:xfrm>
                  <a:off x="4735001" y="4536009"/>
                  <a:ext cx="914400" cy="914401"/>
                </a:xfrm>
                <a:prstGeom prst="rect">
                  <a:avLst/>
                </a:prstGeom>
                <a:solidFill>
                  <a:schemeClr val="accent1">
                    <a:lumMod val="20000"/>
                    <a:lumOff val="80000"/>
                  </a:schemeClr>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Task</a:t>
                  </a:r>
                </a:p>
                <a:p>
                  <a:r>
                    <a:rPr lang="en-US" sz="500" dirty="0"/>
                    <a:t>Plan 01</a:t>
                  </a:r>
                </a:p>
              </p:txBody>
            </p:sp>
          </p:grpSp>
          <p:sp>
            <p:nvSpPr>
              <p:cNvPr id="23" name="Rectangle 22">
                <a:extLst>
                  <a:ext uri="{FF2B5EF4-FFF2-40B4-BE49-F238E27FC236}">
                    <a16:creationId xmlns:a16="http://schemas.microsoft.com/office/drawing/2014/main" id="{45F5BD5E-5FFB-9C9F-F4AA-94C27FC8C9DE}"/>
                  </a:ext>
                </a:extLst>
              </p:cNvPr>
              <p:cNvSpPr/>
              <p:nvPr/>
            </p:nvSpPr>
            <p:spPr>
              <a:xfrm>
                <a:off x="3195296" y="1398337"/>
                <a:ext cx="501825" cy="389554"/>
              </a:xfrm>
              <a:prstGeom prst="rect">
                <a:avLst/>
              </a:prstGeom>
              <a:solidFill>
                <a:schemeClr val="accent1">
                  <a:lumMod val="20000"/>
                  <a:lumOff val="80000"/>
                </a:schemeClr>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Task</a:t>
                </a:r>
              </a:p>
              <a:p>
                <a:r>
                  <a:rPr lang="en-US" sz="500" dirty="0"/>
                  <a:t>Plan 02</a:t>
                </a:r>
              </a:p>
            </p:txBody>
          </p:sp>
          <p:sp>
            <p:nvSpPr>
              <p:cNvPr id="25" name="Rectangle 24">
                <a:extLst>
                  <a:ext uri="{FF2B5EF4-FFF2-40B4-BE49-F238E27FC236}">
                    <a16:creationId xmlns:a16="http://schemas.microsoft.com/office/drawing/2014/main" id="{9E9AB41C-C4D4-F72A-A4F6-E51459E57369}"/>
                  </a:ext>
                </a:extLst>
              </p:cNvPr>
              <p:cNvSpPr/>
              <p:nvPr/>
            </p:nvSpPr>
            <p:spPr>
              <a:xfrm>
                <a:off x="3196211" y="2002236"/>
                <a:ext cx="501825" cy="389554"/>
              </a:xfrm>
              <a:prstGeom prst="rect">
                <a:avLst/>
              </a:prstGeom>
              <a:solidFill>
                <a:schemeClr val="accent1">
                  <a:lumMod val="20000"/>
                  <a:lumOff val="80000"/>
                </a:schemeClr>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Task</a:t>
                </a:r>
              </a:p>
              <a:p>
                <a:r>
                  <a:rPr lang="en-US" sz="500" dirty="0"/>
                  <a:t>Plan ..</a:t>
                </a:r>
              </a:p>
            </p:txBody>
          </p:sp>
          <p:sp>
            <p:nvSpPr>
              <p:cNvPr id="26" name="TextBox 25">
                <a:extLst>
                  <a:ext uri="{FF2B5EF4-FFF2-40B4-BE49-F238E27FC236}">
                    <a16:creationId xmlns:a16="http://schemas.microsoft.com/office/drawing/2014/main" id="{85D4453C-5DF2-1FF2-0137-AFCC4A82F3D4}"/>
                  </a:ext>
                </a:extLst>
              </p:cNvPr>
              <p:cNvSpPr txBox="1"/>
              <p:nvPr/>
            </p:nvSpPr>
            <p:spPr>
              <a:xfrm>
                <a:off x="3133307" y="1785994"/>
                <a:ext cx="171977" cy="305636"/>
              </a:xfrm>
              <a:prstGeom prst="rect">
                <a:avLst/>
              </a:prstGeom>
              <a:noFill/>
            </p:spPr>
            <p:txBody>
              <a:bodyPr wrap="square" rtlCol="0">
                <a:spAutoFit/>
              </a:bodyPr>
              <a:lstStyle/>
              <a:p>
                <a:r>
                  <a:rPr lang="en-US" sz="500" dirty="0"/>
                  <a:t>.</a:t>
                </a:r>
              </a:p>
              <a:p>
                <a:r>
                  <a:rPr lang="en-US" sz="500" dirty="0"/>
                  <a:t>.</a:t>
                </a:r>
              </a:p>
            </p:txBody>
          </p:sp>
          <p:grpSp>
            <p:nvGrpSpPr>
              <p:cNvPr id="27" name="Group 26">
                <a:extLst>
                  <a:ext uri="{FF2B5EF4-FFF2-40B4-BE49-F238E27FC236}">
                    <a16:creationId xmlns:a16="http://schemas.microsoft.com/office/drawing/2014/main" id="{66552B52-307D-2A5F-9C4E-706E3547991C}"/>
                  </a:ext>
                </a:extLst>
              </p:cNvPr>
              <p:cNvGrpSpPr/>
              <p:nvPr/>
            </p:nvGrpSpPr>
            <p:grpSpPr>
              <a:xfrm>
                <a:off x="3955411" y="773823"/>
                <a:ext cx="1108378" cy="1691799"/>
                <a:chOff x="3768918" y="4116185"/>
                <a:chExt cx="2019630" cy="3971164"/>
              </a:xfrm>
            </p:grpSpPr>
            <p:sp>
              <p:nvSpPr>
                <p:cNvPr id="33" name="Rectangle 32">
                  <a:extLst>
                    <a:ext uri="{FF2B5EF4-FFF2-40B4-BE49-F238E27FC236}">
                      <a16:creationId xmlns:a16="http://schemas.microsoft.com/office/drawing/2014/main" id="{898CD90E-55BF-80A2-93AD-8A18AFD1CB2D}"/>
                    </a:ext>
                  </a:extLst>
                </p:cNvPr>
                <p:cNvSpPr/>
                <p:nvPr/>
              </p:nvSpPr>
              <p:spPr>
                <a:xfrm>
                  <a:off x="3768918" y="4116185"/>
                  <a:ext cx="2019630" cy="3971164"/>
                </a:xfrm>
                <a:prstGeom prst="rect">
                  <a:avLst/>
                </a:prstGeom>
                <a:solidFill>
                  <a:srgbClr val="92D05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Standard Workorder X</a:t>
                  </a:r>
                  <a:endParaRPr lang="en-GB" sz="500" dirty="0"/>
                </a:p>
              </p:txBody>
            </p:sp>
            <p:sp>
              <p:nvSpPr>
                <p:cNvPr id="34" name="Rectangle 33">
                  <a:extLst>
                    <a:ext uri="{FF2B5EF4-FFF2-40B4-BE49-F238E27FC236}">
                      <a16:creationId xmlns:a16="http://schemas.microsoft.com/office/drawing/2014/main" id="{7ECE93CF-E916-3BDD-1495-A6274E1B18E9}"/>
                    </a:ext>
                  </a:extLst>
                </p:cNvPr>
                <p:cNvSpPr/>
                <p:nvPr/>
              </p:nvSpPr>
              <p:spPr>
                <a:xfrm>
                  <a:off x="4735001" y="4536009"/>
                  <a:ext cx="914400" cy="914401"/>
                </a:xfrm>
                <a:prstGeom prst="rect">
                  <a:avLst/>
                </a:prstGeom>
                <a:solidFill>
                  <a:schemeClr val="accent1">
                    <a:lumMod val="20000"/>
                    <a:lumOff val="80000"/>
                  </a:schemeClr>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Task</a:t>
                  </a:r>
                </a:p>
                <a:p>
                  <a:r>
                    <a:rPr lang="en-US" sz="500" dirty="0"/>
                    <a:t>Plan 01</a:t>
                  </a:r>
                </a:p>
              </p:txBody>
            </p:sp>
          </p:grpSp>
          <p:sp>
            <p:nvSpPr>
              <p:cNvPr id="30" name="Rectangle 29">
                <a:extLst>
                  <a:ext uri="{FF2B5EF4-FFF2-40B4-BE49-F238E27FC236}">
                    <a16:creationId xmlns:a16="http://schemas.microsoft.com/office/drawing/2014/main" id="{3E2287F3-8BD0-33FB-0819-FB11A8C95A4D}"/>
                  </a:ext>
                </a:extLst>
              </p:cNvPr>
              <p:cNvSpPr/>
              <p:nvPr/>
            </p:nvSpPr>
            <p:spPr>
              <a:xfrm>
                <a:off x="4485600" y="1398337"/>
                <a:ext cx="501825" cy="389554"/>
              </a:xfrm>
              <a:prstGeom prst="rect">
                <a:avLst/>
              </a:prstGeom>
              <a:solidFill>
                <a:schemeClr val="accent1">
                  <a:lumMod val="20000"/>
                  <a:lumOff val="80000"/>
                </a:schemeClr>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Task</a:t>
                </a:r>
              </a:p>
              <a:p>
                <a:r>
                  <a:rPr lang="en-US" sz="500" dirty="0"/>
                  <a:t>Plan 02</a:t>
                </a:r>
              </a:p>
            </p:txBody>
          </p:sp>
          <p:sp>
            <p:nvSpPr>
              <p:cNvPr id="31" name="Rectangle 30">
                <a:extLst>
                  <a:ext uri="{FF2B5EF4-FFF2-40B4-BE49-F238E27FC236}">
                    <a16:creationId xmlns:a16="http://schemas.microsoft.com/office/drawing/2014/main" id="{8C155450-1240-8BB0-EAA4-EE20919565AE}"/>
                  </a:ext>
                </a:extLst>
              </p:cNvPr>
              <p:cNvSpPr/>
              <p:nvPr/>
            </p:nvSpPr>
            <p:spPr>
              <a:xfrm>
                <a:off x="4486515" y="2002236"/>
                <a:ext cx="501825" cy="389554"/>
              </a:xfrm>
              <a:prstGeom prst="rect">
                <a:avLst/>
              </a:prstGeom>
              <a:solidFill>
                <a:schemeClr val="accent1">
                  <a:lumMod val="20000"/>
                  <a:lumOff val="80000"/>
                </a:schemeClr>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Task</a:t>
                </a:r>
              </a:p>
              <a:p>
                <a:r>
                  <a:rPr lang="en-US" sz="500" dirty="0"/>
                  <a:t>Plan ..</a:t>
                </a:r>
              </a:p>
            </p:txBody>
          </p:sp>
          <p:sp>
            <p:nvSpPr>
              <p:cNvPr id="32" name="TextBox 31">
                <a:extLst>
                  <a:ext uri="{FF2B5EF4-FFF2-40B4-BE49-F238E27FC236}">
                    <a16:creationId xmlns:a16="http://schemas.microsoft.com/office/drawing/2014/main" id="{CB81F268-C4FE-FAAC-59D3-780E9AA73063}"/>
                  </a:ext>
                </a:extLst>
              </p:cNvPr>
              <p:cNvSpPr txBox="1"/>
              <p:nvPr/>
            </p:nvSpPr>
            <p:spPr>
              <a:xfrm>
                <a:off x="4423611" y="1785994"/>
                <a:ext cx="171977" cy="305636"/>
              </a:xfrm>
              <a:prstGeom prst="rect">
                <a:avLst/>
              </a:prstGeom>
              <a:noFill/>
            </p:spPr>
            <p:txBody>
              <a:bodyPr wrap="square" rtlCol="0">
                <a:spAutoFit/>
              </a:bodyPr>
              <a:lstStyle/>
              <a:p>
                <a:r>
                  <a:rPr lang="en-US" sz="500" dirty="0"/>
                  <a:t>.</a:t>
                </a:r>
              </a:p>
              <a:p>
                <a:r>
                  <a:rPr lang="en-US" sz="500" dirty="0"/>
                  <a:t>.</a:t>
                </a:r>
              </a:p>
            </p:txBody>
          </p:sp>
        </p:grpSp>
        <p:sp>
          <p:nvSpPr>
            <p:cNvPr id="16" name="TextBox 15">
              <a:extLst>
                <a:ext uri="{FF2B5EF4-FFF2-40B4-BE49-F238E27FC236}">
                  <a16:creationId xmlns:a16="http://schemas.microsoft.com/office/drawing/2014/main" id="{EE31878F-46C4-5A9B-FCAB-9DCD75257323}"/>
                </a:ext>
              </a:extLst>
            </p:cNvPr>
            <p:cNvSpPr txBox="1"/>
            <p:nvPr/>
          </p:nvSpPr>
          <p:spPr>
            <a:xfrm>
              <a:off x="6429827" y="4759959"/>
              <a:ext cx="870751" cy="169277"/>
            </a:xfrm>
            <a:prstGeom prst="rect">
              <a:avLst/>
            </a:prstGeom>
            <a:noFill/>
          </p:spPr>
          <p:txBody>
            <a:bodyPr wrap="none" rtlCol="0">
              <a:spAutoFit/>
            </a:bodyPr>
            <a:lstStyle/>
            <a:p>
              <a:r>
                <a:rPr lang="en-US" sz="500" dirty="0"/>
                <a:t>Note: Updated Structure</a:t>
              </a:r>
              <a:endParaRPr lang="en-GB" sz="500" dirty="0"/>
            </a:p>
          </p:txBody>
        </p:sp>
      </p:grpSp>
      <p:pic>
        <p:nvPicPr>
          <p:cNvPr id="70" name="Picture 69">
            <a:extLst>
              <a:ext uri="{FF2B5EF4-FFF2-40B4-BE49-F238E27FC236}">
                <a16:creationId xmlns:a16="http://schemas.microsoft.com/office/drawing/2014/main" id="{172F6983-B5DC-665C-B00A-5DC15BA30C63}"/>
              </a:ext>
            </a:extLst>
          </p:cNvPr>
          <p:cNvPicPr>
            <a:picLocks noChangeAspect="1"/>
          </p:cNvPicPr>
          <p:nvPr/>
        </p:nvPicPr>
        <p:blipFill>
          <a:blip r:embed="rId4"/>
          <a:stretch>
            <a:fillRect/>
          </a:stretch>
        </p:blipFill>
        <p:spPr>
          <a:xfrm>
            <a:off x="556549" y="107105"/>
            <a:ext cx="3060457" cy="2645893"/>
          </a:xfrm>
          <a:prstGeom prst="rect">
            <a:avLst/>
          </a:prstGeom>
        </p:spPr>
      </p:pic>
    </p:spTree>
    <p:extLst>
      <p:ext uri="{BB962C8B-B14F-4D97-AF65-F5344CB8AC3E}">
        <p14:creationId xmlns:p14="http://schemas.microsoft.com/office/powerpoint/2010/main" val="1012274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US" dirty="0"/>
              <a:t>Process</a:t>
            </a:r>
            <a:endParaRPr lang="en-GB" dirty="0"/>
          </a:p>
        </p:txBody>
      </p:sp>
      <p:sp>
        <p:nvSpPr>
          <p:cNvPr id="9" name="Espace réservé du contenu 8"/>
          <p:cNvSpPr>
            <a:spLocks noGrp="1"/>
          </p:cNvSpPr>
          <p:nvPr>
            <p:ph idx="1"/>
          </p:nvPr>
        </p:nvSpPr>
        <p:spPr/>
        <p:txBody>
          <a:bodyPr>
            <a:normAutofit/>
          </a:bodyPr>
          <a:lstStyle/>
          <a:p>
            <a:pPr algn="l"/>
            <a:endParaRPr lang="en-GB" sz="1100" dirty="0"/>
          </a:p>
        </p:txBody>
      </p:sp>
      <p:sp>
        <p:nvSpPr>
          <p:cNvPr id="4" name="Espace réservé du pied de page 3"/>
          <p:cNvSpPr>
            <a:spLocks noGrp="1"/>
          </p:cNvSpPr>
          <p:nvPr>
            <p:ph type="ftr" sz="quarter" idx="11"/>
          </p:nvPr>
        </p:nvSpPr>
        <p:spPr/>
        <p:txBody>
          <a:bodyPr/>
          <a:lstStyle/>
          <a:p>
            <a:r>
              <a:rPr lang="fr-FR" noProof="0" dirty="0"/>
              <a:t>M. Dandekar on </a:t>
            </a:r>
            <a:r>
              <a:rPr lang="fr-FR" noProof="0" dirty="0" err="1"/>
              <a:t>behalf</a:t>
            </a:r>
            <a:r>
              <a:rPr lang="fr-FR" noProof="0" dirty="0"/>
              <a:t> of HPA</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32</a:t>
            </a:fld>
            <a:endParaRPr lang="fr-FR"/>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graphicFrame>
        <p:nvGraphicFramePr>
          <p:cNvPr id="28" name="Diagram 27">
            <a:extLst>
              <a:ext uri="{FF2B5EF4-FFF2-40B4-BE49-F238E27FC236}">
                <a16:creationId xmlns:a16="http://schemas.microsoft.com/office/drawing/2014/main" id="{DADF5DA7-A8A7-6363-D4A8-54FE641FAFD8}"/>
              </a:ext>
            </a:extLst>
          </p:cNvPr>
          <p:cNvGraphicFramePr/>
          <p:nvPr>
            <p:extLst>
              <p:ext uri="{D42A27DB-BD31-4B8C-83A1-F6EECF244321}">
                <p14:modId xmlns:p14="http://schemas.microsoft.com/office/powerpoint/2010/main" val="1754058957"/>
              </p:ext>
            </p:extLst>
          </p:nvPr>
        </p:nvGraphicFramePr>
        <p:xfrm>
          <a:off x="473832" y="919726"/>
          <a:ext cx="2664296" cy="182562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9" name="Rectangle 28">
            <a:extLst>
              <a:ext uri="{FF2B5EF4-FFF2-40B4-BE49-F238E27FC236}">
                <a16:creationId xmlns:a16="http://schemas.microsoft.com/office/drawing/2014/main" id="{C976E93F-EDAD-21CD-7DC3-18CBDCF7A68A}"/>
              </a:ext>
            </a:extLst>
          </p:cNvPr>
          <p:cNvSpPr/>
          <p:nvPr/>
        </p:nvSpPr>
        <p:spPr>
          <a:xfrm>
            <a:off x="2051184" y="2274410"/>
            <a:ext cx="972000" cy="576000"/>
          </a:xfrm>
          <a:prstGeom prst="rect">
            <a:avLst/>
          </a:prstGeom>
          <a:noFill/>
          <a:ln>
            <a:solidFill>
              <a:schemeClr val="accent6"/>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900"/>
          </a:p>
        </p:txBody>
      </p:sp>
      <p:grpSp>
        <p:nvGrpSpPr>
          <p:cNvPr id="11" name="Group 10">
            <a:extLst>
              <a:ext uri="{FF2B5EF4-FFF2-40B4-BE49-F238E27FC236}">
                <a16:creationId xmlns:a16="http://schemas.microsoft.com/office/drawing/2014/main" id="{BC21FE8B-C0DE-1BC7-7DB8-7AED060B1F71}"/>
              </a:ext>
            </a:extLst>
          </p:cNvPr>
          <p:cNvGrpSpPr/>
          <p:nvPr/>
        </p:nvGrpSpPr>
        <p:grpSpPr>
          <a:xfrm>
            <a:off x="712073" y="2917989"/>
            <a:ext cx="3618073" cy="1717097"/>
            <a:chOff x="4581420" y="2601941"/>
            <a:chExt cx="4392488" cy="2327295"/>
          </a:xfrm>
        </p:grpSpPr>
        <p:grpSp>
          <p:nvGrpSpPr>
            <p:cNvPr id="46" name="Group 45">
              <a:extLst>
                <a:ext uri="{FF2B5EF4-FFF2-40B4-BE49-F238E27FC236}">
                  <a16:creationId xmlns:a16="http://schemas.microsoft.com/office/drawing/2014/main" id="{1A99F6F9-720B-432E-26F3-7108B6F31736}"/>
                </a:ext>
              </a:extLst>
            </p:cNvPr>
            <p:cNvGrpSpPr/>
            <p:nvPr/>
          </p:nvGrpSpPr>
          <p:grpSpPr>
            <a:xfrm>
              <a:off x="4581420" y="2601941"/>
              <a:ext cx="4392488" cy="2178764"/>
              <a:chOff x="899592" y="537002"/>
              <a:chExt cx="4392488" cy="2178764"/>
            </a:xfrm>
          </p:grpSpPr>
          <p:sp>
            <p:nvSpPr>
              <p:cNvPr id="47" name="Rectangle 46">
                <a:extLst>
                  <a:ext uri="{FF2B5EF4-FFF2-40B4-BE49-F238E27FC236}">
                    <a16:creationId xmlns:a16="http://schemas.microsoft.com/office/drawing/2014/main" id="{4EA1F202-E40F-1C78-5984-9EC587473612}"/>
                  </a:ext>
                </a:extLst>
              </p:cNvPr>
              <p:cNvSpPr/>
              <p:nvPr/>
            </p:nvSpPr>
            <p:spPr>
              <a:xfrm>
                <a:off x="899592" y="537002"/>
                <a:ext cx="4392488" cy="2178764"/>
              </a:xfrm>
              <a:prstGeom prst="rect">
                <a:avLst/>
              </a:prstGeom>
              <a:solidFill>
                <a:srgbClr val="00B0F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1000" dirty="0"/>
                  <a:t>Asset</a:t>
                </a:r>
                <a:endParaRPr lang="en-GB" sz="1000" dirty="0"/>
              </a:p>
            </p:txBody>
          </p:sp>
          <p:grpSp>
            <p:nvGrpSpPr>
              <p:cNvPr id="48" name="Group 47">
                <a:extLst>
                  <a:ext uri="{FF2B5EF4-FFF2-40B4-BE49-F238E27FC236}">
                    <a16:creationId xmlns:a16="http://schemas.microsoft.com/office/drawing/2014/main" id="{26406031-D0BD-26BB-4754-A28FC734DBD2}"/>
                  </a:ext>
                </a:extLst>
              </p:cNvPr>
              <p:cNvGrpSpPr/>
              <p:nvPr/>
            </p:nvGrpSpPr>
            <p:grpSpPr>
              <a:xfrm>
                <a:off x="1479778" y="773823"/>
                <a:ext cx="1108378" cy="1691799"/>
                <a:chOff x="3768918" y="4116185"/>
                <a:chExt cx="2019630" cy="3971164"/>
              </a:xfrm>
            </p:grpSpPr>
            <p:sp>
              <p:nvSpPr>
                <p:cNvPr id="107" name="Rectangle 106">
                  <a:extLst>
                    <a:ext uri="{FF2B5EF4-FFF2-40B4-BE49-F238E27FC236}">
                      <a16:creationId xmlns:a16="http://schemas.microsoft.com/office/drawing/2014/main" id="{DB6A496B-111C-A260-95F7-2657254F6D14}"/>
                    </a:ext>
                  </a:extLst>
                </p:cNvPr>
                <p:cNvSpPr/>
                <p:nvPr/>
              </p:nvSpPr>
              <p:spPr>
                <a:xfrm>
                  <a:off x="3768918" y="4116185"/>
                  <a:ext cx="2019630" cy="3971164"/>
                </a:xfrm>
                <a:prstGeom prst="rect">
                  <a:avLst/>
                </a:prstGeom>
                <a:solidFill>
                  <a:srgbClr val="92D05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Standard Workorder 1</a:t>
                  </a:r>
                  <a:endParaRPr lang="en-GB" sz="500" dirty="0"/>
                </a:p>
              </p:txBody>
            </p:sp>
            <p:sp>
              <p:nvSpPr>
                <p:cNvPr id="108" name="Rectangle 107">
                  <a:extLst>
                    <a:ext uri="{FF2B5EF4-FFF2-40B4-BE49-F238E27FC236}">
                      <a16:creationId xmlns:a16="http://schemas.microsoft.com/office/drawing/2014/main" id="{89B652D0-5C63-8351-EA97-689EA66E4C72}"/>
                    </a:ext>
                  </a:extLst>
                </p:cNvPr>
                <p:cNvSpPr/>
                <p:nvPr/>
              </p:nvSpPr>
              <p:spPr>
                <a:xfrm>
                  <a:off x="4735001" y="4536009"/>
                  <a:ext cx="914400" cy="914401"/>
                </a:xfrm>
                <a:prstGeom prst="rect">
                  <a:avLst/>
                </a:prstGeom>
                <a:solidFill>
                  <a:schemeClr val="accent1">
                    <a:lumMod val="20000"/>
                    <a:lumOff val="80000"/>
                  </a:schemeClr>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Task</a:t>
                  </a:r>
                </a:p>
                <a:p>
                  <a:r>
                    <a:rPr lang="en-US" sz="500" dirty="0"/>
                    <a:t>Plan 01</a:t>
                  </a:r>
                </a:p>
              </p:txBody>
            </p:sp>
          </p:grpSp>
          <p:sp>
            <p:nvSpPr>
              <p:cNvPr id="49" name="Rectangle 48">
                <a:extLst>
                  <a:ext uri="{FF2B5EF4-FFF2-40B4-BE49-F238E27FC236}">
                    <a16:creationId xmlns:a16="http://schemas.microsoft.com/office/drawing/2014/main" id="{76460F82-2233-5598-9BD6-F64489A6EE43}"/>
                  </a:ext>
                </a:extLst>
              </p:cNvPr>
              <p:cNvSpPr/>
              <p:nvPr/>
            </p:nvSpPr>
            <p:spPr>
              <a:xfrm>
                <a:off x="2009967" y="1398337"/>
                <a:ext cx="501825" cy="389554"/>
              </a:xfrm>
              <a:prstGeom prst="rect">
                <a:avLst/>
              </a:prstGeom>
              <a:solidFill>
                <a:schemeClr val="accent1">
                  <a:lumMod val="20000"/>
                  <a:lumOff val="80000"/>
                </a:schemeClr>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Task</a:t>
                </a:r>
              </a:p>
              <a:p>
                <a:r>
                  <a:rPr lang="en-US" sz="500" dirty="0"/>
                  <a:t>Plan 02</a:t>
                </a:r>
              </a:p>
            </p:txBody>
          </p:sp>
          <p:sp>
            <p:nvSpPr>
              <p:cNvPr id="50" name="Rectangle 49">
                <a:extLst>
                  <a:ext uri="{FF2B5EF4-FFF2-40B4-BE49-F238E27FC236}">
                    <a16:creationId xmlns:a16="http://schemas.microsoft.com/office/drawing/2014/main" id="{E6BEC5B4-1A5D-708F-11CC-58DFA879816F}"/>
                  </a:ext>
                </a:extLst>
              </p:cNvPr>
              <p:cNvSpPr/>
              <p:nvPr/>
            </p:nvSpPr>
            <p:spPr>
              <a:xfrm>
                <a:off x="2010882" y="2002236"/>
                <a:ext cx="501825" cy="389554"/>
              </a:xfrm>
              <a:prstGeom prst="rect">
                <a:avLst/>
              </a:prstGeom>
              <a:solidFill>
                <a:schemeClr val="accent1">
                  <a:lumMod val="20000"/>
                  <a:lumOff val="80000"/>
                </a:schemeClr>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Task</a:t>
                </a:r>
              </a:p>
              <a:p>
                <a:r>
                  <a:rPr lang="en-US" sz="500" dirty="0"/>
                  <a:t>Plan ..</a:t>
                </a:r>
              </a:p>
            </p:txBody>
          </p:sp>
          <p:sp>
            <p:nvSpPr>
              <p:cNvPr id="51" name="TextBox 50">
                <a:extLst>
                  <a:ext uri="{FF2B5EF4-FFF2-40B4-BE49-F238E27FC236}">
                    <a16:creationId xmlns:a16="http://schemas.microsoft.com/office/drawing/2014/main" id="{6FB4C2B0-BAAB-CFF9-5EEC-63FC883E9AE3}"/>
                  </a:ext>
                </a:extLst>
              </p:cNvPr>
              <p:cNvSpPr txBox="1"/>
              <p:nvPr/>
            </p:nvSpPr>
            <p:spPr>
              <a:xfrm>
                <a:off x="1947978" y="1785994"/>
                <a:ext cx="171977" cy="305636"/>
              </a:xfrm>
              <a:prstGeom prst="rect">
                <a:avLst/>
              </a:prstGeom>
              <a:noFill/>
            </p:spPr>
            <p:txBody>
              <a:bodyPr wrap="square" rtlCol="0">
                <a:spAutoFit/>
              </a:bodyPr>
              <a:lstStyle/>
              <a:p>
                <a:r>
                  <a:rPr lang="en-US" sz="500" dirty="0"/>
                  <a:t>.</a:t>
                </a:r>
              </a:p>
              <a:p>
                <a:r>
                  <a:rPr lang="en-US" sz="500" dirty="0"/>
                  <a:t>.</a:t>
                </a:r>
              </a:p>
            </p:txBody>
          </p:sp>
          <p:grpSp>
            <p:nvGrpSpPr>
              <p:cNvPr id="52" name="Group 51">
                <a:extLst>
                  <a:ext uri="{FF2B5EF4-FFF2-40B4-BE49-F238E27FC236}">
                    <a16:creationId xmlns:a16="http://schemas.microsoft.com/office/drawing/2014/main" id="{47C472F3-EECC-36A6-7AD9-7641B24069F2}"/>
                  </a:ext>
                </a:extLst>
              </p:cNvPr>
              <p:cNvGrpSpPr/>
              <p:nvPr/>
            </p:nvGrpSpPr>
            <p:grpSpPr>
              <a:xfrm>
                <a:off x="2665107" y="773823"/>
                <a:ext cx="1108378" cy="1691799"/>
                <a:chOff x="3768918" y="4116185"/>
                <a:chExt cx="2019630" cy="3971164"/>
              </a:xfrm>
            </p:grpSpPr>
            <p:sp>
              <p:nvSpPr>
                <p:cNvPr id="105" name="Rectangle 104">
                  <a:extLst>
                    <a:ext uri="{FF2B5EF4-FFF2-40B4-BE49-F238E27FC236}">
                      <a16:creationId xmlns:a16="http://schemas.microsoft.com/office/drawing/2014/main" id="{09CE7BD2-481E-AA32-4C75-78099C00D94C}"/>
                    </a:ext>
                  </a:extLst>
                </p:cNvPr>
                <p:cNvSpPr/>
                <p:nvPr/>
              </p:nvSpPr>
              <p:spPr>
                <a:xfrm>
                  <a:off x="3768918" y="4116185"/>
                  <a:ext cx="2019630" cy="3971164"/>
                </a:xfrm>
                <a:prstGeom prst="rect">
                  <a:avLst/>
                </a:prstGeom>
                <a:solidFill>
                  <a:srgbClr val="92D05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Standard Workorder 2</a:t>
                  </a:r>
                  <a:endParaRPr lang="en-GB" sz="500" dirty="0"/>
                </a:p>
              </p:txBody>
            </p:sp>
            <p:sp>
              <p:nvSpPr>
                <p:cNvPr id="106" name="Rectangle 105">
                  <a:extLst>
                    <a:ext uri="{FF2B5EF4-FFF2-40B4-BE49-F238E27FC236}">
                      <a16:creationId xmlns:a16="http://schemas.microsoft.com/office/drawing/2014/main" id="{A5687CAF-CA21-B2E1-11C4-59B0E7BED16C}"/>
                    </a:ext>
                  </a:extLst>
                </p:cNvPr>
                <p:cNvSpPr/>
                <p:nvPr/>
              </p:nvSpPr>
              <p:spPr>
                <a:xfrm>
                  <a:off x="4735001" y="4536009"/>
                  <a:ext cx="914400" cy="914401"/>
                </a:xfrm>
                <a:prstGeom prst="rect">
                  <a:avLst/>
                </a:prstGeom>
                <a:solidFill>
                  <a:schemeClr val="accent1">
                    <a:lumMod val="20000"/>
                    <a:lumOff val="80000"/>
                  </a:schemeClr>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Task</a:t>
                  </a:r>
                </a:p>
                <a:p>
                  <a:r>
                    <a:rPr lang="en-US" sz="500" dirty="0"/>
                    <a:t>Plan 01</a:t>
                  </a:r>
                </a:p>
              </p:txBody>
            </p:sp>
          </p:grpSp>
          <p:sp>
            <p:nvSpPr>
              <p:cNvPr id="53" name="Rectangle 52">
                <a:extLst>
                  <a:ext uri="{FF2B5EF4-FFF2-40B4-BE49-F238E27FC236}">
                    <a16:creationId xmlns:a16="http://schemas.microsoft.com/office/drawing/2014/main" id="{8B9A1B05-20F7-46F6-FA54-3D88B2BA4485}"/>
                  </a:ext>
                </a:extLst>
              </p:cNvPr>
              <p:cNvSpPr/>
              <p:nvPr/>
            </p:nvSpPr>
            <p:spPr>
              <a:xfrm>
                <a:off x="3195296" y="1398337"/>
                <a:ext cx="501825" cy="389554"/>
              </a:xfrm>
              <a:prstGeom prst="rect">
                <a:avLst/>
              </a:prstGeom>
              <a:solidFill>
                <a:schemeClr val="accent1">
                  <a:lumMod val="20000"/>
                  <a:lumOff val="80000"/>
                </a:schemeClr>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Task</a:t>
                </a:r>
              </a:p>
              <a:p>
                <a:r>
                  <a:rPr lang="en-US" sz="500" dirty="0"/>
                  <a:t>Plan 02</a:t>
                </a:r>
              </a:p>
            </p:txBody>
          </p:sp>
          <p:sp>
            <p:nvSpPr>
              <p:cNvPr id="54" name="Rectangle 53">
                <a:extLst>
                  <a:ext uri="{FF2B5EF4-FFF2-40B4-BE49-F238E27FC236}">
                    <a16:creationId xmlns:a16="http://schemas.microsoft.com/office/drawing/2014/main" id="{C0D81BAB-E097-DD68-50EF-E2A327583CBB}"/>
                  </a:ext>
                </a:extLst>
              </p:cNvPr>
              <p:cNvSpPr/>
              <p:nvPr/>
            </p:nvSpPr>
            <p:spPr>
              <a:xfrm>
                <a:off x="3196211" y="2002236"/>
                <a:ext cx="501825" cy="389554"/>
              </a:xfrm>
              <a:prstGeom prst="rect">
                <a:avLst/>
              </a:prstGeom>
              <a:solidFill>
                <a:schemeClr val="accent1">
                  <a:lumMod val="20000"/>
                  <a:lumOff val="80000"/>
                </a:schemeClr>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Task</a:t>
                </a:r>
              </a:p>
              <a:p>
                <a:r>
                  <a:rPr lang="en-US" sz="500" dirty="0"/>
                  <a:t>Plan ..</a:t>
                </a:r>
              </a:p>
            </p:txBody>
          </p:sp>
          <p:sp>
            <p:nvSpPr>
              <p:cNvPr id="55" name="TextBox 54">
                <a:extLst>
                  <a:ext uri="{FF2B5EF4-FFF2-40B4-BE49-F238E27FC236}">
                    <a16:creationId xmlns:a16="http://schemas.microsoft.com/office/drawing/2014/main" id="{C364496E-2934-A8EE-C0BD-4CC9E531FD71}"/>
                  </a:ext>
                </a:extLst>
              </p:cNvPr>
              <p:cNvSpPr txBox="1"/>
              <p:nvPr/>
            </p:nvSpPr>
            <p:spPr>
              <a:xfrm>
                <a:off x="3133307" y="1785994"/>
                <a:ext cx="171977" cy="305636"/>
              </a:xfrm>
              <a:prstGeom prst="rect">
                <a:avLst/>
              </a:prstGeom>
              <a:noFill/>
            </p:spPr>
            <p:txBody>
              <a:bodyPr wrap="square" rtlCol="0">
                <a:spAutoFit/>
              </a:bodyPr>
              <a:lstStyle/>
              <a:p>
                <a:r>
                  <a:rPr lang="en-US" sz="500" dirty="0"/>
                  <a:t>.</a:t>
                </a:r>
              </a:p>
              <a:p>
                <a:r>
                  <a:rPr lang="en-US" sz="500" dirty="0"/>
                  <a:t>.</a:t>
                </a:r>
              </a:p>
            </p:txBody>
          </p:sp>
          <p:grpSp>
            <p:nvGrpSpPr>
              <p:cNvPr id="56" name="Group 55">
                <a:extLst>
                  <a:ext uri="{FF2B5EF4-FFF2-40B4-BE49-F238E27FC236}">
                    <a16:creationId xmlns:a16="http://schemas.microsoft.com/office/drawing/2014/main" id="{CDC6C20A-4D29-31D3-B521-211971470BFA}"/>
                  </a:ext>
                </a:extLst>
              </p:cNvPr>
              <p:cNvGrpSpPr/>
              <p:nvPr/>
            </p:nvGrpSpPr>
            <p:grpSpPr>
              <a:xfrm>
                <a:off x="3955411" y="773823"/>
                <a:ext cx="1108378" cy="1691799"/>
                <a:chOff x="3768918" y="4116185"/>
                <a:chExt cx="2019630" cy="3971164"/>
              </a:xfrm>
            </p:grpSpPr>
            <p:sp>
              <p:nvSpPr>
                <p:cNvPr id="103" name="Rectangle 102">
                  <a:extLst>
                    <a:ext uri="{FF2B5EF4-FFF2-40B4-BE49-F238E27FC236}">
                      <a16:creationId xmlns:a16="http://schemas.microsoft.com/office/drawing/2014/main" id="{0D391238-0234-3149-3EE8-7E6038EE7DB8}"/>
                    </a:ext>
                  </a:extLst>
                </p:cNvPr>
                <p:cNvSpPr/>
                <p:nvPr/>
              </p:nvSpPr>
              <p:spPr>
                <a:xfrm>
                  <a:off x="3768918" y="4116185"/>
                  <a:ext cx="2019630" cy="3971164"/>
                </a:xfrm>
                <a:prstGeom prst="rect">
                  <a:avLst/>
                </a:prstGeom>
                <a:solidFill>
                  <a:srgbClr val="92D050"/>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Standard Workorder X</a:t>
                  </a:r>
                  <a:endParaRPr lang="en-GB" sz="500" dirty="0"/>
                </a:p>
              </p:txBody>
            </p:sp>
            <p:sp>
              <p:nvSpPr>
                <p:cNvPr id="104" name="Rectangle 103">
                  <a:extLst>
                    <a:ext uri="{FF2B5EF4-FFF2-40B4-BE49-F238E27FC236}">
                      <a16:creationId xmlns:a16="http://schemas.microsoft.com/office/drawing/2014/main" id="{24F5D34C-A75D-36C6-358A-E692D15BDBD3}"/>
                    </a:ext>
                  </a:extLst>
                </p:cNvPr>
                <p:cNvSpPr/>
                <p:nvPr/>
              </p:nvSpPr>
              <p:spPr>
                <a:xfrm>
                  <a:off x="4735001" y="4536009"/>
                  <a:ext cx="914400" cy="914401"/>
                </a:xfrm>
                <a:prstGeom prst="rect">
                  <a:avLst/>
                </a:prstGeom>
                <a:solidFill>
                  <a:schemeClr val="accent1">
                    <a:lumMod val="20000"/>
                    <a:lumOff val="80000"/>
                  </a:schemeClr>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Task</a:t>
                  </a:r>
                </a:p>
                <a:p>
                  <a:r>
                    <a:rPr lang="en-US" sz="500" dirty="0"/>
                    <a:t>Plan 01</a:t>
                  </a:r>
                </a:p>
              </p:txBody>
            </p:sp>
          </p:grpSp>
          <p:sp>
            <p:nvSpPr>
              <p:cNvPr id="57" name="Rectangle 56">
                <a:extLst>
                  <a:ext uri="{FF2B5EF4-FFF2-40B4-BE49-F238E27FC236}">
                    <a16:creationId xmlns:a16="http://schemas.microsoft.com/office/drawing/2014/main" id="{9746DFB3-00F3-C019-C159-3C4232F2B706}"/>
                  </a:ext>
                </a:extLst>
              </p:cNvPr>
              <p:cNvSpPr/>
              <p:nvPr/>
            </p:nvSpPr>
            <p:spPr>
              <a:xfrm>
                <a:off x="4485600" y="1398337"/>
                <a:ext cx="501825" cy="389554"/>
              </a:xfrm>
              <a:prstGeom prst="rect">
                <a:avLst/>
              </a:prstGeom>
              <a:solidFill>
                <a:schemeClr val="accent1">
                  <a:lumMod val="20000"/>
                  <a:lumOff val="80000"/>
                </a:schemeClr>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Task</a:t>
                </a:r>
              </a:p>
              <a:p>
                <a:r>
                  <a:rPr lang="en-US" sz="500" dirty="0"/>
                  <a:t>Plan 02</a:t>
                </a:r>
              </a:p>
            </p:txBody>
          </p:sp>
          <p:sp>
            <p:nvSpPr>
              <p:cNvPr id="58" name="Rectangle 57">
                <a:extLst>
                  <a:ext uri="{FF2B5EF4-FFF2-40B4-BE49-F238E27FC236}">
                    <a16:creationId xmlns:a16="http://schemas.microsoft.com/office/drawing/2014/main" id="{60A2FA33-6FEB-C89A-95E8-AF2EF4E1D4EE}"/>
                  </a:ext>
                </a:extLst>
              </p:cNvPr>
              <p:cNvSpPr/>
              <p:nvPr/>
            </p:nvSpPr>
            <p:spPr>
              <a:xfrm>
                <a:off x="4486515" y="2002236"/>
                <a:ext cx="501825" cy="389554"/>
              </a:xfrm>
              <a:prstGeom prst="rect">
                <a:avLst/>
              </a:prstGeom>
              <a:solidFill>
                <a:schemeClr val="accent1">
                  <a:lumMod val="20000"/>
                  <a:lumOff val="80000"/>
                </a:schemeClr>
              </a:solidFill>
              <a:ln>
                <a:solidFill>
                  <a:schemeClr val="tx1"/>
                </a:solidFill>
              </a:ln>
            </p:spPr>
            <p:style>
              <a:lnRef idx="2">
                <a:schemeClr val="accent4"/>
              </a:lnRef>
              <a:fillRef idx="1">
                <a:schemeClr val="lt1"/>
              </a:fillRef>
              <a:effectRef idx="0">
                <a:schemeClr val="accent4"/>
              </a:effectRef>
              <a:fontRef idx="minor">
                <a:schemeClr val="dk1"/>
              </a:fontRef>
            </p:style>
            <p:txBody>
              <a:bodyPr rtlCol="0" anchor="t"/>
              <a:lstStyle/>
              <a:p>
                <a:r>
                  <a:rPr lang="en-US" sz="500" dirty="0"/>
                  <a:t>Task</a:t>
                </a:r>
              </a:p>
              <a:p>
                <a:r>
                  <a:rPr lang="en-US" sz="500" dirty="0"/>
                  <a:t>Plan ..</a:t>
                </a:r>
              </a:p>
            </p:txBody>
          </p:sp>
          <p:sp>
            <p:nvSpPr>
              <p:cNvPr id="102" name="TextBox 101">
                <a:extLst>
                  <a:ext uri="{FF2B5EF4-FFF2-40B4-BE49-F238E27FC236}">
                    <a16:creationId xmlns:a16="http://schemas.microsoft.com/office/drawing/2014/main" id="{A82394FA-3DE5-688D-14F3-914DC4F2A2F3}"/>
                  </a:ext>
                </a:extLst>
              </p:cNvPr>
              <p:cNvSpPr txBox="1"/>
              <p:nvPr/>
            </p:nvSpPr>
            <p:spPr>
              <a:xfrm>
                <a:off x="4423611" y="1785994"/>
                <a:ext cx="171977" cy="305636"/>
              </a:xfrm>
              <a:prstGeom prst="rect">
                <a:avLst/>
              </a:prstGeom>
              <a:noFill/>
            </p:spPr>
            <p:txBody>
              <a:bodyPr wrap="square" rtlCol="0">
                <a:spAutoFit/>
              </a:bodyPr>
              <a:lstStyle/>
              <a:p>
                <a:r>
                  <a:rPr lang="en-US" sz="500" dirty="0"/>
                  <a:t>.</a:t>
                </a:r>
              </a:p>
              <a:p>
                <a:r>
                  <a:rPr lang="en-US" sz="500" dirty="0"/>
                  <a:t>.</a:t>
                </a:r>
              </a:p>
            </p:txBody>
          </p:sp>
        </p:grpSp>
        <p:sp>
          <p:nvSpPr>
            <p:cNvPr id="2" name="TextBox 1">
              <a:extLst>
                <a:ext uri="{FF2B5EF4-FFF2-40B4-BE49-F238E27FC236}">
                  <a16:creationId xmlns:a16="http://schemas.microsoft.com/office/drawing/2014/main" id="{CF113AA5-0B7F-57CF-B17B-AF5D05F881BA}"/>
                </a:ext>
              </a:extLst>
            </p:cNvPr>
            <p:cNvSpPr txBox="1"/>
            <p:nvPr/>
          </p:nvSpPr>
          <p:spPr>
            <a:xfrm>
              <a:off x="6429827" y="4759959"/>
              <a:ext cx="870751" cy="169277"/>
            </a:xfrm>
            <a:prstGeom prst="rect">
              <a:avLst/>
            </a:prstGeom>
            <a:noFill/>
          </p:spPr>
          <p:txBody>
            <a:bodyPr wrap="none" rtlCol="0">
              <a:spAutoFit/>
            </a:bodyPr>
            <a:lstStyle/>
            <a:p>
              <a:r>
                <a:rPr lang="en-US" sz="500" dirty="0"/>
                <a:t>Note: Updated Structure</a:t>
              </a:r>
              <a:endParaRPr lang="en-GB" sz="500" dirty="0"/>
            </a:p>
          </p:txBody>
        </p:sp>
      </p:grpSp>
      <p:sp>
        <p:nvSpPr>
          <p:cNvPr id="3" name="Rectangle 2">
            <a:extLst>
              <a:ext uri="{FF2B5EF4-FFF2-40B4-BE49-F238E27FC236}">
                <a16:creationId xmlns:a16="http://schemas.microsoft.com/office/drawing/2014/main" id="{F256C449-AE3F-DB23-6479-5DC9527396EF}"/>
              </a:ext>
            </a:extLst>
          </p:cNvPr>
          <p:cNvSpPr/>
          <p:nvPr/>
        </p:nvSpPr>
        <p:spPr>
          <a:xfrm>
            <a:off x="1064898" y="3050924"/>
            <a:ext cx="1125080" cy="1393033"/>
          </a:xfrm>
          <a:prstGeom prst="rect">
            <a:avLst/>
          </a:prstGeom>
          <a:noFill/>
          <a:ln>
            <a:solidFill>
              <a:schemeClr val="accent6"/>
            </a:solidFill>
            <a:prstDash val="dash"/>
          </a:ln>
          <a:effectLst>
            <a:glow rad="101600">
              <a:srgbClr val="FFFF00">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900"/>
          </a:p>
        </p:txBody>
      </p:sp>
      <p:pic>
        <p:nvPicPr>
          <p:cNvPr id="10" name="Picture 9">
            <a:extLst>
              <a:ext uri="{FF2B5EF4-FFF2-40B4-BE49-F238E27FC236}">
                <a16:creationId xmlns:a16="http://schemas.microsoft.com/office/drawing/2014/main" id="{2CB2877E-F862-07E6-BA23-0834FD7F5664}"/>
              </a:ext>
            </a:extLst>
          </p:cNvPr>
          <p:cNvPicPr>
            <a:picLocks noChangeAspect="1"/>
          </p:cNvPicPr>
          <p:nvPr/>
        </p:nvPicPr>
        <p:blipFill>
          <a:blip r:embed="rId9"/>
          <a:stretch>
            <a:fillRect/>
          </a:stretch>
        </p:blipFill>
        <p:spPr>
          <a:xfrm>
            <a:off x="4439224" y="1112888"/>
            <a:ext cx="4359521" cy="3116211"/>
          </a:xfrm>
          <a:prstGeom prst="rect">
            <a:avLst/>
          </a:prstGeom>
          <a:ln>
            <a:solidFill>
              <a:srgbClr val="00B0F0"/>
            </a:solidFill>
          </a:ln>
        </p:spPr>
      </p:pic>
      <p:sp>
        <p:nvSpPr>
          <p:cNvPr id="13" name="Rectangle 12">
            <a:extLst>
              <a:ext uri="{FF2B5EF4-FFF2-40B4-BE49-F238E27FC236}">
                <a16:creationId xmlns:a16="http://schemas.microsoft.com/office/drawing/2014/main" id="{E51E77CE-D199-50DD-2F90-C5D58C34126C}"/>
              </a:ext>
            </a:extLst>
          </p:cNvPr>
          <p:cNvSpPr/>
          <p:nvPr/>
        </p:nvSpPr>
        <p:spPr>
          <a:xfrm>
            <a:off x="4788024" y="2670992"/>
            <a:ext cx="1584176" cy="1052885"/>
          </a:xfrm>
          <a:prstGeom prst="rect">
            <a:avLst/>
          </a:prstGeom>
          <a:noFill/>
          <a:ln>
            <a:solidFill>
              <a:schemeClr val="accent6"/>
            </a:solidFill>
            <a:prstDash val="dash"/>
          </a:ln>
          <a:effectLst>
            <a:glow rad="101600">
              <a:srgbClr val="FFFF00">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900"/>
          </a:p>
        </p:txBody>
      </p:sp>
    </p:spTree>
    <p:extLst>
      <p:ext uri="{BB962C8B-B14F-4D97-AF65-F5344CB8AC3E}">
        <p14:creationId xmlns:p14="http://schemas.microsoft.com/office/powerpoint/2010/main" val="3931899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childTnLst>
                          </p:cTn>
                        </p:par>
                        <p:par>
                          <p:cTn id="8" fill="hold">
                            <p:stCondLst>
                              <p:cond delay="1000"/>
                            </p:stCondLst>
                            <p:childTnLst>
                              <p:par>
                                <p:cTn id="9" presetID="26" presetClass="emph" presetSubtype="0" fill="hold" grpId="1" nodeType="afterEffect">
                                  <p:stCondLst>
                                    <p:cond delay="0"/>
                                  </p:stCondLst>
                                  <p:childTnLst>
                                    <p:animEffect transition="out" filter="fade">
                                      <p:cBhvr>
                                        <p:cTn id="10" dur="1000" tmFilter="0, 0; .2, .5; .8, .5; 1, 0"/>
                                        <p:tgtEl>
                                          <p:spTgt spid="3"/>
                                        </p:tgtEl>
                                      </p:cBhvr>
                                    </p:animEffect>
                                    <p:animScale>
                                      <p:cBhvr>
                                        <p:cTn id="11" dur="500" autoRev="1" fill="hold"/>
                                        <p:tgtEl>
                                          <p:spTgt spid="3"/>
                                        </p:tgtEl>
                                      </p:cBhvr>
                                      <p:by x="105000" y="105000"/>
                                    </p:animScale>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1000"/>
                                        <p:tgtEl>
                                          <p:spTgt spid="13"/>
                                        </p:tgtEl>
                                      </p:cBhvr>
                                    </p:animEffect>
                                  </p:childTnLst>
                                </p:cTn>
                              </p:par>
                            </p:childTnLst>
                          </p:cTn>
                        </p:par>
                        <p:par>
                          <p:cTn id="20" fill="hold">
                            <p:stCondLst>
                              <p:cond delay="3500"/>
                            </p:stCondLst>
                            <p:childTnLst>
                              <p:par>
                                <p:cTn id="21" presetID="26" presetClass="emph" presetSubtype="0" fill="hold" grpId="1" nodeType="afterEffect">
                                  <p:stCondLst>
                                    <p:cond delay="0"/>
                                  </p:stCondLst>
                                  <p:childTnLst>
                                    <p:animEffect transition="out" filter="fade">
                                      <p:cBhvr>
                                        <p:cTn id="22" dur="1000" tmFilter="0, 0; .2, .5; .8, .5; 1, 0"/>
                                        <p:tgtEl>
                                          <p:spTgt spid="13"/>
                                        </p:tgtEl>
                                      </p:cBhvr>
                                    </p:animEffect>
                                    <p:animScale>
                                      <p:cBhvr>
                                        <p:cTn id="23" dur="500"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13" grpId="0" animBg="1"/>
      <p:bldP spid="13" grpId="1"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US" dirty="0"/>
              <a:t>Process</a:t>
            </a:r>
            <a:endParaRPr lang="en-GB" dirty="0"/>
          </a:p>
        </p:txBody>
      </p:sp>
      <p:sp>
        <p:nvSpPr>
          <p:cNvPr id="9" name="Espace réservé du contenu 8"/>
          <p:cNvSpPr>
            <a:spLocks noGrp="1"/>
          </p:cNvSpPr>
          <p:nvPr>
            <p:ph idx="1"/>
          </p:nvPr>
        </p:nvSpPr>
        <p:spPr/>
        <p:txBody>
          <a:bodyPr>
            <a:normAutofit/>
          </a:bodyPr>
          <a:lstStyle/>
          <a:p>
            <a:pPr algn="l"/>
            <a:r>
              <a:rPr lang="en-US" sz="1100" dirty="0"/>
              <a:t>How to manage data? Data entry, storage of assets, reference documents</a:t>
            </a:r>
          </a:p>
          <a:p>
            <a:pPr algn="l"/>
            <a:r>
              <a:rPr lang="en-US" sz="1100" dirty="0"/>
              <a:t>Data entry?</a:t>
            </a:r>
          </a:p>
          <a:p>
            <a:pPr lvl="1" algn="l"/>
            <a:r>
              <a:rPr lang="en-US" sz="1100" dirty="0"/>
              <a:t>Manual/ On-the-go data input</a:t>
            </a:r>
          </a:p>
          <a:p>
            <a:pPr lvl="1" algn="l"/>
            <a:r>
              <a:rPr lang="en-US" sz="1100" dirty="0"/>
              <a:t>Mass uploading</a:t>
            </a:r>
            <a:endParaRPr lang="en-GB" sz="1100" dirty="0"/>
          </a:p>
        </p:txBody>
      </p:sp>
      <p:sp>
        <p:nvSpPr>
          <p:cNvPr id="4" name="Espace réservé du pied de page 3"/>
          <p:cNvSpPr>
            <a:spLocks noGrp="1"/>
          </p:cNvSpPr>
          <p:nvPr>
            <p:ph type="ftr" sz="quarter" idx="11"/>
          </p:nvPr>
        </p:nvSpPr>
        <p:spPr/>
        <p:txBody>
          <a:bodyPr/>
          <a:lstStyle/>
          <a:p>
            <a:r>
              <a:rPr lang="fr-FR" noProof="0" dirty="0"/>
              <a:t>M. Dandekar on </a:t>
            </a:r>
            <a:r>
              <a:rPr lang="fr-FR" noProof="0" dirty="0" err="1"/>
              <a:t>behalf</a:t>
            </a:r>
            <a:r>
              <a:rPr lang="fr-FR" noProof="0" dirty="0"/>
              <a:t> of HPA</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33</a:t>
            </a:fld>
            <a:endParaRPr lang="fr-FR"/>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pic>
        <p:nvPicPr>
          <p:cNvPr id="15" name="Picture 14">
            <a:extLst>
              <a:ext uri="{FF2B5EF4-FFF2-40B4-BE49-F238E27FC236}">
                <a16:creationId xmlns:a16="http://schemas.microsoft.com/office/drawing/2014/main" id="{AAE6B674-FDC3-A9AE-27E1-E14C1CA2C87D}"/>
              </a:ext>
            </a:extLst>
          </p:cNvPr>
          <p:cNvPicPr>
            <a:picLocks noChangeAspect="1"/>
          </p:cNvPicPr>
          <p:nvPr/>
        </p:nvPicPr>
        <p:blipFill>
          <a:blip r:embed="rId4"/>
          <a:stretch>
            <a:fillRect/>
          </a:stretch>
        </p:blipFill>
        <p:spPr>
          <a:xfrm>
            <a:off x="2990629" y="2181170"/>
            <a:ext cx="3162741" cy="781159"/>
          </a:xfrm>
          <a:prstGeom prst="rect">
            <a:avLst/>
          </a:prstGeom>
          <a:ln>
            <a:solidFill>
              <a:srgbClr val="00B0F0"/>
            </a:solidFill>
          </a:ln>
        </p:spPr>
      </p:pic>
      <p:pic>
        <p:nvPicPr>
          <p:cNvPr id="23" name="Graphic 22" descr="Badge Tick1 outline">
            <a:extLst>
              <a:ext uri="{FF2B5EF4-FFF2-40B4-BE49-F238E27FC236}">
                <a16:creationId xmlns:a16="http://schemas.microsoft.com/office/drawing/2014/main" id="{6FD14AF3-F0AB-656E-772A-342FB460BA2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308304" y="2114548"/>
            <a:ext cx="914400" cy="914400"/>
          </a:xfrm>
          <a:prstGeom prst="rect">
            <a:avLst/>
          </a:prstGeom>
        </p:spPr>
      </p:pic>
      <p:grpSp>
        <p:nvGrpSpPr>
          <p:cNvPr id="44" name="Group 43">
            <a:extLst>
              <a:ext uri="{FF2B5EF4-FFF2-40B4-BE49-F238E27FC236}">
                <a16:creationId xmlns:a16="http://schemas.microsoft.com/office/drawing/2014/main" id="{75DC82CB-0E7B-9879-F0C8-A85528E5C02B}"/>
              </a:ext>
            </a:extLst>
          </p:cNvPr>
          <p:cNvGrpSpPr/>
          <p:nvPr/>
        </p:nvGrpSpPr>
        <p:grpSpPr>
          <a:xfrm>
            <a:off x="961080" y="2166570"/>
            <a:ext cx="914400" cy="1853119"/>
            <a:chOff x="961080" y="2166570"/>
            <a:chExt cx="914400" cy="1853119"/>
          </a:xfrm>
        </p:grpSpPr>
        <p:pic>
          <p:nvPicPr>
            <p:cNvPr id="19" name="Graphic 18" descr="Table outline">
              <a:extLst>
                <a:ext uri="{FF2B5EF4-FFF2-40B4-BE49-F238E27FC236}">
                  <a16:creationId xmlns:a16="http://schemas.microsoft.com/office/drawing/2014/main" id="{BF634CCE-1F9E-1827-42DF-80F27AE3F93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61080" y="2166570"/>
              <a:ext cx="914400" cy="914400"/>
            </a:xfrm>
            <a:prstGeom prst="rect">
              <a:avLst/>
            </a:prstGeom>
          </p:spPr>
        </p:pic>
        <p:sp>
          <p:nvSpPr>
            <p:cNvPr id="24" name="TextBox 23">
              <a:extLst>
                <a:ext uri="{FF2B5EF4-FFF2-40B4-BE49-F238E27FC236}">
                  <a16:creationId xmlns:a16="http://schemas.microsoft.com/office/drawing/2014/main" id="{36046C74-86B6-3424-CB11-CF3097D373B9}"/>
                </a:ext>
              </a:extLst>
            </p:cNvPr>
            <p:cNvSpPr txBox="1"/>
            <p:nvPr/>
          </p:nvSpPr>
          <p:spPr>
            <a:xfrm>
              <a:off x="997331" y="3080970"/>
              <a:ext cx="841897" cy="938719"/>
            </a:xfrm>
            <a:prstGeom prst="rect">
              <a:avLst/>
            </a:prstGeom>
            <a:noFill/>
          </p:spPr>
          <p:txBody>
            <a:bodyPr wrap="none" rtlCol="0">
              <a:spAutoFit/>
            </a:bodyPr>
            <a:lstStyle/>
            <a:p>
              <a:r>
                <a:rPr lang="en-US" sz="1100" dirty="0"/>
                <a:t>Template:</a:t>
              </a:r>
            </a:p>
            <a:p>
              <a:r>
                <a:rPr lang="en-US" sz="1100" dirty="0"/>
                <a:t>Asset</a:t>
              </a:r>
            </a:p>
            <a:p>
              <a:r>
                <a:rPr lang="en-US" sz="1100" dirty="0"/>
                <a:t>Workorder</a:t>
              </a:r>
            </a:p>
            <a:p>
              <a:r>
                <a:rPr lang="en-US" sz="1100" dirty="0"/>
                <a:t>Parameter</a:t>
              </a:r>
              <a:endParaRPr lang="en-GB" sz="1100" dirty="0"/>
            </a:p>
            <a:p>
              <a:r>
                <a:rPr lang="en-GB" sz="1100" dirty="0"/>
                <a:t>etc</a:t>
              </a:r>
              <a:endParaRPr lang="en-US" sz="1100" dirty="0"/>
            </a:p>
          </p:txBody>
        </p:sp>
      </p:grpSp>
      <p:sp>
        <p:nvSpPr>
          <p:cNvPr id="25" name="Arrow: Right 24">
            <a:extLst>
              <a:ext uri="{FF2B5EF4-FFF2-40B4-BE49-F238E27FC236}">
                <a16:creationId xmlns:a16="http://schemas.microsoft.com/office/drawing/2014/main" id="{43C20773-7249-BB01-C354-26245E32FD1B}"/>
              </a:ext>
            </a:extLst>
          </p:cNvPr>
          <p:cNvSpPr/>
          <p:nvPr/>
        </p:nvSpPr>
        <p:spPr>
          <a:xfrm>
            <a:off x="1921014" y="2414588"/>
            <a:ext cx="978408" cy="31432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2" name="Arrow: Right 41">
            <a:extLst>
              <a:ext uri="{FF2B5EF4-FFF2-40B4-BE49-F238E27FC236}">
                <a16:creationId xmlns:a16="http://schemas.microsoft.com/office/drawing/2014/main" id="{FCCD7F85-00FF-610F-7943-B423BC8809EA}"/>
              </a:ext>
            </a:extLst>
          </p:cNvPr>
          <p:cNvSpPr/>
          <p:nvPr/>
        </p:nvSpPr>
        <p:spPr>
          <a:xfrm>
            <a:off x="6290111" y="2414587"/>
            <a:ext cx="978408" cy="31432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67476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1" end="1"/>
                                            </p:txEl>
                                          </p:spTgt>
                                        </p:tgtEl>
                                        <p:attrNameLst>
                                          <p:attrName>style.visibility</p:attrName>
                                        </p:attrNameLst>
                                      </p:cBhvr>
                                      <p:to>
                                        <p:strVal val="visible"/>
                                      </p:to>
                                    </p:set>
                                    <p:animEffect transition="in" filter="fade">
                                      <p:cBhvr>
                                        <p:cTn id="7" dur="500"/>
                                        <p:tgtEl>
                                          <p:spTgt spid="9">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9">
                                            <p:txEl>
                                              <p:pRg st="2" end="2"/>
                                            </p:txEl>
                                          </p:spTgt>
                                        </p:tgtEl>
                                        <p:attrNameLst>
                                          <p:attrName>style.visibility</p:attrName>
                                        </p:attrNameLst>
                                      </p:cBhvr>
                                      <p:to>
                                        <p:strVal val="visible"/>
                                      </p:to>
                                    </p:set>
                                    <p:animEffect transition="in" filter="fade">
                                      <p:cBhvr>
                                        <p:cTn id="10" dur="500"/>
                                        <p:tgtEl>
                                          <p:spTgt spid="9">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9">
                                            <p:txEl>
                                              <p:pRg st="3" end="3"/>
                                            </p:txEl>
                                          </p:spTgt>
                                        </p:tgtEl>
                                        <p:attrNameLst>
                                          <p:attrName>style.visibility</p:attrName>
                                        </p:attrNameLst>
                                      </p:cBhvr>
                                      <p:to>
                                        <p:strVal val="visible"/>
                                      </p:to>
                                    </p:set>
                                    <p:animEffect transition="in" filter="fade">
                                      <p:cBhvr>
                                        <p:cTn id="13" dur="500"/>
                                        <p:tgtEl>
                                          <p:spTgt spid="9">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4"/>
                                        </p:tgtEl>
                                        <p:attrNameLst>
                                          <p:attrName>style.visibility</p:attrName>
                                        </p:attrNameLst>
                                      </p:cBhvr>
                                      <p:to>
                                        <p:strVal val="visible"/>
                                      </p:to>
                                    </p:set>
                                    <p:animEffect transition="in" filter="fade">
                                      <p:cBhvr>
                                        <p:cTn id="18" dur="1000"/>
                                        <p:tgtEl>
                                          <p:spTgt spid="44"/>
                                        </p:tgtEl>
                                      </p:cBhvr>
                                    </p:animEffect>
                                  </p:childTnLst>
                                </p:cTn>
                              </p:par>
                            </p:childTnLst>
                          </p:cTn>
                        </p:par>
                        <p:par>
                          <p:cTn id="19" fill="hold">
                            <p:stCondLst>
                              <p:cond delay="1000"/>
                            </p:stCondLst>
                            <p:childTnLst>
                              <p:par>
                                <p:cTn id="20" presetID="10" presetClass="entr" presetSubtype="0" fill="hold" grpId="0" nodeType="after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1000"/>
                                        <p:tgtEl>
                                          <p:spTgt spid="25"/>
                                        </p:tgtEl>
                                      </p:cBhvr>
                                    </p:animEffect>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1000"/>
                                        <p:tgtEl>
                                          <p:spTgt spid="15"/>
                                        </p:tgtEl>
                                      </p:cBhvr>
                                    </p:animEffect>
                                  </p:childTnLst>
                                </p:cTn>
                              </p:par>
                            </p:childTnLst>
                          </p:cTn>
                        </p:par>
                        <p:par>
                          <p:cTn id="27" fill="hold">
                            <p:stCondLst>
                              <p:cond delay="3000"/>
                            </p:stCondLst>
                            <p:childTnLst>
                              <p:par>
                                <p:cTn id="28" presetID="10" presetClass="entr" presetSubtype="0" fill="hold" grpId="0" nodeType="afterEffect">
                                  <p:stCondLst>
                                    <p:cond delay="0"/>
                                  </p:stCondLst>
                                  <p:childTnLst>
                                    <p:set>
                                      <p:cBhvr>
                                        <p:cTn id="29" dur="1" fill="hold">
                                          <p:stCondLst>
                                            <p:cond delay="0"/>
                                          </p:stCondLst>
                                        </p:cTn>
                                        <p:tgtEl>
                                          <p:spTgt spid="42"/>
                                        </p:tgtEl>
                                        <p:attrNameLst>
                                          <p:attrName>style.visibility</p:attrName>
                                        </p:attrNameLst>
                                      </p:cBhvr>
                                      <p:to>
                                        <p:strVal val="visible"/>
                                      </p:to>
                                    </p:set>
                                    <p:animEffect transition="in" filter="fade">
                                      <p:cBhvr>
                                        <p:cTn id="30" dur="1000"/>
                                        <p:tgtEl>
                                          <p:spTgt spid="42"/>
                                        </p:tgtEl>
                                      </p:cBhvr>
                                    </p:animEffect>
                                  </p:childTnLst>
                                </p:cTn>
                              </p:par>
                              <p:par>
                                <p:cTn id="31" presetID="10" presetClass="entr" presetSubtype="0" fill="hold" nodeType="with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US" dirty="0"/>
              <a:t>Process</a:t>
            </a:r>
            <a:endParaRPr lang="en-GB" dirty="0"/>
          </a:p>
        </p:txBody>
      </p:sp>
      <p:sp>
        <p:nvSpPr>
          <p:cNvPr id="9" name="Espace réservé du contenu 8"/>
          <p:cNvSpPr>
            <a:spLocks noGrp="1"/>
          </p:cNvSpPr>
          <p:nvPr>
            <p:ph idx="1"/>
          </p:nvPr>
        </p:nvSpPr>
        <p:spPr/>
        <p:txBody>
          <a:bodyPr>
            <a:normAutofit/>
          </a:bodyPr>
          <a:lstStyle/>
          <a:p>
            <a:pPr algn="l"/>
            <a:r>
              <a:rPr lang="en-US" sz="1100" dirty="0"/>
              <a:t>Storage of assets?</a:t>
            </a:r>
          </a:p>
          <a:p>
            <a:pPr lvl="1" algn="l"/>
            <a:r>
              <a:rPr lang="en-US" sz="1100" dirty="0"/>
              <a:t>Managing inventory</a:t>
            </a:r>
          </a:p>
          <a:p>
            <a:pPr lvl="1" algn="l"/>
            <a:r>
              <a:rPr lang="en-US" sz="1100" dirty="0"/>
              <a:t>Storage locations</a:t>
            </a:r>
            <a:endParaRPr lang="en-GB" sz="1100" dirty="0"/>
          </a:p>
        </p:txBody>
      </p:sp>
      <p:sp>
        <p:nvSpPr>
          <p:cNvPr id="4" name="Espace réservé du pied de page 3"/>
          <p:cNvSpPr>
            <a:spLocks noGrp="1"/>
          </p:cNvSpPr>
          <p:nvPr>
            <p:ph type="ftr" sz="quarter" idx="11"/>
          </p:nvPr>
        </p:nvSpPr>
        <p:spPr/>
        <p:txBody>
          <a:bodyPr/>
          <a:lstStyle/>
          <a:p>
            <a:r>
              <a:rPr lang="fr-FR" noProof="0" dirty="0"/>
              <a:t>M. Dandekar on </a:t>
            </a:r>
            <a:r>
              <a:rPr lang="fr-FR" noProof="0" dirty="0" err="1"/>
              <a:t>behalf</a:t>
            </a:r>
            <a:r>
              <a:rPr lang="fr-FR" noProof="0" dirty="0"/>
              <a:t> of HPA</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34</a:t>
            </a:fld>
            <a:endParaRPr lang="fr-FR"/>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grpSp>
        <p:nvGrpSpPr>
          <p:cNvPr id="46" name="Group 45">
            <a:extLst>
              <a:ext uri="{FF2B5EF4-FFF2-40B4-BE49-F238E27FC236}">
                <a16:creationId xmlns:a16="http://schemas.microsoft.com/office/drawing/2014/main" id="{479BC246-64AA-4F71-FE06-AC333C38D176}"/>
              </a:ext>
            </a:extLst>
          </p:cNvPr>
          <p:cNvGrpSpPr/>
          <p:nvPr/>
        </p:nvGrpSpPr>
        <p:grpSpPr>
          <a:xfrm>
            <a:off x="612000" y="1647654"/>
            <a:ext cx="2468844" cy="2879401"/>
            <a:chOff x="612000" y="1647654"/>
            <a:chExt cx="2468844" cy="2879401"/>
          </a:xfrm>
        </p:grpSpPr>
        <p:pic>
          <p:nvPicPr>
            <p:cNvPr id="12" name="Graphic 11" descr="Warehouse outline">
              <a:extLst>
                <a:ext uri="{FF2B5EF4-FFF2-40B4-BE49-F238E27FC236}">
                  <a16:creationId xmlns:a16="http://schemas.microsoft.com/office/drawing/2014/main" id="{4A63F3A2-07E6-1B2E-106B-1115FE58D0F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12000" y="1647654"/>
              <a:ext cx="2468844" cy="2468844"/>
            </a:xfrm>
            <a:prstGeom prst="rect">
              <a:avLst/>
            </a:prstGeom>
          </p:spPr>
        </p:pic>
        <p:sp>
          <p:nvSpPr>
            <p:cNvPr id="45" name="TextBox 44">
              <a:extLst>
                <a:ext uri="{FF2B5EF4-FFF2-40B4-BE49-F238E27FC236}">
                  <a16:creationId xmlns:a16="http://schemas.microsoft.com/office/drawing/2014/main" id="{51E26486-4442-AC70-1E6F-83D634DB9033}"/>
                </a:ext>
              </a:extLst>
            </p:cNvPr>
            <p:cNvSpPr txBox="1"/>
            <p:nvPr/>
          </p:nvSpPr>
          <p:spPr>
            <a:xfrm>
              <a:off x="1079302" y="4126945"/>
              <a:ext cx="1332416" cy="400110"/>
            </a:xfrm>
            <a:prstGeom prst="rect">
              <a:avLst/>
            </a:prstGeom>
            <a:noFill/>
          </p:spPr>
          <p:txBody>
            <a:bodyPr wrap="none" rtlCol="0">
              <a:spAutoFit/>
            </a:bodyPr>
            <a:lstStyle/>
            <a:p>
              <a:r>
                <a:rPr lang="en-US" sz="1100" dirty="0"/>
                <a:t>GM-HPA Store</a:t>
              </a:r>
            </a:p>
            <a:p>
              <a:r>
                <a:rPr lang="en-US" sz="900" dirty="0"/>
                <a:t>(Virtual Store in Kiosk)</a:t>
              </a:r>
              <a:endParaRPr lang="en-GB" sz="900" dirty="0"/>
            </a:p>
          </p:txBody>
        </p:sp>
      </p:grpSp>
      <p:sp>
        <p:nvSpPr>
          <p:cNvPr id="47" name="Arrow: Right 46">
            <a:extLst>
              <a:ext uri="{FF2B5EF4-FFF2-40B4-BE49-F238E27FC236}">
                <a16:creationId xmlns:a16="http://schemas.microsoft.com/office/drawing/2014/main" id="{5F0E034C-8CF4-43C2-44B9-BA9161BF545D}"/>
              </a:ext>
            </a:extLst>
          </p:cNvPr>
          <p:cNvSpPr/>
          <p:nvPr/>
        </p:nvSpPr>
        <p:spPr>
          <a:xfrm>
            <a:off x="2877029" y="2950978"/>
            <a:ext cx="375386" cy="18281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50" name="Group 49">
            <a:extLst>
              <a:ext uri="{FF2B5EF4-FFF2-40B4-BE49-F238E27FC236}">
                <a16:creationId xmlns:a16="http://schemas.microsoft.com/office/drawing/2014/main" id="{EF93727C-653B-3890-85CD-B6C2E96E3F23}"/>
              </a:ext>
            </a:extLst>
          </p:cNvPr>
          <p:cNvGrpSpPr/>
          <p:nvPr/>
        </p:nvGrpSpPr>
        <p:grpSpPr>
          <a:xfrm>
            <a:off x="3296994" y="1419622"/>
            <a:ext cx="5451470" cy="3095944"/>
            <a:chOff x="3296994" y="1419622"/>
            <a:chExt cx="5451470" cy="3095944"/>
          </a:xfrm>
        </p:grpSpPr>
        <p:pic>
          <p:nvPicPr>
            <p:cNvPr id="19" name="Graphic 18" descr="Warehouse outline">
              <a:extLst>
                <a:ext uri="{FF2B5EF4-FFF2-40B4-BE49-F238E27FC236}">
                  <a16:creationId xmlns:a16="http://schemas.microsoft.com/office/drawing/2014/main" id="{34E48AFA-1714-D950-42EF-6107059F754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503946" y="1722163"/>
              <a:ext cx="1071296" cy="1071296"/>
            </a:xfrm>
            <a:prstGeom prst="rect">
              <a:avLst/>
            </a:prstGeom>
          </p:spPr>
        </p:pic>
        <p:pic>
          <p:nvPicPr>
            <p:cNvPr id="20" name="Graphic 19" descr="Warehouse outline">
              <a:extLst>
                <a:ext uri="{FF2B5EF4-FFF2-40B4-BE49-F238E27FC236}">
                  <a16:creationId xmlns:a16="http://schemas.microsoft.com/office/drawing/2014/main" id="{7FF9DB5A-56FD-C39A-59EE-E6B560A3EA0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296994" y="2918004"/>
              <a:ext cx="1071296" cy="1071296"/>
            </a:xfrm>
            <a:prstGeom prst="rect">
              <a:avLst/>
            </a:prstGeom>
          </p:spPr>
        </p:pic>
        <p:pic>
          <p:nvPicPr>
            <p:cNvPr id="21" name="Graphic 20" descr="Warehouse outline">
              <a:extLst>
                <a:ext uri="{FF2B5EF4-FFF2-40B4-BE49-F238E27FC236}">
                  <a16:creationId xmlns:a16="http://schemas.microsoft.com/office/drawing/2014/main" id="{AF9F0201-A908-CB02-44F1-04EC6F5C2FC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409247" y="1730035"/>
              <a:ext cx="1071296" cy="1071296"/>
            </a:xfrm>
            <a:prstGeom prst="rect">
              <a:avLst/>
            </a:prstGeom>
          </p:spPr>
        </p:pic>
        <p:pic>
          <p:nvPicPr>
            <p:cNvPr id="22" name="Graphic 21" descr="Warehouse outline">
              <a:extLst>
                <a:ext uri="{FF2B5EF4-FFF2-40B4-BE49-F238E27FC236}">
                  <a16:creationId xmlns:a16="http://schemas.microsoft.com/office/drawing/2014/main" id="{F5F2E6E9-2AEA-5445-CA2C-395E58C0CCA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412869" y="2915103"/>
              <a:ext cx="1071296" cy="1071296"/>
            </a:xfrm>
            <a:prstGeom prst="rect">
              <a:avLst/>
            </a:prstGeom>
          </p:spPr>
        </p:pic>
        <p:pic>
          <p:nvPicPr>
            <p:cNvPr id="23" name="Graphic 22" descr="Warehouse outline">
              <a:extLst>
                <a:ext uri="{FF2B5EF4-FFF2-40B4-BE49-F238E27FC236}">
                  <a16:creationId xmlns:a16="http://schemas.microsoft.com/office/drawing/2014/main" id="{6D0EA592-90C2-9F08-6992-C1CC3B12DF7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470265" y="1727639"/>
              <a:ext cx="1071296" cy="1071296"/>
            </a:xfrm>
            <a:prstGeom prst="rect">
              <a:avLst/>
            </a:prstGeom>
          </p:spPr>
        </p:pic>
        <p:pic>
          <p:nvPicPr>
            <p:cNvPr id="24" name="Graphic 23" descr="Warehouse outline">
              <a:extLst>
                <a:ext uri="{FF2B5EF4-FFF2-40B4-BE49-F238E27FC236}">
                  <a16:creationId xmlns:a16="http://schemas.microsoft.com/office/drawing/2014/main" id="{AE68A35A-AC50-CB83-C564-9253F6A472E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505283" y="2907391"/>
              <a:ext cx="1071296" cy="1071296"/>
            </a:xfrm>
            <a:prstGeom prst="rect">
              <a:avLst/>
            </a:prstGeom>
          </p:spPr>
        </p:pic>
        <p:pic>
          <p:nvPicPr>
            <p:cNvPr id="25" name="Graphic 24" descr="Warehouse outline">
              <a:extLst>
                <a:ext uri="{FF2B5EF4-FFF2-40B4-BE49-F238E27FC236}">
                  <a16:creationId xmlns:a16="http://schemas.microsoft.com/office/drawing/2014/main" id="{881D3DAC-AE8B-F767-C5E5-458851C1FA9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603399" y="2882076"/>
              <a:ext cx="1071296" cy="1071296"/>
            </a:xfrm>
            <a:prstGeom prst="rect">
              <a:avLst/>
            </a:prstGeom>
          </p:spPr>
        </p:pic>
        <p:pic>
          <p:nvPicPr>
            <p:cNvPr id="42" name="Graphic 41" descr="Warehouse outline">
              <a:extLst>
                <a:ext uri="{FF2B5EF4-FFF2-40B4-BE49-F238E27FC236}">
                  <a16:creationId xmlns:a16="http://schemas.microsoft.com/office/drawing/2014/main" id="{979F0647-8BAA-AE67-2EBE-F663E5FF227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576579" y="2882076"/>
              <a:ext cx="1071296" cy="1071296"/>
            </a:xfrm>
            <a:prstGeom prst="rect">
              <a:avLst/>
            </a:prstGeom>
          </p:spPr>
        </p:pic>
        <p:pic>
          <p:nvPicPr>
            <p:cNvPr id="43" name="Graphic 42" descr="Warehouse outline">
              <a:extLst>
                <a:ext uri="{FF2B5EF4-FFF2-40B4-BE49-F238E27FC236}">
                  <a16:creationId xmlns:a16="http://schemas.microsoft.com/office/drawing/2014/main" id="{4E60BE37-D22E-78A7-DC6B-CE636357991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527349" y="1727639"/>
              <a:ext cx="1071296" cy="1071296"/>
            </a:xfrm>
            <a:prstGeom prst="rect">
              <a:avLst/>
            </a:prstGeom>
          </p:spPr>
        </p:pic>
        <p:pic>
          <p:nvPicPr>
            <p:cNvPr id="44" name="Graphic 43" descr="Warehouse outline">
              <a:extLst>
                <a:ext uri="{FF2B5EF4-FFF2-40B4-BE49-F238E27FC236}">
                  <a16:creationId xmlns:a16="http://schemas.microsoft.com/office/drawing/2014/main" id="{9C094D30-7D09-5020-6468-FB1BBDDF8A8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296994" y="1725740"/>
              <a:ext cx="1071296" cy="1071296"/>
            </a:xfrm>
            <a:prstGeom prst="rect">
              <a:avLst/>
            </a:prstGeom>
          </p:spPr>
        </p:pic>
        <p:sp>
          <p:nvSpPr>
            <p:cNvPr id="48" name="Rectangle 47">
              <a:extLst>
                <a:ext uri="{FF2B5EF4-FFF2-40B4-BE49-F238E27FC236}">
                  <a16:creationId xmlns:a16="http://schemas.microsoft.com/office/drawing/2014/main" id="{E740DE41-2679-6B8E-0EBF-8DCBDF8DB448}"/>
                </a:ext>
              </a:extLst>
            </p:cNvPr>
            <p:cNvSpPr/>
            <p:nvPr/>
          </p:nvSpPr>
          <p:spPr>
            <a:xfrm>
              <a:off x="3296994" y="1419622"/>
              <a:ext cx="5451470" cy="2696876"/>
            </a:xfrm>
            <a:prstGeom prst="rect">
              <a:avLst/>
            </a:prstGeom>
            <a:noFill/>
            <a:ln>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49" name="TextBox 48">
              <a:extLst>
                <a:ext uri="{FF2B5EF4-FFF2-40B4-BE49-F238E27FC236}">
                  <a16:creationId xmlns:a16="http://schemas.microsoft.com/office/drawing/2014/main" id="{8734A23D-2149-FC9B-7878-0D4A53FBD26B}"/>
                </a:ext>
              </a:extLst>
            </p:cNvPr>
            <p:cNvSpPr txBox="1"/>
            <p:nvPr/>
          </p:nvSpPr>
          <p:spPr>
            <a:xfrm>
              <a:off x="5011642" y="4115456"/>
              <a:ext cx="922047" cy="400110"/>
            </a:xfrm>
            <a:prstGeom prst="rect">
              <a:avLst/>
            </a:prstGeom>
            <a:noFill/>
          </p:spPr>
          <p:txBody>
            <a:bodyPr wrap="none" rtlCol="0">
              <a:spAutoFit/>
            </a:bodyPr>
            <a:lstStyle/>
            <a:p>
              <a:r>
                <a:rPr lang="en-US" sz="1100" dirty="0"/>
                <a:t>Locations</a:t>
              </a:r>
            </a:p>
            <a:p>
              <a:r>
                <a:rPr lang="en-US" sz="900" dirty="0"/>
                <a:t>(Bins in Kiosk)</a:t>
              </a:r>
              <a:endParaRPr lang="en-GB" sz="900" dirty="0"/>
            </a:p>
          </p:txBody>
        </p:sp>
      </p:grpSp>
      <p:grpSp>
        <p:nvGrpSpPr>
          <p:cNvPr id="28" name="Group 27">
            <a:extLst>
              <a:ext uri="{FF2B5EF4-FFF2-40B4-BE49-F238E27FC236}">
                <a16:creationId xmlns:a16="http://schemas.microsoft.com/office/drawing/2014/main" id="{C95CEDB0-7A12-EC39-B79C-E021578DE80B}"/>
              </a:ext>
            </a:extLst>
          </p:cNvPr>
          <p:cNvGrpSpPr/>
          <p:nvPr/>
        </p:nvGrpSpPr>
        <p:grpSpPr>
          <a:xfrm>
            <a:off x="3279336" y="2690582"/>
            <a:ext cx="5519375" cy="1382137"/>
            <a:chOff x="3279336" y="2690582"/>
            <a:chExt cx="5519375" cy="1382137"/>
          </a:xfrm>
        </p:grpSpPr>
        <p:sp>
          <p:nvSpPr>
            <p:cNvPr id="2" name="TextBox 1">
              <a:extLst>
                <a:ext uri="{FF2B5EF4-FFF2-40B4-BE49-F238E27FC236}">
                  <a16:creationId xmlns:a16="http://schemas.microsoft.com/office/drawing/2014/main" id="{77B4B306-D45A-11F9-1CDB-13E9903ACC3C}"/>
                </a:ext>
              </a:extLst>
            </p:cNvPr>
            <p:cNvSpPr txBox="1"/>
            <p:nvPr/>
          </p:nvSpPr>
          <p:spPr>
            <a:xfrm>
              <a:off x="3279336" y="2698690"/>
              <a:ext cx="1213794" cy="246221"/>
            </a:xfrm>
            <a:prstGeom prst="rect">
              <a:avLst/>
            </a:prstGeom>
            <a:noFill/>
          </p:spPr>
          <p:txBody>
            <a:bodyPr wrap="square" rtlCol="0">
              <a:spAutoFit/>
            </a:bodyPr>
            <a:lstStyle/>
            <a:p>
              <a:r>
                <a:rPr lang="en-US" sz="1000" dirty="0"/>
                <a:t>904-S-409-S</a:t>
              </a:r>
              <a:r>
                <a:rPr lang="en-US" sz="1000" dirty="0">
                  <a:solidFill>
                    <a:srgbClr val="00B0F0"/>
                  </a:solidFill>
                </a:rPr>
                <a:t>x</a:t>
              </a:r>
              <a:r>
                <a:rPr lang="en-US" sz="1000" dirty="0"/>
                <a:t>-L</a:t>
              </a:r>
              <a:r>
                <a:rPr lang="en-US" sz="1000" dirty="0">
                  <a:solidFill>
                    <a:srgbClr val="00B0F0"/>
                  </a:solidFill>
                </a:rPr>
                <a:t>yz</a:t>
              </a:r>
              <a:endParaRPr lang="en-GB" sz="1000" dirty="0">
                <a:solidFill>
                  <a:srgbClr val="00B0F0"/>
                </a:solidFill>
              </a:endParaRPr>
            </a:p>
          </p:txBody>
        </p:sp>
        <p:sp>
          <p:nvSpPr>
            <p:cNvPr id="3" name="TextBox 2">
              <a:extLst>
                <a:ext uri="{FF2B5EF4-FFF2-40B4-BE49-F238E27FC236}">
                  <a16:creationId xmlns:a16="http://schemas.microsoft.com/office/drawing/2014/main" id="{A6E7A101-7F74-E396-2273-2B4C8AC8891E}"/>
                </a:ext>
              </a:extLst>
            </p:cNvPr>
            <p:cNvSpPr txBox="1"/>
            <p:nvPr/>
          </p:nvSpPr>
          <p:spPr>
            <a:xfrm>
              <a:off x="4381216" y="2698689"/>
              <a:ext cx="1213794" cy="246221"/>
            </a:xfrm>
            <a:prstGeom prst="rect">
              <a:avLst/>
            </a:prstGeom>
            <a:noFill/>
          </p:spPr>
          <p:txBody>
            <a:bodyPr wrap="none" rtlCol="0">
              <a:spAutoFit/>
            </a:bodyPr>
            <a:lstStyle/>
            <a:p>
              <a:r>
                <a:rPr lang="en-US" sz="1000" dirty="0"/>
                <a:t>904-S-409-S</a:t>
              </a:r>
              <a:r>
                <a:rPr lang="en-US" sz="1000" dirty="0">
                  <a:solidFill>
                    <a:srgbClr val="00B0F0"/>
                  </a:solidFill>
                </a:rPr>
                <a:t>x</a:t>
              </a:r>
              <a:r>
                <a:rPr lang="en-US" sz="1000" dirty="0"/>
                <a:t>-L</a:t>
              </a:r>
              <a:r>
                <a:rPr lang="en-US" sz="1000" dirty="0">
                  <a:solidFill>
                    <a:srgbClr val="00B0F0"/>
                  </a:solidFill>
                </a:rPr>
                <a:t>yz</a:t>
              </a:r>
              <a:endParaRPr lang="en-GB" sz="1000" dirty="0">
                <a:solidFill>
                  <a:srgbClr val="00B0F0"/>
                </a:solidFill>
              </a:endParaRPr>
            </a:p>
          </p:txBody>
        </p:sp>
        <p:sp>
          <p:nvSpPr>
            <p:cNvPr id="6" name="TextBox 5">
              <a:extLst>
                <a:ext uri="{FF2B5EF4-FFF2-40B4-BE49-F238E27FC236}">
                  <a16:creationId xmlns:a16="http://schemas.microsoft.com/office/drawing/2014/main" id="{CB51799F-4977-A759-346C-8C7F1335E79B}"/>
                </a:ext>
              </a:extLst>
            </p:cNvPr>
            <p:cNvSpPr txBox="1"/>
            <p:nvPr/>
          </p:nvSpPr>
          <p:spPr>
            <a:xfrm>
              <a:off x="5465741" y="2690582"/>
              <a:ext cx="1213794" cy="246221"/>
            </a:xfrm>
            <a:prstGeom prst="rect">
              <a:avLst/>
            </a:prstGeom>
            <a:noFill/>
          </p:spPr>
          <p:txBody>
            <a:bodyPr wrap="none" rtlCol="0">
              <a:spAutoFit/>
            </a:bodyPr>
            <a:lstStyle/>
            <a:p>
              <a:r>
                <a:rPr lang="en-US" sz="1000" dirty="0"/>
                <a:t>904-S-409-S</a:t>
              </a:r>
              <a:r>
                <a:rPr lang="en-US" sz="1000" dirty="0">
                  <a:solidFill>
                    <a:srgbClr val="00B0F0"/>
                  </a:solidFill>
                </a:rPr>
                <a:t>x</a:t>
              </a:r>
              <a:r>
                <a:rPr lang="en-US" sz="1000" dirty="0"/>
                <a:t>-L</a:t>
              </a:r>
              <a:r>
                <a:rPr lang="en-US" sz="1000" dirty="0">
                  <a:solidFill>
                    <a:srgbClr val="00B0F0"/>
                  </a:solidFill>
                </a:rPr>
                <a:t>yz</a:t>
              </a:r>
              <a:endParaRPr lang="en-GB" sz="1000" dirty="0">
                <a:solidFill>
                  <a:srgbClr val="00B0F0"/>
                </a:solidFill>
              </a:endParaRPr>
            </a:p>
          </p:txBody>
        </p:sp>
        <p:sp>
          <p:nvSpPr>
            <p:cNvPr id="10" name="TextBox 9">
              <a:extLst>
                <a:ext uri="{FF2B5EF4-FFF2-40B4-BE49-F238E27FC236}">
                  <a16:creationId xmlns:a16="http://schemas.microsoft.com/office/drawing/2014/main" id="{994EFC6E-9606-F889-1458-6740F8B97808}"/>
                </a:ext>
              </a:extLst>
            </p:cNvPr>
            <p:cNvSpPr txBox="1"/>
            <p:nvPr/>
          </p:nvSpPr>
          <p:spPr>
            <a:xfrm>
              <a:off x="6534570" y="2704738"/>
              <a:ext cx="1213794" cy="246221"/>
            </a:xfrm>
            <a:prstGeom prst="rect">
              <a:avLst/>
            </a:prstGeom>
            <a:noFill/>
          </p:spPr>
          <p:txBody>
            <a:bodyPr wrap="none" rtlCol="0">
              <a:spAutoFit/>
            </a:bodyPr>
            <a:lstStyle/>
            <a:p>
              <a:r>
                <a:rPr lang="en-US" sz="1000" dirty="0"/>
                <a:t>904-S-409-S</a:t>
              </a:r>
              <a:r>
                <a:rPr lang="en-US" sz="1000" dirty="0">
                  <a:solidFill>
                    <a:srgbClr val="00B0F0"/>
                  </a:solidFill>
                </a:rPr>
                <a:t>x</a:t>
              </a:r>
              <a:r>
                <a:rPr lang="en-US" sz="1000" dirty="0"/>
                <a:t>-L</a:t>
              </a:r>
              <a:r>
                <a:rPr lang="en-US" sz="1000" dirty="0">
                  <a:solidFill>
                    <a:srgbClr val="00B0F0"/>
                  </a:solidFill>
                </a:rPr>
                <a:t>yz</a:t>
              </a:r>
              <a:endParaRPr lang="en-GB" sz="1000" dirty="0">
                <a:solidFill>
                  <a:srgbClr val="00B0F0"/>
                </a:solidFill>
              </a:endParaRPr>
            </a:p>
          </p:txBody>
        </p:sp>
        <p:sp>
          <p:nvSpPr>
            <p:cNvPr id="11" name="TextBox 10">
              <a:extLst>
                <a:ext uri="{FF2B5EF4-FFF2-40B4-BE49-F238E27FC236}">
                  <a16:creationId xmlns:a16="http://schemas.microsoft.com/office/drawing/2014/main" id="{0B27E62B-8E20-9964-A14A-61F73B675864}"/>
                </a:ext>
              </a:extLst>
            </p:cNvPr>
            <p:cNvSpPr txBox="1"/>
            <p:nvPr/>
          </p:nvSpPr>
          <p:spPr>
            <a:xfrm>
              <a:off x="7583530" y="2697186"/>
              <a:ext cx="1213794" cy="246221"/>
            </a:xfrm>
            <a:prstGeom prst="rect">
              <a:avLst/>
            </a:prstGeom>
            <a:noFill/>
          </p:spPr>
          <p:txBody>
            <a:bodyPr wrap="none" rtlCol="0">
              <a:spAutoFit/>
            </a:bodyPr>
            <a:lstStyle/>
            <a:p>
              <a:r>
                <a:rPr lang="en-US" sz="1000" dirty="0"/>
                <a:t>904-S-409-S</a:t>
              </a:r>
              <a:r>
                <a:rPr lang="en-US" sz="1000" dirty="0">
                  <a:solidFill>
                    <a:srgbClr val="00B0F0"/>
                  </a:solidFill>
                </a:rPr>
                <a:t>x</a:t>
              </a:r>
              <a:r>
                <a:rPr lang="en-US" sz="1000" dirty="0"/>
                <a:t>-L</a:t>
              </a:r>
              <a:r>
                <a:rPr lang="en-US" sz="1000" dirty="0">
                  <a:solidFill>
                    <a:srgbClr val="00B0F0"/>
                  </a:solidFill>
                </a:rPr>
                <a:t>yz</a:t>
              </a:r>
              <a:endParaRPr lang="en-GB" sz="1000" dirty="0">
                <a:solidFill>
                  <a:srgbClr val="00B0F0"/>
                </a:solidFill>
              </a:endParaRPr>
            </a:p>
          </p:txBody>
        </p:sp>
        <p:sp>
          <p:nvSpPr>
            <p:cNvPr id="13" name="TextBox 12">
              <a:extLst>
                <a:ext uri="{FF2B5EF4-FFF2-40B4-BE49-F238E27FC236}">
                  <a16:creationId xmlns:a16="http://schemas.microsoft.com/office/drawing/2014/main" id="{210BA123-C77E-8181-9643-2698F237C988}"/>
                </a:ext>
              </a:extLst>
            </p:cNvPr>
            <p:cNvSpPr txBox="1"/>
            <p:nvPr/>
          </p:nvSpPr>
          <p:spPr>
            <a:xfrm>
              <a:off x="3282173" y="3826498"/>
              <a:ext cx="1290738" cy="246221"/>
            </a:xfrm>
            <a:prstGeom prst="rect">
              <a:avLst/>
            </a:prstGeom>
            <a:noFill/>
          </p:spPr>
          <p:txBody>
            <a:bodyPr wrap="none" rtlCol="0">
              <a:spAutoFit/>
            </a:bodyPr>
            <a:lstStyle/>
            <a:p>
              <a:r>
                <a:rPr lang="en-US" sz="1000" dirty="0"/>
                <a:t>926-R-001-Pallet01</a:t>
              </a:r>
              <a:endParaRPr lang="en-GB" sz="1000" dirty="0">
                <a:solidFill>
                  <a:srgbClr val="00B0F0"/>
                </a:solidFill>
              </a:endParaRPr>
            </a:p>
          </p:txBody>
        </p:sp>
        <p:sp>
          <p:nvSpPr>
            <p:cNvPr id="14" name="TextBox 13">
              <a:extLst>
                <a:ext uri="{FF2B5EF4-FFF2-40B4-BE49-F238E27FC236}">
                  <a16:creationId xmlns:a16="http://schemas.microsoft.com/office/drawing/2014/main" id="{63390E3D-16EA-8A13-55EC-1BB488A35A5C}"/>
                </a:ext>
              </a:extLst>
            </p:cNvPr>
            <p:cNvSpPr txBox="1"/>
            <p:nvPr/>
          </p:nvSpPr>
          <p:spPr>
            <a:xfrm>
              <a:off x="4409247" y="3818786"/>
              <a:ext cx="1191352" cy="246221"/>
            </a:xfrm>
            <a:prstGeom prst="rect">
              <a:avLst/>
            </a:prstGeom>
            <a:noFill/>
          </p:spPr>
          <p:txBody>
            <a:bodyPr wrap="none" rtlCol="0">
              <a:spAutoFit/>
            </a:bodyPr>
            <a:lstStyle/>
            <a:p>
              <a:r>
                <a:rPr lang="en-US" sz="1000" dirty="0"/>
                <a:t>926-R-001-Box01</a:t>
              </a:r>
              <a:endParaRPr lang="en-GB" sz="1000" dirty="0">
                <a:solidFill>
                  <a:srgbClr val="00B0F0"/>
                </a:solidFill>
              </a:endParaRPr>
            </a:p>
          </p:txBody>
        </p:sp>
        <p:sp>
          <p:nvSpPr>
            <p:cNvPr id="15" name="TextBox 14">
              <a:extLst>
                <a:ext uri="{FF2B5EF4-FFF2-40B4-BE49-F238E27FC236}">
                  <a16:creationId xmlns:a16="http://schemas.microsoft.com/office/drawing/2014/main" id="{03250B2E-992A-51D0-A2F9-A83605BC3484}"/>
                </a:ext>
              </a:extLst>
            </p:cNvPr>
            <p:cNvSpPr txBox="1"/>
            <p:nvPr/>
          </p:nvSpPr>
          <p:spPr>
            <a:xfrm>
              <a:off x="5515818" y="3818672"/>
              <a:ext cx="1191352" cy="246221"/>
            </a:xfrm>
            <a:prstGeom prst="rect">
              <a:avLst/>
            </a:prstGeom>
            <a:noFill/>
          </p:spPr>
          <p:txBody>
            <a:bodyPr wrap="none" rtlCol="0">
              <a:spAutoFit/>
            </a:bodyPr>
            <a:lstStyle/>
            <a:p>
              <a:r>
                <a:rPr lang="en-US" sz="1000" dirty="0"/>
                <a:t>926-R-001-Box02</a:t>
              </a:r>
              <a:endParaRPr lang="en-GB" sz="1000" dirty="0">
                <a:solidFill>
                  <a:srgbClr val="00B0F0"/>
                </a:solidFill>
              </a:endParaRPr>
            </a:p>
          </p:txBody>
        </p:sp>
        <p:sp>
          <p:nvSpPr>
            <p:cNvPr id="17" name="TextBox 16">
              <a:extLst>
                <a:ext uri="{FF2B5EF4-FFF2-40B4-BE49-F238E27FC236}">
                  <a16:creationId xmlns:a16="http://schemas.microsoft.com/office/drawing/2014/main" id="{9E7D5371-93A6-2689-2F2F-A62C11D1268C}"/>
                </a:ext>
              </a:extLst>
            </p:cNvPr>
            <p:cNvSpPr txBox="1"/>
            <p:nvPr/>
          </p:nvSpPr>
          <p:spPr>
            <a:xfrm>
              <a:off x="6557012" y="3811120"/>
              <a:ext cx="1191352" cy="246221"/>
            </a:xfrm>
            <a:prstGeom prst="rect">
              <a:avLst/>
            </a:prstGeom>
            <a:noFill/>
          </p:spPr>
          <p:txBody>
            <a:bodyPr wrap="none" rtlCol="0">
              <a:spAutoFit/>
            </a:bodyPr>
            <a:lstStyle/>
            <a:p>
              <a:r>
                <a:rPr lang="en-US" sz="1000" dirty="0"/>
                <a:t>926-R-001-Box03</a:t>
              </a:r>
              <a:endParaRPr lang="en-GB" sz="1000" dirty="0">
                <a:solidFill>
                  <a:srgbClr val="00B0F0"/>
                </a:solidFill>
              </a:endParaRPr>
            </a:p>
          </p:txBody>
        </p:sp>
        <p:sp>
          <p:nvSpPr>
            <p:cNvPr id="26" name="TextBox 25">
              <a:extLst>
                <a:ext uri="{FF2B5EF4-FFF2-40B4-BE49-F238E27FC236}">
                  <a16:creationId xmlns:a16="http://schemas.microsoft.com/office/drawing/2014/main" id="{45C7085D-A684-156E-7158-74AFDD9BD936}"/>
                </a:ext>
              </a:extLst>
            </p:cNvPr>
            <p:cNvSpPr txBox="1"/>
            <p:nvPr/>
          </p:nvSpPr>
          <p:spPr>
            <a:xfrm>
              <a:off x="7607359" y="3811120"/>
              <a:ext cx="1191352" cy="246221"/>
            </a:xfrm>
            <a:prstGeom prst="rect">
              <a:avLst/>
            </a:prstGeom>
            <a:noFill/>
          </p:spPr>
          <p:txBody>
            <a:bodyPr wrap="none" rtlCol="0">
              <a:spAutoFit/>
            </a:bodyPr>
            <a:lstStyle/>
            <a:p>
              <a:r>
                <a:rPr lang="en-US" sz="1000" dirty="0"/>
                <a:t>926-R-001-Box04</a:t>
              </a:r>
              <a:endParaRPr lang="en-GB" sz="1000" dirty="0">
                <a:solidFill>
                  <a:srgbClr val="00B0F0"/>
                </a:solidFill>
              </a:endParaRPr>
            </a:p>
          </p:txBody>
        </p:sp>
      </p:grpSp>
    </p:spTree>
    <p:extLst>
      <p:ext uri="{BB962C8B-B14F-4D97-AF65-F5344CB8AC3E}">
        <p14:creationId xmlns:p14="http://schemas.microsoft.com/office/powerpoint/2010/main" val="3648108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fade">
                                      <p:cBhvr>
                                        <p:cTn id="11" dur="500"/>
                                        <p:tgtEl>
                                          <p:spTgt spid="47"/>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fade">
                                      <p:cBhvr>
                                        <p:cTn id="15" dur="500"/>
                                        <p:tgtEl>
                                          <p:spTgt spid="50"/>
                                        </p:tgtEl>
                                      </p:cBhvr>
                                    </p:animEffect>
                                  </p:childTnLst>
                                </p:cTn>
                              </p:par>
                              <p:par>
                                <p:cTn id="16" presetID="10" presetClass="entr" presetSubtype="0" fill="hold" nodeType="with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US" dirty="0"/>
              <a:t>Process</a:t>
            </a:r>
            <a:endParaRPr lang="en-GB" dirty="0"/>
          </a:p>
        </p:txBody>
      </p:sp>
      <p:sp>
        <p:nvSpPr>
          <p:cNvPr id="9" name="Espace réservé du contenu 8"/>
          <p:cNvSpPr>
            <a:spLocks noGrp="1"/>
          </p:cNvSpPr>
          <p:nvPr>
            <p:ph idx="1"/>
          </p:nvPr>
        </p:nvSpPr>
        <p:spPr/>
        <p:txBody>
          <a:bodyPr>
            <a:normAutofit/>
          </a:bodyPr>
          <a:lstStyle/>
          <a:p>
            <a:pPr algn="l"/>
            <a:r>
              <a:rPr lang="en-US" sz="1100" dirty="0"/>
              <a:t>Links to reference documents/EDMS?</a:t>
            </a:r>
          </a:p>
          <a:p>
            <a:pPr lvl="1" algn="l"/>
            <a:r>
              <a:rPr lang="en-US" sz="1100" dirty="0"/>
              <a:t>Individual link upload for specific technical documentation</a:t>
            </a:r>
          </a:p>
          <a:p>
            <a:pPr lvl="1" algn="l"/>
            <a:r>
              <a:rPr lang="en-US" sz="1100" dirty="0"/>
              <a:t>Mass uploading using EDMS upload</a:t>
            </a:r>
            <a:endParaRPr lang="en-GB" sz="1100" dirty="0"/>
          </a:p>
        </p:txBody>
      </p:sp>
      <p:sp>
        <p:nvSpPr>
          <p:cNvPr id="4" name="Espace réservé du pied de page 3"/>
          <p:cNvSpPr>
            <a:spLocks noGrp="1"/>
          </p:cNvSpPr>
          <p:nvPr>
            <p:ph type="ftr" sz="quarter" idx="11"/>
          </p:nvPr>
        </p:nvSpPr>
        <p:spPr/>
        <p:txBody>
          <a:bodyPr/>
          <a:lstStyle/>
          <a:p>
            <a:r>
              <a:rPr lang="fr-FR" noProof="0" dirty="0"/>
              <a:t>M. Dandekar on </a:t>
            </a:r>
            <a:r>
              <a:rPr lang="fr-FR" noProof="0" dirty="0" err="1"/>
              <a:t>behalf</a:t>
            </a:r>
            <a:r>
              <a:rPr lang="fr-FR" noProof="0" dirty="0"/>
              <a:t> of HPA</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35</a:t>
            </a:fld>
            <a:endParaRPr lang="fr-FR"/>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pic>
        <p:nvPicPr>
          <p:cNvPr id="3" name="Picture 2">
            <a:extLst>
              <a:ext uri="{FF2B5EF4-FFF2-40B4-BE49-F238E27FC236}">
                <a16:creationId xmlns:a16="http://schemas.microsoft.com/office/drawing/2014/main" id="{B62F097D-74F7-8F4A-5EA3-57B7202B0DF0}"/>
              </a:ext>
            </a:extLst>
          </p:cNvPr>
          <p:cNvPicPr>
            <a:picLocks noChangeAspect="1"/>
          </p:cNvPicPr>
          <p:nvPr/>
        </p:nvPicPr>
        <p:blipFill>
          <a:blip r:embed="rId4"/>
          <a:stretch>
            <a:fillRect/>
          </a:stretch>
        </p:blipFill>
        <p:spPr>
          <a:xfrm>
            <a:off x="467544" y="1868223"/>
            <a:ext cx="4896544" cy="1407053"/>
          </a:xfrm>
          <a:prstGeom prst="rect">
            <a:avLst/>
          </a:prstGeom>
          <a:ln>
            <a:solidFill>
              <a:srgbClr val="00B0F0"/>
            </a:solidFill>
          </a:ln>
        </p:spPr>
      </p:pic>
      <p:pic>
        <p:nvPicPr>
          <p:cNvPr id="10" name="Picture 9">
            <a:extLst>
              <a:ext uri="{FF2B5EF4-FFF2-40B4-BE49-F238E27FC236}">
                <a16:creationId xmlns:a16="http://schemas.microsoft.com/office/drawing/2014/main" id="{B20BCD26-D4E6-A1D9-B88B-B127F9D6762C}"/>
              </a:ext>
            </a:extLst>
          </p:cNvPr>
          <p:cNvPicPr>
            <a:picLocks noChangeAspect="1"/>
          </p:cNvPicPr>
          <p:nvPr/>
        </p:nvPicPr>
        <p:blipFill>
          <a:blip r:embed="rId5"/>
          <a:stretch>
            <a:fillRect/>
          </a:stretch>
        </p:blipFill>
        <p:spPr>
          <a:xfrm>
            <a:off x="6084168" y="1981117"/>
            <a:ext cx="1305107" cy="1181265"/>
          </a:xfrm>
          <a:prstGeom prst="rect">
            <a:avLst/>
          </a:prstGeom>
          <a:ln>
            <a:solidFill>
              <a:srgbClr val="00B0F0"/>
            </a:solidFill>
          </a:ln>
        </p:spPr>
      </p:pic>
    </p:spTree>
    <p:extLst>
      <p:ext uri="{BB962C8B-B14F-4D97-AF65-F5344CB8AC3E}">
        <p14:creationId xmlns:p14="http://schemas.microsoft.com/office/powerpoint/2010/main" val="3990327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US" dirty="0"/>
              <a:t>Future Steps</a:t>
            </a:r>
            <a:endParaRPr lang="en-GB" dirty="0"/>
          </a:p>
        </p:txBody>
      </p:sp>
      <p:sp>
        <p:nvSpPr>
          <p:cNvPr id="9" name="Espace réservé du contenu 8"/>
          <p:cNvSpPr>
            <a:spLocks noGrp="1"/>
          </p:cNvSpPr>
          <p:nvPr>
            <p:ph idx="1"/>
          </p:nvPr>
        </p:nvSpPr>
        <p:spPr/>
        <p:txBody>
          <a:bodyPr>
            <a:normAutofit/>
          </a:bodyPr>
          <a:lstStyle/>
          <a:p>
            <a:pPr algn="l"/>
            <a:r>
              <a:rPr lang="en-US" sz="1100" dirty="0"/>
              <a:t>Sensor improvements → Possibility of modifications of asset hierarchy, workflow</a:t>
            </a:r>
          </a:p>
          <a:p>
            <a:pPr algn="l"/>
            <a:r>
              <a:rPr kumimoji="0" lang="en-US" sz="1100" b="0" i="0" u="none" strike="noStrike" kern="1200" cap="none" spc="0" normalizeH="0" baseline="0" noProof="0" dirty="0">
                <a:ln>
                  <a:noFill/>
                </a:ln>
                <a:solidFill>
                  <a:srgbClr val="5A5A5A"/>
                </a:solidFill>
                <a:effectLst/>
                <a:uLnTx/>
                <a:uFillTx/>
                <a:latin typeface="Arial"/>
                <a:ea typeface="+mn-ea"/>
                <a:cs typeface="+mn-cs"/>
              </a:rPr>
              <a:t>Implementation on IT String Test → first time several components integration</a:t>
            </a:r>
          </a:p>
          <a:p>
            <a:pPr algn="l"/>
            <a:r>
              <a:rPr kumimoji="0" lang="en-US" sz="1100" b="0" i="0" u="none" strike="noStrike" kern="1200" cap="none" spc="0" normalizeH="0" baseline="0" noProof="0" dirty="0">
                <a:ln>
                  <a:noFill/>
                </a:ln>
                <a:solidFill>
                  <a:srgbClr val="5A5A5A"/>
                </a:solidFill>
                <a:effectLst/>
                <a:uLnTx/>
                <a:uFillTx/>
                <a:latin typeface="Arial"/>
                <a:ea typeface="+mn-ea"/>
                <a:cs typeface="+mn-cs"/>
              </a:rPr>
              <a:t>The final implementation of FRAS</a:t>
            </a:r>
            <a:endParaRPr lang="en-US" sz="1100" dirty="0"/>
          </a:p>
          <a:p>
            <a:pPr algn="l"/>
            <a:r>
              <a:rPr kumimoji="0" lang="en-US" sz="1100" b="0" i="0" u="none" strike="noStrike" kern="1200" cap="none" spc="0" normalizeH="0" baseline="0" noProof="0" dirty="0">
                <a:ln>
                  <a:noFill/>
                </a:ln>
                <a:solidFill>
                  <a:srgbClr val="5A5A5A"/>
                </a:solidFill>
                <a:effectLst/>
                <a:uLnTx/>
                <a:uFillTx/>
                <a:latin typeface="Arial"/>
                <a:ea typeface="+mn-ea"/>
                <a:cs typeface="+mn-cs"/>
              </a:rPr>
              <a:t>User friendly interface approach for workorders/installation:</a:t>
            </a:r>
          </a:p>
          <a:p>
            <a:pPr lvl="1" algn="l"/>
            <a:r>
              <a:rPr kumimoji="0" lang="en-US" sz="1100" b="0" i="0" u="none" strike="noStrike" kern="1200" cap="none" spc="0" normalizeH="0" baseline="0" noProof="0" dirty="0">
                <a:ln>
                  <a:noFill/>
                </a:ln>
                <a:solidFill>
                  <a:srgbClr val="5A5A5A"/>
                </a:solidFill>
                <a:effectLst/>
                <a:uLnTx/>
                <a:uFillTx/>
                <a:latin typeface="Arial"/>
                <a:ea typeface="+mn-ea"/>
                <a:cs typeface="+mn-cs"/>
              </a:rPr>
              <a:t>E-Manufacturing inspection plan</a:t>
            </a:r>
          </a:p>
          <a:p>
            <a:pPr lvl="1" algn="l"/>
            <a:r>
              <a:rPr lang="en-US" sz="1100" dirty="0"/>
              <a:t>Automated and sequential release of workorders</a:t>
            </a:r>
          </a:p>
          <a:p>
            <a:pPr lvl="1" algn="l"/>
            <a:r>
              <a:rPr lang="en-US" sz="1100" dirty="0"/>
              <a:t>PM Schedules</a:t>
            </a:r>
          </a:p>
          <a:p>
            <a:pPr lvl="2" algn="l"/>
            <a:r>
              <a:rPr lang="en-US" sz="1100" dirty="0"/>
              <a:t>Repetitive</a:t>
            </a:r>
          </a:p>
          <a:p>
            <a:pPr lvl="1" algn="l"/>
            <a:r>
              <a:rPr lang="en-US" sz="1100" dirty="0"/>
              <a:t>Maintenance Patterns</a:t>
            </a:r>
          </a:p>
        </p:txBody>
      </p:sp>
      <p:sp>
        <p:nvSpPr>
          <p:cNvPr id="4" name="Espace réservé du pied de page 3"/>
          <p:cNvSpPr>
            <a:spLocks noGrp="1"/>
          </p:cNvSpPr>
          <p:nvPr>
            <p:ph type="ftr" sz="quarter" idx="11"/>
          </p:nvPr>
        </p:nvSpPr>
        <p:spPr/>
        <p:txBody>
          <a:bodyPr/>
          <a:lstStyle/>
          <a:p>
            <a:r>
              <a:rPr lang="fr-FR" noProof="0" dirty="0"/>
              <a:t>M. Dandekar on </a:t>
            </a:r>
            <a:r>
              <a:rPr lang="fr-FR" noProof="0" dirty="0" err="1"/>
              <a:t>behalf</a:t>
            </a:r>
            <a:r>
              <a:rPr lang="fr-FR" noProof="0" dirty="0"/>
              <a:t> of HPA</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36</a:t>
            </a:fld>
            <a:endParaRPr lang="fr-FR"/>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spTree>
    <p:extLst>
      <p:ext uri="{BB962C8B-B14F-4D97-AF65-F5344CB8AC3E}">
        <p14:creationId xmlns:p14="http://schemas.microsoft.com/office/powerpoint/2010/main" val="199708272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a:t>References</a:t>
            </a:r>
          </a:p>
        </p:txBody>
      </p:sp>
      <p:sp>
        <p:nvSpPr>
          <p:cNvPr id="9" name="Espace réservé du contenu 8"/>
          <p:cNvSpPr>
            <a:spLocks noGrp="1"/>
          </p:cNvSpPr>
          <p:nvPr>
            <p:ph idx="1"/>
          </p:nvPr>
        </p:nvSpPr>
        <p:spPr/>
        <p:txBody>
          <a:bodyPr>
            <a:normAutofit/>
          </a:bodyPr>
          <a:lstStyle/>
          <a:p>
            <a:pPr algn="l"/>
            <a:r>
              <a:rPr lang="en-GB" sz="1400" dirty="0"/>
              <a:t>EDMS 2166298</a:t>
            </a:r>
          </a:p>
          <a:p>
            <a:pPr algn="l"/>
            <a:r>
              <a:rPr lang="en-GB" sz="1400" dirty="0">
                <a:hlinkClick r:id="rId2"/>
              </a:rPr>
              <a:t>Introduction - String (cern.ch)</a:t>
            </a:r>
            <a:r>
              <a:rPr lang="en-GB" sz="1400" dirty="0"/>
              <a:t> </a:t>
            </a:r>
            <a:r>
              <a:rPr lang="en-GB" sz="1400" dirty="0">
                <a:hlinkClick r:id="rId2"/>
              </a:rPr>
              <a:t>https://string-sm18.web.cern.ch/#integration</a:t>
            </a:r>
            <a:endParaRPr lang="en-GB" sz="1400" dirty="0"/>
          </a:p>
          <a:p>
            <a:pPr algn="l"/>
            <a:r>
              <a:rPr lang="en-GB" sz="1400" dirty="0"/>
              <a:t>Full Remote Alignment System – </a:t>
            </a:r>
            <a:r>
              <a:rPr lang="en-GB" sz="1400" dirty="0" err="1"/>
              <a:t>Fesa</a:t>
            </a:r>
            <a:r>
              <a:rPr lang="en-GB" sz="1400" dirty="0"/>
              <a:t> And Scada Software by </a:t>
            </a:r>
            <a:r>
              <a:rPr lang="en-GB" sz="1400" dirty="0" err="1"/>
              <a:t>M.Sosin</a:t>
            </a:r>
            <a:r>
              <a:rPr lang="en-GB" sz="1400" dirty="0"/>
              <a:t> EDMS: 2776384</a:t>
            </a:r>
          </a:p>
          <a:p>
            <a:pPr algn="l"/>
            <a:r>
              <a:rPr lang="en-GB" sz="1400" dirty="0"/>
              <a:t>2022_IWAA_paper_herty-et-al</a:t>
            </a:r>
          </a:p>
          <a:p>
            <a:pPr algn="l"/>
            <a:r>
              <a:rPr lang="en-GB" sz="1400" dirty="0">
                <a:hlinkClick r:id="rId3"/>
              </a:rPr>
              <a:t>https://lhc-div-miwg.web.cern.ch/HL-LHC/Main_Pages_HL_LHC/new_frame_hl_lhc.htm</a:t>
            </a:r>
            <a:endParaRPr lang="en-GB" sz="1400" dirty="0"/>
          </a:p>
          <a:p>
            <a:pPr algn="l"/>
            <a:r>
              <a:rPr lang="en-GB" sz="1400" dirty="0"/>
              <a:t>Equipment Naming for SCT by A. Herty, V. Barbarroux EDMS:2906090</a:t>
            </a:r>
          </a:p>
          <a:p>
            <a:pPr algn="l"/>
            <a:r>
              <a:rPr lang="en-GB" sz="1400" dirty="0"/>
              <a:t>HPA Newcomer Sessions (GM-HPA Alignment systems R&amp;D 2021-12-09 by M. Sosin and V. Rude, LHC low beta quadrupoles associated CPDS, maintenance &amp; consolidation by A. Herty)</a:t>
            </a:r>
          </a:p>
          <a:p>
            <a:pPr algn="l"/>
            <a:endParaRPr lang="en-GB" sz="1400" dirty="0"/>
          </a:p>
          <a:p>
            <a:pPr algn="l"/>
            <a:endParaRPr lang="en-GB" dirty="0"/>
          </a:p>
        </p:txBody>
      </p:sp>
      <p:sp>
        <p:nvSpPr>
          <p:cNvPr id="4" name="Espace réservé du pied de page 3"/>
          <p:cNvSpPr>
            <a:spLocks noGrp="1"/>
          </p:cNvSpPr>
          <p:nvPr>
            <p:ph type="ftr" sz="quarter" idx="11"/>
          </p:nvPr>
        </p:nvSpPr>
        <p:spPr/>
        <p:txBody>
          <a:bodyPr/>
          <a:lstStyle/>
          <a:p>
            <a:r>
              <a:rPr lang="fr-FR" noProof="0"/>
              <a:t>M. Dandekar on behalf of HPA</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37</a:t>
            </a:fld>
            <a:endParaRPr lang="fr-FR"/>
          </a:p>
        </p:txBody>
      </p:sp>
      <p:pic>
        <p:nvPicPr>
          <p:cNvPr id="7" name="Image 6" descr="CERN-logo_outline.jpg"/>
          <p:cNvPicPr>
            <a:picLocks noChangeAspect="1"/>
          </p:cNvPicPr>
          <p:nvPr/>
        </p:nvPicPr>
        <p:blipFill>
          <a:blip r:embed="rId4"/>
          <a:stretch>
            <a:fillRect/>
          </a:stretch>
        </p:blipFill>
        <p:spPr>
          <a:xfrm>
            <a:off x="1434150" y="4563939"/>
            <a:ext cx="486864" cy="478800"/>
          </a:xfrm>
          <a:prstGeom prst="rect">
            <a:avLst/>
          </a:prstGeom>
        </p:spPr>
      </p:pic>
    </p:spTree>
    <p:extLst>
      <p:ext uri="{BB962C8B-B14F-4D97-AF65-F5344CB8AC3E}">
        <p14:creationId xmlns:p14="http://schemas.microsoft.com/office/powerpoint/2010/main" val="251571977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Thank you</a:t>
            </a:r>
            <a:endParaRPr lang="en-GB" dirty="0"/>
          </a:p>
        </p:txBody>
      </p:sp>
      <p:sp>
        <p:nvSpPr>
          <p:cNvPr id="3" name="Espace réservé du pied de page 2"/>
          <p:cNvSpPr>
            <a:spLocks noGrp="1"/>
          </p:cNvSpPr>
          <p:nvPr>
            <p:ph type="ftr" sz="quarter" idx="11"/>
          </p:nvPr>
        </p:nvSpPr>
        <p:spPr/>
        <p:txBody>
          <a:bodyPr/>
          <a:lstStyle/>
          <a:p>
            <a:r>
              <a:rPr lang="fr-FR" noProof="0"/>
              <a:t>M. Dandekar on behalf of HPA</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38</a:t>
            </a:fld>
            <a:endParaRPr lang="fr-FR" dirty="0"/>
          </a:p>
        </p:txBody>
      </p:sp>
      <p:sp>
        <p:nvSpPr>
          <p:cNvPr id="4" name="Espace réservé du texte 3"/>
          <p:cNvSpPr>
            <a:spLocks noGrp="1"/>
          </p:cNvSpPr>
          <p:nvPr>
            <p:ph type="body" sz="quarter" idx="14"/>
          </p:nvPr>
        </p:nvSpPr>
        <p:spPr/>
        <p:txBody>
          <a:bodyPr/>
          <a:lstStyle/>
          <a:p>
            <a:r>
              <a:rPr lang="en-US" dirty="0"/>
              <a:t>Thank you to EAM Support Team</a:t>
            </a:r>
            <a:endParaRPr lang="en-GB" dirty="0"/>
          </a:p>
        </p:txBody>
      </p:sp>
      <p:pic>
        <p:nvPicPr>
          <p:cNvPr id="6" name="Image 5" descr="CERN-logo_outline.jpg"/>
          <p:cNvPicPr>
            <a:picLocks noChangeAspect="1"/>
          </p:cNvPicPr>
          <p:nvPr/>
        </p:nvPicPr>
        <p:blipFill>
          <a:blip r:embed="rId3"/>
          <a:stretch>
            <a:fillRect/>
          </a:stretch>
        </p:blipFill>
        <p:spPr>
          <a:xfrm>
            <a:off x="377190" y="4406900"/>
            <a:ext cx="613410" cy="60325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FRAS</a:t>
            </a:r>
          </a:p>
        </p:txBody>
      </p:sp>
      <p:sp>
        <p:nvSpPr>
          <p:cNvPr id="3" name="Espace réservé du texte 2"/>
          <p:cNvSpPr>
            <a:spLocks noGrp="1"/>
          </p:cNvSpPr>
          <p:nvPr>
            <p:ph type="body" idx="1"/>
          </p:nvPr>
        </p:nvSpPr>
        <p:spPr/>
        <p:txBody>
          <a:bodyPr/>
          <a:lstStyle/>
          <a:p>
            <a:endParaRPr lang="en-GB" dirty="0"/>
          </a:p>
        </p:txBody>
      </p:sp>
      <p:sp>
        <p:nvSpPr>
          <p:cNvPr id="5" name="Espace réservé du texte 4"/>
          <p:cNvSpPr>
            <a:spLocks noGrp="1"/>
          </p:cNvSpPr>
          <p:nvPr>
            <p:ph type="body" sz="quarter" idx="3"/>
          </p:nvPr>
        </p:nvSpPr>
        <p:spPr/>
        <p:txBody>
          <a:bodyPr/>
          <a:lstStyle/>
          <a:p>
            <a:endParaRPr lang="en-GB" dirty="0"/>
          </a:p>
        </p:txBody>
      </p:sp>
      <p:sp>
        <p:nvSpPr>
          <p:cNvPr id="6" name="Espace réservé du contenu 5"/>
          <p:cNvSpPr>
            <a:spLocks noGrp="1"/>
          </p:cNvSpPr>
          <p:nvPr>
            <p:ph sz="quarter" idx="4"/>
          </p:nvPr>
        </p:nvSpPr>
        <p:spPr/>
        <p:txBody>
          <a:bodyPr>
            <a:normAutofit/>
          </a:bodyPr>
          <a:lstStyle/>
          <a:p>
            <a:endParaRPr lang="en-GB"/>
          </a:p>
        </p:txBody>
      </p:sp>
      <p:sp>
        <p:nvSpPr>
          <p:cNvPr id="7" name="Espace réservé du pied de page 6"/>
          <p:cNvSpPr>
            <a:spLocks noGrp="1"/>
          </p:cNvSpPr>
          <p:nvPr>
            <p:ph type="ftr" sz="quarter" idx="11"/>
          </p:nvPr>
        </p:nvSpPr>
        <p:spPr/>
        <p:txBody>
          <a:bodyPr/>
          <a:lstStyle/>
          <a:p>
            <a:r>
              <a:rPr lang="fr-FR" noProof="0" dirty="0"/>
              <a:t>M. Dandekar on </a:t>
            </a:r>
            <a:r>
              <a:rPr lang="fr-FR" noProof="0" dirty="0" err="1"/>
              <a:t>behalf</a:t>
            </a:r>
            <a:r>
              <a:rPr lang="fr-FR" noProof="0" dirty="0"/>
              <a:t> of HPA</a:t>
            </a:r>
            <a:endParaRPr lang="en-GB" noProof="0" dirty="0"/>
          </a:p>
        </p:txBody>
      </p:sp>
      <p:sp>
        <p:nvSpPr>
          <p:cNvPr id="8" name="Espace réservé du numéro de diapositive 7"/>
          <p:cNvSpPr>
            <a:spLocks noGrp="1"/>
          </p:cNvSpPr>
          <p:nvPr>
            <p:ph type="sldNum" sz="quarter" idx="12"/>
          </p:nvPr>
        </p:nvSpPr>
        <p:spPr/>
        <p:txBody>
          <a:bodyPr/>
          <a:lstStyle/>
          <a:p>
            <a:fld id="{BFDCA1C4-9514-7B4F-976F-D92F7E296653}" type="slidenum">
              <a:rPr lang="fr-FR" smtClean="0"/>
              <a:pPr/>
              <a:t>4</a:t>
            </a:fld>
            <a:endParaRPr lang="fr-FR"/>
          </a:p>
        </p:txBody>
      </p:sp>
      <p:pic>
        <p:nvPicPr>
          <p:cNvPr id="10" name="Image 6" descr="CERN-logo_outline.jpg"/>
          <p:cNvPicPr>
            <a:picLocks noChangeAspect="1"/>
          </p:cNvPicPr>
          <p:nvPr/>
        </p:nvPicPr>
        <p:blipFill>
          <a:blip r:embed="rId3"/>
          <a:stretch>
            <a:fillRect/>
          </a:stretch>
        </p:blipFill>
        <p:spPr>
          <a:xfrm>
            <a:off x="1434150" y="4563939"/>
            <a:ext cx="486864" cy="478800"/>
          </a:xfrm>
          <a:prstGeom prst="rect">
            <a:avLst/>
          </a:prstGeom>
        </p:spPr>
      </p:pic>
      <p:graphicFrame>
        <p:nvGraphicFramePr>
          <p:cNvPr id="9" name="Diagram 8">
            <a:extLst>
              <a:ext uri="{FF2B5EF4-FFF2-40B4-BE49-F238E27FC236}">
                <a16:creationId xmlns:a16="http://schemas.microsoft.com/office/drawing/2014/main" id="{774845C5-1B95-22C2-FFDA-8E271D971B6F}"/>
              </a:ext>
            </a:extLst>
          </p:cNvPr>
          <p:cNvGraphicFramePr/>
          <p:nvPr>
            <p:extLst>
              <p:ext uri="{D42A27DB-BD31-4B8C-83A1-F6EECF244321}">
                <p14:modId xmlns:p14="http://schemas.microsoft.com/office/powerpoint/2010/main" val="2058047031"/>
              </p:ext>
            </p:extLst>
          </p:nvPr>
        </p:nvGraphicFramePr>
        <p:xfrm>
          <a:off x="4079333" y="568228"/>
          <a:ext cx="5124763" cy="412196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2" name="Content Placeholder 11">
            <a:extLst>
              <a:ext uri="{FF2B5EF4-FFF2-40B4-BE49-F238E27FC236}">
                <a16:creationId xmlns:a16="http://schemas.microsoft.com/office/drawing/2014/main" id="{E255F9ED-3A8E-A5DF-2C32-DB72F72E61A5}"/>
              </a:ext>
            </a:extLst>
          </p:cNvPr>
          <p:cNvSpPr>
            <a:spLocks noGrp="1"/>
          </p:cNvSpPr>
          <p:nvPr>
            <p:ph sz="half" idx="2"/>
          </p:nvPr>
        </p:nvSpPr>
        <p:spPr/>
        <p:txBody>
          <a:bodyPr/>
          <a:lstStyle/>
          <a:p>
            <a:endParaRPr lang="en-GB"/>
          </a:p>
        </p:txBody>
      </p:sp>
      <p:sp>
        <p:nvSpPr>
          <p:cNvPr id="29" name="Rectangle 28">
            <a:extLst>
              <a:ext uri="{FF2B5EF4-FFF2-40B4-BE49-F238E27FC236}">
                <a16:creationId xmlns:a16="http://schemas.microsoft.com/office/drawing/2014/main" id="{A548FA84-E247-3312-1137-C6594E337547}"/>
              </a:ext>
            </a:extLst>
          </p:cNvPr>
          <p:cNvSpPr/>
          <p:nvPr/>
        </p:nvSpPr>
        <p:spPr>
          <a:xfrm>
            <a:off x="5987031" y="507344"/>
            <a:ext cx="1330944" cy="1241369"/>
          </a:xfrm>
          <a:prstGeom prst="rect">
            <a:avLst/>
          </a:prstGeom>
          <a:noFill/>
          <a:ln>
            <a:prstDash val="dash"/>
          </a:ln>
          <a:effectLst>
            <a:glow rad="101600">
              <a:srgbClr val="FFFF00">
                <a:alpha val="60000"/>
              </a:srgb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grpSp>
        <p:nvGrpSpPr>
          <p:cNvPr id="41" name="Group 40">
            <a:extLst>
              <a:ext uri="{FF2B5EF4-FFF2-40B4-BE49-F238E27FC236}">
                <a16:creationId xmlns:a16="http://schemas.microsoft.com/office/drawing/2014/main" id="{6E4F3642-1AD5-86EA-70BD-CFC7C89D8542}"/>
              </a:ext>
            </a:extLst>
          </p:cNvPr>
          <p:cNvGrpSpPr/>
          <p:nvPr/>
        </p:nvGrpSpPr>
        <p:grpSpPr>
          <a:xfrm>
            <a:off x="41609" y="2309635"/>
            <a:ext cx="2384125" cy="2052883"/>
            <a:chOff x="3802056" y="1623845"/>
            <a:chExt cx="3515919" cy="3117517"/>
          </a:xfrm>
        </p:grpSpPr>
        <p:pic>
          <p:nvPicPr>
            <p:cNvPr id="26" name="Picture 25">
              <a:extLst>
                <a:ext uri="{FF2B5EF4-FFF2-40B4-BE49-F238E27FC236}">
                  <a16:creationId xmlns:a16="http://schemas.microsoft.com/office/drawing/2014/main" id="{F810F9C8-C671-5F7D-6F8C-67D75FBAE287}"/>
                </a:ext>
              </a:extLst>
            </p:cNvPr>
            <p:cNvPicPr>
              <a:picLocks noChangeAspect="1"/>
            </p:cNvPicPr>
            <p:nvPr/>
          </p:nvPicPr>
          <p:blipFill rotWithShape="1">
            <a:blip r:embed="rId9"/>
            <a:srcRect l="36750" t="29269" r="2746" b="2553"/>
            <a:stretch/>
          </p:blipFill>
          <p:spPr>
            <a:xfrm>
              <a:off x="3802056" y="1623845"/>
              <a:ext cx="3515919" cy="3117517"/>
            </a:xfrm>
            <a:prstGeom prst="rect">
              <a:avLst/>
            </a:prstGeom>
          </p:spPr>
        </p:pic>
        <p:cxnSp>
          <p:nvCxnSpPr>
            <p:cNvPr id="38" name="Straight Connector 37">
              <a:extLst>
                <a:ext uri="{FF2B5EF4-FFF2-40B4-BE49-F238E27FC236}">
                  <a16:creationId xmlns:a16="http://schemas.microsoft.com/office/drawing/2014/main" id="{5C0E6358-EA17-CDEE-C8AA-DD15F3F68219}"/>
                </a:ext>
              </a:extLst>
            </p:cNvPr>
            <p:cNvCxnSpPr>
              <a:cxnSpLocks/>
            </p:cNvCxnSpPr>
            <p:nvPr/>
          </p:nvCxnSpPr>
          <p:spPr>
            <a:xfrm>
              <a:off x="3840560" y="1670622"/>
              <a:ext cx="2616849" cy="1929939"/>
            </a:xfrm>
            <a:prstGeom prst="line">
              <a:avLst/>
            </a:prstGeom>
            <a:ln w="19050" cap="flat" cmpd="sng" algn="ctr">
              <a:solidFill>
                <a:srgbClr val="FFFF00"/>
              </a:solidFill>
              <a:prstDash val="dash"/>
              <a:round/>
              <a:headEnd type="none" w="med" len="med"/>
              <a:tailEnd type="none" w="med" len="med"/>
            </a:ln>
            <a:effectLst>
              <a:glow rad="101600">
                <a:srgbClr val="FFFF00">
                  <a:alpha val="60000"/>
                </a:srgbClr>
              </a:glow>
            </a:effectLst>
          </p:spPr>
          <p:style>
            <a:lnRef idx="0">
              <a:scrgbClr r="0" g="0" b="0"/>
            </a:lnRef>
            <a:fillRef idx="0">
              <a:scrgbClr r="0" g="0" b="0"/>
            </a:fillRef>
            <a:effectRef idx="0">
              <a:scrgbClr r="0" g="0" b="0"/>
            </a:effectRef>
            <a:fontRef idx="minor">
              <a:schemeClr val="tx1"/>
            </a:fontRef>
          </p:style>
        </p:cxnSp>
      </p:grpSp>
      <p:grpSp>
        <p:nvGrpSpPr>
          <p:cNvPr id="53" name="Group 52">
            <a:extLst>
              <a:ext uri="{FF2B5EF4-FFF2-40B4-BE49-F238E27FC236}">
                <a16:creationId xmlns:a16="http://schemas.microsoft.com/office/drawing/2014/main" id="{2E028A69-AC26-0758-B9A1-7C7163E8F914}"/>
              </a:ext>
            </a:extLst>
          </p:cNvPr>
          <p:cNvGrpSpPr/>
          <p:nvPr/>
        </p:nvGrpSpPr>
        <p:grpSpPr>
          <a:xfrm>
            <a:off x="2477294" y="3727936"/>
            <a:ext cx="2530169" cy="1280564"/>
            <a:chOff x="59224" y="2108592"/>
            <a:chExt cx="4455159" cy="2425394"/>
          </a:xfrm>
        </p:grpSpPr>
        <p:grpSp>
          <p:nvGrpSpPr>
            <p:cNvPr id="52" name="Group 51">
              <a:extLst>
                <a:ext uri="{FF2B5EF4-FFF2-40B4-BE49-F238E27FC236}">
                  <a16:creationId xmlns:a16="http://schemas.microsoft.com/office/drawing/2014/main" id="{D87A1C6D-39B9-5917-F4E7-905A6470E148}"/>
                </a:ext>
              </a:extLst>
            </p:cNvPr>
            <p:cNvGrpSpPr/>
            <p:nvPr/>
          </p:nvGrpSpPr>
          <p:grpSpPr>
            <a:xfrm>
              <a:off x="59224" y="2481103"/>
              <a:ext cx="4455159" cy="2052883"/>
              <a:chOff x="59224" y="2481103"/>
              <a:chExt cx="4455159" cy="2052883"/>
            </a:xfrm>
          </p:grpSpPr>
          <p:pic>
            <p:nvPicPr>
              <p:cNvPr id="30" name="Picture 29">
                <a:extLst>
                  <a:ext uri="{FF2B5EF4-FFF2-40B4-BE49-F238E27FC236}">
                    <a16:creationId xmlns:a16="http://schemas.microsoft.com/office/drawing/2014/main" id="{7C9551A7-9A87-1336-4365-69228D4E81ED}"/>
                  </a:ext>
                </a:extLst>
              </p:cNvPr>
              <p:cNvPicPr>
                <a:picLocks noChangeAspect="1"/>
              </p:cNvPicPr>
              <p:nvPr/>
            </p:nvPicPr>
            <p:blipFill>
              <a:blip r:embed="rId10"/>
              <a:stretch>
                <a:fillRect/>
              </a:stretch>
            </p:blipFill>
            <p:spPr>
              <a:xfrm>
                <a:off x="59224" y="2481103"/>
                <a:ext cx="2734991" cy="2052883"/>
              </a:xfrm>
              <a:prstGeom prst="rect">
                <a:avLst/>
              </a:prstGeom>
              <a:ln>
                <a:solidFill>
                  <a:schemeClr val="accent1"/>
                </a:solidFill>
              </a:ln>
            </p:spPr>
          </p:pic>
          <p:pic>
            <p:nvPicPr>
              <p:cNvPr id="51" name="Picture 50">
                <a:extLst>
                  <a:ext uri="{FF2B5EF4-FFF2-40B4-BE49-F238E27FC236}">
                    <a16:creationId xmlns:a16="http://schemas.microsoft.com/office/drawing/2014/main" id="{E92E4DFB-3F3A-68FE-878E-0C8229A58D13}"/>
                  </a:ext>
                </a:extLst>
              </p:cNvPr>
              <p:cNvPicPr>
                <a:picLocks noChangeAspect="1"/>
              </p:cNvPicPr>
              <p:nvPr/>
            </p:nvPicPr>
            <p:blipFill>
              <a:blip r:embed="rId11"/>
              <a:stretch>
                <a:fillRect/>
              </a:stretch>
            </p:blipFill>
            <p:spPr>
              <a:xfrm>
                <a:off x="2589393" y="3268932"/>
                <a:ext cx="1924990" cy="1173569"/>
              </a:xfrm>
              <a:prstGeom prst="rect">
                <a:avLst/>
              </a:prstGeom>
            </p:spPr>
          </p:pic>
        </p:grpSp>
        <p:pic>
          <p:nvPicPr>
            <p:cNvPr id="47" name="Picture 46">
              <a:extLst>
                <a:ext uri="{FF2B5EF4-FFF2-40B4-BE49-F238E27FC236}">
                  <a16:creationId xmlns:a16="http://schemas.microsoft.com/office/drawing/2014/main" id="{4B1AFE5E-AF86-C317-508A-45AD865C4EF4}"/>
                </a:ext>
              </a:extLst>
            </p:cNvPr>
            <p:cNvPicPr>
              <a:picLocks noChangeAspect="1"/>
            </p:cNvPicPr>
            <p:nvPr/>
          </p:nvPicPr>
          <p:blipFill>
            <a:blip r:embed="rId12"/>
            <a:stretch>
              <a:fillRect/>
            </a:stretch>
          </p:blipFill>
          <p:spPr>
            <a:xfrm>
              <a:off x="2619713" y="2108592"/>
              <a:ext cx="1700055" cy="853074"/>
            </a:xfrm>
            <a:prstGeom prst="rect">
              <a:avLst/>
            </a:prstGeom>
            <a:ln>
              <a:solidFill>
                <a:srgbClr val="00B0F0"/>
              </a:solidFill>
            </a:ln>
          </p:spPr>
        </p:pic>
      </p:grpSp>
      <p:pic>
        <p:nvPicPr>
          <p:cNvPr id="15" name="Picture 14">
            <a:extLst>
              <a:ext uri="{FF2B5EF4-FFF2-40B4-BE49-F238E27FC236}">
                <a16:creationId xmlns:a16="http://schemas.microsoft.com/office/drawing/2014/main" id="{8422CC94-7CFF-45EB-636E-7E6798CF58AA}"/>
              </a:ext>
            </a:extLst>
          </p:cNvPr>
          <p:cNvPicPr>
            <a:picLocks noChangeAspect="1"/>
          </p:cNvPicPr>
          <p:nvPr/>
        </p:nvPicPr>
        <p:blipFill>
          <a:blip r:embed="rId13"/>
          <a:stretch>
            <a:fillRect/>
          </a:stretch>
        </p:blipFill>
        <p:spPr>
          <a:xfrm>
            <a:off x="99037" y="373990"/>
            <a:ext cx="4384383" cy="2236459"/>
          </a:xfrm>
          <a:prstGeom prst="rect">
            <a:avLst/>
          </a:prstGeom>
        </p:spPr>
      </p:pic>
    </p:spTree>
    <p:extLst>
      <p:ext uri="{BB962C8B-B14F-4D97-AF65-F5344CB8AC3E}">
        <p14:creationId xmlns:p14="http://schemas.microsoft.com/office/powerpoint/2010/main" val="2300055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fade">
                                      <p:cBhvr>
                                        <p:cTn id="11"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FRAS</a:t>
            </a:r>
          </a:p>
        </p:txBody>
      </p:sp>
      <p:sp>
        <p:nvSpPr>
          <p:cNvPr id="3" name="Espace réservé du texte 2"/>
          <p:cNvSpPr>
            <a:spLocks noGrp="1"/>
          </p:cNvSpPr>
          <p:nvPr>
            <p:ph type="body" idx="1"/>
          </p:nvPr>
        </p:nvSpPr>
        <p:spPr/>
        <p:txBody>
          <a:bodyPr/>
          <a:lstStyle/>
          <a:p>
            <a:endParaRPr lang="en-GB" dirty="0"/>
          </a:p>
        </p:txBody>
      </p:sp>
      <p:sp>
        <p:nvSpPr>
          <p:cNvPr id="5" name="Espace réservé du texte 4"/>
          <p:cNvSpPr>
            <a:spLocks noGrp="1"/>
          </p:cNvSpPr>
          <p:nvPr>
            <p:ph type="body" sz="quarter" idx="3"/>
          </p:nvPr>
        </p:nvSpPr>
        <p:spPr/>
        <p:txBody>
          <a:bodyPr/>
          <a:lstStyle/>
          <a:p>
            <a:endParaRPr lang="en-GB" dirty="0"/>
          </a:p>
        </p:txBody>
      </p:sp>
      <p:sp>
        <p:nvSpPr>
          <p:cNvPr id="6" name="Espace réservé du contenu 5"/>
          <p:cNvSpPr>
            <a:spLocks noGrp="1"/>
          </p:cNvSpPr>
          <p:nvPr>
            <p:ph sz="quarter" idx="4"/>
          </p:nvPr>
        </p:nvSpPr>
        <p:spPr/>
        <p:txBody>
          <a:bodyPr>
            <a:normAutofit/>
          </a:bodyPr>
          <a:lstStyle/>
          <a:p>
            <a:endParaRPr lang="en-GB"/>
          </a:p>
        </p:txBody>
      </p:sp>
      <p:sp>
        <p:nvSpPr>
          <p:cNvPr id="7" name="Espace réservé du pied de page 6"/>
          <p:cNvSpPr>
            <a:spLocks noGrp="1"/>
          </p:cNvSpPr>
          <p:nvPr>
            <p:ph type="ftr" sz="quarter" idx="11"/>
          </p:nvPr>
        </p:nvSpPr>
        <p:spPr/>
        <p:txBody>
          <a:bodyPr/>
          <a:lstStyle/>
          <a:p>
            <a:r>
              <a:rPr lang="fr-FR" noProof="0" dirty="0"/>
              <a:t>M. Dandekar on </a:t>
            </a:r>
            <a:r>
              <a:rPr lang="fr-FR" noProof="0" dirty="0" err="1"/>
              <a:t>behalf</a:t>
            </a:r>
            <a:r>
              <a:rPr lang="fr-FR" noProof="0" dirty="0"/>
              <a:t> of HPA</a:t>
            </a:r>
            <a:endParaRPr lang="en-GB" noProof="0" dirty="0"/>
          </a:p>
        </p:txBody>
      </p:sp>
      <p:sp>
        <p:nvSpPr>
          <p:cNvPr id="8" name="Espace réservé du numéro de diapositive 7"/>
          <p:cNvSpPr>
            <a:spLocks noGrp="1"/>
          </p:cNvSpPr>
          <p:nvPr>
            <p:ph type="sldNum" sz="quarter" idx="12"/>
          </p:nvPr>
        </p:nvSpPr>
        <p:spPr/>
        <p:txBody>
          <a:bodyPr/>
          <a:lstStyle/>
          <a:p>
            <a:fld id="{BFDCA1C4-9514-7B4F-976F-D92F7E296653}" type="slidenum">
              <a:rPr lang="fr-FR" smtClean="0"/>
              <a:pPr/>
              <a:t>5</a:t>
            </a:fld>
            <a:endParaRPr lang="fr-FR"/>
          </a:p>
        </p:txBody>
      </p:sp>
      <p:pic>
        <p:nvPicPr>
          <p:cNvPr id="10" name="Image 6" descr="CERN-logo_outline.jpg"/>
          <p:cNvPicPr>
            <a:picLocks noChangeAspect="1"/>
          </p:cNvPicPr>
          <p:nvPr/>
        </p:nvPicPr>
        <p:blipFill>
          <a:blip r:embed="rId3"/>
          <a:stretch>
            <a:fillRect/>
          </a:stretch>
        </p:blipFill>
        <p:spPr>
          <a:xfrm>
            <a:off x="1434150" y="4563939"/>
            <a:ext cx="486864" cy="478800"/>
          </a:xfrm>
          <a:prstGeom prst="rect">
            <a:avLst/>
          </a:prstGeom>
        </p:spPr>
      </p:pic>
      <p:sp>
        <p:nvSpPr>
          <p:cNvPr id="12" name="Content Placeholder 11">
            <a:extLst>
              <a:ext uri="{FF2B5EF4-FFF2-40B4-BE49-F238E27FC236}">
                <a16:creationId xmlns:a16="http://schemas.microsoft.com/office/drawing/2014/main" id="{E255F9ED-3A8E-A5DF-2C32-DB72F72E61A5}"/>
              </a:ext>
            </a:extLst>
          </p:cNvPr>
          <p:cNvSpPr>
            <a:spLocks noGrp="1"/>
          </p:cNvSpPr>
          <p:nvPr>
            <p:ph sz="half" idx="2"/>
          </p:nvPr>
        </p:nvSpPr>
        <p:spPr/>
        <p:txBody>
          <a:bodyPr/>
          <a:lstStyle/>
          <a:p>
            <a:endParaRPr lang="en-GB"/>
          </a:p>
        </p:txBody>
      </p:sp>
      <p:sp>
        <p:nvSpPr>
          <p:cNvPr id="29" name="Rectangle 28">
            <a:extLst>
              <a:ext uri="{FF2B5EF4-FFF2-40B4-BE49-F238E27FC236}">
                <a16:creationId xmlns:a16="http://schemas.microsoft.com/office/drawing/2014/main" id="{A548FA84-E247-3312-1137-C6594E337547}"/>
              </a:ext>
            </a:extLst>
          </p:cNvPr>
          <p:cNvSpPr/>
          <p:nvPr/>
        </p:nvSpPr>
        <p:spPr>
          <a:xfrm>
            <a:off x="5987031" y="507344"/>
            <a:ext cx="1330944" cy="1241369"/>
          </a:xfrm>
          <a:prstGeom prst="rect">
            <a:avLst/>
          </a:prstGeom>
          <a:noFill/>
          <a:ln>
            <a:prstDash val="dash"/>
          </a:ln>
          <a:effectLst>
            <a:glow rad="101600">
              <a:srgbClr val="FFFF00">
                <a:alpha val="60000"/>
              </a:srgb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grpSp>
        <p:nvGrpSpPr>
          <p:cNvPr id="24" name="Group 23">
            <a:extLst>
              <a:ext uri="{FF2B5EF4-FFF2-40B4-BE49-F238E27FC236}">
                <a16:creationId xmlns:a16="http://schemas.microsoft.com/office/drawing/2014/main" id="{CC9DAD2A-DC38-DC1E-8367-D013767126C1}"/>
              </a:ext>
            </a:extLst>
          </p:cNvPr>
          <p:cNvGrpSpPr/>
          <p:nvPr/>
        </p:nvGrpSpPr>
        <p:grpSpPr>
          <a:xfrm>
            <a:off x="233637" y="2646303"/>
            <a:ext cx="2156387" cy="1815974"/>
            <a:chOff x="14197" y="-7754"/>
            <a:chExt cx="2752632" cy="2721528"/>
          </a:xfrm>
        </p:grpSpPr>
        <p:pic>
          <p:nvPicPr>
            <p:cNvPr id="20" name="Picture 19">
              <a:extLst>
                <a:ext uri="{FF2B5EF4-FFF2-40B4-BE49-F238E27FC236}">
                  <a16:creationId xmlns:a16="http://schemas.microsoft.com/office/drawing/2014/main" id="{8F84155C-9EB7-1027-298F-DA0F8939C987}"/>
                </a:ext>
              </a:extLst>
            </p:cNvPr>
            <p:cNvPicPr>
              <a:picLocks noChangeAspect="1"/>
            </p:cNvPicPr>
            <p:nvPr/>
          </p:nvPicPr>
          <p:blipFill>
            <a:blip r:embed="rId4"/>
            <a:stretch>
              <a:fillRect/>
            </a:stretch>
          </p:blipFill>
          <p:spPr>
            <a:xfrm>
              <a:off x="14197" y="-7754"/>
              <a:ext cx="2752632" cy="1631600"/>
            </a:xfrm>
            <a:prstGeom prst="rect">
              <a:avLst/>
            </a:prstGeom>
            <a:ln>
              <a:solidFill>
                <a:schemeClr val="accent1"/>
              </a:solidFill>
            </a:ln>
          </p:spPr>
        </p:pic>
        <p:pic>
          <p:nvPicPr>
            <p:cNvPr id="23" name="Picture 22">
              <a:extLst>
                <a:ext uri="{FF2B5EF4-FFF2-40B4-BE49-F238E27FC236}">
                  <a16:creationId xmlns:a16="http://schemas.microsoft.com/office/drawing/2014/main" id="{5C8441D3-7962-8161-E4F7-49130B1A72E8}"/>
                </a:ext>
              </a:extLst>
            </p:cNvPr>
            <p:cNvPicPr>
              <a:picLocks noChangeAspect="1"/>
            </p:cNvPicPr>
            <p:nvPr/>
          </p:nvPicPr>
          <p:blipFill>
            <a:blip r:embed="rId5"/>
            <a:stretch>
              <a:fillRect/>
            </a:stretch>
          </p:blipFill>
          <p:spPr>
            <a:xfrm>
              <a:off x="212951" y="1637872"/>
              <a:ext cx="2355124" cy="1075902"/>
            </a:xfrm>
            <a:prstGeom prst="rect">
              <a:avLst/>
            </a:prstGeom>
            <a:ln>
              <a:solidFill>
                <a:srgbClr val="00B0F0"/>
              </a:solidFill>
            </a:ln>
          </p:spPr>
        </p:pic>
      </p:grpSp>
      <p:pic>
        <p:nvPicPr>
          <p:cNvPr id="4" name="Picture 3">
            <a:extLst>
              <a:ext uri="{FF2B5EF4-FFF2-40B4-BE49-F238E27FC236}">
                <a16:creationId xmlns:a16="http://schemas.microsoft.com/office/drawing/2014/main" id="{9E49F498-279B-DE49-0383-F9E8C9F90A2E}"/>
              </a:ext>
            </a:extLst>
          </p:cNvPr>
          <p:cNvPicPr>
            <a:picLocks noChangeAspect="1"/>
          </p:cNvPicPr>
          <p:nvPr/>
        </p:nvPicPr>
        <p:blipFill>
          <a:blip r:embed="rId6"/>
          <a:stretch>
            <a:fillRect/>
          </a:stretch>
        </p:blipFill>
        <p:spPr>
          <a:xfrm>
            <a:off x="107504" y="759375"/>
            <a:ext cx="4440713" cy="2825908"/>
          </a:xfrm>
          <a:prstGeom prst="rect">
            <a:avLst/>
          </a:prstGeom>
        </p:spPr>
      </p:pic>
      <p:graphicFrame>
        <p:nvGraphicFramePr>
          <p:cNvPr id="11" name="Diagram 10">
            <a:extLst>
              <a:ext uri="{FF2B5EF4-FFF2-40B4-BE49-F238E27FC236}">
                <a16:creationId xmlns:a16="http://schemas.microsoft.com/office/drawing/2014/main" id="{7D51AE6D-EEBC-3A3D-BD2C-90F023F6B619}"/>
              </a:ext>
            </a:extLst>
          </p:cNvPr>
          <p:cNvGraphicFramePr/>
          <p:nvPr>
            <p:extLst>
              <p:ext uri="{D42A27DB-BD31-4B8C-83A1-F6EECF244321}">
                <p14:modId xmlns:p14="http://schemas.microsoft.com/office/powerpoint/2010/main" val="1906370126"/>
              </p:ext>
            </p:extLst>
          </p:nvPr>
        </p:nvGraphicFramePr>
        <p:xfrm>
          <a:off x="4079333" y="568228"/>
          <a:ext cx="5124763" cy="412196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886069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FRAS</a:t>
            </a:r>
          </a:p>
        </p:txBody>
      </p:sp>
      <p:sp>
        <p:nvSpPr>
          <p:cNvPr id="3" name="Espace réservé du texte 2"/>
          <p:cNvSpPr>
            <a:spLocks noGrp="1"/>
          </p:cNvSpPr>
          <p:nvPr>
            <p:ph type="body" idx="1"/>
          </p:nvPr>
        </p:nvSpPr>
        <p:spPr/>
        <p:txBody>
          <a:bodyPr/>
          <a:lstStyle/>
          <a:p>
            <a:endParaRPr lang="en-GB" dirty="0"/>
          </a:p>
        </p:txBody>
      </p:sp>
      <p:sp>
        <p:nvSpPr>
          <p:cNvPr id="5" name="Espace réservé du texte 4"/>
          <p:cNvSpPr>
            <a:spLocks noGrp="1"/>
          </p:cNvSpPr>
          <p:nvPr>
            <p:ph type="body" sz="quarter" idx="3"/>
          </p:nvPr>
        </p:nvSpPr>
        <p:spPr/>
        <p:txBody>
          <a:bodyPr/>
          <a:lstStyle/>
          <a:p>
            <a:endParaRPr lang="en-GB" dirty="0"/>
          </a:p>
        </p:txBody>
      </p:sp>
      <p:sp>
        <p:nvSpPr>
          <p:cNvPr id="6" name="Espace réservé du contenu 5"/>
          <p:cNvSpPr>
            <a:spLocks noGrp="1"/>
          </p:cNvSpPr>
          <p:nvPr>
            <p:ph sz="quarter" idx="4"/>
          </p:nvPr>
        </p:nvSpPr>
        <p:spPr/>
        <p:txBody>
          <a:bodyPr>
            <a:normAutofit/>
          </a:bodyPr>
          <a:lstStyle/>
          <a:p>
            <a:endParaRPr lang="en-GB"/>
          </a:p>
        </p:txBody>
      </p:sp>
      <p:sp>
        <p:nvSpPr>
          <p:cNvPr id="7" name="Espace réservé du pied de page 6"/>
          <p:cNvSpPr>
            <a:spLocks noGrp="1"/>
          </p:cNvSpPr>
          <p:nvPr>
            <p:ph type="ftr" sz="quarter" idx="11"/>
          </p:nvPr>
        </p:nvSpPr>
        <p:spPr/>
        <p:txBody>
          <a:bodyPr/>
          <a:lstStyle/>
          <a:p>
            <a:r>
              <a:rPr lang="fr-FR" noProof="0" dirty="0"/>
              <a:t>M. Dandekar on </a:t>
            </a:r>
            <a:r>
              <a:rPr lang="fr-FR" noProof="0" dirty="0" err="1"/>
              <a:t>behalf</a:t>
            </a:r>
            <a:r>
              <a:rPr lang="fr-FR" noProof="0" dirty="0"/>
              <a:t> of HPA</a:t>
            </a:r>
            <a:endParaRPr lang="en-GB" noProof="0" dirty="0"/>
          </a:p>
        </p:txBody>
      </p:sp>
      <p:sp>
        <p:nvSpPr>
          <p:cNvPr id="8" name="Espace réservé du numéro de diapositive 7"/>
          <p:cNvSpPr>
            <a:spLocks noGrp="1"/>
          </p:cNvSpPr>
          <p:nvPr>
            <p:ph type="sldNum" sz="quarter" idx="12"/>
          </p:nvPr>
        </p:nvSpPr>
        <p:spPr/>
        <p:txBody>
          <a:bodyPr/>
          <a:lstStyle/>
          <a:p>
            <a:fld id="{BFDCA1C4-9514-7B4F-976F-D92F7E296653}" type="slidenum">
              <a:rPr lang="fr-FR" smtClean="0"/>
              <a:pPr/>
              <a:t>6</a:t>
            </a:fld>
            <a:endParaRPr lang="fr-FR"/>
          </a:p>
        </p:txBody>
      </p:sp>
      <p:pic>
        <p:nvPicPr>
          <p:cNvPr id="10" name="Image 6" descr="CERN-logo_outline.jpg"/>
          <p:cNvPicPr>
            <a:picLocks noChangeAspect="1"/>
          </p:cNvPicPr>
          <p:nvPr/>
        </p:nvPicPr>
        <p:blipFill>
          <a:blip r:embed="rId3"/>
          <a:stretch>
            <a:fillRect/>
          </a:stretch>
        </p:blipFill>
        <p:spPr>
          <a:xfrm>
            <a:off x="1434150" y="4563939"/>
            <a:ext cx="486864" cy="478800"/>
          </a:xfrm>
          <a:prstGeom prst="rect">
            <a:avLst/>
          </a:prstGeom>
        </p:spPr>
      </p:pic>
      <p:sp>
        <p:nvSpPr>
          <p:cNvPr id="12" name="Content Placeholder 11">
            <a:extLst>
              <a:ext uri="{FF2B5EF4-FFF2-40B4-BE49-F238E27FC236}">
                <a16:creationId xmlns:a16="http://schemas.microsoft.com/office/drawing/2014/main" id="{E255F9ED-3A8E-A5DF-2C32-DB72F72E61A5}"/>
              </a:ext>
            </a:extLst>
          </p:cNvPr>
          <p:cNvSpPr>
            <a:spLocks noGrp="1"/>
          </p:cNvSpPr>
          <p:nvPr>
            <p:ph sz="half" idx="2"/>
          </p:nvPr>
        </p:nvSpPr>
        <p:spPr/>
        <p:txBody>
          <a:bodyPr/>
          <a:lstStyle/>
          <a:p>
            <a:endParaRPr lang="en-GB"/>
          </a:p>
        </p:txBody>
      </p:sp>
      <p:sp>
        <p:nvSpPr>
          <p:cNvPr id="29" name="Rectangle 28">
            <a:extLst>
              <a:ext uri="{FF2B5EF4-FFF2-40B4-BE49-F238E27FC236}">
                <a16:creationId xmlns:a16="http://schemas.microsoft.com/office/drawing/2014/main" id="{A548FA84-E247-3312-1137-C6594E337547}"/>
              </a:ext>
            </a:extLst>
          </p:cNvPr>
          <p:cNvSpPr/>
          <p:nvPr/>
        </p:nvSpPr>
        <p:spPr>
          <a:xfrm>
            <a:off x="5987031" y="507344"/>
            <a:ext cx="1330944" cy="1241369"/>
          </a:xfrm>
          <a:prstGeom prst="rect">
            <a:avLst/>
          </a:prstGeom>
          <a:noFill/>
          <a:ln>
            <a:prstDash val="dash"/>
          </a:ln>
          <a:effectLst>
            <a:glow rad="101600">
              <a:srgbClr val="FFFF00">
                <a:alpha val="60000"/>
              </a:srgb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grpSp>
        <p:nvGrpSpPr>
          <p:cNvPr id="17" name="Group 16">
            <a:extLst>
              <a:ext uri="{FF2B5EF4-FFF2-40B4-BE49-F238E27FC236}">
                <a16:creationId xmlns:a16="http://schemas.microsoft.com/office/drawing/2014/main" id="{F47EEF38-5162-EAEF-3D4E-85498884FE2A}"/>
              </a:ext>
            </a:extLst>
          </p:cNvPr>
          <p:cNvGrpSpPr/>
          <p:nvPr/>
        </p:nvGrpSpPr>
        <p:grpSpPr>
          <a:xfrm>
            <a:off x="2296401" y="3186939"/>
            <a:ext cx="1408800" cy="1890527"/>
            <a:chOff x="2994709" y="-7754"/>
            <a:chExt cx="1745678" cy="2255779"/>
          </a:xfrm>
        </p:grpSpPr>
        <p:pic>
          <p:nvPicPr>
            <p:cNvPr id="27" name="Picture 26">
              <a:extLst>
                <a:ext uri="{FF2B5EF4-FFF2-40B4-BE49-F238E27FC236}">
                  <a16:creationId xmlns:a16="http://schemas.microsoft.com/office/drawing/2014/main" id="{F83D191B-C359-6426-06F9-7DA9D23EEA77}"/>
                </a:ext>
              </a:extLst>
            </p:cNvPr>
            <p:cNvPicPr>
              <a:picLocks noChangeAspect="1"/>
            </p:cNvPicPr>
            <p:nvPr/>
          </p:nvPicPr>
          <p:blipFill>
            <a:blip r:embed="rId4"/>
            <a:stretch>
              <a:fillRect/>
            </a:stretch>
          </p:blipFill>
          <p:spPr>
            <a:xfrm>
              <a:off x="2994709" y="-7754"/>
              <a:ext cx="1745678" cy="2255779"/>
            </a:xfrm>
            <a:prstGeom prst="rect">
              <a:avLst/>
            </a:prstGeom>
            <a:ln>
              <a:solidFill>
                <a:schemeClr val="accent1"/>
              </a:solidFill>
            </a:ln>
          </p:spPr>
        </p:pic>
        <p:sp>
          <p:nvSpPr>
            <p:cNvPr id="15" name="Rectangle 14">
              <a:extLst>
                <a:ext uri="{FF2B5EF4-FFF2-40B4-BE49-F238E27FC236}">
                  <a16:creationId xmlns:a16="http://schemas.microsoft.com/office/drawing/2014/main" id="{AC3F9FF5-059B-BD19-F99C-6BD02140652C}"/>
                </a:ext>
              </a:extLst>
            </p:cNvPr>
            <p:cNvSpPr/>
            <p:nvPr/>
          </p:nvSpPr>
          <p:spPr>
            <a:xfrm>
              <a:off x="2994709" y="3419"/>
              <a:ext cx="425163" cy="267494"/>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1B1538E5-B504-59F3-6122-324407C4BFD1}"/>
                </a:ext>
              </a:extLst>
            </p:cNvPr>
            <p:cNvSpPr/>
            <p:nvPr/>
          </p:nvSpPr>
          <p:spPr>
            <a:xfrm>
              <a:off x="2994709" y="2163464"/>
              <a:ext cx="785203" cy="82235"/>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11" name="Picture 10">
            <a:extLst>
              <a:ext uri="{FF2B5EF4-FFF2-40B4-BE49-F238E27FC236}">
                <a16:creationId xmlns:a16="http://schemas.microsoft.com/office/drawing/2014/main" id="{5430919A-565A-F511-7152-F928EBF618CB}"/>
              </a:ext>
            </a:extLst>
          </p:cNvPr>
          <p:cNvPicPr>
            <a:picLocks noChangeAspect="1"/>
          </p:cNvPicPr>
          <p:nvPr/>
        </p:nvPicPr>
        <p:blipFill>
          <a:blip r:embed="rId5"/>
          <a:stretch>
            <a:fillRect/>
          </a:stretch>
        </p:blipFill>
        <p:spPr>
          <a:xfrm>
            <a:off x="-77675" y="921292"/>
            <a:ext cx="4621677" cy="2255779"/>
          </a:xfrm>
          <a:prstGeom prst="rect">
            <a:avLst/>
          </a:prstGeom>
        </p:spPr>
      </p:pic>
      <p:graphicFrame>
        <p:nvGraphicFramePr>
          <p:cNvPr id="4" name="Diagram 3">
            <a:extLst>
              <a:ext uri="{FF2B5EF4-FFF2-40B4-BE49-F238E27FC236}">
                <a16:creationId xmlns:a16="http://schemas.microsoft.com/office/drawing/2014/main" id="{7FDDF328-470F-455A-BFB0-2648A53AFFC9}"/>
              </a:ext>
            </a:extLst>
          </p:cNvPr>
          <p:cNvGraphicFramePr/>
          <p:nvPr>
            <p:extLst>
              <p:ext uri="{D42A27DB-BD31-4B8C-83A1-F6EECF244321}">
                <p14:modId xmlns:p14="http://schemas.microsoft.com/office/powerpoint/2010/main" val="1906370126"/>
              </p:ext>
            </p:extLst>
          </p:nvPr>
        </p:nvGraphicFramePr>
        <p:xfrm>
          <a:off x="4079333" y="568228"/>
          <a:ext cx="5124763" cy="4121969"/>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1696205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FRAS</a:t>
            </a:r>
          </a:p>
        </p:txBody>
      </p:sp>
      <p:sp>
        <p:nvSpPr>
          <p:cNvPr id="3" name="Espace réservé du texte 2"/>
          <p:cNvSpPr>
            <a:spLocks noGrp="1"/>
          </p:cNvSpPr>
          <p:nvPr>
            <p:ph type="body" idx="1"/>
          </p:nvPr>
        </p:nvSpPr>
        <p:spPr/>
        <p:txBody>
          <a:bodyPr/>
          <a:lstStyle/>
          <a:p>
            <a:endParaRPr lang="en-GB" dirty="0"/>
          </a:p>
        </p:txBody>
      </p:sp>
      <p:sp>
        <p:nvSpPr>
          <p:cNvPr id="5" name="Espace réservé du texte 4"/>
          <p:cNvSpPr>
            <a:spLocks noGrp="1"/>
          </p:cNvSpPr>
          <p:nvPr>
            <p:ph type="body" sz="quarter" idx="3"/>
          </p:nvPr>
        </p:nvSpPr>
        <p:spPr/>
        <p:txBody>
          <a:bodyPr/>
          <a:lstStyle/>
          <a:p>
            <a:endParaRPr lang="en-GB" dirty="0"/>
          </a:p>
        </p:txBody>
      </p:sp>
      <p:sp>
        <p:nvSpPr>
          <p:cNvPr id="6" name="Espace réservé du contenu 5"/>
          <p:cNvSpPr>
            <a:spLocks noGrp="1"/>
          </p:cNvSpPr>
          <p:nvPr>
            <p:ph sz="quarter" idx="4"/>
          </p:nvPr>
        </p:nvSpPr>
        <p:spPr/>
        <p:txBody>
          <a:bodyPr>
            <a:normAutofit/>
          </a:bodyPr>
          <a:lstStyle/>
          <a:p>
            <a:endParaRPr lang="en-GB"/>
          </a:p>
        </p:txBody>
      </p:sp>
      <p:sp>
        <p:nvSpPr>
          <p:cNvPr id="7" name="Espace réservé du pied de page 6"/>
          <p:cNvSpPr>
            <a:spLocks noGrp="1"/>
          </p:cNvSpPr>
          <p:nvPr>
            <p:ph type="ftr" sz="quarter" idx="11"/>
          </p:nvPr>
        </p:nvSpPr>
        <p:spPr/>
        <p:txBody>
          <a:bodyPr/>
          <a:lstStyle/>
          <a:p>
            <a:r>
              <a:rPr lang="fr-FR" noProof="0" dirty="0"/>
              <a:t>M. Dandekar on </a:t>
            </a:r>
            <a:r>
              <a:rPr lang="fr-FR" noProof="0" dirty="0" err="1"/>
              <a:t>behalf</a:t>
            </a:r>
            <a:r>
              <a:rPr lang="fr-FR" noProof="0" dirty="0"/>
              <a:t> of HPA</a:t>
            </a:r>
            <a:endParaRPr lang="en-GB" noProof="0" dirty="0"/>
          </a:p>
        </p:txBody>
      </p:sp>
      <p:sp>
        <p:nvSpPr>
          <p:cNvPr id="8" name="Espace réservé du numéro de diapositive 7"/>
          <p:cNvSpPr>
            <a:spLocks noGrp="1"/>
          </p:cNvSpPr>
          <p:nvPr>
            <p:ph type="sldNum" sz="quarter" idx="12"/>
          </p:nvPr>
        </p:nvSpPr>
        <p:spPr/>
        <p:txBody>
          <a:bodyPr/>
          <a:lstStyle/>
          <a:p>
            <a:fld id="{BFDCA1C4-9514-7B4F-976F-D92F7E296653}" type="slidenum">
              <a:rPr lang="fr-FR" smtClean="0"/>
              <a:pPr/>
              <a:t>7</a:t>
            </a:fld>
            <a:endParaRPr lang="fr-FR"/>
          </a:p>
        </p:txBody>
      </p:sp>
      <p:pic>
        <p:nvPicPr>
          <p:cNvPr id="10" name="Image 6" descr="CERN-logo_outline.jpg"/>
          <p:cNvPicPr>
            <a:picLocks noChangeAspect="1"/>
          </p:cNvPicPr>
          <p:nvPr/>
        </p:nvPicPr>
        <p:blipFill>
          <a:blip r:embed="rId3"/>
          <a:stretch>
            <a:fillRect/>
          </a:stretch>
        </p:blipFill>
        <p:spPr>
          <a:xfrm>
            <a:off x="1434150" y="4563939"/>
            <a:ext cx="486864" cy="478800"/>
          </a:xfrm>
          <a:prstGeom prst="rect">
            <a:avLst/>
          </a:prstGeom>
        </p:spPr>
      </p:pic>
      <p:sp>
        <p:nvSpPr>
          <p:cNvPr id="12" name="Content Placeholder 11">
            <a:extLst>
              <a:ext uri="{FF2B5EF4-FFF2-40B4-BE49-F238E27FC236}">
                <a16:creationId xmlns:a16="http://schemas.microsoft.com/office/drawing/2014/main" id="{E255F9ED-3A8E-A5DF-2C32-DB72F72E61A5}"/>
              </a:ext>
            </a:extLst>
          </p:cNvPr>
          <p:cNvSpPr>
            <a:spLocks noGrp="1"/>
          </p:cNvSpPr>
          <p:nvPr>
            <p:ph sz="half" idx="2"/>
          </p:nvPr>
        </p:nvSpPr>
        <p:spPr/>
        <p:txBody>
          <a:bodyPr/>
          <a:lstStyle/>
          <a:p>
            <a:endParaRPr lang="en-GB" dirty="0"/>
          </a:p>
        </p:txBody>
      </p:sp>
      <p:sp>
        <p:nvSpPr>
          <p:cNvPr id="29" name="Rectangle 28">
            <a:extLst>
              <a:ext uri="{FF2B5EF4-FFF2-40B4-BE49-F238E27FC236}">
                <a16:creationId xmlns:a16="http://schemas.microsoft.com/office/drawing/2014/main" id="{A548FA84-E247-3312-1137-C6594E337547}"/>
              </a:ext>
            </a:extLst>
          </p:cNvPr>
          <p:cNvSpPr/>
          <p:nvPr/>
        </p:nvSpPr>
        <p:spPr>
          <a:xfrm>
            <a:off x="5987031" y="507344"/>
            <a:ext cx="1330944" cy="1241369"/>
          </a:xfrm>
          <a:prstGeom prst="rect">
            <a:avLst/>
          </a:prstGeom>
          <a:noFill/>
          <a:ln>
            <a:prstDash val="dash"/>
          </a:ln>
          <a:effectLst>
            <a:glow rad="101600">
              <a:srgbClr val="FFFF00">
                <a:alpha val="60000"/>
              </a:srgb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grpSp>
        <p:nvGrpSpPr>
          <p:cNvPr id="39" name="Group 38">
            <a:extLst>
              <a:ext uri="{FF2B5EF4-FFF2-40B4-BE49-F238E27FC236}">
                <a16:creationId xmlns:a16="http://schemas.microsoft.com/office/drawing/2014/main" id="{80F47601-5878-9222-14BD-16CD2ABDFCF7}"/>
              </a:ext>
            </a:extLst>
          </p:cNvPr>
          <p:cNvGrpSpPr/>
          <p:nvPr/>
        </p:nvGrpSpPr>
        <p:grpSpPr>
          <a:xfrm>
            <a:off x="3700221" y="4118010"/>
            <a:ext cx="1845142" cy="963715"/>
            <a:chOff x="8684" y="99359"/>
            <a:chExt cx="3469474" cy="1813797"/>
          </a:xfrm>
        </p:grpSpPr>
        <p:grpSp>
          <p:nvGrpSpPr>
            <p:cNvPr id="36" name="Group 35">
              <a:extLst>
                <a:ext uri="{FF2B5EF4-FFF2-40B4-BE49-F238E27FC236}">
                  <a16:creationId xmlns:a16="http://schemas.microsoft.com/office/drawing/2014/main" id="{D88396D5-1AAC-5EE0-7780-7A48336541BE}"/>
                </a:ext>
              </a:extLst>
            </p:cNvPr>
            <p:cNvGrpSpPr/>
            <p:nvPr/>
          </p:nvGrpSpPr>
          <p:grpSpPr>
            <a:xfrm>
              <a:off x="8684" y="99359"/>
              <a:ext cx="3469474" cy="1813797"/>
              <a:chOff x="2881717" y="1334998"/>
              <a:chExt cx="6300192" cy="3015015"/>
            </a:xfrm>
          </p:grpSpPr>
          <p:pic>
            <p:nvPicPr>
              <p:cNvPr id="30" name="Picture 29">
                <a:extLst>
                  <a:ext uri="{FF2B5EF4-FFF2-40B4-BE49-F238E27FC236}">
                    <a16:creationId xmlns:a16="http://schemas.microsoft.com/office/drawing/2014/main" id="{00282BFC-D5F7-FDD6-A9E8-5ABC82E1C061}"/>
                  </a:ext>
                </a:extLst>
              </p:cNvPr>
              <p:cNvPicPr>
                <a:picLocks noChangeAspect="1"/>
              </p:cNvPicPr>
              <p:nvPr/>
            </p:nvPicPr>
            <p:blipFill>
              <a:blip r:embed="rId4"/>
              <a:stretch>
                <a:fillRect/>
              </a:stretch>
            </p:blipFill>
            <p:spPr>
              <a:xfrm>
                <a:off x="2881717" y="1337746"/>
                <a:ext cx="6300192" cy="3012267"/>
              </a:xfrm>
              <a:prstGeom prst="rect">
                <a:avLst/>
              </a:prstGeom>
              <a:ln>
                <a:solidFill>
                  <a:srgbClr val="00B0F0"/>
                </a:solidFill>
              </a:ln>
            </p:spPr>
          </p:pic>
          <p:sp>
            <p:nvSpPr>
              <p:cNvPr id="31" name="Rectangle 30">
                <a:extLst>
                  <a:ext uri="{FF2B5EF4-FFF2-40B4-BE49-F238E27FC236}">
                    <a16:creationId xmlns:a16="http://schemas.microsoft.com/office/drawing/2014/main" id="{9BF29C04-9B0E-A9EB-9E16-D86F32CF198D}"/>
                  </a:ext>
                </a:extLst>
              </p:cNvPr>
              <p:cNvSpPr/>
              <p:nvPr/>
            </p:nvSpPr>
            <p:spPr>
              <a:xfrm>
                <a:off x="2881717" y="1334998"/>
                <a:ext cx="4040188" cy="1236751"/>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500" dirty="0"/>
              </a:p>
            </p:txBody>
          </p:sp>
          <p:sp>
            <p:nvSpPr>
              <p:cNvPr id="32" name="Rectangle 31">
                <a:extLst>
                  <a:ext uri="{FF2B5EF4-FFF2-40B4-BE49-F238E27FC236}">
                    <a16:creationId xmlns:a16="http://schemas.microsoft.com/office/drawing/2014/main" id="{FE1CFF3A-344D-70CA-076D-691694FF9958}"/>
                  </a:ext>
                </a:extLst>
              </p:cNvPr>
              <p:cNvSpPr/>
              <p:nvPr/>
            </p:nvSpPr>
            <p:spPr>
              <a:xfrm>
                <a:off x="4405116" y="2598523"/>
                <a:ext cx="361112" cy="15240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500"/>
              </a:p>
            </p:txBody>
          </p:sp>
          <p:sp>
            <p:nvSpPr>
              <p:cNvPr id="33" name="Rectangle 32">
                <a:extLst>
                  <a:ext uri="{FF2B5EF4-FFF2-40B4-BE49-F238E27FC236}">
                    <a16:creationId xmlns:a16="http://schemas.microsoft.com/office/drawing/2014/main" id="{3A79E973-1075-9122-8552-9F808D0B8590}"/>
                  </a:ext>
                </a:extLst>
              </p:cNvPr>
              <p:cNvSpPr/>
              <p:nvPr/>
            </p:nvSpPr>
            <p:spPr>
              <a:xfrm>
                <a:off x="2881717" y="3946268"/>
                <a:ext cx="913799" cy="379235"/>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500"/>
              </a:p>
            </p:txBody>
          </p:sp>
        </p:grpSp>
        <p:sp>
          <p:nvSpPr>
            <p:cNvPr id="38" name="TextBox 37">
              <a:extLst>
                <a:ext uri="{FF2B5EF4-FFF2-40B4-BE49-F238E27FC236}">
                  <a16:creationId xmlns:a16="http://schemas.microsoft.com/office/drawing/2014/main" id="{4737B176-E748-9038-66B3-DC9AA761DF3B}"/>
                </a:ext>
              </a:extLst>
            </p:cNvPr>
            <p:cNvSpPr txBox="1"/>
            <p:nvPr/>
          </p:nvSpPr>
          <p:spPr>
            <a:xfrm>
              <a:off x="16665" y="147725"/>
              <a:ext cx="1630935" cy="252967"/>
            </a:xfrm>
            <a:prstGeom prst="rect">
              <a:avLst/>
            </a:prstGeom>
            <a:noFill/>
          </p:spPr>
          <p:txBody>
            <a:bodyPr wrap="none" rtlCol="0">
              <a:spAutoFit/>
            </a:bodyPr>
            <a:lstStyle/>
            <a:p>
              <a:r>
                <a:rPr lang="en-US" sz="500" dirty="0"/>
                <a:t>MT-FSI</a:t>
              </a:r>
            </a:p>
            <a:p>
              <a:r>
                <a:rPr lang="en-US" sz="500" dirty="0"/>
                <a:t>Multi-Target Frequency Scanning Interferometry</a:t>
              </a:r>
              <a:endParaRPr lang="en-GB" sz="500" dirty="0"/>
            </a:p>
          </p:txBody>
        </p:sp>
      </p:grpSp>
      <p:pic>
        <p:nvPicPr>
          <p:cNvPr id="40" name="Picture 39">
            <a:extLst>
              <a:ext uri="{FF2B5EF4-FFF2-40B4-BE49-F238E27FC236}">
                <a16:creationId xmlns:a16="http://schemas.microsoft.com/office/drawing/2014/main" id="{0435EA8A-A9EA-0F73-802B-904202A692AC}"/>
              </a:ext>
            </a:extLst>
          </p:cNvPr>
          <p:cNvPicPr>
            <a:picLocks noChangeAspect="1"/>
          </p:cNvPicPr>
          <p:nvPr/>
        </p:nvPicPr>
        <p:blipFill>
          <a:blip r:embed="rId5"/>
          <a:stretch>
            <a:fillRect/>
          </a:stretch>
        </p:blipFill>
        <p:spPr>
          <a:xfrm>
            <a:off x="9913" y="2974208"/>
            <a:ext cx="2801296" cy="1669266"/>
          </a:xfrm>
          <a:prstGeom prst="rect">
            <a:avLst/>
          </a:prstGeom>
        </p:spPr>
      </p:pic>
      <p:pic>
        <p:nvPicPr>
          <p:cNvPr id="43" name="Picture 42">
            <a:extLst>
              <a:ext uri="{FF2B5EF4-FFF2-40B4-BE49-F238E27FC236}">
                <a16:creationId xmlns:a16="http://schemas.microsoft.com/office/drawing/2014/main" id="{D2B1F74F-816F-FA50-4BF6-F753CBFDDFBF}"/>
              </a:ext>
            </a:extLst>
          </p:cNvPr>
          <p:cNvPicPr>
            <a:picLocks noChangeAspect="1"/>
          </p:cNvPicPr>
          <p:nvPr/>
        </p:nvPicPr>
        <p:blipFill>
          <a:blip r:embed="rId6"/>
          <a:stretch>
            <a:fillRect/>
          </a:stretch>
        </p:blipFill>
        <p:spPr>
          <a:xfrm>
            <a:off x="3539866" y="2477145"/>
            <a:ext cx="1111994" cy="1482658"/>
          </a:xfrm>
          <a:prstGeom prst="rect">
            <a:avLst/>
          </a:prstGeom>
        </p:spPr>
      </p:pic>
      <p:pic>
        <p:nvPicPr>
          <p:cNvPr id="46" name="Picture 45">
            <a:extLst>
              <a:ext uri="{FF2B5EF4-FFF2-40B4-BE49-F238E27FC236}">
                <a16:creationId xmlns:a16="http://schemas.microsoft.com/office/drawing/2014/main" id="{B03FA792-338F-60AA-AB1A-DDA281547310}"/>
              </a:ext>
            </a:extLst>
          </p:cNvPr>
          <p:cNvPicPr>
            <a:picLocks noChangeAspect="1"/>
          </p:cNvPicPr>
          <p:nvPr/>
        </p:nvPicPr>
        <p:blipFill>
          <a:blip r:embed="rId7"/>
          <a:stretch>
            <a:fillRect/>
          </a:stretch>
        </p:blipFill>
        <p:spPr>
          <a:xfrm>
            <a:off x="44508" y="291822"/>
            <a:ext cx="4632156" cy="2609397"/>
          </a:xfrm>
          <a:prstGeom prst="rect">
            <a:avLst/>
          </a:prstGeom>
        </p:spPr>
      </p:pic>
      <p:graphicFrame>
        <p:nvGraphicFramePr>
          <p:cNvPr id="11" name="Diagram 10">
            <a:extLst>
              <a:ext uri="{FF2B5EF4-FFF2-40B4-BE49-F238E27FC236}">
                <a16:creationId xmlns:a16="http://schemas.microsoft.com/office/drawing/2014/main" id="{4489078A-F05E-76E9-4D26-9CCAC3A1136E}"/>
              </a:ext>
            </a:extLst>
          </p:cNvPr>
          <p:cNvGraphicFramePr/>
          <p:nvPr>
            <p:extLst>
              <p:ext uri="{D42A27DB-BD31-4B8C-83A1-F6EECF244321}">
                <p14:modId xmlns:p14="http://schemas.microsoft.com/office/powerpoint/2010/main" val="1906370126"/>
              </p:ext>
            </p:extLst>
          </p:nvPr>
        </p:nvGraphicFramePr>
        <p:xfrm>
          <a:off x="4079333" y="568228"/>
          <a:ext cx="5124763" cy="4121969"/>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2271170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500"/>
                                        <p:tgtEl>
                                          <p:spTgt spid="4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FRAS</a:t>
            </a:r>
          </a:p>
        </p:txBody>
      </p:sp>
      <p:sp>
        <p:nvSpPr>
          <p:cNvPr id="3" name="Espace réservé du texte 2"/>
          <p:cNvSpPr>
            <a:spLocks noGrp="1"/>
          </p:cNvSpPr>
          <p:nvPr>
            <p:ph type="body" idx="1"/>
          </p:nvPr>
        </p:nvSpPr>
        <p:spPr/>
        <p:txBody>
          <a:bodyPr/>
          <a:lstStyle/>
          <a:p>
            <a:endParaRPr lang="en-GB" dirty="0"/>
          </a:p>
        </p:txBody>
      </p:sp>
      <p:sp>
        <p:nvSpPr>
          <p:cNvPr id="5" name="Espace réservé du texte 4"/>
          <p:cNvSpPr>
            <a:spLocks noGrp="1"/>
          </p:cNvSpPr>
          <p:nvPr>
            <p:ph type="body" sz="quarter" idx="3"/>
          </p:nvPr>
        </p:nvSpPr>
        <p:spPr/>
        <p:txBody>
          <a:bodyPr/>
          <a:lstStyle/>
          <a:p>
            <a:endParaRPr lang="en-GB" dirty="0"/>
          </a:p>
        </p:txBody>
      </p:sp>
      <p:sp>
        <p:nvSpPr>
          <p:cNvPr id="6" name="Espace réservé du contenu 5"/>
          <p:cNvSpPr>
            <a:spLocks noGrp="1"/>
          </p:cNvSpPr>
          <p:nvPr>
            <p:ph sz="quarter" idx="4"/>
          </p:nvPr>
        </p:nvSpPr>
        <p:spPr/>
        <p:txBody>
          <a:bodyPr>
            <a:normAutofit/>
          </a:bodyPr>
          <a:lstStyle/>
          <a:p>
            <a:endParaRPr lang="en-GB"/>
          </a:p>
        </p:txBody>
      </p:sp>
      <p:sp>
        <p:nvSpPr>
          <p:cNvPr id="7" name="Espace réservé du pied de page 6"/>
          <p:cNvSpPr>
            <a:spLocks noGrp="1"/>
          </p:cNvSpPr>
          <p:nvPr>
            <p:ph type="ftr" sz="quarter" idx="11"/>
          </p:nvPr>
        </p:nvSpPr>
        <p:spPr/>
        <p:txBody>
          <a:bodyPr/>
          <a:lstStyle/>
          <a:p>
            <a:r>
              <a:rPr lang="fr-FR" noProof="0" dirty="0"/>
              <a:t>M. Dandekar on </a:t>
            </a:r>
            <a:r>
              <a:rPr lang="fr-FR" noProof="0" dirty="0" err="1"/>
              <a:t>behalf</a:t>
            </a:r>
            <a:r>
              <a:rPr lang="fr-FR" noProof="0" dirty="0"/>
              <a:t> of HPA</a:t>
            </a:r>
            <a:endParaRPr lang="en-GB" noProof="0" dirty="0"/>
          </a:p>
        </p:txBody>
      </p:sp>
      <p:sp>
        <p:nvSpPr>
          <p:cNvPr id="8" name="Espace réservé du numéro de diapositive 7"/>
          <p:cNvSpPr>
            <a:spLocks noGrp="1"/>
          </p:cNvSpPr>
          <p:nvPr>
            <p:ph type="sldNum" sz="quarter" idx="12"/>
          </p:nvPr>
        </p:nvSpPr>
        <p:spPr/>
        <p:txBody>
          <a:bodyPr/>
          <a:lstStyle/>
          <a:p>
            <a:fld id="{BFDCA1C4-9514-7B4F-976F-D92F7E296653}" type="slidenum">
              <a:rPr lang="fr-FR" smtClean="0"/>
              <a:pPr/>
              <a:t>8</a:t>
            </a:fld>
            <a:endParaRPr lang="fr-FR"/>
          </a:p>
        </p:txBody>
      </p:sp>
      <p:pic>
        <p:nvPicPr>
          <p:cNvPr id="10" name="Image 6" descr="CERN-logo_outline.jpg"/>
          <p:cNvPicPr>
            <a:picLocks noChangeAspect="1"/>
          </p:cNvPicPr>
          <p:nvPr/>
        </p:nvPicPr>
        <p:blipFill>
          <a:blip r:embed="rId3"/>
          <a:stretch>
            <a:fillRect/>
          </a:stretch>
        </p:blipFill>
        <p:spPr>
          <a:xfrm>
            <a:off x="1434150" y="4563939"/>
            <a:ext cx="486864" cy="478800"/>
          </a:xfrm>
          <a:prstGeom prst="rect">
            <a:avLst/>
          </a:prstGeom>
        </p:spPr>
      </p:pic>
      <p:sp>
        <p:nvSpPr>
          <p:cNvPr id="12" name="Content Placeholder 11">
            <a:extLst>
              <a:ext uri="{FF2B5EF4-FFF2-40B4-BE49-F238E27FC236}">
                <a16:creationId xmlns:a16="http://schemas.microsoft.com/office/drawing/2014/main" id="{E255F9ED-3A8E-A5DF-2C32-DB72F72E61A5}"/>
              </a:ext>
            </a:extLst>
          </p:cNvPr>
          <p:cNvSpPr>
            <a:spLocks noGrp="1"/>
          </p:cNvSpPr>
          <p:nvPr>
            <p:ph sz="half" idx="2"/>
          </p:nvPr>
        </p:nvSpPr>
        <p:spPr/>
        <p:txBody>
          <a:bodyPr/>
          <a:lstStyle/>
          <a:p>
            <a:endParaRPr lang="en-GB" dirty="0"/>
          </a:p>
        </p:txBody>
      </p:sp>
      <p:sp>
        <p:nvSpPr>
          <p:cNvPr id="29" name="Rectangle 28">
            <a:extLst>
              <a:ext uri="{FF2B5EF4-FFF2-40B4-BE49-F238E27FC236}">
                <a16:creationId xmlns:a16="http://schemas.microsoft.com/office/drawing/2014/main" id="{A548FA84-E247-3312-1137-C6594E337547}"/>
              </a:ext>
            </a:extLst>
          </p:cNvPr>
          <p:cNvSpPr/>
          <p:nvPr/>
        </p:nvSpPr>
        <p:spPr>
          <a:xfrm>
            <a:off x="5987031" y="507344"/>
            <a:ext cx="1330944" cy="1241369"/>
          </a:xfrm>
          <a:prstGeom prst="rect">
            <a:avLst/>
          </a:prstGeom>
          <a:noFill/>
          <a:ln>
            <a:prstDash val="dash"/>
          </a:ln>
          <a:effectLst>
            <a:glow rad="101600">
              <a:srgbClr val="FFFF00">
                <a:alpha val="60000"/>
              </a:srgb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28" name="Rectangle 27">
            <a:extLst>
              <a:ext uri="{FF2B5EF4-FFF2-40B4-BE49-F238E27FC236}">
                <a16:creationId xmlns:a16="http://schemas.microsoft.com/office/drawing/2014/main" id="{4DC3EF75-1E38-C608-A2B5-6389697C382A}"/>
              </a:ext>
            </a:extLst>
          </p:cNvPr>
          <p:cNvSpPr/>
          <p:nvPr/>
        </p:nvSpPr>
        <p:spPr>
          <a:xfrm>
            <a:off x="7297398" y="1258318"/>
            <a:ext cx="1330944" cy="1241369"/>
          </a:xfrm>
          <a:prstGeom prst="rect">
            <a:avLst/>
          </a:prstGeom>
          <a:noFill/>
          <a:ln>
            <a:prstDash val="dash"/>
          </a:ln>
          <a:effectLst>
            <a:glow rad="101600">
              <a:srgbClr val="FFFF00">
                <a:alpha val="60000"/>
              </a:srgb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pic>
        <p:nvPicPr>
          <p:cNvPr id="4" name="Picture 3">
            <a:extLst>
              <a:ext uri="{FF2B5EF4-FFF2-40B4-BE49-F238E27FC236}">
                <a16:creationId xmlns:a16="http://schemas.microsoft.com/office/drawing/2014/main" id="{28E4FC2F-1BC2-E99A-4213-A9D6AA43AC98}"/>
              </a:ext>
            </a:extLst>
          </p:cNvPr>
          <p:cNvPicPr>
            <a:picLocks noChangeAspect="1"/>
          </p:cNvPicPr>
          <p:nvPr/>
        </p:nvPicPr>
        <p:blipFill>
          <a:blip r:embed="rId4"/>
          <a:stretch>
            <a:fillRect/>
          </a:stretch>
        </p:blipFill>
        <p:spPr>
          <a:xfrm>
            <a:off x="16487" y="1795289"/>
            <a:ext cx="4754474" cy="2025183"/>
          </a:xfrm>
          <a:prstGeom prst="rect">
            <a:avLst/>
          </a:prstGeom>
        </p:spPr>
      </p:pic>
      <p:graphicFrame>
        <p:nvGraphicFramePr>
          <p:cNvPr id="13" name="Diagram 12">
            <a:extLst>
              <a:ext uri="{FF2B5EF4-FFF2-40B4-BE49-F238E27FC236}">
                <a16:creationId xmlns:a16="http://schemas.microsoft.com/office/drawing/2014/main" id="{81C00A9C-B1B5-3B35-CA32-E7BFF85FD0E3}"/>
              </a:ext>
            </a:extLst>
          </p:cNvPr>
          <p:cNvGraphicFramePr/>
          <p:nvPr>
            <p:extLst>
              <p:ext uri="{D42A27DB-BD31-4B8C-83A1-F6EECF244321}">
                <p14:modId xmlns:p14="http://schemas.microsoft.com/office/powerpoint/2010/main" val="2649111897"/>
              </p:ext>
            </p:extLst>
          </p:nvPr>
        </p:nvGraphicFramePr>
        <p:xfrm>
          <a:off x="4079333" y="568228"/>
          <a:ext cx="5124763" cy="412196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023388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9"/>
                                        </p:tgtEl>
                                      </p:cBhvr>
                                    </p:animEffect>
                                    <p:set>
                                      <p:cBhvr>
                                        <p:cTn id="7" dur="1" fill="hold">
                                          <p:stCondLst>
                                            <p:cond delay="499"/>
                                          </p:stCondLst>
                                        </p:cTn>
                                        <p:tgtEl>
                                          <p:spTgt spid="29"/>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fade">
                                      <p:cBhvr>
                                        <p:cTn id="11" dur="500"/>
                                        <p:tgtEl>
                                          <p:spTgt spid="28"/>
                                        </p:tgtEl>
                                      </p:cBhvr>
                                    </p:animEffect>
                                  </p:childTnLst>
                                </p:cTn>
                              </p:par>
                            </p:childTnLst>
                          </p:cTn>
                        </p:par>
                        <p:par>
                          <p:cTn id="12" fill="hold">
                            <p:stCondLst>
                              <p:cond delay="1000"/>
                            </p:stCondLst>
                            <p:childTnLst>
                              <p:par>
                                <p:cTn id="13" presetID="10" presetClass="exit" presetSubtype="0" fill="hold" nodeType="afterEffect">
                                  <p:stCondLst>
                                    <p:cond delay="0"/>
                                  </p:stCondLst>
                                  <p:childTnLst>
                                    <p:animEffect transition="out" filter="fade">
                                      <p:cBhvr>
                                        <p:cTn id="14" dur="500"/>
                                        <p:tgtEl>
                                          <p:spTgt spid="4"/>
                                        </p:tgtEl>
                                      </p:cBhvr>
                                    </p:animEffect>
                                    <p:set>
                                      <p:cBhvr>
                                        <p:cTn id="15"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FRAS</a:t>
            </a:r>
          </a:p>
        </p:txBody>
      </p:sp>
      <p:sp>
        <p:nvSpPr>
          <p:cNvPr id="3" name="Espace réservé du texte 2"/>
          <p:cNvSpPr>
            <a:spLocks noGrp="1"/>
          </p:cNvSpPr>
          <p:nvPr>
            <p:ph type="body" idx="1"/>
          </p:nvPr>
        </p:nvSpPr>
        <p:spPr/>
        <p:txBody>
          <a:bodyPr/>
          <a:lstStyle/>
          <a:p>
            <a:endParaRPr lang="en-GB" dirty="0"/>
          </a:p>
        </p:txBody>
      </p:sp>
      <p:sp>
        <p:nvSpPr>
          <p:cNvPr id="5" name="Espace réservé du texte 4"/>
          <p:cNvSpPr>
            <a:spLocks noGrp="1"/>
          </p:cNvSpPr>
          <p:nvPr>
            <p:ph type="body" sz="quarter" idx="3"/>
          </p:nvPr>
        </p:nvSpPr>
        <p:spPr/>
        <p:txBody>
          <a:bodyPr/>
          <a:lstStyle/>
          <a:p>
            <a:endParaRPr lang="en-GB" dirty="0"/>
          </a:p>
        </p:txBody>
      </p:sp>
      <p:sp>
        <p:nvSpPr>
          <p:cNvPr id="6" name="Espace réservé du contenu 5"/>
          <p:cNvSpPr>
            <a:spLocks noGrp="1"/>
          </p:cNvSpPr>
          <p:nvPr>
            <p:ph sz="quarter" idx="4"/>
          </p:nvPr>
        </p:nvSpPr>
        <p:spPr/>
        <p:txBody>
          <a:bodyPr>
            <a:normAutofit/>
          </a:bodyPr>
          <a:lstStyle/>
          <a:p>
            <a:endParaRPr lang="en-GB"/>
          </a:p>
        </p:txBody>
      </p:sp>
      <p:sp>
        <p:nvSpPr>
          <p:cNvPr id="7" name="Espace réservé du pied de page 6"/>
          <p:cNvSpPr>
            <a:spLocks noGrp="1"/>
          </p:cNvSpPr>
          <p:nvPr>
            <p:ph type="ftr" sz="quarter" idx="11"/>
          </p:nvPr>
        </p:nvSpPr>
        <p:spPr/>
        <p:txBody>
          <a:bodyPr/>
          <a:lstStyle/>
          <a:p>
            <a:r>
              <a:rPr lang="fr-FR" noProof="0" dirty="0"/>
              <a:t>M. Dandekar on </a:t>
            </a:r>
            <a:r>
              <a:rPr lang="fr-FR" noProof="0" dirty="0" err="1"/>
              <a:t>behalf</a:t>
            </a:r>
            <a:r>
              <a:rPr lang="fr-FR" noProof="0" dirty="0"/>
              <a:t> of HPA</a:t>
            </a:r>
            <a:endParaRPr lang="en-GB" noProof="0" dirty="0"/>
          </a:p>
        </p:txBody>
      </p:sp>
      <p:sp>
        <p:nvSpPr>
          <p:cNvPr id="8" name="Espace réservé du numéro de diapositive 7"/>
          <p:cNvSpPr>
            <a:spLocks noGrp="1"/>
          </p:cNvSpPr>
          <p:nvPr>
            <p:ph type="sldNum" sz="quarter" idx="12"/>
          </p:nvPr>
        </p:nvSpPr>
        <p:spPr/>
        <p:txBody>
          <a:bodyPr/>
          <a:lstStyle/>
          <a:p>
            <a:fld id="{BFDCA1C4-9514-7B4F-976F-D92F7E296653}" type="slidenum">
              <a:rPr lang="fr-FR" smtClean="0"/>
              <a:pPr/>
              <a:t>9</a:t>
            </a:fld>
            <a:endParaRPr lang="fr-FR"/>
          </a:p>
        </p:txBody>
      </p:sp>
      <p:pic>
        <p:nvPicPr>
          <p:cNvPr id="10" name="Image 6" descr="CERN-logo_outline.jpg"/>
          <p:cNvPicPr>
            <a:picLocks noChangeAspect="1"/>
          </p:cNvPicPr>
          <p:nvPr/>
        </p:nvPicPr>
        <p:blipFill>
          <a:blip r:embed="rId3"/>
          <a:stretch>
            <a:fillRect/>
          </a:stretch>
        </p:blipFill>
        <p:spPr>
          <a:xfrm>
            <a:off x="1434150" y="4563939"/>
            <a:ext cx="486864" cy="478800"/>
          </a:xfrm>
          <a:prstGeom prst="rect">
            <a:avLst/>
          </a:prstGeom>
        </p:spPr>
      </p:pic>
      <p:sp>
        <p:nvSpPr>
          <p:cNvPr id="12" name="Content Placeholder 11">
            <a:extLst>
              <a:ext uri="{FF2B5EF4-FFF2-40B4-BE49-F238E27FC236}">
                <a16:creationId xmlns:a16="http://schemas.microsoft.com/office/drawing/2014/main" id="{E255F9ED-3A8E-A5DF-2C32-DB72F72E61A5}"/>
              </a:ext>
            </a:extLst>
          </p:cNvPr>
          <p:cNvSpPr>
            <a:spLocks noGrp="1"/>
          </p:cNvSpPr>
          <p:nvPr>
            <p:ph sz="half" idx="2"/>
          </p:nvPr>
        </p:nvSpPr>
        <p:spPr/>
        <p:txBody>
          <a:bodyPr/>
          <a:lstStyle/>
          <a:p>
            <a:endParaRPr lang="en-GB" dirty="0"/>
          </a:p>
        </p:txBody>
      </p:sp>
      <p:sp>
        <p:nvSpPr>
          <p:cNvPr id="36" name="Rectangle 35">
            <a:extLst>
              <a:ext uri="{FF2B5EF4-FFF2-40B4-BE49-F238E27FC236}">
                <a16:creationId xmlns:a16="http://schemas.microsoft.com/office/drawing/2014/main" id="{BFF7B3CB-63A7-C93E-9B29-66EE0A064023}"/>
              </a:ext>
            </a:extLst>
          </p:cNvPr>
          <p:cNvSpPr/>
          <p:nvPr/>
        </p:nvSpPr>
        <p:spPr>
          <a:xfrm>
            <a:off x="7254165" y="2710348"/>
            <a:ext cx="1330944" cy="1241369"/>
          </a:xfrm>
          <a:prstGeom prst="rect">
            <a:avLst/>
          </a:prstGeom>
          <a:noFill/>
          <a:ln>
            <a:prstDash val="dash"/>
          </a:ln>
          <a:effectLst>
            <a:glow rad="101600">
              <a:srgbClr val="FFFF00">
                <a:alpha val="60000"/>
              </a:srgb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grpSp>
        <p:nvGrpSpPr>
          <p:cNvPr id="21" name="Group 20">
            <a:extLst>
              <a:ext uri="{FF2B5EF4-FFF2-40B4-BE49-F238E27FC236}">
                <a16:creationId xmlns:a16="http://schemas.microsoft.com/office/drawing/2014/main" id="{929A424F-5094-2645-520A-D182C76A5EBA}"/>
              </a:ext>
            </a:extLst>
          </p:cNvPr>
          <p:cNvGrpSpPr/>
          <p:nvPr/>
        </p:nvGrpSpPr>
        <p:grpSpPr>
          <a:xfrm>
            <a:off x="70279" y="2831153"/>
            <a:ext cx="3172212" cy="1645792"/>
            <a:chOff x="-35630" y="2289077"/>
            <a:chExt cx="4852317" cy="2376956"/>
          </a:xfrm>
        </p:grpSpPr>
        <p:sp>
          <p:nvSpPr>
            <p:cNvPr id="15" name="TextBox 14">
              <a:extLst>
                <a:ext uri="{FF2B5EF4-FFF2-40B4-BE49-F238E27FC236}">
                  <a16:creationId xmlns:a16="http://schemas.microsoft.com/office/drawing/2014/main" id="{02D1E287-BBD1-E31B-F0E5-9DCD7782A950}"/>
                </a:ext>
              </a:extLst>
            </p:cNvPr>
            <p:cNvSpPr txBox="1"/>
            <p:nvPr/>
          </p:nvSpPr>
          <p:spPr>
            <a:xfrm>
              <a:off x="-35630" y="4404423"/>
              <a:ext cx="1930337" cy="261610"/>
            </a:xfrm>
            <a:prstGeom prst="rect">
              <a:avLst/>
            </a:prstGeom>
            <a:noFill/>
          </p:spPr>
          <p:txBody>
            <a:bodyPr wrap="none" rtlCol="0">
              <a:spAutoFit/>
            </a:bodyPr>
            <a:lstStyle/>
            <a:p>
              <a:r>
                <a:rPr lang="en-US" sz="1100" dirty="0"/>
                <a:t>Internal Monitoring Systems</a:t>
              </a:r>
              <a:endParaRPr lang="en-GB" sz="1100" dirty="0"/>
            </a:p>
          </p:txBody>
        </p:sp>
        <p:pic>
          <p:nvPicPr>
            <p:cNvPr id="19" name="Picture 18">
              <a:extLst>
                <a:ext uri="{FF2B5EF4-FFF2-40B4-BE49-F238E27FC236}">
                  <a16:creationId xmlns:a16="http://schemas.microsoft.com/office/drawing/2014/main" id="{5D28701A-89CF-BE96-2835-99556765FCA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2289077"/>
              <a:ext cx="4816687" cy="2100785"/>
            </a:xfrm>
            <a:prstGeom prst="rect">
              <a:avLst/>
            </a:prstGeom>
            <a:noFill/>
            <a:ln>
              <a:solidFill>
                <a:schemeClr val="accent1"/>
              </a:solidFill>
            </a:ln>
          </p:spPr>
        </p:pic>
      </p:grpSp>
      <p:pic>
        <p:nvPicPr>
          <p:cNvPr id="4" name="Picture 3">
            <a:extLst>
              <a:ext uri="{FF2B5EF4-FFF2-40B4-BE49-F238E27FC236}">
                <a16:creationId xmlns:a16="http://schemas.microsoft.com/office/drawing/2014/main" id="{DD3F3F97-5515-46F1-F571-AFD821EA4F54}"/>
              </a:ext>
            </a:extLst>
          </p:cNvPr>
          <p:cNvPicPr>
            <a:picLocks noChangeAspect="1"/>
          </p:cNvPicPr>
          <p:nvPr/>
        </p:nvPicPr>
        <p:blipFill>
          <a:blip r:embed="rId5"/>
          <a:stretch>
            <a:fillRect/>
          </a:stretch>
        </p:blipFill>
        <p:spPr>
          <a:xfrm>
            <a:off x="70279" y="505966"/>
            <a:ext cx="4536104" cy="2887336"/>
          </a:xfrm>
          <a:prstGeom prst="rect">
            <a:avLst/>
          </a:prstGeom>
        </p:spPr>
      </p:pic>
      <p:graphicFrame>
        <p:nvGraphicFramePr>
          <p:cNvPr id="11" name="Diagram 10">
            <a:extLst>
              <a:ext uri="{FF2B5EF4-FFF2-40B4-BE49-F238E27FC236}">
                <a16:creationId xmlns:a16="http://schemas.microsoft.com/office/drawing/2014/main" id="{33BA571C-0220-87B2-8457-ECEF0779A99F}"/>
              </a:ext>
            </a:extLst>
          </p:cNvPr>
          <p:cNvGraphicFramePr/>
          <p:nvPr>
            <p:extLst>
              <p:ext uri="{D42A27DB-BD31-4B8C-83A1-F6EECF244321}">
                <p14:modId xmlns:p14="http://schemas.microsoft.com/office/powerpoint/2010/main" val="1906370126"/>
              </p:ext>
            </p:extLst>
          </p:nvPr>
        </p:nvGraphicFramePr>
        <p:xfrm>
          <a:off x="4079333" y="568228"/>
          <a:ext cx="5124763" cy="4121969"/>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1411356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HLU-Pres-test01.thmx</Template>
  <TotalTime>6684</TotalTime>
  <Words>4491</Words>
  <Application>Microsoft Office PowerPoint</Application>
  <PresentationFormat>On-screen Show (16:9)</PresentationFormat>
  <Paragraphs>845</Paragraphs>
  <Slides>38</Slides>
  <Notes>37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38</vt:i4>
      </vt:variant>
    </vt:vector>
  </HeadingPairs>
  <TitlesOfParts>
    <vt:vector size="43" baseType="lpstr">
      <vt:lpstr>Aptos</vt:lpstr>
      <vt:lpstr>Arial</vt:lpstr>
      <vt:lpstr>Calibri</vt:lpstr>
      <vt:lpstr>Wingdings</vt:lpstr>
      <vt:lpstr>Thème Office</vt:lpstr>
      <vt:lpstr>Asset Management Structure for the Full Remote Alignment System</vt:lpstr>
      <vt:lpstr>Table of Contents</vt:lpstr>
      <vt:lpstr>FRAS</vt:lpstr>
      <vt:lpstr>FRAS</vt:lpstr>
      <vt:lpstr>FRAS</vt:lpstr>
      <vt:lpstr>FRAS</vt:lpstr>
      <vt:lpstr>FRAS</vt:lpstr>
      <vt:lpstr>FRAS</vt:lpstr>
      <vt:lpstr>FRAS</vt:lpstr>
      <vt:lpstr>FRAS</vt:lpstr>
      <vt:lpstr>FRAS</vt:lpstr>
      <vt:lpstr>FRAS</vt:lpstr>
      <vt:lpstr>FRAS</vt:lpstr>
      <vt:lpstr>FRAS</vt:lpstr>
      <vt:lpstr>Asset Management for FRAS</vt:lpstr>
      <vt:lpstr>Asset Management</vt:lpstr>
      <vt:lpstr>Asset Management</vt:lpstr>
      <vt:lpstr>Process</vt:lpstr>
      <vt:lpstr>Process</vt:lpstr>
      <vt:lpstr>Process</vt:lpstr>
      <vt:lpstr>Process</vt:lpstr>
      <vt:lpstr>Process</vt:lpstr>
      <vt:lpstr>Process</vt:lpstr>
      <vt:lpstr>Process</vt:lpstr>
      <vt:lpstr>Process</vt:lpstr>
      <vt:lpstr>Process</vt:lpstr>
      <vt:lpstr>Process</vt:lpstr>
      <vt:lpstr>Process</vt:lpstr>
      <vt:lpstr>Process</vt:lpstr>
      <vt:lpstr>Process</vt:lpstr>
      <vt:lpstr>Process</vt:lpstr>
      <vt:lpstr>Process</vt:lpstr>
      <vt:lpstr>Process</vt:lpstr>
      <vt:lpstr>Process</vt:lpstr>
      <vt:lpstr>Process</vt:lpstr>
      <vt:lpstr>Future Steps</vt:lpstr>
      <vt:lpstr>References</vt:lpstr>
      <vt:lpstr>Thank you</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Mamta Shrikrishna Dandekar</cp:lastModifiedBy>
  <cp:revision>379</cp:revision>
  <dcterms:created xsi:type="dcterms:W3CDTF">2016-02-12T09:02:01Z</dcterms:created>
  <dcterms:modified xsi:type="dcterms:W3CDTF">2024-09-20T09:23:02Z</dcterms:modified>
</cp:coreProperties>
</file>