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0" r:id="rId5"/>
    <p:sldMasterId id="2147483701" r:id="rId6"/>
    <p:sldMasterId id="2147483702"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5143500" cx="9144000"/>
  <p:notesSz cx="6858000" cy="9144000"/>
  <p:embeddedFontLst>
    <p:embeddedFont>
      <p:font typeface="Libre Franklin"/>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BF95D4C-1091-4236-88B5-A26FFED406D4}">
  <a:tblStyle styleId="{0BF95D4C-1091-4236-88B5-A26FFED406D4}"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AE6E6"/>
          </a:solidFill>
        </a:fill>
      </a:tcStyle>
    </a:wholeTbl>
    <a:band1H>
      <a:tcTxStyle/>
      <a:tcStyle>
        <a:fill>
          <a:solidFill>
            <a:srgbClr val="F4CACA"/>
          </a:solidFill>
        </a:fill>
      </a:tcStyle>
    </a:band1H>
    <a:band2H>
      <a:tcTxStyle/>
    </a:band2H>
    <a:band1V>
      <a:tcTxStyle/>
      <a:tcStyle>
        <a:fill>
          <a:solidFill>
            <a:srgbClr val="F4CACA"/>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ibreFranklin-bold.fntdata"/><Relationship Id="rId22" Type="http://schemas.openxmlformats.org/officeDocument/2006/relationships/font" Target="fonts/LibreFranklin-boldItalic.fntdata"/><Relationship Id="rId21" Type="http://schemas.openxmlformats.org/officeDocument/2006/relationships/font" Target="fonts/LibreFranklin-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LibreFranklin-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13990ff7cfd_3_116:notes"/>
          <p:cNvSpPr/>
          <p:nvPr>
            <p:ph idx="2" type="sldImg"/>
          </p:nvPr>
        </p:nvSpPr>
        <p:spPr>
          <a:xfrm>
            <a:off x="211138" y="619125"/>
            <a:ext cx="6435725" cy="3621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 name="Google Shape;340;g13990ff7cfd_3_116:notes"/>
          <p:cNvSpPr txBox="1"/>
          <p:nvPr>
            <p:ph idx="1" type="body"/>
          </p:nvPr>
        </p:nvSpPr>
        <p:spPr>
          <a:xfrm>
            <a:off x="210518" y="4400549"/>
            <a:ext cx="6436964" cy="4201009"/>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1" name="Google Shape;341;g13990ff7cfd_3_1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
              <a:t>‹#›</a:t>
            </a:fld>
            <a:endParaRPr/>
          </a:p>
        </p:txBody>
      </p:sp>
      <p:sp>
        <p:nvSpPr>
          <p:cNvPr id="342" name="Google Shape;342;g13990ff7cfd_3_116:notes"/>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s"/>
              <a:t>16.09.22</a:t>
            </a:r>
            <a:endParaRPr/>
          </a:p>
        </p:txBody>
      </p:sp>
      <p:sp>
        <p:nvSpPr>
          <p:cNvPr id="343" name="Google Shape;343;g13990ff7cfd_3_116: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s"/>
              <a:t>Speaker</a:t>
            </a:r>
            <a:endParaRPr/>
          </a:p>
        </p:txBody>
      </p:sp>
      <p:sp>
        <p:nvSpPr>
          <p:cNvPr id="344" name="Google Shape;344;g13990ff7cfd_3_116: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
              <a:t>NAME EVENT / NAME PRESENTATION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13f49c5fc97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13f49c5fc97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2fdada60047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2fdada60047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To get the optical configuration you want → matching</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2ff4349a805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2ff4349a805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To get the optical configuration you want → matching</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2fe82fc700a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2fe82fc700a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To get the optical configuration you want → matching</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2fdada60047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2fdada6004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To get the optical configuration you want → matching</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15935c81f04_4_18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7" name="Google Shape;417;g15935c81f04_4_18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2fdada60047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2fdada60047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To get the optical configuration you want → matching</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2fdada60047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0" name="Google Shape;440;g2fdada60047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To get the optical configuration you want → matching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2ff6fb539d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2ff6fb539d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9.pn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9.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9.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9.png"/><Relationship Id="rId3"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EPFL" showMasterSp="0">
  <p:cSld name="Title_EPFL">
    <p:spTree>
      <p:nvGrpSpPr>
        <p:cNvPr id="58" name="Shape 58"/>
        <p:cNvGrpSpPr/>
        <p:nvPr/>
      </p:nvGrpSpPr>
      <p:grpSpPr>
        <a:xfrm>
          <a:off x="0" y="0"/>
          <a:ext cx="0" cy="0"/>
          <a:chOff x="0" y="0"/>
          <a:chExt cx="0" cy="0"/>
        </a:xfrm>
      </p:grpSpPr>
      <p:sp>
        <p:nvSpPr>
          <p:cNvPr id="59" name="Google Shape;59;p14"/>
          <p:cNvSpPr/>
          <p:nvPr>
            <p:ph idx="2" type="pic"/>
          </p:nvPr>
        </p:nvSpPr>
        <p:spPr>
          <a:xfrm>
            <a:off x="1331913" y="0"/>
            <a:ext cx="7812087" cy="4948238"/>
          </a:xfrm>
          <a:prstGeom prst="rect">
            <a:avLst/>
          </a:prstGeom>
          <a:noFill/>
          <a:ln>
            <a:noFill/>
          </a:ln>
        </p:spPr>
      </p:sp>
      <p:sp>
        <p:nvSpPr>
          <p:cNvPr id="60" name="Google Shape;60;p14"/>
          <p:cNvSpPr txBox="1"/>
          <p:nvPr>
            <p:ph type="ctrTitle"/>
          </p:nvPr>
        </p:nvSpPr>
        <p:spPr>
          <a:xfrm>
            <a:off x="6405563" y="786535"/>
            <a:ext cx="2738437" cy="2338387"/>
          </a:xfrm>
          <a:prstGeom prst="rect">
            <a:avLst/>
          </a:prstGeom>
          <a:solidFill>
            <a:schemeClr val="accent1"/>
          </a:solidFill>
          <a:ln>
            <a:noFill/>
          </a:ln>
        </p:spPr>
        <p:txBody>
          <a:bodyPr anchorCtr="0" anchor="ctr" bIns="46800" lIns="216000" spcFirstLastPara="1" rIns="72000" wrap="square" tIns="0">
            <a:normAutofit/>
          </a:bodyPr>
          <a:lstStyle>
            <a:lvl1pPr lvl="0" algn="l">
              <a:lnSpc>
                <a:spcPct val="80000"/>
              </a:lnSpc>
              <a:spcBef>
                <a:spcPts val="0"/>
              </a:spcBef>
              <a:spcAft>
                <a:spcPts val="0"/>
              </a:spcAft>
              <a:buClr>
                <a:schemeClr val="lt1"/>
              </a:buClr>
              <a:buSzPts val="3600"/>
              <a:buFont typeface="Libre Franklin"/>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4"/>
          <p:cNvSpPr txBox="1"/>
          <p:nvPr>
            <p:ph idx="1" type="subTitle"/>
          </p:nvPr>
        </p:nvSpPr>
        <p:spPr>
          <a:xfrm>
            <a:off x="4576763" y="3124922"/>
            <a:ext cx="1828800" cy="1568450"/>
          </a:xfrm>
          <a:prstGeom prst="rect">
            <a:avLst/>
          </a:prstGeom>
          <a:solidFill>
            <a:schemeClr val="dk1"/>
          </a:solidFill>
          <a:ln>
            <a:noFill/>
          </a:ln>
        </p:spPr>
        <p:txBody>
          <a:bodyPr anchorCtr="0" anchor="ctr" bIns="45700" lIns="90000" spcFirstLastPara="1" rIns="91425" wrap="square" tIns="45700">
            <a:normAutofit/>
          </a:bodyPr>
          <a:lstStyle>
            <a:lvl1pPr lvl="0" algn="ctr">
              <a:lnSpc>
                <a:spcPct val="90000"/>
              </a:lnSpc>
              <a:spcBef>
                <a:spcPts val="750"/>
              </a:spcBef>
              <a:spcAft>
                <a:spcPts val="0"/>
              </a:spcAft>
              <a:buSzPts val="1080"/>
              <a:buNone/>
              <a:defRPr sz="1200">
                <a:solidFill>
                  <a:schemeClr val="lt1"/>
                </a:solidFill>
              </a:defRPr>
            </a:lvl1pPr>
            <a:lvl2pPr lvl="1" algn="ctr">
              <a:lnSpc>
                <a:spcPct val="90000"/>
              </a:lnSpc>
              <a:spcBef>
                <a:spcPts val="375"/>
              </a:spcBef>
              <a:spcAft>
                <a:spcPts val="0"/>
              </a:spcAft>
              <a:buSzPts val="1500"/>
              <a:buNone/>
              <a:defRPr sz="1500"/>
            </a:lvl2pPr>
            <a:lvl3pPr lvl="2" algn="ctr">
              <a:lnSpc>
                <a:spcPct val="90000"/>
              </a:lnSpc>
              <a:spcBef>
                <a:spcPts val="375"/>
              </a:spcBef>
              <a:spcAft>
                <a:spcPts val="0"/>
              </a:spcAft>
              <a:buClr>
                <a:schemeClr val="dk1"/>
              </a:buClr>
              <a:buSzPts val="1215"/>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62" name="Google Shape;62;p14"/>
          <p:cNvPicPr preferRelativeResize="0"/>
          <p:nvPr/>
        </p:nvPicPr>
        <p:blipFill rotWithShape="1">
          <a:blip r:embed="rId2">
            <a:alphaModFix/>
          </a:blip>
          <a:srcRect b="0" l="0" r="0" t="0"/>
          <a:stretch/>
        </p:blipFill>
        <p:spPr>
          <a:xfrm>
            <a:off x="82647" y="80283"/>
            <a:ext cx="1175301" cy="508655"/>
          </a:xfrm>
          <a:prstGeom prst="rect">
            <a:avLst/>
          </a:prstGeom>
          <a:noFill/>
          <a:ln>
            <a:noFill/>
          </a:ln>
        </p:spPr>
      </p:pic>
      <p:sp>
        <p:nvSpPr>
          <p:cNvPr id="63" name="Google Shape;63;p14"/>
          <p:cNvSpPr txBox="1"/>
          <p:nvPr>
            <p:ph idx="3" type="body"/>
          </p:nvPr>
        </p:nvSpPr>
        <p:spPr>
          <a:xfrm>
            <a:off x="6400800" y="4683125"/>
            <a:ext cx="1828800" cy="460375"/>
          </a:xfrm>
          <a:prstGeom prst="rect">
            <a:avLst/>
          </a:prstGeom>
          <a:solidFill>
            <a:schemeClr val="lt1"/>
          </a:solidFill>
          <a:ln>
            <a:noFill/>
          </a:ln>
        </p:spPr>
        <p:txBody>
          <a:bodyPr anchorCtr="0" anchor="ctr" bIns="45700" lIns="90000" spcFirstLastPara="1" rIns="91425" wrap="square" tIns="45700">
            <a:noAutofit/>
          </a:bodyPr>
          <a:lstStyle>
            <a:lvl1pPr indent="-228600" lvl="0" marL="457200" algn="ctr">
              <a:lnSpc>
                <a:spcPct val="90000"/>
              </a:lnSpc>
              <a:spcBef>
                <a:spcPts val="750"/>
              </a:spcBef>
              <a:spcAft>
                <a:spcPts val="0"/>
              </a:spcAft>
              <a:buSzPts val="990"/>
              <a:buNone/>
              <a:defRPr sz="1100"/>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pic>
        <p:nvPicPr>
          <p:cNvPr id="64" name="Google Shape;64;p14"/>
          <p:cNvPicPr preferRelativeResize="0"/>
          <p:nvPr/>
        </p:nvPicPr>
        <p:blipFill rotWithShape="1">
          <a:blip r:embed="rId3">
            <a:alphaModFix/>
          </a:blip>
          <a:srcRect b="0" l="0" r="0" t="0"/>
          <a:stretch/>
        </p:blipFill>
        <p:spPr>
          <a:xfrm>
            <a:off x="200025" y="4579268"/>
            <a:ext cx="561543" cy="367382"/>
          </a:xfrm>
          <a:prstGeom prst="rect">
            <a:avLst/>
          </a:prstGeom>
          <a:noFill/>
          <a:ln>
            <a:noFill/>
          </a:ln>
        </p:spPr>
      </p:pic>
      <p:sp>
        <p:nvSpPr>
          <p:cNvPr id="65" name="Google Shape;65;p14"/>
          <p:cNvSpPr/>
          <p:nvPr/>
        </p:nvSpPr>
        <p:spPr>
          <a:xfrm rot="-5400000">
            <a:off x="89679" y="4591427"/>
            <a:ext cx="45719" cy="5978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350" u="none" cap="none" strike="noStrike">
              <a:solidFill>
                <a:schemeClr val="lt1"/>
              </a:solidFill>
              <a:latin typeface="Arial"/>
              <a:ea typeface="Arial"/>
              <a:cs typeface="Arial"/>
              <a:sym typeface="Arial"/>
            </a:endParaRPr>
          </a:p>
        </p:txBody>
      </p:sp>
      <p:sp>
        <p:nvSpPr>
          <p:cNvPr id="66" name="Google Shape;66;p14"/>
          <p:cNvSpPr txBox="1"/>
          <p:nvPr>
            <p:ph idx="12" type="sldNum"/>
          </p:nvPr>
        </p:nvSpPr>
        <p:spPr>
          <a:xfrm>
            <a:off x="8556784" y="4749851"/>
            <a:ext cx="548700" cy="393600"/>
          </a:xfrm>
          <a:prstGeom prst="rect">
            <a:avLst/>
          </a:prstGeom>
        </p:spPr>
        <p:txBody>
          <a:bodyPr anchorCtr="0" anchor="t" bIns="0" lIns="90000" spcFirstLastPara="1" rIns="90000" wrap="square" tIns="0">
            <a:noAutofit/>
          </a:bodyPr>
          <a:lstStyle>
            <a:lvl1pPr lvl="0" algn="r">
              <a:buNone/>
              <a:defRPr sz="1300">
                <a:latin typeface="Arial"/>
                <a:ea typeface="Arial"/>
                <a:cs typeface="Arial"/>
                <a:sym typeface="Arial"/>
              </a:defRPr>
            </a:lvl1pPr>
            <a:lvl2pPr lvl="1" algn="r">
              <a:buNone/>
              <a:defRPr sz="1300">
                <a:latin typeface="Arial"/>
                <a:ea typeface="Arial"/>
                <a:cs typeface="Arial"/>
                <a:sym typeface="Arial"/>
              </a:defRPr>
            </a:lvl2pPr>
            <a:lvl3pPr lvl="2" algn="r">
              <a:buNone/>
              <a:defRPr sz="1300">
                <a:latin typeface="Arial"/>
                <a:ea typeface="Arial"/>
                <a:cs typeface="Arial"/>
                <a:sym typeface="Arial"/>
              </a:defRPr>
            </a:lvl3pPr>
            <a:lvl4pPr lvl="3" algn="r">
              <a:buNone/>
              <a:defRPr sz="1300">
                <a:latin typeface="Arial"/>
                <a:ea typeface="Arial"/>
                <a:cs typeface="Arial"/>
                <a:sym typeface="Arial"/>
              </a:defRPr>
            </a:lvl4pPr>
            <a:lvl5pPr lvl="4" algn="r">
              <a:buNone/>
              <a:defRPr sz="1300">
                <a:latin typeface="Arial"/>
                <a:ea typeface="Arial"/>
                <a:cs typeface="Arial"/>
                <a:sym typeface="Arial"/>
              </a:defRPr>
            </a:lvl5pPr>
            <a:lvl6pPr lvl="5" algn="r">
              <a:buNone/>
              <a:defRPr sz="1300">
                <a:latin typeface="Arial"/>
                <a:ea typeface="Arial"/>
                <a:cs typeface="Arial"/>
                <a:sym typeface="Arial"/>
              </a:defRPr>
            </a:lvl6pPr>
            <a:lvl7pPr lvl="6" algn="r">
              <a:buNone/>
              <a:defRPr sz="1300">
                <a:latin typeface="Arial"/>
                <a:ea typeface="Arial"/>
                <a:cs typeface="Arial"/>
                <a:sym typeface="Arial"/>
              </a:defRPr>
            </a:lvl7pPr>
            <a:lvl8pPr lvl="7" algn="r">
              <a:buNone/>
              <a:defRPr sz="1300">
                <a:latin typeface="Arial"/>
                <a:ea typeface="Arial"/>
                <a:cs typeface="Arial"/>
                <a:sym typeface="Arial"/>
              </a:defRPr>
            </a:lvl8pPr>
            <a:lvl9pPr lvl="8" algn="r">
              <a:buNone/>
              <a:defRPr sz="1300">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orient="horz" pos="1620">
          <p15:clr>
            <a:srgbClr val="FBAE40"/>
          </p15:clr>
        </p15:guide>
        <p15:guide id="2" pos="2880">
          <p15:clr>
            <a:srgbClr val="FBAE40"/>
          </p15:clr>
        </p15:guide>
        <p15:guide id="3" pos="126">
          <p15:clr>
            <a:srgbClr val="FBAE40"/>
          </p15:clr>
        </p15:guide>
        <p15:guide id="4" orient="horz" pos="123">
          <p15:clr>
            <a:srgbClr val="FBAE40"/>
          </p15:clr>
        </p15:guide>
        <p15:guide id="5" orient="horz" pos="3117">
          <p15:clr>
            <a:srgbClr val="FBAE40"/>
          </p15:clr>
        </p15:guide>
        <p15:guide id="6" pos="839">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1">
  <p:cSld name="Title_Content_Image1">
    <p:spTree>
      <p:nvGrpSpPr>
        <p:cNvPr id="67" name="Shape 67"/>
        <p:cNvGrpSpPr/>
        <p:nvPr/>
      </p:nvGrpSpPr>
      <p:grpSpPr>
        <a:xfrm>
          <a:off x="0" y="0"/>
          <a:ext cx="0" cy="0"/>
          <a:chOff x="0" y="0"/>
          <a:chExt cx="0" cy="0"/>
        </a:xfrm>
      </p:grpSpPr>
      <p:sp>
        <p:nvSpPr>
          <p:cNvPr id="68" name="Google Shape;68;p15"/>
          <p:cNvSpPr txBox="1"/>
          <p:nvPr>
            <p:ph idx="1" type="body"/>
          </p:nvPr>
        </p:nvSpPr>
        <p:spPr>
          <a:xfrm>
            <a:off x="904875" y="1563688"/>
            <a:ext cx="4581525" cy="3386772"/>
          </a:xfrm>
          <a:prstGeom prst="rect">
            <a:avLst/>
          </a:prstGeom>
          <a:noFill/>
          <a:ln>
            <a:noFill/>
          </a:ln>
        </p:spPr>
        <p:txBody>
          <a:bodyPr anchorCtr="0" anchor="t" bIns="45700" lIns="180000" spcFirstLastPara="1" rIns="91425" wrap="square" tIns="45700">
            <a:normAutofit/>
          </a:bodyPr>
          <a:lstStyle>
            <a:lvl1pPr indent="-331470" lvl="0" marL="457200" algn="l">
              <a:lnSpc>
                <a:spcPct val="90000"/>
              </a:lnSpc>
              <a:spcBef>
                <a:spcPts val="750"/>
              </a:spcBef>
              <a:spcAft>
                <a:spcPts val="0"/>
              </a:spcAft>
              <a:buSzPts val="1620"/>
              <a:buChar char="▪"/>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69" name="Google Shape;69;p15"/>
          <p:cNvSpPr/>
          <p:nvPr>
            <p:ph idx="2" type="pic"/>
          </p:nvPr>
        </p:nvSpPr>
        <p:spPr>
          <a:xfrm>
            <a:off x="5486400" y="0"/>
            <a:ext cx="3144838" cy="5143500"/>
          </a:xfrm>
          <a:prstGeom prst="rect">
            <a:avLst/>
          </a:prstGeom>
          <a:noFill/>
          <a:ln>
            <a:noFill/>
          </a:ln>
        </p:spPr>
      </p:sp>
      <p:sp>
        <p:nvSpPr>
          <p:cNvPr id="70" name="Google Shape;70;p15"/>
          <p:cNvSpPr txBox="1"/>
          <p:nvPr>
            <p:ph type="title"/>
          </p:nvPr>
        </p:nvSpPr>
        <p:spPr>
          <a:xfrm>
            <a:off x="904875" y="179552"/>
            <a:ext cx="3667125" cy="1072753"/>
          </a:xfrm>
          <a:prstGeom prst="rect">
            <a:avLst/>
          </a:prstGeom>
          <a:noFill/>
          <a:ln>
            <a:noFill/>
          </a:ln>
        </p:spPr>
        <p:txBody>
          <a:bodyPr anchorCtr="0" anchor="t" bIns="46800" lIns="180000" spcFirstLastPara="1" rIns="72000" wrap="square" tIns="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15"/>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5"/>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5"/>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4">
  <p:cSld name="Title_Section4">
    <p:spTree>
      <p:nvGrpSpPr>
        <p:cNvPr id="74" name="Shape 74"/>
        <p:cNvGrpSpPr/>
        <p:nvPr/>
      </p:nvGrpSpPr>
      <p:grpSpPr>
        <a:xfrm>
          <a:off x="0" y="0"/>
          <a:ext cx="0" cy="0"/>
          <a:chOff x="0" y="0"/>
          <a:chExt cx="0" cy="0"/>
        </a:xfrm>
      </p:grpSpPr>
      <p:sp>
        <p:nvSpPr>
          <p:cNvPr id="75" name="Google Shape;75;p16"/>
          <p:cNvSpPr/>
          <p:nvPr/>
        </p:nvSpPr>
        <p:spPr>
          <a:xfrm>
            <a:off x="4572000" y="0"/>
            <a:ext cx="4572000" cy="51435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Arial"/>
              <a:ea typeface="Arial"/>
              <a:cs typeface="Arial"/>
              <a:sym typeface="Arial"/>
            </a:endParaRPr>
          </a:p>
        </p:txBody>
      </p:sp>
      <p:sp>
        <p:nvSpPr>
          <p:cNvPr id="76" name="Google Shape;76;p16"/>
          <p:cNvSpPr txBox="1"/>
          <p:nvPr>
            <p:ph type="title"/>
          </p:nvPr>
        </p:nvSpPr>
        <p:spPr>
          <a:xfrm>
            <a:off x="4572000" y="777875"/>
            <a:ext cx="4058920" cy="1793875"/>
          </a:xfrm>
          <a:prstGeom prst="rect">
            <a:avLst/>
          </a:prstGeom>
          <a:noFill/>
          <a:ln>
            <a:noFill/>
          </a:ln>
        </p:spPr>
        <p:txBody>
          <a:bodyPr anchorCtr="0" anchor="ctr" bIns="46800" lIns="180000" spcFirstLastPara="1" rIns="72000" wrap="square" tIns="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6"/>
          <p:cNvSpPr txBox="1"/>
          <p:nvPr>
            <p:ph idx="1" type="body"/>
          </p:nvPr>
        </p:nvSpPr>
        <p:spPr>
          <a:xfrm>
            <a:off x="4572000" y="2571750"/>
            <a:ext cx="4058920" cy="2156508"/>
          </a:xfrm>
          <a:prstGeom prst="rect">
            <a:avLst/>
          </a:prstGeom>
          <a:noFill/>
          <a:ln>
            <a:noFill/>
          </a:ln>
        </p:spPr>
        <p:txBody>
          <a:bodyPr anchorCtr="0" anchor="t" bIns="45700" lIns="180000" spcFirstLastPara="1" rIns="91425" wrap="square" tIns="45700">
            <a:normAutofit/>
          </a:bodyPr>
          <a:lstStyle>
            <a:lvl1pPr indent="-228600" lvl="0" marL="457200" algn="l">
              <a:lnSpc>
                <a:spcPct val="90000"/>
              </a:lnSpc>
              <a:spcBef>
                <a:spcPts val="750"/>
              </a:spcBef>
              <a:spcAft>
                <a:spcPts val="0"/>
              </a:spcAft>
              <a:buSzPts val="1620"/>
              <a:buNone/>
              <a:defRPr sz="1800">
                <a:solidFill>
                  <a:schemeClr val="lt1"/>
                </a:solidFill>
              </a:defRPr>
            </a:lvl1pPr>
            <a:lvl2pPr indent="-228600" lvl="1" marL="914400" algn="l">
              <a:lnSpc>
                <a:spcPct val="90000"/>
              </a:lnSpc>
              <a:spcBef>
                <a:spcPts val="375"/>
              </a:spcBef>
              <a:spcAft>
                <a:spcPts val="0"/>
              </a:spcAft>
              <a:buSzPts val="1500"/>
              <a:buNone/>
              <a:defRPr sz="1500">
                <a:solidFill>
                  <a:srgbClr val="918F8F"/>
                </a:solidFill>
              </a:defRPr>
            </a:lvl2pPr>
            <a:lvl3pPr indent="-228600" lvl="2" marL="1371600" algn="l">
              <a:lnSpc>
                <a:spcPct val="90000"/>
              </a:lnSpc>
              <a:spcBef>
                <a:spcPts val="375"/>
              </a:spcBef>
              <a:spcAft>
                <a:spcPts val="0"/>
              </a:spcAft>
              <a:buClr>
                <a:srgbClr val="918F8F"/>
              </a:buClr>
              <a:buSzPts val="1215"/>
              <a:buNone/>
              <a:defRPr sz="1350">
                <a:solidFill>
                  <a:srgbClr val="918F8F"/>
                </a:solidFill>
              </a:defRPr>
            </a:lvl3pPr>
            <a:lvl4pPr indent="-228600" lvl="3" marL="1828800" algn="l">
              <a:lnSpc>
                <a:spcPct val="90000"/>
              </a:lnSpc>
              <a:spcBef>
                <a:spcPts val="375"/>
              </a:spcBef>
              <a:spcAft>
                <a:spcPts val="0"/>
              </a:spcAft>
              <a:buClr>
                <a:srgbClr val="918F8F"/>
              </a:buClr>
              <a:buSzPts val="1200"/>
              <a:buNone/>
              <a:defRPr sz="1200">
                <a:solidFill>
                  <a:srgbClr val="918F8F"/>
                </a:solidFill>
              </a:defRPr>
            </a:lvl4pPr>
            <a:lvl5pPr indent="-228600" lvl="4" marL="2286000" algn="l">
              <a:lnSpc>
                <a:spcPct val="90000"/>
              </a:lnSpc>
              <a:spcBef>
                <a:spcPts val="375"/>
              </a:spcBef>
              <a:spcAft>
                <a:spcPts val="0"/>
              </a:spcAft>
              <a:buClr>
                <a:srgbClr val="918F8F"/>
              </a:buClr>
              <a:buSzPts val="1200"/>
              <a:buNone/>
              <a:defRPr sz="1200">
                <a:solidFill>
                  <a:srgbClr val="918F8F"/>
                </a:solidFill>
              </a:defRPr>
            </a:lvl5pPr>
            <a:lvl6pPr indent="-228600" lvl="5" marL="2743200" algn="l">
              <a:lnSpc>
                <a:spcPct val="90000"/>
              </a:lnSpc>
              <a:spcBef>
                <a:spcPts val="375"/>
              </a:spcBef>
              <a:spcAft>
                <a:spcPts val="0"/>
              </a:spcAft>
              <a:buClr>
                <a:srgbClr val="918F8F"/>
              </a:buClr>
              <a:buSzPts val="1200"/>
              <a:buNone/>
              <a:defRPr sz="1200">
                <a:solidFill>
                  <a:srgbClr val="918F8F"/>
                </a:solidFill>
              </a:defRPr>
            </a:lvl6pPr>
            <a:lvl7pPr indent="-228600" lvl="6" marL="3200400" algn="l">
              <a:lnSpc>
                <a:spcPct val="90000"/>
              </a:lnSpc>
              <a:spcBef>
                <a:spcPts val="375"/>
              </a:spcBef>
              <a:spcAft>
                <a:spcPts val="0"/>
              </a:spcAft>
              <a:buClr>
                <a:srgbClr val="918F8F"/>
              </a:buClr>
              <a:buSzPts val="1200"/>
              <a:buNone/>
              <a:defRPr sz="1200">
                <a:solidFill>
                  <a:srgbClr val="918F8F"/>
                </a:solidFill>
              </a:defRPr>
            </a:lvl7pPr>
            <a:lvl8pPr indent="-228600" lvl="7" marL="3657600" algn="l">
              <a:lnSpc>
                <a:spcPct val="90000"/>
              </a:lnSpc>
              <a:spcBef>
                <a:spcPts val="375"/>
              </a:spcBef>
              <a:spcAft>
                <a:spcPts val="0"/>
              </a:spcAft>
              <a:buClr>
                <a:srgbClr val="918F8F"/>
              </a:buClr>
              <a:buSzPts val="1200"/>
              <a:buNone/>
              <a:defRPr sz="1200">
                <a:solidFill>
                  <a:srgbClr val="918F8F"/>
                </a:solidFill>
              </a:defRPr>
            </a:lvl8pPr>
            <a:lvl9pPr indent="-228600" lvl="8" marL="4114800" algn="l">
              <a:lnSpc>
                <a:spcPct val="90000"/>
              </a:lnSpc>
              <a:spcBef>
                <a:spcPts val="375"/>
              </a:spcBef>
              <a:spcAft>
                <a:spcPts val="0"/>
              </a:spcAft>
              <a:buClr>
                <a:srgbClr val="918F8F"/>
              </a:buClr>
              <a:buSzPts val="1200"/>
              <a:buNone/>
              <a:defRPr sz="1200">
                <a:solidFill>
                  <a:srgbClr val="918F8F"/>
                </a:solidFill>
              </a:defRPr>
            </a:lvl9pPr>
          </a:lstStyle>
          <a:p/>
        </p:txBody>
      </p:sp>
      <p:sp>
        <p:nvSpPr>
          <p:cNvPr id="78" name="Google Shape;78;p16"/>
          <p:cNvSpPr/>
          <p:nvPr>
            <p:ph idx="2" type="pic"/>
          </p:nvPr>
        </p:nvSpPr>
        <p:spPr>
          <a:xfrm>
            <a:off x="904875" y="0"/>
            <a:ext cx="3667125" cy="5143500"/>
          </a:xfrm>
          <a:prstGeom prst="rect">
            <a:avLst/>
          </a:prstGeom>
          <a:noFill/>
          <a:ln>
            <a:noFill/>
          </a:ln>
        </p:spPr>
      </p:sp>
      <p:sp>
        <p:nvSpPr>
          <p:cNvPr id="79" name="Google Shape;79;p16"/>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6"/>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6"/>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b="1" sz="700">
                <a:solidFill>
                  <a:schemeClr val="lt1"/>
                </a:solidFill>
                <a:latin typeface="Libre Franklin"/>
                <a:ea typeface="Libre Franklin"/>
                <a:cs typeface="Libre Franklin"/>
                <a:sym typeface="Libre Franklin"/>
              </a:defRPr>
            </a:lvl1pPr>
            <a:lvl2pPr indent="0" lvl="1" marL="0" algn="ctr">
              <a:spcBef>
                <a:spcPts val="0"/>
              </a:spcBef>
              <a:buNone/>
              <a:defRPr b="1" sz="700">
                <a:solidFill>
                  <a:schemeClr val="lt1"/>
                </a:solidFill>
                <a:latin typeface="Libre Franklin"/>
                <a:ea typeface="Libre Franklin"/>
                <a:cs typeface="Libre Franklin"/>
                <a:sym typeface="Libre Franklin"/>
              </a:defRPr>
            </a:lvl2pPr>
            <a:lvl3pPr indent="0" lvl="2" marL="0" algn="ctr">
              <a:spcBef>
                <a:spcPts val="0"/>
              </a:spcBef>
              <a:buNone/>
              <a:defRPr b="1" sz="700">
                <a:solidFill>
                  <a:schemeClr val="lt1"/>
                </a:solidFill>
                <a:latin typeface="Libre Franklin"/>
                <a:ea typeface="Libre Franklin"/>
                <a:cs typeface="Libre Franklin"/>
                <a:sym typeface="Libre Franklin"/>
              </a:defRPr>
            </a:lvl3pPr>
            <a:lvl4pPr indent="0" lvl="3" marL="0" algn="ctr">
              <a:spcBef>
                <a:spcPts val="0"/>
              </a:spcBef>
              <a:buNone/>
              <a:defRPr b="1" sz="700">
                <a:solidFill>
                  <a:schemeClr val="lt1"/>
                </a:solidFill>
                <a:latin typeface="Libre Franklin"/>
                <a:ea typeface="Libre Franklin"/>
                <a:cs typeface="Libre Franklin"/>
                <a:sym typeface="Libre Franklin"/>
              </a:defRPr>
            </a:lvl4pPr>
            <a:lvl5pPr indent="0" lvl="4" marL="0" algn="ctr">
              <a:spcBef>
                <a:spcPts val="0"/>
              </a:spcBef>
              <a:buNone/>
              <a:defRPr b="1" sz="700">
                <a:solidFill>
                  <a:schemeClr val="lt1"/>
                </a:solidFill>
                <a:latin typeface="Libre Franklin"/>
                <a:ea typeface="Libre Franklin"/>
                <a:cs typeface="Libre Franklin"/>
                <a:sym typeface="Libre Franklin"/>
              </a:defRPr>
            </a:lvl5pPr>
            <a:lvl6pPr indent="0" lvl="5" marL="0" algn="ctr">
              <a:spcBef>
                <a:spcPts val="0"/>
              </a:spcBef>
              <a:buNone/>
              <a:defRPr b="1" sz="700">
                <a:solidFill>
                  <a:schemeClr val="lt1"/>
                </a:solidFill>
                <a:latin typeface="Libre Franklin"/>
                <a:ea typeface="Libre Franklin"/>
                <a:cs typeface="Libre Franklin"/>
                <a:sym typeface="Libre Franklin"/>
              </a:defRPr>
            </a:lvl6pPr>
            <a:lvl7pPr indent="0" lvl="6" marL="0" algn="ctr">
              <a:spcBef>
                <a:spcPts val="0"/>
              </a:spcBef>
              <a:buNone/>
              <a:defRPr b="1" sz="700">
                <a:solidFill>
                  <a:schemeClr val="lt1"/>
                </a:solidFill>
                <a:latin typeface="Libre Franklin"/>
                <a:ea typeface="Libre Franklin"/>
                <a:cs typeface="Libre Franklin"/>
                <a:sym typeface="Libre Franklin"/>
              </a:defRPr>
            </a:lvl7pPr>
            <a:lvl8pPr indent="0" lvl="7" marL="0" algn="ctr">
              <a:spcBef>
                <a:spcPts val="0"/>
              </a:spcBef>
              <a:buNone/>
              <a:defRPr b="1" sz="700">
                <a:solidFill>
                  <a:schemeClr val="lt1"/>
                </a:solidFill>
                <a:latin typeface="Libre Franklin"/>
                <a:ea typeface="Libre Franklin"/>
                <a:cs typeface="Libre Franklin"/>
                <a:sym typeface="Libre Franklin"/>
              </a:defRPr>
            </a:lvl8pPr>
            <a:lvl9pPr indent="0" lvl="8" mar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p:cSld name="Title_Only">
    <p:spTree>
      <p:nvGrpSpPr>
        <p:cNvPr id="82" name="Shape 82"/>
        <p:cNvGrpSpPr/>
        <p:nvPr/>
      </p:nvGrpSpPr>
      <p:grpSpPr>
        <a:xfrm>
          <a:off x="0" y="0"/>
          <a:ext cx="0" cy="0"/>
          <a:chOff x="0" y="0"/>
          <a:chExt cx="0" cy="0"/>
        </a:xfrm>
      </p:grpSpPr>
      <p:sp>
        <p:nvSpPr>
          <p:cNvPr id="83" name="Google Shape;83;p17"/>
          <p:cNvSpPr txBox="1"/>
          <p:nvPr>
            <p:ph type="title"/>
          </p:nvPr>
        </p:nvSpPr>
        <p:spPr>
          <a:xfrm>
            <a:off x="904875" y="179552"/>
            <a:ext cx="3667125" cy="1072753"/>
          </a:xfrm>
          <a:prstGeom prst="rect">
            <a:avLst/>
          </a:prstGeom>
          <a:noFill/>
          <a:ln>
            <a:noFill/>
          </a:ln>
        </p:spPr>
        <p:txBody>
          <a:bodyPr anchorCtr="0" anchor="t" bIns="46800" lIns="180000" spcFirstLastPara="1" rIns="72000" wrap="square" tIns="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17"/>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7"/>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7"/>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3">
  <p:cSld name="Title_Section3">
    <p:spTree>
      <p:nvGrpSpPr>
        <p:cNvPr id="87" name="Shape 87"/>
        <p:cNvGrpSpPr/>
        <p:nvPr/>
      </p:nvGrpSpPr>
      <p:grpSpPr>
        <a:xfrm>
          <a:off x="0" y="0"/>
          <a:ext cx="0" cy="0"/>
          <a:chOff x="0" y="0"/>
          <a:chExt cx="0" cy="0"/>
        </a:xfrm>
      </p:grpSpPr>
      <p:sp>
        <p:nvSpPr>
          <p:cNvPr id="88" name="Google Shape;88;p18"/>
          <p:cNvSpPr/>
          <p:nvPr/>
        </p:nvSpPr>
        <p:spPr>
          <a:xfrm>
            <a:off x="4572000" y="0"/>
            <a:ext cx="4572000" cy="51435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Arial"/>
              <a:ea typeface="Arial"/>
              <a:cs typeface="Arial"/>
              <a:sym typeface="Arial"/>
            </a:endParaRPr>
          </a:p>
        </p:txBody>
      </p:sp>
      <p:sp>
        <p:nvSpPr>
          <p:cNvPr id="89" name="Google Shape;89;p18"/>
          <p:cNvSpPr txBox="1"/>
          <p:nvPr>
            <p:ph type="title"/>
          </p:nvPr>
        </p:nvSpPr>
        <p:spPr>
          <a:xfrm>
            <a:off x="4572000" y="777875"/>
            <a:ext cx="4058920" cy="1793875"/>
          </a:xfrm>
          <a:prstGeom prst="rect">
            <a:avLst/>
          </a:prstGeom>
          <a:noFill/>
          <a:ln>
            <a:noFill/>
          </a:ln>
        </p:spPr>
        <p:txBody>
          <a:bodyPr anchorCtr="0" anchor="ctr" bIns="46800" lIns="180000" spcFirstLastPara="1" rIns="72000" wrap="square" tIns="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18"/>
          <p:cNvSpPr txBox="1"/>
          <p:nvPr>
            <p:ph idx="1" type="body"/>
          </p:nvPr>
        </p:nvSpPr>
        <p:spPr>
          <a:xfrm>
            <a:off x="4572000" y="2571750"/>
            <a:ext cx="4058920" cy="2156508"/>
          </a:xfrm>
          <a:prstGeom prst="rect">
            <a:avLst/>
          </a:prstGeom>
          <a:noFill/>
          <a:ln>
            <a:noFill/>
          </a:ln>
        </p:spPr>
        <p:txBody>
          <a:bodyPr anchorCtr="0" anchor="t" bIns="45700" lIns="180000" spcFirstLastPara="1" rIns="91425" wrap="square" tIns="45700">
            <a:normAutofit/>
          </a:bodyPr>
          <a:lstStyle>
            <a:lvl1pPr indent="-228600" lvl="0" marL="457200" algn="l">
              <a:lnSpc>
                <a:spcPct val="90000"/>
              </a:lnSpc>
              <a:spcBef>
                <a:spcPts val="750"/>
              </a:spcBef>
              <a:spcAft>
                <a:spcPts val="0"/>
              </a:spcAft>
              <a:buSzPts val="1620"/>
              <a:buNone/>
              <a:defRPr sz="1800">
                <a:solidFill>
                  <a:schemeClr val="lt1"/>
                </a:solidFill>
              </a:defRPr>
            </a:lvl1pPr>
            <a:lvl2pPr indent="-228600" lvl="1" marL="914400" algn="l">
              <a:lnSpc>
                <a:spcPct val="90000"/>
              </a:lnSpc>
              <a:spcBef>
                <a:spcPts val="375"/>
              </a:spcBef>
              <a:spcAft>
                <a:spcPts val="0"/>
              </a:spcAft>
              <a:buSzPts val="1500"/>
              <a:buNone/>
              <a:defRPr sz="1500">
                <a:solidFill>
                  <a:srgbClr val="918F8F"/>
                </a:solidFill>
              </a:defRPr>
            </a:lvl2pPr>
            <a:lvl3pPr indent="-228600" lvl="2" marL="1371600" algn="l">
              <a:lnSpc>
                <a:spcPct val="90000"/>
              </a:lnSpc>
              <a:spcBef>
                <a:spcPts val="375"/>
              </a:spcBef>
              <a:spcAft>
                <a:spcPts val="0"/>
              </a:spcAft>
              <a:buClr>
                <a:srgbClr val="918F8F"/>
              </a:buClr>
              <a:buSzPts val="1215"/>
              <a:buNone/>
              <a:defRPr sz="1350">
                <a:solidFill>
                  <a:srgbClr val="918F8F"/>
                </a:solidFill>
              </a:defRPr>
            </a:lvl3pPr>
            <a:lvl4pPr indent="-228600" lvl="3" marL="1828800" algn="l">
              <a:lnSpc>
                <a:spcPct val="90000"/>
              </a:lnSpc>
              <a:spcBef>
                <a:spcPts val="375"/>
              </a:spcBef>
              <a:spcAft>
                <a:spcPts val="0"/>
              </a:spcAft>
              <a:buClr>
                <a:srgbClr val="918F8F"/>
              </a:buClr>
              <a:buSzPts val="1200"/>
              <a:buNone/>
              <a:defRPr sz="1200">
                <a:solidFill>
                  <a:srgbClr val="918F8F"/>
                </a:solidFill>
              </a:defRPr>
            </a:lvl4pPr>
            <a:lvl5pPr indent="-228600" lvl="4" marL="2286000" algn="l">
              <a:lnSpc>
                <a:spcPct val="90000"/>
              </a:lnSpc>
              <a:spcBef>
                <a:spcPts val="375"/>
              </a:spcBef>
              <a:spcAft>
                <a:spcPts val="0"/>
              </a:spcAft>
              <a:buClr>
                <a:srgbClr val="918F8F"/>
              </a:buClr>
              <a:buSzPts val="1200"/>
              <a:buNone/>
              <a:defRPr sz="1200">
                <a:solidFill>
                  <a:srgbClr val="918F8F"/>
                </a:solidFill>
              </a:defRPr>
            </a:lvl5pPr>
            <a:lvl6pPr indent="-228600" lvl="5" marL="2743200" algn="l">
              <a:lnSpc>
                <a:spcPct val="90000"/>
              </a:lnSpc>
              <a:spcBef>
                <a:spcPts val="375"/>
              </a:spcBef>
              <a:spcAft>
                <a:spcPts val="0"/>
              </a:spcAft>
              <a:buClr>
                <a:srgbClr val="918F8F"/>
              </a:buClr>
              <a:buSzPts val="1200"/>
              <a:buNone/>
              <a:defRPr sz="1200">
                <a:solidFill>
                  <a:srgbClr val="918F8F"/>
                </a:solidFill>
              </a:defRPr>
            </a:lvl6pPr>
            <a:lvl7pPr indent="-228600" lvl="6" marL="3200400" algn="l">
              <a:lnSpc>
                <a:spcPct val="90000"/>
              </a:lnSpc>
              <a:spcBef>
                <a:spcPts val="375"/>
              </a:spcBef>
              <a:spcAft>
                <a:spcPts val="0"/>
              </a:spcAft>
              <a:buClr>
                <a:srgbClr val="918F8F"/>
              </a:buClr>
              <a:buSzPts val="1200"/>
              <a:buNone/>
              <a:defRPr sz="1200">
                <a:solidFill>
                  <a:srgbClr val="918F8F"/>
                </a:solidFill>
              </a:defRPr>
            </a:lvl7pPr>
            <a:lvl8pPr indent="-228600" lvl="7" marL="3657600" algn="l">
              <a:lnSpc>
                <a:spcPct val="90000"/>
              </a:lnSpc>
              <a:spcBef>
                <a:spcPts val="375"/>
              </a:spcBef>
              <a:spcAft>
                <a:spcPts val="0"/>
              </a:spcAft>
              <a:buClr>
                <a:srgbClr val="918F8F"/>
              </a:buClr>
              <a:buSzPts val="1200"/>
              <a:buNone/>
              <a:defRPr sz="1200">
                <a:solidFill>
                  <a:srgbClr val="918F8F"/>
                </a:solidFill>
              </a:defRPr>
            </a:lvl8pPr>
            <a:lvl9pPr indent="-228600" lvl="8" marL="4114800" algn="l">
              <a:lnSpc>
                <a:spcPct val="90000"/>
              </a:lnSpc>
              <a:spcBef>
                <a:spcPts val="375"/>
              </a:spcBef>
              <a:spcAft>
                <a:spcPts val="0"/>
              </a:spcAft>
              <a:buClr>
                <a:srgbClr val="918F8F"/>
              </a:buClr>
              <a:buSzPts val="1200"/>
              <a:buNone/>
              <a:defRPr sz="1200">
                <a:solidFill>
                  <a:srgbClr val="918F8F"/>
                </a:solidFill>
              </a:defRPr>
            </a:lvl9pPr>
          </a:lstStyle>
          <a:p/>
        </p:txBody>
      </p:sp>
      <p:sp>
        <p:nvSpPr>
          <p:cNvPr id="91" name="Google Shape;91;p18"/>
          <p:cNvSpPr/>
          <p:nvPr>
            <p:ph idx="2" type="pic"/>
          </p:nvPr>
        </p:nvSpPr>
        <p:spPr>
          <a:xfrm>
            <a:off x="904875" y="0"/>
            <a:ext cx="3667125" cy="5143500"/>
          </a:xfrm>
          <a:prstGeom prst="rect">
            <a:avLst/>
          </a:prstGeom>
          <a:noFill/>
          <a:ln>
            <a:noFill/>
          </a:ln>
        </p:spPr>
      </p:sp>
      <p:sp>
        <p:nvSpPr>
          <p:cNvPr id="92" name="Google Shape;92;p18"/>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8"/>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8"/>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b="1" sz="700">
                <a:solidFill>
                  <a:schemeClr val="lt1"/>
                </a:solidFill>
                <a:latin typeface="Libre Franklin"/>
                <a:ea typeface="Libre Franklin"/>
                <a:cs typeface="Libre Franklin"/>
                <a:sym typeface="Libre Franklin"/>
              </a:defRPr>
            </a:lvl1pPr>
            <a:lvl2pPr indent="0" lvl="1" marL="0" algn="ctr">
              <a:spcBef>
                <a:spcPts val="0"/>
              </a:spcBef>
              <a:buNone/>
              <a:defRPr b="1" sz="700">
                <a:solidFill>
                  <a:schemeClr val="lt1"/>
                </a:solidFill>
                <a:latin typeface="Libre Franklin"/>
                <a:ea typeface="Libre Franklin"/>
                <a:cs typeface="Libre Franklin"/>
                <a:sym typeface="Libre Franklin"/>
              </a:defRPr>
            </a:lvl2pPr>
            <a:lvl3pPr indent="0" lvl="2" marL="0" algn="ctr">
              <a:spcBef>
                <a:spcPts val="0"/>
              </a:spcBef>
              <a:buNone/>
              <a:defRPr b="1" sz="700">
                <a:solidFill>
                  <a:schemeClr val="lt1"/>
                </a:solidFill>
                <a:latin typeface="Libre Franklin"/>
                <a:ea typeface="Libre Franklin"/>
                <a:cs typeface="Libre Franklin"/>
                <a:sym typeface="Libre Franklin"/>
              </a:defRPr>
            </a:lvl3pPr>
            <a:lvl4pPr indent="0" lvl="3" marL="0" algn="ctr">
              <a:spcBef>
                <a:spcPts val="0"/>
              </a:spcBef>
              <a:buNone/>
              <a:defRPr b="1" sz="700">
                <a:solidFill>
                  <a:schemeClr val="lt1"/>
                </a:solidFill>
                <a:latin typeface="Libre Franklin"/>
                <a:ea typeface="Libre Franklin"/>
                <a:cs typeface="Libre Franklin"/>
                <a:sym typeface="Libre Franklin"/>
              </a:defRPr>
            </a:lvl4pPr>
            <a:lvl5pPr indent="0" lvl="4" marL="0" algn="ctr">
              <a:spcBef>
                <a:spcPts val="0"/>
              </a:spcBef>
              <a:buNone/>
              <a:defRPr b="1" sz="700">
                <a:solidFill>
                  <a:schemeClr val="lt1"/>
                </a:solidFill>
                <a:latin typeface="Libre Franklin"/>
                <a:ea typeface="Libre Franklin"/>
                <a:cs typeface="Libre Franklin"/>
                <a:sym typeface="Libre Franklin"/>
              </a:defRPr>
            </a:lvl5pPr>
            <a:lvl6pPr indent="0" lvl="5" marL="0" algn="ctr">
              <a:spcBef>
                <a:spcPts val="0"/>
              </a:spcBef>
              <a:buNone/>
              <a:defRPr b="1" sz="700">
                <a:solidFill>
                  <a:schemeClr val="lt1"/>
                </a:solidFill>
                <a:latin typeface="Libre Franklin"/>
                <a:ea typeface="Libre Franklin"/>
                <a:cs typeface="Libre Franklin"/>
                <a:sym typeface="Libre Franklin"/>
              </a:defRPr>
            </a:lvl6pPr>
            <a:lvl7pPr indent="0" lvl="6" marL="0" algn="ctr">
              <a:spcBef>
                <a:spcPts val="0"/>
              </a:spcBef>
              <a:buNone/>
              <a:defRPr b="1" sz="700">
                <a:solidFill>
                  <a:schemeClr val="lt1"/>
                </a:solidFill>
                <a:latin typeface="Libre Franklin"/>
                <a:ea typeface="Libre Franklin"/>
                <a:cs typeface="Libre Franklin"/>
                <a:sym typeface="Libre Franklin"/>
              </a:defRPr>
            </a:lvl7pPr>
            <a:lvl8pPr indent="0" lvl="7" marL="0" algn="ctr">
              <a:spcBef>
                <a:spcPts val="0"/>
              </a:spcBef>
              <a:buNone/>
              <a:defRPr b="1" sz="700">
                <a:solidFill>
                  <a:schemeClr val="lt1"/>
                </a:solidFill>
                <a:latin typeface="Libre Franklin"/>
                <a:ea typeface="Libre Franklin"/>
                <a:cs typeface="Libre Franklin"/>
                <a:sym typeface="Libre Franklin"/>
              </a:defRPr>
            </a:lvl8pPr>
            <a:lvl9pPr indent="0" lvl="8" mar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2">
  <p:cSld name="Title_Content_Image2">
    <p:spTree>
      <p:nvGrpSpPr>
        <p:cNvPr id="95" name="Shape 95"/>
        <p:cNvGrpSpPr/>
        <p:nvPr/>
      </p:nvGrpSpPr>
      <p:grpSpPr>
        <a:xfrm>
          <a:off x="0" y="0"/>
          <a:ext cx="0" cy="0"/>
          <a:chOff x="0" y="0"/>
          <a:chExt cx="0" cy="0"/>
        </a:xfrm>
      </p:grpSpPr>
      <p:sp>
        <p:nvSpPr>
          <p:cNvPr id="96" name="Google Shape;96;p19"/>
          <p:cNvSpPr/>
          <p:nvPr>
            <p:ph idx="2" type="pic"/>
          </p:nvPr>
        </p:nvSpPr>
        <p:spPr>
          <a:xfrm>
            <a:off x="904875" y="0"/>
            <a:ext cx="3144838" cy="5143500"/>
          </a:xfrm>
          <a:prstGeom prst="rect">
            <a:avLst/>
          </a:prstGeom>
          <a:noFill/>
          <a:ln>
            <a:noFill/>
          </a:ln>
        </p:spPr>
      </p:sp>
      <p:sp>
        <p:nvSpPr>
          <p:cNvPr id="97" name="Google Shape;97;p19"/>
          <p:cNvSpPr txBox="1"/>
          <p:nvPr>
            <p:ph idx="1" type="body"/>
          </p:nvPr>
        </p:nvSpPr>
        <p:spPr>
          <a:xfrm>
            <a:off x="4049395" y="1563688"/>
            <a:ext cx="4581525" cy="3386772"/>
          </a:xfrm>
          <a:prstGeom prst="rect">
            <a:avLst/>
          </a:prstGeom>
          <a:noFill/>
          <a:ln>
            <a:noFill/>
          </a:ln>
        </p:spPr>
        <p:txBody>
          <a:bodyPr anchorCtr="0" anchor="t" bIns="45700" lIns="180000" spcFirstLastPara="1" rIns="91425" wrap="square" tIns="45700">
            <a:normAutofit/>
          </a:bodyPr>
          <a:lstStyle>
            <a:lvl1pPr indent="-331470" lvl="0" marL="457200" algn="l">
              <a:lnSpc>
                <a:spcPct val="90000"/>
              </a:lnSpc>
              <a:spcBef>
                <a:spcPts val="750"/>
              </a:spcBef>
              <a:spcAft>
                <a:spcPts val="0"/>
              </a:spcAft>
              <a:buSzPts val="1620"/>
              <a:buChar char="▪"/>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98" name="Google Shape;98;p19"/>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9"/>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9"/>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
        <p:nvSpPr>
          <p:cNvPr id="101" name="Google Shape;101;p19"/>
          <p:cNvSpPr txBox="1"/>
          <p:nvPr>
            <p:ph type="title"/>
          </p:nvPr>
        </p:nvSpPr>
        <p:spPr>
          <a:xfrm>
            <a:off x="904876" y="131032"/>
            <a:ext cx="3144520" cy="1072753"/>
          </a:xfrm>
          <a:prstGeom prst="rect">
            <a:avLst/>
          </a:prstGeom>
          <a:noFill/>
          <a:ln>
            <a:noFill/>
          </a:ln>
        </p:spPr>
        <p:txBody>
          <a:bodyPr anchorCtr="0" anchor="t" bIns="46800" lIns="180000" spcFirstLastPara="1" rIns="72000" wrap="square" tIns="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1">
  <p:cSld name="Title_Section1">
    <p:spTree>
      <p:nvGrpSpPr>
        <p:cNvPr id="102" name="Shape 102"/>
        <p:cNvGrpSpPr/>
        <p:nvPr/>
      </p:nvGrpSpPr>
      <p:grpSpPr>
        <a:xfrm>
          <a:off x="0" y="0"/>
          <a:ext cx="0" cy="0"/>
          <a:chOff x="0" y="0"/>
          <a:chExt cx="0" cy="0"/>
        </a:xfrm>
      </p:grpSpPr>
      <p:sp>
        <p:nvSpPr>
          <p:cNvPr id="103" name="Google Shape;103;p20"/>
          <p:cNvSpPr/>
          <p:nvPr/>
        </p:nvSpPr>
        <p:spPr>
          <a:xfrm>
            <a:off x="4572000" y="0"/>
            <a:ext cx="4572000" cy="5143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Arial"/>
              <a:ea typeface="Arial"/>
              <a:cs typeface="Arial"/>
              <a:sym typeface="Arial"/>
            </a:endParaRPr>
          </a:p>
        </p:txBody>
      </p:sp>
      <p:sp>
        <p:nvSpPr>
          <p:cNvPr id="104" name="Google Shape;104;p20"/>
          <p:cNvSpPr txBox="1"/>
          <p:nvPr>
            <p:ph type="title"/>
          </p:nvPr>
        </p:nvSpPr>
        <p:spPr>
          <a:xfrm>
            <a:off x="4572000" y="777875"/>
            <a:ext cx="4058920" cy="1793875"/>
          </a:xfrm>
          <a:prstGeom prst="rect">
            <a:avLst/>
          </a:prstGeom>
          <a:noFill/>
          <a:ln>
            <a:noFill/>
          </a:ln>
        </p:spPr>
        <p:txBody>
          <a:bodyPr anchorCtr="0" anchor="ctr" bIns="46800" lIns="180000" spcFirstLastPara="1" rIns="72000" wrap="square" tIns="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20"/>
          <p:cNvSpPr txBox="1"/>
          <p:nvPr>
            <p:ph idx="1" type="body"/>
          </p:nvPr>
        </p:nvSpPr>
        <p:spPr>
          <a:xfrm>
            <a:off x="4572000" y="2571750"/>
            <a:ext cx="4058920" cy="2156508"/>
          </a:xfrm>
          <a:prstGeom prst="rect">
            <a:avLst/>
          </a:prstGeom>
          <a:noFill/>
          <a:ln>
            <a:noFill/>
          </a:ln>
        </p:spPr>
        <p:txBody>
          <a:bodyPr anchorCtr="0" anchor="t" bIns="45700" lIns="180000" spcFirstLastPara="1" rIns="91425" wrap="square" tIns="45700">
            <a:normAutofit/>
          </a:bodyPr>
          <a:lstStyle>
            <a:lvl1pPr indent="-228600" lvl="0" marL="457200" algn="l">
              <a:lnSpc>
                <a:spcPct val="90000"/>
              </a:lnSpc>
              <a:spcBef>
                <a:spcPts val="750"/>
              </a:spcBef>
              <a:spcAft>
                <a:spcPts val="0"/>
              </a:spcAft>
              <a:buSzPts val="1620"/>
              <a:buNone/>
              <a:defRPr sz="1800">
                <a:solidFill>
                  <a:schemeClr val="lt1"/>
                </a:solidFill>
              </a:defRPr>
            </a:lvl1pPr>
            <a:lvl2pPr indent="-228600" lvl="1" marL="914400" algn="l">
              <a:lnSpc>
                <a:spcPct val="90000"/>
              </a:lnSpc>
              <a:spcBef>
                <a:spcPts val="375"/>
              </a:spcBef>
              <a:spcAft>
                <a:spcPts val="0"/>
              </a:spcAft>
              <a:buSzPts val="1500"/>
              <a:buNone/>
              <a:defRPr sz="1500">
                <a:solidFill>
                  <a:srgbClr val="918F8F"/>
                </a:solidFill>
              </a:defRPr>
            </a:lvl2pPr>
            <a:lvl3pPr indent="-228600" lvl="2" marL="1371600" algn="l">
              <a:lnSpc>
                <a:spcPct val="90000"/>
              </a:lnSpc>
              <a:spcBef>
                <a:spcPts val="375"/>
              </a:spcBef>
              <a:spcAft>
                <a:spcPts val="0"/>
              </a:spcAft>
              <a:buClr>
                <a:srgbClr val="918F8F"/>
              </a:buClr>
              <a:buSzPts val="1215"/>
              <a:buNone/>
              <a:defRPr sz="1350">
                <a:solidFill>
                  <a:srgbClr val="918F8F"/>
                </a:solidFill>
              </a:defRPr>
            </a:lvl3pPr>
            <a:lvl4pPr indent="-228600" lvl="3" marL="1828800" algn="l">
              <a:lnSpc>
                <a:spcPct val="90000"/>
              </a:lnSpc>
              <a:spcBef>
                <a:spcPts val="375"/>
              </a:spcBef>
              <a:spcAft>
                <a:spcPts val="0"/>
              </a:spcAft>
              <a:buClr>
                <a:srgbClr val="918F8F"/>
              </a:buClr>
              <a:buSzPts val="1200"/>
              <a:buNone/>
              <a:defRPr sz="1200">
                <a:solidFill>
                  <a:srgbClr val="918F8F"/>
                </a:solidFill>
              </a:defRPr>
            </a:lvl4pPr>
            <a:lvl5pPr indent="-228600" lvl="4" marL="2286000" algn="l">
              <a:lnSpc>
                <a:spcPct val="90000"/>
              </a:lnSpc>
              <a:spcBef>
                <a:spcPts val="375"/>
              </a:spcBef>
              <a:spcAft>
                <a:spcPts val="0"/>
              </a:spcAft>
              <a:buClr>
                <a:srgbClr val="918F8F"/>
              </a:buClr>
              <a:buSzPts val="1200"/>
              <a:buNone/>
              <a:defRPr sz="1200">
                <a:solidFill>
                  <a:srgbClr val="918F8F"/>
                </a:solidFill>
              </a:defRPr>
            </a:lvl5pPr>
            <a:lvl6pPr indent="-228600" lvl="5" marL="2743200" algn="l">
              <a:lnSpc>
                <a:spcPct val="90000"/>
              </a:lnSpc>
              <a:spcBef>
                <a:spcPts val="375"/>
              </a:spcBef>
              <a:spcAft>
                <a:spcPts val="0"/>
              </a:spcAft>
              <a:buClr>
                <a:srgbClr val="918F8F"/>
              </a:buClr>
              <a:buSzPts val="1200"/>
              <a:buNone/>
              <a:defRPr sz="1200">
                <a:solidFill>
                  <a:srgbClr val="918F8F"/>
                </a:solidFill>
              </a:defRPr>
            </a:lvl6pPr>
            <a:lvl7pPr indent="-228600" lvl="6" marL="3200400" algn="l">
              <a:lnSpc>
                <a:spcPct val="90000"/>
              </a:lnSpc>
              <a:spcBef>
                <a:spcPts val="375"/>
              </a:spcBef>
              <a:spcAft>
                <a:spcPts val="0"/>
              </a:spcAft>
              <a:buClr>
                <a:srgbClr val="918F8F"/>
              </a:buClr>
              <a:buSzPts val="1200"/>
              <a:buNone/>
              <a:defRPr sz="1200">
                <a:solidFill>
                  <a:srgbClr val="918F8F"/>
                </a:solidFill>
              </a:defRPr>
            </a:lvl7pPr>
            <a:lvl8pPr indent="-228600" lvl="7" marL="3657600" algn="l">
              <a:lnSpc>
                <a:spcPct val="90000"/>
              </a:lnSpc>
              <a:spcBef>
                <a:spcPts val="375"/>
              </a:spcBef>
              <a:spcAft>
                <a:spcPts val="0"/>
              </a:spcAft>
              <a:buClr>
                <a:srgbClr val="918F8F"/>
              </a:buClr>
              <a:buSzPts val="1200"/>
              <a:buNone/>
              <a:defRPr sz="1200">
                <a:solidFill>
                  <a:srgbClr val="918F8F"/>
                </a:solidFill>
              </a:defRPr>
            </a:lvl8pPr>
            <a:lvl9pPr indent="-228600" lvl="8" marL="4114800" algn="l">
              <a:lnSpc>
                <a:spcPct val="90000"/>
              </a:lnSpc>
              <a:spcBef>
                <a:spcPts val="375"/>
              </a:spcBef>
              <a:spcAft>
                <a:spcPts val="0"/>
              </a:spcAft>
              <a:buClr>
                <a:srgbClr val="918F8F"/>
              </a:buClr>
              <a:buSzPts val="1200"/>
              <a:buNone/>
              <a:defRPr sz="1200">
                <a:solidFill>
                  <a:srgbClr val="918F8F"/>
                </a:solidFill>
              </a:defRPr>
            </a:lvl9pPr>
          </a:lstStyle>
          <a:p/>
        </p:txBody>
      </p:sp>
      <p:sp>
        <p:nvSpPr>
          <p:cNvPr id="106" name="Google Shape;106;p20"/>
          <p:cNvSpPr/>
          <p:nvPr>
            <p:ph idx="2" type="pic"/>
          </p:nvPr>
        </p:nvSpPr>
        <p:spPr>
          <a:xfrm>
            <a:off x="904875" y="0"/>
            <a:ext cx="3667125" cy="5143500"/>
          </a:xfrm>
          <a:prstGeom prst="rect">
            <a:avLst/>
          </a:prstGeom>
          <a:noFill/>
          <a:ln>
            <a:noFill/>
          </a:ln>
        </p:spPr>
      </p:sp>
      <p:sp>
        <p:nvSpPr>
          <p:cNvPr id="107" name="Google Shape;107;p20"/>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20"/>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20"/>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b="1" sz="700">
                <a:solidFill>
                  <a:schemeClr val="lt1"/>
                </a:solidFill>
                <a:latin typeface="Libre Franklin"/>
                <a:ea typeface="Libre Franklin"/>
                <a:cs typeface="Libre Franklin"/>
                <a:sym typeface="Libre Franklin"/>
              </a:defRPr>
            </a:lvl1pPr>
            <a:lvl2pPr indent="0" lvl="1" marL="0" algn="ctr">
              <a:spcBef>
                <a:spcPts val="0"/>
              </a:spcBef>
              <a:buNone/>
              <a:defRPr b="1" sz="700">
                <a:solidFill>
                  <a:schemeClr val="lt1"/>
                </a:solidFill>
                <a:latin typeface="Libre Franklin"/>
                <a:ea typeface="Libre Franklin"/>
                <a:cs typeface="Libre Franklin"/>
                <a:sym typeface="Libre Franklin"/>
              </a:defRPr>
            </a:lvl2pPr>
            <a:lvl3pPr indent="0" lvl="2" marL="0" algn="ctr">
              <a:spcBef>
                <a:spcPts val="0"/>
              </a:spcBef>
              <a:buNone/>
              <a:defRPr b="1" sz="700">
                <a:solidFill>
                  <a:schemeClr val="lt1"/>
                </a:solidFill>
                <a:latin typeface="Libre Franklin"/>
                <a:ea typeface="Libre Franklin"/>
                <a:cs typeface="Libre Franklin"/>
                <a:sym typeface="Libre Franklin"/>
              </a:defRPr>
            </a:lvl3pPr>
            <a:lvl4pPr indent="0" lvl="3" marL="0" algn="ctr">
              <a:spcBef>
                <a:spcPts val="0"/>
              </a:spcBef>
              <a:buNone/>
              <a:defRPr b="1" sz="700">
                <a:solidFill>
                  <a:schemeClr val="lt1"/>
                </a:solidFill>
                <a:latin typeface="Libre Franklin"/>
                <a:ea typeface="Libre Franklin"/>
                <a:cs typeface="Libre Franklin"/>
                <a:sym typeface="Libre Franklin"/>
              </a:defRPr>
            </a:lvl4pPr>
            <a:lvl5pPr indent="0" lvl="4" marL="0" algn="ctr">
              <a:spcBef>
                <a:spcPts val="0"/>
              </a:spcBef>
              <a:buNone/>
              <a:defRPr b="1" sz="700">
                <a:solidFill>
                  <a:schemeClr val="lt1"/>
                </a:solidFill>
                <a:latin typeface="Libre Franklin"/>
                <a:ea typeface="Libre Franklin"/>
                <a:cs typeface="Libre Franklin"/>
                <a:sym typeface="Libre Franklin"/>
              </a:defRPr>
            </a:lvl5pPr>
            <a:lvl6pPr indent="0" lvl="5" marL="0" algn="ctr">
              <a:spcBef>
                <a:spcPts val="0"/>
              </a:spcBef>
              <a:buNone/>
              <a:defRPr b="1" sz="700">
                <a:solidFill>
                  <a:schemeClr val="lt1"/>
                </a:solidFill>
                <a:latin typeface="Libre Franklin"/>
                <a:ea typeface="Libre Franklin"/>
                <a:cs typeface="Libre Franklin"/>
                <a:sym typeface="Libre Franklin"/>
              </a:defRPr>
            </a:lvl6pPr>
            <a:lvl7pPr indent="0" lvl="6" marL="0" algn="ctr">
              <a:spcBef>
                <a:spcPts val="0"/>
              </a:spcBef>
              <a:buNone/>
              <a:defRPr b="1" sz="700">
                <a:solidFill>
                  <a:schemeClr val="lt1"/>
                </a:solidFill>
                <a:latin typeface="Libre Franklin"/>
                <a:ea typeface="Libre Franklin"/>
                <a:cs typeface="Libre Franklin"/>
                <a:sym typeface="Libre Franklin"/>
              </a:defRPr>
            </a:lvl7pPr>
            <a:lvl8pPr indent="0" lvl="7" marL="0" algn="ctr">
              <a:spcBef>
                <a:spcPts val="0"/>
              </a:spcBef>
              <a:buNone/>
              <a:defRPr b="1" sz="700">
                <a:solidFill>
                  <a:schemeClr val="lt1"/>
                </a:solidFill>
                <a:latin typeface="Libre Franklin"/>
                <a:ea typeface="Libre Franklin"/>
                <a:cs typeface="Libre Franklin"/>
                <a:sym typeface="Libre Franklin"/>
              </a:defRPr>
            </a:lvl8pPr>
            <a:lvl9pPr indent="0" lvl="8" mar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2">
  <p:cSld name="Title_Section2">
    <p:spTree>
      <p:nvGrpSpPr>
        <p:cNvPr id="110" name="Shape 110"/>
        <p:cNvGrpSpPr/>
        <p:nvPr/>
      </p:nvGrpSpPr>
      <p:grpSpPr>
        <a:xfrm>
          <a:off x="0" y="0"/>
          <a:ext cx="0" cy="0"/>
          <a:chOff x="0" y="0"/>
          <a:chExt cx="0" cy="0"/>
        </a:xfrm>
      </p:grpSpPr>
      <p:sp>
        <p:nvSpPr>
          <p:cNvPr id="111" name="Google Shape;111;p21"/>
          <p:cNvSpPr/>
          <p:nvPr/>
        </p:nvSpPr>
        <p:spPr>
          <a:xfrm>
            <a:off x="4572000" y="0"/>
            <a:ext cx="4572000" cy="5143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Arial"/>
              <a:ea typeface="Arial"/>
              <a:cs typeface="Arial"/>
              <a:sym typeface="Arial"/>
            </a:endParaRPr>
          </a:p>
        </p:txBody>
      </p:sp>
      <p:sp>
        <p:nvSpPr>
          <p:cNvPr id="112" name="Google Shape;112;p21"/>
          <p:cNvSpPr txBox="1"/>
          <p:nvPr>
            <p:ph type="title"/>
          </p:nvPr>
        </p:nvSpPr>
        <p:spPr>
          <a:xfrm>
            <a:off x="4572000" y="777875"/>
            <a:ext cx="4058920" cy="1793875"/>
          </a:xfrm>
          <a:prstGeom prst="rect">
            <a:avLst/>
          </a:prstGeom>
          <a:noFill/>
          <a:ln>
            <a:noFill/>
          </a:ln>
        </p:spPr>
        <p:txBody>
          <a:bodyPr anchorCtr="0" anchor="ctr" bIns="46800" lIns="180000" spcFirstLastPara="1" rIns="72000" wrap="square" tIns="0">
            <a:normAutofit/>
          </a:bodyPr>
          <a:lstStyle>
            <a:lvl1pPr lvl="0" algn="l">
              <a:lnSpc>
                <a:spcPct val="80000"/>
              </a:lnSpc>
              <a:spcBef>
                <a:spcPts val="0"/>
              </a:spcBef>
              <a:spcAft>
                <a:spcPts val="0"/>
              </a:spcAft>
              <a:buClr>
                <a:schemeClr val="lt1"/>
              </a:buClr>
              <a:buSzPts val="3200"/>
              <a:buFont typeface="Libre Franklin"/>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21"/>
          <p:cNvSpPr txBox="1"/>
          <p:nvPr>
            <p:ph idx="1" type="body"/>
          </p:nvPr>
        </p:nvSpPr>
        <p:spPr>
          <a:xfrm>
            <a:off x="4572000" y="2571750"/>
            <a:ext cx="4058920" cy="2156508"/>
          </a:xfrm>
          <a:prstGeom prst="rect">
            <a:avLst/>
          </a:prstGeom>
          <a:noFill/>
          <a:ln>
            <a:noFill/>
          </a:ln>
        </p:spPr>
        <p:txBody>
          <a:bodyPr anchorCtr="0" anchor="t" bIns="45700" lIns="180000" spcFirstLastPara="1" rIns="91425" wrap="square" tIns="45700">
            <a:normAutofit/>
          </a:bodyPr>
          <a:lstStyle>
            <a:lvl1pPr indent="-228600" lvl="0" marL="457200" algn="l">
              <a:lnSpc>
                <a:spcPct val="90000"/>
              </a:lnSpc>
              <a:spcBef>
                <a:spcPts val="750"/>
              </a:spcBef>
              <a:spcAft>
                <a:spcPts val="0"/>
              </a:spcAft>
              <a:buSzPts val="1620"/>
              <a:buNone/>
              <a:defRPr sz="1800">
                <a:solidFill>
                  <a:schemeClr val="lt1"/>
                </a:solidFill>
              </a:defRPr>
            </a:lvl1pPr>
            <a:lvl2pPr indent="-228600" lvl="1" marL="914400" algn="l">
              <a:lnSpc>
                <a:spcPct val="90000"/>
              </a:lnSpc>
              <a:spcBef>
                <a:spcPts val="375"/>
              </a:spcBef>
              <a:spcAft>
                <a:spcPts val="0"/>
              </a:spcAft>
              <a:buSzPts val="1500"/>
              <a:buNone/>
              <a:defRPr sz="1500">
                <a:solidFill>
                  <a:srgbClr val="918F8F"/>
                </a:solidFill>
              </a:defRPr>
            </a:lvl2pPr>
            <a:lvl3pPr indent="-228600" lvl="2" marL="1371600" algn="l">
              <a:lnSpc>
                <a:spcPct val="90000"/>
              </a:lnSpc>
              <a:spcBef>
                <a:spcPts val="375"/>
              </a:spcBef>
              <a:spcAft>
                <a:spcPts val="0"/>
              </a:spcAft>
              <a:buClr>
                <a:srgbClr val="918F8F"/>
              </a:buClr>
              <a:buSzPts val="1215"/>
              <a:buNone/>
              <a:defRPr sz="1350">
                <a:solidFill>
                  <a:srgbClr val="918F8F"/>
                </a:solidFill>
              </a:defRPr>
            </a:lvl3pPr>
            <a:lvl4pPr indent="-228600" lvl="3" marL="1828800" algn="l">
              <a:lnSpc>
                <a:spcPct val="90000"/>
              </a:lnSpc>
              <a:spcBef>
                <a:spcPts val="375"/>
              </a:spcBef>
              <a:spcAft>
                <a:spcPts val="0"/>
              </a:spcAft>
              <a:buClr>
                <a:srgbClr val="918F8F"/>
              </a:buClr>
              <a:buSzPts val="1200"/>
              <a:buNone/>
              <a:defRPr sz="1200">
                <a:solidFill>
                  <a:srgbClr val="918F8F"/>
                </a:solidFill>
              </a:defRPr>
            </a:lvl4pPr>
            <a:lvl5pPr indent="-228600" lvl="4" marL="2286000" algn="l">
              <a:lnSpc>
                <a:spcPct val="90000"/>
              </a:lnSpc>
              <a:spcBef>
                <a:spcPts val="375"/>
              </a:spcBef>
              <a:spcAft>
                <a:spcPts val="0"/>
              </a:spcAft>
              <a:buClr>
                <a:srgbClr val="918F8F"/>
              </a:buClr>
              <a:buSzPts val="1200"/>
              <a:buNone/>
              <a:defRPr sz="1200">
                <a:solidFill>
                  <a:srgbClr val="918F8F"/>
                </a:solidFill>
              </a:defRPr>
            </a:lvl5pPr>
            <a:lvl6pPr indent="-228600" lvl="5" marL="2743200" algn="l">
              <a:lnSpc>
                <a:spcPct val="90000"/>
              </a:lnSpc>
              <a:spcBef>
                <a:spcPts val="375"/>
              </a:spcBef>
              <a:spcAft>
                <a:spcPts val="0"/>
              </a:spcAft>
              <a:buClr>
                <a:srgbClr val="918F8F"/>
              </a:buClr>
              <a:buSzPts val="1200"/>
              <a:buNone/>
              <a:defRPr sz="1200">
                <a:solidFill>
                  <a:srgbClr val="918F8F"/>
                </a:solidFill>
              </a:defRPr>
            </a:lvl6pPr>
            <a:lvl7pPr indent="-228600" lvl="6" marL="3200400" algn="l">
              <a:lnSpc>
                <a:spcPct val="90000"/>
              </a:lnSpc>
              <a:spcBef>
                <a:spcPts val="375"/>
              </a:spcBef>
              <a:spcAft>
                <a:spcPts val="0"/>
              </a:spcAft>
              <a:buClr>
                <a:srgbClr val="918F8F"/>
              </a:buClr>
              <a:buSzPts val="1200"/>
              <a:buNone/>
              <a:defRPr sz="1200">
                <a:solidFill>
                  <a:srgbClr val="918F8F"/>
                </a:solidFill>
              </a:defRPr>
            </a:lvl7pPr>
            <a:lvl8pPr indent="-228600" lvl="7" marL="3657600" algn="l">
              <a:lnSpc>
                <a:spcPct val="90000"/>
              </a:lnSpc>
              <a:spcBef>
                <a:spcPts val="375"/>
              </a:spcBef>
              <a:spcAft>
                <a:spcPts val="0"/>
              </a:spcAft>
              <a:buClr>
                <a:srgbClr val="918F8F"/>
              </a:buClr>
              <a:buSzPts val="1200"/>
              <a:buNone/>
              <a:defRPr sz="1200">
                <a:solidFill>
                  <a:srgbClr val="918F8F"/>
                </a:solidFill>
              </a:defRPr>
            </a:lvl8pPr>
            <a:lvl9pPr indent="-228600" lvl="8" marL="4114800" algn="l">
              <a:lnSpc>
                <a:spcPct val="90000"/>
              </a:lnSpc>
              <a:spcBef>
                <a:spcPts val="375"/>
              </a:spcBef>
              <a:spcAft>
                <a:spcPts val="0"/>
              </a:spcAft>
              <a:buClr>
                <a:srgbClr val="918F8F"/>
              </a:buClr>
              <a:buSzPts val="1200"/>
              <a:buNone/>
              <a:defRPr sz="1200">
                <a:solidFill>
                  <a:srgbClr val="918F8F"/>
                </a:solidFill>
              </a:defRPr>
            </a:lvl9pPr>
          </a:lstStyle>
          <a:p/>
        </p:txBody>
      </p:sp>
      <p:sp>
        <p:nvSpPr>
          <p:cNvPr id="114" name="Google Shape;114;p21"/>
          <p:cNvSpPr/>
          <p:nvPr>
            <p:ph idx="2" type="pic"/>
          </p:nvPr>
        </p:nvSpPr>
        <p:spPr>
          <a:xfrm>
            <a:off x="904875" y="0"/>
            <a:ext cx="3667125" cy="5143500"/>
          </a:xfrm>
          <a:prstGeom prst="rect">
            <a:avLst/>
          </a:prstGeom>
          <a:noFill/>
          <a:ln>
            <a:noFill/>
          </a:ln>
        </p:spPr>
      </p:sp>
      <p:sp>
        <p:nvSpPr>
          <p:cNvPr id="115" name="Google Shape;115;p21"/>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21"/>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21"/>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b="1" sz="700">
                <a:solidFill>
                  <a:schemeClr val="lt1"/>
                </a:solidFill>
                <a:latin typeface="Libre Franklin"/>
                <a:ea typeface="Libre Franklin"/>
                <a:cs typeface="Libre Franklin"/>
                <a:sym typeface="Libre Franklin"/>
              </a:defRPr>
            </a:lvl1pPr>
            <a:lvl2pPr indent="0" lvl="1" marL="0" algn="ctr">
              <a:spcBef>
                <a:spcPts val="0"/>
              </a:spcBef>
              <a:buNone/>
              <a:defRPr b="1" sz="700">
                <a:solidFill>
                  <a:schemeClr val="lt1"/>
                </a:solidFill>
                <a:latin typeface="Libre Franklin"/>
                <a:ea typeface="Libre Franklin"/>
                <a:cs typeface="Libre Franklin"/>
                <a:sym typeface="Libre Franklin"/>
              </a:defRPr>
            </a:lvl2pPr>
            <a:lvl3pPr indent="0" lvl="2" marL="0" algn="ctr">
              <a:spcBef>
                <a:spcPts val="0"/>
              </a:spcBef>
              <a:buNone/>
              <a:defRPr b="1" sz="700">
                <a:solidFill>
                  <a:schemeClr val="lt1"/>
                </a:solidFill>
                <a:latin typeface="Libre Franklin"/>
                <a:ea typeface="Libre Franklin"/>
                <a:cs typeface="Libre Franklin"/>
                <a:sym typeface="Libre Franklin"/>
              </a:defRPr>
            </a:lvl3pPr>
            <a:lvl4pPr indent="0" lvl="3" marL="0" algn="ctr">
              <a:spcBef>
                <a:spcPts val="0"/>
              </a:spcBef>
              <a:buNone/>
              <a:defRPr b="1" sz="700">
                <a:solidFill>
                  <a:schemeClr val="lt1"/>
                </a:solidFill>
                <a:latin typeface="Libre Franklin"/>
                <a:ea typeface="Libre Franklin"/>
                <a:cs typeface="Libre Franklin"/>
                <a:sym typeface="Libre Franklin"/>
              </a:defRPr>
            </a:lvl4pPr>
            <a:lvl5pPr indent="0" lvl="4" marL="0" algn="ctr">
              <a:spcBef>
                <a:spcPts val="0"/>
              </a:spcBef>
              <a:buNone/>
              <a:defRPr b="1" sz="700">
                <a:solidFill>
                  <a:schemeClr val="lt1"/>
                </a:solidFill>
                <a:latin typeface="Libre Franklin"/>
                <a:ea typeface="Libre Franklin"/>
                <a:cs typeface="Libre Franklin"/>
                <a:sym typeface="Libre Franklin"/>
              </a:defRPr>
            </a:lvl5pPr>
            <a:lvl6pPr indent="0" lvl="5" marL="0" algn="ctr">
              <a:spcBef>
                <a:spcPts val="0"/>
              </a:spcBef>
              <a:buNone/>
              <a:defRPr b="1" sz="700">
                <a:solidFill>
                  <a:schemeClr val="lt1"/>
                </a:solidFill>
                <a:latin typeface="Libre Franklin"/>
                <a:ea typeface="Libre Franklin"/>
                <a:cs typeface="Libre Franklin"/>
                <a:sym typeface="Libre Franklin"/>
              </a:defRPr>
            </a:lvl6pPr>
            <a:lvl7pPr indent="0" lvl="6" marL="0" algn="ctr">
              <a:spcBef>
                <a:spcPts val="0"/>
              </a:spcBef>
              <a:buNone/>
              <a:defRPr b="1" sz="700">
                <a:solidFill>
                  <a:schemeClr val="lt1"/>
                </a:solidFill>
                <a:latin typeface="Libre Franklin"/>
                <a:ea typeface="Libre Franklin"/>
                <a:cs typeface="Libre Franklin"/>
                <a:sym typeface="Libre Franklin"/>
              </a:defRPr>
            </a:lvl7pPr>
            <a:lvl8pPr indent="0" lvl="7" marL="0" algn="ctr">
              <a:spcBef>
                <a:spcPts val="0"/>
              </a:spcBef>
              <a:buNone/>
              <a:defRPr b="1" sz="700">
                <a:solidFill>
                  <a:schemeClr val="lt1"/>
                </a:solidFill>
                <a:latin typeface="Libre Franklin"/>
                <a:ea typeface="Libre Franklin"/>
                <a:cs typeface="Libre Franklin"/>
                <a:sym typeface="Libre Franklin"/>
              </a:defRPr>
            </a:lvl8pPr>
            <a:lvl9pPr indent="0" lvl="8" mar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Faculty" showMasterSp="0">
  <p:cSld name="Title_Faculty">
    <p:spTree>
      <p:nvGrpSpPr>
        <p:cNvPr id="118" name="Shape 118"/>
        <p:cNvGrpSpPr/>
        <p:nvPr/>
      </p:nvGrpSpPr>
      <p:grpSpPr>
        <a:xfrm>
          <a:off x="0" y="0"/>
          <a:ext cx="0" cy="0"/>
          <a:chOff x="0" y="0"/>
          <a:chExt cx="0" cy="0"/>
        </a:xfrm>
      </p:grpSpPr>
      <p:sp>
        <p:nvSpPr>
          <p:cNvPr id="119" name="Google Shape;119;p22"/>
          <p:cNvSpPr/>
          <p:nvPr>
            <p:ph idx="2" type="pic"/>
          </p:nvPr>
        </p:nvSpPr>
        <p:spPr>
          <a:xfrm>
            <a:off x="1331913" y="0"/>
            <a:ext cx="7812087" cy="4948238"/>
          </a:xfrm>
          <a:prstGeom prst="rect">
            <a:avLst/>
          </a:prstGeom>
          <a:noFill/>
          <a:ln>
            <a:noFill/>
          </a:ln>
        </p:spPr>
      </p:sp>
      <p:sp>
        <p:nvSpPr>
          <p:cNvPr id="120" name="Google Shape;120;p22"/>
          <p:cNvSpPr txBox="1"/>
          <p:nvPr>
            <p:ph type="ctrTitle"/>
          </p:nvPr>
        </p:nvSpPr>
        <p:spPr>
          <a:xfrm>
            <a:off x="6405563" y="786535"/>
            <a:ext cx="2738437" cy="2338387"/>
          </a:xfrm>
          <a:prstGeom prst="rect">
            <a:avLst/>
          </a:prstGeom>
          <a:solidFill>
            <a:schemeClr val="accent1"/>
          </a:solidFill>
          <a:ln>
            <a:noFill/>
          </a:ln>
        </p:spPr>
        <p:txBody>
          <a:bodyPr anchorCtr="0" anchor="ctr" bIns="46800" lIns="216000" spcFirstLastPara="1" rIns="72000" wrap="square" tIns="0">
            <a:normAutofit/>
          </a:bodyPr>
          <a:lstStyle>
            <a:lvl1pPr lvl="0" algn="l">
              <a:lnSpc>
                <a:spcPct val="80000"/>
              </a:lnSpc>
              <a:spcBef>
                <a:spcPts val="0"/>
              </a:spcBef>
              <a:spcAft>
                <a:spcPts val="0"/>
              </a:spcAft>
              <a:buClr>
                <a:schemeClr val="lt1"/>
              </a:buClr>
              <a:buSzPts val="3600"/>
              <a:buFont typeface="Libre Franklin"/>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1" name="Google Shape;121;p22"/>
          <p:cNvSpPr txBox="1"/>
          <p:nvPr>
            <p:ph idx="1" type="subTitle"/>
          </p:nvPr>
        </p:nvSpPr>
        <p:spPr>
          <a:xfrm>
            <a:off x="4576763" y="3124922"/>
            <a:ext cx="1828800" cy="1568450"/>
          </a:xfrm>
          <a:prstGeom prst="rect">
            <a:avLst/>
          </a:prstGeom>
          <a:solidFill>
            <a:schemeClr val="dk1"/>
          </a:solidFill>
          <a:ln>
            <a:noFill/>
          </a:ln>
        </p:spPr>
        <p:txBody>
          <a:bodyPr anchorCtr="0" anchor="ctr" bIns="45700" lIns="90000" spcFirstLastPara="1" rIns="91425" wrap="square" tIns="45700">
            <a:normAutofit/>
          </a:bodyPr>
          <a:lstStyle>
            <a:lvl1pPr lvl="0" algn="ctr">
              <a:lnSpc>
                <a:spcPct val="90000"/>
              </a:lnSpc>
              <a:spcBef>
                <a:spcPts val="750"/>
              </a:spcBef>
              <a:spcAft>
                <a:spcPts val="0"/>
              </a:spcAft>
              <a:buSzPts val="1080"/>
              <a:buNone/>
              <a:defRPr sz="1200">
                <a:solidFill>
                  <a:schemeClr val="lt1"/>
                </a:solidFill>
              </a:defRPr>
            </a:lvl1pPr>
            <a:lvl2pPr lvl="1" algn="ctr">
              <a:lnSpc>
                <a:spcPct val="90000"/>
              </a:lnSpc>
              <a:spcBef>
                <a:spcPts val="375"/>
              </a:spcBef>
              <a:spcAft>
                <a:spcPts val="0"/>
              </a:spcAft>
              <a:buSzPts val="1500"/>
              <a:buNone/>
              <a:defRPr sz="1500"/>
            </a:lvl2pPr>
            <a:lvl3pPr lvl="2" algn="ctr">
              <a:lnSpc>
                <a:spcPct val="90000"/>
              </a:lnSpc>
              <a:spcBef>
                <a:spcPts val="375"/>
              </a:spcBef>
              <a:spcAft>
                <a:spcPts val="0"/>
              </a:spcAft>
              <a:buClr>
                <a:schemeClr val="dk1"/>
              </a:buClr>
              <a:buSzPts val="1215"/>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pic>
        <p:nvPicPr>
          <p:cNvPr id="122" name="Google Shape;122;p22"/>
          <p:cNvPicPr preferRelativeResize="0"/>
          <p:nvPr/>
        </p:nvPicPr>
        <p:blipFill rotWithShape="1">
          <a:blip r:embed="rId2">
            <a:alphaModFix/>
          </a:blip>
          <a:srcRect b="0" l="0" r="0" t="0"/>
          <a:stretch/>
        </p:blipFill>
        <p:spPr>
          <a:xfrm>
            <a:off x="82647" y="80283"/>
            <a:ext cx="1175301" cy="508655"/>
          </a:xfrm>
          <a:prstGeom prst="rect">
            <a:avLst/>
          </a:prstGeom>
          <a:noFill/>
          <a:ln>
            <a:noFill/>
          </a:ln>
        </p:spPr>
      </p:pic>
      <p:sp>
        <p:nvSpPr>
          <p:cNvPr id="123" name="Google Shape;123;p22"/>
          <p:cNvSpPr txBox="1"/>
          <p:nvPr>
            <p:ph idx="3" type="body"/>
          </p:nvPr>
        </p:nvSpPr>
        <p:spPr>
          <a:xfrm>
            <a:off x="6400800" y="4683125"/>
            <a:ext cx="1828800" cy="460375"/>
          </a:xfrm>
          <a:prstGeom prst="rect">
            <a:avLst/>
          </a:prstGeom>
          <a:solidFill>
            <a:schemeClr val="lt1"/>
          </a:solidFill>
          <a:ln>
            <a:noFill/>
          </a:ln>
        </p:spPr>
        <p:txBody>
          <a:bodyPr anchorCtr="0" anchor="ctr" bIns="45700" lIns="90000" spcFirstLastPara="1" rIns="91425" wrap="square" tIns="45700">
            <a:noAutofit/>
          </a:bodyPr>
          <a:lstStyle>
            <a:lvl1pPr indent="-228600" lvl="0" marL="457200" algn="ctr">
              <a:lnSpc>
                <a:spcPct val="90000"/>
              </a:lnSpc>
              <a:spcBef>
                <a:spcPts val="750"/>
              </a:spcBef>
              <a:spcAft>
                <a:spcPts val="0"/>
              </a:spcAft>
              <a:buSzPts val="990"/>
              <a:buNone/>
              <a:defRPr sz="1100"/>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24" name="Google Shape;124;p22"/>
          <p:cNvSpPr txBox="1"/>
          <p:nvPr>
            <p:ph idx="4" type="body"/>
          </p:nvPr>
        </p:nvSpPr>
        <p:spPr>
          <a:xfrm>
            <a:off x="82550" y="4440264"/>
            <a:ext cx="698500" cy="507975"/>
          </a:xfrm>
          <a:prstGeom prst="rect">
            <a:avLst/>
          </a:prstGeom>
          <a:noFill/>
          <a:ln>
            <a:noFill/>
          </a:ln>
        </p:spPr>
        <p:txBody>
          <a:bodyPr anchorCtr="0" anchor="b" bIns="0" lIns="0" spcFirstLastPara="1" rIns="0" wrap="square" tIns="0">
            <a:noAutofit/>
          </a:bodyPr>
          <a:lstStyle>
            <a:lvl1pPr indent="-268605" lvl="0" marL="457200" algn="l">
              <a:lnSpc>
                <a:spcPct val="90000"/>
              </a:lnSpc>
              <a:spcBef>
                <a:spcPts val="750"/>
              </a:spcBef>
              <a:spcAft>
                <a:spcPts val="0"/>
              </a:spcAft>
              <a:buSzPts val="630"/>
              <a:buFont typeface="Arial"/>
              <a:buChar char="•"/>
              <a:defRPr sz="700">
                <a:solidFill>
                  <a:schemeClr val="dk1"/>
                </a:solidFill>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25" name="Google Shape;125;p22"/>
          <p:cNvSpPr txBox="1"/>
          <p:nvPr>
            <p:ph idx="12" type="sldNum"/>
          </p:nvPr>
        </p:nvSpPr>
        <p:spPr>
          <a:xfrm>
            <a:off x="8556784" y="4749851"/>
            <a:ext cx="548700" cy="393600"/>
          </a:xfrm>
          <a:prstGeom prst="rect">
            <a:avLst/>
          </a:prstGeom>
        </p:spPr>
        <p:txBody>
          <a:bodyPr anchorCtr="0" anchor="t" bIns="0" lIns="90000" spcFirstLastPara="1" rIns="90000" wrap="square" tIns="0">
            <a:noAutofit/>
          </a:bodyPr>
          <a:lstStyle>
            <a:lvl1pPr lvl="0" algn="r">
              <a:buNone/>
              <a:defRPr sz="1300">
                <a:latin typeface="Arial"/>
                <a:ea typeface="Arial"/>
                <a:cs typeface="Arial"/>
                <a:sym typeface="Arial"/>
              </a:defRPr>
            </a:lvl1pPr>
            <a:lvl2pPr lvl="1" algn="r">
              <a:buNone/>
              <a:defRPr sz="1300">
                <a:latin typeface="Arial"/>
                <a:ea typeface="Arial"/>
                <a:cs typeface="Arial"/>
                <a:sym typeface="Arial"/>
              </a:defRPr>
            </a:lvl2pPr>
            <a:lvl3pPr lvl="2" algn="r">
              <a:buNone/>
              <a:defRPr sz="1300">
                <a:latin typeface="Arial"/>
                <a:ea typeface="Arial"/>
                <a:cs typeface="Arial"/>
                <a:sym typeface="Arial"/>
              </a:defRPr>
            </a:lvl3pPr>
            <a:lvl4pPr lvl="3" algn="r">
              <a:buNone/>
              <a:defRPr sz="1300">
                <a:latin typeface="Arial"/>
                <a:ea typeface="Arial"/>
                <a:cs typeface="Arial"/>
                <a:sym typeface="Arial"/>
              </a:defRPr>
            </a:lvl4pPr>
            <a:lvl5pPr lvl="4" algn="r">
              <a:buNone/>
              <a:defRPr sz="1300">
                <a:latin typeface="Arial"/>
                <a:ea typeface="Arial"/>
                <a:cs typeface="Arial"/>
                <a:sym typeface="Arial"/>
              </a:defRPr>
            </a:lvl5pPr>
            <a:lvl6pPr lvl="5" algn="r">
              <a:buNone/>
              <a:defRPr sz="1300">
                <a:latin typeface="Arial"/>
                <a:ea typeface="Arial"/>
                <a:cs typeface="Arial"/>
                <a:sym typeface="Arial"/>
              </a:defRPr>
            </a:lvl6pPr>
            <a:lvl7pPr lvl="6" algn="r">
              <a:buNone/>
              <a:defRPr sz="1300">
                <a:latin typeface="Arial"/>
                <a:ea typeface="Arial"/>
                <a:cs typeface="Arial"/>
                <a:sym typeface="Arial"/>
              </a:defRPr>
            </a:lvl7pPr>
            <a:lvl8pPr lvl="7" algn="r">
              <a:buNone/>
              <a:defRPr sz="1300">
                <a:latin typeface="Arial"/>
                <a:ea typeface="Arial"/>
                <a:cs typeface="Arial"/>
                <a:sym typeface="Arial"/>
              </a:defRPr>
            </a:lvl8pPr>
            <a:lvl9pPr lvl="8" algn="r">
              <a:buNone/>
              <a:defRPr sz="1300">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orient="horz" pos="1620">
          <p15:clr>
            <a:srgbClr val="FBAE40"/>
          </p15:clr>
        </p15:guide>
        <p15:guide id="2" pos="2880">
          <p15:clr>
            <a:srgbClr val="FBAE40"/>
          </p15:clr>
        </p15:guide>
        <p15:guide id="3" pos="126">
          <p15:clr>
            <a:srgbClr val="FBAE40"/>
          </p15:clr>
        </p15:guide>
        <p15:guide id="4" orient="horz" pos="123">
          <p15:clr>
            <a:srgbClr val="FBAE40"/>
          </p15:clr>
        </p15:guide>
        <p15:guide id="5" orient="horz" pos="3117">
          <p15:clr>
            <a:srgbClr val="FBAE40"/>
          </p15:clr>
        </p15:guide>
        <p15:guide id="6" pos="83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
  <p:cSld name="Title_Content">
    <p:spTree>
      <p:nvGrpSpPr>
        <p:cNvPr id="126" name="Shape 126"/>
        <p:cNvGrpSpPr/>
        <p:nvPr/>
      </p:nvGrpSpPr>
      <p:grpSpPr>
        <a:xfrm>
          <a:off x="0" y="0"/>
          <a:ext cx="0" cy="0"/>
          <a:chOff x="0" y="0"/>
          <a:chExt cx="0" cy="0"/>
        </a:xfrm>
      </p:grpSpPr>
      <p:sp>
        <p:nvSpPr>
          <p:cNvPr id="127" name="Google Shape;127;p23"/>
          <p:cNvSpPr txBox="1"/>
          <p:nvPr>
            <p:ph idx="1" type="body"/>
          </p:nvPr>
        </p:nvSpPr>
        <p:spPr>
          <a:xfrm>
            <a:off x="904875" y="1563688"/>
            <a:ext cx="7726363" cy="3386772"/>
          </a:xfrm>
          <a:prstGeom prst="rect">
            <a:avLst/>
          </a:prstGeom>
          <a:noFill/>
          <a:ln>
            <a:noFill/>
          </a:ln>
        </p:spPr>
        <p:txBody>
          <a:bodyPr anchorCtr="0" anchor="t" bIns="45700" lIns="180000" spcFirstLastPara="1" rIns="91425" wrap="square" tIns="45700">
            <a:normAutofit/>
          </a:bodyPr>
          <a:lstStyle>
            <a:lvl1pPr indent="-331470" lvl="0" marL="457200" algn="l">
              <a:lnSpc>
                <a:spcPct val="90000"/>
              </a:lnSpc>
              <a:spcBef>
                <a:spcPts val="750"/>
              </a:spcBef>
              <a:spcAft>
                <a:spcPts val="0"/>
              </a:spcAft>
              <a:buSzPts val="1620"/>
              <a:buChar char="▪"/>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28" name="Google Shape;128;p23"/>
          <p:cNvSpPr txBox="1"/>
          <p:nvPr>
            <p:ph type="title"/>
          </p:nvPr>
        </p:nvSpPr>
        <p:spPr>
          <a:xfrm>
            <a:off x="904875" y="179552"/>
            <a:ext cx="3667125" cy="1072753"/>
          </a:xfrm>
          <a:prstGeom prst="rect">
            <a:avLst/>
          </a:prstGeom>
          <a:noFill/>
          <a:ln>
            <a:noFill/>
          </a:ln>
        </p:spPr>
        <p:txBody>
          <a:bodyPr anchorCtr="0" anchor="t" bIns="46800" lIns="180000" spcFirstLastPara="1" rIns="72000" wrap="square" tIns="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23"/>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3"/>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23"/>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4">
  <p:cSld name="Title_Content_Image4">
    <p:spTree>
      <p:nvGrpSpPr>
        <p:cNvPr id="132" name="Shape 132"/>
        <p:cNvGrpSpPr/>
        <p:nvPr/>
      </p:nvGrpSpPr>
      <p:grpSpPr>
        <a:xfrm>
          <a:off x="0" y="0"/>
          <a:ext cx="0" cy="0"/>
          <a:chOff x="0" y="0"/>
          <a:chExt cx="0" cy="0"/>
        </a:xfrm>
      </p:grpSpPr>
      <p:sp>
        <p:nvSpPr>
          <p:cNvPr id="133" name="Google Shape;133;p24"/>
          <p:cNvSpPr/>
          <p:nvPr>
            <p:ph idx="2" type="pic"/>
          </p:nvPr>
        </p:nvSpPr>
        <p:spPr>
          <a:xfrm>
            <a:off x="904875" y="1563688"/>
            <a:ext cx="3144838" cy="3579812"/>
          </a:xfrm>
          <a:prstGeom prst="rect">
            <a:avLst/>
          </a:prstGeom>
          <a:noFill/>
          <a:ln>
            <a:noFill/>
          </a:ln>
        </p:spPr>
      </p:sp>
      <p:sp>
        <p:nvSpPr>
          <p:cNvPr id="134" name="Google Shape;134;p24"/>
          <p:cNvSpPr txBox="1"/>
          <p:nvPr>
            <p:ph idx="1" type="body"/>
          </p:nvPr>
        </p:nvSpPr>
        <p:spPr>
          <a:xfrm>
            <a:off x="4049395" y="1563688"/>
            <a:ext cx="4581525" cy="3386772"/>
          </a:xfrm>
          <a:prstGeom prst="rect">
            <a:avLst/>
          </a:prstGeom>
          <a:noFill/>
          <a:ln>
            <a:noFill/>
          </a:ln>
        </p:spPr>
        <p:txBody>
          <a:bodyPr anchorCtr="0" anchor="t" bIns="45700" lIns="180000" spcFirstLastPara="1" rIns="91425" wrap="square" tIns="45700">
            <a:normAutofit/>
          </a:bodyPr>
          <a:lstStyle>
            <a:lvl1pPr indent="-331470" lvl="0" marL="457200" algn="l">
              <a:lnSpc>
                <a:spcPct val="90000"/>
              </a:lnSpc>
              <a:spcBef>
                <a:spcPts val="750"/>
              </a:spcBef>
              <a:spcAft>
                <a:spcPts val="0"/>
              </a:spcAft>
              <a:buSzPts val="1620"/>
              <a:buChar char="▪"/>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35" name="Google Shape;135;p24"/>
          <p:cNvSpPr txBox="1"/>
          <p:nvPr>
            <p:ph type="title"/>
          </p:nvPr>
        </p:nvSpPr>
        <p:spPr>
          <a:xfrm>
            <a:off x="904875" y="179552"/>
            <a:ext cx="3667125" cy="1072753"/>
          </a:xfrm>
          <a:prstGeom prst="rect">
            <a:avLst/>
          </a:prstGeom>
          <a:noFill/>
          <a:ln>
            <a:noFill/>
          </a:ln>
        </p:spPr>
        <p:txBody>
          <a:bodyPr anchorCtr="0" anchor="t" bIns="46800" lIns="180000" spcFirstLastPara="1" rIns="72000" wrap="square" tIns="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6" name="Google Shape;136;p24"/>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4"/>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24"/>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_content">
  <p:cSld name="title_2_content">
    <p:spTree>
      <p:nvGrpSpPr>
        <p:cNvPr id="139" name="Shape 139"/>
        <p:cNvGrpSpPr/>
        <p:nvPr/>
      </p:nvGrpSpPr>
      <p:grpSpPr>
        <a:xfrm>
          <a:off x="0" y="0"/>
          <a:ext cx="0" cy="0"/>
          <a:chOff x="0" y="0"/>
          <a:chExt cx="0" cy="0"/>
        </a:xfrm>
      </p:grpSpPr>
      <p:sp>
        <p:nvSpPr>
          <p:cNvPr id="140" name="Google Shape;140;p25"/>
          <p:cNvSpPr txBox="1"/>
          <p:nvPr>
            <p:ph idx="1" type="body"/>
          </p:nvPr>
        </p:nvSpPr>
        <p:spPr>
          <a:xfrm>
            <a:off x="904875" y="1563688"/>
            <a:ext cx="3671466" cy="3263504"/>
          </a:xfrm>
          <a:prstGeom prst="rect">
            <a:avLst/>
          </a:prstGeom>
          <a:noFill/>
          <a:ln>
            <a:noFill/>
          </a:ln>
        </p:spPr>
        <p:txBody>
          <a:bodyPr anchorCtr="0" anchor="t" bIns="45700" lIns="180000" spcFirstLastPara="1" rIns="91425" wrap="square" tIns="45700">
            <a:normAutofit/>
          </a:bodyPr>
          <a:lstStyle>
            <a:lvl1pPr indent="-331470" lvl="0" marL="457200" algn="l">
              <a:lnSpc>
                <a:spcPct val="90000"/>
              </a:lnSpc>
              <a:spcBef>
                <a:spcPts val="750"/>
              </a:spcBef>
              <a:spcAft>
                <a:spcPts val="0"/>
              </a:spcAft>
              <a:buSzPts val="1620"/>
              <a:buChar char="▪"/>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41" name="Google Shape;141;p25"/>
          <p:cNvSpPr txBox="1"/>
          <p:nvPr>
            <p:ph idx="2" type="body"/>
          </p:nvPr>
        </p:nvSpPr>
        <p:spPr>
          <a:xfrm>
            <a:off x="4959772" y="1563688"/>
            <a:ext cx="3671466" cy="3263504"/>
          </a:xfrm>
          <a:prstGeom prst="rect">
            <a:avLst/>
          </a:prstGeom>
          <a:noFill/>
          <a:ln>
            <a:noFill/>
          </a:ln>
        </p:spPr>
        <p:txBody>
          <a:bodyPr anchorCtr="0" anchor="t" bIns="45700" lIns="180000" spcFirstLastPara="1" rIns="91425" wrap="square" tIns="45700">
            <a:normAutofit/>
          </a:bodyPr>
          <a:lstStyle>
            <a:lvl1pPr indent="-331470" lvl="0" marL="457200" algn="l">
              <a:lnSpc>
                <a:spcPct val="90000"/>
              </a:lnSpc>
              <a:spcBef>
                <a:spcPts val="750"/>
              </a:spcBef>
              <a:spcAft>
                <a:spcPts val="0"/>
              </a:spcAft>
              <a:buSzPts val="1620"/>
              <a:buChar char="▪"/>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42" name="Google Shape;142;p25"/>
          <p:cNvSpPr txBox="1"/>
          <p:nvPr>
            <p:ph type="title"/>
          </p:nvPr>
        </p:nvSpPr>
        <p:spPr>
          <a:xfrm>
            <a:off x="904875" y="179552"/>
            <a:ext cx="3667125" cy="1072753"/>
          </a:xfrm>
          <a:prstGeom prst="rect">
            <a:avLst/>
          </a:prstGeom>
          <a:noFill/>
          <a:ln>
            <a:noFill/>
          </a:ln>
        </p:spPr>
        <p:txBody>
          <a:bodyPr anchorCtr="0" anchor="t" bIns="46800" lIns="180000" spcFirstLastPara="1" rIns="72000" wrap="square" tIns="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3" name="Google Shape;143;p25"/>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25"/>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25"/>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_Title">
  <p:cSld name="Image_Title">
    <p:spTree>
      <p:nvGrpSpPr>
        <p:cNvPr id="146" name="Shape 146"/>
        <p:cNvGrpSpPr/>
        <p:nvPr/>
      </p:nvGrpSpPr>
      <p:grpSpPr>
        <a:xfrm>
          <a:off x="0" y="0"/>
          <a:ext cx="0" cy="0"/>
          <a:chOff x="0" y="0"/>
          <a:chExt cx="0" cy="0"/>
        </a:xfrm>
      </p:grpSpPr>
      <p:sp>
        <p:nvSpPr>
          <p:cNvPr id="147" name="Google Shape;147;p26"/>
          <p:cNvSpPr/>
          <p:nvPr>
            <p:ph idx="2" type="pic"/>
          </p:nvPr>
        </p:nvSpPr>
        <p:spPr>
          <a:xfrm>
            <a:off x="904875" y="0"/>
            <a:ext cx="7726363" cy="5143500"/>
          </a:xfrm>
          <a:prstGeom prst="rect">
            <a:avLst/>
          </a:prstGeom>
          <a:noFill/>
          <a:ln>
            <a:noFill/>
          </a:ln>
        </p:spPr>
      </p:sp>
      <p:sp>
        <p:nvSpPr>
          <p:cNvPr id="148" name="Google Shape;148;p26"/>
          <p:cNvSpPr txBox="1"/>
          <p:nvPr>
            <p:ph type="title"/>
          </p:nvPr>
        </p:nvSpPr>
        <p:spPr>
          <a:xfrm>
            <a:off x="6405563" y="2571750"/>
            <a:ext cx="2738437" cy="2111375"/>
          </a:xfrm>
          <a:prstGeom prst="rect">
            <a:avLst/>
          </a:prstGeom>
          <a:solidFill>
            <a:schemeClr val="accent2"/>
          </a:solidFill>
          <a:ln>
            <a:noFill/>
          </a:ln>
        </p:spPr>
        <p:txBody>
          <a:bodyPr anchorCtr="0" anchor="ctr" bIns="46800" lIns="180000" spcFirstLastPara="1" rIns="72000" wrap="square" tIns="0">
            <a:normAutofit/>
          </a:bodyPr>
          <a:lstStyle>
            <a:lvl1pPr lvl="0" algn="l">
              <a:lnSpc>
                <a:spcPct val="80000"/>
              </a:lnSpc>
              <a:spcBef>
                <a:spcPts val="0"/>
              </a:spcBef>
              <a:spcAft>
                <a:spcPts val="0"/>
              </a:spcAft>
              <a:buClr>
                <a:schemeClr val="lt1"/>
              </a:buClr>
              <a:buSzPts val="3200"/>
              <a:buFont typeface="Libre Franklin"/>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9" name="Google Shape;149;p26"/>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26"/>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6"/>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cSld name="Image">
    <p:spTree>
      <p:nvGrpSpPr>
        <p:cNvPr id="152" name="Shape 152"/>
        <p:cNvGrpSpPr/>
        <p:nvPr/>
      </p:nvGrpSpPr>
      <p:grpSpPr>
        <a:xfrm>
          <a:off x="0" y="0"/>
          <a:ext cx="0" cy="0"/>
          <a:chOff x="0" y="0"/>
          <a:chExt cx="0" cy="0"/>
        </a:xfrm>
      </p:grpSpPr>
      <p:sp>
        <p:nvSpPr>
          <p:cNvPr id="153" name="Google Shape;153;p27"/>
          <p:cNvSpPr/>
          <p:nvPr>
            <p:ph idx="2" type="pic"/>
          </p:nvPr>
        </p:nvSpPr>
        <p:spPr>
          <a:xfrm>
            <a:off x="904875" y="0"/>
            <a:ext cx="7726363" cy="5143500"/>
          </a:xfrm>
          <a:prstGeom prst="rect">
            <a:avLst/>
          </a:prstGeom>
          <a:noFill/>
          <a:ln>
            <a:noFill/>
          </a:ln>
        </p:spPr>
      </p:sp>
      <p:sp>
        <p:nvSpPr>
          <p:cNvPr id="154" name="Google Shape;154;p27"/>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27"/>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27"/>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Below">
  <p:cSld name="Title_Content_ImageBelow">
    <p:spTree>
      <p:nvGrpSpPr>
        <p:cNvPr id="157" name="Shape 157"/>
        <p:cNvGrpSpPr/>
        <p:nvPr/>
      </p:nvGrpSpPr>
      <p:grpSpPr>
        <a:xfrm>
          <a:off x="0" y="0"/>
          <a:ext cx="0" cy="0"/>
          <a:chOff x="0" y="0"/>
          <a:chExt cx="0" cy="0"/>
        </a:xfrm>
      </p:grpSpPr>
      <p:sp>
        <p:nvSpPr>
          <p:cNvPr id="158" name="Google Shape;158;p28"/>
          <p:cNvSpPr/>
          <p:nvPr>
            <p:ph idx="2" type="pic"/>
          </p:nvPr>
        </p:nvSpPr>
        <p:spPr>
          <a:xfrm>
            <a:off x="904875" y="3114674"/>
            <a:ext cx="8239125" cy="2028825"/>
          </a:xfrm>
          <a:prstGeom prst="rect">
            <a:avLst/>
          </a:prstGeom>
          <a:noFill/>
          <a:ln>
            <a:noFill/>
          </a:ln>
        </p:spPr>
      </p:sp>
      <p:sp>
        <p:nvSpPr>
          <p:cNvPr id="159" name="Google Shape;159;p28"/>
          <p:cNvSpPr txBox="1"/>
          <p:nvPr>
            <p:ph idx="1" type="body"/>
          </p:nvPr>
        </p:nvSpPr>
        <p:spPr>
          <a:xfrm>
            <a:off x="904875" y="1563688"/>
            <a:ext cx="7646988" cy="1436687"/>
          </a:xfrm>
          <a:prstGeom prst="rect">
            <a:avLst/>
          </a:prstGeom>
          <a:noFill/>
          <a:ln>
            <a:noFill/>
          </a:ln>
        </p:spPr>
        <p:txBody>
          <a:bodyPr anchorCtr="0" anchor="t" bIns="45700" lIns="180000" spcFirstLastPara="1" rIns="91425" wrap="square" tIns="45700">
            <a:normAutofit/>
          </a:bodyPr>
          <a:lstStyle>
            <a:lvl1pPr indent="-331470" lvl="0" marL="457200" algn="l">
              <a:lnSpc>
                <a:spcPct val="90000"/>
              </a:lnSpc>
              <a:spcBef>
                <a:spcPts val="750"/>
              </a:spcBef>
              <a:spcAft>
                <a:spcPts val="0"/>
              </a:spcAft>
              <a:buSzPts val="1620"/>
              <a:buChar char="▪"/>
              <a:defRPr/>
            </a:lvl1pPr>
            <a:lvl2pPr indent="-342900" lvl="1" marL="914400" algn="l">
              <a:lnSpc>
                <a:spcPct val="90000"/>
              </a:lnSpc>
              <a:spcBef>
                <a:spcPts val="375"/>
              </a:spcBef>
              <a:spcAft>
                <a:spcPts val="0"/>
              </a:spcAft>
              <a:buSzPts val="1800"/>
              <a:buChar char="•"/>
              <a:defRPr/>
            </a:lvl2pPr>
            <a:lvl3pPr indent="-331469" lvl="2" marL="1371600" algn="l">
              <a:lnSpc>
                <a:spcPct val="90000"/>
              </a:lnSpc>
              <a:spcBef>
                <a:spcPts val="375"/>
              </a:spcBef>
              <a:spcAft>
                <a:spcPts val="0"/>
              </a:spcAft>
              <a:buClr>
                <a:schemeClr val="dk1"/>
              </a:buClr>
              <a:buSzPts val="1620"/>
              <a:buChar char="▪"/>
              <a:defRPr/>
            </a:lvl3pPr>
            <a:lvl4pPr indent="-314325" lvl="3" marL="1828800" algn="l">
              <a:lnSpc>
                <a:spcPct val="90000"/>
              </a:lnSpc>
              <a:spcBef>
                <a:spcPts val="375"/>
              </a:spcBef>
              <a:spcAft>
                <a:spcPts val="0"/>
              </a:spcAft>
              <a:buClr>
                <a:schemeClr val="dk1"/>
              </a:buClr>
              <a:buSzPts val="1350"/>
              <a:buChar char="•"/>
              <a:defRPr>
                <a:latin typeface="Arial"/>
                <a:ea typeface="Arial"/>
                <a:cs typeface="Arial"/>
                <a:sym typeface="Arial"/>
              </a:defRPr>
            </a:lvl4pPr>
            <a:lvl5pPr indent="-314325" lvl="4" marL="2286000" algn="l">
              <a:lnSpc>
                <a:spcPct val="90000"/>
              </a:lnSpc>
              <a:spcBef>
                <a:spcPts val="375"/>
              </a:spcBef>
              <a:spcAft>
                <a:spcPts val="0"/>
              </a:spcAft>
              <a:buClr>
                <a:schemeClr val="dk1"/>
              </a:buClr>
              <a:buSzPts val="1350"/>
              <a:buChar char="•"/>
              <a:defRPr>
                <a:latin typeface="Arial"/>
                <a:ea typeface="Arial"/>
                <a:cs typeface="Arial"/>
                <a:sym typeface="Arial"/>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60" name="Google Shape;160;p28"/>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28"/>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28"/>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
        <p:nvSpPr>
          <p:cNvPr id="163" name="Google Shape;163;p28"/>
          <p:cNvSpPr txBox="1"/>
          <p:nvPr>
            <p:ph type="title"/>
          </p:nvPr>
        </p:nvSpPr>
        <p:spPr>
          <a:xfrm>
            <a:off x="904875" y="179552"/>
            <a:ext cx="3667125" cy="1072753"/>
          </a:xfrm>
          <a:prstGeom prst="rect">
            <a:avLst/>
          </a:prstGeom>
          <a:noFill/>
          <a:ln>
            <a:noFill/>
          </a:ln>
        </p:spPr>
        <p:txBody>
          <a:bodyPr anchorCtr="0" anchor="t" bIns="46800" lIns="180000" spcFirstLastPara="1" rIns="72000" wrap="square" tIns="0">
            <a:normAutofit/>
          </a:bodyPr>
          <a:lstStyle>
            <a:lvl1pPr lvl="0" algn="l">
              <a:lnSpc>
                <a:spcPct val="8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type="blank">
  <p:cSld name="BLANK">
    <p:spTree>
      <p:nvGrpSpPr>
        <p:cNvPr id="164" name="Shape 164"/>
        <p:cNvGrpSpPr/>
        <p:nvPr/>
      </p:nvGrpSpPr>
      <p:grpSpPr>
        <a:xfrm>
          <a:off x="0" y="0"/>
          <a:ext cx="0" cy="0"/>
          <a:chOff x="0" y="0"/>
          <a:chExt cx="0" cy="0"/>
        </a:xfrm>
      </p:grpSpPr>
      <p:sp>
        <p:nvSpPr>
          <p:cNvPr id="165" name="Google Shape;165;p29"/>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6" name="Google Shape;166;p29"/>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7" name="Google Shape;167;p29"/>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6" name="Shape 176"/>
        <p:cNvGrpSpPr/>
        <p:nvPr/>
      </p:nvGrpSpPr>
      <p:grpSpPr>
        <a:xfrm>
          <a:off x="0" y="0"/>
          <a:ext cx="0" cy="0"/>
          <a:chOff x="0" y="0"/>
          <a:chExt cx="0" cy="0"/>
        </a:xfrm>
      </p:grpSpPr>
      <p:sp>
        <p:nvSpPr>
          <p:cNvPr id="177" name="Google Shape;177;p31"/>
          <p:cNvSpPr txBox="1"/>
          <p:nvPr>
            <p:ph type="ctrTitle"/>
          </p:nvPr>
        </p:nvSpPr>
        <p:spPr>
          <a:xfrm>
            <a:off x="1143000" y="841772"/>
            <a:ext cx="6858000" cy="1790700"/>
          </a:xfrm>
          <a:prstGeom prst="rect">
            <a:avLst/>
          </a:prstGeom>
          <a:noFill/>
          <a:ln>
            <a:noFill/>
          </a:ln>
        </p:spPr>
        <p:txBody>
          <a:bodyPr anchorCtr="0" anchor="b" bIns="35100" lIns="135000" spcFirstLastPara="1" rIns="54000" wrap="square" tIns="0">
            <a:normAutofit/>
          </a:bodyPr>
          <a:lstStyle>
            <a:lvl1pPr lvl="0" rtl="0" algn="ctr">
              <a:lnSpc>
                <a:spcPct val="80000"/>
              </a:lnSpc>
              <a:spcBef>
                <a:spcPts val="0"/>
              </a:spcBef>
              <a:spcAft>
                <a:spcPts val="0"/>
              </a:spcAft>
              <a:buClr>
                <a:schemeClr val="dk1"/>
              </a:buClr>
              <a:buSzPts val="4500"/>
              <a:buFont typeface="Libre Franklin"/>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8" name="Google Shape;178;p31"/>
          <p:cNvSpPr txBox="1"/>
          <p:nvPr>
            <p:ph idx="1" type="subTitle"/>
          </p:nvPr>
        </p:nvSpPr>
        <p:spPr>
          <a:xfrm>
            <a:off x="1143000" y="2701529"/>
            <a:ext cx="6858000" cy="1241700"/>
          </a:xfrm>
          <a:prstGeom prst="rect">
            <a:avLst/>
          </a:prstGeom>
          <a:noFill/>
          <a:ln>
            <a:noFill/>
          </a:ln>
        </p:spPr>
        <p:txBody>
          <a:bodyPr anchorCtr="0" anchor="t" bIns="34275" lIns="135000" spcFirstLastPara="1" rIns="68575" wrap="square" tIns="34275">
            <a:normAutofit/>
          </a:bodyPr>
          <a:lstStyle>
            <a:lvl1pPr lvl="0" rtl="0" algn="ctr">
              <a:lnSpc>
                <a:spcPct val="90000"/>
              </a:lnSpc>
              <a:spcBef>
                <a:spcPts val="800"/>
              </a:spcBef>
              <a:spcAft>
                <a:spcPts val="0"/>
              </a:spcAft>
              <a:buSzPts val="1600"/>
              <a:buNone/>
              <a:defRPr sz="1800"/>
            </a:lvl1pPr>
            <a:lvl2pPr lvl="1" rtl="0" algn="ctr">
              <a:lnSpc>
                <a:spcPct val="90000"/>
              </a:lnSpc>
              <a:spcBef>
                <a:spcPts val="400"/>
              </a:spcBef>
              <a:spcAft>
                <a:spcPts val="0"/>
              </a:spcAft>
              <a:buSzPts val="1500"/>
              <a:buNone/>
              <a:defRPr sz="1500"/>
            </a:lvl2pPr>
            <a:lvl3pPr lvl="2" rtl="0" algn="ctr">
              <a:lnSpc>
                <a:spcPct val="90000"/>
              </a:lnSpc>
              <a:spcBef>
                <a:spcPts val="400"/>
              </a:spcBef>
              <a:spcAft>
                <a:spcPts val="0"/>
              </a:spcAft>
              <a:buClr>
                <a:schemeClr val="dk1"/>
              </a:buClr>
              <a:buSzPts val="12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179" name="Google Shape;179;p31"/>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80" name="Google Shape;180;p31"/>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81" name="Google Shape;181;p31"/>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
  <p:cSld name="Title_Content">
    <p:spTree>
      <p:nvGrpSpPr>
        <p:cNvPr id="182" name="Shape 182"/>
        <p:cNvGrpSpPr/>
        <p:nvPr/>
      </p:nvGrpSpPr>
      <p:grpSpPr>
        <a:xfrm>
          <a:off x="0" y="0"/>
          <a:ext cx="0" cy="0"/>
          <a:chOff x="0" y="0"/>
          <a:chExt cx="0" cy="0"/>
        </a:xfrm>
      </p:grpSpPr>
      <p:sp>
        <p:nvSpPr>
          <p:cNvPr id="183" name="Google Shape;183;p32"/>
          <p:cNvSpPr txBox="1"/>
          <p:nvPr>
            <p:ph idx="1" type="body"/>
          </p:nvPr>
        </p:nvSpPr>
        <p:spPr>
          <a:xfrm>
            <a:off x="904876" y="1563688"/>
            <a:ext cx="7726500" cy="338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84" name="Google Shape;184;p32"/>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85" name="Google Shape;185;p32"/>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86" name="Google Shape;186;p32"/>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87" name="Google Shape;187;p32"/>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type="blank">
  <p:cSld name="BLANK">
    <p:spTree>
      <p:nvGrpSpPr>
        <p:cNvPr id="188" name="Shape 188"/>
        <p:cNvGrpSpPr/>
        <p:nvPr/>
      </p:nvGrpSpPr>
      <p:grpSpPr>
        <a:xfrm>
          <a:off x="0" y="0"/>
          <a:ext cx="0" cy="0"/>
          <a:chOff x="0" y="0"/>
          <a:chExt cx="0" cy="0"/>
        </a:xfrm>
      </p:grpSpPr>
      <p:sp>
        <p:nvSpPr>
          <p:cNvPr id="189" name="Google Shape;189;p33"/>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0" name="Google Shape;190;p33"/>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1" name="Google Shape;191;p33"/>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Faculty" showMasterSp="0">
  <p:cSld name="Title_Faculty">
    <p:spTree>
      <p:nvGrpSpPr>
        <p:cNvPr id="192" name="Shape 192"/>
        <p:cNvGrpSpPr/>
        <p:nvPr/>
      </p:nvGrpSpPr>
      <p:grpSpPr>
        <a:xfrm>
          <a:off x="0" y="0"/>
          <a:ext cx="0" cy="0"/>
          <a:chOff x="0" y="0"/>
          <a:chExt cx="0" cy="0"/>
        </a:xfrm>
      </p:grpSpPr>
      <p:sp>
        <p:nvSpPr>
          <p:cNvPr id="193" name="Google Shape;193;p34"/>
          <p:cNvSpPr/>
          <p:nvPr>
            <p:ph idx="2" type="pic"/>
          </p:nvPr>
        </p:nvSpPr>
        <p:spPr>
          <a:xfrm>
            <a:off x="1331914" y="0"/>
            <a:ext cx="7812000" cy="4948200"/>
          </a:xfrm>
          <a:prstGeom prst="rect">
            <a:avLst/>
          </a:prstGeom>
          <a:noFill/>
          <a:ln>
            <a:noFill/>
          </a:ln>
        </p:spPr>
      </p:sp>
      <p:sp>
        <p:nvSpPr>
          <p:cNvPr id="194" name="Google Shape;194;p34"/>
          <p:cNvSpPr txBox="1"/>
          <p:nvPr>
            <p:ph type="ctrTitle"/>
          </p:nvPr>
        </p:nvSpPr>
        <p:spPr>
          <a:xfrm>
            <a:off x="6405564" y="786536"/>
            <a:ext cx="2738400" cy="2338500"/>
          </a:xfrm>
          <a:prstGeom prst="rect">
            <a:avLst/>
          </a:prstGeom>
          <a:solidFill>
            <a:schemeClr val="accent1"/>
          </a:solidFill>
          <a:ln>
            <a:noFill/>
          </a:ln>
        </p:spPr>
        <p:txBody>
          <a:bodyPr anchorCtr="0" anchor="ctr" bIns="35100" lIns="162000" spcFirstLastPara="1" rIns="54000" wrap="square" tIns="0">
            <a:normAutofit/>
          </a:bodyPr>
          <a:lstStyle>
            <a:lvl1pPr lvl="0" rtl="0" algn="l">
              <a:lnSpc>
                <a:spcPct val="80000"/>
              </a:lnSpc>
              <a:spcBef>
                <a:spcPts val="0"/>
              </a:spcBef>
              <a:spcAft>
                <a:spcPts val="0"/>
              </a:spcAft>
              <a:buClr>
                <a:schemeClr val="lt1"/>
              </a:buClr>
              <a:buSzPts val="3600"/>
              <a:buFont typeface="Libre Franklin"/>
              <a:buNone/>
              <a:defRPr sz="36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95" name="Google Shape;195;p34"/>
          <p:cNvSpPr txBox="1"/>
          <p:nvPr>
            <p:ph idx="1" type="subTitle"/>
          </p:nvPr>
        </p:nvSpPr>
        <p:spPr>
          <a:xfrm>
            <a:off x="4576763" y="3124922"/>
            <a:ext cx="1828800" cy="1568400"/>
          </a:xfrm>
          <a:prstGeom prst="rect">
            <a:avLst/>
          </a:prstGeom>
          <a:solidFill>
            <a:schemeClr val="dk1"/>
          </a:solidFill>
          <a:ln>
            <a:noFill/>
          </a:ln>
        </p:spPr>
        <p:txBody>
          <a:bodyPr anchorCtr="0" anchor="ctr" bIns="34275" lIns="67500" spcFirstLastPara="1" rIns="68575" wrap="square" tIns="34275">
            <a:normAutofit/>
          </a:bodyPr>
          <a:lstStyle>
            <a:lvl1pPr lvl="0" rtl="0" algn="ctr">
              <a:lnSpc>
                <a:spcPct val="90000"/>
              </a:lnSpc>
              <a:spcBef>
                <a:spcPts val="800"/>
              </a:spcBef>
              <a:spcAft>
                <a:spcPts val="0"/>
              </a:spcAft>
              <a:buSzPts val="1100"/>
              <a:buNone/>
              <a:defRPr sz="1200">
                <a:solidFill>
                  <a:schemeClr val="lt1"/>
                </a:solidFill>
              </a:defRPr>
            </a:lvl1pPr>
            <a:lvl2pPr lvl="1" rtl="0" algn="ctr">
              <a:lnSpc>
                <a:spcPct val="90000"/>
              </a:lnSpc>
              <a:spcBef>
                <a:spcPts val="400"/>
              </a:spcBef>
              <a:spcAft>
                <a:spcPts val="0"/>
              </a:spcAft>
              <a:buSzPts val="1500"/>
              <a:buNone/>
              <a:defRPr sz="1500"/>
            </a:lvl2pPr>
            <a:lvl3pPr lvl="2" rtl="0" algn="ctr">
              <a:lnSpc>
                <a:spcPct val="90000"/>
              </a:lnSpc>
              <a:spcBef>
                <a:spcPts val="400"/>
              </a:spcBef>
              <a:spcAft>
                <a:spcPts val="0"/>
              </a:spcAft>
              <a:buClr>
                <a:schemeClr val="dk1"/>
              </a:buClr>
              <a:buSzPts val="12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pic>
        <p:nvPicPr>
          <p:cNvPr id="196" name="Google Shape;196;p34"/>
          <p:cNvPicPr preferRelativeResize="0"/>
          <p:nvPr/>
        </p:nvPicPr>
        <p:blipFill rotWithShape="1">
          <a:blip r:embed="rId2">
            <a:alphaModFix/>
          </a:blip>
          <a:srcRect b="0" l="0" r="0" t="0"/>
          <a:stretch/>
        </p:blipFill>
        <p:spPr>
          <a:xfrm>
            <a:off x="82648" y="80284"/>
            <a:ext cx="1175300" cy="508656"/>
          </a:xfrm>
          <a:prstGeom prst="rect">
            <a:avLst/>
          </a:prstGeom>
          <a:noFill/>
          <a:ln>
            <a:noFill/>
          </a:ln>
        </p:spPr>
      </p:pic>
      <p:sp>
        <p:nvSpPr>
          <p:cNvPr id="197" name="Google Shape;197;p34"/>
          <p:cNvSpPr txBox="1"/>
          <p:nvPr>
            <p:ph idx="3" type="body"/>
          </p:nvPr>
        </p:nvSpPr>
        <p:spPr>
          <a:xfrm>
            <a:off x="6400800" y="4683126"/>
            <a:ext cx="1828800" cy="460500"/>
          </a:xfrm>
          <a:prstGeom prst="rect">
            <a:avLst/>
          </a:prstGeom>
          <a:solidFill>
            <a:schemeClr val="lt1"/>
          </a:solidFill>
          <a:ln>
            <a:noFill/>
          </a:ln>
        </p:spPr>
        <p:txBody>
          <a:bodyPr anchorCtr="0" anchor="ctr" bIns="34275" lIns="67500" spcFirstLastPara="1" rIns="68575" wrap="square" tIns="34275">
            <a:noAutofit/>
          </a:bodyPr>
          <a:lstStyle>
            <a:lvl1pPr indent="-228600" lvl="0" marL="457200" rtl="0" algn="ctr">
              <a:lnSpc>
                <a:spcPct val="90000"/>
              </a:lnSpc>
              <a:spcBef>
                <a:spcPts val="800"/>
              </a:spcBef>
              <a:spcAft>
                <a:spcPts val="0"/>
              </a:spcAft>
              <a:buSzPts val="1000"/>
              <a:buNone/>
              <a:defRPr sz="1100"/>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98" name="Google Shape;198;p34"/>
          <p:cNvSpPr txBox="1"/>
          <p:nvPr>
            <p:ph idx="4" type="body"/>
          </p:nvPr>
        </p:nvSpPr>
        <p:spPr>
          <a:xfrm>
            <a:off x="82550" y="4440265"/>
            <a:ext cx="698400" cy="507900"/>
          </a:xfrm>
          <a:prstGeom prst="rect">
            <a:avLst/>
          </a:prstGeom>
          <a:noFill/>
          <a:ln>
            <a:noFill/>
          </a:ln>
        </p:spPr>
        <p:txBody>
          <a:bodyPr anchorCtr="0" anchor="b" bIns="0" lIns="0" spcFirstLastPara="1" rIns="0" wrap="square" tIns="0">
            <a:noAutofit/>
          </a:bodyPr>
          <a:lstStyle>
            <a:lvl1pPr indent="-266700" lvl="0" marL="457200" rtl="0" algn="l">
              <a:lnSpc>
                <a:spcPct val="90000"/>
              </a:lnSpc>
              <a:spcBef>
                <a:spcPts val="800"/>
              </a:spcBef>
              <a:spcAft>
                <a:spcPts val="0"/>
              </a:spcAft>
              <a:buSzPts val="600"/>
              <a:buFont typeface="Arial"/>
              <a:buChar char="•"/>
              <a:defRPr sz="700">
                <a:solidFill>
                  <a:schemeClr val="dk1"/>
                </a:solidFill>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99" name="Google Shape;199;p34"/>
          <p:cNvSpPr txBox="1"/>
          <p:nvPr>
            <p:ph idx="12" type="sldNum"/>
          </p:nvPr>
        </p:nvSpPr>
        <p:spPr>
          <a:xfrm>
            <a:off x="8556784" y="4749851"/>
            <a:ext cx="548700" cy="393600"/>
          </a:xfrm>
          <a:prstGeom prst="rect">
            <a:avLst/>
          </a:prstGeom>
        </p:spPr>
        <p:txBody>
          <a:bodyPr anchorCtr="0" anchor="t" bIns="0" lIns="67500" spcFirstLastPara="1" rIns="67500" wrap="square" tIns="0">
            <a:noAutofit/>
          </a:bodyPr>
          <a:lstStyle>
            <a:lvl1pPr lvl="0" algn="r">
              <a:buNone/>
              <a:defRPr sz="1300">
                <a:latin typeface="Arial"/>
                <a:ea typeface="Arial"/>
                <a:cs typeface="Arial"/>
                <a:sym typeface="Arial"/>
              </a:defRPr>
            </a:lvl1pPr>
            <a:lvl2pPr lvl="1" algn="r">
              <a:buNone/>
              <a:defRPr sz="1300">
                <a:latin typeface="Arial"/>
                <a:ea typeface="Arial"/>
                <a:cs typeface="Arial"/>
                <a:sym typeface="Arial"/>
              </a:defRPr>
            </a:lvl2pPr>
            <a:lvl3pPr lvl="2" algn="r">
              <a:buNone/>
              <a:defRPr sz="1300">
                <a:latin typeface="Arial"/>
                <a:ea typeface="Arial"/>
                <a:cs typeface="Arial"/>
                <a:sym typeface="Arial"/>
              </a:defRPr>
            </a:lvl3pPr>
            <a:lvl4pPr lvl="3" algn="r">
              <a:buNone/>
              <a:defRPr sz="1300">
                <a:latin typeface="Arial"/>
                <a:ea typeface="Arial"/>
                <a:cs typeface="Arial"/>
                <a:sym typeface="Arial"/>
              </a:defRPr>
            </a:lvl4pPr>
            <a:lvl5pPr lvl="4" algn="r">
              <a:buNone/>
              <a:defRPr sz="1300">
                <a:latin typeface="Arial"/>
                <a:ea typeface="Arial"/>
                <a:cs typeface="Arial"/>
                <a:sym typeface="Arial"/>
              </a:defRPr>
            </a:lvl5pPr>
            <a:lvl6pPr lvl="5" algn="r">
              <a:buNone/>
              <a:defRPr sz="1300">
                <a:latin typeface="Arial"/>
                <a:ea typeface="Arial"/>
                <a:cs typeface="Arial"/>
                <a:sym typeface="Arial"/>
              </a:defRPr>
            </a:lvl6pPr>
            <a:lvl7pPr lvl="6" algn="r">
              <a:buNone/>
              <a:defRPr sz="1300">
                <a:latin typeface="Arial"/>
                <a:ea typeface="Arial"/>
                <a:cs typeface="Arial"/>
                <a:sym typeface="Arial"/>
              </a:defRPr>
            </a:lvl7pPr>
            <a:lvl8pPr lvl="7" algn="r">
              <a:buNone/>
              <a:defRPr sz="1300">
                <a:latin typeface="Arial"/>
                <a:ea typeface="Arial"/>
                <a:cs typeface="Arial"/>
                <a:sym typeface="Arial"/>
              </a:defRPr>
            </a:lvl8pPr>
            <a:lvl9pPr lvl="8" algn="r">
              <a:buNone/>
              <a:defRPr sz="1300">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orient="horz" pos="1215">
          <p15:clr>
            <a:srgbClr val="FBAE40"/>
          </p15:clr>
        </p15:guide>
        <p15:guide id="2" pos="2160">
          <p15:clr>
            <a:srgbClr val="FBAE40"/>
          </p15:clr>
        </p15:guide>
        <p15:guide id="3" pos="95">
          <p15:clr>
            <a:srgbClr val="FBAE40"/>
          </p15:clr>
        </p15:guide>
        <p15:guide id="4" orient="horz" pos="92">
          <p15:clr>
            <a:srgbClr val="FBAE40"/>
          </p15:clr>
        </p15:guide>
        <p15:guide id="5" orient="horz" pos="2338">
          <p15:clr>
            <a:srgbClr val="FBAE40"/>
          </p15:clr>
        </p15:guide>
        <p15:guide id="6" pos="629">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EPFL" showMasterSp="0">
  <p:cSld name="Title_EPFL">
    <p:spTree>
      <p:nvGrpSpPr>
        <p:cNvPr id="200" name="Shape 200"/>
        <p:cNvGrpSpPr/>
        <p:nvPr/>
      </p:nvGrpSpPr>
      <p:grpSpPr>
        <a:xfrm>
          <a:off x="0" y="0"/>
          <a:ext cx="0" cy="0"/>
          <a:chOff x="0" y="0"/>
          <a:chExt cx="0" cy="0"/>
        </a:xfrm>
      </p:grpSpPr>
      <p:sp>
        <p:nvSpPr>
          <p:cNvPr id="201" name="Google Shape;201;p35"/>
          <p:cNvSpPr/>
          <p:nvPr>
            <p:ph idx="2" type="pic"/>
          </p:nvPr>
        </p:nvSpPr>
        <p:spPr>
          <a:xfrm>
            <a:off x="1331914" y="0"/>
            <a:ext cx="7812000" cy="4948200"/>
          </a:xfrm>
          <a:prstGeom prst="rect">
            <a:avLst/>
          </a:prstGeom>
          <a:noFill/>
          <a:ln>
            <a:noFill/>
          </a:ln>
        </p:spPr>
      </p:sp>
      <p:sp>
        <p:nvSpPr>
          <p:cNvPr id="202" name="Google Shape;202;p35"/>
          <p:cNvSpPr txBox="1"/>
          <p:nvPr>
            <p:ph type="ctrTitle"/>
          </p:nvPr>
        </p:nvSpPr>
        <p:spPr>
          <a:xfrm>
            <a:off x="6405564" y="786536"/>
            <a:ext cx="2738400" cy="2338500"/>
          </a:xfrm>
          <a:prstGeom prst="rect">
            <a:avLst/>
          </a:prstGeom>
          <a:solidFill>
            <a:schemeClr val="accent1"/>
          </a:solidFill>
          <a:ln>
            <a:noFill/>
          </a:ln>
        </p:spPr>
        <p:txBody>
          <a:bodyPr anchorCtr="0" anchor="ctr" bIns="35100" lIns="162000" spcFirstLastPara="1" rIns="54000" wrap="square" tIns="0">
            <a:normAutofit/>
          </a:bodyPr>
          <a:lstStyle>
            <a:lvl1pPr lvl="0" rtl="0" algn="l">
              <a:lnSpc>
                <a:spcPct val="80000"/>
              </a:lnSpc>
              <a:spcBef>
                <a:spcPts val="0"/>
              </a:spcBef>
              <a:spcAft>
                <a:spcPts val="0"/>
              </a:spcAft>
              <a:buClr>
                <a:schemeClr val="lt1"/>
              </a:buClr>
              <a:buSzPts val="3600"/>
              <a:buFont typeface="Libre Franklin"/>
              <a:buNone/>
              <a:defRPr sz="36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03" name="Google Shape;203;p35"/>
          <p:cNvSpPr txBox="1"/>
          <p:nvPr>
            <p:ph idx="1" type="subTitle"/>
          </p:nvPr>
        </p:nvSpPr>
        <p:spPr>
          <a:xfrm>
            <a:off x="4576763" y="3124922"/>
            <a:ext cx="1828800" cy="1568400"/>
          </a:xfrm>
          <a:prstGeom prst="rect">
            <a:avLst/>
          </a:prstGeom>
          <a:solidFill>
            <a:schemeClr val="dk1"/>
          </a:solidFill>
          <a:ln>
            <a:noFill/>
          </a:ln>
        </p:spPr>
        <p:txBody>
          <a:bodyPr anchorCtr="0" anchor="ctr" bIns="34275" lIns="67500" spcFirstLastPara="1" rIns="68575" wrap="square" tIns="34275">
            <a:normAutofit/>
          </a:bodyPr>
          <a:lstStyle>
            <a:lvl1pPr lvl="0" rtl="0" algn="ctr">
              <a:lnSpc>
                <a:spcPct val="90000"/>
              </a:lnSpc>
              <a:spcBef>
                <a:spcPts val="800"/>
              </a:spcBef>
              <a:spcAft>
                <a:spcPts val="0"/>
              </a:spcAft>
              <a:buSzPts val="1100"/>
              <a:buNone/>
              <a:defRPr sz="1200">
                <a:solidFill>
                  <a:schemeClr val="lt1"/>
                </a:solidFill>
              </a:defRPr>
            </a:lvl1pPr>
            <a:lvl2pPr lvl="1" rtl="0" algn="ctr">
              <a:lnSpc>
                <a:spcPct val="90000"/>
              </a:lnSpc>
              <a:spcBef>
                <a:spcPts val="400"/>
              </a:spcBef>
              <a:spcAft>
                <a:spcPts val="0"/>
              </a:spcAft>
              <a:buSzPts val="1500"/>
              <a:buNone/>
              <a:defRPr sz="1500"/>
            </a:lvl2pPr>
            <a:lvl3pPr lvl="2" rtl="0" algn="ctr">
              <a:lnSpc>
                <a:spcPct val="90000"/>
              </a:lnSpc>
              <a:spcBef>
                <a:spcPts val="400"/>
              </a:spcBef>
              <a:spcAft>
                <a:spcPts val="0"/>
              </a:spcAft>
              <a:buClr>
                <a:schemeClr val="dk1"/>
              </a:buClr>
              <a:buSzPts val="12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pic>
        <p:nvPicPr>
          <p:cNvPr id="204" name="Google Shape;204;p35"/>
          <p:cNvPicPr preferRelativeResize="0"/>
          <p:nvPr/>
        </p:nvPicPr>
        <p:blipFill rotWithShape="1">
          <a:blip r:embed="rId2">
            <a:alphaModFix/>
          </a:blip>
          <a:srcRect b="0" l="0" r="0" t="0"/>
          <a:stretch/>
        </p:blipFill>
        <p:spPr>
          <a:xfrm>
            <a:off x="82648" y="80284"/>
            <a:ext cx="1175300" cy="508656"/>
          </a:xfrm>
          <a:prstGeom prst="rect">
            <a:avLst/>
          </a:prstGeom>
          <a:noFill/>
          <a:ln>
            <a:noFill/>
          </a:ln>
        </p:spPr>
      </p:pic>
      <p:sp>
        <p:nvSpPr>
          <p:cNvPr id="205" name="Google Shape;205;p35"/>
          <p:cNvSpPr txBox="1"/>
          <p:nvPr>
            <p:ph idx="3" type="body"/>
          </p:nvPr>
        </p:nvSpPr>
        <p:spPr>
          <a:xfrm>
            <a:off x="6400800" y="4683126"/>
            <a:ext cx="1828800" cy="460500"/>
          </a:xfrm>
          <a:prstGeom prst="rect">
            <a:avLst/>
          </a:prstGeom>
          <a:solidFill>
            <a:schemeClr val="lt1"/>
          </a:solidFill>
          <a:ln>
            <a:noFill/>
          </a:ln>
        </p:spPr>
        <p:txBody>
          <a:bodyPr anchorCtr="0" anchor="ctr" bIns="34275" lIns="67500" spcFirstLastPara="1" rIns="68575" wrap="square" tIns="34275">
            <a:noAutofit/>
          </a:bodyPr>
          <a:lstStyle>
            <a:lvl1pPr indent="-228600" lvl="0" marL="457200" rtl="0" algn="ctr">
              <a:lnSpc>
                <a:spcPct val="90000"/>
              </a:lnSpc>
              <a:spcBef>
                <a:spcPts val="800"/>
              </a:spcBef>
              <a:spcAft>
                <a:spcPts val="0"/>
              </a:spcAft>
              <a:buSzPts val="1000"/>
              <a:buNone/>
              <a:defRPr sz="1100"/>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pic>
        <p:nvPicPr>
          <p:cNvPr id="206" name="Google Shape;206;p35"/>
          <p:cNvPicPr preferRelativeResize="0"/>
          <p:nvPr/>
        </p:nvPicPr>
        <p:blipFill rotWithShape="1">
          <a:blip r:embed="rId3">
            <a:alphaModFix/>
          </a:blip>
          <a:srcRect b="0" l="0" r="0" t="0"/>
          <a:stretch/>
        </p:blipFill>
        <p:spPr>
          <a:xfrm>
            <a:off x="200026" y="4579268"/>
            <a:ext cx="561544" cy="367383"/>
          </a:xfrm>
          <a:prstGeom prst="rect">
            <a:avLst/>
          </a:prstGeom>
          <a:noFill/>
          <a:ln>
            <a:noFill/>
          </a:ln>
        </p:spPr>
      </p:pic>
      <p:sp>
        <p:nvSpPr>
          <p:cNvPr id="207" name="Google Shape;207;p35"/>
          <p:cNvSpPr/>
          <p:nvPr/>
        </p:nvSpPr>
        <p:spPr>
          <a:xfrm rot="-5400000">
            <a:off x="89699" y="4591528"/>
            <a:ext cx="45600" cy="597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08" name="Google Shape;208;p35"/>
          <p:cNvSpPr txBox="1"/>
          <p:nvPr>
            <p:ph idx="12" type="sldNum"/>
          </p:nvPr>
        </p:nvSpPr>
        <p:spPr>
          <a:xfrm>
            <a:off x="8556784" y="4749851"/>
            <a:ext cx="548700" cy="393600"/>
          </a:xfrm>
          <a:prstGeom prst="rect">
            <a:avLst/>
          </a:prstGeom>
        </p:spPr>
        <p:txBody>
          <a:bodyPr anchorCtr="0" anchor="t" bIns="0" lIns="67500" spcFirstLastPara="1" rIns="67500" wrap="square" tIns="0">
            <a:noAutofit/>
          </a:bodyPr>
          <a:lstStyle>
            <a:lvl1pPr lvl="0" algn="r">
              <a:buNone/>
              <a:defRPr sz="1300">
                <a:latin typeface="Arial"/>
                <a:ea typeface="Arial"/>
                <a:cs typeface="Arial"/>
                <a:sym typeface="Arial"/>
              </a:defRPr>
            </a:lvl1pPr>
            <a:lvl2pPr lvl="1" algn="r">
              <a:buNone/>
              <a:defRPr sz="1300">
                <a:latin typeface="Arial"/>
                <a:ea typeface="Arial"/>
                <a:cs typeface="Arial"/>
                <a:sym typeface="Arial"/>
              </a:defRPr>
            </a:lvl2pPr>
            <a:lvl3pPr lvl="2" algn="r">
              <a:buNone/>
              <a:defRPr sz="1300">
                <a:latin typeface="Arial"/>
                <a:ea typeface="Arial"/>
                <a:cs typeface="Arial"/>
                <a:sym typeface="Arial"/>
              </a:defRPr>
            </a:lvl3pPr>
            <a:lvl4pPr lvl="3" algn="r">
              <a:buNone/>
              <a:defRPr sz="1300">
                <a:latin typeface="Arial"/>
                <a:ea typeface="Arial"/>
                <a:cs typeface="Arial"/>
                <a:sym typeface="Arial"/>
              </a:defRPr>
            </a:lvl4pPr>
            <a:lvl5pPr lvl="4" algn="r">
              <a:buNone/>
              <a:defRPr sz="1300">
                <a:latin typeface="Arial"/>
                <a:ea typeface="Arial"/>
                <a:cs typeface="Arial"/>
                <a:sym typeface="Arial"/>
              </a:defRPr>
            </a:lvl5pPr>
            <a:lvl6pPr lvl="5" algn="r">
              <a:buNone/>
              <a:defRPr sz="1300">
                <a:latin typeface="Arial"/>
                <a:ea typeface="Arial"/>
                <a:cs typeface="Arial"/>
                <a:sym typeface="Arial"/>
              </a:defRPr>
            </a:lvl6pPr>
            <a:lvl7pPr lvl="6" algn="r">
              <a:buNone/>
              <a:defRPr sz="1300">
                <a:latin typeface="Arial"/>
                <a:ea typeface="Arial"/>
                <a:cs typeface="Arial"/>
                <a:sym typeface="Arial"/>
              </a:defRPr>
            </a:lvl7pPr>
            <a:lvl8pPr lvl="7" algn="r">
              <a:buNone/>
              <a:defRPr sz="1300">
                <a:latin typeface="Arial"/>
                <a:ea typeface="Arial"/>
                <a:cs typeface="Arial"/>
                <a:sym typeface="Arial"/>
              </a:defRPr>
            </a:lvl8pPr>
            <a:lvl9pPr lvl="8" algn="r">
              <a:buNone/>
              <a:defRPr sz="1300">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orient="horz" pos="1215">
          <p15:clr>
            <a:srgbClr val="FBAE40"/>
          </p15:clr>
        </p15:guide>
        <p15:guide id="2" pos="2160">
          <p15:clr>
            <a:srgbClr val="FBAE40"/>
          </p15:clr>
        </p15:guide>
        <p15:guide id="3" pos="95">
          <p15:clr>
            <a:srgbClr val="FBAE40"/>
          </p15:clr>
        </p15:guide>
        <p15:guide id="4" orient="horz" pos="92">
          <p15:clr>
            <a:srgbClr val="FBAE40"/>
          </p15:clr>
        </p15:guide>
        <p15:guide id="5" orient="horz" pos="2338">
          <p15:clr>
            <a:srgbClr val="FBAE40"/>
          </p15:clr>
        </p15:guide>
        <p15:guide id="6" pos="629">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1">
  <p:cSld name="Title_Section1">
    <p:spTree>
      <p:nvGrpSpPr>
        <p:cNvPr id="209" name="Shape 209"/>
        <p:cNvGrpSpPr/>
        <p:nvPr/>
      </p:nvGrpSpPr>
      <p:grpSpPr>
        <a:xfrm>
          <a:off x="0" y="0"/>
          <a:ext cx="0" cy="0"/>
          <a:chOff x="0" y="0"/>
          <a:chExt cx="0" cy="0"/>
        </a:xfrm>
      </p:grpSpPr>
      <p:sp>
        <p:nvSpPr>
          <p:cNvPr id="210" name="Google Shape;210;p36"/>
          <p:cNvSpPr/>
          <p:nvPr/>
        </p:nvSpPr>
        <p:spPr>
          <a:xfrm>
            <a:off x="4572000" y="0"/>
            <a:ext cx="4572000" cy="51435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11" name="Google Shape;211;p36"/>
          <p:cNvSpPr txBox="1"/>
          <p:nvPr>
            <p:ph type="title"/>
          </p:nvPr>
        </p:nvSpPr>
        <p:spPr>
          <a:xfrm>
            <a:off x="4572000" y="777876"/>
            <a:ext cx="4059000" cy="1794000"/>
          </a:xfrm>
          <a:prstGeom prst="rect">
            <a:avLst/>
          </a:prstGeom>
          <a:noFill/>
          <a:ln>
            <a:noFill/>
          </a:ln>
        </p:spPr>
        <p:txBody>
          <a:bodyPr anchorCtr="0" anchor="ctr" bIns="35100" lIns="135000" spcFirstLastPara="1" rIns="54000" wrap="square" tIns="0">
            <a:normAutofit/>
          </a:bodyPr>
          <a:lstStyle>
            <a:lvl1pPr lvl="0" rtl="0" algn="l">
              <a:lnSpc>
                <a:spcPct val="80000"/>
              </a:lnSpc>
              <a:spcBef>
                <a:spcPts val="0"/>
              </a:spcBef>
              <a:spcAft>
                <a:spcPts val="0"/>
              </a:spcAft>
              <a:buClr>
                <a:schemeClr val="lt1"/>
              </a:buClr>
              <a:buSzPts val="3200"/>
              <a:buFont typeface="Libre Franklin"/>
              <a:buNone/>
              <a:defRPr sz="32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12" name="Google Shape;212;p36"/>
          <p:cNvSpPr txBox="1"/>
          <p:nvPr>
            <p:ph idx="1" type="body"/>
          </p:nvPr>
        </p:nvSpPr>
        <p:spPr>
          <a:xfrm>
            <a:off x="4572000" y="2571750"/>
            <a:ext cx="4059000" cy="2156400"/>
          </a:xfrm>
          <a:prstGeom prst="rect">
            <a:avLst/>
          </a:prstGeom>
          <a:noFill/>
          <a:ln>
            <a:noFill/>
          </a:ln>
        </p:spPr>
        <p:txBody>
          <a:bodyPr anchorCtr="0" anchor="t" bIns="34275" lIns="135000" spcFirstLastPara="1" rIns="68575" wrap="square" tIns="34275">
            <a:normAutofit/>
          </a:bodyPr>
          <a:lstStyle>
            <a:lvl1pPr indent="-228600" lvl="0" marL="457200" rtl="0" algn="l">
              <a:lnSpc>
                <a:spcPct val="90000"/>
              </a:lnSpc>
              <a:spcBef>
                <a:spcPts val="800"/>
              </a:spcBef>
              <a:spcAft>
                <a:spcPts val="0"/>
              </a:spcAft>
              <a:buSzPts val="1600"/>
              <a:buNone/>
              <a:defRPr sz="1800">
                <a:solidFill>
                  <a:schemeClr val="lt1"/>
                </a:solidFill>
              </a:defRPr>
            </a:lvl1pPr>
            <a:lvl2pPr indent="-228600" lvl="1" marL="914400" rtl="0" algn="l">
              <a:lnSpc>
                <a:spcPct val="90000"/>
              </a:lnSpc>
              <a:spcBef>
                <a:spcPts val="400"/>
              </a:spcBef>
              <a:spcAft>
                <a:spcPts val="0"/>
              </a:spcAft>
              <a:buSzPts val="1500"/>
              <a:buNone/>
              <a:defRPr sz="1500">
                <a:solidFill>
                  <a:srgbClr val="918F8F"/>
                </a:solidFill>
              </a:defRPr>
            </a:lvl2pPr>
            <a:lvl3pPr indent="-228600" lvl="2" marL="1371600" rtl="0" algn="l">
              <a:lnSpc>
                <a:spcPct val="90000"/>
              </a:lnSpc>
              <a:spcBef>
                <a:spcPts val="400"/>
              </a:spcBef>
              <a:spcAft>
                <a:spcPts val="0"/>
              </a:spcAft>
              <a:buClr>
                <a:srgbClr val="918F8F"/>
              </a:buClr>
              <a:buSzPts val="1200"/>
              <a:buNone/>
              <a:defRPr sz="1400">
                <a:solidFill>
                  <a:srgbClr val="918F8F"/>
                </a:solidFill>
              </a:defRPr>
            </a:lvl3pPr>
            <a:lvl4pPr indent="-228600" lvl="3" marL="1828800" rtl="0" algn="l">
              <a:lnSpc>
                <a:spcPct val="90000"/>
              </a:lnSpc>
              <a:spcBef>
                <a:spcPts val="400"/>
              </a:spcBef>
              <a:spcAft>
                <a:spcPts val="0"/>
              </a:spcAft>
              <a:buClr>
                <a:srgbClr val="918F8F"/>
              </a:buClr>
              <a:buSzPts val="1200"/>
              <a:buNone/>
              <a:defRPr sz="1200">
                <a:solidFill>
                  <a:srgbClr val="918F8F"/>
                </a:solidFill>
              </a:defRPr>
            </a:lvl4pPr>
            <a:lvl5pPr indent="-228600" lvl="4" marL="2286000" rtl="0" algn="l">
              <a:lnSpc>
                <a:spcPct val="90000"/>
              </a:lnSpc>
              <a:spcBef>
                <a:spcPts val="400"/>
              </a:spcBef>
              <a:spcAft>
                <a:spcPts val="0"/>
              </a:spcAft>
              <a:buClr>
                <a:srgbClr val="918F8F"/>
              </a:buClr>
              <a:buSzPts val="1200"/>
              <a:buNone/>
              <a:defRPr sz="1200">
                <a:solidFill>
                  <a:srgbClr val="918F8F"/>
                </a:solidFill>
              </a:defRPr>
            </a:lvl5pPr>
            <a:lvl6pPr indent="-228600" lvl="5" marL="2743200" rtl="0" algn="l">
              <a:lnSpc>
                <a:spcPct val="90000"/>
              </a:lnSpc>
              <a:spcBef>
                <a:spcPts val="400"/>
              </a:spcBef>
              <a:spcAft>
                <a:spcPts val="0"/>
              </a:spcAft>
              <a:buClr>
                <a:srgbClr val="918F8F"/>
              </a:buClr>
              <a:buSzPts val="1200"/>
              <a:buNone/>
              <a:defRPr sz="1200">
                <a:solidFill>
                  <a:srgbClr val="918F8F"/>
                </a:solidFill>
              </a:defRPr>
            </a:lvl6pPr>
            <a:lvl7pPr indent="-228600" lvl="6" marL="3200400" rtl="0" algn="l">
              <a:lnSpc>
                <a:spcPct val="90000"/>
              </a:lnSpc>
              <a:spcBef>
                <a:spcPts val="400"/>
              </a:spcBef>
              <a:spcAft>
                <a:spcPts val="0"/>
              </a:spcAft>
              <a:buClr>
                <a:srgbClr val="918F8F"/>
              </a:buClr>
              <a:buSzPts val="1200"/>
              <a:buNone/>
              <a:defRPr sz="1200">
                <a:solidFill>
                  <a:srgbClr val="918F8F"/>
                </a:solidFill>
              </a:defRPr>
            </a:lvl7pPr>
            <a:lvl8pPr indent="-228600" lvl="7" marL="3657600" rtl="0" algn="l">
              <a:lnSpc>
                <a:spcPct val="90000"/>
              </a:lnSpc>
              <a:spcBef>
                <a:spcPts val="400"/>
              </a:spcBef>
              <a:spcAft>
                <a:spcPts val="0"/>
              </a:spcAft>
              <a:buClr>
                <a:srgbClr val="918F8F"/>
              </a:buClr>
              <a:buSzPts val="1200"/>
              <a:buNone/>
              <a:defRPr sz="1200">
                <a:solidFill>
                  <a:srgbClr val="918F8F"/>
                </a:solidFill>
              </a:defRPr>
            </a:lvl8pPr>
            <a:lvl9pPr indent="-228600" lvl="8" marL="4114800" rtl="0" algn="l">
              <a:lnSpc>
                <a:spcPct val="90000"/>
              </a:lnSpc>
              <a:spcBef>
                <a:spcPts val="400"/>
              </a:spcBef>
              <a:spcAft>
                <a:spcPts val="0"/>
              </a:spcAft>
              <a:buClr>
                <a:srgbClr val="918F8F"/>
              </a:buClr>
              <a:buSzPts val="1200"/>
              <a:buNone/>
              <a:defRPr sz="1200">
                <a:solidFill>
                  <a:srgbClr val="918F8F"/>
                </a:solidFill>
              </a:defRPr>
            </a:lvl9pPr>
          </a:lstStyle>
          <a:p/>
        </p:txBody>
      </p:sp>
      <p:sp>
        <p:nvSpPr>
          <p:cNvPr id="213" name="Google Shape;213;p36"/>
          <p:cNvSpPr/>
          <p:nvPr>
            <p:ph idx="2" type="pic"/>
          </p:nvPr>
        </p:nvSpPr>
        <p:spPr>
          <a:xfrm>
            <a:off x="904876" y="0"/>
            <a:ext cx="3667200" cy="5143500"/>
          </a:xfrm>
          <a:prstGeom prst="rect">
            <a:avLst/>
          </a:prstGeom>
          <a:noFill/>
          <a:ln>
            <a:noFill/>
          </a:ln>
        </p:spPr>
      </p:sp>
      <p:sp>
        <p:nvSpPr>
          <p:cNvPr id="214" name="Google Shape;214;p36"/>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15" name="Google Shape;215;p36"/>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solidFill>
                  <a:schemeClr val="lt1"/>
                </a:solidFill>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16" name="Google Shape;216;p36"/>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b="1" sz="700">
                <a:solidFill>
                  <a:schemeClr val="lt1"/>
                </a:solidFill>
                <a:latin typeface="Libre Franklin"/>
                <a:ea typeface="Libre Franklin"/>
                <a:cs typeface="Libre Franklin"/>
                <a:sym typeface="Libre Franklin"/>
              </a:defRPr>
            </a:lvl1pPr>
            <a:lvl2pPr indent="0" lvl="1" marL="0" rtl="0" algn="ctr">
              <a:spcBef>
                <a:spcPts val="0"/>
              </a:spcBef>
              <a:buNone/>
              <a:defRPr b="1" sz="700">
                <a:solidFill>
                  <a:schemeClr val="lt1"/>
                </a:solidFill>
                <a:latin typeface="Libre Franklin"/>
                <a:ea typeface="Libre Franklin"/>
                <a:cs typeface="Libre Franklin"/>
                <a:sym typeface="Libre Franklin"/>
              </a:defRPr>
            </a:lvl2pPr>
            <a:lvl3pPr indent="0" lvl="2" marL="0" rtl="0" algn="ctr">
              <a:spcBef>
                <a:spcPts val="0"/>
              </a:spcBef>
              <a:buNone/>
              <a:defRPr b="1" sz="700">
                <a:solidFill>
                  <a:schemeClr val="lt1"/>
                </a:solidFill>
                <a:latin typeface="Libre Franklin"/>
                <a:ea typeface="Libre Franklin"/>
                <a:cs typeface="Libre Franklin"/>
                <a:sym typeface="Libre Franklin"/>
              </a:defRPr>
            </a:lvl3pPr>
            <a:lvl4pPr indent="0" lvl="3" marL="0" rtl="0" algn="ctr">
              <a:spcBef>
                <a:spcPts val="0"/>
              </a:spcBef>
              <a:buNone/>
              <a:defRPr b="1" sz="700">
                <a:solidFill>
                  <a:schemeClr val="lt1"/>
                </a:solidFill>
                <a:latin typeface="Libre Franklin"/>
                <a:ea typeface="Libre Franklin"/>
                <a:cs typeface="Libre Franklin"/>
                <a:sym typeface="Libre Franklin"/>
              </a:defRPr>
            </a:lvl4pPr>
            <a:lvl5pPr indent="0" lvl="4" marL="0" rtl="0" algn="ctr">
              <a:spcBef>
                <a:spcPts val="0"/>
              </a:spcBef>
              <a:buNone/>
              <a:defRPr b="1" sz="700">
                <a:solidFill>
                  <a:schemeClr val="lt1"/>
                </a:solidFill>
                <a:latin typeface="Libre Franklin"/>
                <a:ea typeface="Libre Franklin"/>
                <a:cs typeface="Libre Franklin"/>
                <a:sym typeface="Libre Franklin"/>
              </a:defRPr>
            </a:lvl5pPr>
            <a:lvl6pPr indent="0" lvl="5" marL="0" rtl="0" algn="ctr">
              <a:spcBef>
                <a:spcPts val="0"/>
              </a:spcBef>
              <a:buNone/>
              <a:defRPr b="1" sz="700">
                <a:solidFill>
                  <a:schemeClr val="lt1"/>
                </a:solidFill>
                <a:latin typeface="Libre Franklin"/>
                <a:ea typeface="Libre Franklin"/>
                <a:cs typeface="Libre Franklin"/>
                <a:sym typeface="Libre Franklin"/>
              </a:defRPr>
            </a:lvl6pPr>
            <a:lvl7pPr indent="0" lvl="6" marL="0" rtl="0" algn="ctr">
              <a:spcBef>
                <a:spcPts val="0"/>
              </a:spcBef>
              <a:buNone/>
              <a:defRPr b="1" sz="700">
                <a:solidFill>
                  <a:schemeClr val="lt1"/>
                </a:solidFill>
                <a:latin typeface="Libre Franklin"/>
                <a:ea typeface="Libre Franklin"/>
                <a:cs typeface="Libre Franklin"/>
                <a:sym typeface="Libre Franklin"/>
              </a:defRPr>
            </a:lvl7pPr>
            <a:lvl8pPr indent="0" lvl="7" marL="0" rtl="0" algn="ctr">
              <a:spcBef>
                <a:spcPts val="0"/>
              </a:spcBef>
              <a:buNone/>
              <a:defRPr b="1" sz="700">
                <a:solidFill>
                  <a:schemeClr val="lt1"/>
                </a:solidFill>
                <a:latin typeface="Libre Franklin"/>
                <a:ea typeface="Libre Franklin"/>
                <a:cs typeface="Libre Franklin"/>
                <a:sym typeface="Libre Franklin"/>
              </a:defRPr>
            </a:lvl8pPr>
            <a:lvl9pPr indent="0" lvl="8" marL="0" rt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2">
  <p:cSld name="Title_Section2">
    <p:spTree>
      <p:nvGrpSpPr>
        <p:cNvPr id="217" name="Shape 217"/>
        <p:cNvGrpSpPr/>
        <p:nvPr/>
      </p:nvGrpSpPr>
      <p:grpSpPr>
        <a:xfrm>
          <a:off x="0" y="0"/>
          <a:ext cx="0" cy="0"/>
          <a:chOff x="0" y="0"/>
          <a:chExt cx="0" cy="0"/>
        </a:xfrm>
      </p:grpSpPr>
      <p:sp>
        <p:nvSpPr>
          <p:cNvPr id="218" name="Google Shape;218;p37"/>
          <p:cNvSpPr/>
          <p:nvPr/>
        </p:nvSpPr>
        <p:spPr>
          <a:xfrm>
            <a:off x="4572000" y="0"/>
            <a:ext cx="4572000" cy="514350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19" name="Google Shape;219;p37"/>
          <p:cNvSpPr txBox="1"/>
          <p:nvPr>
            <p:ph type="title"/>
          </p:nvPr>
        </p:nvSpPr>
        <p:spPr>
          <a:xfrm>
            <a:off x="4572000" y="777876"/>
            <a:ext cx="4059000" cy="1794000"/>
          </a:xfrm>
          <a:prstGeom prst="rect">
            <a:avLst/>
          </a:prstGeom>
          <a:noFill/>
          <a:ln>
            <a:noFill/>
          </a:ln>
        </p:spPr>
        <p:txBody>
          <a:bodyPr anchorCtr="0" anchor="ctr" bIns="35100" lIns="135000" spcFirstLastPara="1" rIns="54000" wrap="square" tIns="0">
            <a:normAutofit/>
          </a:bodyPr>
          <a:lstStyle>
            <a:lvl1pPr lvl="0" rtl="0" algn="l">
              <a:lnSpc>
                <a:spcPct val="80000"/>
              </a:lnSpc>
              <a:spcBef>
                <a:spcPts val="0"/>
              </a:spcBef>
              <a:spcAft>
                <a:spcPts val="0"/>
              </a:spcAft>
              <a:buClr>
                <a:schemeClr val="lt1"/>
              </a:buClr>
              <a:buSzPts val="3200"/>
              <a:buFont typeface="Libre Franklin"/>
              <a:buNone/>
              <a:defRPr sz="32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20" name="Google Shape;220;p37"/>
          <p:cNvSpPr txBox="1"/>
          <p:nvPr>
            <p:ph idx="1" type="body"/>
          </p:nvPr>
        </p:nvSpPr>
        <p:spPr>
          <a:xfrm>
            <a:off x="4572000" y="2571750"/>
            <a:ext cx="4059000" cy="2156400"/>
          </a:xfrm>
          <a:prstGeom prst="rect">
            <a:avLst/>
          </a:prstGeom>
          <a:noFill/>
          <a:ln>
            <a:noFill/>
          </a:ln>
        </p:spPr>
        <p:txBody>
          <a:bodyPr anchorCtr="0" anchor="t" bIns="34275" lIns="135000" spcFirstLastPara="1" rIns="68575" wrap="square" tIns="34275">
            <a:normAutofit/>
          </a:bodyPr>
          <a:lstStyle>
            <a:lvl1pPr indent="-228600" lvl="0" marL="457200" rtl="0" algn="l">
              <a:lnSpc>
                <a:spcPct val="90000"/>
              </a:lnSpc>
              <a:spcBef>
                <a:spcPts val="800"/>
              </a:spcBef>
              <a:spcAft>
                <a:spcPts val="0"/>
              </a:spcAft>
              <a:buSzPts val="1600"/>
              <a:buNone/>
              <a:defRPr sz="1800">
                <a:solidFill>
                  <a:schemeClr val="lt1"/>
                </a:solidFill>
              </a:defRPr>
            </a:lvl1pPr>
            <a:lvl2pPr indent="-228600" lvl="1" marL="914400" rtl="0" algn="l">
              <a:lnSpc>
                <a:spcPct val="90000"/>
              </a:lnSpc>
              <a:spcBef>
                <a:spcPts val="400"/>
              </a:spcBef>
              <a:spcAft>
                <a:spcPts val="0"/>
              </a:spcAft>
              <a:buSzPts val="1500"/>
              <a:buNone/>
              <a:defRPr sz="1500">
                <a:solidFill>
                  <a:srgbClr val="918F8F"/>
                </a:solidFill>
              </a:defRPr>
            </a:lvl2pPr>
            <a:lvl3pPr indent="-228600" lvl="2" marL="1371600" rtl="0" algn="l">
              <a:lnSpc>
                <a:spcPct val="90000"/>
              </a:lnSpc>
              <a:spcBef>
                <a:spcPts val="400"/>
              </a:spcBef>
              <a:spcAft>
                <a:spcPts val="0"/>
              </a:spcAft>
              <a:buClr>
                <a:srgbClr val="918F8F"/>
              </a:buClr>
              <a:buSzPts val="1200"/>
              <a:buNone/>
              <a:defRPr sz="1400">
                <a:solidFill>
                  <a:srgbClr val="918F8F"/>
                </a:solidFill>
              </a:defRPr>
            </a:lvl3pPr>
            <a:lvl4pPr indent="-228600" lvl="3" marL="1828800" rtl="0" algn="l">
              <a:lnSpc>
                <a:spcPct val="90000"/>
              </a:lnSpc>
              <a:spcBef>
                <a:spcPts val="400"/>
              </a:spcBef>
              <a:spcAft>
                <a:spcPts val="0"/>
              </a:spcAft>
              <a:buClr>
                <a:srgbClr val="918F8F"/>
              </a:buClr>
              <a:buSzPts val="1200"/>
              <a:buNone/>
              <a:defRPr sz="1200">
                <a:solidFill>
                  <a:srgbClr val="918F8F"/>
                </a:solidFill>
              </a:defRPr>
            </a:lvl4pPr>
            <a:lvl5pPr indent="-228600" lvl="4" marL="2286000" rtl="0" algn="l">
              <a:lnSpc>
                <a:spcPct val="90000"/>
              </a:lnSpc>
              <a:spcBef>
                <a:spcPts val="400"/>
              </a:spcBef>
              <a:spcAft>
                <a:spcPts val="0"/>
              </a:spcAft>
              <a:buClr>
                <a:srgbClr val="918F8F"/>
              </a:buClr>
              <a:buSzPts val="1200"/>
              <a:buNone/>
              <a:defRPr sz="1200">
                <a:solidFill>
                  <a:srgbClr val="918F8F"/>
                </a:solidFill>
              </a:defRPr>
            </a:lvl5pPr>
            <a:lvl6pPr indent="-228600" lvl="5" marL="2743200" rtl="0" algn="l">
              <a:lnSpc>
                <a:spcPct val="90000"/>
              </a:lnSpc>
              <a:spcBef>
                <a:spcPts val="400"/>
              </a:spcBef>
              <a:spcAft>
                <a:spcPts val="0"/>
              </a:spcAft>
              <a:buClr>
                <a:srgbClr val="918F8F"/>
              </a:buClr>
              <a:buSzPts val="1200"/>
              <a:buNone/>
              <a:defRPr sz="1200">
                <a:solidFill>
                  <a:srgbClr val="918F8F"/>
                </a:solidFill>
              </a:defRPr>
            </a:lvl6pPr>
            <a:lvl7pPr indent="-228600" lvl="6" marL="3200400" rtl="0" algn="l">
              <a:lnSpc>
                <a:spcPct val="90000"/>
              </a:lnSpc>
              <a:spcBef>
                <a:spcPts val="400"/>
              </a:spcBef>
              <a:spcAft>
                <a:spcPts val="0"/>
              </a:spcAft>
              <a:buClr>
                <a:srgbClr val="918F8F"/>
              </a:buClr>
              <a:buSzPts val="1200"/>
              <a:buNone/>
              <a:defRPr sz="1200">
                <a:solidFill>
                  <a:srgbClr val="918F8F"/>
                </a:solidFill>
              </a:defRPr>
            </a:lvl7pPr>
            <a:lvl8pPr indent="-228600" lvl="7" marL="3657600" rtl="0" algn="l">
              <a:lnSpc>
                <a:spcPct val="90000"/>
              </a:lnSpc>
              <a:spcBef>
                <a:spcPts val="400"/>
              </a:spcBef>
              <a:spcAft>
                <a:spcPts val="0"/>
              </a:spcAft>
              <a:buClr>
                <a:srgbClr val="918F8F"/>
              </a:buClr>
              <a:buSzPts val="1200"/>
              <a:buNone/>
              <a:defRPr sz="1200">
                <a:solidFill>
                  <a:srgbClr val="918F8F"/>
                </a:solidFill>
              </a:defRPr>
            </a:lvl8pPr>
            <a:lvl9pPr indent="-228600" lvl="8" marL="4114800" rtl="0" algn="l">
              <a:lnSpc>
                <a:spcPct val="90000"/>
              </a:lnSpc>
              <a:spcBef>
                <a:spcPts val="400"/>
              </a:spcBef>
              <a:spcAft>
                <a:spcPts val="0"/>
              </a:spcAft>
              <a:buClr>
                <a:srgbClr val="918F8F"/>
              </a:buClr>
              <a:buSzPts val="1200"/>
              <a:buNone/>
              <a:defRPr sz="1200">
                <a:solidFill>
                  <a:srgbClr val="918F8F"/>
                </a:solidFill>
              </a:defRPr>
            </a:lvl9pPr>
          </a:lstStyle>
          <a:p/>
        </p:txBody>
      </p:sp>
      <p:sp>
        <p:nvSpPr>
          <p:cNvPr id="221" name="Google Shape;221;p37"/>
          <p:cNvSpPr/>
          <p:nvPr>
            <p:ph idx="2" type="pic"/>
          </p:nvPr>
        </p:nvSpPr>
        <p:spPr>
          <a:xfrm>
            <a:off x="904876" y="0"/>
            <a:ext cx="3667200" cy="5143500"/>
          </a:xfrm>
          <a:prstGeom prst="rect">
            <a:avLst/>
          </a:prstGeom>
          <a:noFill/>
          <a:ln>
            <a:noFill/>
          </a:ln>
        </p:spPr>
      </p:sp>
      <p:sp>
        <p:nvSpPr>
          <p:cNvPr id="222" name="Google Shape;222;p37"/>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23" name="Google Shape;223;p37"/>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solidFill>
                  <a:schemeClr val="lt1"/>
                </a:solidFill>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24" name="Google Shape;224;p37"/>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b="1" sz="700">
                <a:solidFill>
                  <a:schemeClr val="lt1"/>
                </a:solidFill>
                <a:latin typeface="Libre Franklin"/>
                <a:ea typeface="Libre Franklin"/>
                <a:cs typeface="Libre Franklin"/>
                <a:sym typeface="Libre Franklin"/>
              </a:defRPr>
            </a:lvl1pPr>
            <a:lvl2pPr indent="0" lvl="1" marL="0" rtl="0" algn="ctr">
              <a:spcBef>
                <a:spcPts val="0"/>
              </a:spcBef>
              <a:buNone/>
              <a:defRPr b="1" sz="700">
                <a:solidFill>
                  <a:schemeClr val="lt1"/>
                </a:solidFill>
                <a:latin typeface="Libre Franklin"/>
                <a:ea typeface="Libre Franklin"/>
                <a:cs typeface="Libre Franklin"/>
                <a:sym typeface="Libre Franklin"/>
              </a:defRPr>
            </a:lvl2pPr>
            <a:lvl3pPr indent="0" lvl="2" marL="0" rtl="0" algn="ctr">
              <a:spcBef>
                <a:spcPts val="0"/>
              </a:spcBef>
              <a:buNone/>
              <a:defRPr b="1" sz="700">
                <a:solidFill>
                  <a:schemeClr val="lt1"/>
                </a:solidFill>
                <a:latin typeface="Libre Franklin"/>
                <a:ea typeface="Libre Franklin"/>
                <a:cs typeface="Libre Franklin"/>
                <a:sym typeface="Libre Franklin"/>
              </a:defRPr>
            </a:lvl3pPr>
            <a:lvl4pPr indent="0" lvl="3" marL="0" rtl="0" algn="ctr">
              <a:spcBef>
                <a:spcPts val="0"/>
              </a:spcBef>
              <a:buNone/>
              <a:defRPr b="1" sz="700">
                <a:solidFill>
                  <a:schemeClr val="lt1"/>
                </a:solidFill>
                <a:latin typeface="Libre Franklin"/>
                <a:ea typeface="Libre Franklin"/>
                <a:cs typeface="Libre Franklin"/>
                <a:sym typeface="Libre Franklin"/>
              </a:defRPr>
            </a:lvl4pPr>
            <a:lvl5pPr indent="0" lvl="4" marL="0" rtl="0" algn="ctr">
              <a:spcBef>
                <a:spcPts val="0"/>
              </a:spcBef>
              <a:buNone/>
              <a:defRPr b="1" sz="700">
                <a:solidFill>
                  <a:schemeClr val="lt1"/>
                </a:solidFill>
                <a:latin typeface="Libre Franklin"/>
                <a:ea typeface="Libre Franklin"/>
                <a:cs typeface="Libre Franklin"/>
                <a:sym typeface="Libre Franklin"/>
              </a:defRPr>
            </a:lvl5pPr>
            <a:lvl6pPr indent="0" lvl="5" marL="0" rtl="0" algn="ctr">
              <a:spcBef>
                <a:spcPts val="0"/>
              </a:spcBef>
              <a:buNone/>
              <a:defRPr b="1" sz="700">
                <a:solidFill>
                  <a:schemeClr val="lt1"/>
                </a:solidFill>
                <a:latin typeface="Libre Franklin"/>
                <a:ea typeface="Libre Franklin"/>
                <a:cs typeface="Libre Franklin"/>
                <a:sym typeface="Libre Franklin"/>
              </a:defRPr>
            </a:lvl6pPr>
            <a:lvl7pPr indent="0" lvl="6" marL="0" rtl="0" algn="ctr">
              <a:spcBef>
                <a:spcPts val="0"/>
              </a:spcBef>
              <a:buNone/>
              <a:defRPr b="1" sz="700">
                <a:solidFill>
                  <a:schemeClr val="lt1"/>
                </a:solidFill>
                <a:latin typeface="Libre Franklin"/>
                <a:ea typeface="Libre Franklin"/>
                <a:cs typeface="Libre Franklin"/>
                <a:sym typeface="Libre Franklin"/>
              </a:defRPr>
            </a:lvl7pPr>
            <a:lvl8pPr indent="0" lvl="7" marL="0" rtl="0" algn="ctr">
              <a:spcBef>
                <a:spcPts val="0"/>
              </a:spcBef>
              <a:buNone/>
              <a:defRPr b="1" sz="700">
                <a:solidFill>
                  <a:schemeClr val="lt1"/>
                </a:solidFill>
                <a:latin typeface="Libre Franklin"/>
                <a:ea typeface="Libre Franklin"/>
                <a:cs typeface="Libre Franklin"/>
                <a:sym typeface="Libre Franklin"/>
              </a:defRPr>
            </a:lvl8pPr>
            <a:lvl9pPr indent="0" lvl="8" marL="0" rt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3">
  <p:cSld name="Title_Section3">
    <p:spTree>
      <p:nvGrpSpPr>
        <p:cNvPr id="225" name="Shape 225"/>
        <p:cNvGrpSpPr/>
        <p:nvPr/>
      </p:nvGrpSpPr>
      <p:grpSpPr>
        <a:xfrm>
          <a:off x="0" y="0"/>
          <a:ext cx="0" cy="0"/>
          <a:chOff x="0" y="0"/>
          <a:chExt cx="0" cy="0"/>
        </a:xfrm>
      </p:grpSpPr>
      <p:sp>
        <p:nvSpPr>
          <p:cNvPr id="226" name="Google Shape;226;p38"/>
          <p:cNvSpPr/>
          <p:nvPr/>
        </p:nvSpPr>
        <p:spPr>
          <a:xfrm>
            <a:off x="4572000" y="0"/>
            <a:ext cx="45720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27" name="Google Shape;227;p38"/>
          <p:cNvSpPr txBox="1"/>
          <p:nvPr>
            <p:ph type="title"/>
          </p:nvPr>
        </p:nvSpPr>
        <p:spPr>
          <a:xfrm>
            <a:off x="4572000" y="777876"/>
            <a:ext cx="4059000" cy="1794000"/>
          </a:xfrm>
          <a:prstGeom prst="rect">
            <a:avLst/>
          </a:prstGeom>
          <a:noFill/>
          <a:ln>
            <a:noFill/>
          </a:ln>
        </p:spPr>
        <p:txBody>
          <a:bodyPr anchorCtr="0" anchor="ctr" bIns="35100" lIns="135000" spcFirstLastPara="1" rIns="54000" wrap="square" tIns="0">
            <a:normAutofit/>
          </a:bodyPr>
          <a:lstStyle>
            <a:lvl1pPr lvl="0" rtl="0" algn="l">
              <a:lnSpc>
                <a:spcPct val="80000"/>
              </a:lnSpc>
              <a:spcBef>
                <a:spcPts val="0"/>
              </a:spcBef>
              <a:spcAft>
                <a:spcPts val="0"/>
              </a:spcAft>
              <a:buClr>
                <a:schemeClr val="lt1"/>
              </a:buClr>
              <a:buSzPts val="3200"/>
              <a:buFont typeface="Libre Franklin"/>
              <a:buNone/>
              <a:defRPr sz="32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28" name="Google Shape;228;p38"/>
          <p:cNvSpPr txBox="1"/>
          <p:nvPr>
            <p:ph idx="1" type="body"/>
          </p:nvPr>
        </p:nvSpPr>
        <p:spPr>
          <a:xfrm>
            <a:off x="4572000" y="2571750"/>
            <a:ext cx="4059000" cy="2156400"/>
          </a:xfrm>
          <a:prstGeom prst="rect">
            <a:avLst/>
          </a:prstGeom>
          <a:noFill/>
          <a:ln>
            <a:noFill/>
          </a:ln>
        </p:spPr>
        <p:txBody>
          <a:bodyPr anchorCtr="0" anchor="t" bIns="34275" lIns="135000" spcFirstLastPara="1" rIns="68575" wrap="square" tIns="34275">
            <a:normAutofit/>
          </a:bodyPr>
          <a:lstStyle>
            <a:lvl1pPr indent="-228600" lvl="0" marL="457200" rtl="0" algn="l">
              <a:lnSpc>
                <a:spcPct val="90000"/>
              </a:lnSpc>
              <a:spcBef>
                <a:spcPts val="800"/>
              </a:spcBef>
              <a:spcAft>
                <a:spcPts val="0"/>
              </a:spcAft>
              <a:buSzPts val="1600"/>
              <a:buNone/>
              <a:defRPr sz="1800">
                <a:solidFill>
                  <a:schemeClr val="lt1"/>
                </a:solidFill>
              </a:defRPr>
            </a:lvl1pPr>
            <a:lvl2pPr indent="-228600" lvl="1" marL="914400" rtl="0" algn="l">
              <a:lnSpc>
                <a:spcPct val="90000"/>
              </a:lnSpc>
              <a:spcBef>
                <a:spcPts val="400"/>
              </a:spcBef>
              <a:spcAft>
                <a:spcPts val="0"/>
              </a:spcAft>
              <a:buSzPts val="1500"/>
              <a:buNone/>
              <a:defRPr sz="1500">
                <a:solidFill>
                  <a:srgbClr val="918F8F"/>
                </a:solidFill>
              </a:defRPr>
            </a:lvl2pPr>
            <a:lvl3pPr indent="-228600" lvl="2" marL="1371600" rtl="0" algn="l">
              <a:lnSpc>
                <a:spcPct val="90000"/>
              </a:lnSpc>
              <a:spcBef>
                <a:spcPts val="400"/>
              </a:spcBef>
              <a:spcAft>
                <a:spcPts val="0"/>
              </a:spcAft>
              <a:buClr>
                <a:srgbClr val="918F8F"/>
              </a:buClr>
              <a:buSzPts val="1200"/>
              <a:buNone/>
              <a:defRPr sz="1400">
                <a:solidFill>
                  <a:srgbClr val="918F8F"/>
                </a:solidFill>
              </a:defRPr>
            </a:lvl3pPr>
            <a:lvl4pPr indent="-228600" lvl="3" marL="1828800" rtl="0" algn="l">
              <a:lnSpc>
                <a:spcPct val="90000"/>
              </a:lnSpc>
              <a:spcBef>
                <a:spcPts val="400"/>
              </a:spcBef>
              <a:spcAft>
                <a:spcPts val="0"/>
              </a:spcAft>
              <a:buClr>
                <a:srgbClr val="918F8F"/>
              </a:buClr>
              <a:buSzPts val="1200"/>
              <a:buNone/>
              <a:defRPr sz="1200">
                <a:solidFill>
                  <a:srgbClr val="918F8F"/>
                </a:solidFill>
              </a:defRPr>
            </a:lvl4pPr>
            <a:lvl5pPr indent="-228600" lvl="4" marL="2286000" rtl="0" algn="l">
              <a:lnSpc>
                <a:spcPct val="90000"/>
              </a:lnSpc>
              <a:spcBef>
                <a:spcPts val="400"/>
              </a:spcBef>
              <a:spcAft>
                <a:spcPts val="0"/>
              </a:spcAft>
              <a:buClr>
                <a:srgbClr val="918F8F"/>
              </a:buClr>
              <a:buSzPts val="1200"/>
              <a:buNone/>
              <a:defRPr sz="1200">
                <a:solidFill>
                  <a:srgbClr val="918F8F"/>
                </a:solidFill>
              </a:defRPr>
            </a:lvl5pPr>
            <a:lvl6pPr indent="-228600" lvl="5" marL="2743200" rtl="0" algn="l">
              <a:lnSpc>
                <a:spcPct val="90000"/>
              </a:lnSpc>
              <a:spcBef>
                <a:spcPts val="400"/>
              </a:spcBef>
              <a:spcAft>
                <a:spcPts val="0"/>
              </a:spcAft>
              <a:buClr>
                <a:srgbClr val="918F8F"/>
              </a:buClr>
              <a:buSzPts val="1200"/>
              <a:buNone/>
              <a:defRPr sz="1200">
                <a:solidFill>
                  <a:srgbClr val="918F8F"/>
                </a:solidFill>
              </a:defRPr>
            </a:lvl6pPr>
            <a:lvl7pPr indent="-228600" lvl="6" marL="3200400" rtl="0" algn="l">
              <a:lnSpc>
                <a:spcPct val="90000"/>
              </a:lnSpc>
              <a:spcBef>
                <a:spcPts val="400"/>
              </a:spcBef>
              <a:spcAft>
                <a:spcPts val="0"/>
              </a:spcAft>
              <a:buClr>
                <a:srgbClr val="918F8F"/>
              </a:buClr>
              <a:buSzPts val="1200"/>
              <a:buNone/>
              <a:defRPr sz="1200">
                <a:solidFill>
                  <a:srgbClr val="918F8F"/>
                </a:solidFill>
              </a:defRPr>
            </a:lvl7pPr>
            <a:lvl8pPr indent="-228600" lvl="7" marL="3657600" rtl="0" algn="l">
              <a:lnSpc>
                <a:spcPct val="90000"/>
              </a:lnSpc>
              <a:spcBef>
                <a:spcPts val="400"/>
              </a:spcBef>
              <a:spcAft>
                <a:spcPts val="0"/>
              </a:spcAft>
              <a:buClr>
                <a:srgbClr val="918F8F"/>
              </a:buClr>
              <a:buSzPts val="1200"/>
              <a:buNone/>
              <a:defRPr sz="1200">
                <a:solidFill>
                  <a:srgbClr val="918F8F"/>
                </a:solidFill>
              </a:defRPr>
            </a:lvl8pPr>
            <a:lvl9pPr indent="-228600" lvl="8" marL="4114800" rtl="0" algn="l">
              <a:lnSpc>
                <a:spcPct val="90000"/>
              </a:lnSpc>
              <a:spcBef>
                <a:spcPts val="400"/>
              </a:spcBef>
              <a:spcAft>
                <a:spcPts val="0"/>
              </a:spcAft>
              <a:buClr>
                <a:srgbClr val="918F8F"/>
              </a:buClr>
              <a:buSzPts val="1200"/>
              <a:buNone/>
              <a:defRPr sz="1200">
                <a:solidFill>
                  <a:srgbClr val="918F8F"/>
                </a:solidFill>
              </a:defRPr>
            </a:lvl9pPr>
          </a:lstStyle>
          <a:p/>
        </p:txBody>
      </p:sp>
      <p:sp>
        <p:nvSpPr>
          <p:cNvPr id="229" name="Google Shape;229;p38"/>
          <p:cNvSpPr/>
          <p:nvPr>
            <p:ph idx="2" type="pic"/>
          </p:nvPr>
        </p:nvSpPr>
        <p:spPr>
          <a:xfrm>
            <a:off x="904876" y="0"/>
            <a:ext cx="3667200" cy="5143500"/>
          </a:xfrm>
          <a:prstGeom prst="rect">
            <a:avLst/>
          </a:prstGeom>
          <a:noFill/>
          <a:ln>
            <a:noFill/>
          </a:ln>
        </p:spPr>
      </p:sp>
      <p:sp>
        <p:nvSpPr>
          <p:cNvPr id="230" name="Google Shape;230;p38"/>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31" name="Google Shape;231;p38"/>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solidFill>
                  <a:schemeClr val="lt1"/>
                </a:solidFill>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32" name="Google Shape;232;p38"/>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b="1" sz="700">
                <a:solidFill>
                  <a:schemeClr val="lt1"/>
                </a:solidFill>
                <a:latin typeface="Libre Franklin"/>
                <a:ea typeface="Libre Franklin"/>
                <a:cs typeface="Libre Franklin"/>
                <a:sym typeface="Libre Franklin"/>
              </a:defRPr>
            </a:lvl1pPr>
            <a:lvl2pPr indent="0" lvl="1" marL="0" rtl="0" algn="ctr">
              <a:spcBef>
                <a:spcPts val="0"/>
              </a:spcBef>
              <a:buNone/>
              <a:defRPr b="1" sz="700">
                <a:solidFill>
                  <a:schemeClr val="lt1"/>
                </a:solidFill>
                <a:latin typeface="Libre Franklin"/>
                <a:ea typeface="Libre Franklin"/>
                <a:cs typeface="Libre Franklin"/>
                <a:sym typeface="Libre Franklin"/>
              </a:defRPr>
            </a:lvl2pPr>
            <a:lvl3pPr indent="0" lvl="2" marL="0" rtl="0" algn="ctr">
              <a:spcBef>
                <a:spcPts val="0"/>
              </a:spcBef>
              <a:buNone/>
              <a:defRPr b="1" sz="700">
                <a:solidFill>
                  <a:schemeClr val="lt1"/>
                </a:solidFill>
                <a:latin typeface="Libre Franklin"/>
                <a:ea typeface="Libre Franklin"/>
                <a:cs typeface="Libre Franklin"/>
                <a:sym typeface="Libre Franklin"/>
              </a:defRPr>
            </a:lvl3pPr>
            <a:lvl4pPr indent="0" lvl="3" marL="0" rtl="0" algn="ctr">
              <a:spcBef>
                <a:spcPts val="0"/>
              </a:spcBef>
              <a:buNone/>
              <a:defRPr b="1" sz="700">
                <a:solidFill>
                  <a:schemeClr val="lt1"/>
                </a:solidFill>
                <a:latin typeface="Libre Franklin"/>
                <a:ea typeface="Libre Franklin"/>
                <a:cs typeface="Libre Franklin"/>
                <a:sym typeface="Libre Franklin"/>
              </a:defRPr>
            </a:lvl4pPr>
            <a:lvl5pPr indent="0" lvl="4" marL="0" rtl="0" algn="ctr">
              <a:spcBef>
                <a:spcPts val="0"/>
              </a:spcBef>
              <a:buNone/>
              <a:defRPr b="1" sz="700">
                <a:solidFill>
                  <a:schemeClr val="lt1"/>
                </a:solidFill>
                <a:latin typeface="Libre Franklin"/>
                <a:ea typeface="Libre Franklin"/>
                <a:cs typeface="Libre Franklin"/>
                <a:sym typeface="Libre Franklin"/>
              </a:defRPr>
            </a:lvl5pPr>
            <a:lvl6pPr indent="0" lvl="5" marL="0" rtl="0" algn="ctr">
              <a:spcBef>
                <a:spcPts val="0"/>
              </a:spcBef>
              <a:buNone/>
              <a:defRPr b="1" sz="700">
                <a:solidFill>
                  <a:schemeClr val="lt1"/>
                </a:solidFill>
                <a:latin typeface="Libre Franklin"/>
                <a:ea typeface="Libre Franklin"/>
                <a:cs typeface="Libre Franklin"/>
                <a:sym typeface="Libre Franklin"/>
              </a:defRPr>
            </a:lvl6pPr>
            <a:lvl7pPr indent="0" lvl="6" marL="0" rtl="0" algn="ctr">
              <a:spcBef>
                <a:spcPts val="0"/>
              </a:spcBef>
              <a:buNone/>
              <a:defRPr b="1" sz="700">
                <a:solidFill>
                  <a:schemeClr val="lt1"/>
                </a:solidFill>
                <a:latin typeface="Libre Franklin"/>
                <a:ea typeface="Libre Franklin"/>
                <a:cs typeface="Libre Franklin"/>
                <a:sym typeface="Libre Franklin"/>
              </a:defRPr>
            </a:lvl7pPr>
            <a:lvl8pPr indent="0" lvl="7" marL="0" rtl="0" algn="ctr">
              <a:spcBef>
                <a:spcPts val="0"/>
              </a:spcBef>
              <a:buNone/>
              <a:defRPr b="1" sz="700">
                <a:solidFill>
                  <a:schemeClr val="lt1"/>
                </a:solidFill>
                <a:latin typeface="Libre Franklin"/>
                <a:ea typeface="Libre Franklin"/>
                <a:cs typeface="Libre Franklin"/>
                <a:sym typeface="Libre Franklin"/>
              </a:defRPr>
            </a:lvl8pPr>
            <a:lvl9pPr indent="0" lvl="8" marL="0" rt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Section4">
  <p:cSld name="Title_Section4">
    <p:spTree>
      <p:nvGrpSpPr>
        <p:cNvPr id="233" name="Shape 233"/>
        <p:cNvGrpSpPr/>
        <p:nvPr/>
      </p:nvGrpSpPr>
      <p:grpSpPr>
        <a:xfrm>
          <a:off x="0" y="0"/>
          <a:ext cx="0" cy="0"/>
          <a:chOff x="0" y="0"/>
          <a:chExt cx="0" cy="0"/>
        </a:xfrm>
      </p:grpSpPr>
      <p:sp>
        <p:nvSpPr>
          <p:cNvPr id="234" name="Google Shape;234;p39"/>
          <p:cNvSpPr/>
          <p:nvPr/>
        </p:nvSpPr>
        <p:spPr>
          <a:xfrm>
            <a:off x="4572000" y="0"/>
            <a:ext cx="4572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5" name="Google Shape;235;p39"/>
          <p:cNvSpPr txBox="1"/>
          <p:nvPr>
            <p:ph type="title"/>
          </p:nvPr>
        </p:nvSpPr>
        <p:spPr>
          <a:xfrm>
            <a:off x="4572000" y="777876"/>
            <a:ext cx="4059000" cy="1794000"/>
          </a:xfrm>
          <a:prstGeom prst="rect">
            <a:avLst/>
          </a:prstGeom>
          <a:noFill/>
          <a:ln>
            <a:noFill/>
          </a:ln>
        </p:spPr>
        <p:txBody>
          <a:bodyPr anchorCtr="0" anchor="ctr" bIns="35100" lIns="135000" spcFirstLastPara="1" rIns="54000" wrap="square" tIns="0">
            <a:normAutofit/>
          </a:bodyPr>
          <a:lstStyle>
            <a:lvl1pPr lvl="0" rtl="0" algn="l">
              <a:lnSpc>
                <a:spcPct val="80000"/>
              </a:lnSpc>
              <a:spcBef>
                <a:spcPts val="0"/>
              </a:spcBef>
              <a:spcAft>
                <a:spcPts val="0"/>
              </a:spcAft>
              <a:buClr>
                <a:schemeClr val="lt1"/>
              </a:buClr>
              <a:buSzPts val="3200"/>
              <a:buFont typeface="Libre Franklin"/>
              <a:buNone/>
              <a:defRPr sz="32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6" name="Google Shape;236;p39"/>
          <p:cNvSpPr txBox="1"/>
          <p:nvPr>
            <p:ph idx="1" type="body"/>
          </p:nvPr>
        </p:nvSpPr>
        <p:spPr>
          <a:xfrm>
            <a:off x="4572000" y="2571750"/>
            <a:ext cx="4059000" cy="2156400"/>
          </a:xfrm>
          <a:prstGeom prst="rect">
            <a:avLst/>
          </a:prstGeom>
          <a:noFill/>
          <a:ln>
            <a:noFill/>
          </a:ln>
        </p:spPr>
        <p:txBody>
          <a:bodyPr anchorCtr="0" anchor="t" bIns="34275" lIns="135000" spcFirstLastPara="1" rIns="68575" wrap="square" tIns="34275">
            <a:normAutofit/>
          </a:bodyPr>
          <a:lstStyle>
            <a:lvl1pPr indent="-228600" lvl="0" marL="457200" rtl="0" algn="l">
              <a:lnSpc>
                <a:spcPct val="90000"/>
              </a:lnSpc>
              <a:spcBef>
                <a:spcPts val="800"/>
              </a:spcBef>
              <a:spcAft>
                <a:spcPts val="0"/>
              </a:spcAft>
              <a:buSzPts val="1600"/>
              <a:buNone/>
              <a:defRPr sz="1800">
                <a:solidFill>
                  <a:schemeClr val="lt1"/>
                </a:solidFill>
              </a:defRPr>
            </a:lvl1pPr>
            <a:lvl2pPr indent="-228600" lvl="1" marL="914400" rtl="0" algn="l">
              <a:lnSpc>
                <a:spcPct val="90000"/>
              </a:lnSpc>
              <a:spcBef>
                <a:spcPts val="400"/>
              </a:spcBef>
              <a:spcAft>
                <a:spcPts val="0"/>
              </a:spcAft>
              <a:buSzPts val="1500"/>
              <a:buNone/>
              <a:defRPr sz="1500">
                <a:solidFill>
                  <a:srgbClr val="918F8F"/>
                </a:solidFill>
              </a:defRPr>
            </a:lvl2pPr>
            <a:lvl3pPr indent="-228600" lvl="2" marL="1371600" rtl="0" algn="l">
              <a:lnSpc>
                <a:spcPct val="90000"/>
              </a:lnSpc>
              <a:spcBef>
                <a:spcPts val="400"/>
              </a:spcBef>
              <a:spcAft>
                <a:spcPts val="0"/>
              </a:spcAft>
              <a:buClr>
                <a:srgbClr val="918F8F"/>
              </a:buClr>
              <a:buSzPts val="1200"/>
              <a:buNone/>
              <a:defRPr sz="1400">
                <a:solidFill>
                  <a:srgbClr val="918F8F"/>
                </a:solidFill>
              </a:defRPr>
            </a:lvl3pPr>
            <a:lvl4pPr indent="-228600" lvl="3" marL="1828800" rtl="0" algn="l">
              <a:lnSpc>
                <a:spcPct val="90000"/>
              </a:lnSpc>
              <a:spcBef>
                <a:spcPts val="400"/>
              </a:spcBef>
              <a:spcAft>
                <a:spcPts val="0"/>
              </a:spcAft>
              <a:buClr>
                <a:srgbClr val="918F8F"/>
              </a:buClr>
              <a:buSzPts val="1200"/>
              <a:buNone/>
              <a:defRPr sz="1200">
                <a:solidFill>
                  <a:srgbClr val="918F8F"/>
                </a:solidFill>
              </a:defRPr>
            </a:lvl4pPr>
            <a:lvl5pPr indent="-228600" lvl="4" marL="2286000" rtl="0" algn="l">
              <a:lnSpc>
                <a:spcPct val="90000"/>
              </a:lnSpc>
              <a:spcBef>
                <a:spcPts val="400"/>
              </a:spcBef>
              <a:spcAft>
                <a:spcPts val="0"/>
              </a:spcAft>
              <a:buClr>
                <a:srgbClr val="918F8F"/>
              </a:buClr>
              <a:buSzPts val="1200"/>
              <a:buNone/>
              <a:defRPr sz="1200">
                <a:solidFill>
                  <a:srgbClr val="918F8F"/>
                </a:solidFill>
              </a:defRPr>
            </a:lvl5pPr>
            <a:lvl6pPr indent="-228600" lvl="5" marL="2743200" rtl="0" algn="l">
              <a:lnSpc>
                <a:spcPct val="90000"/>
              </a:lnSpc>
              <a:spcBef>
                <a:spcPts val="400"/>
              </a:spcBef>
              <a:spcAft>
                <a:spcPts val="0"/>
              </a:spcAft>
              <a:buClr>
                <a:srgbClr val="918F8F"/>
              </a:buClr>
              <a:buSzPts val="1200"/>
              <a:buNone/>
              <a:defRPr sz="1200">
                <a:solidFill>
                  <a:srgbClr val="918F8F"/>
                </a:solidFill>
              </a:defRPr>
            </a:lvl6pPr>
            <a:lvl7pPr indent="-228600" lvl="6" marL="3200400" rtl="0" algn="l">
              <a:lnSpc>
                <a:spcPct val="90000"/>
              </a:lnSpc>
              <a:spcBef>
                <a:spcPts val="400"/>
              </a:spcBef>
              <a:spcAft>
                <a:spcPts val="0"/>
              </a:spcAft>
              <a:buClr>
                <a:srgbClr val="918F8F"/>
              </a:buClr>
              <a:buSzPts val="1200"/>
              <a:buNone/>
              <a:defRPr sz="1200">
                <a:solidFill>
                  <a:srgbClr val="918F8F"/>
                </a:solidFill>
              </a:defRPr>
            </a:lvl7pPr>
            <a:lvl8pPr indent="-228600" lvl="7" marL="3657600" rtl="0" algn="l">
              <a:lnSpc>
                <a:spcPct val="90000"/>
              </a:lnSpc>
              <a:spcBef>
                <a:spcPts val="400"/>
              </a:spcBef>
              <a:spcAft>
                <a:spcPts val="0"/>
              </a:spcAft>
              <a:buClr>
                <a:srgbClr val="918F8F"/>
              </a:buClr>
              <a:buSzPts val="1200"/>
              <a:buNone/>
              <a:defRPr sz="1200">
                <a:solidFill>
                  <a:srgbClr val="918F8F"/>
                </a:solidFill>
              </a:defRPr>
            </a:lvl8pPr>
            <a:lvl9pPr indent="-228600" lvl="8" marL="4114800" rtl="0" algn="l">
              <a:lnSpc>
                <a:spcPct val="90000"/>
              </a:lnSpc>
              <a:spcBef>
                <a:spcPts val="400"/>
              </a:spcBef>
              <a:spcAft>
                <a:spcPts val="0"/>
              </a:spcAft>
              <a:buClr>
                <a:srgbClr val="918F8F"/>
              </a:buClr>
              <a:buSzPts val="1200"/>
              <a:buNone/>
              <a:defRPr sz="1200">
                <a:solidFill>
                  <a:srgbClr val="918F8F"/>
                </a:solidFill>
              </a:defRPr>
            </a:lvl9pPr>
          </a:lstStyle>
          <a:p/>
        </p:txBody>
      </p:sp>
      <p:sp>
        <p:nvSpPr>
          <p:cNvPr id="237" name="Google Shape;237;p39"/>
          <p:cNvSpPr/>
          <p:nvPr>
            <p:ph idx="2" type="pic"/>
          </p:nvPr>
        </p:nvSpPr>
        <p:spPr>
          <a:xfrm>
            <a:off x="904876" y="0"/>
            <a:ext cx="3667200" cy="5143500"/>
          </a:xfrm>
          <a:prstGeom prst="rect">
            <a:avLst/>
          </a:prstGeom>
          <a:noFill/>
          <a:ln>
            <a:noFill/>
          </a:ln>
        </p:spPr>
      </p:sp>
      <p:sp>
        <p:nvSpPr>
          <p:cNvPr id="238" name="Google Shape;238;p39"/>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39" name="Google Shape;239;p39"/>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solidFill>
                  <a:schemeClr val="lt1"/>
                </a:solidFill>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40" name="Google Shape;240;p39"/>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b="1" sz="700">
                <a:solidFill>
                  <a:schemeClr val="lt1"/>
                </a:solidFill>
                <a:latin typeface="Libre Franklin"/>
                <a:ea typeface="Libre Franklin"/>
                <a:cs typeface="Libre Franklin"/>
                <a:sym typeface="Libre Franklin"/>
              </a:defRPr>
            </a:lvl1pPr>
            <a:lvl2pPr indent="0" lvl="1" marL="0" rtl="0" algn="ctr">
              <a:spcBef>
                <a:spcPts val="0"/>
              </a:spcBef>
              <a:buNone/>
              <a:defRPr b="1" sz="700">
                <a:solidFill>
                  <a:schemeClr val="lt1"/>
                </a:solidFill>
                <a:latin typeface="Libre Franklin"/>
                <a:ea typeface="Libre Franklin"/>
                <a:cs typeface="Libre Franklin"/>
                <a:sym typeface="Libre Franklin"/>
              </a:defRPr>
            </a:lvl2pPr>
            <a:lvl3pPr indent="0" lvl="2" marL="0" rtl="0" algn="ctr">
              <a:spcBef>
                <a:spcPts val="0"/>
              </a:spcBef>
              <a:buNone/>
              <a:defRPr b="1" sz="700">
                <a:solidFill>
                  <a:schemeClr val="lt1"/>
                </a:solidFill>
                <a:latin typeface="Libre Franklin"/>
                <a:ea typeface="Libre Franklin"/>
                <a:cs typeface="Libre Franklin"/>
                <a:sym typeface="Libre Franklin"/>
              </a:defRPr>
            </a:lvl3pPr>
            <a:lvl4pPr indent="0" lvl="3" marL="0" rtl="0" algn="ctr">
              <a:spcBef>
                <a:spcPts val="0"/>
              </a:spcBef>
              <a:buNone/>
              <a:defRPr b="1" sz="700">
                <a:solidFill>
                  <a:schemeClr val="lt1"/>
                </a:solidFill>
                <a:latin typeface="Libre Franklin"/>
                <a:ea typeface="Libre Franklin"/>
                <a:cs typeface="Libre Franklin"/>
                <a:sym typeface="Libre Franklin"/>
              </a:defRPr>
            </a:lvl4pPr>
            <a:lvl5pPr indent="0" lvl="4" marL="0" rtl="0" algn="ctr">
              <a:spcBef>
                <a:spcPts val="0"/>
              </a:spcBef>
              <a:buNone/>
              <a:defRPr b="1" sz="700">
                <a:solidFill>
                  <a:schemeClr val="lt1"/>
                </a:solidFill>
                <a:latin typeface="Libre Franklin"/>
                <a:ea typeface="Libre Franklin"/>
                <a:cs typeface="Libre Franklin"/>
                <a:sym typeface="Libre Franklin"/>
              </a:defRPr>
            </a:lvl5pPr>
            <a:lvl6pPr indent="0" lvl="5" marL="0" rtl="0" algn="ctr">
              <a:spcBef>
                <a:spcPts val="0"/>
              </a:spcBef>
              <a:buNone/>
              <a:defRPr b="1" sz="700">
                <a:solidFill>
                  <a:schemeClr val="lt1"/>
                </a:solidFill>
                <a:latin typeface="Libre Franklin"/>
                <a:ea typeface="Libre Franklin"/>
                <a:cs typeface="Libre Franklin"/>
                <a:sym typeface="Libre Franklin"/>
              </a:defRPr>
            </a:lvl6pPr>
            <a:lvl7pPr indent="0" lvl="6" marL="0" rtl="0" algn="ctr">
              <a:spcBef>
                <a:spcPts val="0"/>
              </a:spcBef>
              <a:buNone/>
              <a:defRPr b="1" sz="700">
                <a:solidFill>
                  <a:schemeClr val="lt1"/>
                </a:solidFill>
                <a:latin typeface="Libre Franklin"/>
                <a:ea typeface="Libre Franklin"/>
                <a:cs typeface="Libre Franklin"/>
                <a:sym typeface="Libre Franklin"/>
              </a:defRPr>
            </a:lvl7pPr>
            <a:lvl8pPr indent="0" lvl="7" marL="0" rtl="0" algn="ctr">
              <a:spcBef>
                <a:spcPts val="0"/>
              </a:spcBef>
              <a:buNone/>
              <a:defRPr b="1" sz="700">
                <a:solidFill>
                  <a:schemeClr val="lt1"/>
                </a:solidFill>
                <a:latin typeface="Libre Franklin"/>
                <a:ea typeface="Libre Franklin"/>
                <a:cs typeface="Libre Franklin"/>
                <a:sym typeface="Libre Franklin"/>
              </a:defRPr>
            </a:lvl8pPr>
            <a:lvl9pPr indent="0" lvl="8" marL="0" rtl="0" algn="ctr">
              <a:spcBef>
                <a:spcPts val="0"/>
              </a:spcBef>
              <a:buNone/>
              <a:defRPr b="1" sz="700">
                <a:solidFill>
                  <a:schemeClr val="lt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1">
  <p:cSld name="Title_Content_Image1">
    <p:spTree>
      <p:nvGrpSpPr>
        <p:cNvPr id="241" name="Shape 241"/>
        <p:cNvGrpSpPr/>
        <p:nvPr/>
      </p:nvGrpSpPr>
      <p:grpSpPr>
        <a:xfrm>
          <a:off x="0" y="0"/>
          <a:ext cx="0" cy="0"/>
          <a:chOff x="0" y="0"/>
          <a:chExt cx="0" cy="0"/>
        </a:xfrm>
      </p:grpSpPr>
      <p:sp>
        <p:nvSpPr>
          <p:cNvPr id="242" name="Google Shape;242;p40"/>
          <p:cNvSpPr txBox="1"/>
          <p:nvPr>
            <p:ph idx="1" type="body"/>
          </p:nvPr>
        </p:nvSpPr>
        <p:spPr>
          <a:xfrm>
            <a:off x="904876" y="1563688"/>
            <a:ext cx="4581600" cy="338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43" name="Google Shape;243;p40"/>
          <p:cNvSpPr/>
          <p:nvPr>
            <p:ph idx="2" type="pic"/>
          </p:nvPr>
        </p:nvSpPr>
        <p:spPr>
          <a:xfrm>
            <a:off x="5486400" y="0"/>
            <a:ext cx="3144900" cy="5143500"/>
          </a:xfrm>
          <a:prstGeom prst="rect">
            <a:avLst/>
          </a:prstGeom>
          <a:noFill/>
          <a:ln>
            <a:noFill/>
          </a:ln>
        </p:spPr>
      </p:sp>
      <p:sp>
        <p:nvSpPr>
          <p:cNvPr id="244" name="Google Shape;244;p40"/>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45" name="Google Shape;245;p40"/>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46" name="Google Shape;246;p40"/>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47" name="Google Shape;247;p40"/>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2">
  <p:cSld name="Title_Content_Image2">
    <p:spTree>
      <p:nvGrpSpPr>
        <p:cNvPr id="248" name="Shape 248"/>
        <p:cNvGrpSpPr/>
        <p:nvPr/>
      </p:nvGrpSpPr>
      <p:grpSpPr>
        <a:xfrm>
          <a:off x="0" y="0"/>
          <a:ext cx="0" cy="0"/>
          <a:chOff x="0" y="0"/>
          <a:chExt cx="0" cy="0"/>
        </a:xfrm>
      </p:grpSpPr>
      <p:sp>
        <p:nvSpPr>
          <p:cNvPr id="249" name="Google Shape;249;p41"/>
          <p:cNvSpPr/>
          <p:nvPr>
            <p:ph idx="2" type="pic"/>
          </p:nvPr>
        </p:nvSpPr>
        <p:spPr>
          <a:xfrm>
            <a:off x="904875" y="0"/>
            <a:ext cx="3144900" cy="5143500"/>
          </a:xfrm>
          <a:prstGeom prst="rect">
            <a:avLst/>
          </a:prstGeom>
          <a:noFill/>
          <a:ln>
            <a:noFill/>
          </a:ln>
        </p:spPr>
      </p:sp>
      <p:sp>
        <p:nvSpPr>
          <p:cNvPr id="250" name="Google Shape;250;p41"/>
          <p:cNvSpPr txBox="1"/>
          <p:nvPr>
            <p:ph idx="1" type="body"/>
          </p:nvPr>
        </p:nvSpPr>
        <p:spPr>
          <a:xfrm>
            <a:off x="4049396" y="1563688"/>
            <a:ext cx="4581600" cy="338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51" name="Google Shape;251;p41"/>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2" name="Google Shape;252;p41"/>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3" name="Google Shape;253;p41"/>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
        <p:nvSpPr>
          <p:cNvPr id="254" name="Google Shape;254;p41"/>
          <p:cNvSpPr txBox="1"/>
          <p:nvPr>
            <p:ph type="title"/>
          </p:nvPr>
        </p:nvSpPr>
        <p:spPr>
          <a:xfrm>
            <a:off x="904876" y="131032"/>
            <a:ext cx="31446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re et contenu">
  <p:cSld name="4_Titre et contenu">
    <p:spTree>
      <p:nvGrpSpPr>
        <p:cNvPr id="255" name="Shape 255"/>
        <p:cNvGrpSpPr/>
        <p:nvPr/>
      </p:nvGrpSpPr>
      <p:grpSpPr>
        <a:xfrm>
          <a:off x="0" y="0"/>
          <a:ext cx="0" cy="0"/>
          <a:chOff x="0" y="0"/>
          <a:chExt cx="0" cy="0"/>
        </a:xfrm>
      </p:grpSpPr>
      <p:sp>
        <p:nvSpPr>
          <p:cNvPr id="256" name="Google Shape;256;p42"/>
          <p:cNvSpPr/>
          <p:nvPr>
            <p:ph idx="2" type="pic"/>
          </p:nvPr>
        </p:nvSpPr>
        <p:spPr>
          <a:xfrm>
            <a:off x="904875" y="0"/>
            <a:ext cx="3144900" cy="5143500"/>
          </a:xfrm>
          <a:prstGeom prst="rect">
            <a:avLst/>
          </a:prstGeom>
          <a:noFill/>
          <a:ln>
            <a:noFill/>
          </a:ln>
        </p:spPr>
      </p:sp>
      <p:sp>
        <p:nvSpPr>
          <p:cNvPr id="257" name="Google Shape;257;p42"/>
          <p:cNvSpPr txBox="1"/>
          <p:nvPr>
            <p:ph idx="1" type="body"/>
          </p:nvPr>
        </p:nvSpPr>
        <p:spPr>
          <a:xfrm>
            <a:off x="4049396" y="1563688"/>
            <a:ext cx="4581600" cy="338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58" name="Google Shape;258;p42"/>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9" name="Google Shape;259;p42"/>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0" name="Google Shape;260;p42"/>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
        <p:nvSpPr>
          <p:cNvPr id="261" name="Google Shape;261;p42"/>
          <p:cNvSpPr txBox="1"/>
          <p:nvPr>
            <p:ph type="title"/>
          </p:nvPr>
        </p:nvSpPr>
        <p:spPr>
          <a:xfrm>
            <a:off x="4049395" y="131032"/>
            <a:ext cx="31446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4">
  <p:cSld name="Title_Content_Image4">
    <p:spTree>
      <p:nvGrpSpPr>
        <p:cNvPr id="262" name="Shape 262"/>
        <p:cNvGrpSpPr/>
        <p:nvPr/>
      </p:nvGrpSpPr>
      <p:grpSpPr>
        <a:xfrm>
          <a:off x="0" y="0"/>
          <a:ext cx="0" cy="0"/>
          <a:chOff x="0" y="0"/>
          <a:chExt cx="0" cy="0"/>
        </a:xfrm>
      </p:grpSpPr>
      <p:sp>
        <p:nvSpPr>
          <p:cNvPr id="263" name="Google Shape;263;p43"/>
          <p:cNvSpPr/>
          <p:nvPr>
            <p:ph idx="2" type="pic"/>
          </p:nvPr>
        </p:nvSpPr>
        <p:spPr>
          <a:xfrm>
            <a:off x="904875" y="1563688"/>
            <a:ext cx="3144900" cy="3579900"/>
          </a:xfrm>
          <a:prstGeom prst="rect">
            <a:avLst/>
          </a:prstGeom>
          <a:noFill/>
          <a:ln>
            <a:noFill/>
          </a:ln>
        </p:spPr>
      </p:sp>
      <p:sp>
        <p:nvSpPr>
          <p:cNvPr id="264" name="Google Shape;264;p43"/>
          <p:cNvSpPr txBox="1"/>
          <p:nvPr>
            <p:ph idx="1" type="body"/>
          </p:nvPr>
        </p:nvSpPr>
        <p:spPr>
          <a:xfrm>
            <a:off x="4049396" y="1563688"/>
            <a:ext cx="4581600" cy="338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65" name="Google Shape;265;p43"/>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66" name="Google Shape;266;p43"/>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7" name="Google Shape;267;p43"/>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8" name="Google Shape;268;p43"/>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_content">
  <p:cSld name="title_2_content">
    <p:spTree>
      <p:nvGrpSpPr>
        <p:cNvPr id="269" name="Shape 269"/>
        <p:cNvGrpSpPr/>
        <p:nvPr/>
      </p:nvGrpSpPr>
      <p:grpSpPr>
        <a:xfrm>
          <a:off x="0" y="0"/>
          <a:ext cx="0" cy="0"/>
          <a:chOff x="0" y="0"/>
          <a:chExt cx="0" cy="0"/>
        </a:xfrm>
      </p:grpSpPr>
      <p:sp>
        <p:nvSpPr>
          <p:cNvPr id="270" name="Google Shape;270;p44"/>
          <p:cNvSpPr txBox="1"/>
          <p:nvPr>
            <p:ph idx="1" type="body"/>
          </p:nvPr>
        </p:nvSpPr>
        <p:spPr>
          <a:xfrm>
            <a:off x="904875" y="1563688"/>
            <a:ext cx="3671400" cy="32634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71" name="Google Shape;271;p44"/>
          <p:cNvSpPr txBox="1"/>
          <p:nvPr>
            <p:ph idx="2" type="body"/>
          </p:nvPr>
        </p:nvSpPr>
        <p:spPr>
          <a:xfrm>
            <a:off x="4959772" y="1563688"/>
            <a:ext cx="3671400" cy="32634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72" name="Google Shape;272;p44"/>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73" name="Google Shape;273;p44"/>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74" name="Google Shape;274;p44"/>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75" name="Google Shape;275;p44"/>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p:cSld name="Title_Only">
    <p:spTree>
      <p:nvGrpSpPr>
        <p:cNvPr id="276" name="Shape 276"/>
        <p:cNvGrpSpPr/>
        <p:nvPr/>
      </p:nvGrpSpPr>
      <p:grpSpPr>
        <a:xfrm>
          <a:off x="0" y="0"/>
          <a:ext cx="0" cy="0"/>
          <a:chOff x="0" y="0"/>
          <a:chExt cx="0" cy="0"/>
        </a:xfrm>
      </p:grpSpPr>
      <p:sp>
        <p:nvSpPr>
          <p:cNvPr id="277" name="Google Shape;277;p45"/>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78" name="Google Shape;278;p45"/>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79" name="Google Shape;279;p45"/>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80" name="Google Shape;280;p45"/>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_Title">
  <p:cSld name="Image_Title">
    <p:spTree>
      <p:nvGrpSpPr>
        <p:cNvPr id="281" name="Shape 281"/>
        <p:cNvGrpSpPr/>
        <p:nvPr/>
      </p:nvGrpSpPr>
      <p:grpSpPr>
        <a:xfrm>
          <a:off x="0" y="0"/>
          <a:ext cx="0" cy="0"/>
          <a:chOff x="0" y="0"/>
          <a:chExt cx="0" cy="0"/>
        </a:xfrm>
      </p:grpSpPr>
      <p:sp>
        <p:nvSpPr>
          <p:cNvPr id="282" name="Google Shape;282;p46"/>
          <p:cNvSpPr/>
          <p:nvPr>
            <p:ph idx="2" type="pic"/>
          </p:nvPr>
        </p:nvSpPr>
        <p:spPr>
          <a:xfrm>
            <a:off x="904876" y="0"/>
            <a:ext cx="7726500" cy="5143500"/>
          </a:xfrm>
          <a:prstGeom prst="rect">
            <a:avLst/>
          </a:prstGeom>
          <a:noFill/>
          <a:ln>
            <a:noFill/>
          </a:ln>
        </p:spPr>
      </p:sp>
      <p:sp>
        <p:nvSpPr>
          <p:cNvPr id="283" name="Google Shape;283;p46"/>
          <p:cNvSpPr txBox="1"/>
          <p:nvPr>
            <p:ph type="title"/>
          </p:nvPr>
        </p:nvSpPr>
        <p:spPr>
          <a:xfrm>
            <a:off x="6405564" y="2571751"/>
            <a:ext cx="2738400" cy="2111400"/>
          </a:xfrm>
          <a:prstGeom prst="rect">
            <a:avLst/>
          </a:prstGeom>
          <a:solidFill>
            <a:schemeClr val="accent2"/>
          </a:solidFill>
          <a:ln>
            <a:noFill/>
          </a:ln>
        </p:spPr>
        <p:txBody>
          <a:bodyPr anchorCtr="0" anchor="ctr" bIns="35100" lIns="135000" spcFirstLastPara="1" rIns="54000" wrap="square" tIns="0">
            <a:normAutofit/>
          </a:bodyPr>
          <a:lstStyle>
            <a:lvl1pPr lvl="0" rtl="0" algn="l">
              <a:lnSpc>
                <a:spcPct val="80000"/>
              </a:lnSpc>
              <a:spcBef>
                <a:spcPts val="0"/>
              </a:spcBef>
              <a:spcAft>
                <a:spcPts val="0"/>
              </a:spcAft>
              <a:buClr>
                <a:schemeClr val="lt1"/>
              </a:buClr>
              <a:buSzPts val="3200"/>
              <a:buFont typeface="Libre Franklin"/>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84" name="Google Shape;284;p46"/>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85" name="Google Shape;285;p46"/>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86" name="Google Shape;286;p46"/>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re seul">
  <p:cSld name="1_Titre seul">
    <p:spTree>
      <p:nvGrpSpPr>
        <p:cNvPr id="287" name="Shape 287"/>
        <p:cNvGrpSpPr/>
        <p:nvPr/>
      </p:nvGrpSpPr>
      <p:grpSpPr>
        <a:xfrm>
          <a:off x="0" y="0"/>
          <a:ext cx="0" cy="0"/>
          <a:chOff x="0" y="0"/>
          <a:chExt cx="0" cy="0"/>
        </a:xfrm>
      </p:grpSpPr>
      <p:sp>
        <p:nvSpPr>
          <p:cNvPr id="288" name="Google Shape;288;p47"/>
          <p:cNvSpPr/>
          <p:nvPr>
            <p:ph idx="2" type="pic"/>
          </p:nvPr>
        </p:nvSpPr>
        <p:spPr>
          <a:xfrm>
            <a:off x="904876" y="0"/>
            <a:ext cx="8239200" cy="5143500"/>
          </a:xfrm>
          <a:prstGeom prst="rect">
            <a:avLst/>
          </a:prstGeom>
          <a:noFill/>
          <a:ln>
            <a:noFill/>
          </a:ln>
        </p:spPr>
      </p:sp>
      <p:sp>
        <p:nvSpPr>
          <p:cNvPr id="289" name="Google Shape;289;p47"/>
          <p:cNvSpPr txBox="1"/>
          <p:nvPr>
            <p:ph type="title"/>
          </p:nvPr>
        </p:nvSpPr>
        <p:spPr>
          <a:xfrm>
            <a:off x="6405565" y="2571752"/>
            <a:ext cx="2738400" cy="2111400"/>
          </a:xfrm>
          <a:prstGeom prst="rect">
            <a:avLst/>
          </a:prstGeom>
          <a:solidFill>
            <a:schemeClr val="accent2"/>
          </a:solidFill>
          <a:ln>
            <a:noFill/>
          </a:ln>
        </p:spPr>
        <p:txBody>
          <a:bodyPr anchorCtr="0" anchor="ctr" bIns="35100" lIns="135000" spcFirstLastPara="1" rIns="54000" wrap="square" tIns="0">
            <a:normAutofit/>
          </a:bodyPr>
          <a:lstStyle>
            <a:lvl1pPr lvl="0" rtl="0" algn="l">
              <a:lnSpc>
                <a:spcPct val="80000"/>
              </a:lnSpc>
              <a:spcBef>
                <a:spcPts val="0"/>
              </a:spcBef>
              <a:spcAft>
                <a:spcPts val="0"/>
              </a:spcAft>
              <a:buClr>
                <a:schemeClr val="lt1"/>
              </a:buClr>
              <a:buSzPts val="3200"/>
              <a:buFont typeface="Libre Franklin"/>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90" name="Google Shape;290;p47"/>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91" name="Google Shape;291;p47"/>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92" name="Google Shape;292;p47"/>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cSld name="Image">
    <p:spTree>
      <p:nvGrpSpPr>
        <p:cNvPr id="293" name="Shape 293"/>
        <p:cNvGrpSpPr/>
        <p:nvPr/>
      </p:nvGrpSpPr>
      <p:grpSpPr>
        <a:xfrm>
          <a:off x="0" y="0"/>
          <a:ext cx="0" cy="0"/>
          <a:chOff x="0" y="0"/>
          <a:chExt cx="0" cy="0"/>
        </a:xfrm>
      </p:grpSpPr>
      <p:sp>
        <p:nvSpPr>
          <p:cNvPr id="294" name="Google Shape;294;p48"/>
          <p:cNvSpPr/>
          <p:nvPr>
            <p:ph idx="2" type="pic"/>
          </p:nvPr>
        </p:nvSpPr>
        <p:spPr>
          <a:xfrm>
            <a:off x="904876" y="0"/>
            <a:ext cx="7726500" cy="5143500"/>
          </a:xfrm>
          <a:prstGeom prst="rect">
            <a:avLst/>
          </a:prstGeom>
          <a:noFill/>
          <a:ln>
            <a:noFill/>
          </a:ln>
        </p:spPr>
      </p:sp>
      <p:sp>
        <p:nvSpPr>
          <p:cNvPr id="295" name="Google Shape;295;p48"/>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96" name="Google Shape;296;p48"/>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97" name="Google Shape;297;p48"/>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Content_ImageBelow">
  <p:cSld name="Title_Content_ImageBelow">
    <p:spTree>
      <p:nvGrpSpPr>
        <p:cNvPr id="298" name="Shape 298"/>
        <p:cNvGrpSpPr/>
        <p:nvPr/>
      </p:nvGrpSpPr>
      <p:grpSpPr>
        <a:xfrm>
          <a:off x="0" y="0"/>
          <a:ext cx="0" cy="0"/>
          <a:chOff x="0" y="0"/>
          <a:chExt cx="0" cy="0"/>
        </a:xfrm>
      </p:grpSpPr>
      <p:sp>
        <p:nvSpPr>
          <p:cNvPr id="299" name="Google Shape;299;p49"/>
          <p:cNvSpPr/>
          <p:nvPr>
            <p:ph idx="2" type="pic"/>
          </p:nvPr>
        </p:nvSpPr>
        <p:spPr>
          <a:xfrm>
            <a:off x="904876" y="3114674"/>
            <a:ext cx="8239200" cy="2028900"/>
          </a:xfrm>
          <a:prstGeom prst="rect">
            <a:avLst/>
          </a:prstGeom>
          <a:noFill/>
          <a:ln>
            <a:noFill/>
          </a:ln>
        </p:spPr>
      </p:sp>
      <p:sp>
        <p:nvSpPr>
          <p:cNvPr id="300" name="Google Shape;300;p49"/>
          <p:cNvSpPr txBox="1"/>
          <p:nvPr>
            <p:ph idx="1" type="body"/>
          </p:nvPr>
        </p:nvSpPr>
        <p:spPr>
          <a:xfrm>
            <a:off x="904875" y="1563689"/>
            <a:ext cx="7647000" cy="143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atin typeface="Arial"/>
                <a:ea typeface="Arial"/>
                <a:cs typeface="Arial"/>
                <a:sym typeface="Arial"/>
              </a:defRPr>
            </a:lvl4pPr>
            <a:lvl5pPr indent="-317500" lvl="4" marL="2286000" rtl="0" algn="l">
              <a:lnSpc>
                <a:spcPct val="90000"/>
              </a:lnSpc>
              <a:spcBef>
                <a:spcPts val="400"/>
              </a:spcBef>
              <a:spcAft>
                <a:spcPts val="0"/>
              </a:spcAft>
              <a:buClr>
                <a:schemeClr val="dk1"/>
              </a:buClr>
              <a:buSzPts val="1400"/>
              <a:buChar char="•"/>
              <a:defRPr>
                <a:latin typeface="Arial"/>
                <a:ea typeface="Arial"/>
                <a:cs typeface="Arial"/>
                <a:sym typeface="Aria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01" name="Google Shape;301;p49"/>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02" name="Google Shape;302;p49"/>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03" name="Google Shape;303;p49"/>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
        <p:nvSpPr>
          <p:cNvPr id="304" name="Google Shape;304;p49"/>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re seul">
  <p:cSld name="5_Titre seul">
    <p:spTree>
      <p:nvGrpSpPr>
        <p:cNvPr id="305" name="Shape 305"/>
        <p:cNvGrpSpPr/>
        <p:nvPr/>
      </p:nvGrpSpPr>
      <p:grpSpPr>
        <a:xfrm>
          <a:off x="0" y="0"/>
          <a:ext cx="0" cy="0"/>
          <a:chOff x="0" y="0"/>
          <a:chExt cx="0" cy="0"/>
        </a:xfrm>
      </p:grpSpPr>
      <p:sp>
        <p:nvSpPr>
          <p:cNvPr id="306" name="Google Shape;306;p50"/>
          <p:cNvSpPr/>
          <p:nvPr>
            <p:ph idx="2" type="pic"/>
          </p:nvPr>
        </p:nvSpPr>
        <p:spPr>
          <a:xfrm>
            <a:off x="904876" y="0"/>
            <a:ext cx="8239200" cy="5143500"/>
          </a:xfrm>
          <a:prstGeom prst="rect">
            <a:avLst/>
          </a:prstGeom>
          <a:noFill/>
          <a:ln>
            <a:noFill/>
          </a:ln>
        </p:spPr>
      </p:sp>
      <p:sp>
        <p:nvSpPr>
          <p:cNvPr id="307" name="Google Shape;307;p50"/>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08" name="Google Shape;308;p50"/>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09" name="Google Shape;309;p50"/>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
        <p:nvSpPr>
          <p:cNvPr id="310" name="Google Shape;310;p50"/>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seul">
  <p:cSld name="Titre seul">
    <p:spTree>
      <p:nvGrpSpPr>
        <p:cNvPr id="311" name="Shape 311"/>
        <p:cNvGrpSpPr/>
        <p:nvPr/>
      </p:nvGrpSpPr>
      <p:grpSpPr>
        <a:xfrm>
          <a:off x="0" y="0"/>
          <a:ext cx="0" cy="0"/>
          <a:chOff x="0" y="0"/>
          <a:chExt cx="0" cy="0"/>
        </a:xfrm>
      </p:grpSpPr>
      <p:sp>
        <p:nvSpPr>
          <p:cNvPr id="312" name="Google Shape;312;p51"/>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13" name="Google Shape;313;p51"/>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4" name="Google Shape;314;p51"/>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5" name="Google Shape;315;p51"/>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re et contenu">
  <p:cSld name="1_Titre et contenu">
    <p:spTree>
      <p:nvGrpSpPr>
        <p:cNvPr id="316" name="Shape 316"/>
        <p:cNvGrpSpPr/>
        <p:nvPr/>
      </p:nvGrpSpPr>
      <p:grpSpPr>
        <a:xfrm>
          <a:off x="0" y="0"/>
          <a:ext cx="0" cy="0"/>
          <a:chOff x="0" y="0"/>
          <a:chExt cx="0" cy="0"/>
        </a:xfrm>
      </p:grpSpPr>
      <p:sp>
        <p:nvSpPr>
          <p:cNvPr id="317" name="Google Shape;317;p52"/>
          <p:cNvSpPr txBox="1"/>
          <p:nvPr>
            <p:ph idx="1" type="body"/>
          </p:nvPr>
        </p:nvSpPr>
        <p:spPr>
          <a:xfrm>
            <a:off x="904876" y="1563688"/>
            <a:ext cx="4581600" cy="338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18" name="Google Shape;318;p52"/>
          <p:cNvSpPr/>
          <p:nvPr>
            <p:ph idx="2" type="pic"/>
          </p:nvPr>
        </p:nvSpPr>
        <p:spPr>
          <a:xfrm>
            <a:off x="5486400" y="0"/>
            <a:ext cx="3144900" cy="5143500"/>
          </a:xfrm>
          <a:prstGeom prst="rect">
            <a:avLst/>
          </a:prstGeom>
          <a:noFill/>
          <a:ln>
            <a:noFill/>
          </a:ln>
        </p:spPr>
      </p:sp>
      <p:sp>
        <p:nvSpPr>
          <p:cNvPr id="319" name="Google Shape;319;p52"/>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20" name="Google Shape;320;p52"/>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1" name="Google Shape;321;p52"/>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2" name="Google Shape;322;p52"/>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re seul">
  <p:cSld name="4_Titre seul">
    <p:spTree>
      <p:nvGrpSpPr>
        <p:cNvPr id="323" name="Shape 323"/>
        <p:cNvGrpSpPr/>
        <p:nvPr/>
      </p:nvGrpSpPr>
      <p:grpSpPr>
        <a:xfrm>
          <a:off x="0" y="0"/>
          <a:ext cx="0" cy="0"/>
          <a:chOff x="0" y="0"/>
          <a:chExt cx="0" cy="0"/>
        </a:xfrm>
      </p:grpSpPr>
      <p:sp>
        <p:nvSpPr>
          <p:cNvPr id="324" name="Google Shape;324;p53"/>
          <p:cNvSpPr/>
          <p:nvPr>
            <p:ph idx="2" type="pic"/>
          </p:nvPr>
        </p:nvSpPr>
        <p:spPr>
          <a:xfrm>
            <a:off x="904876" y="0"/>
            <a:ext cx="7726500" cy="5143500"/>
          </a:xfrm>
          <a:prstGeom prst="rect">
            <a:avLst/>
          </a:prstGeom>
          <a:noFill/>
          <a:ln>
            <a:noFill/>
          </a:ln>
        </p:spPr>
      </p:sp>
      <p:sp>
        <p:nvSpPr>
          <p:cNvPr id="325" name="Google Shape;325;p53"/>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6" name="Google Shape;326;p53"/>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7" name="Google Shape;327;p53"/>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
        <p:nvSpPr>
          <p:cNvPr id="328" name="Google Shape;328;p53"/>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p:cSld name="Titre et contenu">
    <p:spTree>
      <p:nvGrpSpPr>
        <p:cNvPr id="329" name="Shape 329"/>
        <p:cNvGrpSpPr/>
        <p:nvPr/>
      </p:nvGrpSpPr>
      <p:grpSpPr>
        <a:xfrm>
          <a:off x="0" y="0"/>
          <a:ext cx="0" cy="0"/>
          <a:chOff x="0" y="0"/>
          <a:chExt cx="0" cy="0"/>
        </a:xfrm>
      </p:grpSpPr>
      <p:sp>
        <p:nvSpPr>
          <p:cNvPr id="330" name="Google Shape;330;p54"/>
          <p:cNvSpPr txBox="1"/>
          <p:nvPr>
            <p:ph idx="1" type="body"/>
          </p:nvPr>
        </p:nvSpPr>
        <p:spPr>
          <a:xfrm>
            <a:off x="904876" y="1563688"/>
            <a:ext cx="7726500" cy="3386700"/>
          </a:xfrm>
          <a:prstGeom prst="rect">
            <a:avLst/>
          </a:prstGeom>
          <a:noFill/>
          <a:ln>
            <a:noFill/>
          </a:ln>
        </p:spPr>
        <p:txBody>
          <a:bodyPr anchorCtr="0" anchor="t" bIns="34275" lIns="135000" spcFirstLastPara="1" rIns="68575" wrap="square" tIns="34275">
            <a:normAutofit/>
          </a:bodyPr>
          <a:lstStyle>
            <a:lvl1pPr indent="-304800" lvl="0" marL="457200" rtl="0" algn="l">
              <a:lnSpc>
                <a:spcPct val="90000"/>
              </a:lnSpc>
              <a:spcBef>
                <a:spcPts val="800"/>
              </a:spcBef>
              <a:spcAft>
                <a:spcPts val="0"/>
              </a:spcAft>
              <a:buSzPts val="1200"/>
              <a:buChar char="▪"/>
              <a:defRPr/>
            </a:lvl1pPr>
            <a:lvl2pPr indent="-317500" lvl="1" marL="914400" rtl="0" algn="l">
              <a:lnSpc>
                <a:spcPct val="90000"/>
              </a:lnSpc>
              <a:spcBef>
                <a:spcPts val="400"/>
              </a:spcBef>
              <a:spcAft>
                <a:spcPts val="0"/>
              </a:spcAft>
              <a:buSzPts val="1400"/>
              <a:buChar char="•"/>
              <a:defRPr/>
            </a:lvl2pPr>
            <a:lvl3pPr indent="-304800" lvl="2" marL="1371600" rtl="0" algn="l">
              <a:lnSpc>
                <a:spcPct val="90000"/>
              </a:lnSpc>
              <a:spcBef>
                <a:spcPts val="400"/>
              </a:spcBef>
              <a:spcAft>
                <a:spcPts val="0"/>
              </a:spcAft>
              <a:buClr>
                <a:schemeClr val="dk1"/>
              </a:buClr>
              <a:buSzPts val="12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31" name="Google Shape;331;p54"/>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rtl="0" algn="l">
              <a:lnSpc>
                <a:spcPct val="8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32" name="Google Shape;332;p54"/>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33" name="Google Shape;333;p54"/>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34" name="Google Shape;334;p54"/>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5" name="Shape 335"/>
        <p:cNvGrpSpPr/>
        <p:nvPr/>
      </p:nvGrpSpPr>
      <p:grpSpPr>
        <a:xfrm>
          <a:off x="0" y="0"/>
          <a:ext cx="0" cy="0"/>
          <a:chOff x="0" y="0"/>
          <a:chExt cx="0" cy="0"/>
        </a:xfrm>
      </p:grpSpPr>
      <p:sp>
        <p:nvSpPr>
          <p:cNvPr id="336" name="Google Shape;336;p55"/>
          <p:cNvSpPr txBox="1"/>
          <p:nvPr>
            <p:ph type="title"/>
          </p:nvPr>
        </p:nvSpPr>
        <p:spPr>
          <a:xfrm>
            <a:off x="311700" y="445025"/>
            <a:ext cx="8520600" cy="572700"/>
          </a:xfrm>
          <a:prstGeom prst="rect">
            <a:avLst/>
          </a:prstGeom>
        </p:spPr>
        <p:txBody>
          <a:bodyPr anchorCtr="0" anchor="t" bIns="35100" lIns="135000" spcFirstLastPara="1" rIns="54000" wrap="square" tIns="0">
            <a:normAutofit/>
          </a:bodyPr>
          <a:lstStyle>
            <a:lvl1pPr lvl="0" rtl="0">
              <a:spcBef>
                <a:spcPts val="0"/>
              </a:spcBef>
              <a:spcAft>
                <a:spcPts val="0"/>
              </a:spcAft>
              <a:buSzPts val="32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37" name="Google Shape;337;p55"/>
          <p:cNvSpPr txBox="1"/>
          <p:nvPr>
            <p:ph idx="12" type="sldNum"/>
          </p:nvPr>
        </p:nvSpPr>
        <p:spPr>
          <a:xfrm>
            <a:off x="8472458" y="4663217"/>
            <a:ext cx="548700" cy="393600"/>
          </a:xfrm>
          <a:prstGeom prst="rect">
            <a:avLst/>
          </a:prstGeom>
        </p:spPr>
        <p:txBody>
          <a:bodyPr anchorCtr="0" anchor="t" bIns="0" lIns="67500" spcFirstLastPara="1" rIns="6750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29.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5" Type="http://schemas.openxmlformats.org/officeDocument/2006/relationships/slideLayout" Target="../slideLayouts/slideLayout15.xml"/><Relationship Id="rId6" Type="http://schemas.openxmlformats.org/officeDocument/2006/relationships/slideLayout" Target="../slideLayouts/slideLayout16.xml"/><Relationship Id="rId18" Type="http://schemas.openxmlformats.org/officeDocument/2006/relationships/theme" Target="../theme/theme4.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46.xml"/><Relationship Id="rId22" Type="http://schemas.openxmlformats.org/officeDocument/2006/relationships/slideLayout" Target="../slideLayouts/slideLayout48.xml"/><Relationship Id="rId21" Type="http://schemas.openxmlformats.org/officeDocument/2006/relationships/slideLayout" Target="../slideLayouts/slideLayout47.xml"/><Relationship Id="rId24" Type="http://schemas.openxmlformats.org/officeDocument/2006/relationships/slideLayout" Target="../slideLayouts/slideLayout50.xml"/><Relationship Id="rId23" Type="http://schemas.openxmlformats.org/officeDocument/2006/relationships/slideLayout" Target="../slideLayouts/slideLayout49.xml"/><Relationship Id="rId1" Type="http://schemas.openxmlformats.org/officeDocument/2006/relationships/image" Target="../media/image29.png"/><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9" Type="http://schemas.openxmlformats.org/officeDocument/2006/relationships/slideLayout" Target="../slideLayouts/slideLayout35.xml"/><Relationship Id="rId26" Type="http://schemas.openxmlformats.org/officeDocument/2006/relationships/slideLayout" Target="../slideLayouts/slideLayout52.xml"/><Relationship Id="rId25" Type="http://schemas.openxmlformats.org/officeDocument/2006/relationships/slideLayout" Target="../slideLayouts/slideLayout51.xml"/><Relationship Id="rId27" Type="http://schemas.openxmlformats.org/officeDocument/2006/relationships/theme" Target="../theme/theme1.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11" Type="http://schemas.openxmlformats.org/officeDocument/2006/relationships/slideLayout" Target="../slideLayouts/slideLayout37.xml"/><Relationship Id="rId10" Type="http://schemas.openxmlformats.org/officeDocument/2006/relationships/slideLayout" Target="../slideLayouts/slideLayout36.xml"/><Relationship Id="rId13" Type="http://schemas.openxmlformats.org/officeDocument/2006/relationships/slideLayout" Target="../slideLayouts/slideLayout39.xml"/><Relationship Id="rId12" Type="http://schemas.openxmlformats.org/officeDocument/2006/relationships/slideLayout" Target="../slideLayouts/slideLayout38.xml"/><Relationship Id="rId15" Type="http://schemas.openxmlformats.org/officeDocument/2006/relationships/slideLayout" Target="../slideLayouts/slideLayout41.xml"/><Relationship Id="rId14" Type="http://schemas.openxmlformats.org/officeDocument/2006/relationships/slideLayout" Target="../slideLayouts/slideLayout40.xml"/><Relationship Id="rId17" Type="http://schemas.openxmlformats.org/officeDocument/2006/relationships/slideLayout" Target="../slideLayouts/slideLayout43.xml"/><Relationship Id="rId16" Type="http://schemas.openxmlformats.org/officeDocument/2006/relationships/slideLayout" Target="../slideLayouts/slideLayout42.xml"/><Relationship Id="rId19" Type="http://schemas.openxmlformats.org/officeDocument/2006/relationships/slideLayout" Target="../slideLayouts/slideLayout45.xml"/><Relationship Id="rId18"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904875" y="179552"/>
            <a:ext cx="3667125" cy="1072753"/>
          </a:xfrm>
          <a:prstGeom prst="rect">
            <a:avLst/>
          </a:prstGeom>
          <a:noFill/>
          <a:ln>
            <a:noFill/>
          </a:ln>
        </p:spPr>
        <p:txBody>
          <a:bodyPr anchorCtr="0" anchor="t" bIns="46800" lIns="180000" spcFirstLastPara="1" rIns="72000" wrap="square" tIns="0">
            <a:normAutofit/>
          </a:bodyPr>
          <a:lstStyle>
            <a:lvl1pPr lvl="0" marR="0" rtl="0" algn="l">
              <a:lnSpc>
                <a:spcPct val="80000"/>
              </a:lnSpc>
              <a:spcBef>
                <a:spcPts val="0"/>
              </a:spcBef>
              <a:spcAft>
                <a:spcPts val="0"/>
              </a:spcAft>
              <a:buClr>
                <a:schemeClr val="dk1"/>
              </a:buClr>
              <a:buSzPts val="3200"/>
              <a:buFont typeface="Libre Franklin"/>
              <a:buNone/>
              <a:defRPr b="1" i="0" sz="3200" u="none" cap="none" strike="noStrike">
                <a:solidFill>
                  <a:schemeClr val="dk1"/>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2" name="Google Shape;52;p13"/>
          <p:cNvSpPr txBox="1"/>
          <p:nvPr>
            <p:ph idx="1" type="body"/>
          </p:nvPr>
        </p:nvSpPr>
        <p:spPr>
          <a:xfrm>
            <a:off x="904875" y="1563688"/>
            <a:ext cx="7726363" cy="3386772"/>
          </a:xfrm>
          <a:prstGeom prst="rect">
            <a:avLst/>
          </a:prstGeom>
          <a:noFill/>
          <a:ln>
            <a:noFill/>
          </a:ln>
        </p:spPr>
        <p:txBody>
          <a:bodyPr anchorCtr="0" anchor="t" bIns="45700" lIns="180000" spcFirstLastPara="1" rIns="91425" wrap="square" tIns="45700">
            <a:normAutofit/>
          </a:bodyPr>
          <a:lstStyle>
            <a:lvl1pPr indent="-331470" lvl="0" marL="457200" marR="0" rtl="0" algn="l">
              <a:lnSpc>
                <a:spcPct val="90000"/>
              </a:lnSpc>
              <a:spcBef>
                <a:spcPts val="750"/>
              </a:spcBef>
              <a:spcAft>
                <a:spcPts val="0"/>
              </a:spcAft>
              <a:buClr>
                <a:schemeClr val="accent1"/>
              </a:buClr>
              <a:buSzPts val="1620"/>
              <a:buFont typeface="Noto Sans Symbols"/>
              <a:buChar char="▪"/>
              <a:defRPr b="0" i="0" sz="1800" u="none" cap="none" strike="noStrike">
                <a:solidFill>
                  <a:schemeClr val="dk1"/>
                </a:solidFill>
                <a:latin typeface="Arial"/>
                <a:ea typeface="Arial"/>
                <a:cs typeface="Arial"/>
                <a:sym typeface="Arial"/>
              </a:defRPr>
            </a:lvl1pPr>
            <a:lvl2pPr indent="-330200" lvl="1" marL="914400" marR="0" rtl="0" algn="l">
              <a:lnSpc>
                <a:spcPct val="90000"/>
              </a:lnSpc>
              <a:spcBef>
                <a:spcPts val="375"/>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2pPr>
            <a:lvl3pPr indent="-314325" lvl="2" marL="1371600" marR="0" rtl="0" algn="l">
              <a:lnSpc>
                <a:spcPct val="90000"/>
              </a:lnSpc>
              <a:spcBef>
                <a:spcPts val="375"/>
              </a:spcBef>
              <a:spcAft>
                <a:spcPts val="0"/>
              </a:spcAft>
              <a:buClr>
                <a:schemeClr val="dk1"/>
              </a:buClr>
              <a:buSzPts val="1350"/>
              <a:buFont typeface="Noto Sans Symbols"/>
              <a:buChar char="▪"/>
              <a:defRPr b="0" i="0" sz="1500" u="none" cap="none" strike="noStrike">
                <a:solidFill>
                  <a:schemeClr val="dk1"/>
                </a:solidFill>
                <a:latin typeface="Arial"/>
                <a:ea typeface="Arial"/>
                <a:cs typeface="Arial"/>
                <a:sym typeface="Arial"/>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53" name="Google Shape;53;p13"/>
          <p:cNvSpPr txBox="1"/>
          <p:nvPr>
            <p:ph idx="10" type="dt"/>
          </p:nvPr>
        </p:nvSpPr>
        <p:spPr>
          <a:xfrm rot="-5400000">
            <a:off x="-1221413" y="2778452"/>
            <a:ext cx="3341052" cy="91152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700" u="none" cap="none" strike="noStrike">
                <a:solidFill>
                  <a:schemeClr val="accent1"/>
                </a:solidFill>
                <a:latin typeface="Arial"/>
                <a:ea typeface="Arial"/>
                <a:cs typeface="Arial"/>
                <a:sym typeface="Arial"/>
              </a:defRPr>
            </a:lvl1pPr>
            <a:lvl2pPr lvl="1" marR="0" rtl="0" algn="l">
              <a:spcBef>
                <a:spcPts val="0"/>
              </a:spcBef>
              <a:spcAft>
                <a:spcPts val="0"/>
              </a:spcAft>
              <a:buSzPts val="1400"/>
              <a:buNone/>
              <a:defRPr b="0" i="0" sz="135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35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35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35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35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35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35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350" u="none" cap="none" strike="noStrike">
                <a:solidFill>
                  <a:schemeClr val="dk1"/>
                </a:solidFill>
                <a:latin typeface="Arial"/>
                <a:ea typeface="Arial"/>
                <a:cs typeface="Arial"/>
                <a:sym typeface="Arial"/>
              </a:defRPr>
            </a:lvl9pPr>
          </a:lstStyle>
          <a:p/>
        </p:txBody>
      </p:sp>
      <p:sp>
        <p:nvSpPr>
          <p:cNvPr id="54" name="Google Shape;54;p13"/>
          <p:cNvSpPr txBox="1"/>
          <p:nvPr>
            <p:ph idx="11" type="ftr"/>
          </p:nvPr>
        </p:nvSpPr>
        <p:spPr>
          <a:xfrm rot="-5400000">
            <a:off x="7115989" y="1874064"/>
            <a:ext cx="3543260" cy="512762"/>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7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35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35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35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35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35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35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35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350" u="none" cap="none" strike="noStrike">
                <a:solidFill>
                  <a:schemeClr val="dk1"/>
                </a:solidFill>
                <a:latin typeface="Arial"/>
                <a:ea typeface="Arial"/>
                <a:cs typeface="Arial"/>
                <a:sym typeface="Arial"/>
              </a:defRPr>
            </a:lvl9pPr>
          </a:lstStyle>
          <a:p/>
        </p:txBody>
      </p:sp>
      <p:sp>
        <p:nvSpPr>
          <p:cNvPr id="55" name="Google Shape;55;p13"/>
          <p:cNvSpPr txBox="1"/>
          <p:nvPr>
            <p:ph idx="12" type="sldNum"/>
          </p:nvPr>
        </p:nvSpPr>
        <p:spPr>
          <a:xfrm>
            <a:off x="8631238" y="195263"/>
            <a:ext cx="512762" cy="163552"/>
          </a:xfrm>
          <a:prstGeom prst="rect">
            <a:avLst/>
          </a:prstGeom>
          <a:noFill/>
          <a:ln>
            <a:noFill/>
          </a:ln>
        </p:spPr>
        <p:txBody>
          <a:bodyPr anchorCtr="0" anchor="t" bIns="0" lIns="90000" spcFirstLastPara="1" rIns="90000" wrap="square" tIns="0">
            <a:noAutofit/>
          </a:bodyPr>
          <a:lstStyle>
            <a:lvl1pPr indent="0" lvl="0" marL="0" marR="0" rtl="0" algn="ctr">
              <a:spcBef>
                <a:spcPts val="0"/>
              </a:spcBef>
              <a:buNone/>
              <a:defRPr b="1" i="0" sz="700" u="none" cap="none" strike="noStrike">
                <a:solidFill>
                  <a:schemeClr val="dk1"/>
                </a:solidFill>
                <a:latin typeface="Libre Franklin"/>
                <a:ea typeface="Libre Franklin"/>
                <a:cs typeface="Libre Franklin"/>
                <a:sym typeface="Libre Franklin"/>
              </a:defRPr>
            </a:lvl1pPr>
            <a:lvl2pPr indent="0" lvl="1" marL="0" marR="0" rtl="0" algn="ctr">
              <a:spcBef>
                <a:spcPts val="0"/>
              </a:spcBef>
              <a:buNone/>
              <a:defRPr b="1" i="0" sz="700" u="none" cap="none" strike="noStrike">
                <a:solidFill>
                  <a:schemeClr val="dk1"/>
                </a:solidFill>
                <a:latin typeface="Libre Franklin"/>
                <a:ea typeface="Libre Franklin"/>
                <a:cs typeface="Libre Franklin"/>
                <a:sym typeface="Libre Franklin"/>
              </a:defRPr>
            </a:lvl2pPr>
            <a:lvl3pPr indent="0" lvl="2" marL="0" marR="0" rtl="0" algn="ctr">
              <a:spcBef>
                <a:spcPts val="0"/>
              </a:spcBef>
              <a:buNone/>
              <a:defRPr b="1" i="0" sz="700" u="none" cap="none" strike="noStrike">
                <a:solidFill>
                  <a:schemeClr val="dk1"/>
                </a:solidFill>
                <a:latin typeface="Libre Franklin"/>
                <a:ea typeface="Libre Franklin"/>
                <a:cs typeface="Libre Franklin"/>
                <a:sym typeface="Libre Franklin"/>
              </a:defRPr>
            </a:lvl3pPr>
            <a:lvl4pPr indent="0" lvl="3" marL="0" marR="0" rtl="0" algn="ctr">
              <a:spcBef>
                <a:spcPts val="0"/>
              </a:spcBef>
              <a:buNone/>
              <a:defRPr b="1" i="0" sz="700" u="none" cap="none" strike="noStrike">
                <a:solidFill>
                  <a:schemeClr val="dk1"/>
                </a:solidFill>
                <a:latin typeface="Libre Franklin"/>
                <a:ea typeface="Libre Franklin"/>
                <a:cs typeface="Libre Franklin"/>
                <a:sym typeface="Libre Franklin"/>
              </a:defRPr>
            </a:lvl4pPr>
            <a:lvl5pPr indent="0" lvl="4" marL="0" marR="0" rtl="0" algn="ctr">
              <a:spcBef>
                <a:spcPts val="0"/>
              </a:spcBef>
              <a:buNone/>
              <a:defRPr b="1" i="0" sz="700" u="none" cap="none" strike="noStrike">
                <a:solidFill>
                  <a:schemeClr val="dk1"/>
                </a:solidFill>
                <a:latin typeface="Libre Franklin"/>
                <a:ea typeface="Libre Franklin"/>
                <a:cs typeface="Libre Franklin"/>
                <a:sym typeface="Libre Franklin"/>
              </a:defRPr>
            </a:lvl5pPr>
            <a:lvl6pPr indent="0" lvl="5" marL="0" marR="0" rtl="0" algn="ctr">
              <a:spcBef>
                <a:spcPts val="0"/>
              </a:spcBef>
              <a:buNone/>
              <a:defRPr b="1" i="0" sz="700" u="none" cap="none" strike="noStrike">
                <a:solidFill>
                  <a:schemeClr val="dk1"/>
                </a:solidFill>
                <a:latin typeface="Libre Franklin"/>
                <a:ea typeface="Libre Franklin"/>
                <a:cs typeface="Libre Franklin"/>
                <a:sym typeface="Libre Franklin"/>
              </a:defRPr>
            </a:lvl6pPr>
            <a:lvl7pPr indent="0" lvl="6" marL="0" marR="0" rtl="0" algn="ctr">
              <a:spcBef>
                <a:spcPts val="0"/>
              </a:spcBef>
              <a:buNone/>
              <a:defRPr b="1" i="0" sz="700" u="none" cap="none" strike="noStrike">
                <a:solidFill>
                  <a:schemeClr val="dk1"/>
                </a:solidFill>
                <a:latin typeface="Libre Franklin"/>
                <a:ea typeface="Libre Franklin"/>
                <a:cs typeface="Libre Franklin"/>
                <a:sym typeface="Libre Franklin"/>
              </a:defRPr>
            </a:lvl7pPr>
            <a:lvl8pPr indent="0" lvl="7" marL="0" marR="0" rtl="0" algn="ctr">
              <a:spcBef>
                <a:spcPts val="0"/>
              </a:spcBef>
              <a:buNone/>
              <a:defRPr b="1" i="0" sz="700" u="none" cap="none" strike="noStrike">
                <a:solidFill>
                  <a:schemeClr val="dk1"/>
                </a:solidFill>
                <a:latin typeface="Libre Franklin"/>
                <a:ea typeface="Libre Franklin"/>
                <a:cs typeface="Libre Franklin"/>
                <a:sym typeface="Libre Franklin"/>
              </a:defRPr>
            </a:lvl8pPr>
            <a:lvl9pPr indent="0" lvl="8" marL="0" marR="0" rtl="0" algn="ctr">
              <a:spcBef>
                <a:spcPts val="0"/>
              </a:spcBef>
              <a:buNone/>
              <a:defRPr b="1" i="0" sz="700" u="none" cap="none" strike="noStrike">
                <a:solidFill>
                  <a:schemeClr val="dk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pic>
        <p:nvPicPr>
          <p:cNvPr id="56" name="Google Shape;56;p13"/>
          <p:cNvPicPr preferRelativeResize="0"/>
          <p:nvPr/>
        </p:nvPicPr>
        <p:blipFill rotWithShape="1">
          <a:blip r:embed="rId1">
            <a:alphaModFix/>
          </a:blip>
          <a:srcRect b="0" l="0" r="0" t="0"/>
          <a:stretch/>
        </p:blipFill>
        <p:spPr>
          <a:xfrm>
            <a:off x="130273" y="132334"/>
            <a:ext cx="653952" cy="283022"/>
          </a:xfrm>
          <a:prstGeom prst="rect">
            <a:avLst/>
          </a:prstGeom>
          <a:noFill/>
          <a:ln>
            <a:noFill/>
          </a:ln>
        </p:spPr>
      </p:pic>
      <p:sp>
        <p:nvSpPr>
          <p:cNvPr id="57" name="Google Shape;57;p13"/>
          <p:cNvSpPr/>
          <p:nvPr/>
        </p:nvSpPr>
        <p:spPr>
          <a:xfrm rot="-5400000">
            <a:off x="430003" y="4897709"/>
            <a:ext cx="45719" cy="5978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350" u="none" cap="none" strike="noStrike">
              <a:solidFill>
                <a:schemeClr val="lt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620">
          <p15:clr>
            <a:srgbClr val="F26B43"/>
          </p15:clr>
        </p15:guide>
        <p15:guide id="2" pos="126">
          <p15:clr>
            <a:srgbClr val="F26B43"/>
          </p15:clr>
        </p15:guide>
        <p15:guide id="3" pos="5602">
          <p15:clr>
            <a:srgbClr val="F26B43"/>
          </p15:clr>
        </p15:guide>
        <p15:guide id="4" pos="2880">
          <p15:clr>
            <a:srgbClr val="F26B43"/>
          </p15:clr>
        </p15:guide>
        <p15:guide id="5" orient="horz" pos="123">
          <p15:clr>
            <a:srgbClr val="F26B43"/>
          </p15:clr>
        </p15:guide>
        <p15:guide id="6" orient="horz" pos="3117">
          <p15:clr>
            <a:srgbClr val="F26B43"/>
          </p15:clr>
        </p15:guide>
        <p15:guide id="7" pos="570">
          <p15:clr>
            <a:srgbClr val="F26B43"/>
          </p15:clr>
        </p15:guide>
        <p15:guide id="8" pos="1155">
          <p15:clr>
            <a:srgbClr val="F26B43"/>
          </p15:clr>
        </p15:guide>
        <p15:guide id="9" pos="1728">
          <p15:clr>
            <a:srgbClr val="F26B43"/>
          </p15:clr>
        </p15:guide>
        <p15:guide id="10" pos="2304">
          <p15:clr>
            <a:srgbClr val="F26B43"/>
          </p15:clr>
        </p15:guide>
        <p15:guide id="11" pos="3456">
          <p15:clr>
            <a:srgbClr val="F26B43"/>
          </p15:clr>
        </p15:guide>
        <p15:guide id="12" pos="4035">
          <p15:clr>
            <a:srgbClr val="F26B43"/>
          </p15:clr>
        </p15:guide>
        <p15:guide id="13" pos="4608">
          <p15:clr>
            <a:srgbClr val="F26B43"/>
          </p15:clr>
        </p15:guide>
        <p15:guide id="14" pos="5180">
          <p15:clr>
            <a:srgbClr val="F26B43"/>
          </p15:clr>
        </p15:guide>
        <p15:guide id="15" orient="horz" pos="490">
          <p15:clr>
            <a:srgbClr val="F26B43"/>
          </p15:clr>
        </p15:guide>
        <p15:guide id="16" orient="horz" pos="985">
          <p15:clr>
            <a:srgbClr val="F26B43"/>
          </p15:clr>
        </p15:guide>
        <p15:guide id="17" orient="horz" pos="1475">
          <p15:clr>
            <a:srgbClr val="F26B43"/>
          </p15:clr>
        </p15:guide>
        <p15:guide id="18" orient="horz" pos="1962">
          <p15:clr>
            <a:srgbClr val="F26B43"/>
          </p15:clr>
        </p15:guide>
        <p15:guide id="19" orient="horz" pos="2458">
          <p15:clr>
            <a:srgbClr val="F26B43"/>
          </p15:clr>
        </p15:guide>
        <p15:guide id="20" orient="horz" pos="2950">
          <p15:clr>
            <a:srgbClr val="F26B43"/>
          </p15:clr>
        </p15:guide>
        <p15:guide id="21" pos="5437">
          <p15:clr>
            <a:srgbClr val="F26B43"/>
          </p15:clr>
        </p15:guide>
        <p15:guide id="22" orient="horz">
          <p15:clr>
            <a:srgbClr val="F26B43"/>
          </p15:clr>
        </p15:guide>
        <p15:guide id="23" pos="5760">
          <p15:clr>
            <a:srgbClr val="F26B43"/>
          </p15:clr>
        </p15:guide>
        <p15:guide id="24" orient="horz" pos="3240">
          <p15:clr>
            <a:srgbClr val="F26B43"/>
          </p15:clr>
        </p15:guide>
        <p15:guide id="2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8" name="Shape 168"/>
        <p:cNvGrpSpPr/>
        <p:nvPr/>
      </p:nvGrpSpPr>
      <p:grpSpPr>
        <a:xfrm>
          <a:off x="0" y="0"/>
          <a:ext cx="0" cy="0"/>
          <a:chOff x="0" y="0"/>
          <a:chExt cx="0" cy="0"/>
        </a:xfrm>
      </p:grpSpPr>
      <p:sp>
        <p:nvSpPr>
          <p:cNvPr id="169" name="Google Shape;169;p30"/>
          <p:cNvSpPr txBox="1"/>
          <p:nvPr>
            <p:ph type="title"/>
          </p:nvPr>
        </p:nvSpPr>
        <p:spPr>
          <a:xfrm>
            <a:off x="904876" y="179553"/>
            <a:ext cx="3667200" cy="1072800"/>
          </a:xfrm>
          <a:prstGeom prst="rect">
            <a:avLst/>
          </a:prstGeom>
          <a:noFill/>
          <a:ln>
            <a:noFill/>
          </a:ln>
        </p:spPr>
        <p:txBody>
          <a:bodyPr anchorCtr="0" anchor="t" bIns="35100" lIns="135000" spcFirstLastPara="1" rIns="54000" wrap="square" tIns="0">
            <a:normAutofit/>
          </a:bodyPr>
          <a:lstStyle>
            <a:lvl1pPr lvl="0" marR="0" rtl="0" algn="l">
              <a:lnSpc>
                <a:spcPct val="80000"/>
              </a:lnSpc>
              <a:spcBef>
                <a:spcPts val="0"/>
              </a:spcBef>
              <a:spcAft>
                <a:spcPts val="0"/>
              </a:spcAft>
              <a:buClr>
                <a:schemeClr val="dk1"/>
              </a:buClr>
              <a:buSzPts val="3200"/>
              <a:buFont typeface="Libre Franklin"/>
              <a:buNone/>
              <a:defRPr b="1" i="0" sz="3200" u="none" cap="none" strike="noStrike">
                <a:solidFill>
                  <a:schemeClr val="dk1"/>
                </a:solidFill>
                <a:latin typeface="Libre Franklin"/>
                <a:ea typeface="Libre Franklin"/>
                <a:cs typeface="Libre Franklin"/>
                <a:sym typeface="Libre Franklin"/>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70" name="Google Shape;170;p30"/>
          <p:cNvSpPr txBox="1"/>
          <p:nvPr>
            <p:ph idx="1" type="body"/>
          </p:nvPr>
        </p:nvSpPr>
        <p:spPr>
          <a:xfrm>
            <a:off x="904876" y="1563688"/>
            <a:ext cx="7726500" cy="3386700"/>
          </a:xfrm>
          <a:prstGeom prst="rect">
            <a:avLst/>
          </a:prstGeom>
          <a:noFill/>
          <a:ln>
            <a:noFill/>
          </a:ln>
        </p:spPr>
        <p:txBody>
          <a:bodyPr anchorCtr="0" anchor="t" bIns="34275" lIns="135000" spcFirstLastPara="1" rIns="68575" wrap="square" tIns="34275">
            <a:normAutofit/>
          </a:bodyPr>
          <a:lstStyle>
            <a:lvl1pPr indent="-330200" lvl="0" marL="457200" marR="0" rtl="0" algn="l">
              <a:lnSpc>
                <a:spcPct val="90000"/>
              </a:lnSpc>
              <a:spcBef>
                <a:spcPts val="800"/>
              </a:spcBef>
              <a:spcAft>
                <a:spcPts val="0"/>
              </a:spcAft>
              <a:buClr>
                <a:schemeClr val="accent1"/>
              </a:buClr>
              <a:buSzPts val="1600"/>
              <a:buFont typeface="Noto Sans Symbols"/>
              <a:buChar char="▪"/>
              <a:defRPr b="0" i="0" sz="1800" u="none" cap="none" strike="noStrike">
                <a:solidFill>
                  <a:schemeClr val="dk1"/>
                </a:solidFill>
                <a:latin typeface="Arial"/>
                <a:ea typeface="Arial"/>
                <a:cs typeface="Arial"/>
                <a:sym typeface="Arial"/>
              </a:defRPr>
            </a:lvl1pPr>
            <a:lvl2pPr indent="-330200" lvl="1" marL="914400" marR="0" rtl="0" algn="l">
              <a:lnSpc>
                <a:spcPct val="90000"/>
              </a:lnSpc>
              <a:spcBef>
                <a:spcPts val="40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2pPr>
            <a:lvl3pPr indent="-317500" lvl="2" marL="1371600" marR="0" rtl="0" algn="l">
              <a:lnSpc>
                <a:spcPct val="90000"/>
              </a:lnSpc>
              <a:spcBef>
                <a:spcPts val="400"/>
              </a:spcBef>
              <a:spcAft>
                <a:spcPts val="0"/>
              </a:spcAft>
              <a:buClr>
                <a:schemeClr val="dk1"/>
              </a:buClr>
              <a:buSzPts val="1400"/>
              <a:buFont typeface="Noto Sans Symbols"/>
              <a:buChar char="▪"/>
              <a:defRPr b="0" i="0" sz="1500" u="none" cap="none" strike="noStrike">
                <a:solidFill>
                  <a:schemeClr val="dk1"/>
                </a:solidFill>
                <a:latin typeface="Arial"/>
                <a:ea typeface="Arial"/>
                <a:cs typeface="Arial"/>
                <a:sym typeface="Arial"/>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71" name="Google Shape;171;p30"/>
          <p:cNvSpPr txBox="1"/>
          <p:nvPr>
            <p:ph idx="10" type="dt"/>
          </p:nvPr>
        </p:nvSpPr>
        <p:spPr>
          <a:xfrm rot="-5400000">
            <a:off x="-1221499" y="2778490"/>
            <a:ext cx="3341100" cy="9114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700" u="none" cap="none" strike="noStrike">
                <a:solidFill>
                  <a:schemeClr val="accent1"/>
                </a:solidFill>
                <a:latin typeface="Arial"/>
                <a:ea typeface="Arial"/>
                <a:cs typeface="Arial"/>
                <a:sym typeface="Arial"/>
              </a:defRPr>
            </a:lvl1pPr>
            <a:lvl2pPr lvl="1" marR="0" rtl="0" algn="l">
              <a:spcBef>
                <a:spcPts val="0"/>
              </a:spcBef>
              <a:spcAft>
                <a:spcPts val="0"/>
              </a:spcAft>
              <a:buSzPts val="1100"/>
              <a:buNone/>
              <a:defRPr b="0" i="0" sz="10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0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0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0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0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0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0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000" u="none" cap="none" strike="noStrike">
                <a:solidFill>
                  <a:schemeClr val="dk1"/>
                </a:solidFill>
                <a:latin typeface="Arial"/>
                <a:ea typeface="Arial"/>
                <a:cs typeface="Arial"/>
                <a:sym typeface="Arial"/>
              </a:defRPr>
            </a:lvl9pPr>
          </a:lstStyle>
          <a:p/>
        </p:txBody>
      </p:sp>
      <p:sp>
        <p:nvSpPr>
          <p:cNvPr id="172" name="Google Shape;172;p30"/>
          <p:cNvSpPr txBox="1"/>
          <p:nvPr>
            <p:ph idx="11" type="ftr"/>
          </p:nvPr>
        </p:nvSpPr>
        <p:spPr>
          <a:xfrm rot="-5400000">
            <a:off x="7115938" y="1874075"/>
            <a:ext cx="3543300" cy="512700"/>
          </a:xfrm>
          <a:prstGeom prst="rect">
            <a:avLst/>
          </a:prstGeom>
          <a:noFill/>
          <a:ln>
            <a:noFill/>
          </a:ln>
        </p:spPr>
        <p:txBody>
          <a:bodyPr anchorCtr="0" anchor="ctr" bIns="34275" lIns="68575" spcFirstLastPara="1" rIns="68575" wrap="square" tIns="34275">
            <a:noAutofit/>
          </a:bodyPr>
          <a:lstStyle>
            <a:lvl1pPr lvl="0" marR="0" rtl="0" algn="r">
              <a:spcBef>
                <a:spcPts val="0"/>
              </a:spcBef>
              <a:spcAft>
                <a:spcPts val="0"/>
              </a:spcAft>
              <a:buSzPts val="1100"/>
              <a:buNone/>
              <a:defRPr b="0" i="0" sz="7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0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0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0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0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0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0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0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000" u="none" cap="none" strike="noStrike">
                <a:solidFill>
                  <a:schemeClr val="dk1"/>
                </a:solidFill>
                <a:latin typeface="Arial"/>
                <a:ea typeface="Arial"/>
                <a:cs typeface="Arial"/>
                <a:sym typeface="Arial"/>
              </a:defRPr>
            </a:lvl9pPr>
          </a:lstStyle>
          <a:p/>
        </p:txBody>
      </p:sp>
      <p:sp>
        <p:nvSpPr>
          <p:cNvPr id="173" name="Google Shape;173;p30"/>
          <p:cNvSpPr txBox="1"/>
          <p:nvPr>
            <p:ph idx="12" type="sldNum"/>
          </p:nvPr>
        </p:nvSpPr>
        <p:spPr>
          <a:xfrm>
            <a:off x="8631238" y="195263"/>
            <a:ext cx="512700" cy="163500"/>
          </a:xfrm>
          <a:prstGeom prst="rect">
            <a:avLst/>
          </a:prstGeom>
          <a:noFill/>
          <a:ln>
            <a:noFill/>
          </a:ln>
        </p:spPr>
        <p:txBody>
          <a:bodyPr anchorCtr="0" anchor="t" bIns="0" lIns="67500" spcFirstLastPara="1" rIns="67500" wrap="square" tIns="0">
            <a:noAutofit/>
          </a:bodyPr>
          <a:lstStyle>
            <a:lvl1pPr indent="0" lvl="0" marL="0" marR="0" rtl="0" algn="ctr">
              <a:spcBef>
                <a:spcPts val="0"/>
              </a:spcBef>
              <a:buNone/>
              <a:defRPr b="1" i="0" sz="700" u="none" cap="none" strike="noStrike">
                <a:solidFill>
                  <a:schemeClr val="dk1"/>
                </a:solidFill>
                <a:latin typeface="Libre Franklin"/>
                <a:ea typeface="Libre Franklin"/>
                <a:cs typeface="Libre Franklin"/>
                <a:sym typeface="Libre Franklin"/>
              </a:defRPr>
            </a:lvl1pPr>
            <a:lvl2pPr indent="0" lvl="1" marL="0" marR="0" rtl="0" algn="ctr">
              <a:spcBef>
                <a:spcPts val="0"/>
              </a:spcBef>
              <a:buNone/>
              <a:defRPr b="1" i="0" sz="700" u="none" cap="none" strike="noStrike">
                <a:solidFill>
                  <a:schemeClr val="dk1"/>
                </a:solidFill>
                <a:latin typeface="Libre Franklin"/>
                <a:ea typeface="Libre Franklin"/>
                <a:cs typeface="Libre Franklin"/>
                <a:sym typeface="Libre Franklin"/>
              </a:defRPr>
            </a:lvl2pPr>
            <a:lvl3pPr indent="0" lvl="2" marL="0" marR="0" rtl="0" algn="ctr">
              <a:spcBef>
                <a:spcPts val="0"/>
              </a:spcBef>
              <a:buNone/>
              <a:defRPr b="1" i="0" sz="700" u="none" cap="none" strike="noStrike">
                <a:solidFill>
                  <a:schemeClr val="dk1"/>
                </a:solidFill>
                <a:latin typeface="Libre Franklin"/>
                <a:ea typeface="Libre Franklin"/>
                <a:cs typeface="Libre Franklin"/>
                <a:sym typeface="Libre Franklin"/>
              </a:defRPr>
            </a:lvl3pPr>
            <a:lvl4pPr indent="0" lvl="3" marL="0" marR="0" rtl="0" algn="ctr">
              <a:spcBef>
                <a:spcPts val="0"/>
              </a:spcBef>
              <a:buNone/>
              <a:defRPr b="1" i="0" sz="700" u="none" cap="none" strike="noStrike">
                <a:solidFill>
                  <a:schemeClr val="dk1"/>
                </a:solidFill>
                <a:latin typeface="Libre Franklin"/>
                <a:ea typeface="Libre Franklin"/>
                <a:cs typeface="Libre Franklin"/>
                <a:sym typeface="Libre Franklin"/>
              </a:defRPr>
            </a:lvl4pPr>
            <a:lvl5pPr indent="0" lvl="4" marL="0" marR="0" rtl="0" algn="ctr">
              <a:spcBef>
                <a:spcPts val="0"/>
              </a:spcBef>
              <a:buNone/>
              <a:defRPr b="1" i="0" sz="700" u="none" cap="none" strike="noStrike">
                <a:solidFill>
                  <a:schemeClr val="dk1"/>
                </a:solidFill>
                <a:latin typeface="Libre Franklin"/>
                <a:ea typeface="Libre Franklin"/>
                <a:cs typeface="Libre Franklin"/>
                <a:sym typeface="Libre Franklin"/>
              </a:defRPr>
            </a:lvl5pPr>
            <a:lvl6pPr indent="0" lvl="5" marL="0" marR="0" rtl="0" algn="ctr">
              <a:spcBef>
                <a:spcPts val="0"/>
              </a:spcBef>
              <a:buNone/>
              <a:defRPr b="1" i="0" sz="700" u="none" cap="none" strike="noStrike">
                <a:solidFill>
                  <a:schemeClr val="dk1"/>
                </a:solidFill>
                <a:latin typeface="Libre Franklin"/>
                <a:ea typeface="Libre Franklin"/>
                <a:cs typeface="Libre Franklin"/>
                <a:sym typeface="Libre Franklin"/>
              </a:defRPr>
            </a:lvl6pPr>
            <a:lvl7pPr indent="0" lvl="6" marL="0" marR="0" rtl="0" algn="ctr">
              <a:spcBef>
                <a:spcPts val="0"/>
              </a:spcBef>
              <a:buNone/>
              <a:defRPr b="1" i="0" sz="700" u="none" cap="none" strike="noStrike">
                <a:solidFill>
                  <a:schemeClr val="dk1"/>
                </a:solidFill>
                <a:latin typeface="Libre Franklin"/>
                <a:ea typeface="Libre Franklin"/>
                <a:cs typeface="Libre Franklin"/>
                <a:sym typeface="Libre Franklin"/>
              </a:defRPr>
            </a:lvl7pPr>
            <a:lvl8pPr indent="0" lvl="7" marL="0" marR="0" rtl="0" algn="ctr">
              <a:spcBef>
                <a:spcPts val="0"/>
              </a:spcBef>
              <a:buNone/>
              <a:defRPr b="1" i="0" sz="700" u="none" cap="none" strike="noStrike">
                <a:solidFill>
                  <a:schemeClr val="dk1"/>
                </a:solidFill>
                <a:latin typeface="Libre Franklin"/>
                <a:ea typeface="Libre Franklin"/>
                <a:cs typeface="Libre Franklin"/>
                <a:sym typeface="Libre Franklin"/>
              </a:defRPr>
            </a:lvl8pPr>
            <a:lvl9pPr indent="0" lvl="8" marL="0" marR="0" rtl="0" algn="ctr">
              <a:spcBef>
                <a:spcPts val="0"/>
              </a:spcBef>
              <a:buNone/>
              <a:defRPr b="1" i="0" sz="700" u="none" cap="none" strike="noStrike">
                <a:solidFill>
                  <a:schemeClr val="dk1"/>
                </a:solidFill>
                <a:latin typeface="Libre Franklin"/>
                <a:ea typeface="Libre Franklin"/>
                <a:cs typeface="Libre Franklin"/>
                <a:sym typeface="Libre Franklin"/>
              </a:defRPr>
            </a:lvl9pPr>
          </a:lstStyle>
          <a:p>
            <a:pPr indent="0" lvl="0" marL="0" rtl="0" algn="ctr">
              <a:spcBef>
                <a:spcPts val="0"/>
              </a:spcBef>
              <a:spcAft>
                <a:spcPts val="0"/>
              </a:spcAft>
              <a:buNone/>
            </a:pPr>
            <a:fld id="{00000000-1234-1234-1234-123412341234}" type="slidenum">
              <a:rPr lang="es"/>
              <a:t>‹#›</a:t>
            </a:fld>
            <a:endParaRPr/>
          </a:p>
        </p:txBody>
      </p:sp>
      <p:pic>
        <p:nvPicPr>
          <p:cNvPr id="174" name="Google Shape;174;p30"/>
          <p:cNvPicPr preferRelativeResize="0"/>
          <p:nvPr/>
        </p:nvPicPr>
        <p:blipFill rotWithShape="1">
          <a:blip r:embed="rId1">
            <a:alphaModFix/>
          </a:blip>
          <a:srcRect b="0" l="0" r="0" t="0"/>
          <a:stretch/>
        </p:blipFill>
        <p:spPr>
          <a:xfrm>
            <a:off x="130273" y="132334"/>
            <a:ext cx="653955" cy="283023"/>
          </a:xfrm>
          <a:prstGeom prst="rect">
            <a:avLst/>
          </a:prstGeom>
          <a:noFill/>
          <a:ln>
            <a:noFill/>
          </a:ln>
        </p:spPr>
      </p:pic>
      <p:sp>
        <p:nvSpPr>
          <p:cNvPr id="175" name="Google Shape;175;p30"/>
          <p:cNvSpPr/>
          <p:nvPr/>
        </p:nvSpPr>
        <p:spPr>
          <a:xfrm rot="-5400000">
            <a:off x="430022" y="4897810"/>
            <a:ext cx="45600" cy="597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 id="2147483699" r:id="rId26"/>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215">
          <p15:clr>
            <a:srgbClr val="F26B43"/>
          </p15:clr>
        </p15:guide>
        <p15:guide id="2" pos="95">
          <p15:clr>
            <a:srgbClr val="F26B43"/>
          </p15:clr>
        </p15:guide>
        <p15:guide id="3" pos="4201">
          <p15:clr>
            <a:srgbClr val="F26B43"/>
          </p15:clr>
        </p15:guide>
        <p15:guide id="4" pos="2160">
          <p15:clr>
            <a:srgbClr val="F26B43"/>
          </p15:clr>
        </p15:guide>
        <p15:guide id="5" orient="horz" pos="92">
          <p15:clr>
            <a:srgbClr val="F26B43"/>
          </p15:clr>
        </p15:guide>
        <p15:guide id="6" orient="horz" pos="2338">
          <p15:clr>
            <a:srgbClr val="F26B43"/>
          </p15:clr>
        </p15:guide>
        <p15:guide id="7" pos="427">
          <p15:clr>
            <a:srgbClr val="F26B43"/>
          </p15:clr>
        </p15:guide>
        <p15:guide id="8" pos="866">
          <p15:clr>
            <a:srgbClr val="F26B43"/>
          </p15:clr>
        </p15:guide>
        <p15:guide id="9" pos="1296">
          <p15:clr>
            <a:srgbClr val="F26B43"/>
          </p15:clr>
        </p15:guide>
        <p15:guide id="10" pos="1728">
          <p15:clr>
            <a:srgbClr val="F26B43"/>
          </p15:clr>
        </p15:guide>
        <p15:guide id="11" pos="2592">
          <p15:clr>
            <a:srgbClr val="F26B43"/>
          </p15:clr>
        </p15:guide>
        <p15:guide id="12" pos="3026">
          <p15:clr>
            <a:srgbClr val="F26B43"/>
          </p15:clr>
        </p15:guide>
        <p15:guide id="13" pos="3456">
          <p15:clr>
            <a:srgbClr val="F26B43"/>
          </p15:clr>
        </p15:guide>
        <p15:guide id="14" pos="3885">
          <p15:clr>
            <a:srgbClr val="F26B43"/>
          </p15:clr>
        </p15:guide>
        <p15:guide id="15" orient="horz" pos="367">
          <p15:clr>
            <a:srgbClr val="F26B43"/>
          </p15:clr>
        </p15:guide>
        <p15:guide id="16" orient="horz" pos="739">
          <p15:clr>
            <a:srgbClr val="F26B43"/>
          </p15:clr>
        </p15:guide>
        <p15:guide id="17" orient="horz" pos="1106">
          <p15:clr>
            <a:srgbClr val="F26B43"/>
          </p15:clr>
        </p15:guide>
        <p15:guide id="18" orient="horz" pos="1471">
          <p15:clr>
            <a:srgbClr val="F26B43"/>
          </p15:clr>
        </p15:guide>
        <p15:guide id="19" orient="horz" pos="1843">
          <p15:clr>
            <a:srgbClr val="F26B43"/>
          </p15:clr>
        </p15:guide>
        <p15:guide id="20" orient="horz" pos="2213">
          <p15:clr>
            <a:srgbClr val="F26B43"/>
          </p15:clr>
        </p15:guide>
        <p15:guide id="21" pos="4078">
          <p15:clr>
            <a:srgbClr val="F26B43"/>
          </p15:clr>
        </p15:guide>
        <p15:guide id="22" orient="horz">
          <p15:clr>
            <a:srgbClr val="F26B43"/>
          </p15:clr>
        </p15:guide>
        <p15:guide id="23" pos="4320">
          <p15:clr>
            <a:srgbClr val="F26B43"/>
          </p15:clr>
        </p15:guide>
        <p15:guide id="24" orient="horz" pos="2430">
          <p15:clr>
            <a:srgbClr val="F26B43"/>
          </p15:clr>
        </p15:guide>
        <p15:guide id="2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13.png"/><Relationship Id="rId5" Type="http://schemas.openxmlformats.org/officeDocument/2006/relationships/image" Target="../media/image6.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7.xml"/><Relationship Id="rId3" Type="http://schemas.openxmlformats.org/officeDocument/2006/relationships/image" Target="../media/image18.jpg"/><Relationship Id="rId4" Type="http://schemas.openxmlformats.org/officeDocument/2006/relationships/image" Target="../media/image20.jpg"/><Relationship Id="rId5" Type="http://schemas.openxmlformats.org/officeDocument/2006/relationships/image" Target="../media/image22.gif"/><Relationship Id="rId6" Type="http://schemas.openxmlformats.org/officeDocument/2006/relationships/image" Target="../media/image12.gif"/><Relationship Id="rId7" Type="http://schemas.openxmlformats.org/officeDocument/2006/relationships/image" Target="../media/image19.jpg"/><Relationship Id="rId8" Type="http://schemas.openxmlformats.org/officeDocument/2006/relationships/image" Target="../media/image14.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8.xml"/><Relationship Id="rId3" Type="http://schemas.openxmlformats.org/officeDocument/2006/relationships/image" Target="../media/image16.gif"/><Relationship Id="rId4" Type="http://schemas.openxmlformats.org/officeDocument/2006/relationships/image" Target="../media/image23.jpg"/><Relationship Id="rId5" Type="http://schemas.openxmlformats.org/officeDocument/2006/relationships/image" Target="../media/image15.gif"/><Relationship Id="rId6" Type="http://schemas.openxmlformats.org/officeDocument/2006/relationships/image" Target="../media/image26.jpg"/><Relationship Id="rId7" Type="http://schemas.openxmlformats.org/officeDocument/2006/relationships/image" Target="../media/image17.gif"/><Relationship Id="rId8" Type="http://schemas.openxmlformats.org/officeDocument/2006/relationships/image" Target="../media/image2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9.xml"/><Relationship Id="rId3" Type="http://schemas.openxmlformats.org/officeDocument/2006/relationships/image" Target="../media/image24.jpg"/><Relationship Id="rId4" Type="http://schemas.openxmlformats.org/officeDocument/2006/relationships/image" Target="../media/image25.jpg"/><Relationship Id="rId5" Type="http://schemas.openxmlformats.org/officeDocument/2006/relationships/image" Target="../media/image23.jpg"/><Relationship Id="rId6" Type="http://schemas.openxmlformats.org/officeDocument/2006/relationships/image" Target="../media/image20.jpg"/><Relationship Id="rId7"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pic>
        <p:nvPicPr>
          <p:cNvPr id="346" name="Google Shape;346;p56"/>
          <p:cNvPicPr preferRelativeResize="0"/>
          <p:nvPr>
            <p:ph idx="2" type="pic"/>
          </p:nvPr>
        </p:nvPicPr>
        <p:blipFill rotWithShape="1">
          <a:blip r:embed="rId3">
            <a:alphaModFix/>
          </a:blip>
          <a:srcRect b="7674" l="0" r="0" t="7675"/>
          <a:stretch/>
        </p:blipFill>
        <p:spPr>
          <a:xfrm>
            <a:off x="1331913" y="0"/>
            <a:ext cx="7812087" cy="4948238"/>
          </a:xfrm>
          <a:prstGeom prst="rect">
            <a:avLst/>
          </a:prstGeom>
          <a:noFill/>
          <a:ln>
            <a:noFill/>
          </a:ln>
        </p:spPr>
      </p:pic>
      <p:sp>
        <p:nvSpPr>
          <p:cNvPr id="347" name="Google Shape;347;p56"/>
          <p:cNvSpPr txBox="1"/>
          <p:nvPr>
            <p:ph type="ctrTitle"/>
          </p:nvPr>
        </p:nvSpPr>
        <p:spPr>
          <a:xfrm>
            <a:off x="6340750" y="1687425"/>
            <a:ext cx="2808300" cy="1590000"/>
          </a:xfrm>
          <a:prstGeom prst="rect">
            <a:avLst/>
          </a:prstGeom>
          <a:solidFill>
            <a:schemeClr val="accent1"/>
          </a:solidFill>
          <a:ln>
            <a:noFill/>
          </a:ln>
        </p:spPr>
        <p:txBody>
          <a:bodyPr anchorCtr="0" anchor="ctr" bIns="46800" lIns="216000" spcFirstLastPara="1" rIns="72000" wrap="square" tIns="0">
            <a:noAutofit/>
          </a:bodyPr>
          <a:lstStyle/>
          <a:p>
            <a:pPr indent="0" lvl="0" marL="0" rtl="0" algn="l">
              <a:lnSpc>
                <a:spcPct val="80000"/>
              </a:lnSpc>
              <a:spcBef>
                <a:spcPts val="0"/>
              </a:spcBef>
              <a:spcAft>
                <a:spcPts val="0"/>
              </a:spcAft>
              <a:buClr>
                <a:schemeClr val="lt1"/>
              </a:buClr>
              <a:buSzPts val="3960"/>
              <a:buFont typeface="Libre Franklin"/>
              <a:buNone/>
            </a:pPr>
            <a:r>
              <a:rPr lang="es" sz="2500"/>
              <a:t>Ballistic Optics for FCC-ee</a:t>
            </a:r>
            <a:endParaRPr sz="2000"/>
          </a:p>
        </p:txBody>
      </p:sp>
      <p:sp>
        <p:nvSpPr>
          <p:cNvPr id="348" name="Google Shape;348;p56"/>
          <p:cNvSpPr txBox="1"/>
          <p:nvPr>
            <p:ph idx="1" type="subTitle"/>
          </p:nvPr>
        </p:nvSpPr>
        <p:spPr>
          <a:xfrm>
            <a:off x="5654025" y="3147813"/>
            <a:ext cx="2303700" cy="865800"/>
          </a:xfrm>
          <a:prstGeom prst="rect">
            <a:avLst/>
          </a:prstGeom>
          <a:solidFill>
            <a:schemeClr val="dk1"/>
          </a:solidFill>
          <a:ln>
            <a:noFill/>
          </a:ln>
        </p:spPr>
        <p:txBody>
          <a:bodyPr anchorCtr="0" anchor="ctr" bIns="45700" lIns="90000" spcFirstLastPara="1" rIns="91425" wrap="square" tIns="45700">
            <a:normAutofit/>
          </a:bodyPr>
          <a:lstStyle/>
          <a:p>
            <a:pPr indent="0" lvl="0" marL="0" rtl="0" algn="ctr">
              <a:lnSpc>
                <a:spcPct val="115000"/>
              </a:lnSpc>
              <a:spcBef>
                <a:spcPts val="0"/>
              </a:spcBef>
              <a:spcAft>
                <a:spcPts val="500"/>
              </a:spcAft>
              <a:buNone/>
            </a:pPr>
            <a:r>
              <a:rPr lang="es" sz="1050">
                <a:solidFill>
                  <a:srgbClr val="FFFFFF"/>
                </a:solidFill>
              </a:rPr>
              <a:t>C. Garcia Jaimes, L. van Riesen-Haupt, T. Pieloni, R. Tomás</a:t>
            </a:r>
            <a:endParaRPr b="1"/>
          </a:p>
        </p:txBody>
      </p:sp>
      <p:sp>
        <p:nvSpPr>
          <p:cNvPr id="349" name="Google Shape;349;p56"/>
          <p:cNvSpPr txBox="1"/>
          <p:nvPr>
            <p:ph idx="3" type="body"/>
          </p:nvPr>
        </p:nvSpPr>
        <p:spPr>
          <a:xfrm>
            <a:off x="7308840" y="4530675"/>
            <a:ext cx="1828800" cy="460500"/>
          </a:xfrm>
          <a:prstGeom prst="rect">
            <a:avLst/>
          </a:prstGeom>
          <a:solidFill>
            <a:schemeClr val="lt1"/>
          </a:solidFill>
          <a:ln>
            <a:noFill/>
          </a:ln>
        </p:spPr>
        <p:txBody>
          <a:bodyPr anchorCtr="0" anchor="ctr" bIns="45700" lIns="90000" spcFirstLastPara="1" rIns="91425" wrap="square" tIns="45700">
            <a:noAutofit/>
          </a:bodyPr>
          <a:lstStyle/>
          <a:p>
            <a:pPr indent="0" lvl="0" marL="0" rtl="0" algn="ctr">
              <a:lnSpc>
                <a:spcPct val="90000"/>
              </a:lnSpc>
              <a:spcBef>
                <a:spcPts val="0"/>
              </a:spcBef>
              <a:spcAft>
                <a:spcPts val="0"/>
              </a:spcAft>
              <a:buSzPts val="990"/>
              <a:buNone/>
            </a:pPr>
            <a:r>
              <a:rPr b="1" lang="es"/>
              <a:t>September</a:t>
            </a:r>
            <a:r>
              <a:rPr b="1" lang="es"/>
              <a:t> 2024</a:t>
            </a:r>
            <a:endParaRPr/>
          </a:p>
        </p:txBody>
      </p:sp>
      <p:sp>
        <p:nvSpPr>
          <p:cNvPr id="350" name="Google Shape;350;p56"/>
          <p:cNvSpPr txBox="1"/>
          <p:nvPr>
            <p:ph idx="12" type="sldNum"/>
          </p:nvPr>
        </p:nvSpPr>
        <p:spPr>
          <a:xfrm>
            <a:off x="8556784" y="4749851"/>
            <a:ext cx="548700" cy="393600"/>
          </a:xfrm>
          <a:prstGeom prst="rect">
            <a:avLst/>
          </a:prstGeom>
        </p:spPr>
        <p:txBody>
          <a:bodyPr anchorCtr="0" anchor="t" bIns="0" lIns="90000" spcFirstLastPara="1" rIns="90000" wrap="square" tIns="0">
            <a:noAutofit/>
          </a:bodyPr>
          <a:lstStyle/>
          <a:p>
            <a:pPr indent="0" lvl="0" marL="0" rtl="0" algn="r">
              <a:spcBef>
                <a:spcPts val="0"/>
              </a:spcBef>
              <a:spcAft>
                <a:spcPts val="0"/>
              </a:spcAft>
              <a:buNone/>
            </a:pPr>
            <a:fld id="{00000000-1234-1234-1234-123412341234}" type="slidenum">
              <a:rPr lang="es"/>
              <a:t>‹#›</a:t>
            </a:fld>
            <a:endParaRPr/>
          </a:p>
        </p:txBody>
      </p:sp>
      <p:sp>
        <p:nvSpPr>
          <p:cNvPr id="351" name="Google Shape;351;p56"/>
          <p:cNvSpPr txBox="1"/>
          <p:nvPr>
            <p:ph idx="3" type="body"/>
          </p:nvPr>
        </p:nvSpPr>
        <p:spPr>
          <a:xfrm>
            <a:off x="1255750" y="4530675"/>
            <a:ext cx="6154500" cy="460500"/>
          </a:xfrm>
          <a:prstGeom prst="rect">
            <a:avLst/>
          </a:prstGeom>
          <a:solidFill>
            <a:schemeClr val="lt1"/>
          </a:solidFill>
          <a:ln>
            <a:noFill/>
          </a:ln>
        </p:spPr>
        <p:txBody>
          <a:bodyPr anchorCtr="0" anchor="ctr" bIns="45700" lIns="90000" spcFirstLastPara="1" rIns="91425" wrap="square" tIns="45700">
            <a:noAutofit/>
          </a:bodyPr>
          <a:lstStyle/>
          <a:p>
            <a:pPr indent="0" lvl="0" marL="0" rtl="0" algn="just">
              <a:spcBef>
                <a:spcPts val="0"/>
              </a:spcBef>
              <a:spcAft>
                <a:spcPts val="0"/>
              </a:spcAft>
              <a:buSzPts val="990"/>
              <a:buNone/>
            </a:pPr>
            <a:r>
              <a:t/>
            </a:r>
            <a:endParaRPr sz="1400">
              <a:solidFill>
                <a:srgbClr val="000000"/>
              </a:solidFill>
              <a:latin typeface="Calibri"/>
              <a:ea typeface="Calibri"/>
              <a:cs typeface="Calibri"/>
              <a:sym typeface="Calibri"/>
            </a:endParaRPr>
          </a:p>
          <a:p>
            <a:pPr indent="0" lvl="0" marL="0" rtl="0" algn="just">
              <a:spcBef>
                <a:spcPts val="0"/>
              </a:spcBef>
              <a:spcAft>
                <a:spcPts val="0"/>
              </a:spcAft>
              <a:buSzPts val="990"/>
              <a:buNone/>
            </a:pPr>
            <a:r>
              <a:rPr lang="es" sz="1400">
                <a:solidFill>
                  <a:srgbClr val="000000"/>
                </a:solidFill>
                <a:latin typeface="Calibri"/>
                <a:ea typeface="Calibri"/>
                <a:cs typeface="Calibri"/>
                <a:sym typeface="Calibri"/>
              </a:rPr>
              <a:t>This work was performed under the auspices and with support from EPFL-GlobalLeaders </a:t>
            </a:r>
            <a:r>
              <a:rPr lang="es" sz="1400">
                <a:solidFill>
                  <a:srgbClr val="212121"/>
                </a:solidFill>
                <a:highlight>
                  <a:srgbClr val="FFFFFF"/>
                </a:highlight>
                <a:latin typeface="Calibri"/>
                <a:ea typeface="Calibri"/>
                <a:cs typeface="Calibri"/>
                <a:sym typeface="Calibri"/>
              </a:rPr>
              <a:t>under the Marie Skłodowska-Curie grant agreement No 945363.</a:t>
            </a:r>
            <a:endParaRPr sz="1400">
              <a:latin typeface="Calibri"/>
              <a:ea typeface="Calibri"/>
              <a:cs typeface="Calibri"/>
              <a:sym typeface="Calibri"/>
            </a:endParaRPr>
          </a:p>
        </p:txBody>
      </p:sp>
      <p:pic>
        <p:nvPicPr>
          <p:cNvPr id="352" name="Google Shape;352;p56"/>
          <p:cNvPicPr preferRelativeResize="0"/>
          <p:nvPr/>
        </p:nvPicPr>
        <p:blipFill rotWithShape="1">
          <a:blip r:embed="rId4">
            <a:alphaModFix/>
          </a:blip>
          <a:srcRect b="2341" l="23019" r="23335" t="2493"/>
          <a:stretch/>
        </p:blipFill>
        <p:spPr>
          <a:xfrm>
            <a:off x="200025" y="691375"/>
            <a:ext cx="857250" cy="844775"/>
          </a:xfrm>
          <a:prstGeom prst="rect">
            <a:avLst/>
          </a:prstGeom>
          <a:noFill/>
          <a:ln>
            <a:noFill/>
          </a:ln>
        </p:spPr>
      </p:pic>
      <p:pic>
        <p:nvPicPr>
          <p:cNvPr id="353" name="Google Shape;353;p56"/>
          <p:cNvPicPr preferRelativeResize="0"/>
          <p:nvPr/>
        </p:nvPicPr>
        <p:blipFill>
          <a:blip r:embed="rId5">
            <a:alphaModFix/>
          </a:blip>
          <a:stretch>
            <a:fillRect/>
          </a:stretch>
        </p:blipFill>
        <p:spPr>
          <a:xfrm>
            <a:off x="85594" y="1687419"/>
            <a:ext cx="1086125" cy="1086150"/>
          </a:xfrm>
          <a:prstGeom prst="rect">
            <a:avLst/>
          </a:prstGeom>
          <a:noFill/>
          <a:ln>
            <a:noFill/>
          </a:ln>
        </p:spPr>
      </p:pic>
      <p:pic>
        <p:nvPicPr>
          <p:cNvPr id="354" name="Google Shape;354;p56"/>
          <p:cNvPicPr preferRelativeResize="0"/>
          <p:nvPr/>
        </p:nvPicPr>
        <p:blipFill>
          <a:blip r:embed="rId6">
            <a:alphaModFix/>
          </a:blip>
          <a:stretch>
            <a:fillRect/>
          </a:stretch>
        </p:blipFill>
        <p:spPr>
          <a:xfrm>
            <a:off x="85602" y="2959823"/>
            <a:ext cx="1086125" cy="367502"/>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65"/>
          <p:cNvSpPr txBox="1"/>
          <p:nvPr>
            <p:ph idx="1" type="body"/>
          </p:nvPr>
        </p:nvSpPr>
        <p:spPr>
          <a:xfrm>
            <a:off x="708750" y="721600"/>
            <a:ext cx="7726500" cy="3100500"/>
          </a:xfrm>
          <a:prstGeom prst="rect">
            <a:avLst/>
          </a:prstGeom>
        </p:spPr>
        <p:txBody>
          <a:bodyPr anchorCtr="0" anchor="t" bIns="45700" lIns="180000" spcFirstLastPara="1" rIns="91425" wrap="square" tIns="45700">
            <a:normAutofit/>
          </a:bodyPr>
          <a:lstStyle/>
          <a:p>
            <a:pPr indent="0" lvl="0" marL="0" rtl="0" algn="l">
              <a:lnSpc>
                <a:spcPct val="150000"/>
              </a:lnSpc>
              <a:spcBef>
                <a:spcPts val="750"/>
              </a:spcBef>
              <a:spcAft>
                <a:spcPts val="0"/>
              </a:spcAft>
              <a:buNone/>
            </a:pPr>
            <a:r>
              <a:t/>
            </a:r>
            <a:endParaRPr sz="1500"/>
          </a:p>
          <a:p>
            <a:pPr indent="-323850" lvl="0" marL="457200" rtl="0" algn="l">
              <a:lnSpc>
                <a:spcPct val="150000"/>
              </a:lnSpc>
              <a:spcBef>
                <a:spcPts val="750"/>
              </a:spcBef>
              <a:spcAft>
                <a:spcPts val="0"/>
              </a:spcAft>
              <a:buSzPts val="1500"/>
              <a:buChar char="●"/>
            </a:pPr>
            <a:r>
              <a:rPr lang="es" sz="1500"/>
              <a:t>It is possible to achieve ballistic optics without quads in 200m around the IP and without sextupoles in all the IR. The DA increases, and the MA is acceptable.</a:t>
            </a:r>
            <a:endParaRPr sz="1500"/>
          </a:p>
          <a:p>
            <a:pPr indent="-323850" lvl="0" marL="457200" rtl="0" algn="l">
              <a:lnSpc>
                <a:spcPct val="150000"/>
              </a:lnSpc>
              <a:spcBef>
                <a:spcPts val="0"/>
              </a:spcBef>
              <a:spcAft>
                <a:spcPts val="0"/>
              </a:spcAft>
              <a:buSzPts val="1500"/>
              <a:buChar char="●"/>
            </a:pPr>
            <a:r>
              <a:rPr lang="es" sz="1500"/>
              <a:t>In other cases, with homogeneous k2 values for the arc sextupoles, the chromaticity is corrected, but we lose in DA and MA.</a:t>
            </a:r>
            <a:endParaRPr sz="1500"/>
          </a:p>
          <a:p>
            <a:pPr indent="-323850" lvl="0" marL="457200" rtl="0" algn="l">
              <a:lnSpc>
                <a:spcPct val="150000"/>
              </a:lnSpc>
              <a:spcBef>
                <a:spcPts val="0"/>
              </a:spcBef>
              <a:spcAft>
                <a:spcPts val="0"/>
              </a:spcAft>
              <a:buSzPts val="1500"/>
              <a:buChar char="●"/>
            </a:pPr>
            <a:r>
              <a:rPr lang="es" sz="1500"/>
              <a:t>Future studies should focus on optimizing MA with the arc sextupole families.</a:t>
            </a:r>
            <a:endParaRPr sz="1500"/>
          </a:p>
          <a:p>
            <a:pPr indent="-323850" lvl="0" marL="457200" rtl="0" algn="l">
              <a:lnSpc>
                <a:spcPct val="150000"/>
              </a:lnSpc>
              <a:spcBef>
                <a:spcPts val="0"/>
              </a:spcBef>
              <a:spcAft>
                <a:spcPts val="0"/>
              </a:spcAft>
              <a:buSzPts val="1500"/>
              <a:buChar char="●"/>
            </a:pPr>
            <a:r>
              <a:rPr lang="es" sz="1500"/>
              <a:t>See further benefits in Kyriacos’ presentation</a:t>
            </a:r>
            <a:endParaRPr sz="1500"/>
          </a:p>
          <a:p>
            <a:pPr indent="0" lvl="0" marL="457200" rtl="0" algn="l">
              <a:lnSpc>
                <a:spcPct val="150000"/>
              </a:lnSpc>
              <a:spcBef>
                <a:spcPts val="750"/>
              </a:spcBef>
              <a:spcAft>
                <a:spcPts val="0"/>
              </a:spcAft>
              <a:buNone/>
            </a:pPr>
            <a:r>
              <a:t/>
            </a:r>
            <a:endParaRPr sz="1500"/>
          </a:p>
        </p:txBody>
      </p:sp>
      <p:sp>
        <p:nvSpPr>
          <p:cNvPr id="468" name="Google Shape;468;p65"/>
          <p:cNvSpPr txBox="1"/>
          <p:nvPr>
            <p:ph type="title"/>
          </p:nvPr>
        </p:nvSpPr>
        <p:spPr>
          <a:xfrm>
            <a:off x="909600" y="358776"/>
            <a:ext cx="3667200" cy="499200"/>
          </a:xfrm>
          <a:prstGeom prst="rect">
            <a:avLst/>
          </a:prstGeom>
        </p:spPr>
        <p:txBody>
          <a:bodyPr anchorCtr="0" anchor="t" bIns="46800" lIns="180000" spcFirstLastPara="1" rIns="72000" wrap="square" tIns="0">
            <a:normAutofit/>
          </a:bodyPr>
          <a:lstStyle/>
          <a:p>
            <a:pPr indent="0" lvl="0" marL="0" rtl="0" algn="l">
              <a:spcBef>
                <a:spcPts val="0"/>
              </a:spcBef>
              <a:spcAft>
                <a:spcPts val="0"/>
              </a:spcAft>
              <a:buNone/>
            </a:pPr>
            <a:r>
              <a:rPr lang="es" sz="2500"/>
              <a:t>Summary</a:t>
            </a:r>
            <a:endParaRPr sz="2500"/>
          </a:p>
        </p:txBody>
      </p:sp>
      <p:sp>
        <p:nvSpPr>
          <p:cNvPr id="469" name="Google Shape;469;p65"/>
          <p:cNvSpPr txBox="1"/>
          <p:nvPr>
            <p:ph idx="12" type="sldNum"/>
          </p:nvPr>
        </p:nvSpPr>
        <p:spPr>
          <a:xfrm>
            <a:off x="8631238" y="195263"/>
            <a:ext cx="512700" cy="163500"/>
          </a:xfrm>
          <a:prstGeom prst="rect">
            <a:avLst/>
          </a:prstGeom>
        </p:spPr>
        <p:txBody>
          <a:bodyPr anchorCtr="0" anchor="t" bIns="0" lIns="90000" spcFirstLastPara="1" rIns="90000" wrap="square" tIns="0">
            <a:noAutofit/>
          </a:bodyPr>
          <a:lstStyle/>
          <a:p>
            <a:pPr indent="0" lvl="0" marL="0" rtl="0" algn="ctr">
              <a:spcBef>
                <a:spcPts val="0"/>
              </a:spcBef>
              <a:spcAft>
                <a:spcPts val="0"/>
              </a:spcAft>
              <a:buClr>
                <a:srgbClr val="000000"/>
              </a:buClr>
              <a:buFont typeface="Arial"/>
              <a:buNone/>
            </a:pPr>
            <a:fld id="{00000000-1234-1234-1234-123412341234}" type="slidenum">
              <a:rPr lang="es"/>
              <a:t>‹#›</a:t>
            </a:fld>
            <a:endParaRPr/>
          </a:p>
        </p:txBody>
      </p:sp>
      <p:sp>
        <p:nvSpPr>
          <p:cNvPr id="470" name="Google Shape;470;p65"/>
          <p:cNvSpPr txBox="1"/>
          <p:nvPr>
            <p:ph idx="12" type="sldNum"/>
          </p:nvPr>
        </p:nvSpPr>
        <p:spPr>
          <a:xfrm>
            <a:off x="8472458" y="4663217"/>
            <a:ext cx="548700" cy="393600"/>
          </a:xfrm>
          <a:prstGeom prst="rect">
            <a:avLst/>
          </a:prstGeom>
        </p:spPr>
        <p:txBody>
          <a:bodyPr anchorCtr="0" anchor="t" bIns="0" lIns="90000" spcFirstLastPara="1" rIns="90000" wrap="square" tIns="0">
            <a:noAutofit/>
          </a:bodyPr>
          <a:lstStyle/>
          <a:p>
            <a:pPr indent="0" lvl="0" marL="0" rtl="0" algn="ctr">
              <a:spcBef>
                <a:spcPts val="0"/>
              </a:spcBef>
              <a:spcAft>
                <a:spcPts val="0"/>
              </a:spcAft>
              <a:buNone/>
            </a:pPr>
            <a:fld id="{00000000-1234-1234-1234-123412341234}" type="slidenum">
              <a:rPr lang="es" sz="1000"/>
              <a:t>‹#›</a:t>
            </a:fld>
            <a:endParaRPr sz="1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57"/>
          <p:cNvSpPr txBox="1"/>
          <p:nvPr>
            <p:ph type="title"/>
          </p:nvPr>
        </p:nvSpPr>
        <p:spPr>
          <a:xfrm>
            <a:off x="678650" y="485900"/>
            <a:ext cx="6327300" cy="426000"/>
          </a:xfrm>
          <a:prstGeom prst="rect">
            <a:avLst/>
          </a:prstGeom>
        </p:spPr>
        <p:txBody>
          <a:bodyPr anchorCtr="0" anchor="t" bIns="35100" lIns="135000" spcFirstLastPara="1" rIns="54000" wrap="square" tIns="0">
            <a:normAutofit/>
          </a:bodyPr>
          <a:lstStyle/>
          <a:p>
            <a:pPr indent="0" lvl="0" marL="0" rtl="0" algn="l">
              <a:spcBef>
                <a:spcPts val="0"/>
              </a:spcBef>
              <a:spcAft>
                <a:spcPts val="0"/>
              </a:spcAft>
              <a:buNone/>
            </a:pPr>
            <a:r>
              <a:rPr lang="es" sz="2500"/>
              <a:t>Overview</a:t>
            </a:r>
            <a:endParaRPr sz="2500"/>
          </a:p>
        </p:txBody>
      </p:sp>
      <p:sp>
        <p:nvSpPr>
          <p:cNvPr id="360" name="Google Shape;360;p57"/>
          <p:cNvSpPr txBox="1"/>
          <p:nvPr>
            <p:ph idx="12" type="sldNum"/>
          </p:nvPr>
        </p:nvSpPr>
        <p:spPr>
          <a:xfrm>
            <a:off x="8588226" y="4804512"/>
            <a:ext cx="553800" cy="339000"/>
          </a:xfrm>
          <a:prstGeom prst="rect">
            <a:avLst/>
          </a:prstGeom>
        </p:spPr>
        <p:txBody>
          <a:bodyPr anchorCtr="0" anchor="t" bIns="0" lIns="67500" spcFirstLastPara="1" rIns="67500" wrap="square" tIns="0">
            <a:noAutofit/>
          </a:bodyPr>
          <a:lstStyle/>
          <a:p>
            <a:pPr indent="0" lvl="0" marL="0" rtl="0" algn="ctr">
              <a:spcBef>
                <a:spcPts val="0"/>
              </a:spcBef>
              <a:spcAft>
                <a:spcPts val="0"/>
              </a:spcAft>
              <a:buNone/>
            </a:pPr>
            <a:fld id="{00000000-1234-1234-1234-123412341234}" type="slidenum">
              <a:rPr lang="es" sz="1000"/>
              <a:t>‹#›</a:t>
            </a:fld>
            <a:endParaRPr sz="1000"/>
          </a:p>
        </p:txBody>
      </p:sp>
      <p:sp>
        <p:nvSpPr>
          <p:cNvPr id="361" name="Google Shape;361;p57"/>
          <p:cNvSpPr txBox="1"/>
          <p:nvPr/>
        </p:nvSpPr>
        <p:spPr>
          <a:xfrm>
            <a:off x="678650" y="1114700"/>
            <a:ext cx="7436700" cy="2442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s"/>
              <a:t>Ballistic optics</a:t>
            </a:r>
            <a:r>
              <a:rPr lang="es"/>
              <a:t> aims at removing magnetic field gradients around the interaction point (IP) to use straight beam orbits for BPM alignment and calibration. In addition, this optics features very low chromaticity and no SR in the Final Doublet (ideal for first tuning).</a:t>
            </a:r>
            <a:endParaRPr/>
          </a:p>
          <a:p>
            <a:pPr indent="0" lvl="0" marL="0" rtl="0" algn="l">
              <a:lnSpc>
                <a:spcPct val="115000"/>
              </a:lnSpc>
              <a:spcBef>
                <a:spcPts val="1200"/>
              </a:spcBef>
              <a:spcAft>
                <a:spcPts val="0"/>
              </a:spcAft>
              <a:buNone/>
            </a:pPr>
            <a:r>
              <a:rPr b="1" lang="es"/>
              <a:t>Strategy:</a:t>
            </a:r>
            <a:endParaRPr b="1"/>
          </a:p>
          <a:p>
            <a:pPr indent="-317500" lvl="0" marL="457200" rtl="0" algn="l">
              <a:lnSpc>
                <a:spcPct val="115000"/>
              </a:lnSpc>
              <a:spcBef>
                <a:spcPts val="1200"/>
              </a:spcBef>
              <a:spcAft>
                <a:spcPts val="0"/>
              </a:spcAft>
              <a:buSzPts val="1400"/>
              <a:buChar char="●"/>
            </a:pPr>
            <a:r>
              <a:rPr lang="es"/>
              <a:t>Turn off certain IR quadrupoles and all IR sextupoles.</a:t>
            </a:r>
            <a:endParaRPr/>
          </a:p>
          <a:p>
            <a:pPr indent="-317500" lvl="0" marL="457200" rtl="0" algn="l">
              <a:lnSpc>
                <a:spcPct val="115000"/>
              </a:lnSpc>
              <a:spcBef>
                <a:spcPts val="0"/>
              </a:spcBef>
              <a:spcAft>
                <a:spcPts val="0"/>
              </a:spcAft>
              <a:buSzPts val="1400"/>
              <a:buChar char="●"/>
            </a:pPr>
            <a:r>
              <a:rPr lang="es"/>
              <a:t>Match the optical functions (BETX, BETY, ALFX, ALFY, DX, DPX) at the start and end of the IR to the baseline values.</a:t>
            </a:r>
            <a:endParaRPr/>
          </a:p>
          <a:p>
            <a:pPr indent="-317500" lvl="0" marL="457200" rtl="0" algn="l">
              <a:lnSpc>
                <a:spcPct val="115000"/>
              </a:lnSpc>
              <a:spcBef>
                <a:spcPts val="0"/>
              </a:spcBef>
              <a:spcAft>
                <a:spcPts val="0"/>
              </a:spcAft>
              <a:buSzPts val="1400"/>
              <a:buChar char="●"/>
            </a:pPr>
            <a:r>
              <a:rPr lang="es"/>
              <a:t>Aim to reduce the maximum beta functions in order to increase the Dynamic Aperture.</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pic>
        <p:nvPicPr>
          <p:cNvPr id="366" name="Google Shape;366;p58"/>
          <p:cNvPicPr preferRelativeResize="0"/>
          <p:nvPr/>
        </p:nvPicPr>
        <p:blipFill>
          <a:blip r:embed="rId3">
            <a:alphaModFix/>
          </a:blip>
          <a:stretch>
            <a:fillRect/>
          </a:stretch>
        </p:blipFill>
        <p:spPr>
          <a:xfrm>
            <a:off x="368425" y="1995050"/>
            <a:ext cx="4320000" cy="2519999"/>
          </a:xfrm>
          <a:prstGeom prst="rect">
            <a:avLst/>
          </a:prstGeom>
          <a:noFill/>
          <a:ln>
            <a:noFill/>
          </a:ln>
        </p:spPr>
      </p:pic>
      <p:sp>
        <p:nvSpPr>
          <p:cNvPr id="367" name="Google Shape;367;p58"/>
          <p:cNvSpPr txBox="1"/>
          <p:nvPr>
            <p:ph type="title"/>
          </p:nvPr>
        </p:nvSpPr>
        <p:spPr>
          <a:xfrm>
            <a:off x="678650" y="485900"/>
            <a:ext cx="6327300" cy="426000"/>
          </a:xfrm>
          <a:prstGeom prst="rect">
            <a:avLst/>
          </a:prstGeom>
        </p:spPr>
        <p:txBody>
          <a:bodyPr anchorCtr="0" anchor="t" bIns="35100" lIns="135000" spcFirstLastPara="1" rIns="54000" wrap="square" tIns="0">
            <a:normAutofit/>
          </a:bodyPr>
          <a:lstStyle/>
          <a:p>
            <a:pPr indent="0" lvl="0" marL="0" rtl="0" algn="l">
              <a:spcBef>
                <a:spcPts val="0"/>
              </a:spcBef>
              <a:spcAft>
                <a:spcPts val="0"/>
              </a:spcAft>
              <a:buNone/>
            </a:pPr>
            <a:r>
              <a:rPr lang="es" sz="2500"/>
              <a:t>Definition of the Ballistic Region</a:t>
            </a:r>
            <a:endParaRPr sz="2500"/>
          </a:p>
        </p:txBody>
      </p:sp>
      <p:sp>
        <p:nvSpPr>
          <p:cNvPr id="368" name="Google Shape;368;p58"/>
          <p:cNvSpPr txBox="1"/>
          <p:nvPr>
            <p:ph idx="12" type="sldNum"/>
          </p:nvPr>
        </p:nvSpPr>
        <p:spPr>
          <a:xfrm>
            <a:off x="8590201" y="4763162"/>
            <a:ext cx="553800" cy="339000"/>
          </a:xfrm>
          <a:prstGeom prst="rect">
            <a:avLst/>
          </a:prstGeom>
        </p:spPr>
        <p:txBody>
          <a:bodyPr anchorCtr="0" anchor="t" bIns="0" lIns="67500" spcFirstLastPara="1" rIns="67500" wrap="square" tIns="0">
            <a:noAutofit/>
          </a:bodyPr>
          <a:lstStyle/>
          <a:p>
            <a:pPr indent="0" lvl="0" marL="0" rtl="0" algn="ctr">
              <a:spcBef>
                <a:spcPts val="0"/>
              </a:spcBef>
              <a:spcAft>
                <a:spcPts val="0"/>
              </a:spcAft>
              <a:buNone/>
            </a:pPr>
            <a:fld id="{00000000-1234-1234-1234-123412341234}" type="slidenum">
              <a:rPr lang="es" sz="1000"/>
              <a:t>‹#›</a:t>
            </a:fld>
            <a:endParaRPr sz="1000"/>
          </a:p>
        </p:txBody>
      </p:sp>
      <p:sp>
        <p:nvSpPr>
          <p:cNvPr id="369" name="Google Shape;369;p58"/>
          <p:cNvSpPr txBox="1"/>
          <p:nvPr/>
        </p:nvSpPr>
        <p:spPr>
          <a:xfrm>
            <a:off x="595475" y="4579275"/>
            <a:ext cx="627300" cy="1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ARC2</a:t>
            </a:r>
            <a:endParaRPr b="1" sz="900">
              <a:solidFill>
                <a:schemeClr val="dk1"/>
              </a:solidFill>
            </a:endParaRPr>
          </a:p>
        </p:txBody>
      </p:sp>
      <p:sp>
        <p:nvSpPr>
          <p:cNvPr id="370" name="Google Shape;370;p58"/>
          <p:cNvSpPr txBox="1"/>
          <p:nvPr/>
        </p:nvSpPr>
        <p:spPr>
          <a:xfrm>
            <a:off x="4019650" y="4595625"/>
            <a:ext cx="527700" cy="15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ARC3</a:t>
            </a:r>
            <a:endParaRPr b="1" sz="900">
              <a:solidFill>
                <a:schemeClr val="dk1"/>
              </a:solidFill>
            </a:endParaRPr>
          </a:p>
        </p:txBody>
      </p:sp>
      <p:sp>
        <p:nvSpPr>
          <p:cNvPr id="371" name="Google Shape;371;p58"/>
          <p:cNvSpPr/>
          <p:nvPr/>
        </p:nvSpPr>
        <p:spPr>
          <a:xfrm>
            <a:off x="2175291" y="4379940"/>
            <a:ext cx="346800" cy="25800"/>
          </a:xfrm>
          <a:prstGeom prst="leftRightArrow">
            <a:avLst>
              <a:gd fmla="val 50000" name="adj1"/>
              <a:gd fmla="val 50000" name="adj2"/>
            </a:avLst>
          </a:prstGeom>
          <a:solidFill>
            <a:srgbClr val="38761D"/>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38761D"/>
              </a:solidFill>
            </a:endParaRPr>
          </a:p>
        </p:txBody>
      </p:sp>
      <p:sp>
        <p:nvSpPr>
          <p:cNvPr id="372" name="Google Shape;372;p58"/>
          <p:cNvSpPr txBox="1"/>
          <p:nvPr/>
        </p:nvSpPr>
        <p:spPr>
          <a:xfrm>
            <a:off x="2184000" y="4298498"/>
            <a:ext cx="481800" cy="1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BR</a:t>
            </a:r>
            <a:endParaRPr b="1" sz="900">
              <a:solidFill>
                <a:schemeClr val="dk1"/>
              </a:solidFill>
            </a:endParaRPr>
          </a:p>
        </p:txBody>
      </p:sp>
      <p:sp>
        <p:nvSpPr>
          <p:cNvPr id="373" name="Google Shape;373;p58"/>
          <p:cNvSpPr txBox="1"/>
          <p:nvPr/>
        </p:nvSpPr>
        <p:spPr>
          <a:xfrm>
            <a:off x="270600" y="911900"/>
            <a:ext cx="5215800" cy="8958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Char char="➔"/>
            </a:pPr>
            <a:r>
              <a:rPr lang="es">
                <a:solidFill>
                  <a:schemeClr val="dk1"/>
                </a:solidFill>
              </a:rPr>
              <a:t>Select a</a:t>
            </a:r>
            <a:r>
              <a:rPr b="1" lang="es">
                <a:solidFill>
                  <a:schemeClr val="dk1"/>
                </a:solidFill>
              </a:rPr>
              <a:t> </a:t>
            </a:r>
            <a:r>
              <a:rPr lang="es">
                <a:solidFill>
                  <a:schemeClr val="dk1"/>
                </a:solidFill>
              </a:rPr>
              <a:t>Ballistic Region (BR) in the </a:t>
            </a:r>
            <a:r>
              <a:rPr lang="es">
                <a:solidFill>
                  <a:schemeClr val="dk1"/>
                </a:solidFill>
                <a:latin typeface="Libre Franklin"/>
                <a:ea typeface="Libre Franklin"/>
                <a:cs typeface="Libre Franklin"/>
                <a:sym typeface="Libre Franklin"/>
              </a:rPr>
              <a:t>Interaction Region (IR) </a:t>
            </a:r>
            <a:r>
              <a:rPr lang="es">
                <a:solidFill>
                  <a:schemeClr val="dk1"/>
                </a:solidFill>
              </a:rPr>
              <a:t>and</a:t>
            </a:r>
            <a:r>
              <a:rPr b="1" lang="es">
                <a:solidFill>
                  <a:schemeClr val="dk1"/>
                </a:solidFill>
              </a:rPr>
              <a:t> turn off the quadrupoles</a:t>
            </a:r>
            <a:r>
              <a:rPr lang="es">
                <a:solidFill>
                  <a:schemeClr val="dk1"/>
                </a:solidFill>
              </a:rPr>
              <a:t> there.</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b="1" lang="es">
                <a:solidFill>
                  <a:schemeClr val="dk1"/>
                </a:solidFill>
                <a:latin typeface="Libre Franklin"/>
                <a:ea typeface="Libre Franklin"/>
                <a:cs typeface="Libre Franklin"/>
                <a:sym typeface="Libre Franklin"/>
              </a:rPr>
              <a:t>Turn off all the sextupoles </a:t>
            </a:r>
            <a:r>
              <a:rPr lang="es">
                <a:solidFill>
                  <a:schemeClr val="dk1"/>
                </a:solidFill>
                <a:latin typeface="Libre Franklin"/>
                <a:ea typeface="Libre Franklin"/>
                <a:cs typeface="Libre Franklin"/>
                <a:sym typeface="Libre Franklin"/>
              </a:rPr>
              <a:t>in the IR</a:t>
            </a:r>
            <a:endParaRPr>
              <a:solidFill>
                <a:schemeClr val="dk1"/>
              </a:solidFill>
              <a:latin typeface="Libre Franklin"/>
              <a:ea typeface="Libre Franklin"/>
              <a:cs typeface="Libre Franklin"/>
              <a:sym typeface="Libre Franklin"/>
            </a:endParaRPr>
          </a:p>
        </p:txBody>
      </p:sp>
      <p:sp>
        <p:nvSpPr>
          <p:cNvPr id="374" name="Google Shape;374;p58"/>
          <p:cNvSpPr txBox="1"/>
          <p:nvPr/>
        </p:nvSpPr>
        <p:spPr>
          <a:xfrm>
            <a:off x="1963425" y="4579277"/>
            <a:ext cx="819600" cy="188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900">
                <a:solidFill>
                  <a:schemeClr val="dk1"/>
                </a:solidFill>
              </a:rPr>
              <a:t>IR</a:t>
            </a:r>
            <a:endParaRPr b="1" sz="900">
              <a:solidFill>
                <a:schemeClr val="dk1"/>
              </a:solidFill>
            </a:endParaRPr>
          </a:p>
        </p:txBody>
      </p:sp>
      <p:sp>
        <p:nvSpPr>
          <p:cNvPr id="375" name="Google Shape;375;p58"/>
          <p:cNvSpPr/>
          <p:nvPr/>
        </p:nvSpPr>
        <p:spPr>
          <a:xfrm>
            <a:off x="915249" y="4579275"/>
            <a:ext cx="3263700" cy="25800"/>
          </a:xfrm>
          <a:prstGeom prst="leftRightArrow">
            <a:avLst>
              <a:gd fmla="val 50000" name="adj1"/>
              <a:gd fmla="val 50000" name="adj2"/>
            </a:avLst>
          </a:prstGeom>
          <a:solidFill>
            <a:srgbClr val="21212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76" name="Google Shape;376;p58"/>
          <p:cNvPicPr preferRelativeResize="0"/>
          <p:nvPr/>
        </p:nvPicPr>
        <p:blipFill>
          <a:blip r:embed="rId4">
            <a:alphaModFix/>
          </a:blip>
          <a:stretch>
            <a:fillRect/>
          </a:stretch>
        </p:blipFill>
        <p:spPr>
          <a:xfrm>
            <a:off x="4651784" y="2006850"/>
            <a:ext cx="4320000" cy="2519999"/>
          </a:xfrm>
          <a:prstGeom prst="rect">
            <a:avLst/>
          </a:prstGeom>
          <a:noFill/>
          <a:ln>
            <a:noFill/>
          </a:ln>
        </p:spPr>
      </p:pic>
      <p:sp>
        <p:nvSpPr>
          <p:cNvPr id="377" name="Google Shape;377;p58"/>
          <p:cNvSpPr txBox="1"/>
          <p:nvPr/>
        </p:nvSpPr>
        <p:spPr>
          <a:xfrm>
            <a:off x="1972375" y="1756175"/>
            <a:ext cx="1416900" cy="45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rPr>
              <a:t>Baseline lattice</a:t>
            </a:r>
            <a:endParaRPr>
              <a:solidFill>
                <a:schemeClr val="dk1"/>
              </a:solidFill>
            </a:endParaRPr>
          </a:p>
        </p:txBody>
      </p:sp>
      <p:sp>
        <p:nvSpPr>
          <p:cNvPr id="378" name="Google Shape;378;p58"/>
          <p:cNvSpPr txBox="1"/>
          <p:nvPr/>
        </p:nvSpPr>
        <p:spPr>
          <a:xfrm>
            <a:off x="6149550" y="1756175"/>
            <a:ext cx="1416900" cy="45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rPr>
              <a:t>Ballistic lattice</a:t>
            </a:r>
            <a:endParaRPr>
              <a:solidFill>
                <a:schemeClr val="dk1"/>
              </a:solidFill>
            </a:endParaRPr>
          </a:p>
        </p:txBody>
      </p:sp>
      <p:sp>
        <p:nvSpPr>
          <p:cNvPr id="379" name="Google Shape;379;p58"/>
          <p:cNvSpPr txBox="1"/>
          <p:nvPr/>
        </p:nvSpPr>
        <p:spPr>
          <a:xfrm>
            <a:off x="4890963" y="4607138"/>
            <a:ext cx="627300" cy="1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ARC2</a:t>
            </a:r>
            <a:endParaRPr b="1" sz="900">
              <a:solidFill>
                <a:schemeClr val="dk1"/>
              </a:solidFill>
            </a:endParaRPr>
          </a:p>
        </p:txBody>
      </p:sp>
      <p:sp>
        <p:nvSpPr>
          <p:cNvPr id="380" name="Google Shape;380;p58"/>
          <p:cNvSpPr txBox="1"/>
          <p:nvPr/>
        </p:nvSpPr>
        <p:spPr>
          <a:xfrm>
            <a:off x="8298188" y="4607138"/>
            <a:ext cx="527700" cy="15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ARC3</a:t>
            </a:r>
            <a:endParaRPr b="1" sz="900">
              <a:solidFill>
                <a:schemeClr val="dk1"/>
              </a:solidFill>
            </a:endParaRPr>
          </a:p>
        </p:txBody>
      </p:sp>
      <p:sp>
        <p:nvSpPr>
          <p:cNvPr id="381" name="Google Shape;381;p58"/>
          <p:cNvSpPr/>
          <p:nvPr/>
        </p:nvSpPr>
        <p:spPr>
          <a:xfrm>
            <a:off x="6495329" y="4379952"/>
            <a:ext cx="346800" cy="25800"/>
          </a:xfrm>
          <a:prstGeom prst="leftRightArrow">
            <a:avLst>
              <a:gd fmla="val 50000" name="adj1"/>
              <a:gd fmla="val 50000" name="adj2"/>
            </a:avLst>
          </a:prstGeom>
          <a:solidFill>
            <a:srgbClr val="38761D"/>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38761D"/>
              </a:solidFill>
            </a:endParaRPr>
          </a:p>
        </p:txBody>
      </p:sp>
      <p:sp>
        <p:nvSpPr>
          <p:cNvPr id="382" name="Google Shape;382;p58"/>
          <p:cNvSpPr txBox="1"/>
          <p:nvPr/>
        </p:nvSpPr>
        <p:spPr>
          <a:xfrm>
            <a:off x="6464712" y="4298510"/>
            <a:ext cx="481800" cy="1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BR</a:t>
            </a:r>
            <a:endParaRPr b="1" sz="900">
              <a:solidFill>
                <a:schemeClr val="dk1"/>
              </a:solidFill>
            </a:endParaRPr>
          </a:p>
        </p:txBody>
      </p:sp>
      <p:sp>
        <p:nvSpPr>
          <p:cNvPr id="383" name="Google Shape;383;p58"/>
          <p:cNvSpPr txBox="1"/>
          <p:nvPr/>
        </p:nvSpPr>
        <p:spPr>
          <a:xfrm>
            <a:off x="6258913" y="4607139"/>
            <a:ext cx="819600" cy="188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900">
                <a:solidFill>
                  <a:schemeClr val="dk1"/>
                </a:solidFill>
              </a:rPr>
              <a:t>IR</a:t>
            </a:r>
            <a:endParaRPr b="1" sz="900">
              <a:solidFill>
                <a:schemeClr val="dk1"/>
              </a:solidFill>
            </a:endParaRPr>
          </a:p>
        </p:txBody>
      </p:sp>
      <p:sp>
        <p:nvSpPr>
          <p:cNvPr id="384" name="Google Shape;384;p58"/>
          <p:cNvSpPr/>
          <p:nvPr/>
        </p:nvSpPr>
        <p:spPr>
          <a:xfrm>
            <a:off x="5201587" y="4554088"/>
            <a:ext cx="3263700" cy="25800"/>
          </a:xfrm>
          <a:prstGeom prst="leftRightArrow">
            <a:avLst>
              <a:gd fmla="val 50000" name="adj1"/>
              <a:gd fmla="val 50000" name="adj2"/>
            </a:avLst>
          </a:prstGeom>
          <a:solidFill>
            <a:srgbClr val="21212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pic>
        <p:nvPicPr>
          <p:cNvPr id="389" name="Google Shape;389;p59"/>
          <p:cNvPicPr preferRelativeResize="0"/>
          <p:nvPr/>
        </p:nvPicPr>
        <p:blipFill>
          <a:blip r:embed="rId3">
            <a:alphaModFix/>
          </a:blip>
          <a:stretch>
            <a:fillRect/>
          </a:stretch>
        </p:blipFill>
        <p:spPr>
          <a:xfrm>
            <a:off x="493373" y="1928825"/>
            <a:ext cx="3960003" cy="2879999"/>
          </a:xfrm>
          <a:prstGeom prst="rect">
            <a:avLst/>
          </a:prstGeom>
          <a:noFill/>
          <a:ln>
            <a:noFill/>
          </a:ln>
        </p:spPr>
      </p:pic>
      <p:pic>
        <p:nvPicPr>
          <p:cNvPr id="390" name="Google Shape;390;p59"/>
          <p:cNvPicPr preferRelativeResize="0"/>
          <p:nvPr/>
        </p:nvPicPr>
        <p:blipFill>
          <a:blip r:embed="rId4">
            <a:alphaModFix/>
          </a:blip>
          <a:stretch>
            <a:fillRect/>
          </a:stretch>
        </p:blipFill>
        <p:spPr>
          <a:xfrm>
            <a:off x="4689873" y="1928825"/>
            <a:ext cx="3960003" cy="2879999"/>
          </a:xfrm>
          <a:prstGeom prst="rect">
            <a:avLst/>
          </a:prstGeom>
          <a:noFill/>
          <a:ln>
            <a:noFill/>
          </a:ln>
        </p:spPr>
      </p:pic>
      <p:sp>
        <p:nvSpPr>
          <p:cNvPr id="391" name="Google Shape;391;p59"/>
          <p:cNvSpPr txBox="1"/>
          <p:nvPr>
            <p:ph idx="12" type="sldNum"/>
          </p:nvPr>
        </p:nvSpPr>
        <p:spPr>
          <a:xfrm>
            <a:off x="8588226" y="4804512"/>
            <a:ext cx="553800" cy="339000"/>
          </a:xfrm>
          <a:prstGeom prst="rect">
            <a:avLst/>
          </a:prstGeom>
        </p:spPr>
        <p:txBody>
          <a:bodyPr anchorCtr="0" anchor="t" bIns="0" lIns="67500" spcFirstLastPara="1" rIns="67500" wrap="square" tIns="0">
            <a:noAutofit/>
          </a:bodyPr>
          <a:lstStyle/>
          <a:p>
            <a:pPr indent="0" lvl="0" marL="0" rtl="0" algn="ctr">
              <a:spcBef>
                <a:spcPts val="0"/>
              </a:spcBef>
              <a:spcAft>
                <a:spcPts val="0"/>
              </a:spcAft>
              <a:buNone/>
            </a:pPr>
            <a:fld id="{00000000-1234-1234-1234-123412341234}" type="slidenum">
              <a:rPr lang="es" sz="1000"/>
              <a:t>‹#›</a:t>
            </a:fld>
            <a:endParaRPr sz="1000"/>
          </a:p>
        </p:txBody>
      </p:sp>
      <p:sp>
        <p:nvSpPr>
          <p:cNvPr id="392" name="Google Shape;392;p59"/>
          <p:cNvSpPr txBox="1"/>
          <p:nvPr/>
        </p:nvSpPr>
        <p:spPr>
          <a:xfrm>
            <a:off x="2799225" y="2905850"/>
            <a:ext cx="322500" cy="21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IP</a:t>
            </a:r>
            <a:endParaRPr b="1" sz="900">
              <a:solidFill>
                <a:schemeClr val="dk1"/>
              </a:solidFill>
            </a:endParaRPr>
          </a:p>
        </p:txBody>
      </p:sp>
      <p:cxnSp>
        <p:nvCxnSpPr>
          <p:cNvPr id="393" name="Google Shape;393;p59"/>
          <p:cNvCxnSpPr/>
          <p:nvPr/>
        </p:nvCxnSpPr>
        <p:spPr>
          <a:xfrm rot="10800000">
            <a:off x="2707900" y="3053000"/>
            <a:ext cx="175200" cy="5700"/>
          </a:xfrm>
          <a:prstGeom prst="straightConnector1">
            <a:avLst/>
          </a:prstGeom>
          <a:noFill/>
          <a:ln cap="flat" cmpd="sng" w="9525">
            <a:solidFill>
              <a:schemeClr val="dk2"/>
            </a:solidFill>
            <a:prstDash val="solid"/>
            <a:round/>
            <a:headEnd len="med" w="med" type="none"/>
            <a:tailEnd len="med" w="med" type="triangle"/>
          </a:ln>
        </p:spPr>
      </p:cxnSp>
      <p:cxnSp>
        <p:nvCxnSpPr>
          <p:cNvPr id="394" name="Google Shape;394;p59"/>
          <p:cNvCxnSpPr/>
          <p:nvPr/>
        </p:nvCxnSpPr>
        <p:spPr>
          <a:xfrm rot="10800000">
            <a:off x="6904975" y="3123950"/>
            <a:ext cx="175200" cy="5700"/>
          </a:xfrm>
          <a:prstGeom prst="straightConnector1">
            <a:avLst/>
          </a:prstGeom>
          <a:noFill/>
          <a:ln cap="flat" cmpd="sng" w="9525">
            <a:solidFill>
              <a:schemeClr val="dk2"/>
            </a:solidFill>
            <a:prstDash val="solid"/>
            <a:round/>
            <a:headEnd len="med" w="med" type="none"/>
            <a:tailEnd len="med" w="med" type="triangle"/>
          </a:ln>
        </p:spPr>
      </p:cxnSp>
      <p:sp>
        <p:nvSpPr>
          <p:cNvPr id="395" name="Google Shape;395;p59"/>
          <p:cNvSpPr txBox="1"/>
          <p:nvPr/>
        </p:nvSpPr>
        <p:spPr>
          <a:xfrm>
            <a:off x="7042900" y="2975425"/>
            <a:ext cx="322500" cy="21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900">
                <a:solidFill>
                  <a:schemeClr val="dk1"/>
                </a:solidFill>
              </a:rPr>
              <a:t>IP</a:t>
            </a:r>
            <a:endParaRPr b="1" sz="900">
              <a:solidFill>
                <a:schemeClr val="dk1"/>
              </a:solidFill>
            </a:endParaRPr>
          </a:p>
        </p:txBody>
      </p:sp>
      <p:sp>
        <p:nvSpPr>
          <p:cNvPr id="396" name="Google Shape;396;p59"/>
          <p:cNvSpPr/>
          <p:nvPr/>
        </p:nvSpPr>
        <p:spPr>
          <a:xfrm>
            <a:off x="1128150" y="4752725"/>
            <a:ext cx="2724300" cy="56100"/>
          </a:xfrm>
          <a:prstGeom prst="leftRightArrow">
            <a:avLst>
              <a:gd fmla="val 50000" name="adj1"/>
              <a:gd fmla="val 50000" name="adj2"/>
            </a:avLst>
          </a:prstGeom>
          <a:solidFill>
            <a:srgbClr val="38761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7" name="Google Shape;397;p59"/>
          <p:cNvSpPr txBox="1"/>
          <p:nvPr/>
        </p:nvSpPr>
        <p:spPr>
          <a:xfrm>
            <a:off x="1972375" y="4752725"/>
            <a:ext cx="1002000" cy="18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900">
                <a:solidFill>
                  <a:schemeClr val="dk1"/>
                </a:solidFill>
              </a:rPr>
              <a:t>Ballistic Region</a:t>
            </a:r>
            <a:endParaRPr sz="900">
              <a:solidFill>
                <a:schemeClr val="dk1"/>
              </a:solidFill>
            </a:endParaRPr>
          </a:p>
        </p:txBody>
      </p:sp>
      <p:sp>
        <p:nvSpPr>
          <p:cNvPr id="398" name="Google Shape;398;p59"/>
          <p:cNvSpPr txBox="1"/>
          <p:nvPr/>
        </p:nvSpPr>
        <p:spPr>
          <a:xfrm>
            <a:off x="6357000" y="4752725"/>
            <a:ext cx="1002000" cy="18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900">
                <a:solidFill>
                  <a:schemeClr val="dk1"/>
                </a:solidFill>
              </a:rPr>
              <a:t>Ballistic Region</a:t>
            </a:r>
            <a:endParaRPr sz="900">
              <a:solidFill>
                <a:schemeClr val="dk1"/>
              </a:solidFill>
            </a:endParaRPr>
          </a:p>
        </p:txBody>
      </p:sp>
      <p:sp>
        <p:nvSpPr>
          <p:cNvPr id="399" name="Google Shape;399;p59"/>
          <p:cNvSpPr/>
          <p:nvPr/>
        </p:nvSpPr>
        <p:spPr>
          <a:xfrm>
            <a:off x="5307725" y="4752725"/>
            <a:ext cx="2724300" cy="56100"/>
          </a:xfrm>
          <a:prstGeom prst="leftRightArrow">
            <a:avLst>
              <a:gd fmla="val 50000" name="adj1"/>
              <a:gd fmla="val 50000" name="adj2"/>
            </a:avLst>
          </a:prstGeom>
          <a:solidFill>
            <a:srgbClr val="38761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0" name="Google Shape;400;p59"/>
          <p:cNvSpPr txBox="1"/>
          <p:nvPr/>
        </p:nvSpPr>
        <p:spPr>
          <a:xfrm>
            <a:off x="1972375" y="1756175"/>
            <a:ext cx="1416900" cy="45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rPr>
              <a:t>Baseline lattice</a:t>
            </a:r>
            <a:endParaRPr>
              <a:solidFill>
                <a:schemeClr val="dk1"/>
              </a:solidFill>
            </a:endParaRPr>
          </a:p>
        </p:txBody>
      </p:sp>
      <p:sp>
        <p:nvSpPr>
          <p:cNvPr id="401" name="Google Shape;401;p59"/>
          <p:cNvSpPr txBox="1"/>
          <p:nvPr/>
        </p:nvSpPr>
        <p:spPr>
          <a:xfrm>
            <a:off x="6149550" y="1756175"/>
            <a:ext cx="1416900" cy="45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rPr>
              <a:t>Ballistic lattice</a:t>
            </a:r>
            <a:endParaRPr>
              <a:solidFill>
                <a:schemeClr val="dk1"/>
              </a:solidFill>
            </a:endParaRPr>
          </a:p>
        </p:txBody>
      </p:sp>
      <p:sp>
        <p:nvSpPr>
          <p:cNvPr id="402" name="Google Shape;402;p59"/>
          <p:cNvSpPr txBox="1"/>
          <p:nvPr>
            <p:ph type="title"/>
          </p:nvPr>
        </p:nvSpPr>
        <p:spPr>
          <a:xfrm>
            <a:off x="678650" y="485900"/>
            <a:ext cx="6327300" cy="426000"/>
          </a:xfrm>
          <a:prstGeom prst="rect">
            <a:avLst/>
          </a:prstGeom>
        </p:spPr>
        <p:txBody>
          <a:bodyPr anchorCtr="0" anchor="t" bIns="35100" lIns="135000" spcFirstLastPara="1" rIns="54000" wrap="square" tIns="0">
            <a:normAutofit/>
          </a:bodyPr>
          <a:lstStyle/>
          <a:p>
            <a:pPr indent="0" lvl="0" marL="0" rtl="0" algn="l">
              <a:spcBef>
                <a:spcPts val="0"/>
              </a:spcBef>
              <a:spcAft>
                <a:spcPts val="0"/>
              </a:spcAft>
              <a:buNone/>
            </a:pPr>
            <a:r>
              <a:rPr lang="es" sz="2500"/>
              <a:t>Definition of the Ballistic Region</a:t>
            </a:r>
            <a:endParaRPr sz="2500"/>
          </a:p>
        </p:txBody>
      </p:sp>
      <p:sp>
        <p:nvSpPr>
          <p:cNvPr id="403" name="Google Shape;403;p59"/>
          <p:cNvSpPr txBox="1"/>
          <p:nvPr/>
        </p:nvSpPr>
        <p:spPr>
          <a:xfrm>
            <a:off x="270600" y="911900"/>
            <a:ext cx="5215800" cy="8958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Char char="➔"/>
            </a:pPr>
            <a:r>
              <a:rPr lang="es">
                <a:solidFill>
                  <a:schemeClr val="dk1"/>
                </a:solidFill>
              </a:rPr>
              <a:t>Select a</a:t>
            </a:r>
            <a:r>
              <a:rPr b="1" lang="es">
                <a:solidFill>
                  <a:schemeClr val="dk1"/>
                </a:solidFill>
              </a:rPr>
              <a:t> </a:t>
            </a:r>
            <a:r>
              <a:rPr lang="es">
                <a:solidFill>
                  <a:schemeClr val="dk1"/>
                </a:solidFill>
              </a:rPr>
              <a:t>Ballistic Region (BR) in the </a:t>
            </a:r>
            <a:r>
              <a:rPr lang="es">
                <a:solidFill>
                  <a:schemeClr val="dk1"/>
                </a:solidFill>
                <a:latin typeface="Libre Franklin"/>
                <a:ea typeface="Libre Franklin"/>
                <a:cs typeface="Libre Franklin"/>
                <a:sym typeface="Libre Franklin"/>
              </a:rPr>
              <a:t>Interaction Region (IR) </a:t>
            </a:r>
            <a:r>
              <a:rPr lang="es">
                <a:solidFill>
                  <a:schemeClr val="dk1"/>
                </a:solidFill>
              </a:rPr>
              <a:t>and</a:t>
            </a:r>
            <a:r>
              <a:rPr b="1" lang="es">
                <a:solidFill>
                  <a:schemeClr val="dk1"/>
                </a:solidFill>
              </a:rPr>
              <a:t> turn off the quadrupoles</a:t>
            </a:r>
            <a:r>
              <a:rPr lang="es">
                <a:solidFill>
                  <a:schemeClr val="dk1"/>
                </a:solidFill>
              </a:rPr>
              <a:t> there.</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b="1" lang="es">
                <a:solidFill>
                  <a:schemeClr val="dk1"/>
                </a:solidFill>
                <a:latin typeface="Libre Franklin"/>
                <a:ea typeface="Libre Franklin"/>
                <a:cs typeface="Libre Franklin"/>
                <a:sym typeface="Libre Franklin"/>
              </a:rPr>
              <a:t>Turn off all the sextupoles </a:t>
            </a:r>
            <a:r>
              <a:rPr lang="es">
                <a:solidFill>
                  <a:schemeClr val="dk1"/>
                </a:solidFill>
                <a:latin typeface="Libre Franklin"/>
                <a:ea typeface="Libre Franklin"/>
                <a:cs typeface="Libre Franklin"/>
                <a:sym typeface="Libre Franklin"/>
              </a:rPr>
              <a:t>in the IR</a:t>
            </a:r>
            <a:endParaRPr>
              <a:solidFill>
                <a:schemeClr val="dk1"/>
              </a:solidFill>
              <a:latin typeface="Libre Franklin"/>
              <a:ea typeface="Libre Franklin"/>
              <a:cs typeface="Libre Franklin"/>
              <a:sym typeface="Libre Franklin"/>
            </a:endParaRPr>
          </a:p>
        </p:txBody>
      </p:sp>
      <p:sp>
        <p:nvSpPr>
          <p:cNvPr id="404" name="Google Shape;404;p59"/>
          <p:cNvSpPr/>
          <p:nvPr/>
        </p:nvSpPr>
        <p:spPr>
          <a:xfrm>
            <a:off x="5307725" y="2456125"/>
            <a:ext cx="72000" cy="218100"/>
          </a:xfrm>
          <a:prstGeom prst="rect">
            <a:avLst/>
          </a:prstGeom>
          <a:no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5" name="Google Shape;405;p59"/>
          <p:cNvSpPr/>
          <p:nvPr/>
        </p:nvSpPr>
        <p:spPr>
          <a:xfrm>
            <a:off x="7997350" y="2456125"/>
            <a:ext cx="72000" cy="293400"/>
          </a:xfrm>
          <a:prstGeom prst="rect">
            <a:avLst/>
          </a:prstGeom>
          <a:no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60"/>
          <p:cNvSpPr txBox="1"/>
          <p:nvPr>
            <p:ph type="title"/>
          </p:nvPr>
        </p:nvSpPr>
        <p:spPr>
          <a:xfrm>
            <a:off x="752875" y="370400"/>
            <a:ext cx="6327300" cy="426000"/>
          </a:xfrm>
          <a:prstGeom prst="rect">
            <a:avLst/>
          </a:prstGeom>
        </p:spPr>
        <p:txBody>
          <a:bodyPr anchorCtr="0" anchor="t" bIns="35100" lIns="135000" spcFirstLastPara="1" rIns="54000" wrap="square" tIns="0">
            <a:normAutofit/>
          </a:bodyPr>
          <a:lstStyle/>
          <a:p>
            <a:pPr indent="0" lvl="0" marL="0" rtl="0" algn="l">
              <a:spcBef>
                <a:spcPts val="0"/>
              </a:spcBef>
              <a:spcAft>
                <a:spcPts val="0"/>
              </a:spcAft>
              <a:buNone/>
            </a:pPr>
            <a:r>
              <a:rPr lang="es" sz="2500"/>
              <a:t>Maximum Beta Functions</a:t>
            </a:r>
            <a:endParaRPr sz="2500"/>
          </a:p>
        </p:txBody>
      </p:sp>
      <p:sp>
        <p:nvSpPr>
          <p:cNvPr id="411" name="Google Shape;411;p60"/>
          <p:cNvSpPr txBox="1"/>
          <p:nvPr>
            <p:ph idx="12" type="sldNum"/>
          </p:nvPr>
        </p:nvSpPr>
        <p:spPr>
          <a:xfrm>
            <a:off x="8588226" y="4804512"/>
            <a:ext cx="553800" cy="339000"/>
          </a:xfrm>
          <a:prstGeom prst="rect">
            <a:avLst/>
          </a:prstGeom>
        </p:spPr>
        <p:txBody>
          <a:bodyPr anchorCtr="0" anchor="t" bIns="0" lIns="67500" spcFirstLastPara="1" rIns="67500" wrap="square" tIns="0">
            <a:noAutofit/>
          </a:bodyPr>
          <a:lstStyle/>
          <a:p>
            <a:pPr indent="0" lvl="0" marL="0" rtl="0" algn="ctr">
              <a:spcBef>
                <a:spcPts val="0"/>
              </a:spcBef>
              <a:spcAft>
                <a:spcPts val="0"/>
              </a:spcAft>
              <a:buNone/>
            </a:pPr>
            <a:fld id="{00000000-1234-1234-1234-123412341234}" type="slidenum">
              <a:rPr lang="es" sz="1000"/>
              <a:t>‹#›</a:t>
            </a:fld>
            <a:endParaRPr sz="1000"/>
          </a:p>
        </p:txBody>
      </p:sp>
      <p:sp>
        <p:nvSpPr>
          <p:cNvPr id="412" name="Google Shape;412;p60"/>
          <p:cNvSpPr txBox="1"/>
          <p:nvPr/>
        </p:nvSpPr>
        <p:spPr>
          <a:xfrm>
            <a:off x="252000" y="848775"/>
            <a:ext cx="6587400" cy="648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Char char="➔"/>
            </a:pPr>
            <a:r>
              <a:rPr lang="es">
                <a:solidFill>
                  <a:schemeClr val="dk1"/>
                </a:solidFill>
              </a:rPr>
              <a:t>With this optics, the maximum BETX and BETY functions are decreased by 30% and threefold, respectively.</a:t>
            </a:r>
            <a:endParaRPr b="1">
              <a:solidFill>
                <a:schemeClr val="dk1"/>
              </a:solidFill>
              <a:latin typeface="Libre Franklin"/>
              <a:ea typeface="Libre Franklin"/>
              <a:cs typeface="Libre Franklin"/>
              <a:sym typeface="Libre Franklin"/>
            </a:endParaRPr>
          </a:p>
        </p:txBody>
      </p:sp>
      <p:pic>
        <p:nvPicPr>
          <p:cNvPr id="413" name="Google Shape;413;p60"/>
          <p:cNvPicPr preferRelativeResize="0"/>
          <p:nvPr/>
        </p:nvPicPr>
        <p:blipFill>
          <a:blip r:embed="rId3">
            <a:alphaModFix/>
          </a:blip>
          <a:stretch>
            <a:fillRect/>
          </a:stretch>
        </p:blipFill>
        <p:spPr>
          <a:xfrm>
            <a:off x="252000" y="1824325"/>
            <a:ext cx="4320000" cy="2519999"/>
          </a:xfrm>
          <a:prstGeom prst="rect">
            <a:avLst/>
          </a:prstGeom>
          <a:noFill/>
          <a:ln>
            <a:noFill/>
          </a:ln>
        </p:spPr>
      </p:pic>
      <p:pic>
        <p:nvPicPr>
          <p:cNvPr id="414" name="Google Shape;414;p60"/>
          <p:cNvPicPr preferRelativeResize="0"/>
          <p:nvPr/>
        </p:nvPicPr>
        <p:blipFill>
          <a:blip r:embed="rId4">
            <a:alphaModFix/>
          </a:blip>
          <a:stretch>
            <a:fillRect/>
          </a:stretch>
        </p:blipFill>
        <p:spPr>
          <a:xfrm>
            <a:off x="4698000" y="1824325"/>
            <a:ext cx="4320000" cy="25199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61"/>
          <p:cNvSpPr txBox="1"/>
          <p:nvPr/>
        </p:nvSpPr>
        <p:spPr>
          <a:xfrm>
            <a:off x="363000" y="1202825"/>
            <a:ext cx="3751800" cy="339000"/>
          </a:xfrm>
          <a:prstGeom prst="rect">
            <a:avLst/>
          </a:prstGeom>
          <a:noFill/>
          <a:ln>
            <a:noFill/>
          </a:ln>
        </p:spPr>
        <p:txBody>
          <a:bodyPr anchorCtr="0" anchor="t" bIns="35100" lIns="135000" spcFirstLastPara="1" rIns="54000" wrap="square" tIns="0">
            <a:normAutofit lnSpcReduction="20000"/>
          </a:bodyPr>
          <a:lstStyle/>
          <a:p>
            <a:pPr indent="0" lvl="0" marL="0" marR="0" rtl="0" algn="l">
              <a:lnSpc>
                <a:spcPct val="80000"/>
              </a:lnSpc>
              <a:spcBef>
                <a:spcPts val="0"/>
              </a:spcBef>
              <a:spcAft>
                <a:spcPts val="0"/>
              </a:spcAft>
              <a:buClr>
                <a:schemeClr val="dk1"/>
              </a:buClr>
              <a:buSzPts val="3200"/>
              <a:buFont typeface="Libre Franklin"/>
              <a:buNone/>
            </a:pPr>
            <a:r>
              <a:t/>
            </a:r>
            <a:endParaRPr b="1" i="0" sz="3200" u="none">
              <a:solidFill>
                <a:schemeClr val="dk1"/>
              </a:solidFill>
              <a:latin typeface="Libre Franklin"/>
              <a:ea typeface="Libre Franklin"/>
              <a:cs typeface="Libre Franklin"/>
              <a:sym typeface="Libre Franklin"/>
            </a:endParaRPr>
          </a:p>
        </p:txBody>
      </p:sp>
      <p:sp>
        <p:nvSpPr>
          <p:cNvPr id="420" name="Google Shape;420;p61"/>
          <p:cNvSpPr txBox="1"/>
          <p:nvPr/>
        </p:nvSpPr>
        <p:spPr>
          <a:xfrm>
            <a:off x="599400" y="1292950"/>
            <a:ext cx="3279000" cy="1887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1200"/>
              </a:spcBef>
              <a:spcAft>
                <a:spcPts val="0"/>
              </a:spcAft>
              <a:buSzPts val="1400"/>
              <a:buChar char="●"/>
            </a:pPr>
            <a:r>
              <a:rPr lang="es">
                <a:highlight>
                  <a:srgbClr val="FFFFFF"/>
                </a:highlight>
              </a:rPr>
              <a:t>Lower max</a:t>
            </a:r>
            <a:r>
              <a:rPr lang="es">
                <a:highlight>
                  <a:srgbClr val="FFFFFF"/>
                </a:highlight>
              </a:rPr>
              <a:t> beta functions.</a:t>
            </a:r>
            <a:endParaRPr>
              <a:highlight>
                <a:srgbClr val="FFFFFF"/>
              </a:highlight>
            </a:endParaRPr>
          </a:p>
          <a:p>
            <a:pPr indent="-317500" lvl="0" marL="457200" rtl="0" algn="l">
              <a:lnSpc>
                <a:spcPct val="115000"/>
              </a:lnSpc>
              <a:spcBef>
                <a:spcPts val="0"/>
              </a:spcBef>
              <a:spcAft>
                <a:spcPts val="0"/>
              </a:spcAft>
              <a:buSzPts val="1400"/>
              <a:buChar char="●"/>
            </a:pPr>
            <a:r>
              <a:rPr lang="es">
                <a:highlight>
                  <a:srgbClr val="FFFFFF"/>
                </a:highlight>
              </a:rPr>
              <a:t>The natural chromaticity in the lattice decreased and is corrected by the sextupoles in the arcs.</a:t>
            </a:r>
            <a:endParaRPr>
              <a:highlight>
                <a:srgbClr val="FFFFFF"/>
              </a:highlight>
            </a:endParaRPr>
          </a:p>
          <a:p>
            <a:pPr indent="-317500" lvl="0" marL="457200" rtl="0" algn="l">
              <a:lnSpc>
                <a:spcPct val="115000"/>
              </a:lnSpc>
              <a:spcBef>
                <a:spcPts val="0"/>
              </a:spcBef>
              <a:spcAft>
                <a:spcPts val="0"/>
              </a:spcAft>
              <a:buSzPts val="1400"/>
              <a:buChar char="●"/>
            </a:pPr>
            <a:r>
              <a:rPr lang="es">
                <a:highlight>
                  <a:srgbClr val="FFFFFF"/>
                </a:highlight>
              </a:rPr>
              <a:t>The emittance </a:t>
            </a:r>
            <a:r>
              <a:rPr lang="es">
                <a:highlight>
                  <a:srgbClr val="FFFFFF"/>
                </a:highlight>
              </a:rPr>
              <a:t>increases by 20%, but the DA is improved.</a:t>
            </a:r>
            <a:endParaRPr>
              <a:highlight>
                <a:srgbClr val="FFFFFF"/>
              </a:highlight>
            </a:endParaRPr>
          </a:p>
        </p:txBody>
      </p:sp>
      <p:graphicFrame>
        <p:nvGraphicFramePr>
          <p:cNvPr id="421" name="Google Shape;421;p61"/>
          <p:cNvGraphicFramePr/>
          <p:nvPr/>
        </p:nvGraphicFramePr>
        <p:xfrm>
          <a:off x="4358687" y="408011"/>
          <a:ext cx="3000000" cy="3000000"/>
        </p:xfrm>
        <a:graphic>
          <a:graphicData uri="http://schemas.openxmlformats.org/drawingml/2006/table">
            <a:tbl>
              <a:tblPr bandRow="1" firstRow="1">
                <a:noFill/>
                <a:tableStyleId>{0BF95D4C-1091-4236-88B5-A26FFED406D4}</a:tableStyleId>
              </a:tblPr>
              <a:tblGrid>
                <a:gridCol w="1409850"/>
                <a:gridCol w="1409850"/>
                <a:gridCol w="1409850"/>
              </a:tblGrid>
              <a:tr h="307500">
                <a:tc>
                  <a:txBody>
                    <a:bodyPr/>
                    <a:lstStyle/>
                    <a:p>
                      <a:pPr indent="0" lvl="0" marL="0" marR="0" rtl="0" algn="ctr">
                        <a:spcBef>
                          <a:spcPts val="0"/>
                        </a:spcBef>
                        <a:spcAft>
                          <a:spcPts val="0"/>
                        </a:spcAft>
                        <a:buNone/>
                      </a:pPr>
                      <a:r>
                        <a:rPr lang="es" sz="1400"/>
                        <a:t>FCC-ee</a:t>
                      </a:r>
                      <a:r>
                        <a:rPr lang="es"/>
                        <a:t>_</a:t>
                      </a:r>
                      <a:r>
                        <a:rPr lang="es" sz="1400"/>
                        <a:t>Z_v23</a:t>
                      </a:r>
                      <a:endParaRPr sz="1100"/>
                    </a:p>
                  </a:txBody>
                  <a:tcPr marT="34300" marB="34300" marR="68600" marL="68600">
                    <a:lnB cap="flat" cmpd="sng" w="9525">
                      <a:solidFill>
                        <a:srgbClr val="9E9E9E"/>
                      </a:solidFill>
                      <a:prstDash val="solid"/>
                      <a:round/>
                      <a:headEnd len="sm" w="sm" type="none"/>
                      <a:tailEnd len="sm" w="sm" type="none"/>
                    </a:lnB>
                  </a:tcPr>
                </a:tc>
                <a:tc>
                  <a:txBody>
                    <a:bodyPr/>
                    <a:lstStyle/>
                    <a:p>
                      <a:pPr indent="0" lvl="0" marL="0" marR="0" rtl="0" algn="ctr">
                        <a:spcBef>
                          <a:spcPts val="0"/>
                        </a:spcBef>
                        <a:spcAft>
                          <a:spcPts val="0"/>
                        </a:spcAft>
                        <a:buNone/>
                      </a:pPr>
                      <a:r>
                        <a:rPr lang="es"/>
                        <a:t>Baseline</a:t>
                      </a:r>
                      <a:endParaRPr sz="1100"/>
                    </a:p>
                  </a:txBody>
                  <a:tcPr marT="34300" marB="34300" marR="68600" marL="68600">
                    <a:lnB cap="flat" cmpd="sng" w="9525">
                      <a:solidFill>
                        <a:srgbClr val="9E9E9E"/>
                      </a:solidFill>
                      <a:prstDash val="solid"/>
                      <a:round/>
                      <a:headEnd len="sm" w="sm" type="none"/>
                      <a:tailEnd len="sm" w="sm" type="none"/>
                    </a:lnB>
                  </a:tcPr>
                </a:tc>
                <a:tc>
                  <a:txBody>
                    <a:bodyPr/>
                    <a:lstStyle/>
                    <a:p>
                      <a:pPr indent="0" lvl="0" marL="0" marR="0" rtl="0" algn="ctr">
                        <a:spcBef>
                          <a:spcPts val="0"/>
                        </a:spcBef>
                        <a:spcAft>
                          <a:spcPts val="0"/>
                        </a:spcAft>
                        <a:buNone/>
                      </a:pPr>
                      <a:r>
                        <a:rPr lang="es"/>
                        <a:t>Ballistic </a:t>
                      </a:r>
                      <a:endParaRPr sz="1400"/>
                    </a:p>
                  </a:txBody>
                  <a:tcPr marT="34300" marB="34300" marR="68600" marL="68600">
                    <a:lnB cap="flat" cmpd="sng" w="9525">
                      <a:solidFill>
                        <a:srgbClr val="9E9E9E"/>
                      </a:solidFill>
                      <a:prstDash val="solid"/>
                      <a:round/>
                      <a:headEnd len="sm" w="sm" type="none"/>
                      <a:tailEnd len="sm" w="sm" type="none"/>
                    </a:lnB>
                  </a:tcPr>
                </a:tc>
              </a:tr>
              <a:tr h="338425">
                <a:tc>
                  <a:txBody>
                    <a:bodyPr/>
                    <a:lstStyle/>
                    <a:p>
                      <a:pPr indent="0" lvl="0" marL="0" rtl="0" algn="l">
                        <a:spcBef>
                          <a:spcPts val="0"/>
                        </a:spcBef>
                        <a:spcAft>
                          <a:spcPts val="0"/>
                        </a:spcAft>
                        <a:buNone/>
                      </a:pPr>
                      <a:r>
                        <a:rPr b="1" lang="es" sz="1100">
                          <a:solidFill>
                            <a:srgbClr val="000000"/>
                          </a:solidFill>
                        </a:rPr>
                        <a:t>Betx Max [m]</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7884.28</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5964.49</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6400">
                <a:tc>
                  <a:txBody>
                    <a:bodyPr/>
                    <a:lstStyle/>
                    <a:p>
                      <a:pPr indent="0" lvl="0" marL="0" rtl="0" algn="l">
                        <a:spcBef>
                          <a:spcPts val="0"/>
                        </a:spcBef>
                        <a:spcAft>
                          <a:spcPts val="0"/>
                        </a:spcAft>
                        <a:buClr>
                          <a:srgbClr val="000000"/>
                        </a:buClr>
                        <a:buSzPts val="1100"/>
                        <a:buFont typeface="Arial"/>
                        <a:buNone/>
                      </a:pPr>
                      <a:r>
                        <a:rPr b="1" lang="es" sz="1100">
                          <a:solidFill>
                            <a:srgbClr val="000000"/>
                          </a:solidFill>
                        </a:rPr>
                        <a:t>Bety Max [m]</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13076.04</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4150.58</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5475">
                <a:tc>
                  <a:txBody>
                    <a:bodyPr/>
                    <a:lstStyle/>
                    <a:p>
                      <a:pPr indent="0" lvl="0" marL="0" rtl="0" algn="l">
                        <a:spcBef>
                          <a:spcPts val="0"/>
                        </a:spcBef>
                        <a:spcAft>
                          <a:spcPts val="0"/>
                        </a:spcAft>
                        <a:buNone/>
                      </a:pPr>
                      <a:r>
                        <a:rPr b="1" lang="es" sz="1100">
                          <a:solidFill>
                            <a:srgbClr val="000000"/>
                          </a:solidFill>
                        </a:rPr>
                        <a:t>Dx max [m]</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s" sz="1100">
                          <a:solidFill>
                            <a:srgbClr val="000000"/>
                          </a:solidFill>
                        </a:rPr>
                        <a:t>0.75</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0.75</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7850">
                <a:tc>
                  <a:txBody>
                    <a:bodyPr/>
                    <a:lstStyle/>
                    <a:p>
                      <a:pPr indent="0" lvl="0" marL="0" rtl="0" algn="l">
                        <a:spcBef>
                          <a:spcPts val="0"/>
                        </a:spcBef>
                        <a:spcAft>
                          <a:spcPts val="0"/>
                        </a:spcAft>
                        <a:buNone/>
                      </a:pPr>
                      <a:r>
                        <a:rPr b="1" lang="es" sz="1100">
                          <a:solidFill>
                            <a:srgbClr val="000000"/>
                          </a:solidFill>
                        </a:rPr>
                        <a:t>Q1, Q2</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s" sz="1100">
                          <a:solidFill>
                            <a:srgbClr val="000000"/>
                          </a:solidFill>
                        </a:rPr>
                        <a:t>218.15/222.19</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217.77/220.37</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8925">
                <a:tc>
                  <a:txBody>
                    <a:bodyPr/>
                    <a:lstStyle/>
                    <a:p>
                      <a:pPr indent="0" lvl="0" marL="0" rtl="0" algn="l">
                        <a:spcBef>
                          <a:spcPts val="0"/>
                        </a:spcBef>
                        <a:spcAft>
                          <a:spcPts val="0"/>
                        </a:spcAft>
                        <a:buNone/>
                      </a:pPr>
                      <a:r>
                        <a:rPr b="1" lang="es" sz="1100">
                          <a:solidFill>
                            <a:srgbClr val="000000"/>
                          </a:solidFill>
                        </a:rPr>
                        <a:t>dQ1, dQ2</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s" sz="1100">
                          <a:solidFill>
                            <a:srgbClr val="000000"/>
                          </a:solidFill>
                        </a:rPr>
                        <a:t>0.29/4.28</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0.00/-0.03</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2875">
                <a:tc>
                  <a:txBody>
                    <a:bodyPr/>
                    <a:lstStyle/>
                    <a:p>
                      <a:pPr indent="0" lvl="0" marL="0" rtl="0" algn="l">
                        <a:spcBef>
                          <a:spcPts val="0"/>
                        </a:spcBef>
                        <a:spcAft>
                          <a:spcPts val="0"/>
                        </a:spcAft>
                        <a:buNone/>
                      </a:pPr>
                      <a:r>
                        <a:rPr b="1" lang="es" sz="1100">
                          <a:solidFill>
                            <a:srgbClr val="000000"/>
                          </a:solidFill>
                        </a:rPr>
                        <a:t>dQ1_nat</a:t>
                      </a:r>
                      <a:endParaRPr b="1" sz="1100">
                        <a:solidFill>
                          <a:srgbClr val="000000"/>
                        </a:solidFill>
                      </a:endParaRPr>
                    </a:p>
                    <a:p>
                      <a:pPr indent="0" lvl="0" marL="0" rtl="0" algn="l">
                        <a:spcBef>
                          <a:spcPts val="0"/>
                        </a:spcBef>
                        <a:spcAft>
                          <a:spcPts val="0"/>
                        </a:spcAft>
                        <a:buClr>
                          <a:srgbClr val="000000"/>
                        </a:buClr>
                        <a:buSzPts val="1100"/>
                        <a:buFont typeface="Arial"/>
                        <a:buNone/>
                      </a:pPr>
                      <a:r>
                        <a:rPr b="1" lang="es" sz="1100">
                          <a:solidFill>
                            <a:srgbClr val="000000"/>
                          </a:solidFill>
                        </a:rPr>
                        <a:t>dQ2_nat</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lang="es" sz="1100">
                          <a:solidFill>
                            <a:srgbClr val="000000"/>
                          </a:solidFill>
                        </a:rPr>
                        <a:t>-546.42</a:t>
                      </a:r>
                      <a:endParaRPr sz="1100">
                        <a:solidFill>
                          <a:srgbClr val="000000"/>
                        </a:solidFill>
                      </a:endParaRPr>
                    </a:p>
                    <a:p>
                      <a:pPr indent="0" lvl="0" marL="0" rtl="0" algn="l">
                        <a:lnSpc>
                          <a:spcPct val="115000"/>
                        </a:lnSpc>
                        <a:spcBef>
                          <a:spcPts val="0"/>
                        </a:spcBef>
                        <a:spcAft>
                          <a:spcPts val="0"/>
                        </a:spcAft>
                        <a:buNone/>
                      </a:pPr>
                      <a:r>
                        <a:rPr lang="es" sz="1100">
                          <a:solidFill>
                            <a:srgbClr val="000000"/>
                          </a:solidFill>
                        </a:rPr>
                        <a:t>-3585.37</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-547.94</a:t>
                      </a:r>
                      <a:endParaRPr sz="1100">
                        <a:solidFill>
                          <a:srgbClr val="000000"/>
                        </a:solidFill>
                      </a:endParaRPr>
                    </a:p>
                    <a:p>
                      <a:pPr indent="0" lvl="0" marL="0" rtl="0" algn="l">
                        <a:lnSpc>
                          <a:spcPct val="115000"/>
                        </a:lnSpc>
                        <a:spcBef>
                          <a:spcPts val="0"/>
                        </a:spcBef>
                        <a:spcAft>
                          <a:spcPts val="0"/>
                        </a:spcAft>
                        <a:buNone/>
                      </a:pPr>
                      <a:r>
                        <a:rPr lang="es" sz="1100">
                          <a:solidFill>
                            <a:srgbClr val="000000"/>
                          </a:solidFill>
                        </a:rPr>
                        <a:t>-586.93</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5325">
                <a:tc>
                  <a:txBody>
                    <a:bodyPr/>
                    <a:lstStyle/>
                    <a:p>
                      <a:pPr indent="0" lvl="0" marL="0" rtl="0" algn="l">
                        <a:spcBef>
                          <a:spcPts val="0"/>
                        </a:spcBef>
                        <a:spcAft>
                          <a:spcPts val="0"/>
                        </a:spcAft>
                        <a:buNone/>
                      </a:pPr>
                      <a:r>
                        <a:rPr b="1" lang="es" sz="1100">
                          <a:solidFill>
                            <a:srgbClr val="000000"/>
                          </a:solidFill>
                        </a:rPr>
                        <a:t>Emittance [nm]</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s" sz="1100">
                          <a:solidFill>
                            <a:srgbClr val="000000"/>
                          </a:solidFill>
                        </a:rPr>
                        <a:t>0.70</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s" sz="1100">
                          <a:solidFill>
                            <a:srgbClr val="000000"/>
                          </a:solidFill>
                        </a:rPr>
                        <a:t>0.85</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1975">
                <a:tc>
                  <a:txBody>
                    <a:bodyPr/>
                    <a:lstStyle/>
                    <a:p>
                      <a:pPr indent="0" lvl="0" marL="0" rtl="0" algn="l">
                        <a:spcBef>
                          <a:spcPts val="0"/>
                        </a:spcBef>
                        <a:spcAft>
                          <a:spcPts val="0"/>
                        </a:spcAft>
                        <a:buNone/>
                      </a:pPr>
                      <a:r>
                        <a:rPr b="1" lang="es" sz="1100">
                          <a:solidFill>
                            <a:srgbClr val="000000"/>
                          </a:solidFill>
                        </a:rPr>
                        <a:t>Damping Partition Numbers</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s" sz="1100">
                          <a:solidFill>
                            <a:srgbClr val="000000"/>
                          </a:solidFill>
                        </a:rPr>
                        <a:t>1</a:t>
                      </a:r>
                      <a:endParaRPr sz="1100">
                        <a:solidFill>
                          <a:srgbClr val="000000"/>
                        </a:solidFill>
                      </a:endParaRPr>
                    </a:p>
                    <a:p>
                      <a:pPr indent="0" lvl="0" marL="0" rtl="0" algn="l">
                        <a:spcBef>
                          <a:spcPts val="0"/>
                        </a:spcBef>
                        <a:spcAft>
                          <a:spcPts val="0"/>
                        </a:spcAft>
                        <a:buNone/>
                      </a:pPr>
                      <a:r>
                        <a:rPr lang="es" sz="1100">
                          <a:solidFill>
                            <a:srgbClr val="000000"/>
                          </a:solidFill>
                        </a:rPr>
                        <a:t>1</a:t>
                      </a:r>
                      <a:endParaRPr sz="1100">
                        <a:solidFill>
                          <a:srgbClr val="000000"/>
                        </a:solidFill>
                      </a:endParaRPr>
                    </a:p>
                    <a:p>
                      <a:pPr indent="0" lvl="0" marL="0" rtl="0" algn="l">
                        <a:spcBef>
                          <a:spcPts val="0"/>
                        </a:spcBef>
                        <a:spcAft>
                          <a:spcPts val="0"/>
                        </a:spcAft>
                        <a:buNone/>
                      </a:pPr>
                      <a:r>
                        <a:rPr lang="es" sz="1100">
                          <a:solidFill>
                            <a:srgbClr val="000000"/>
                          </a:solidFill>
                        </a:rPr>
                        <a:t>2</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s" sz="1100">
                          <a:solidFill>
                            <a:srgbClr val="000000"/>
                          </a:solidFill>
                        </a:rPr>
                        <a:t>1</a:t>
                      </a:r>
                      <a:endParaRPr sz="1100">
                        <a:solidFill>
                          <a:srgbClr val="000000"/>
                        </a:solidFill>
                      </a:endParaRPr>
                    </a:p>
                    <a:p>
                      <a:pPr indent="0" lvl="0" marL="0" rtl="0" algn="l">
                        <a:spcBef>
                          <a:spcPts val="0"/>
                        </a:spcBef>
                        <a:spcAft>
                          <a:spcPts val="0"/>
                        </a:spcAft>
                        <a:buNone/>
                      </a:pPr>
                      <a:r>
                        <a:rPr lang="es" sz="1100">
                          <a:solidFill>
                            <a:srgbClr val="000000"/>
                          </a:solidFill>
                        </a:rPr>
                        <a:t>1</a:t>
                      </a:r>
                      <a:endParaRPr sz="1100">
                        <a:solidFill>
                          <a:srgbClr val="000000"/>
                        </a:solidFill>
                      </a:endParaRPr>
                    </a:p>
                    <a:p>
                      <a:pPr indent="0" lvl="0" marL="0" rtl="0" algn="l">
                        <a:spcBef>
                          <a:spcPts val="0"/>
                        </a:spcBef>
                        <a:spcAft>
                          <a:spcPts val="0"/>
                        </a:spcAft>
                        <a:buNone/>
                      </a:pPr>
                      <a:r>
                        <a:rPr lang="es" sz="1100">
                          <a:solidFill>
                            <a:srgbClr val="000000"/>
                          </a:solidFill>
                        </a:rPr>
                        <a:t>2</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68750">
                <a:tc>
                  <a:txBody>
                    <a:bodyPr/>
                    <a:lstStyle/>
                    <a:p>
                      <a:pPr indent="0" lvl="0" marL="0" rtl="0" algn="l">
                        <a:spcBef>
                          <a:spcPts val="0"/>
                        </a:spcBef>
                        <a:spcAft>
                          <a:spcPts val="0"/>
                        </a:spcAft>
                        <a:buNone/>
                      </a:pPr>
                      <a:r>
                        <a:rPr b="1" lang="es" sz="1100">
                          <a:solidFill>
                            <a:srgbClr val="000000"/>
                          </a:solidFill>
                        </a:rPr>
                        <a:t>Factors for sextupoles in arcs</a:t>
                      </a:r>
                      <a:endParaRPr b="1" sz="1100">
                        <a:solidFill>
                          <a:srgbClr val="000000"/>
                        </a:solidFill>
                      </a:endParaRPr>
                    </a:p>
                    <a:p>
                      <a:pPr indent="0" lvl="0" marL="0" rtl="0" algn="l">
                        <a:spcBef>
                          <a:spcPts val="0"/>
                        </a:spcBef>
                        <a:spcAft>
                          <a:spcPts val="0"/>
                        </a:spcAft>
                        <a:buNone/>
                      </a:pPr>
                      <a:r>
                        <a:rPr b="1" lang="es" sz="1100">
                          <a:solidFill>
                            <a:srgbClr val="000000"/>
                          </a:solidFill>
                        </a:rPr>
                        <a:t>(scaling)</a:t>
                      </a:r>
                      <a:endParaRPr b="1"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s" sz="1100">
                          <a:solidFill>
                            <a:srgbClr val="000000"/>
                          </a:solidFill>
                        </a:rPr>
                        <a:t>factork21f= 1.0</a:t>
                      </a:r>
                      <a:endParaRPr sz="1100">
                        <a:solidFill>
                          <a:srgbClr val="000000"/>
                        </a:solidFill>
                      </a:endParaRPr>
                    </a:p>
                    <a:p>
                      <a:pPr indent="0" lvl="0" marL="0" rtl="0" algn="l">
                        <a:lnSpc>
                          <a:spcPct val="115000"/>
                        </a:lnSpc>
                        <a:spcBef>
                          <a:spcPts val="0"/>
                        </a:spcBef>
                        <a:spcAft>
                          <a:spcPts val="0"/>
                        </a:spcAft>
                        <a:buNone/>
                      </a:pPr>
                      <a:r>
                        <a:rPr lang="es" sz="1100">
                          <a:solidFill>
                            <a:srgbClr val="000000"/>
                          </a:solidFill>
                        </a:rPr>
                        <a:t>factork2ld= 1.0</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lang="es" sz="1100">
                          <a:solidFill>
                            <a:srgbClr val="000000"/>
                          </a:solidFill>
                        </a:rPr>
                        <a:t>factork21f= 1.140</a:t>
                      </a:r>
                      <a:endParaRPr sz="1100">
                        <a:solidFill>
                          <a:srgbClr val="000000"/>
                        </a:solidFill>
                      </a:endParaRPr>
                    </a:p>
                    <a:p>
                      <a:pPr indent="0" lvl="0" marL="0" rtl="0" algn="l">
                        <a:lnSpc>
                          <a:spcPct val="115000"/>
                        </a:lnSpc>
                        <a:spcBef>
                          <a:spcPts val="0"/>
                        </a:spcBef>
                        <a:spcAft>
                          <a:spcPts val="0"/>
                        </a:spcAft>
                        <a:buClr>
                          <a:srgbClr val="000000"/>
                        </a:buClr>
                        <a:buSzPts val="1100"/>
                        <a:buFont typeface="Arial"/>
                        <a:buNone/>
                      </a:pPr>
                      <a:r>
                        <a:rPr lang="es" sz="1100">
                          <a:solidFill>
                            <a:srgbClr val="000000"/>
                          </a:solidFill>
                        </a:rPr>
                        <a:t>factork2ld= 1.760</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422" name="Google Shape;422;p61"/>
          <p:cNvSpPr txBox="1"/>
          <p:nvPr>
            <p:ph idx="12" type="sldNum"/>
          </p:nvPr>
        </p:nvSpPr>
        <p:spPr>
          <a:xfrm>
            <a:off x="8588226" y="4804512"/>
            <a:ext cx="553800" cy="339000"/>
          </a:xfrm>
          <a:prstGeom prst="rect">
            <a:avLst/>
          </a:prstGeom>
        </p:spPr>
        <p:txBody>
          <a:bodyPr anchorCtr="0" anchor="t" bIns="0" lIns="67500" spcFirstLastPara="1" rIns="67500" wrap="square" tIns="0">
            <a:noAutofit/>
          </a:bodyPr>
          <a:lstStyle/>
          <a:p>
            <a:pPr indent="0" lvl="0" marL="0" rtl="0" algn="ctr">
              <a:spcBef>
                <a:spcPts val="0"/>
              </a:spcBef>
              <a:spcAft>
                <a:spcPts val="0"/>
              </a:spcAft>
              <a:buClr>
                <a:srgbClr val="000000"/>
              </a:buClr>
              <a:buFont typeface="Arial"/>
              <a:buNone/>
            </a:pPr>
            <a:fld id="{00000000-1234-1234-1234-123412341234}" type="slidenum">
              <a:rPr lang="es" sz="1000"/>
              <a:t>‹#›</a:t>
            </a:fld>
            <a:endParaRPr sz="1000"/>
          </a:p>
        </p:txBody>
      </p:sp>
      <p:sp>
        <p:nvSpPr>
          <p:cNvPr id="423" name="Google Shape;423;p61"/>
          <p:cNvSpPr txBox="1"/>
          <p:nvPr>
            <p:ph idx="4294967295" type="title"/>
          </p:nvPr>
        </p:nvSpPr>
        <p:spPr>
          <a:xfrm>
            <a:off x="678650" y="485900"/>
            <a:ext cx="3650400" cy="717000"/>
          </a:xfrm>
          <a:prstGeom prst="rect">
            <a:avLst/>
          </a:prstGeom>
        </p:spPr>
        <p:txBody>
          <a:bodyPr anchorCtr="0" anchor="t" bIns="35100" lIns="135000" spcFirstLastPara="1" rIns="54000" wrap="square" tIns="0">
            <a:normAutofit/>
          </a:bodyPr>
          <a:lstStyle/>
          <a:p>
            <a:pPr indent="0" lvl="0" marL="0" rtl="0" algn="l">
              <a:spcBef>
                <a:spcPts val="0"/>
              </a:spcBef>
              <a:spcAft>
                <a:spcPts val="0"/>
              </a:spcAft>
              <a:buNone/>
            </a:pPr>
            <a:r>
              <a:rPr lang="es" sz="2500"/>
              <a:t>New parameters for the Ballistic Optics</a:t>
            </a:r>
            <a:endParaRPr sz="25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62"/>
          <p:cNvSpPr txBox="1"/>
          <p:nvPr>
            <p:ph type="title"/>
          </p:nvPr>
        </p:nvSpPr>
        <p:spPr>
          <a:xfrm>
            <a:off x="752875" y="370400"/>
            <a:ext cx="6327300" cy="426000"/>
          </a:xfrm>
          <a:prstGeom prst="rect">
            <a:avLst/>
          </a:prstGeom>
        </p:spPr>
        <p:txBody>
          <a:bodyPr anchorCtr="0" anchor="t" bIns="35100" lIns="135000" spcFirstLastPara="1" rIns="54000" wrap="square" tIns="0">
            <a:normAutofit/>
          </a:bodyPr>
          <a:lstStyle/>
          <a:p>
            <a:pPr indent="0" lvl="0" marL="0" rtl="0" algn="l">
              <a:spcBef>
                <a:spcPts val="0"/>
              </a:spcBef>
              <a:spcAft>
                <a:spcPts val="0"/>
              </a:spcAft>
              <a:buNone/>
            </a:pPr>
            <a:r>
              <a:rPr lang="es" sz="2500"/>
              <a:t>Dynamic Aperture</a:t>
            </a:r>
            <a:r>
              <a:rPr lang="es" sz="2500"/>
              <a:t> for Ballistic Optics </a:t>
            </a:r>
            <a:endParaRPr sz="2500"/>
          </a:p>
        </p:txBody>
      </p:sp>
      <p:sp>
        <p:nvSpPr>
          <p:cNvPr id="429" name="Google Shape;429;p62"/>
          <p:cNvSpPr txBox="1"/>
          <p:nvPr>
            <p:ph idx="12" type="sldNum"/>
          </p:nvPr>
        </p:nvSpPr>
        <p:spPr>
          <a:xfrm>
            <a:off x="8588226" y="4804512"/>
            <a:ext cx="553800" cy="339000"/>
          </a:xfrm>
          <a:prstGeom prst="rect">
            <a:avLst/>
          </a:prstGeom>
        </p:spPr>
        <p:txBody>
          <a:bodyPr anchorCtr="0" anchor="t" bIns="0" lIns="67500" spcFirstLastPara="1" rIns="67500" wrap="square" tIns="0">
            <a:noAutofit/>
          </a:bodyPr>
          <a:lstStyle/>
          <a:p>
            <a:pPr indent="0" lvl="0" marL="0" rtl="0" algn="ctr">
              <a:spcBef>
                <a:spcPts val="0"/>
              </a:spcBef>
              <a:spcAft>
                <a:spcPts val="0"/>
              </a:spcAft>
              <a:buNone/>
            </a:pPr>
            <a:fld id="{00000000-1234-1234-1234-123412341234}" type="slidenum">
              <a:rPr lang="es" sz="1000"/>
              <a:t>‹#›</a:t>
            </a:fld>
            <a:endParaRPr sz="1000"/>
          </a:p>
        </p:txBody>
      </p:sp>
      <p:sp>
        <p:nvSpPr>
          <p:cNvPr id="430" name="Google Shape;430;p62"/>
          <p:cNvSpPr txBox="1"/>
          <p:nvPr/>
        </p:nvSpPr>
        <p:spPr>
          <a:xfrm>
            <a:off x="252000" y="775725"/>
            <a:ext cx="8110200" cy="581700"/>
          </a:xfrm>
          <a:prstGeom prst="rect">
            <a:avLst/>
          </a:prstGeom>
          <a:noFill/>
          <a:ln>
            <a:noFill/>
          </a:ln>
        </p:spPr>
        <p:txBody>
          <a:bodyPr anchorCtr="0" anchor="t" bIns="91425" lIns="91425" spcFirstLastPara="1" rIns="91425" wrap="square" tIns="91425">
            <a:spAutoFit/>
          </a:bodyPr>
          <a:lstStyle/>
          <a:p>
            <a:pPr indent="-304800" lvl="0" marL="457200" rtl="0" algn="l">
              <a:lnSpc>
                <a:spcPct val="115000"/>
              </a:lnSpc>
              <a:spcBef>
                <a:spcPts val="0"/>
              </a:spcBef>
              <a:spcAft>
                <a:spcPts val="0"/>
              </a:spcAft>
              <a:buClr>
                <a:schemeClr val="dk1"/>
              </a:buClr>
              <a:buSzPts val="1200"/>
              <a:buChar char="➔"/>
            </a:pPr>
            <a:r>
              <a:rPr lang="es" sz="1200">
                <a:solidFill>
                  <a:schemeClr val="dk1"/>
                </a:solidFill>
                <a:latin typeface="Libre Franklin"/>
                <a:ea typeface="Libre Franklin"/>
                <a:cs typeface="Libre Franklin"/>
                <a:sym typeface="Libre Franklin"/>
              </a:rPr>
              <a:t>An </a:t>
            </a:r>
            <a:r>
              <a:rPr lang="es" sz="1200">
                <a:solidFill>
                  <a:schemeClr val="dk1"/>
                </a:solidFill>
                <a:latin typeface="Libre Franklin"/>
                <a:ea typeface="Libre Franklin"/>
                <a:cs typeface="Libre Franklin"/>
                <a:sym typeface="Libre Franklin"/>
              </a:rPr>
              <a:t>attempt</a:t>
            </a:r>
            <a:r>
              <a:rPr lang="es" sz="1200">
                <a:solidFill>
                  <a:schemeClr val="dk1"/>
                </a:solidFill>
                <a:latin typeface="Libre Franklin"/>
                <a:ea typeface="Libre Franklin"/>
                <a:cs typeface="Libre Franklin"/>
                <a:sym typeface="Libre Franklin"/>
              </a:rPr>
              <a:t> with half of the K2 values for the sextupoles was made to observe the impact on this optics.</a:t>
            </a:r>
            <a:endParaRPr sz="1200">
              <a:solidFill>
                <a:schemeClr val="dk1"/>
              </a:solidFill>
              <a:latin typeface="Libre Franklin"/>
              <a:ea typeface="Libre Franklin"/>
              <a:cs typeface="Libre Franklin"/>
              <a:sym typeface="Libre Franklin"/>
            </a:endParaRPr>
          </a:p>
          <a:p>
            <a:pPr indent="-304800" lvl="0" marL="457200" rtl="0" algn="l">
              <a:lnSpc>
                <a:spcPct val="115000"/>
              </a:lnSpc>
              <a:spcBef>
                <a:spcPts val="0"/>
              </a:spcBef>
              <a:spcAft>
                <a:spcPts val="0"/>
              </a:spcAft>
              <a:buClr>
                <a:schemeClr val="dk1"/>
              </a:buClr>
              <a:buSzPts val="1200"/>
              <a:buChar char="➔"/>
            </a:pPr>
            <a:r>
              <a:rPr lang="es" sz="1200">
                <a:solidFill>
                  <a:schemeClr val="dk1"/>
                </a:solidFill>
                <a:latin typeface="Libre Franklin"/>
                <a:ea typeface="Libre Franklin"/>
                <a:cs typeface="Libre Franklin"/>
                <a:sym typeface="Libre Franklin"/>
              </a:rPr>
              <a:t>The longitudinal damping time is 1280 turns, and we are using 2500 turns.</a:t>
            </a:r>
            <a:endParaRPr sz="1200">
              <a:solidFill>
                <a:schemeClr val="dk1"/>
              </a:solidFill>
              <a:latin typeface="Libre Franklin"/>
              <a:ea typeface="Libre Franklin"/>
              <a:cs typeface="Libre Franklin"/>
              <a:sym typeface="Libre Franklin"/>
            </a:endParaRPr>
          </a:p>
        </p:txBody>
      </p:sp>
      <p:pic>
        <p:nvPicPr>
          <p:cNvPr id="431" name="Google Shape;431;p62"/>
          <p:cNvPicPr preferRelativeResize="0"/>
          <p:nvPr/>
        </p:nvPicPr>
        <p:blipFill>
          <a:blip r:embed="rId3">
            <a:alphaModFix/>
          </a:blip>
          <a:stretch>
            <a:fillRect/>
          </a:stretch>
        </p:blipFill>
        <p:spPr>
          <a:xfrm>
            <a:off x="5709415" y="3410718"/>
            <a:ext cx="1912360" cy="1699195"/>
          </a:xfrm>
          <a:prstGeom prst="rect">
            <a:avLst/>
          </a:prstGeom>
          <a:noFill/>
          <a:ln>
            <a:noFill/>
          </a:ln>
        </p:spPr>
      </p:pic>
      <p:pic>
        <p:nvPicPr>
          <p:cNvPr id="432" name="Google Shape;432;p62"/>
          <p:cNvPicPr preferRelativeResize="0"/>
          <p:nvPr/>
        </p:nvPicPr>
        <p:blipFill>
          <a:blip r:embed="rId4">
            <a:alphaModFix/>
          </a:blip>
          <a:stretch>
            <a:fillRect/>
          </a:stretch>
        </p:blipFill>
        <p:spPr>
          <a:xfrm>
            <a:off x="1522224" y="3410730"/>
            <a:ext cx="1912360" cy="1699195"/>
          </a:xfrm>
          <a:prstGeom prst="rect">
            <a:avLst/>
          </a:prstGeom>
          <a:noFill/>
          <a:ln>
            <a:noFill/>
          </a:ln>
        </p:spPr>
      </p:pic>
      <p:pic>
        <p:nvPicPr>
          <p:cNvPr id="433" name="Google Shape;433;p62"/>
          <p:cNvPicPr preferRelativeResize="0"/>
          <p:nvPr/>
        </p:nvPicPr>
        <p:blipFill>
          <a:blip r:embed="rId5">
            <a:alphaModFix/>
          </a:blip>
          <a:stretch>
            <a:fillRect/>
          </a:stretch>
        </p:blipFill>
        <p:spPr>
          <a:xfrm>
            <a:off x="5709405" y="1557051"/>
            <a:ext cx="1912360" cy="1699195"/>
          </a:xfrm>
          <a:prstGeom prst="rect">
            <a:avLst/>
          </a:prstGeom>
          <a:noFill/>
          <a:ln>
            <a:noFill/>
          </a:ln>
        </p:spPr>
      </p:pic>
      <p:pic>
        <p:nvPicPr>
          <p:cNvPr id="434" name="Google Shape;434;p62"/>
          <p:cNvPicPr preferRelativeResize="0"/>
          <p:nvPr/>
        </p:nvPicPr>
        <p:blipFill>
          <a:blip r:embed="rId6">
            <a:alphaModFix/>
          </a:blip>
          <a:stretch>
            <a:fillRect/>
          </a:stretch>
        </p:blipFill>
        <p:spPr>
          <a:xfrm>
            <a:off x="1522235" y="1557051"/>
            <a:ext cx="1912360" cy="1699195"/>
          </a:xfrm>
          <a:prstGeom prst="rect">
            <a:avLst/>
          </a:prstGeom>
          <a:noFill/>
          <a:ln>
            <a:noFill/>
          </a:ln>
        </p:spPr>
      </p:pic>
      <p:pic>
        <p:nvPicPr>
          <p:cNvPr id="435" name="Google Shape;435;p62"/>
          <p:cNvPicPr preferRelativeResize="0"/>
          <p:nvPr/>
        </p:nvPicPr>
        <p:blipFill>
          <a:blip r:embed="rId7">
            <a:alphaModFix/>
          </a:blip>
          <a:stretch>
            <a:fillRect/>
          </a:stretch>
        </p:blipFill>
        <p:spPr>
          <a:xfrm>
            <a:off x="3615825" y="3410721"/>
            <a:ext cx="1912360" cy="1699195"/>
          </a:xfrm>
          <a:prstGeom prst="rect">
            <a:avLst/>
          </a:prstGeom>
          <a:noFill/>
          <a:ln>
            <a:noFill/>
          </a:ln>
        </p:spPr>
      </p:pic>
      <p:pic>
        <p:nvPicPr>
          <p:cNvPr id="436" name="Google Shape;436;p62"/>
          <p:cNvPicPr preferRelativeResize="0"/>
          <p:nvPr/>
        </p:nvPicPr>
        <p:blipFill>
          <a:blip r:embed="rId8">
            <a:alphaModFix/>
          </a:blip>
          <a:stretch>
            <a:fillRect/>
          </a:stretch>
        </p:blipFill>
        <p:spPr>
          <a:xfrm>
            <a:off x="3615822" y="1557055"/>
            <a:ext cx="1912360" cy="1699195"/>
          </a:xfrm>
          <a:prstGeom prst="rect">
            <a:avLst/>
          </a:prstGeom>
          <a:noFill/>
          <a:ln>
            <a:noFill/>
          </a:ln>
        </p:spPr>
      </p:pic>
      <p:sp>
        <p:nvSpPr>
          <p:cNvPr id="437" name="Google Shape;437;p62"/>
          <p:cNvSpPr txBox="1"/>
          <p:nvPr/>
        </p:nvSpPr>
        <p:spPr>
          <a:xfrm>
            <a:off x="421025" y="2657000"/>
            <a:ext cx="1346700" cy="105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300">
                <a:solidFill>
                  <a:schemeClr val="dk1"/>
                </a:solidFill>
              </a:rPr>
              <a:t>DA computed with Rad &amp; tapering in Xsuite.</a:t>
            </a:r>
            <a:endParaRPr sz="1300">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63"/>
          <p:cNvSpPr txBox="1"/>
          <p:nvPr>
            <p:ph type="title"/>
          </p:nvPr>
        </p:nvSpPr>
        <p:spPr>
          <a:xfrm>
            <a:off x="752875" y="434375"/>
            <a:ext cx="6327300" cy="426000"/>
          </a:xfrm>
          <a:prstGeom prst="rect">
            <a:avLst/>
          </a:prstGeom>
        </p:spPr>
        <p:txBody>
          <a:bodyPr anchorCtr="0" anchor="t" bIns="35100" lIns="135000" spcFirstLastPara="1" rIns="54000" wrap="square" tIns="0">
            <a:normAutofit fontScale="90000"/>
          </a:bodyPr>
          <a:lstStyle/>
          <a:p>
            <a:pPr indent="0" lvl="0" marL="0" rtl="0" algn="l">
              <a:spcBef>
                <a:spcPts val="0"/>
              </a:spcBef>
              <a:spcAft>
                <a:spcPts val="0"/>
              </a:spcAft>
              <a:buNone/>
            </a:pPr>
            <a:r>
              <a:rPr lang="es" sz="2500"/>
              <a:t>Momentum Acceptance for Ballistic Optics </a:t>
            </a:r>
            <a:r>
              <a:rPr lang="es" sz="2500"/>
              <a:t> </a:t>
            </a:r>
            <a:endParaRPr sz="2500"/>
          </a:p>
        </p:txBody>
      </p:sp>
      <p:sp>
        <p:nvSpPr>
          <p:cNvPr id="443" name="Google Shape;443;p63"/>
          <p:cNvSpPr txBox="1"/>
          <p:nvPr>
            <p:ph idx="12" type="sldNum"/>
          </p:nvPr>
        </p:nvSpPr>
        <p:spPr>
          <a:xfrm>
            <a:off x="8588226" y="4804512"/>
            <a:ext cx="553800" cy="339000"/>
          </a:xfrm>
          <a:prstGeom prst="rect">
            <a:avLst/>
          </a:prstGeom>
        </p:spPr>
        <p:txBody>
          <a:bodyPr anchorCtr="0" anchor="t" bIns="0" lIns="67500" spcFirstLastPara="1" rIns="67500" wrap="square" tIns="0">
            <a:noAutofit/>
          </a:bodyPr>
          <a:lstStyle/>
          <a:p>
            <a:pPr indent="0" lvl="0" marL="0" rtl="0" algn="ctr">
              <a:spcBef>
                <a:spcPts val="0"/>
              </a:spcBef>
              <a:spcAft>
                <a:spcPts val="0"/>
              </a:spcAft>
              <a:buNone/>
            </a:pPr>
            <a:fld id="{00000000-1234-1234-1234-123412341234}" type="slidenum">
              <a:rPr lang="es" sz="1000"/>
              <a:t>‹#›</a:t>
            </a:fld>
            <a:endParaRPr sz="1000"/>
          </a:p>
        </p:txBody>
      </p:sp>
      <p:sp>
        <p:nvSpPr>
          <p:cNvPr id="444" name="Google Shape;444;p63"/>
          <p:cNvSpPr txBox="1"/>
          <p:nvPr/>
        </p:nvSpPr>
        <p:spPr>
          <a:xfrm>
            <a:off x="252000" y="860375"/>
            <a:ext cx="6587400" cy="648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Char char="➔"/>
            </a:pPr>
            <a:r>
              <a:rPr lang="es">
                <a:solidFill>
                  <a:schemeClr val="dk1"/>
                </a:solidFill>
              </a:rPr>
              <a:t>The MA decreased compared to the baseline, which needs to be improved</a:t>
            </a:r>
            <a:r>
              <a:rPr lang="es">
                <a:solidFill>
                  <a:schemeClr val="dk1"/>
                </a:solidFill>
              </a:rPr>
              <a:t> </a:t>
            </a:r>
            <a:r>
              <a:rPr lang="es">
                <a:solidFill>
                  <a:schemeClr val="dk1"/>
                </a:solidFill>
              </a:rPr>
              <a:t>through an optimization of the sextupoles. There are 75 families of them.</a:t>
            </a:r>
            <a:endParaRPr b="1">
              <a:solidFill>
                <a:schemeClr val="dk1"/>
              </a:solidFill>
              <a:latin typeface="Libre Franklin"/>
              <a:ea typeface="Libre Franklin"/>
              <a:cs typeface="Libre Franklin"/>
              <a:sym typeface="Libre Franklin"/>
            </a:endParaRPr>
          </a:p>
        </p:txBody>
      </p:sp>
      <p:pic>
        <p:nvPicPr>
          <p:cNvPr id="445" name="Google Shape;445;p63"/>
          <p:cNvPicPr preferRelativeResize="0"/>
          <p:nvPr/>
        </p:nvPicPr>
        <p:blipFill>
          <a:blip r:embed="rId3">
            <a:alphaModFix/>
          </a:blip>
          <a:stretch>
            <a:fillRect/>
          </a:stretch>
        </p:blipFill>
        <p:spPr>
          <a:xfrm>
            <a:off x="1468435" y="1565950"/>
            <a:ext cx="1931292" cy="1788636"/>
          </a:xfrm>
          <a:prstGeom prst="rect">
            <a:avLst/>
          </a:prstGeom>
          <a:noFill/>
          <a:ln>
            <a:noFill/>
          </a:ln>
        </p:spPr>
      </p:pic>
      <p:pic>
        <p:nvPicPr>
          <p:cNvPr id="446" name="Google Shape;446;p63"/>
          <p:cNvPicPr preferRelativeResize="0"/>
          <p:nvPr/>
        </p:nvPicPr>
        <p:blipFill>
          <a:blip r:embed="rId4">
            <a:alphaModFix/>
          </a:blip>
          <a:stretch>
            <a:fillRect/>
          </a:stretch>
        </p:blipFill>
        <p:spPr>
          <a:xfrm>
            <a:off x="1468424" y="3354587"/>
            <a:ext cx="1931292" cy="1788636"/>
          </a:xfrm>
          <a:prstGeom prst="rect">
            <a:avLst/>
          </a:prstGeom>
          <a:noFill/>
          <a:ln>
            <a:noFill/>
          </a:ln>
        </p:spPr>
      </p:pic>
      <p:pic>
        <p:nvPicPr>
          <p:cNvPr id="447" name="Google Shape;447;p63"/>
          <p:cNvPicPr preferRelativeResize="0"/>
          <p:nvPr/>
        </p:nvPicPr>
        <p:blipFill>
          <a:blip r:embed="rId5">
            <a:alphaModFix/>
          </a:blip>
          <a:stretch>
            <a:fillRect/>
          </a:stretch>
        </p:blipFill>
        <p:spPr>
          <a:xfrm>
            <a:off x="5745975" y="1565650"/>
            <a:ext cx="1929600" cy="1789200"/>
          </a:xfrm>
          <a:prstGeom prst="rect">
            <a:avLst/>
          </a:prstGeom>
          <a:noFill/>
          <a:ln>
            <a:noFill/>
          </a:ln>
        </p:spPr>
      </p:pic>
      <p:pic>
        <p:nvPicPr>
          <p:cNvPr id="448" name="Google Shape;448;p63"/>
          <p:cNvPicPr preferRelativeResize="0"/>
          <p:nvPr/>
        </p:nvPicPr>
        <p:blipFill>
          <a:blip r:embed="rId6">
            <a:alphaModFix/>
          </a:blip>
          <a:stretch>
            <a:fillRect/>
          </a:stretch>
        </p:blipFill>
        <p:spPr>
          <a:xfrm>
            <a:off x="5745964" y="3354288"/>
            <a:ext cx="1929600" cy="1789200"/>
          </a:xfrm>
          <a:prstGeom prst="rect">
            <a:avLst/>
          </a:prstGeom>
          <a:noFill/>
          <a:ln>
            <a:noFill/>
          </a:ln>
        </p:spPr>
      </p:pic>
      <p:pic>
        <p:nvPicPr>
          <p:cNvPr id="449" name="Google Shape;449;p63"/>
          <p:cNvPicPr preferRelativeResize="0"/>
          <p:nvPr/>
        </p:nvPicPr>
        <p:blipFill>
          <a:blip r:embed="rId7">
            <a:alphaModFix/>
          </a:blip>
          <a:stretch>
            <a:fillRect/>
          </a:stretch>
        </p:blipFill>
        <p:spPr>
          <a:xfrm>
            <a:off x="3593807" y="1526975"/>
            <a:ext cx="1929600" cy="1789200"/>
          </a:xfrm>
          <a:prstGeom prst="rect">
            <a:avLst/>
          </a:prstGeom>
          <a:noFill/>
          <a:ln>
            <a:noFill/>
          </a:ln>
        </p:spPr>
      </p:pic>
      <p:pic>
        <p:nvPicPr>
          <p:cNvPr id="450" name="Google Shape;450;p63"/>
          <p:cNvPicPr preferRelativeResize="0"/>
          <p:nvPr/>
        </p:nvPicPr>
        <p:blipFill>
          <a:blip r:embed="rId8">
            <a:alphaModFix/>
          </a:blip>
          <a:stretch>
            <a:fillRect/>
          </a:stretch>
        </p:blipFill>
        <p:spPr>
          <a:xfrm>
            <a:off x="3622277" y="3354300"/>
            <a:ext cx="1929600" cy="17892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64"/>
          <p:cNvSpPr txBox="1"/>
          <p:nvPr>
            <p:ph type="title"/>
          </p:nvPr>
        </p:nvSpPr>
        <p:spPr>
          <a:xfrm>
            <a:off x="311700" y="510125"/>
            <a:ext cx="8520600" cy="572700"/>
          </a:xfrm>
          <a:prstGeom prst="rect">
            <a:avLst/>
          </a:prstGeom>
        </p:spPr>
        <p:txBody>
          <a:bodyPr anchorCtr="0" anchor="t" bIns="35100" lIns="135000" spcFirstLastPara="1" rIns="54000" wrap="square" tIns="0">
            <a:normAutofit/>
          </a:bodyPr>
          <a:lstStyle/>
          <a:p>
            <a:pPr indent="0" lvl="0" marL="0" rtl="0" algn="l">
              <a:spcBef>
                <a:spcPts val="0"/>
              </a:spcBef>
              <a:spcAft>
                <a:spcPts val="0"/>
              </a:spcAft>
              <a:buNone/>
            </a:pPr>
            <a:r>
              <a:rPr lang="es" sz="2400"/>
              <a:t>The case with homogeneous values in the Sextupoles</a:t>
            </a:r>
            <a:endParaRPr sz="2400"/>
          </a:p>
        </p:txBody>
      </p:sp>
      <p:sp>
        <p:nvSpPr>
          <p:cNvPr id="456" name="Google Shape;456;p64"/>
          <p:cNvSpPr txBox="1"/>
          <p:nvPr>
            <p:ph idx="12" type="sldNum"/>
          </p:nvPr>
        </p:nvSpPr>
        <p:spPr>
          <a:xfrm>
            <a:off x="8472458" y="4663217"/>
            <a:ext cx="548700" cy="393600"/>
          </a:xfrm>
          <a:prstGeom prst="rect">
            <a:avLst/>
          </a:prstGeom>
        </p:spPr>
        <p:txBody>
          <a:bodyPr anchorCtr="0" anchor="t" bIns="0" lIns="67500" spcFirstLastPara="1" rIns="67500" wrap="square" tIns="0">
            <a:noAutofit/>
          </a:bodyPr>
          <a:lstStyle/>
          <a:p>
            <a:pPr indent="0" lvl="0" marL="0" rtl="0" algn="ctr">
              <a:spcBef>
                <a:spcPts val="0"/>
              </a:spcBef>
              <a:spcAft>
                <a:spcPts val="0"/>
              </a:spcAft>
              <a:buNone/>
            </a:pPr>
            <a:fld id="{00000000-1234-1234-1234-123412341234}" type="slidenum">
              <a:rPr lang="es" sz="1000"/>
              <a:t>‹#›</a:t>
            </a:fld>
            <a:endParaRPr sz="1000"/>
          </a:p>
        </p:txBody>
      </p:sp>
      <p:pic>
        <p:nvPicPr>
          <p:cNvPr id="457" name="Google Shape;457;p64"/>
          <p:cNvPicPr preferRelativeResize="0"/>
          <p:nvPr/>
        </p:nvPicPr>
        <p:blipFill>
          <a:blip r:embed="rId3">
            <a:alphaModFix/>
          </a:blip>
          <a:stretch>
            <a:fillRect/>
          </a:stretch>
        </p:blipFill>
        <p:spPr>
          <a:xfrm>
            <a:off x="6407932" y="2968638"/>
            <a:ext cx="1908000" cy="1692000"/>
          </a:xfrm>
          <a:prstGeom prst="rect">
            <a:avLst/>
          </a:prstGeom>
          <a:noFill/>
          <a:ln>
            <a:noFill/>
          </a:ln>
        </p:spPr>
      </p:pic>
      <p:pic>
        <p:nvPicPr>
          <p:cNvPr id="458" name="Google Shape;458;p64"/>
          <p:cNvPicPr preferRelativeResize="0"/>
          <p:nvPr/>
        </p:nvPicPr>
        <p:blipFill>
          <a:blip r:embed="rId4">
            <a:alphaModFix/>
          </a:blip>
          <a:stretch>
            <a:fillRect/>
          </a:stretch>
        </p:blipFill>
        <p:spPr>
          <a:xfrm>
            <a:off x="6407933" y="1082814"/>
            <a:ext cx="1908000" cy="1692000"/>
          </a:xfrm>
          <a:prstGeom prst="rect">
            <a:avLst/>
          </a:prstGeom>
          <a:noFill/>
          <a:ln>
            <a:noFill/>
          </a:ln>
        </p:spPr>
      </p:pic>
      <p:pic>
        <p:nvPicPr>
          <p:cNvPr id="459" name="Google Shape;459;p64"/>
          <p:cNvPicPr preferRelativeResize="0"/>
          <p:nvPr/>
        </p:nvPicPr>
        <p:blipFill>
          <a:blip r:embed="rId5">
            <a:alphaModFix/>
          </a:blip>
          <a:stretch>
            <a:fillRect/>
          </a:stretch>
        </p:blipFill>
        <p:spPr>
          <a:xfrm>
            <a:off x="4259449" y="2968650"/>
            <a:ext cx="1908000" cy="1692000"/>
          </a:xfrm>
          <a:prstGeom prst="rect">
            <a:avLst/>
          </a:prstGeom>
          <a:noFill/>
          <a:ln>
            <a:noFill/>
          </a:ln>
        </p:spPr>
      </p:pic>
      <p:pic>
        <p:nvPicPr>
          <p:cNvPr id="460" name="Google Shape;460;p64"/>
          <p:cNvPicPr preferRelativeResize="0"/>
          <p:nvPr/>
        </p:nvPicPr>
        <p:blipFill>
          <a:blip r:embed="rId6">
            <a:alphaModFix/>
          </a:blip>
          <a:stretch>
            <a:fillRect/>
          </a:stretch>
        </p:blipFill>
        <p:spPr>
          <a:xfrm>
            <a:off x="4372774" y="1082817"/>
            <a:ext cx="1908000" cy="1692000"/>
          </a:xfrm>
          <a:prstGeom prst="rect">
            <a:avLst/>
          </a:prstGeom>
          <a:noFill/>
          <a:ln>
            <a:noFill/>
          </a:ln>
        </p:spPr>
      </p:pic>
      <p:pic>
        <p:nvPicPr>
          <p:cNvPr id="461" name="Google Shape;461;p64"/>
          <p:cNvPicPr preferRelativeResize="0"/>
          <p:nvPr/>
        </p:nvPicPr>
        <p:blipFill>
          <a:blip r:embed="rId7">
            <a:alphaModFix/>
          </a:blip>
          <a:stretch>
            <a:fillRect/>
          </a:stretch>
        </p:blipFill>
        <p:spPr>
          <a:xfrm>
            <a:off x="806076" y="2744446"/>
            <a:ext cx="3212902" cy="2312378"/>
          </a:xfrm>
          <a:prstGeom prst="rect">
            <a:avLst/>
          </a:prstGeom>
          <a:noFill/>
          <a:ln>
            <a:noFill/>
          </a:ln>
        </p:spPr>
      </p:pic>
      <p:sp>
        <p:nvSpPr>
          <p:cNvPr id="462" name="Google Shape;462;p64"/>
          <p:cNvSpPr txBox="1"/>
          <p:nvPr/>
        </p:nvSpPr>
        <p:spPr>
          <a:xfrm>
            <a:off x="625225" y="1109225"/>
            <a:ext cx="3620400" cy="16392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Char char="➔"/>
            </a:pPr>
            <a:r>
              <a:rPr lang="es">
                <a:solidFill>
                  <a:schemeClr val="dk1"/>
                </a:solidFill>
              </a:rPr>
              <a:t>A case with </a:t>
            </a:r>
            <a:r>
              <a:rPr b="1" lang="es">
                <a:solidFill>
                  <a:schemeClr val="dk1"/>
                </a:solidFill>
              </a:rPr>
              <a:t>homogeneous values</a:t>
            </a:r>
            <a:r>
              <a:rPr lang="es">
                <a:solidFill>
                  <a:schemeClr val="dk1"/>
                </a:solidFill>
              </a:rPr>
              <a:t> for the sextupoles (k2sd = -0.477 &amp; k2sf = 0.241) was carried out, and while the </a:t>
            </a:r>
            <a:r>
              <a:rPr b="1" lang="es">
                <a:solidFill>
                  <a:schemeClr val="dk1"/>
                </a:solidFill>
              </a:rPr>
              <a:t>DA remains good</a:t>
            </a:r>
            <a:r>
              <a:rPr lang="es">
                <a:solidFill>
                  <a:schemeClr val="dk1"/>
                </a:solidFill>
              </a:rPr>
              <a:t>, it is not better than the previous attempt. </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s">
                <a:solidFill>
                  <a:schemeClr val="dk1"/>
                </a:solidFill>
              </a:rPr>
              <a:t>MA further reduced</a:t>
            </a:r>
            <a:endParaRPr>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Thème Office">
  <a:themeElements>
    <a:clrScheme name="EPFL - New Colors 2019">
      <a:dk1>
        <a:srgbClr val="413C3A"/>
      </a:dk1>
      <a:lt1>
        <a:srgbClr val="FFFFFF"/>
      </a:lt1>
      <a:dk2>
        <a:srgbClr val="413C3A"/>
      </a:dk2>
      <a:lt2>
        <a:srgbClr val="CAC7C7"/>
      </a:lt2>
      <a:accent1>
        <a:srgbClr val="E30613"/>
      </a:accent1>
      <a:accent2>
        <a:srgbClr val="00A79F"/>
      </a:accent2>
      <a:accent3>
        <a:srgbClr val="413C3A"/>
      </a:accent3>
      <a:accent4>
        <a:srgbClr val="007480"/>
      </a:accent4>
      <a:accent5>
        <a:srgbClr val="F39869"/>
      </a:accent5>
      <a:accent6>
        <a:srgbClr val="B51F1F"/>
      </a:accent6>
      <a:hlink>
        <a:srgbClr val="ED6E9C"/>
      </a:hlink>
      <a:folHlink>
        <a:srgbClr val="4F8F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Thème Office">
  <a:themeElements>
    <a:clrScheme name="EPFL - New Colors 2019">
      <a:dk1>
        <a:srgbClr val="413C3A"/>
      </a:dk1>
      <a:lt1>
        <a:srgbClr val="FFFFFF"/>
      </a:lt1>
      <a:dk2>
        <a:srgbClr val="413C3A"/>
      </a:dk2>
      <a:lt2>
        <a:srgbClr val="CAC7C7"/>
      </a:lt2>
      <a:accent1>
        <a:srgbClr val="E30613"/>
      </a:accent1>
      <a:accent2>
        <a:srgbClr val="00A79F"/>
      </a:accent2>
      <a:accent3>
        <a:srgbClr val="413C3A"/>
      </a:accent3>
      <a:accent4>
        <a:srgbClr val="007480"/>
      </a:accent4>
      <a:accent5>
        <a:srgbClr val="F39869"/>
      </a:accent5>
      <a:accent6>
        <a:srgbClr val="B51F1F"/>
      </a:accent6>
      <a:hlink>
        <a:srgbClr val="ED6E9C"/>
      </a:hlink>
      <a:folHlink>
        <a:srgbClr val="4F8F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