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57" r:id="rId3"/>
    <p:sldId id="258" r:id="rId4"/>
    <p:sldId id="259" r:id="rId5"/>
    <p:sldId id="263" r:id="rId6"/>
    <p:sldId id="264" r:id="rId7"/>
    <p:sldId id="265" r:id="rId8"/>
    <p:sldId id="260" r:id="rId9"/>
    <p:sldId id="261" r:id="rId10"/>
    <p:sldId id="262"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F57B681-1A12-A1F3-D825-E8988091B03A}" name="Lukas Felsberger" initials="LF" userId="S::lukas.felsberger@cern.ch::7df031f6-8243-43c6-b179-fb3ed1054ede" providerId="AD"/>
  <p188:author id="{EE580592-BF91-EAC2-7F7D-6A0921975957}" name="Milosz Robert Blaszkiewicz" initials="MRB" userId="S::milosz.blaszkiewicz@cern.ch::2304f5c0-93f5-4fcc-a5a3-7d96a68c8205"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85"/>
    <p:restoredTop sz="94726"/>
  </p:normalViewPr>
  <p:slideViewPr>
    <p:cSldViewPr snapToGrid="0">
      <p:cViewPr varScale="1">
        <p:scale>
          <a:sx n="120" d="100"/>
          <a:sy n="120" d="100"/>
        </p:scale>
        <p:origin x="5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D8B715-A35E-C043-BF1D-7653B7962DF8}" type="doc">
      <dgm:prSet loTypeId="urn:microsoft.com/office/officeart/2008/layout/HexagonCluster" loCatId="matrix" qsTypeId="urn:microsoft.com/office/officeart/2005/8/quickstyle/simple1" qsCatId="simple" csTypeId="urn:microsoft.com/office/officeart/2005/8/colors/accent1_2" csCatId="accent1" phldr="1"/>
      <dgm:spPr/>
      <dgm:t>
        <a:bodyPr/>
        <a:lstStyle/>
        <a:p>
          <a:endParaRPr lang="en-GB"/>
        </a:p>
      </dgm:t>
    </dgm:pt>
    <dgm:pt modelId="{E55760FC-40E6-1047-9F77-788CC09A0A4E}">
      <dgm:prSet/>
      <dgm:spPr/>
      <dgm:t>
        <a:bodyPr/>
        <a:lstStyle/>
        <a:p>
          <a:r>
            <a:rPr lang="en-CH" b="1" dirty="0"/>
            <a:t>Airbus Protect </a:t>
          </a:r>
          <a:endParaRPr lang="en-CH" dirty="0"/>
        </a:p>
      </dgm:t>
    </dgm:pt>
    <dgm:pt modelId="{198ED928-6D92-454D-8D62-2F53ED901DD0}" type="parTrans" cxnId="{304D2750-231D-6B46-B6DB-2EC14C9E6BB0}">
      <dgm:prSet/>
      <dgm:spPr/>
      <dgm:t>
        <a:bodyPr/>
        <a:lstStyle/>
        <a:p>
          <a:endParaRPr lang="en-GB"/>
        </a:p>
      </dgm:t>
    </dgm:pt>
    <dgm:pt modelId="{6B04163D-21DE-8845-889E-C57A6C4C693A}" type="sibTrans" cxnId="{304D2750-231D-6B46-B6DB-2EC14C9E6BB0}">
      <dgm:prSet/>
      <dgm:spPr>
        <a:solidFill>
          <a:schemeClr val="tx1"/>
        </a:solidFill>
      </dgm:spPr>
      <dgm:t>
        <a:bodyPr/>
        <a:lstStyle/>
        <a:p>
          <a:endParaRPr lang="en-GB"/>
        </a:p>
      </dgm:t>
      <dgm:extLst>
        <a:ext uri="{E40237B7-FDA0-4F09-8148-C483321AD2D9}">
          <dgm14:cNvPr xmlns:dgm14="http://schemas.microsoft.com/office/drawing/2010/diagram" id="0" name="" descr="Lost with solid fill"/>
        </a:ext>
      </dgm:extLst>
    </dgm:pt>
    <dgm:pt modelId="{5E0F3401-345E-3743-8B74-93B0CDD21005}">
      <dgm:prSet/>
      <dgm:spPr/>
      <dgm:t>
        <a:bodyPr/>
        <a:lstStyle/>
        <a:p>
          <a:r>
            <a:rPr lang="en-CH" b="1" dirty="0"/>
            <a:t>Siemens </a:t>
          </a:r>
          <a:endParaRPr lang="en-CH" dirty="0"/>
        </a:p>
      </dgm:t>
    </dgm:pt>
    <dgm:pt modelId="{B9696F4B-FFB6-474A-A90D-7B7938895AE6}" type="parTrans" cxnId="{0924C868-D383-B748-A857-2EC470BA2173}">
      <dgm:prSet/>
      <dgm:spPr/>
      <dgm:t>
        <a:bodyPr/>
        <a:lstStyle/>
        <a:p>
          <a:endParaRPr lang="en-GB"/>
        </a:p>
      </dgm:t>
    </dgm:pt>
    <dgm:pt modelId="{6179A58C-1478-0D4A-8C08-1AAFF548C950}" type="sibTrans" cxnId="{0924C868-D383-B748-A857-2EC470BA2173}">
      <dgm:prSet/>
      <dgm:spPr>
        <a:solidFill>
          <a:schemeClr val="tx1"/>
        </a:solidFill>
      </dgm:spPr>
      <dgm:t>
        <a:bodyPr/>
        <a:lstStyle/>
        <a:p>
          <a:endParaRPr lang="en-GB"/>
        </a:p>
      </dgm:t>
      <dgm:extLst>
        <a:ext uri="{E40237B7-FDA0-4F09-8148-C483321AD2D9}">
          <dgm14:cNvPr xmlns:dgm14="http://schemas.microsoft.com/office/drawing/2010/diagram" id="0" name="" descr="Chameleon with solid fill"/>
        </a:ext>
      </dgm:extLst>
    </dgm:pt>
    <dgm:pt modelId="{53C0DF79-3451-2D4D-830F-D8592969560F}">
      <dgm:prSet/>
      <dgm:spPr/>
      <dgm:t>
        <a:bodyPr/>
        <a:lstStyle/>
        <a:p>
          <a:r>
            <a:rPr lang="en-CH" b="1" dirty="0"/>
            <a:t>ZHaW </a:t>
          </a:r>
          <a:endParaRPr lang="en-CH" dirty="0"/>
        </a:p>
      </dgm:t>
    </dgm:pt>
    <dgm:pt modelId="{CB6D4A6F-AB5F-1048-9890-C3F99FF4685B}" type="parTrans" cxnId="{2A2A001E-F2DF-434A-8190-E847C0ED770C}">
      <dgm:prSet/>
      <dgm:spPr/>
      <dgm:t>
        <a:bodyPr/>
        <a:lstStyle/>
        <a:p>
          <a:endParaRPr lang="en-GB"/>
        </a:p>
      </dgm:t>
    </dgm:pt>
    <dgm:pt modelId="{EB826139-4136-1D44-8823-C9B56494FB0A}" type="sibTrans" cxnId="{2A2A001E-F2DF-434A-8190-E847C0ED770C}">
      <dgm:prSet/>
      <dgm:spPr>
        <a:solidFill>
          <a:schemeClr val="tx1"/>
        </a:solidFill>
      </dgm:spPr>
      <dgm:t>
        <a:bodyPr/>
        <a:lstStyle/>
        <a:p>
          <a:endParaRPr lang="en-GB"/>
        </a:p>
      </dgm:t>
      <dgm:extLst>
        <a:ext uri="{E40237B7-FDA0-4F09-8148-C483321AD2D9}">
          <dgm14:cNvPr xmlns:dgm14="http://schemas.microsoft.com/office/drawing/2010/diagram" id="0" name="" descr="Dice with solid fill"/>
        </a:ext>
      </dgm:extLst>
    </dgm:pt>
    <dgm:pt modelId="{73074992-AD61-1644-B36D-29F09B0C4D87}">
      <dgm:prSet/>
      <dgm:spPr/>
      <dgm:t>
        <a:bodyPr/>
        <a:lstStyle/>
        <a:p>
          <a:r>
            <a:rPr lang="en-CH" b="1" dirty="0"/>
            <a:t>EDF </a:t>
          </a:r>
          <a:endParaRPr lang="en-CH" dirty="0"/>
        </a:p>
      </dgm:t>
    </dgm:pt>
    <dgm:pt modelId="{D96AA231-1B8F-A94D-B8A8-A89DEE1C8E66}" type="parTrans" cxnId="{BB142C5C-2945-CC4D-867F-6394A3F1886F}">
      <dgm:prSet/>
      <dgm:spPr/>
      <dgm:t>
        <a:bodyPr/>
        <a:lstStyle/>
        <a:p>
          <a:endParaRPr lang="en-GB"/>
        </a:p>
      </dgm:t>
    </dgm:pt>
    <dgm:pt modelId="{924C66CB-0811-0E4F-8012-E4A4B939CDB3}" type="sibTrans" cxnId="{BB142C5C-2945-CC4D-867F-6394A3F1886F}">
      <dgm:prSet/>
      <dgm:spPr>
        <a:solidFill>
          <a:schemeClr val="tx1"/>
        </a:solidFill>
      </dgm:spPr>
      <dgm:t>
        <a:bodyPr/>
        <a:lstStyle/>
        <a:p>
          <a:endParaRPr lang="en-GB"/>
        </a:p>
      </dgm:t>
      <dgm:extLst>
        <a:ext uri="{E40237B7-FDA0-4F09-8148-C483321AD2D9}">
          <dgm14:cNvPr xmlns:dgm14="http://schemas.microsoft.com/office/drawing/2010/diagram" id="0" name="" descr="Badge Question Mark with solid fill"/>
        </a:ext>
      </dgm:extLst>
    </dgm:pt>
    <dgm:pt modelId="{CBB0057E-F84B-5F40-8CDA-5FBAAFDB5E65}">
      <dgm:prSet/>
      <dgm:spPr/>
      <dgm:t>
        <a:bodyPr/>
        <a:lstStyle/>
        <a:p>
          <a:r>
            <a:rPr lang="en-CH" b="1" dirty="0"/>
            <a:t>DLR</a:t>
          </a:r>
          <a:endParaRPr lang="en-CH" dirty="0"/>
        </a:p>
      </dgm:t>
    </dgm:pt>
    <dgm:pt modelId="{45D7A649-E677-8343-B557-CBF64D718BC1}" type="parTrans" cxnId="{5422D83C-6F6C-614A-AC12-F05B7EF3D5F2}">
      <dgm:prSet/>
      <dgm:spPr/>
      <dgm:t>
        <a:bodyPr/>
        <a:lstStyle/>
        <a:p>
          <a:endParaRPr lang="en-GB"/>
        </a:p>
      </dgm:t>
    </dgm:pt>
    <dgm:pt modelId="{09B99285-B4C2-5643-B6DA-079117C60E22}" type="sibTrans" cxnId="{5422D83C-6F6C-614A-AC12-F05B7EF3D5F2}">
      <dgm:prSet/>
      <dgm:spPr>
        <a:solidFill>
          <a:schemeClr val="tx1"/>
        </a:solidFill>
      </dgm:spPr>
      <dgm:t>
        <a:bodyPr/>
        <a:lstStyle/>
        <a:p>
          <a:endParaRPr lang="en-GB"/>
        </a:p>
      </dgm:t>
      <dgm:extLst>
        <a:ext uri="{E40237B7-FDA0-4F09-8148-C483321AD2D9}">
          <dgm14:cNvPr xmlns:dgm14="http://schemas.microsoft.com/office/drawing/2010/diagram" id="0" name="" descr="Playbook outline"/>
        </a:ext>
      </dgm:extLst>
    </dgm:pt>
    <dgm:pt modelId="{064CA210-1489-8E42-B6D2-C01D4FBB5F70}">
      <dgm:prSet/>
      <dgm:spPr/>
      <dgm:t>
        <a:bodyPr/>
        <a:lstStyle/>
        <a:p>
          <a:r>
            <a:rPr lang="en-CH" dirty="0"/>
            <a:t>ReliaSoft</a:t>
          </a:r>
        </a:p>
      </dgm:t>
    </dgm:pt>
    <dgm:pt modelId="{03C2D988-BFD3-EA4C-9BBD-243C0740227D}" type="parTrans" cxnId="{8BB73523-B4B4-C546-ABE2-422C5854F206}">
      <dgm:prSet/>
      <dgm:spPr/>
      <dgm:t>
        <a:bodyPr/>
        <a:lstStyle/>
        <a:p>
          <a:endParaRPr lang="en-GB"/>
        </a:p>
      </dgm:t>
    </dgm:pt>
    <dgm:pt modelId="{BC93702C-4A21-2F43-86B9-7C8E1B740D4C}" type="sibTrans" cxnId="{8BB73523-B4B4-C546-ABE2-422C5854F206}">
      <dgm:prSet/>
      <dgm:spPr>
        <a:solidFill>
          <a:schemeClr val="tx1"/>
        </a:solidFill>
      </dgm:spPr>
      <dgm:t>
        <a:bodyPr/>
        <a:lstStyle/>
        <a:p>
          <a:endParaRPr lang="en-GB"/>
        </a:p>
      </dgm:t>
      <dgm:extLst>
        <a:ext uri="{E40237B7-FDA0-4F09-8148-C483321AD2D9}">
          <dgm14:cNvPr xmlns:dgm14="http://schemas.microsoft.com/office/drawing/2010/diagram" id="0" name="" descr="3D glasses with solid fill"/>
        </a:ext>
      </dgm:extLst>
    </dgm:pt>
    <dgm:pt modelId="{AA01F5C2-80A8-2B4A-B61D-F2C91B05A1F9}" type="pres">
      <dgm:prSet presAssocID="{B4D8B715-A35E-C043-BF1D-7653B7962DF8}" presName="Name0" presStyleCnt="0">
        <dgm:presLayoutVars>
          <dgm:chMax val="21"/>
          <dgm:chPref val="21"/>
        </dgm:presLayoutVars>
      </dgm:prSet>
      <dgm:spPr/>
    </dgm:pt>
    <dgm:pt modelId="{093D9A6E-B419-FB4A-8EA5-D1554FF2476E}" type="pres">
      <dgm:prSet presAssocID="{E55760FC-40E6-1047-9F77-788CC09A0A4E}" presName="text1" presStyleCnt="0"/>
      <dgm:spPr/>
    </dgm:pt>
    <dgm:pt modelId="{6632FBBA-03EF-B242-AF09-E041B2CF18D7}" type="pres">
      <dgm:prSet presAssocID="{E55760FC-40E6-1047-9F77-788CC09A0A4E}" presName="textRepeatNode" presStyleLbl="alignNode1" presStyleIdx="0" presStyleCnt="6">
        <dgm:presLayoutVars>
          <dgm:chMax val="0"/>
          <dgm:chPref val="0"/>
          <dgm:bulletEnabled val="1"/>
        </dgm:presLayoutVars>
      </dgm:prSet>
      <dgm:spPr/>
    </dgm:pt>
    <dgm:pt modelId="{85CB0654-22F2-1040-B23A-AD9ED32D2714}" type="pres">
      <dgm:prSet presAssocID="{E55760FC-40E6-1047-9F77-788CC09A0A4E}" presName="textaccent1" presStyleCnt="0"/>
      <dgm:spPr/>
    </dgm:pt>
    <dgm:pt modelId="{B18648D4-53C6-BE48-AF58-99C495A9CC9F}" type="pres">
      <dgm:prSet presAssocID="{E55760FC-40E6-1047-9F77-788CC09A0A4E}" presName="accentRepeatNode" presStyleLbl="solidAlignAcc1" presStyleIdx="0" presStyleCnt="12"/>
      <dgm:spPr/>
    </dgm:pt>
    <dgm:pt modelId="{E75ADA76-02DF-B346-A025-0A2C5914ABA5}" type="pres">
      <dgm:prSet presAssocID="{6B04163D-21DE-8845-889E-C57A6C4C693A}" presName="image1" presStyleCnt="0"/>
      <dgm:spPr/>
    </dgm:pt>
    <dgm:pt modelId="{F6B2B979-458E-A04A-9EEA-A25083F971D1}" type="pres">
      <dgm:prSet presAssocID="{6B04163D-21DE-8845-889E-C57A6C4C693A}" presName="imageRepeatNode" presStyleLbl="alignAcc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t="-8000" b="-8000"/>
          </a:stretch>
        </a:blipFill>
      </dgm:spPr>
    </dgm:pt>
    <dgm:pt modelId="{B74001C0-DB31-414B-867F-6DC910920CB7}" type="pres">
      <dgm:prSet presAssocID="{6B04163D-21DE-8845-889E-C57A6C4C693A}" presName="imageaccent1" presStyleCnt="0"/>
      <dgm:spPr/>
    </dgm:pt>
    <dgm:pt modelId="{0F3DD251-0D08-E344-AD30-F74FCC8B3F59}" type="pres">
      <dgm:prSet presAssocID="{6B04163D-21DE-8845-889E-C57A6C4C693A}" presName="accentRepeatNode" presStyleLbl="solidAlignAcc1" presStyleIdx="1" presStyleCnt="12"/>
      <dgm:spPr/>
    </dgm:pt>
    <dgm:pt modelId="{C9758C26-6C17-7249-A18C-EC74C305DC21}" type="pres">
      <dgm:prSet presAssocID="{5E0F3401-345E-3743-8B74-93B0CDD21005}" presName="text2" presStyleCnt="0"/>
      <dgm:spPr/>
    </dgm:pt>
    <dgm:pt modelId="{B1F66A59-075C-4443-ABCE-BBB08B479A53}" type="pres">
      <dgm:prSet presAssocID="{5E0F3401-345E-3743-8B74-93B0CDD21005}" presName="textRepeatNode" presStyleLbl="alignNode1" presStyleIdx="1" presStyleCnt="6">
        <dgm:presLayoutVars>
          <dgm:chMax val="0"/>
          <dgm:chPref val="0"/>
          <dgm:bulletEnabled val="1"/>
        </dgm:presLayoutVars>
      </dgm:prSet>
      <dgm:spPr/>
    </dgm:pt>
    <dgm:pt modelId="{54D3E7B3-81C8-D740-BFAC-E059EF5A5EDA}" type="pres">
      <dgm:prSet presAssocID="{5E0F3401-345E-3743-8B74-93B0CDD21005}" presName="textaccent2" presStyleCnt="0"/>
      <dgm:spPr/>
    </dgm:pt>
    <dgm:pt modelId="{0187495A-71CA-5D40-BBD8-C6E7CF6E39D0}" type="pres">
      <dgm:prSet presAssocID="{5E0F3401-345E-3743-8B74-93B0CDD21005}" presName="accentRepeatNode" presStyleLbl="solidAlignAcc1" presStyleIdx="2" presStyleCnt="12"/>
      <dgm:spPr/>
    </dgm:pt>
    <dgm:pt modelId="{86930350-A79B-374E-8A1F-8F8D271AFAEE}" type="pres">
      <dgm:prSet presAssocID="{6179A58C-1478-0D4A-8C08-1AAFF548C950}" presName="image2" presStyleCnt="0"/>
      <dgm:spPr/>
    </dgm:pt>
    <dgm:pt modelId="{D715C0FF-7166-B54D-8571-F297CE42F0D4}" type="pres">
      <dgm:prSet presAssocID="{6179A58C-1478-0D4A-8C08-1AAFF548C950}" presName="imageRepeatNode" presStyleLbl="alignAcc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t="-8000" b="-8000"/>
          </a:stretch>
        </a:blipFill>
      </dgm:spPr>
    </dgm:pt>
    <dgm:pt modelId="{6C14191A-D4B6-0747-B95B-18B8948E5263}" type="pres">
      <dgm:prSet presAssocID="{6179A58C-1478-0D4A-8C08-1AAFF548C950}" presName="imageaccent2" presStyleCnt="0"/>
      <dgm:spPr/>
    </dgm:pt>
    <dgm:pt modelId="{4F799595-D438-FF45-81C2-2ECEC3BD5A3E}" type="pres">
      <dgm:prSet presAssocID="{6179A58C-1478-0D4A-8C08-1AAFF548C950}" presName="accentRepeatNode" presStyleLbl="solidAlignAcc1" presStyleIdx="3" presStyleCnt="12"/>
      <dgm:spPr/>
    </dgm:pt>
    <dgm:pt modelId="{3614F0EC-9AB2-0249-AAF9-2B37103CD6BE}" type="pres">
      <dgm:prSet presAssocID="{53C0DF79-3451-2D4D-830F-D8592969560F}" presName="text3" presStyleCnt="0"/>
      <dgm:spPr/>
    </dgm:pt>
    <dgm:pt modelId="{2F4CF916-822A-D04C-BB5E-10AEFEFCDA25}" type="pres">
      <dgm:prSet presAssocID="{53C0DF79-3451-2D4D-830F-D8592969560F}" presName="textRepeatNode" presStyleLbl="alignNode1" presStyleIdx="2" presStyleCnt="6">
        <dgm:presLayoutVars>
          <dgm:chMax val="0"/>
          <dgm:chPref val="0"/>
          <dgm:bulletEnabled val="1"/>
        </dgm:presLayoutVars>
      </dgm:prSet>
      <dgm:spPr/>
    </dgm:pt>
    <dgm:pt modelId="{287E2AB2-C89C-7849-A1CA-EFDCF7364E46}" type="pres">
      <dgm:prSet presAssocID="{53C0DF79-3451-2D4D-830F-D8592969560F}" presName="textaccent3" presStyleCnt="0"/>
      <dgm:spPr/>
    </dgm:pt>
    <dgm:pt modelId="{E7A94EB1-731A-FA41-94CD-49580800ACE0}" type="pres">
      <dgm:prSet presAssocID="{53C0DF79-3451-2D4D-830F-D8592969560F}" presName="accentRepeatNode" presStyleLbl="solidAlignAcc1" presStyleIdx="4" presStyleCnt="12"/>
      <dgm:spPr/>
    </dgm:pt>
    <dgm:pt modelId="{7885D349-C97A-E94F-A6F8-97EF208ACC39}" type="pres">
      <dgm:prSet presAssocID="{EB826139-4136-1D44-8823-C9B56494FB0A}" presName="image3" presStyleCnt="0"/>
      <dgm:spPr/>
    </dgm:pt>
    <dgm:pt modelId="{26834BF6-671B-8D43-A44F-B3E19EB21B66}" type="pres">
      <dgm:prSet presAssocID="{EB826139-4136-1D44-8823-C9B56494FB0A}" presName="imageRepeatNode" presStyleLbl="alignAcc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t="-8000" b="-8000"/>
          </a:stretch>
        </a:blipFill>
      </dgm:spPr>
    </dgm:pt>
    <dgm:pt modelId="{C0193B8B-8059-5741-A5A7-EBFFE8EAFBA0}" type="pres">
      <dgm:prSet presAssocID="{EB826139-4136-1D44-8823-C9B56494FB0A}" presName="imageaccent3" presStyleCnt="0"/>
      <dgm:spPr/>
    </dgm:pt>
    <dgm:pt modelId="{144D67AA-E7F6-704E-87EE-B54E9C963E7F}" type="pres">
      <dgm:prSet presAssocID="{EB826139-4136-1D44-8823-C9B56494FB0A}" presName="accentRepeatNode" presStyleLbl="solidAlignAcc1" presStyleIdx="5" presStyleCnt="12"/>
      <dgm:spPr/>
    </dgm:pt>
    <dgm:pt modelId="{85B49560-74FF-DA4D-AB40-AF7CFFE8034C}" type="pres">
      <dgm:prSet presAssocID="{73074992-AD61-1644-B36D-29F09B0C4D87}" presName="text4" presStyleCnt="0"/>
      <dgm:spPr/>
    </dgm:pt>
    <dgm:pt modelId="{F6C4AB39-9C9E-9043-BEDA-D360C7E15EEC}" type="pres">
      <dgm:prSet presAssocID="{73074992-AD61-1644-B36D-29F09B0C4D87}" presName="textRepeatNode" presStyleLbl="alignNode1" presStyleIdx="3" presStyleCnt="6">
        <dgm:presLayoutVars>
          <dgm:chMax val="0"/>
          <dgm:chPref val="0"/>
          <dgm:bulletEnabled val="1"/>
        </dgm:presLayoutVars>
      </dgm:prSet>
      <dgm:spPr/>
    </dgm:pt>
    <dgm:pt modelId="{0530964B-FD53-6548-B5AB-651B93D19D16}" type="pres">
      <dgm:prSet presAssocID="{73074992-AD61-1644-B36D-29F09B0C4D87}" presName="textaccent4" presStyleCnt="0"/>
      <dgm:spPr/>
    </dgm:pt>
    <dgm:pt modelId="{D0AC880A-F8D7-624B-B590-D825E597B850}" type="pres">
      <dgm:prSet presAssocID="{73074992-AD61-1644-B36D-29F09B0C4D87}" presName="accentRepeatNode" presStyleLbl="solidAlignAcc1" presStyleIdx="6" presStyleCnt="12"/>
      <dgm:spPr/>
    </dgm:pt>
    <dgm:pt modelId="{E303CD42-9D9E-594B-8592-13123467281C}" type="pres">
      <dgm:prSet presAssocID="{924C66CB-0811-0E4F-8012-E4A4B939CDB3}" presName="image4" presStyleCnt="0"/>
      <dgm:spPr/>
    </dgm:pt>
    <dgm:pt modelId="{E2AEC1EF-E69F-6D41-A0BB-88C47A91F202}" type="pres">
      <dgm:prSet presAssocID="{924C66CB-0811-0E4F-8012-E4A4B939CDB3}" presName="imageRepeatNode" presStyleLbl="alignAcc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t="-8000" b="-8000"/>
          </a:stretch>
        </a:blipFill>
      </dgm:spPr>
    </dgm:pt>
    <dgm:pt modelId="{D04F12B4-8063-C444-B0F0-95D096CDFF87}" type="pres">
      <dgm:prSet presAssocID="{924C66CB-0811-0E4F-8012-E4A4B939CDB3}" presName="imageaccent4" presStyleCnt="0"/>
      <dgm:spPr/>
    </dgm:pt>
    <dgm:pt modelId="{8074C4EA-EB60-A64C-B762-2C7743D5695D}" type="pres">
      <dgm:prSet presAssocID="{924C66CB-0811-0E4F-8012-E4A4B939CDB3}" presName="accentRepeatNode" presStyleLbl="solidAlignAcc1" presStyleIdx="7" presStyleCnt="12"/>
      <dgm:spPr/>
    </dgm:pt>
    <dgm:pt modelId="{6A3DB436-BB37-8941-B062-37D92816B2D3}" type="pres">
      <dgm:prSet presAssocID="{CBB0057E-F84B-5F40-8CDA-5FBAAFDB5E65}" presName="text5" presStyleCnt="0"/>
      <dgm:spPr/>
    </dgm:pt>
    <dgm:pt modelId="{D550F982-62EB-6648-88A8-F04B414EE912}" type="pres">
      <dgm:prSet presAssocID="{CBB0057E-F84B-5F40-8CDA-5FBAAFDB5E65}" presName="textRepeatNode" presStyleLbl="alignNode1" presStyleIdx="4" presStyleCnt="6">
        <dgm:presLayoutVars>
          <dgm:chMax val="0"/>
          <dgm:chPref val="0"/>
          <dgm:bulletEnabled val="1"/>
        </dgm:presLayoutVars>
      </dgm:prSet>
      <dgm:spPr/>
    </dgm:pt>
    <dgm:pt modelId="{B1E55BE8-370A-894D-ACD1-5627065388CB}" type="pres">
      <dgm:prSet presAssocID="{CBB0057E-F84B-5F40-8CDA-5FBAAFDB5E65}" presName="textaccent5" presStyleCnt="0"/>
      <dgm:spPr/>
    </dgm:pt>
    <dgm:pt modelId="{8FABAE54-E07D-304B-9C18-1A20B4D5458A}" type="pres">
      <dgm:prSet presAssocID="{CBB0057E-F84B-5F40-8CDA-5FBAAFDB5E65}" presName="accentRepeatNode" presStyleLbl="solidAlignAcc1" presStyleIdx="8" presStyleCnt="12"/>
      <dgm:spPr/>
    </dgm:pt>
    <dgm:pt modelId="{35581A82-C324-F24B-87D0-AE9C88B2DE3E}" type="pres">
      <dgm:prSet presAssocID="{09B99285-B4C2-5643-B6DA-079117C60E22}" presName="image5" presStyleCnt="0"/>
      <dgm:spPr/>
    </dgm:pt>
    <dgm:pt modelId="{14D85DEF-64EE-D74D-96A6-37E6C653D31B}" type="pres">
      <dgm:prSet presAssocID="{09B99285-B4C2-5643-B6DA-079117C60E22}" presName="imageRepeatNode" presStyleLbl="alignAcc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t="-8000" b="-8000"/>
          </a:stretch>
        </a:blipFill>
      </dgm:spPr>
    </dgm:pt>
    <dgm:pt modelId="{FAA4B422-8465-904F-B90E-99B3E4BFE06C}" type="pres">
      <dgm:prSet presAssocID="{09B99285-B4C2-5643-B6DA-079117C60E22}" presName="imageaccent5" presStyleCnt="0"/>
      <dgm:spPr/>
    </dgm:pt>
    <dgm:pt modelId="{B0E9EFC5-EF9F-4440-97B9-333AF327D7C3}" type="pres">
      <dgm:prSet presAssocID="{09B99285-B4C2-5643-B6DA-079117C60E22}" presName="accentRepeatNode" presStyleLbl="solidAlignAcc1" presStyleIdx="9" presStyleCnt="12"/>
      <dgm:spPr/>
    </dgm:pt>
    <dgm:pt modelId="{D754A6CC-B019-B949-B66E-1C1ED4A8D8C8}" type="pres">
      <dgm:prSet presAssocID="{064CA210-1489-8E42-B6D2-C01D4FBB5F70}" presName="text6" presStyleCnt="0"/>
      <dgm:spPr/>
    </dgm:pt>
    <dgm:pt modelId="{C163BF0E-1391-5C47-B3F8-66D97C50919F}" type="pres">
      <dgm:prSet presAssocID="{064CA210-1489-8E42-B6D2-C01D4FBB5F70}" presName="textRepeatNode" presStyleLbl="alignNode1" presStyleIdx="5" presStyleCnt="6">
        <dgm:presLayoutVars>
          <dgm:chMax val="0"/>
          <dgm:chPref val="0"/>
          <dgm:bulletEnabled val="1"/>
        </dgm:presLayoutVars>
      </dgm:prSet>
      <dgm:spPr/>
    </dgm:pt>
    <dgm:pt modelId="{DB997E2B-2BF4-C74C-8900-5637D8826BB3}" type="pres">
      <dgm:prSet presAssocID="{064CA210-1489-8E42-B6D2-C01D4FBB5F70}" presName="textaccent6" presStyleCnt="0"/>
      <dgm:spPr/>
    </dgm:pt>
    <dgm:pt modelId="{024E1073-58BB-9249-B333-DCC0C4B737AB}" type="pres">
      <dgm:prSet presAssocID="{064CA210-1489-8E42-B6D2-C01D4FBB5F70}" presName="accentRepeatNode" presStyleLbl="solidAlignAcc1" presStyleIdx="10" presStyleCnt="12"/>
      <dgm:spPr/>
    </dgm:pt>
    <dgm:pt modelId="{D213061C-7615-F042-935C-72247B4BDB9A}" type="pres">
      <dgm:prSet presAssocID="{BC93702C-4A21-2F43-86B9-7C8E1B740D4C}" presName="image6" presStyleCnt="0"/>
      <dgm:spPr/>
    </dgm:pt>
    <dgm:pt modelId="{DFC93143-1BFA-724D-BCB4-6AFB2DDE8623}" type="pres">
      <dgm:prSet presAssocID="{BC93702C-4A21-2F43-86B9-7C8E1B740D4C}" presName="imageRepeatNode" presStyleLbl="alignAcc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t="-8000" b="-8000"/>
          </a:stretch>
        </a:blipFill>
      </dgm:spPr>
    </dgm:pt>
    <dgm:pt modelId="{8411E0D0-DE52-5E40-8EFC-80D82F549737}" type="pres">
      <dgm:prSet presAssocID="{BC93702C-4A21-2F43-86B9-7C8E1B740D4C}" presName="imageaccent6" presStyleCnt="0"/>
      <dgm:spPr/>
    </dgm:pt>
    <dgm:pt modelId="{1A7F60D5-1D77-1046-955C-8F28417DFCDD}" type="pres">
      <dgm:prSet presAssocID="{BC93702C-4A21-2F43-86B9-7C8E1B740D4C}" presName="accentRepeatNode" presStyleLbl="solidAlignAcc1" presStyleIdx="11" presStyleCnt="12"/>
      <dgm:spPr/>
    </dgm:pt>
  </dgm:ptLst>
  <dgm:cxnLst>
    <dgm:cxn modelId="{7FEE4A0B-6ECF-CD40-A5D0-0C6281DD867D}" type="presOf" srcId="{09B99285-B4C2-5643-B6DA-079117C60E22}" destId="{14D85DEF-64EE-D74D-96A6-37E6C653D31B}" srcOrd="0" destOrd="0" presId="urn:microsoft.com/office/officeart/2008/layout/HexagonCluster"/>
    <dgm:cxn modelId="{95E1E011-5422-1543-B066-531D09372D09}" type="presOf" srcId="{5E0F3401-345E-3743-8B74-93B0CDD21005}" destId="{B1F66A59-075C-4443-ABCE-BBB08B479A53}" srcOrd="0" destOrd="0" presId="urn:microsoft.com/office/officeart/2008/layout/HexagonCluster"/>
    <dgm:cxn modelId="{2A2A001E-F2DF-434A-8190-E847C0ED770C}" srcId="{B4D8B715-A35E-C043-BF1D-7653B7962DF8}" destId="{53C0DF79-3451-2D4D-830F-D8592969560F}" srcOrd="2" destOrd="0" parTransId="{CB6D4A6F-AB5F-1048-9890-C3F99FF4685B}" sibTransId="{EB826139-4136-1D44-8823-C9B56494FB0A}"/>
    <dgm:cxn modelId="{8BB73523-B4B4-C546-ABE2-422C5854F206}" srcId="{B4D8B715-A35E-C043-BF1D-7653B7962DF8}" destId="{064CA210-1489-8E42-B6D2-C01D4FBB5F70}" srcOrd="5" destOrd="0" parTransId="{03C2D988-BFD3-EA4C-9BBD-243C0740227D}" sibTransId="{BC93702C-4A21-2F43-86B9-7C8E1B740D4C}"/>
    <dgm:cxn modelId="{81AFE229-8873-E84D-BC6A-5BC70A764BE9}" type="presOf" srcId="{E55760FC-40E6-1047-9F77-788CC09A0A4E}" destId="{6632FBBA-03EF-B242-AF09-E041B2CF18D7}" srcOrd="0" destOrd="0" presId="urn:microsoft.com/office/officeart/2008/layout/HexagonCluster"/>
    <dgm:cxn modelId="{36725033-F6EC-FB4D-8084-D03FBF3B6D80}" type="presOf" srcId="{EB826139-4136-1D44-8823-C9B56494FB0A}" destId="{26834BF6-671B-8D43-A44F-B3E19EB21B66}" srcOrd="0" destOrd="0" presId="urn:microsoft.com/office/officeart/2008/layout/HexagonCluster"/>
    <dgm:cxn modelId="{0E715F3A-D0DD-E44D-A579-0B2DD170E97D}" type="presOf" srcId="{73074992-AD61-1644-B36D-29F09B0C4D87}" destId="{F6C4AB39-9C9E-9043-BEDA-D360C7E15EEC}" srcOrd="0" destOrd="0" presId="urn:microsoft.com/office/officeart/2008/layout/HexagonCluster"/>
    <dgm:cxn modelId="{5422D83C-6F6C-614A-AC12-F05B7EF3D5F2}" srcId="{B4D8B715-A35E-C043-BF1D-7653B7962DF8}" destId="{CBB0057E-F84B-5F40-8CDA-5FBAAFDB5E65}" srcOrd="4" destOrd="0" parTransId="{45D7A649-E677-8343-B557-CBF64D718BC1}" sibTransId="{09B99285-B4C2-5643-B6DA-079117C60E22}"/>
    <dgm:cxn modelId="{D7446849-F6A0-D345-8EA9-5846238AE8F7}" type="presOf" srcId="{B4D8B715-A35E-C043-BF1D-7653B7962DF8}" destId="{AA01F5C2-80A8-2B4A-B61D-F2C91B05A1F9}" srcOrd="0" destOrd="0" presId="urn:microsoft.com/office/officeart/2008/layout/HexagonCluster"/>
    <dgm:cxn modelId="{304D2750-231D-6B46-B6DB-2EC14C9E6BB0}" srcId="{B4D8B715-A35E-C043-BF1D-7653B7962DF8}" destId="{E55760FC-40E6-1047-9F77-788CC09A0A4E}" srcOrd="0" destOrd="0" parTransId="{198ED928-6D92-454D-8D62-2F53ED901DD0}" sibTransId="{6B04163D-21DE-8845-889E-C57A6C4C693A}"/>
    <dgm:cxn modelId="{BB142C5C-2945-CC4D-867F-6394A3F1886F}" srcId="{B4D8B715-A35E-C043-BF1D-7653B7962DF8}" destId="{73074992-AD61-1644-B36D-29F09B0C4D87}" srcOrd="3" destOrd="0" parTransId="{D96AA231-1B8F-A94D-B8A8-A89DEE1C8E66}" sibTransId="{924C66CB-0811-0E4F-8012-E4A4B939CDB3}"/>
    <dgm:cxn modelId="{30C98E68-10B9-DC44-8C39-11CD84102802}" type="presOf" srcId="{064CA210-1489-8E42-B6D2-C01D4FBB5F70}" destId="{C163BF0E-1391-5C47-B3F8-66D97C50919F}" srcOrd="0" destOrd="0" presId="urn:microsoft.com/office/officeart/2008/layout/HexagonCluster"/>
    <dgm:cxn modelId="{0924C868-D383-B748-A857-2EC470BA2173}" srcId="{B4D8B715-A35E-C043-BF1D-7653B7962DF8}" destId="{5E0F3401-345E-3743-8B74-93B0CDD21005}" srcOrd="1" destOrd="0" parTransId="{B9696F4B-FFB6-474A-A90D-7B7938895AE6}" sibTransId="{6179A58C-1478-0D4A-8C08-1AAFF548C950}"/>
    <dgm:cxn modelId="{1971D082-01CD-E740-8C1C-2CF4BBF7AB14}" type="presOf" srcId="{924C66CB-0811-0E4F-8012-E4A4B939CDB3}" destId="{E2AEC1EF-E69F-6D41-A0BB-88C47A91F202}" srcOrd="0" destOrd="0" presId="urn:microsoft.com/office/officeart/2008/layout/HexagonCluster"/>
    <dgm:cxn modelId="{A0E2188F-270F-5F4C-A13F-B9773CF17436}" type="presOf" srcId="{BC93702C-4A21-2F43-86B9-7C8E1B740D4C}" destId="{DFC93143-1BFA-724D-BCB4-6AFB2DDE8623}" srcOrd="0" destOrd="0" presId="urn:microsoft.com/office/officeart/2008/layout/HexagonCluster"/>
    <dgm:cxn modelId="{D70EF4A5-F70C-F648-8DF6-2190D861CD2F}" type="presOf" srcId="{6B04163D-21DE-8845-889E-C57A6C4C693A}" destId="{F6B2B979-458E-A04A-9EEA-A25083F971D1}" srcOrd="0" destOrd="0" presId="urn:microsoft.com/office/officeart/2008/layout/HexagonCluster"/>
    <dgm:cxn modelId="{3E9648B6-8EC1-4244-8310-83E78F78D2FB}" type="presOf" srcId="{6179A58C-1478-0D4A-8C08-1AAFF548C950}" destId="{D715C0FF-7166-B54D-8571-F297CE42F0D4}" srcOrd="0" destOrd="0" presId="urn:microsoft.com/office/officeart/2008/layout/HexagonCluster"/>
    <dgm:cxn modelId="{851DBDDB-0440-FA46-B34C-E9A51C27E42C}" type="presOf" srcId="{53C0DF79-3451-2D4D-830F-D8592969560F}" destId="{2F4CF916-822A-D04C-BB5E-10AEFEFCDA25}" srcOrd="0" destOrd="0" presId="urn:microsoft.com/office/officeart/2008/layout/HexagonCluster"/>
    <dgm:cxn modelId="{4D3B2FF0-7E47-B34A-9F16-12E68F6CA73E}" type="presOf" srcId="{CBB0057E-F84B-5F40-8CDA-5FBAAFDB5E65}" destId="{D550F982-62EB-6648-88A8-F04B414EE912}" srcOrd="0" destOrd="0" presId="urn:microsoft.com/office/officeart/2008/layout/HexagonCluster"/>
    <dgm:cxn modelId="{35CBB996-672C-0544-9E6A-C81E3E5A6066}" type="presParOf" srcId="{AA01F5C2-80A8-2B4A-B61D-F2C91B05A1F9}" destId="{093D9A6E-B419-FB4A-8EA5-D1554FF2476E}" srcOrd="0" destOrd="0" presId="urn:microsoft.com/office/officeart/2008/layout/HexagonCluster"/>
    <dgm:cxn modelId="{8F9F79A7-45A1-0D4C-B521-7B596AF84D4B}" type="presParOf" srcId="{093D9A6E-B419-FB4A-8EA5-D1554FF2476E}" destId="{6632FBBA-03EF-B242-AF09-E041B2CF18D7}" srcOrd="0" destOrd="0" presId="urn:microsoft.com/office/officeart/2008/layout/HexagonCluster"/>
    <dgm:cxn modelId="{ADC40970-15D3-DC47-B85C-7B92BF960504}" type="presParOf" srcId="{AA01F5C2-80A8-2B4A-B61D-F2C91B05A1F9}" destId="{85CB0654-22F2-1040-B23A-AD9ED32D2714}" srcOrd="1" destOrd="0" presId="urn:microsoft.com/office/officeart/2008/layout/HexagonCluster"/>
    <dgm:cxn modelId="{1380DA6D-E42E-5641-B36D-829794450058}" type="presParOf" srcId="{85CB0654-22F2-1040-B23A-AD9ED32D2714}" destId="{B18648D4-53C6-BE48-AF58-99C495A9CC9F}" srcOrd="0" destOrd="0" presId="urn:microsoft.com/office/officeart/2008/layout/HexagonCluster"/>
    <dgm:cxn modelId="{33FAFB69-1D5A-C840-8466-2FA6A5F25E70}" type="presParOf" srcId="{AA01F5C2-80A8-2B4A-B61D-F2C91B05A1F9}" destId="{E75ADA76-02DF-B346-A025-0A2C5914ABA5}" srcOrd="2" destOrd="0" presId="urn:microsoft.com/office/officeart/2008/layout/HexagonCluster"/>
    <dgm:cxn modelId="{C85F72CB-DD30-C24E-B5D4-1E940EB9F0BE}" type="presParOf" srcId="{E75ADA76-02DF-B346-A025-0A2C5914ABA5}" destId="{F6B2B979-458E-A04A-9EEA-A25083F971D1}" srcOrd="0" destOrd="0" presId="urn:microsoft.com/office/officeart/2008/layout/HexagonCluster"/>
    <dgm:cxn modelId="{358010B0-2399-084B-A3F5-411272ED6443}" type="presParOf" srcId="{AA01F5C2-80A8-2B4A-B61D-F2C91B05A1F9}" destId="{B74001C0-DB31-414B-867F-6DC910920CB7}" srcOrd="3" destOrd="0" presId="urn:microsoft.com/office/officeart/2008/layout/HexagonCluster"/>
    <dgm:cxn modelId="{A1565CAF-3ECD-5F49-B1DC-203CAE5F66BF}" type="presParOf" srcId="{B74001C0-DB31-414B-867F-6DC910920CB7}" destId="{0F3DD251-0D08-E344-AD30-F74FCC8B3F59}" srcOrd="0" destOrd="0" presId="urn:microsoft.com/office/officeart/2008/layout/HexagonCluster"/>
    <dgm:cxn modelId="{E450B655-3564-2249-9FBD-7A8D393BD24D}" type="presParOf" srcId="{AA01F5C2-80A8-2B4A-B61D-F2C91B05A1F9}" destId="{C9758C26-6C17-7249-A18C-EC74C305DC21}" srcOrd="4" destOrd="0" presId="urn:microsoft.com/office/officeart/2008/layout/HexagonCluster"/>
    <dgm:cxn modelId="{0ABE8BEE-29E9-8743-9F69-5B29CBB1FABA}" type="presParOf" srcId="{C9758C26-6C17-7249-A18C-EC74C305DC21}" destId="{B1F66A59-075C-4443-ABCE-BBB08B479A53}" srcOrd="0" destOrd="0" presId="urn:microsoft.com/office/officeart/2008/layout/HexagonCluster"/>
    <dgm:cxn modelId="{D27DCBC8-3BE5-D94D-AAFA-06CDDC9C543B}" type="presParOf" srcId="{AA01F5C2-80A8-2B4A-B61D-F2C91B05A1F9}" destId="{54D3E7B3-81C8-D740-BFAC-E059EF5A5EDA}" srcOrd="5" destOrd="0" presId="urn:microsoft.com/office/officeart/2008/layout/HexagonCluster"/>
    <dgm:cxn modelId="{6C58EAFE-7FC9-C646-8B49-5D3782EA5DFD}" type="presParOf" srcId="{54D3E7B3-81C8-D740-BFAC-E059EF5A5EDA}" destId="{0187495A-71CA-5D40-BBD8-C6E7CF6E39D0}" srcOrd="0" destOrd="0" presId="urn:microsoft.com/office/officeart/2008/layout/HexagonCluster"/>
    <dgm:cxn modelId="{64429F09-05F9-2048-990E-E5BCC8BBD093}" type="presParOf" srcId="{AA01F5C2-80A8-2B4A-B61D-F2C91B05A1F9}" destId="{86930350-A79B-374E-8A1F-8F8D271AFAEE}" srcOrd="6" destOrd="0" presId="urn:microsoft.com/office/officeart/2008/layout/HexagonCluster"/>
    <dgm:cxn modelId="{3E15CE47-2B4A-EB4E-935D-2CC2EEC99004}" type="presParOf" srcId="{86930350-A79B-374E-8A1F-8F8D271AFAEE}" destId="{D715C0FF-7166-B54D-8571-F297CE42F0D4}" srcOrd="0" destOrd="0" presId="urn:microsoft.com/office/officeart/2008/layout/HexagonCluster"/>
    <dgm:cxn modelId="{C71E2CB4-6C1F-BE4A-B70E-B6528BC36866}" type="presParOf" srcId="{AA01F5C2-80A8-2B4A-B61D-F2C91B05A1F9}" destId="{6C14191A-D4B6-0747-B95B-18B8948E5263}" srcOrd="7" destOrd="0" presId="urn:microsoft.com/office/officeart/2008/layout/HexagonCluster"/>
    <dgm:cxn modelId="{1CFFA9E2-2C53-3C42-8DCE-D15587CD4AC1}" type="presParOf" srcId="{6C14191A-D4B6-0747-B95B-18B8948E5263}" destId="{4F799595-D438-FF45-81C2-2ECEC3BD5A3E}" srcOrd="0" destOrd="0" presId="urn:microsoft.com/office/officeart/2008/layout/HexagonCluster"/>
    <dgm:cxn modelId="{19A1D0F2-09DA-4845-A89D-872D2B3822E0}" type="presParOf" srcId="{AA01F5C2-80A8-2B4A-B61D-F2C91B05A1F9}" destId="{3614F0EC-9AB2-0249-AAF9-2B37103CD6BE}" srcOrd="8" destOrd="0" presId="urn:microsoft.com/office/officeart/2008/layout/HexagonCluster"/>
    <dgm:cxn modelId="{B0A9B48B-4C2E-3345-9BE4-41F93FEE679B}" type="presParOf" srcId="{3614F0EC-9AB2-0249-AAF9-2B37103CD6BE}" destId="{2F4CF916-822A-D04C-BB5E-10AEFEFCDA25}" srcOrd="0" destOrd="0" presId="urn:microsoft.com/office/officeart/2008/layout/HexagonCluster"/>
    <dgm:cxn modelId="{FCC74D53-EB7E-8A44-B6DD-834C83041C3B}" type="presParOf" srcId="{AA01F5C2-80A8-2B4A-B61D-F2C91B05A1F9}" destId="{287E2AB2-C89C-7849-A1CA-EFDCF7364E46}" srcOrd="9" destOrd="0" presId="urn:microsoft.com/office/officeart/2008/layout/HexagonCluster"/>
    <dgm:cxn modelId="{2743051C-CBE2-8944-951D-975EF1F909CF}" type="presParOf" srcId="{287E2AB2-C89C-7849-A1CA-EFDCF7364E46}" destId="{E7A94EB1-731A-FA41-94CD-49580800ACE0}" srcOrd="0" destOrd="0" presId="urn:microsoft.com/office/officeart/2008/layout/HexagonCluster"/>
    <dgm:cxn modelId="{77542AE3-88DE-9943-803B-9C3E9CF2A275}" type="presParOf" srcId="{AA01F5C2-80A8-2B4A-B61D-F2C91B05A1F9}" destId="{7885D349-C97A-E94F-A6F8-97EF208ACC39}" srcOrd="10" destOrd="0" presId="urn:microsoft.com/office/officeart/2008/layout/HexagonCluster"/>
    <dgm:cxn modelId="{9D4C17D2-6881-A94F-8D25-9A9F91EEF622}" type="presParOf" srcId="{7885D349-C97A-E94F-A6F8-97EF208ACC39}" destId="{26834BF6-671B-8D43-A44F-B3E19EB21B66}" srcOrd="0" destOrd="0" presId="urn:microsoft.com/office/officeart/2008/layout/HexagonCluster"/>
    <dgm:cxn modelId="{B3D6AE81-7662-5E4C-9E5D-62AF285EB892}" type="presParOf" srcId="{AA01F5C2-80A8-2B4A-B61D-F2C91B05A1F9}" destId="{C0193B8B-8059-5741-A5A7-EBFFE8EAFBA0}" srcOrd="11" destOrd="0" presId="urn:microsoft.com/office/officeart/2008/layout/HexagonCluster"/>
    <dgm:cxn modelId="{CCCD6F0D-2753-4B4A-9152-FBBE0B4A9D1C}" type="presParOf" srcId="{C0193B8B-8059-5741-A5A7-EBFFE8EAFBA0}" destId="{144D67AA-E7F6-704E-87EE-B54E9C963E7F}" srcOrd="0" destOrd="0" presId="urn:microsoft.com/office/officeart/2008/layout/HexagonCluster"/>
    <dgm:cxn modelId="{242B76BE-C547-0640-929A-FA8341B4400B}" type="presParOf" srcId="{AA01F5C2-80A8-2B4A-B61D-F2C91B05A1F9}" destId="{85B49560-74FF-DA4D-AB40-AF7CFFE8034C}" srcOrd="12" destOrd="0" presId="urn:microsoft.com/office/officeart/2008/layout/HexagonCluster"/>
    <dgm:cxn modelId="{53498211-246D-2C43-A120-E1CEB62030E1}" type="presParOf" srcId="{85B49560-74FF-DA4D-AB40-AF7CFFE8034C}" destId="{F6C4AB39-9C9E-9043-BEDA-D360C7E15EEC}" srcOrd="0" destOrd="0" presId="urn:microsoft.com/office/officeart/2008/layout/HexagonCluster"/>
    <dgm:cxn modelId="{719A52FF-B510-FE40-85CF-211351763D63}" type="presParOf" srcId="{AA01F5C2-80A8-2B4A-B61D-F2C91B05A1F9}" destId="{0530964B-FD53-6548-B5AB-651B93D19D16}" srcOrd="13" destOrd="0" presId="urn:microsoft.com/office/officeart/2008/layout/HexagonCluster"/>
    <dgm:cxn modelId="{62CB8251-0F4B-1C4D-970E-AFA96C499568}" type="presParOf" srcId="{0530964B-FD53-6548-B5AB-651B93D19D16}" destId="{D0AC880A-F8D7-624B-B590-D825E597B850}" srcOrd="0" destOrd="0" presId="urn:microsoft.com/office/officeart/2008/layout/HexagonCluster"/>
    <dgm:cxn modelId="{20C6C782-0588-A94D-B7A8-763BBC94E653}" type="presParOf" srcId="{AA01F5C2-80A8-2B4A-B61D-F2C91B05A1F9}" destId="{E303CD42-9D9E-594B-8592-13123467281C}" srcOrd="14" destOrd="0" presId="urn:microsoft.com/office/officeart/2008/layout/HexagonCluster"/>
    <dgm:cxn modelId="{981A29D5-2E37-2941-B3E9-310C8B4FE3A0}" type="presParOf" srcId="{E303CD42-9D9E-594B-8592-13123467281C}" destId="{E2AEC1EF-E69F-6D41-A0BB-88C47A91F202}" srcOrd="0" destOrd="0" presId="urn:microsoft.com/office/officeart/2008/layout/HexagonCluster"/>
    <dgm:cxn modelId="{34221512-B41E-0B47-8CEF-8E25E2FDACF2}" type="presParOf" srcId="{AA01F5C2-80A8-2B4A-B61D-F2C91B05A1F9}" destId="{D04F12B4-8063-C444-B0F0-95D096CDFF87}" srcOrd="15" destOrd="0" presId="urn:microsoft.com/office/officeart/2008/layout/HexagonCluster"/>
    <dgm:cxn modelId="{5067A4D7-A0AD-254F-8294-4A0A8FCE287F}" type="presParOf" srcId="{D04F12B4-8063-C444-B0F0-95D096CDFF87}" destId="{8074C4EA-EB60-A64C-B762-2C7743D5695D}" srcOrd="0" destOrd="0" presId="urn:microsoft.com/office/officeart/2008/layout/HexagonCluster"/>
    <dgm:cxn modelId="{E3ABBB1B-6782-9445-B0E9-2DF4F1B53F12}" type="presParOf" srcId="{AA01F5C2-80A8-2B4A-B61D-F2C91B05A1F9}" destId="{6A3DB436-BB37-8941-B062-37D92816B2D3}" srcOrd="16" destOrd="0" presId="urn:microsoft.com/office/officeart/2008/layout/HexagonCluster"/>
    <dgm:cxn modelId="{66320C69-B005-9044-BA9E-2ED863E821BB}" type="presParOf" srcId="{6A3DB436-BB37-8941-B062-37D92816B2D3}" destId="{D550F982-62EB-6648-88A8-F04B414EE912}" srcOrd="0" destOrd="0" presId="urn:microsoft.com/office/officeart/2008/layout/HexagonCluster"/>
    <dgm:cxn modelId="{4A52DE8D-192B-004B-8029-D467E4212D96}" type="presParOf" srcId="{AA01F5C2-80A8-2B4A-B61D-F2C91B05A1F9}" destId="{B1E55BE8-370A-894D-ACD1-5627065388CB}" srcOrd="17" destOrd="0" presId="urn:microsoft.com/office/officeart/2008/layout/HexagonCluster"/>
    <dgm:cxn modelId="{7D0AA1A9-99E8-4B49-AAE1-D6E048859569}" type="presParOf" srcId="{B1E55BE8-370A-894D-ACD1-5627065388CB}" destId="{8FABAE54-E07D-304B-9C18-1A20B4D5458A}" srcOrd="0" destOrd="0" presId="urn:microsoft.com/office/officeart/2008/layout/HexagonCluster"/>
    <dgm:cxn modelId="{C986B81E-1C0E-3F41-87B5-A205FE0A2319}" type="presParOf" srcId="{AA01F5C2-80A8-2B4A-B61D-F2C91B05A1F9}" destId="{35581A82-C324-F24B-87D0-AE9C88B2DE3E}" srcOrd="18" destOrd="0" presId="urn:microsoft.com/office/officeart/2008/layout/HexagonCluster"/>
    <dgm:cxn modelId="{13C10CE5-3430-894B-9FF2-C268549C7203}" type="presParOf" srcId="{35581A82-C324-F24B-87D0-AE9C88B2DE3E}" destId="{14D85DEF-64EE-D74D-96A6-37E6C653D31B}" srcOrd="0" destOrd="0" presId="urn:microsoft.com/office/officeart/2008/layout/HexagonCluster"/>
    <dgm:cxn modelId="{75E39149-BEBB-4C4F-B333-D3DE210BE729}" type="presParOf" srcId="{AA01F5C2-80A8-2B4A-B61D-F2C91B05A1F9}" destId="{FAA4B422-8465-904F-B90E-99B3E4BFE06C}" srcOrd="19" destOrd="0" presId="urn:microsoft.com/office/officeart/2008/layout/HexagonCluster"/>
    <dgm:cxn modelId="{2DD53F3E-E7B8-A44E-B14E-FB7FF4BFE0D8}" type="presParOf" srcId="{FAA4B422-8465-904F-B90E-99B3E4BFE06C}" destId="{B0E9EFC5-EF9F-4440-97B9-333AF327D7C3}" srcOrd="0" destOrd="0" presId="urn:microsoft.com/office/officeart/2008/layout/HexagonCluster"/>
    <dgm:cxn modelId="{BCD139BE-35CD-2442-8B1B-FC5E11BD9BB0}" type="presParOf" srcId="{AA01F5C2-80A8-2B4A-B61D-F2C91B05A1F9}" destId="{D754A6CC-B019-B949-B66E-1C1ED4A8D8C8}" srcOrd="20" destOrd="0" presId="urn:microsoft.com/office/officeart/2008/layout/HexagonCluster"/>
    <dgm:cxn modelId="{3C258F2D-A351-C644-B694-48C1FF10DD9A}" type="presParOf" srcId="{D754A6CC-B019-B949-B66E-1C1ED4A8D8C8}" destId="{C163BF0E-1391-5C47-B3F8-66D97C50919F}" srcOrd="0" destOrd="0" presId="urn:microsoft.com/office/officeart/2008/layout/HexagonCluster"/>
    <dgm:cxn modelId="{F834FD9F-06D6-5348-B096-D638AD9179A0}" type="presParOf" srcId="{AA01F5C2-80A8-2B4A-B61D-F2C91B05A1F9}" destId="{DB997E2B-2BF4-C74C-8900-5637D8826BB3}" srcOrd="21" destOrd="0" presId="urn:microsoft.com/office/officeart/2008/layout/HexagonCluster"/>
    <dgm:cxn modelId="{97359BB4-5F58-B54F-B604-92C481F4BE43}" type="presParOf" srcId="{DB997E2B-2BF4-C74C-8900-5637D8826BB3}" destId="{024E1073-58BB-9249-B333-DCC0C4B737AB}" srcOrd="0" destOrd="0" presId="urn:microsoft.com/office/officeart/2008/layout/HexagonCluster"/>
    <dgm:cxn modelId="{BCCB66AA-DEFD-FD40-A607-BDD70AFD3C37}" type="presParOf" srcId="{AA01F5C2-80A8-2B4A-B61D-F2C91B05A1F9}" destId="{D213061C-7615-F042-935C-72247B4BDB9A}" srcOrd="22" destOrd="0" presId="urn:microsoft.com/office/officeart/2008/layout/HexagonCluster"/>
    <dgm:cxn modelId="{09F3683B-08BD-6845-A40B-F479BD518B2C}" type="presParOf" srcId="{D213061C-7615-F042-935C-72247B4BDB9A}" destId="{DFC93143-1BFA-724D-BCB4-6AFB2DDE8623}" srcOrd="0" destOrd="0" presId="urn:microsoft.com/office/officeart/2008/layout/HexagonCluster"/>
    <dgm:cxn modelId="{2C6B4BA1-D350-5C4A-AEF3-A6B9DFC078FD}" type="presParOf" srcId="{AA01F5C2-80A8-2B4A-B61D-F2C91B05A1F9}" destId="{8411E0D0-DE52-5E40-8EFC-80D82F549737}" srcOrd="23" destOrd="0" presId="urn:microsoft.com/office/officeart/2008/layout/HexagonCluster"/>
    <dgm:cxn modelId="{2F16BD55-802C-854A-8D47-B8CA0967F689}" type="presParOf" srcId="{8411E0D0-DE52-5E40-8EFC-80D82F549737}" destId="{1A7F60D5-1D77-1046-955C-8F28417DFCDD}"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2FBBA-03EF-B242-AF09-E041B2CF18D7}">
      <dsp:nvSpPr>
        <dsp:cNvPr id="0" name=""/>
        <dsp:cNvSpPr/>
      </dsp:nvSpPr>
      <dsp:spPr>
        <a:xfrm>
          <a:off x="1571264" y="1867385"/>
          <a:ext cx="1309037" cy="112405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en-CH" sz="1700" b="1" kern="1200" dirty="0"/>
            <a:t>Airbus Protect </a:t>
          </a:r>
          <a:endParaRPr lang="en-CH" sz="1700" kern="1200" dirty="0"/>
        </a:p>
      </dsp:txBody>
      <dsp:txXfrm>
        <a:off x="1774021" y="2041490"/>
        <a:ext cx="903523" cy="775840"/>
      </dsp:txXfrm>
    </dsp:sp>
    <dsp:sp modelId="{B18648D4-53C6-BE48-AF58-99C495A9CC9F}">
      <dsp:nvSpPr>
        <dsp:cNvPr id="0" name=""/>
        <dsp:cNvSpPr/>
      </dsp:nvSpPr>
      <dsp:spPr>
        <a:xfrm>
          <a:off x="1602498" y="2370060"/>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B2B979-458E-A04A-9EEA-A25083F971D1}">
      <dsp:nvSpPr>
        <dsp:cNvPr id="0" name=""/>
        <dsp:cNvSpPr/>
      </dsp:nvSpPr>
      <dsp:spPr>
        <a:xfrm>
          <a:off x="444771" y="1246009"/>
          <a:ext cx="1309037" cy="1124050"/>
        </a:xfrm>
        <a:prstGeom prst="hexagon">
          <a:avLst>
            <a:gd name="adj" fmla="val 25000"/>
            <a:gd name="vf" fmla="val 115470"/>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F3DD251-0D08-E344-AD30-F74FCC8B3F59}">
      <dsp:nvSpPr>
        <dsp:cNvPr id="0" name=""/>
        <dsp:cNvSpPr/>
      </dsp:nvSpPr>
      <dsp:spPr>
        <a:xfrm>
          <a:off x="1341524" y="2220958"/>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F66A59-075C-4443-ABCE-BBB08B479A53}">
      <dsp:nvSpPr>
        <dsp:cNvPr id="0" name=""/>
        <dsp:cNvSpPr/>
      </dsp:nvSpPr>
      <dsp:spPr>
        <a:xfrm>
          <a:off x="2697758" y="1242752"/>
          <a:ext cx="1309037" cy="112405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en-CH" sz="1700" b="1" kern="1200" dirty="0"/>
            <a:t>Siemens </a:t>
          </a:r>
          <a:endParaRPr lang="en-CH" sz="1700" kern="1200" dirty="0"/>
        </a:p>
      </dsp:txBody>
      <dsp:txXfrm>
        <a:off x="2900515" y="1416857"/>
        <a:ext cx="903523" cy="775840"/>
      </dsp:txXfrm>
    </dsp:sp>
    <dsp:sp modelId="{0187495A-71CA-5D40-BBD8-C6E7CF6E39D0}">
      <dsp:nvSpPr>
        <dsp:cNvPr id="0" name=""/>
        <dsp:cNvSpPr/>
      </dsp:nvSpPr>
      <dsp:spPr>
        <a:xfrm>
          <a:off x="3598676" y="2214806"/>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15C0FF-7166-B54D-8571-F297CE42F0D4}">
      <dsp:nvSpPr>
        <dsp:cNvPr id="0" name=""/>
        <dsp:cNvSpPr/>
      </dsp:nvSpPr>
      <dsp:spPr>
        <a:xfrm>
          <a:off x="3823558" y="1865214"/>
          <a:ext cx="1309037" cy="1124050"/>
        </a:xfrm>
        <a:prstGeom prst="hexagon">
          <a:avLst>
            <a:gd name="adj" fmla="val 25000"/>
            <a:gd name="vf" fmla="val 115470"/>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799595-D438-FF45-81C2-2ECEC3BD5A3E}">
      <dsp:nvSpPr>
        <dsp:cNvPr id="0" name=""/>
        <dsp:cNvSpPr/>
      </dsp:nvSpPr>
      <dsp:spPr>
        <a:xfrm>
          <a:off x="3855486" y="2365355"/>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4CF916-822A-D04C-BB5E-10AEFEFCDA25}">
      <dsp:nvSpPr>
        <dsp:cNvPr id="0" name=""/>
        <dsp:cNvSpPr/>
      </dsp:nvSpPr>
      <dsp:spPr>
        <a:xfrm>
          <a:off x="1571264" y="624995"/>
          <a:ext cx="1309037" cy="112405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en-CH" sz="1700" b="1" kern="1200" dirty="0"/>
            <a:t>ZHaW </a:t>
          </a:r>
          <a:endParaRPr lang="en-CH" sz="1700" kern="1200" dirty="0"/>
        </a:p>
      </dsp:txBody>
      <dsp:txXfrm>
        <a:off x="1774021" y="799100"/>
        <a:ext cx="903523" cy="775840"/>
      </dsp:txXfrm>
    </dsp:sp>
    <dsp:sp modelId="{E7A94EB1-731A-FA41-94CD-49580800ACE0}">
      <dsp:nvSpPr>
        <dsp:cNvPr id="0" name=""/>
        <dsp:cNvSpPr/>
      </dsp:nvSpPr>
      <dsp:spPr>
        <a:xfrm>
          <a:off x="2468017" y="646347"/>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6834BF6-671B-8D43-A44F-B3E19EB21B66}">
      <dsp:nvSpPr>
        <dsp:cNvPr id="0" name=""/>
        <dsp:cNvSpPr/>
      </dsp:nvSpPr>
      <dsp:spPr>
        <a:xfrm>
          <a:off x="2697758" y="0"/>
          <a:ext cx="1309037" cy="1124050"/>
        </a:xfrm>
        <a:prstGeom prst="hexagon">
          <a:avLst>
            <a:gd name="adj" fmla="val 25000"/>
            <a:gd name="vf" fmla="val 115470"/>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44D67AA-E7F6-704E-87EE-B54E9C963E7F}">
      <dsp:nvSpPr>
        <dsp:cNvPr id="0" name=""/>
        <dsp:cNvSpPr/>
      </dsp:nvSpPr>
      <dsp:spPr>
        <a:xfrm>
          <a:off x="2734545" y="497969"/>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C4AB39-9C9E-9043-BEDA-D360C7E15EEC}">
      <dsp:nvSpPr>
        <dsp:cNvPr id="0" name=""/>
        <dsp:cNvSpPr/>
      </dsp:nvSpPr>
      <dsp:spPr>
        <a:xfrm>
          <a:off x="3823558" y="622461"/>
          <a:ext cx="1309037" cy="112405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en-CH" sz="1700" b="1" kern="1200" dirty="0"/>
            <a:t>EDF </a:t>
          </a:r>
          <a:endParaRPr lang="en-CH" sz="1700" kern="1200" dirty="0"/>
        </a:p>
      </dsp:txBody>
      <dsp:txXfrm>
        <a:off x="4026315" y="796566"/>
        <a:ext cx="903523" cy="775840"/>
      </dsp:txXfrm>
    </dsp:sp>
    <dsp:sp modelId="{D0AC880A-F8D7-624B-B590-D825E597B850}">
      <dsp:nvSpPr>
        <dsp:cNvPr id="0" name=""/>
        <dsp:cNvSpPr/>
      </dsp:nvSpPr>
      <dsp:spPr>
        <a:xfrm>
          <a:off x="4956299" y="1120431"/>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2AEC1EF-E69F-6D41-A0BB-88C47A91F202}">
      <dsp:nvSpPr>
        <dsp:cNvPr id="0" name=""/>
        <dsp:cNvSpPr/>
      </dsp:nvSpPr>
      <dsp:spPr>
        <a:xfrm>
          <a:off x="4950052" y="1254333"/>
          <a:ext cx="1309037" cy="1124050"/>
        </a:xfrm>
        <a:prstGeom prst="hexagon">
          <a:avLst>
            <a:gd name="adj" fmla="val 25000"/>
            <a:gd name="vf" fmla="val 115470"/>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74C4EA-EB60-A64C-B762-2C7743D5695D}">
      <dsp:nvSpPr>
        <dsp:cNvPr id="0" name=""/>
        <dsp:cNvSpPr/>
      </dsp:nvSpPr>
      <dsp:spPr>
        <a:xfrm>
          <a:off x="5205474" y="1274599"/>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50F982-62EB-6648-88A8-F04B414EE912}">
      <dsp:nvSpPr>
        <dsp:cNvPr id="0" name=""/>
        <dsp:cNvSpPr/>
      </dsp:nvSpPr>
      <dsp:spPr>
        <a:xfrm>
          <a:off x="4950052" y="11942"/>
          <a:ext cx="1309037" cy="112405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en-CH" sz="1700" b="1" kern="1200" dirty="0"/>
            <a:t>DLR</a:t>
          </a:r>
          <a:endParaRPr lang="en-CH" sz="1700" kern="1200" dirty="0"/>
        </a:p>
      </dsp:txBody>
      <dsp:txXfrm>
        <a:off x="5152809" y="186047"/>
        <a:ext cx="903523" cy="775840"/>
      </dsp:txXfrm>
    </dsp:sp>
    <dsp:sp modelId="{8FABAE54-E07D-304B-9C18-1A20B4D5458A}">
      <dsp:nvSpPr>
        <dsp:cNvPr id="0" name=""/>
        <dsp:cNvSpPr/>
      </dsp:nvSpPr>
      <dsp:spPr>
        <a:xfrm>
          <a:off x="6082793" y="515702"/>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4D85DEF-64EE-D74D-96A6-37E6C653D31B}">
      <dsp:nvSpPr>
        <dsp:cNvPr id="0" name=""/>
        <dsp:cNvSpPr/>
      </dsp:nvSpPr>
      <dsp:spPr>
        <a:xfrm>
          <a:off x="6076546" y="639109"/>
          <a:ext cx="1309037" cy="1124050"/>
        </a:xfrm>
        <a:prstGeom prst="hexagon">
          <a:avLst>
            <a:gd name="adj" fmla="val 25000"/>
            <a:gd name="vf" fmla="val 115470"/>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E9EFC5-EF9F-4440-97B9-333AF327D7C3}">
      <dsp:nvSpPr>
        <dsp:cNvPr id="0" name=""/>
        <dsp:cNvSpPr/>
      </dsp:nvSpPr>
      <dsp:spPr>
        <a:xfrm>
          <a:off x="6337521" y="664080"/>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63BF0E-1391-5C47-B3F8-66D97C50919F}">
      <dsp:nvSpPr>
        <dsp:cNvPr id="0" name=""/>
        <dsp:cNvSpPr/>
      </dsp:nvSpPr>
      <dsp:spPr>
        <a:xfrm>
          <a:off x="6076546" y="1879690"/>
          <a:ext cx="1309037" cy="112405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en-CH" sz="1700" kern="1200" dirty="0"/>
            <a:t>ReliaSoft</a:t>
          </a:r>
        </a:p>
      </dsp:txBody>
      <dsp:txXfrm>
        <a:off x="6279303" y="2053795"/>
        <a:ext cx="903523" cy="775840"/>
      </dsp:txXfrm>
    </dsp:sp>
    <dsp:sp modelId="{024E1073-58BB-9249-B333-DCC0C4B737AB}">
      <dsp:nvSpPr>
        <dsp:cNvPr id="0" name=""/>
        <dsp:cNvSpPr/>
      </dsp:nvSpPr>
      <dsp:spPr>
        <a:xfrm>
          <a:off x="6336133" y="2864048"/>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C93143-1BFA-724D-BCB4-6AFB2DDE8623}">
      <dsp:nvSpPr>
        <dsp:cNvPr id="0" name=""/>
        <dsp:cNvSpPr/>
      </dsp:nvSpPr>
      <dsp:spPr>
        <a:xfrm>
          <a:off x="4950052" y="2494914"/>
          <a:ext cx="1309037" cy="1124050"/>
        </a:xfrm>
        <a:prstGeom prst="hexagon">
          <a:avLst>
            <a:gd name="adj" fmla="val 25000"/>
            <a:gd name="vf" fmla="val 115470"/>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A7F60D5-1D77-1046-955C-8F28417DFCDD}">
      <dsp:nvSpPr>
        <dsp:cNvPr id="0" name=""/>
        <dsp:cNvSpPr/>
      </dsp:nvSpPr>
      <dsp:spPr>
        <a:xfrm>
          <a:off x="6093204" y="2988179"/>
          <a:ext cx="152697" cy="13173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DA9BBD-CF34-1445-A33B-03D438224AB6}" type="datetimeFigureOut">
              <a:rPr lang="en-CH" smtClean="0"/>
              <a:t>12.09.2024</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A7AA18-8112-EE47-B6EC-4394AA15A168}" type="slidenum">
              <a:rPr lang="en-CH" smtClean="0"/>
              <a:t>‹#›</a:t>
            </a:fld>
            <a:endParaRPr lang="en-CH"/>
          </a:p>
        </p:txBody>
      </p:sp>
    </p:spTree>
    <p:extLst>
      <p:ext uri="{BB962C8B-B14F-4D97-AF65-F5344CB8AC3E}">
        <p14:creationId xmlns:p14="http://schemas.microsoft.com/office/powerpoint/2010/main" val="75024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AA7AA18-8112-EE47-B6EC-4394AA15A168}" type="slidenum">
              <a:rPr lang="en-CH" smtClean="0"/>
              <a:t>2</a:t>
            </a:fld>
            <a:endParaRPr lang="en-CH"/>
          </a:p>
        </p:txBody>
      </p:sp>
    </p:spTree>
    <p:extLst>
      <p:ext uri="{BB962C8B-B14F-4D97-AF65-F5344CB8AC3E}">
        <p14:creationId xmlns:p14="http://schemas.microsoft.com/office/powerpoint/2010/main" val="370733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AA7AA18-8112-EE47-B6EC-4394AA15A168}" type="slidenum">
              <a:rPr lang="en-CH" smtClean="0"/>
              <a:t>10</a:t>
            </a:fld>
            <a:endParaRPr lang="en-CH"/>
          </a:p>
        </p:txBody>
      </p:sp>
    </p:spTree>
    <p:extLst>
      <p:ext uri="{BB962C8B-B14F-4D97-AF65-F5344CB8AC3E}">
        <p14:creationId xmlns:p14="http://schemas.microsoft.com/office/powerpoint/2010/main" val="4215676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47354506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38162DB-E106-FD41-8C25-23DAFB49CC2E}" type="datetimeFigureOut">
              <a:rPr lang="en-CH" smtClean="0"/>
              <a:t>12.09.2024</a:t>
            </a:fld>
            <a:endParaRPr lang="en-CH"/>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CH"/>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2564098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38162DB-E106-FD41-8C25-23DAFB49CC2E}" type="datetimeFigureOut">
              <a:rPr lang="en-CH" smtClean="0"/>
              <a:t>12.09.2024</a:t>
            </a:fld>
            <a:endParaRPr lang="en-CH"/>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CH"/>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1EA8E967-9577-AB4C-9A40-114B975BCE28}" type="slidenum">
              <a:rPr lang="en-CH" smtClean="0"/>
              <a:t>‹#›</a:t>
            </a:fld>
            <a:endParaRPr lang="en-CH"/>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5794387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38162DB-E106-FD41-8C25-23DAFB49CC2E}" type="datetimeFigureOut">
              <a:rPr lang="en-CH" smtClean="0"/>
              <a:t>12.09.2024</a:t>
            </a:fld>
            <a:endParaRPr lang="en-CH"/>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CH"/>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1EA8E967-9577-AB4C-9A40-114B975BCE28}" type="slidenum">
              <a:rPr lang="en-CH" smtClean="0"/>
              <a:t>‹#›</a:t>
            </a:fld>
            <a:endParaRPr lang="en-CH"/>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47472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C38162DB-E106-FD41-8C25-23DAFB49CC2E}" type="datetimeFigureOut">
              <a:rPr lang="en-CH" smtClean="0"/>
              <a:t>12.09.2024</a:t>
            </a:fld>
            <a:endParaRPr lang="en-CH"/>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CH"/>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1EA8E967-9577-AB4C-9A40-114B975BCE28}" type="slidenum">
              <a:rPr lang="en-CH" smtClean="0"/>
              <a:t>‹#›</a:t>
            </a:fld>
            <a:endParaRPr lang="en-CH"/>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01177846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38162DB-E106-FD41-8C25-23DAFB49CC2E}" type="datetimeFigureOut">
              <a:rPr lang="en-CH" smtClean="0"/>
              <a:t>12.09.2024</a:t>
            </a:fld>
            <a:endParaRPr lang="en-CH"/>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CH"/>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134355108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38162DB-E106-FD41-8C25-23DAFB49CC2E}" type="datetimeFigureOut">
              <a:rPr lang="en-CH" smtClean="0"/>
              <a:t>12.09.2024</a:t>
            </a:fld>
            <a:endParaRPr lang="en-CH"/>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CH"/>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1EA8E967-9577-AB4C-9A40-114B975BCE28}" type="slidenum">
              <a:rPr lang="en-CH" smtClean="0"/>
              <a:t>‹#›</a:t>
            </a:fld>
            <a:endParaRPr lang="en-CH"/>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64697120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38162DB-E106-FD41-8C25-23DAFB49CC2E}" type="datetimeFigureOut">
              <a:rPr lang="en-CH" smtClean="0"/>
              <a:t>12.09.2024</a:t>
            </a:fld>
            <a:endParaRPr lang="en-CH"/>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CH"/>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1EA8E967-9577-AB4C-9A40-114B975BCE28}" type="slidenum">
              <a:rPr lang="en-CH" smtClean="0"/>
              <a:t>‹#›</a:t>
            </a:fld>
            <a:endParaRPr lang="en-CH"/>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40049922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38162DB-E106-FD41-8C25-23DAFB49CC2E}" type="datetimeFigureOut">
              <a:rPr lang="en-CH" smtClean="0"/>
              <a:t>12.09.2024</a:t>
            </a:fld>
            <a:endParaRPr lang="en-CH"/>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CH"/>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1EA8E967-9577-AB4C-9A40-114B975BCE28}" type="slidenum">
              <a:rPr lang="en-CH" smtClean="0"/>
              <a:t>‹#›</a:t>
            </a:fld>
            <a:endParaRPr lang="en-CH"/>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4547378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227004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CH"/>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204964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34786543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34220686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346207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298367015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2199512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1016524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1EA8E967-9577-AB4C-9A40-114B975BCE28}" type="slidenum">
              <a:rPr lang="en-CH" smtClean="0"/>
              <a:t>‹#›</a:t>
            </a:fld>
            <a:endParaRPr lang="en-CH"/>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81807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3361195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CH"/>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3095185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C38162DB-E106-FD41-8C25-23DAFB49CC2E}" type="datetimeFigureOut">
              <a:rPr lang="en-CH" smtClean="0"/>
              <a:t>12.09.2024</a:t>
            </a:fld>
            <a:endParaRPr lang="en-CH"/>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CH"/>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1EA8E967-9577-AB4C-9A40-114B975BCE28}" type="slidenum">
              <a:rPr lang="en-CH" smtClean="0"/>
              <a:t>‹#›</a:t>
            </a:fld>
            <a:endParaRPr lang="en-CH"/>
          </a:p>
        </p:txBody>
      </p:sp>
    </p:spTree>
    <p:extLst>
      <p:ext uri="{BB962C8B-B14F-4D97-AF65-F5344CB8AC3E}">
        <p14:creationId xmlns:p14="http://schemas.microsoft.com/office/powerpoint/2010/main" val="344366592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C38162DB-E106-FD41-8C25-23DAFB49CC2E}" type="datetimeFigureOut">
              <a:rPr lang="en-CH" smtClean="0"/>
              <a:t>12.09.2024</a:t>
            </a:fld>
            <a:endParaRPr lang="en-CH"/>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1EA8E967-9577-AB4C-9A40-114B975BCE28}" type="slidenum">
              <a:rPr lang="en-CH" smtClean="0"/>
              <a:t>‹#›</a:t>
            </a:fld>
            <a:endParaRPr lang="en-CH"/>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CH"/>
          </a:p>
        </p:txBody>
      </p:sp>
    </p:spTree>
    <p:extLst>
      <p:ext uri="{BB962C8B-B14F-4D97-AF65-F5344CB8AC3E}">
        <p14:creationId xmlns:p14="http://schemas.microsoft.com/office/powerpoint/2010/main" val="8845479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esrel2025.co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9.sv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hyperlink" Target="https://esrel2024.com/"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creativecommons.org/licenses/by-sa/3.0/" TargetMode="External"/><Relationship Id="rId5" Type="http://schemas.openxmlformats.org/officeDocument/2006/relationships/hyperlink" Target="https://commons.wikimedia.org/wiki/File:A-10_Sukiennice_w_Krakowie_Krak%C3%B3w,_Rynek_G%C5%82%C3%B3wny_MM.jpg" TargetMode="Externa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srel2024.com/wp-content/uploads/articles/part7/modeling-multi-modal-supply-chain-vulnerability-to-earthquakes-case-study-on-canada-west-coast.pdf"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hyperlink" Target="https://esrel2024.com/wp-content/uploads/articles/ea2/evaluating-code-generation-capabilities-of-large-language-models-to-solve-risk-reliability-and-resilience-related-problems.pdf"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s://esrel2024.com/wp-content/uploads/articles/ea2/reliability-analyses-with-extreme-gradient-boosting-and-shapley-additive-explanations.pdf"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1443443/#3-availsim4-open-source-framew" TargetMode="External"/><Relationship Id="rId2" Type="http://schemas.openxmlformats.org/officeDocument/2006/relationships/hyperlink" Target="https://esrel2024.com/wp-content/uploads/articles/part4/simulation-based-availability-optimization-of-dynamic-fault-compensation-for-particle-accelerator-rf-systems-applied-to-the-myrrha-accelerator-driven-system.pdf" TargetMode="External"/><Relationship Id="rId1" Type="http://schemas.openxmlformats.org/officeDocument/2006/relationships/slideLayout" Target="../slideLayouts/slideLayout4.xml"/><Relationship Id="rId4" Type="http://schemas.openxmlformats.org/officeDocument/2006/relationships/hyperlink" Target="https://esrel2024.com/wp-content/uploads/articles/part4/availsim4-open-source-framework-for-availability-and-reliability-simulations.pdf" TargetMode="Externa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33691-B60B-7DBF-FE20-946A236C7F4E}"/>
              </a:ext>
            </a:extLst>
          </p:cNvPr>
          <p:cNvSpPr>
            <a:spLocks noGrp="1"/>
          </p:cNvSpPr>
          <p:nvPr>
            <p:ph type="ctrTitle"/>
          </p:nvPr>
        </p:nvSpPr>
        <p:spPr/>
        <p:txBody>
          <a:bodyPr/>
          <a:lstStyle/>
          <a:p>
            <a:r>
              <a:rPr lang="en-CH" dirty="0"/>
              <a:t>ESREL 2024</a:t>
            </a:r>
            <a:br>
              <a:rPr lang="en-CH" dirty="0"/>
            </a:br>
            <a:r>
              <a:rPr lang="en-CH" sz="4800" b="0" dirty="0"/>
              <a:t>Conference Report &amp; Highlights </a:t>
            </a:r>
            <a:endParaRPr lang="en-CH" b="0" dirty="0"/>
          </a:p>
        </p:txBody>
      </p:sp>
      <p:sp>
        <p:nvSpPr>
          <p:cNvPr id="3" name="Subtitle 2">
            <a:extLst>
              <a:ext uri="{FF2B5EF4-FFF2-40B4-BE49-F238E27FC236}">
                <a16:creationId xmlns:a16="http://schemas.microsoft.com/office/drawing/2014/main" id="{1754433B-C4AF-D3F7-E5E0-52FFAB45C93E}"/>
              </a:ext>
            </a:extLst>
          </p:cNvPr>
          <p:cNvSpPr>
            <a:spLocks noGrp="1"/>
          </p:cNvSpPr>
          <p:nvPr>
            <p:ph type="subTitle" idx="1"/>
          </p:nvPr>
        </p:nvSpPr>
        <p:spPr/>
        <p:txBody>
          <a:bodyPr/>
          <a:lstStyle/>
          <a:p>
            <a:r>
              <a:rPr lang="en-CH" dirty="0"/>
              <a:t>RAWG, 12 September 2024</a:t>
            </a:r>
          </a:p>
          <a:p>
            <a:r>
              <a:rPr lang="en-CH" b="0" dirty="0"/>
              <a:t>Milosz Blaszkiewicz, Lukas Felsberger</a:t>
            </a:r>
          </a:p>
        </p:txBody>
      </p:sp>
    </p:spTree>
    <p:extLst>
      <p:ext uri="{BB962C8B-B14F-4D97-AF65-F5344CB8AC3E}">
        <p14:creationId xmlns:p14="http://schemas.microsoft.com/office/powerpoint/2010/main" val="708313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CF54F3-B0FA-814A-247C-AE30E35D0D46}"/>
              </a:ext>
            </a:extLst>
          </p:cNvPr>
          <p:cNvSpPr>
            <a:spLocks noGrp="1"/>
          </p:cNvSpPr>
          <p:nvPr>
            <p:ph idx="1"/>
          </p:nvPr>
        </p:nvSpPr>
        <p:spPr>
          <a:xfrm>
            <a:off x="407989" y="1592263"/>
            <a:ext cx="7958239" cy="4608512"/>
          </a:xfrm>
        </p:spPr>
        <p:txBody>
          <a:bodyPr anchor="ctr"/>
          <a:lstStyle/>
          <a:p>
            <a:pPr algn="ctr"/>
            <a:r>
              <a:rPr lang="en-CH" dirty="0"/>
              <a:t>15 – 19 June 2025</a:t>
            </a:r>
          </a:p>
          <a:p>
            <a:pPr algn="ctr"/>
            <a:r>
              <a:rPr lang="en-CH" b="0" dirty="0"/>
              <a:t> Theme: “</a:t>
            </a:r>
            <a:r>
              <a:rPr lang="en-GB" b="0" dirty="0"/>
              <a:t>Advancing risk, safety and reliability sciences, with applications – from component, to system, to society”</a:t>
            </a:r>
          </a:p>
          <a:p>
            <a:pPr algn="ctr"/>
            <a:r>
              <a:rPr lang="en-GB" b="0" dirty="0">
                <a:hlinkClick r:id="rId3"/>
              </a:rPr>
              <a:t>https://esrel2025.com</a:t>
            </a:r>
            <a:endParaRPr lang="en-CH" b="0" dirty="0"/>
          </a:p>
          <a:p>
            <a:pPr algn="ctr"/>
            <a:endParaRPr lang="en-GB" b="0" dirty="0"/>
          </a:p>
        </p:txBody>
      </p:sp>
      <p:sp>
        <p:nvSpPr>
          <p:cNvPr id="3" name="Title 2">
            <a:extLst>
              <a:ext uri="{FF2B5EF4-FFF2-40B4-BE49-F238E27FC236}">
                <a16:creationId xmlns:a16="http://schemas.microsoft.com/office/drawing/2014/main" id="{F18033E1-343D-56CC-F472-19498C42320D}"/>
              </a:ext>
            </a:extLst>
          </p:cNvPr>
          <p:cNvSpPr>
            <a:spLocks noGrp="1"/>
          </p:cNvSpPr>
          <p:nvPr>
            <p:ph type="title"/>
          </p:nvPr>
        </p:nvSpPr>
        <p:spPr>
          <a:xfrm>
            <a:off x="407989" y="373593"/>
            <a:ext cx="7958240" cy="1065742"/>
          </a:xfrm>
        </p:spPr>
        <p:txBody>
          <a:bodyPr/>
          <a:lstStyle/>
          <a:p>
            <a:r>
              <a:rPr lang="en-CH" dirty="0"/>
              <a:t>ESREL 2025</a:t>
            </a:r>
            <a:br>
              <a:rPr lang="en-CH" dirty="0"/>
            </a:br>
            <a:r>
              <a:rPr lang="en-CH" b="0" dirty="0"/>
              <a:t>Stavanger, Norway</a:t>
            </a:r>
          </a:p>
        </p:txBody>
      </p:sp>
      <p:sp>
        <p:nvSpPr>
          <p:cNvPr id="8" name="Rectangle 7">
            <a:extLst>
              <a:ext uri="{FF2B5EF4-FFF2-40B4-BE49-F238E27FC236}">
                <a16:creationId xmlns:a16="http://schemas.microsoft.com/office/drawing/2014/main" id="{5D295D7D-9EF9-0D5B-5431-0B8746D38E2B}"/>
              </a:ext>
            </a:extLst>
          </p:cNvPr>
          <p:cNvSpPr/>
          <p:nvPr/>
        </p:nvSpPr>
        <p:spPr>
          <a:xfrm>
            <a:off x="8441721" y="1042677"/>
            <a:ext cx="3342290" cy="135846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44000">
              <a:spcBef>
                <a:spcPts val="600"/>
              </a:spcBef>
              <a:spcAft>
                <a:spcPts val="600"/>
              </a:spcAft>
            </a:pPr>
            <a:r>
              <a:rPr lang="en-CH" b="1" dirty="0"/>
              <a:t>1 October</a:t>
            </a:r>
          </a:p>
          <a:p>
            <a:pPr marL="144000">
              <a:spcBef>
                <a:spcPts val="600"/>
              </a:spcBef>
              <a:spcAft>
                <a:spcPts val="600"/>
              </a:spcAft>
            </a:pPr>
            <a:r>
              <a:rPr lang="en-CH" sz="1400" dirty="0"/>
              <a:t>Abstracts for presentation and papers</a:t>
            </a:r>
          </a:p>
        </p:txBody>
      </p:sp>
      <p:sp>
        <p:nvSpPr>
          <p:cNvPr id="9" name="Rectangle 8">
            <a:extLst>
              <a:ext uri="{FF2B5EF4-FFF2-40B4-BE49-F238E27FC236}">
                <a16:creationId xmlns:a16="http://schemas.microsoft.com/office/drawing/2014/main" id="{48C96287-330A-82D1-54AD-E769381AA2F6}"/>
              </a:ext>
            </a:extLst>
          </p:cNvPr>
          <p:cNvSpPr/>
          <p:nvPr/>
        </p:nvSpPr>
        <p:spPr>
          <a:xfrm>
            <a:off x="8441721" y="2605251"/>
            <a:ext cx="3342290" cy="135846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44000">
              <a:spcBef>
                <a:spcPts val="600"/>
              </a:spcBef>
              <a:spcAft>
                <a:spcPts val="600"/>
              </a:spcAft>
            </a:pPr>
            <a:r>
              <a:rPr lang="en-CH" b="1" dirty="0"/>
              <a:t>15 January</a:t>
            </a:r>
          </a:p>
          <a:p>
            <a:pPr marL="144000">
              <a:spcBef>
                <a:spcPts val="600"/>
              </a:spcBef>
              <a:spcAft>
                <a:spcPts val="600"/>
              </a:spcAft>
            </a:pPr>
            <a:r>
              <a:rPr lang="en-CH" sz="1400" dirty="0"/>
              <a:t>Full paper submission</a:t>
            </a:r>
          </a:p>
        </p:txBody>
      </p:sp>
      <p:sp>
        <p:nvSpPr>
          <p:cNvPr id="10" name="Rectangle 9">
            <a:extLst>
              <a:ext uri="{FF2B5EF4-FFF2-40B4-BE49-F238E27FC236}">
                <a16:creationId xmlns:a16="http://schemas.microsoft.com/office/drawing/2014/main" id="{221164E0-E281-8B2A-064C-16F4B1479505}"/>
              </a:ext>
            </a:extLst>
          </p:cNvPr>
          <p:cNvSpPr/>
          <p:nvPr/>
        </p:nvSpPr>
        <p:spPr>
          <a:xfrm>
            <a:off x="8441721" y="4167825"/>
            <a:ext cx="3342290" cy="135846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44000">
              <a:spcBef>
                <a:spcPts val="600"/>
              </a:spcBef>
              <a:spcAft>
                <a:spcPts val="600"/>
              </a:spcAft>
            </a:pPr>
            <a:r>
              <a:rPr lang="en-CH" b="1" dirty="0"/>
              <a:t>15 March</a:t>
            </a:r>
          </a:p>
          <a:p>
            <a:pPr marL="144000">
              <a:spcBef>
                <a:spcPts val="600"/>
              </a:spcBef>
              <a:spcAft>
                <a:spcPts val="600"/>
              </a:spcAft>
            </a:pPr>
            <a:r>
              <a:rPr lang="en-CH" sz="1400" dirty="0"/>
              <a:t>Final revised paper submission</a:t>
            </a:r>
          </a:p>
        </p:txBody>
      </p:sp>
      <p:cxnSp>
        <p:nvCxnSpPr>
          <p:cNvPr id="12" name="Straight Connector 11">
            <a:extLst>
              <a:ext uri="{FF2B5EF4-FFF2-40B4-BE49-F238E27FC236}">
                <a16:creationId xmlns:a16="http://schemas.microsoft.com/office/drawing/2014/main" id="{6AEC551B-E492-D1C0-A9F4-3962A2F3B2A3}"/>
              </a:ext>
            </a:extLst>
          </p:cNvPr>
          <p:cNvCxnSpPr>
            <a:cxnSpLocks/>
          </p:cNvCxnSpPr>
          <p:nvPr/>
        </p:nvCxnSpPr>
        <p:spPr>
          <a:xfrm>
            <a:off x="8441721" y="746234"/>
            <a:ext cx="0" cy="5076497"/>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9874349C-8F7F-681E-CEFE-01429A7473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3958" y="5682793"/>
            <a:ext cx="7226300" cy="660400"/>
          </a:xfrm>
          <a:prstGeom prst="rect">
            <a:avLst/>
          </a:prstGeom>
        </p:spPr>
      </p:pic>
    </p:spTree>
    <p:extLst>
      <p:ext uri="{BB962C8B-B14F-4D97-AF65-F5344CB8AC3E}">
        <p14:creationId xmlns:p14="http://schemas.microsoft.com/office/powerpoint/2010/main" val="762146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2637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D5BDCC-672F-9F52-7668-C14088817DC0}"/>
              </a:ext>
            </a:extLst>
          </p:cNvPr>
          <p:cNvSpPr>
            <a:spLocks noGrp="1"/>
          </p:cNvSpPr>
          <p:nvPr>
            <p:ph type="title"/>
          </p:nvPr>
        </p:nvSpPr>
        <p:spPr>
          <a:xfrm>
            <a:off x="407989" y="373593"/>
            <a:ext cx="5616574" cy="1065742"/>
          </a:xfrm>
        </p:spPr>
        <p:txBody>
          <a:bodyPr anchor="t">
            <a:normAutofit/>
          </a:bodyPr>
          <a:lstStyle/>
          <a:p>
            <a:r>
              <a:rPr lang="en-CH" dirty="0"/>
              <a:t>General information</a:t>
            </a:r>
          </a:p>
        </p:txBody>
      </p:sp>
      <p:sp>
        <p:nvSpPr>
          <p:cNvPr id="5" name="Content Placeholder 4">
            <a:extLst>
              <a:ext uri="{FF2B5EF4-FFF2-40B4-BE49-F238E27FC236}">
                <a16:creationId xmlns:a16="http://schemas.microsoft.com/office/drawing/2014/main" id="{314D86B8-E64D-1C12-C382-289BE7502868}"/>
              </a:ext>
            </a:extLst>
          </p:cNvPr>
          <p:cNvSpPr>
            <a:spLocks noGrp="1"/>
          </p:cNvSpPr>
          <p:nvPr>
            <p:ph sz="half" idx="1"/>
          </p:nvPr>
        </p:nvSpPr>
        <p:spPr>
          <a:xfrm>
            <a:off x="407987" y="1184856"/>
            <a:ext cx="5616575" cy="4869955"/>
          </a:xfrm>
        </p:spPr>
        <p:txBody>
          <a:bodyPr>
            <a:normAutofit fontScale="92500"/>
          </a:bodyPr>
          <a:lstStyle/>
          <a:p>
            <a:pPr algn="ctr"/>
            <a:r>
              <a:rPr lang="en-GB" dirty="0"/>
              <a:t>34th European Safety and Reliability Conference</a:t>
            </a:r>
          </a:p>
          <a:p>
            <a:pPr algn="ctr"/>
            <a:r>
              <a:rPr lang="en-CH" dirty="0"/>
              <a:t>23 – 27 June</a:t>
            </a:r>
            <a:br>
              <a:rPr lang="en-CH" dirty="0"/>
            </a:br>
            <a:r>
              <a:rPr lang="en-CH" dirty="0"/>
              <a:t>Cracow, Poland</a:t>
            </a:r>
          </a:p>
          <a:p>
            <a:pPr algn="ctr"/>
            <a:r>
              <a:rPr lang="en-GB" dirty="0">
                <a:hlinkClick r:id="rId3"/>
              </a:rPr>
              <a:t>https://esrel2024.com</a:t>
            </a:r>
            <a:endParaRPr lang="en-CH" dirty="0"/>
          </a:p>
          <a:p>
            <a:r>
              <a:rPr lang="en-CH" b="0" dirty="0"/>
              <a:t>Domain: reliability, safety, security.</a:t>
            </a:r>
          </a:p>
          <a:p>
            <a:r>
              <a:rPr lang="en-CH" b="0" dirty="0"/>
              <a:t>7 concurrent parallel streams predeeded by 2-3 plenary talks for 4 days.</a:t>
            </a:r>
          </a:p>
          <a:p>
            <a:r>
              <a:rPr lang="en-CH" b="0" dirty="0"/>
              <a:t>Size: 415 attendees (both academic and industry backgrounds).</a:t>
            </a:r>
          </a:p>
          <a:p>
            <a:r>
              <a:rPr lang="en-CH" b="0" dirty="0"/>
              <a:t>Organized annually since 1992 by the European Safety and Reliability Association (ESRA).</a:t>
            </a:r>
          </a:p>
        </p:txBody>
      </p:sp>
      <p:pic>
        <p:nvPicPr>
          <p:cNvPr id="17" name="Content Placeholder 16" descr="A high angle view of a city&#10;&#10;Description automatically generated">
            <a:extLst>
              <a:ext uri="{FF2B5EF4-FFF2-40B4-BE49-F238E27FC236}">
                <a16:creationId xmlns:a16="http://schemas.microsoft.com/office/drawing/2014/main" id="{006C858A-34AD-05B0-516E-0D0CC1D05AB7}"/>
              </a:ext>
            </a:extLst>
          </p:cNvPr>
          <p:cNvPicPr>
            <a:picLocks noGrp="1" noChangeAspect="1"/>
          </p:cNvPicPr>
          <p:nvPr>
            <p:ph type="pic" sz="quarter" idx="13"/>
          </p:nvPr>
        </p:nvPicPr>
        <p:blipFill>
          <a:blip r:embed="rId4">
            <a:extLst>
              <a:ext uri="{837473B0-CC2E-450A-ABE3-18F120FF3D39}">
                <a1611:picAttrSrcUrl xmlns:a1611="http://schemas.microsoft.com/office/drawing/2016/11/main" r:id="rId5"/>
              </a:ext>
            </a:extLst>
          </a:blip>
          <a:srcRect l="23059" r="12814"/>
          <a:stretch/>
        </p:blipFill>
        <p:spPr>
          <a:xfrm>
            <a:off x="6167438" y="10"/>
            <a:ext cx="6024562" cy="6317976"/>
          </a:xfrm>
          <a:noFill/>
        </p:spPr>
      </p:pic>
      <p:sp>
        <p:nvSpPr>
          <p:cNvPr id="18" name="TextBox 17">
            <a:extLst>
              <a:ext uri="{FF2B5EF4-FFF2-40B4-BE49-F238E27FC236}">
                <a16:creationId xmlns:a16="http://schemas.microsoft.com/office/drawing/2014/main" id="{02F021F4-B24F-46D4-D2E1-AD5E2A2DC7F4}"/>
              </a:ext>
            </a:extLst>
          </p:cNvPr>
          <p:cNvSpPr txBox="1"/>
          <p:nvPr/>
        </p:nvSpPr>
        <p:spPr>
          <a:xfrm>
            <a:off x="9811540" y="6210264"/>
            <a:ext cx="2380460" cy="107722"/>
          </a:xfrm>
          <a:prstGeom prst="rect">
            <a:avLst/>
          </a:prstGeom>
          <a:solidFill>
            <a:srgbClr val="000000"/>
          </a:solidFill>
        </p:spPr>
        <p:txBody>
          <a:bodyPr wrap="none" lIns="0" tIns="0" rIns="0" bIns="0" rtlCol="0">
            <a:spAutoFit/>
          </a:bodyPr>
          <a:lstStyle/>
          <a:p>
            <a:pPr algn="r">
              <a:spcAft>
                <a:spcPts val="600"/>
              </a:spcAft>
            </a:pPr>
            <a:r>
              <a:rPr lang="en-CH" sz="700">
                <a:solidFill>
                  <a:srgbClr val="FFFFFF"/>
                </a:solidFill>
                <a:hlinkClick r:id="rId5" tooltip="https://commons.wikimedia.org/wiki/File:A-10_Sukiennice_w_Krakowie_Krak%C3%B3w,_Rynek_G%C5%82%C3%B3wny_MM.jpg">
                  <a:extLst>
                    <a:ext uri="{A12FA001-AC4F-418D-AE19-62706E023703}">
                      <ahyp:hlinkClr xmlns:ahyp="http://schemas.microsoft.com/office/drawing/2018/hyperlinkcolor" val="tx"/>
                    </a:ext>
                  </a:extLst>
                </a:hlinkClick>
              </a:rPr>
              <a:t>This Photo</a:t>
            </a:r>
            <a:r>
              <a:rPr lang="en-CH" sz="700">
                <a:solidFill>
                  <a:srgbClr val="FFFFFF"/>
                </a:solidFill>
              </a:rPr>
              <a:t> by Unknown Author is licensed under </a:t>
            </a:r>
            <a:r>
              <a:rPr lang="en-CH" sz="700">
                <a:solidFill>
                  <a:srgbClr val="FFFFFF"/>
                </a:solidFill>
                <a:hlinkClick r:id="rId6" tooltip="https://creativecommons.org/licenses/by-sa/3.0/">
                  <a:extLst>
                    <a:ext uri="{A12FA001-AC4F-418D-AE19-62706E023703}">
                      <ahyp:hlinkClr xmlns:ahyp="http://schemas.microsoft.com/office/drawing/2018/hyperlinkcolor" val="tx"/>
                    </a:ext>
                  </a:extLst>
                </a:hlinkClick>
              </a:rPr>
              <a:t>CC BY-SA</a:t>
            </a:r>
            <a:endParaRPr lang="en-CH" sz="700">
              <a:solidFill>
                <a:srgbClr val="FFFFFF"/>
              </a:solidFill>
            </a:endParaRPr>
          </a:p>
        </p:txBody>
      </p:sp>
    </p:spTree>
    <p:extLst>
      <p:ext uri="{BB962C8B-B14F-4D97-AF65-F5344CB8AC3E}">
        <p14:creationId xmlns:p14="http://schemas.microsoft.com/office/powerpoint/2010/main" val="1987331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BF4FA5-4255-BA0D-2696-5833E8BCE07C}"/>
              </a:ext>
            </a:extLst>
          </p:cNvPr>
          <p:cNvSpPr>
            <a:spLocks noGrp="1"/>
          </p:cNvSpPr>
          <p:nvPr>
            <p:ph type="title"/>
          </p:nvPr>
        </p:nvSpPr>
        <p:spPr/>
        <p:txBody>
          <a:bodyPr/>
          <a:lstStyle/>
          <a:p>
            <a:r>
              <a:rPr lang="en-CH" dirty="0"/>
              <a:t>Parallel sessions</a:t>
            </a:r>
          </a:p>
        </p:txBody>
      </p:sp>
      <p:sp>
        <p:nvSpPr>
          <p:cNvPr id="2" name="Content Placeholder 1">
            <a:extLst>
              <a:ext uri="{FF2B5EF4-FFF2-40B4-BE49-F238E27FC236}">
                <a16:creationId xmlns:a16="http://schemas.microsoft.com/office/drawing/2014/main" id="{4008B1CB-2B6E-DD9D-1CEE-86BAF7842785}"/>
              </a:ext>
            </a:extLst>
          </p:cNvPr>
          <p:cNvSpPr>
            <a:spLocks noGrp="1"/>
          </p:cNvSpPr>
          <p:nvPr>
            <p:ph sz="half" idx="1"/>
          </p:nvPr>
        </p:nvSpPr>
        <p:spPr/>
        <p:txBody>
          <a:bodyPr/>
          <a:lstStyle/>
          <a:p>
            <a:pPr marL="342900" indent="-342900">
              <a:buFont typeface="Arial" panose="020B0604020202020204" pitchFamily="34" charset="0"/>
              <a:buChar char="•"/>
            </a:pPr>
            <a:r>
              <a:rPr lang="en-CH" b="0" dirty="0"/>
              <a:t>Accident and Incident Modelling &amp; Uncertainty Analysis</a:t>
            </a:r>
          </a:p>
          <a:p>
            <a:pPr marL="342900" indent="-342900">
              <a:buFont typeface="Arial" panose="020B0604020202020204" pitchFamily="34" charset="0"/>
              <a:buChar char="•"/>
            </a:pPr>
            <a:r>
              <a:rPr lang="en-CH" b="0" dirty="0"/>
              <a:t>Reliability, Safety and Security of C</a:t>
            </a:r>
            <a:r>
              <a:rPr lang="en-GB" b="0" dirty="0"/>
              <a:t>o</a:t>
            </a:r>
            <a:r>
              <a:rPr lang="en-CH" b="0" dirty="0"/>
              <a:t>mponents and Systems &amp; Prognostics System H</a:t>
            </a:r>
            <a:r>
              <a:rPr lang="en-GB" b="0" dirty="0"/>
              <a:t>e</a:t>
            </a:r>
            <a:r>
              <a:rPr lang="en-CH" b="0" dirty="0"/>
              <a:t>alth Management</a:t>
            </a:r>
          </a:p>
          <a:p>
            <a:pPr marL="342900" indent="-342900">
              <a:buFont typeface="Arial" panose="020B0604020202020204" pitchFamily="34" charset="0"/>
              <a:buChar char="•"/>
            </a:pPr>
            <a:r>
              <a:rPr lang="en-CH" b="0" dirty="0"/>
              <a:t>Mathematical and Statistical Methods</a:t>
            </a:r>
          </a:p>
          <a:p>
            <a:pPr marL="342900" indent="-342900">
              <a:buFont typeface="Arial" panose="020B0604020202020204" pitchFamily="34" charset="0"/>
              <a:buChar char="•"/>
            </a:pPr>
            <a:r>
              <a:rPr lang="en-CH" b="0" dirty="0"/>
              <a:t>Simulation Based Methods </a:t>
            </a:r>
          </a:p>
          <a:p>
            <a:pPr marL="342900" indent="-342900">
              <a:buFont typeface="Arial" panose="020B0604020202020204" pitchFamily="34" charset="0"/>
              <a:buChar char="•"/>
            </a:pPr>
            <a:r>
              <a:rPr lang="en-CH" b="0" dirty="0"/>
              <a:t>Human Factors</a:t>
            </a:r>
          </a:p>
        </p:txBody>
      </p:sp>
      <p:sp>
        <p:nvSpPr>
          <p:cNvPr id="4" name="Content Placeholder 3">
            <a:extLst>
              <a:ext uri="{FF2B5EF4-FFF2-40B4-BE49-F238E27FC236}">
                <a16:creationId xmlns:a16="http://schemas.microsoft.com/office/drawing/2014/main" id="{59BB3F2F-0D12-B2FA-5F13-7CB93F7D01C9}"/>
              </a:ext>
            </a:extLst>
          </p:cNvPr>
          <p:cNvSpPr>
            <a:spLocks noGrp="1"/>
          </p:cNvSpPr>
          <p:nvPr>
            <p:ph sz="half" idx="2"/>
          </p:nvPr>
        </p:nvSpPr>
        <p:spPr/>
        <p:txBody>
          <a:bodyPr/>
          <a:lstStyle/>
          <a:p>
            <a:pPr marL="342900" indent="-342900">
              <a:buFont typeface="Arial" panose="020B0604020202020204" pitchFamily="34" charset="0"/>
              <a:buChar char="•"/>
            </a:pPr>
            <a:r>
              <a:rPr lang="en-CH" b="0" dirty="0"/>
              <a:t>Complex Systems and Critical Infrastructures</a:t>
            </a:r>
          </a:p>
          <a:p>
            <a:pPr marL="342900" indent="-342900">
              <a:buFont typeface="Arial" panose="020B0604020202020204" pitchFamily="34" charset="0"/>
              <a:buChar char="•"/>
            </a:pPr>
            <a:r>
              <a:rPr lang="en-CH" b="0" dirty="0"/>
              <a:t>Crisis Management, Disaster Preparedness, Mitigation and Response</a:t>
            </a:r>
          </a:p>
          <a:p>
            <a:pPr marL="342900" indent="-342900">
              <a:buFont typeface="Arial" panose="020B0604020202020204" pitchFamily="34" charset="0"/>
              <a:buChar char="•"/>
            </a:pPr>
            <a:r>
              <a:rPr lang="en-CH" b="0" dirty="0"/>
              <a:t>Critical Infrastructures Business Continuity</a:t>
            </a:r>
          </a:p>
          <a:p>
            <a:pPr marL="342900" indent="-342900">
              <a:buFont typeface="Arial" panose="020B0604020202020204" pitchFamily="34" charset="0"/>
              <a:buChar char="•"/>
            </a:pPr>
            <a:r>
              <a:rPr lang="en-CH" b="0" dirty="0"/>
              <a:t>Cybersecurity and functional safety</a:t>
            </a:r>
          </a:p>
          <a:p>
            <a:pPr marL="342900" indent="-342900">
              <a:buFont typeface="Arial" panose="020B0604020202020204" pitchFamily="34" charset="0"/>
              <a:buChar char="•"/>
            </a:pPr>
            <a:r>
              <a:rPr lang="en-CH" b="0" dirty="0"/>
              <a:t>Special Sessions</a:t>
            </a:r>
          </a:p>
        </p:txBody>
      </p:sp>
    </p:spTree>
    <p:extLst>
      <p:ext uri="{BB962C8B-B14F-4D97-AF65-F5344CB8AC3E}">
        <p14:creationId xmlns:p14="http://schemas.microsoft.com/office/powerpoint/2010/main" val="2410011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231E40-90DF-ACDB-D117-33B127D75F86}"/>
              </a:ext>
            </a:extLst>
          </p:cNvPr>
          <p:cNvSpPr>
            <a:spLocks noGrp="1"/>
          </p:cNvSpPr>
          <p:nvPr>
            <p:ph type="title"/>
          </p:nvPr>
        </p:nvSpPr>
        <p:spPr/>
        <p:txBody>
          <a:bodyPr/>
          <a:lstStyle/>
          <a:p>
            <a:r>
              <a:rPr lang="en-CH" dirty="0"/>
              <a:t>Highlights of the contributions</a:t>
            </a:r>
          </a:p>
        </p:txBody>
      </p:sp>
      <p:sp>
        <p:nvSpPr>
          <p:cNvPr id="5" name="Text Placeholder 4">
            <a:extLst>
              <a:ext uri="{FF2B5EF4-FFF2-40B4-BE49-F238E27FC236}">
                <a16:creationId xmlns:a16="http://schemas.microsoft.com/office/drawing/2014/main" id="{0CD018F1-39CE-0B7E-AB79-733336F88B60}"/>
              </a:ext>
            </a:extLst>
          </p:cNvPr>
          <p:cNvSpPr>
            <a:spLocks noGrp="1"/>
          </p:cNvSpPr>
          <p:nvPr>
            <p:ph type="body" idx="1"/>
          </p:nvPr>
        </p:nvSpPr>
        <p:spPr/>
        <p:txBody>
          <a:bodyPr/>
          <a:lstStyle/>
          <a:p>
            <a:r>
              <a:rPr lang="en-CH" dirty="0"/>
              <a:t>Subjective view of the </a:t>
            </a:r>
            <a:r>
              <a:rPr lang="en-US" dirty="0"/>
              <a:t>most interesting</a:t>
            </a:r>
            <a:r>
              <a:rPr lang="en-CH" dirty="0"/>
              <a:t> contributions</a:t>
            </a:r>
          </a:p>
        </p:txBody>
      </p:sp>
    </p:spTree>
    <p:extLst>
      <p:ext uri="{BB962C8B-B14F-4D97-AF65-F5344CB8AC3E}">
        <p14:creationId xmlns:p14="http://schemas.microsoft.com/office/powerpoint/2010/main" val="3523934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CE7822-CB15-D450-84B3-699491AF1D1F}"/>
              </a:ext>
            </a:extLst>
          </p:cNvPr>
          <p:cNvSpPr>
            <a:spLocks noGrp="1"/>
          </p:cNvSpPr>
          <p:nvPr>
            <p:ph type="title"/>
          </p:nvPr>
        </p:nvSpPr>
        <p:spPr>
          <a:xfrm>
            <a:off x="407988" y="373593"/>
            <a:ext cx="11376025" cy="1065742"/>
          </a:xfrm>
        </p:spPr>
        <p:txBody>
          <a:bodyPr anchor="t">
            <a:normAutofit/>
          </a:bodyPr>
          <a:lstStyle/>
          <a:p>
            <a:r>
              <a:rPr lang="en-GB" dirty="0" err="1"/>
              <a:t>Modeling</a:t>
            </a:r>
            <a:r>
              <a:rPr lang="en-GB" dirty="0"/>
              <a:t> Multi Modal Supply Chain Vulnerability To Earthquakes: Case Study On Canada West Coast</a:t>
            </a:r>
            <a:endParaRPr lang="en-CH" dirty="0"/>
          </a:p>
        </p:txBody>
      </p:sp>
      <p:sp>
        <p:nvSpPr>
          <p:cNvPr id="5" name="Content Placeholder 4">
            <a:extLst>
              <a:ext uri="{FF2B5EF4-FFF2-40B4-BE49-F238E27FC236}">
                <a16:creationId xmlns:a16="http://schemas.microsoft.com/office/drawing/2014/main" id="{8643920A-45FD-27D3-2B7B-2210889A046F}"/>
              </a:ext>
            </a:extLst>
          </p:cNvPr>
          <p:cNvSpPr>
            <a:spLocks noGrp="1"/>
          </p:cNvSpPr>
          <p:nvPr>
            <p:ph sz="half" idx="1"/>
          </p:nvPr>
        </p:nvSpPr>
        <p:spPr>
          <a:xfrm>
            <a:off x="407987" y="1592264"/>
            <a:ext cx="5616575" cy="4608512"/>
          </a:xfrm>
        </p:spPr>
        <p:txBody>
          <a:bodyPr>
            <a:normAutofit/>
          </a:bodyPr>
          <a:lstStyle/>
          <a:p>
            <a:r>
              <a:rPr lang="en-CH" dirty="0"/>
              <a:t>M</a:t>
            </a:r>
            <a:r>
              <a:rPr lang="en-GB" dirty="0"/>
              <a:t>o</a:t>
            </a:r>
            <a:r>
              <a:rPr lang="en-CH" dirty="0"/>
              <a:t>del-based approach to support planning of risk mitigation decision-making measures.</a:t>
            </a:r>
          </a:p>
          <a:p>
            <a:pPr marL="342900" indent="-342900">
              <a:buFont typeface="Arial" panose="020B0604020202020204" pitchFamily="34" charset="0"/>
              <a:buChar char="•"/>
            </a:pPr>
            <a:r>
              <a:rPr lang="en-CH" b="0" dirty="0"/>
              <a:t>Possibility to simulate diasters in specific regions</a:t>
            </a:r>
          </a:p>
          <a:p>
            <a:pPr marL="342900" indent="-342900">
              <a:buFont typeface="Arial" panose="020B0604020202020204" pitchFamily="34" charset="0"/>
              <a:buChar char="•"/>
            </a:pPr>
            <a:r>
              <a:rPr lang="en-CH" b="0" dirty="0"/>
              <a:t>Combining maintenance actions and multi-modal simulation of other logistics</a:t>
            </a:r>
          </a:p>
          <a:p>
            <a:pPr marL="342900" indent="-342900">
              <a:buFont typeface="Arial" panose="020B0604020202020204" pitchFamily="34" charset="0"/>
              <a:buChar char="•"/>
            </a:pPr>
            <a:r>
              <a:rPr lang="en-CH" b="0" dirty="0"/>
              <a:t>Example of applying the method to a specifc aread in Canada’s West Coast</a:t>
            </a:r>
          </a:p>
          <a:p>
            <a:r>
              <a:rPr lang="en-GB" dirty="0">
                <a:hlinkClick r:id="rId2"/>
              </a:rPr>
              <a:t>Article link</a:t>
            </a:r>
            <a:endParaRPr lang="en-GB" dirty="0"/>
          </a:p>
        </p:txBody>
      </p:sp>
      <p:pic>
        <p:nvPicPr>
          <p:cNvPr id="7" name="Picture 6" descr="A map of islands with red and green lines&#10;&#10;Description automatically generated">
            <a:extLst>
              <a:ext uri="{FF2B5EF4-FFF2-40B4-BE49-F238E27FC236}">
                <a16:creationId xmlns:a16="http://schemas.microsoft.com/office/drawing/2014/main" id="{1CF62E0F-7E65-7B97-1934-C2AB693A4385}"/>
              </a:ext>
            </a:extLst>
          </p:cNvPr>
          <p:cNvPicPr>
            <a:picLocks noChangeAspect="1"/>
          </p:cNvPicPr>
          <p:nvPr/>
        </p:nvPicPr>
        <p:blipFill>
          <a:blip r:embed="rId3"/>
          <a:stretch>
            <a:fillRect/>
          </a:stretch>
        </p:blipFill>
        <p:spPr>
          <a:xfrm>
            <a:off x="6172200" y="2377875"/>
            <a:ext cx="5611813" cy="2399050"/>
          </a:xfrm>
          <a:prstGeom prst="rect">
            <a:avLst/>
          </a:prstGeom>
          <a:noFill/>
        </p:spPr>
      </p:pic>
      <p:sp>
        <p:nvSpPr>
          <p:cNvPr id="9" name="TextBox 8">
            <a:extLst>
              <a:ext uri="{FF2B5EF4-FFF2-40B4-BE49-F238E27FC236}">
                <a16:creationId xmlns:a16="http://schemas.microsoft.com/office/drawing/2014/main" id="{753508D1-D190-7322-2739-024EB2002708}"/>
              </a:ext>
            </a:extLst>
          </p:cNvPr>
          <p:cNvSpPr txBox="1"/>
          <p:nvPr/>
        </p:nvSpPr>
        <p:spPr>
          <a:xfrm>
            <a:off x="6172200" y="4863625"/>
            <a:ext cx="5611813" cy="215444"/>
          </a:xfrm>
          <a:prstGeom prst="rect">
            <a:avLst/>
          </a:prstGeom>
          <a:noFill/>
        </p:spPr>
        <p:txBody>
          <a:bodyPr wrap="square" lIns="0" tIns="0" rIns="0" bIns="0" rtlCol="0">
            <a:spAutoFit/>
          </a:bodyPr>
          <a:lstStyle/>
          <a:p>
            <a:pPr algn="r"/>
            <a:r>
              <a:rPr lang="en-CH" sz="1400" dirty="0"/>
              <a:t>Figure from the article showing possible impact of an earthquake</a:t>
            </a:r>
          </a:p>
        </p:txBody>
      </p:sp>
    </p:spTree>
    <p:extLst>
      <p:ext uri="{BB962C8B-B14F-4D97-AF65-F5344CB8AC3E}">
        <p14:creationId xmlns:p14="http://schemas.microsoft.com/office/powerpoint/2010/main" val="2825143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1D6391-953F-F42F-FF80-811031B70AD7}"/>
              </a:ext>
            </a:extLst>
          </p:cNvPr>
          <p:cNvSpPr>
            <a:spLocks noGrp="1"/>
          </p:cNvSpPr>
          <p:nvPr>
            <p:ph idx="1"/>
          </p:nvPr>
        </p:nvSpPr>
        <p:spPr/>
        <p:txBody>
          <a:bodyPr/>
          <a:lstStyle/>
          <a:p>
            <a:r>
              <a:rPr lang="en-CH" dirty="0"/>
              <a:t>Proposal of a dataset and early results of a comparison of various LLMs for code generation tasks in reliability domain.</a:t>
            </a:r>
          </a:p>
          <a:p>
            <a:pPr marL="342900" indent="-342900">
              <a:buFont typeface="Arial" panose="020B0604020202020204" pitchFamily="34" charset="0"/>
              <a:buChar char="•"/>
            </a:pPr>
            <a:r>
              <a:rPr lang="en-CH" b="0" dirty="0"/>
              <a:t>Specific focus on code related to reliability, risk and resilience.</a:t>
            </a:r>
          </a:p>
          <a:p>
            <a:pPr marL="342900" indent="-342900">
              <a:buFont typeface="Arial" panose="020B0604020202020204" pitchFamily="34" charset="0"/>
              <a:buChar char="•"/>
            </a:pPr>
            <a:r>
              <a:rPr lang="en-CH" b="0" dirty="0"/>
              <a:t>Introducing a novel benchmark evaluation dataset designed to evaluate code generation tasks for risk, reliability and resilience applications.</a:t>
            </a:r>
          </a:p>
          <a:p>
            <a:pPr marL="342900" indent="-342900">
              <a:buFont typeface="Arial" panose="020B0604020202020204" pitchFamily="34" charset="0"/>
              <a:buChar char="•"/>
            </a:pPr>
            <a:r>
              <a:rPr lang="en-CH" b="0" dirty="0"/>
              <a:t>To be available in a GitHub repository.</a:t>
            </a:r>
          </a:p>
          <a:p>
            <a:r>
              <a:rPr lang="en-GB" dirty="0">
                <a:hlinkClick r:id="rId2"/>
              </a:rPr>
              <a:t>Extended Abstract</a:t>
            </a:r>
            <a:endParaRPr lang="en-GB" dirty="0"/>
          </a:p>
          <a:p>
            <a:endParaRPr lang="en-CH" dirty="0"/>
          </a:p>
        </p:txBody>
      </p:sp>
      <p:sp>
        <p:nvSpPr>
          <p:cNvPr id="3" name="Title 2">
            <a:extLst>
              <a:ext uri="{FF2B5EF4-FFF2-40B4-BE49-F238E27FC236}">
                <a16:creationId xmlns:a16="http://schemas.microsoft.com/office/drawing/2014/main" id="{B2544B01-5AAA-5946-75E9-A2077ADC1AD4}"/>
              </a:ext>
            </a:extLst>
          </p:cNvPr>
          <p:cNvSpPr>
            <a:spLocks noGrp="1"/>
          </p:cNvSpPr>
          <p:nvPr>
            <p:ph type="title"/>
          </p:nvPr>
        </p:nvSpPr>
        <p:spPr/>
        <p:txBody>
          <a:bodyPr/>
          <a:lstStyle/>
          <a:p>
            <a:r>
              <a:rPr lang="en-GB" sz="2800" dirty="0"/>
              <a:t>Evaluating Code Generation Capabilities Of Large Language Models To Solve Risk, Reliability And Resilience Related Problems</a:t>
            </a:r>
            <a:endParaRPr lang="en-CH" sz="2800" dirty="0"/>
          </a:p>
        </p:txBody>
      </p:sp>
    </p:spTree>
    <p:extLst>
      <p:ext uri="{BB962C8B-B14F-4D97-AF65-F5344CB8AC3E}">
        <p14:creationId xmlns:p14="http://schemas.microsoft.com/office/powerpoint/2010/main" val="3410220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F76DB5-166B-C7EC-3FD6-47B1213C2659}"/>
              </a:ext>
            </a:extLst>
          </p:cNvPr>
          <p:cNvSpPr>
            <a:spLocks noGrp="1"/>
          </p:cNvSpPr>
          <p:nvPr>
            <p:ph idx="1"/>
          </p:nvPr>
        </p:nvSpPr>
        <p:spPr/>
        <p:txBody>
          <a:bodyPr/>
          <a:lstStyle/>
          <a:p>
            <a:r>
              <a:rPr lang="en-CH" dirty="0"/>
              <a:t>Applying XGBoost and SHAP techinques to analyse failure data</a:t>
            </a:r>
          </a:p>
          <a:p>
            <a:pPr marL="342900" indent="-342900">
              <a:buFont typeface="Arial" panose="020B0604020202020204" pitchFamily="34" charset="0"/>
              <a:buChar char="•"/>
            </a:pPr>
            <a:r>
              <a:rPr lang="en-CH" dirty="0"/>
              <a:t>GRTgaz maintains equipement and maintenance operation databases used as data sources for machine learning algorithms</a:t>
            </a:r>
          </a:p>
          <a:p>
            <a:pPr marL="342900" indent="-342900">
              <a:buFont typeface="Arial" panose="020B0604020202020204" pitchFamily="34" charset="0"/>
              <a:buChar char="•"/>
            </a:pPr>
            <a:r>
              <a:rPr lang="en-CH" dirty="0"/>
              <a:t>The method allows for:</a:t>
            </a:r>
          </a:p>
          <a:p>
            <a:pPr marL="666900" lvl="1" indent="-342900">
              <a:buFont typeface="Arial" panose="020B0604020202020204" pitchFamily="34" charset="0"/>
              <a:buChar char="•"/>
            </a:pPr>
            <a:r>
              <a:rPr lang="en-CH" dirty="0"/>
              <a:t>Identification of the most impactful reliability factors.</a:t>
            </a:r>
          </a:p>
          <a:p>
            <a:pPr marL="666900" lvl="1" indent="-342900">
              <a:buFont typeface="Arial" panose="020B0604020202020204" pitchFamily="34" charset="0"/>
              <a:buChar char="•"/>
            </a:pPr>
            <a:r>
              <a:rPr lang="en-CH" dirty="0"/>
              <a:t>Support decision-making in the process of installations’ design.</a:t>
            </a:r>
          </a:p>
          <a:p>
            <a:pPr marL="666900" lvl="1" indent="-342900">
              <a:buFont typeface="Arial" panose="020B0604020202020204" pitchFamily="34" charset="0"/>
              <a:buChar char="•"/>
            </a:pPr>
            <a:r>
              <a:rPr lang="en-GB" dirty="0"/>
              <a:t>I</a:t>
            </a:r>
            <a:r>
              <a:rPr lang="en-CH" dirty="0"/>
              <a:t>nforming preventive maintenance operations.</a:t>
            </a:r>
          </a:p>
          <a:p>
            <a:pPr marL="342900" indent="-342900">
              <a:buFont typeface="Arial" panose="020B0604020202020204" pitchFamily="34" charset="0"/>
              <a:buChar char="•"/>
            </a:pPr>
            <a:r>
              <a:rPr lang="en-GB" dirty="0">
                <a:hlinkClick r:id="rId2"/>
              </a:rPr>
              <a:t>Extended Abstract</a:t>
            </a:r>
            <a:endParaRPr lang="en-GB" dirty="0"/>
          </a:p>
        </p:txBody>
      </p:sp>
      <p:sp>
        <p:nvSpPr>
          <p:cNvPr id="3" name="Title 2">
            <a:extLst>
              <a:ext uri="{FF2B5EF4-FFF2-40B4-BE49-F238E27FC236}">
                <a16:creationId xmlns:a16="http://schemas.microsoft.com/office/drawing/2014/main" id="{ED72F003-07B1-596C-4941-2BE7DF225ABF}"/>
              </a:ext>
            </a:extLst>
          </p:cNvPr>
          <p:cNvSpPr>
            <a:spLocks noGrp="1"/>
          </p:cNvSpPr>
          <p:nvPr>
            <p:ph type="title"/>
          </p:nvPr>
        </p:nvSpPr>
        <p:spPr/>
        <p:txBody>
          <a:bodyPr/>
          <a:lstStyle/>
          <a:p>
            <a:r>
              <a:rPr lang="en-GB" dirty="0"/>
              <a:t>Reliability Analyses With Extreme Gradient Boosting And Shapley Additive Explanations </a:t>
            </a:r>
            <a:endParaRPr lang="en-CH" dirty="0"/>
          </a:p>
        </p:txBody>
      </p:sp>
    </p:spTree>
    <p:extLst>
      <p:ext uri="{BB962C8B-B14F-4D97-AF65-F5344CB8AC3E}">
        <p14:creationId xmlns:p14="http://schemas.microsoft.com/office/powerpoint/2010/main" val="4212021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DE9DFC8-B076-37F9-1B59-4A54E4CCBD80}"/>
              </a:ext>
            </a:extLst>
          </p:cNvPr>
          <p:cNvSpPr>
            <a:spLocks noGrp="1"/>
          </p:cNvSpPr>
          <p:nvPr>
            <p:ph idx="1"/>
          </p:nvPr>
        </p:nvSpPr>
        <p:spPr/>
        <p:txBody>
          <a:bodyPr/>
          <a:lstStyle/>
          <a:p>
            <a:pPr marL="342900" indent="-342900">
              <a:buFont typeface="Arial" panose="020B0604020202020204" pitchFamily="34" charset="0"/>
              <a:buChar char="•"/>
            </a:pPr>
            <a:r>
              <a:rPr lang="en-GB" dirty="0"/>
              <a:t>Simulation Based Availability Optimization Of Dynamic Fault Compensation For Particle Accelerator RF Systems Applied To The MYRRHA Accelerator Driven System</a:t>
            </a:r>
          </a:p>
          <a:p>
            <a:pPr marL="666900" lvl="1" indent="-342900">
              <a:buFont typeface="Arial" panose="020B0604020202020204" pitchFamily="34" charset="0"/>
              <a:buChar char="•"/>
            </a:pPr>
            <a:r>
              <a:rPr lang="en-GB" dirty="0"/>
              <a:t>Simulations MYRRHA linear accelerator availability based on an intricate model of radiofrequency systems with dynamic compensation scheme. The aim of the described research is to quantify availability gains obtained via optimizing power margins. </a:t>
            </a:r>
          </a:p>
          <a:p>
            <a:pPr marL="666900" lvl="1" indent="-342900">
              <a:buFont typeface="Arial" panose="020B0604020202020204" pitchFamily="34" charset="0"/>
              <a:buChar char="•"/>
            </a:pPr>
            <a:r>
              <a:rPr lang="en-GB" dirty="0">
                <a:hlinkClick r:id="rId2"/>
              </a:rPr>
              <a:t>Article link</a:t>
            </a:r>
            <a:endParaRPr lang="en-CH" dirty="0"/>
          </a:p>
          <a:p>
            <a:pPr marL="342900" indent="-342900">
              <a:buFont typeface="Arial" panose="020B0604020202020204" pitchFamily="34" charset="0"/>
              <a:buChar char="•"/>
            </a:pPr>
            <a:r>
              <a:rPr lang="en-GB" dirty="0"/>
              <a:t>AvailSim4: Open-Source Framework For Availability And Reliability Simulations</a:t>
            </a:r>
          </a:p>
          <a:p>
            <a:pPr marL="666900" lvl="1" indent="-342900">
              <a:buFont typeface="Arial" panose="020B0604020202020204" pitchFamily="34" charset="0"/>
              <a:buChar char="•"/>
            </a:pPr>
            <a:r>
              <a:rPr lang="en-GB" dirty="0"/>
              <a:t>Monte Carlo-based framework for simulating availability and reliability of complex systems. Developed at CERN since 2021. For more information, see a recent </a:t>
            </a:r>
            <a:r>
              <a:rPr lang="en-GB" dirty="0">
                <a:hlinkClick r:id="rId3"/>
              </a:rPr>
              <a:t>RAWG presentation</a:t>
            </a:r>
            <a:r>
              <a:rPr lang="en-GB" dirty="0"/>
              <a:t>.</a:t>
            </a:r>
          </a:p>
          <a:p>
            <a:pPr marL="666900" lvl="1" indent="-342900">
              <a:buFont typeface="Arial" panose="020B0604020202020204" pitchFamily="34" charset="0"/>
              <a:buChar char="•"/>
            </a:pPr>
            <a:r>
              <a:rPr lang="en-GB" dirty="0">
                <a:hlinkClick r:id="rId4"/>
              </a:rPr>
              <a:t>Article link</a:t>
            </a:r>
            <a:endParaRPr lang="en-GB" dirty="0"/>
          </a:p>
          <a:p>
            <a:endParaRPr lang="en-CH" dirty="0"/>
          </a:p>
        </p:txBody>
      </p:sp>
      <p:sp>
        <p:nvSpPr>
          <p:cNvPr id="4" name="Title 3">
            <a:extLst>
              <a:ext uri="{FF2B5EF4-FFF2-40B4-BE49-F238E27FC236}">
                <a16:creationId xmlns:a16="http://schemas.microsoft.com/office/drawing/2014/main" id="{F0B6E141-238F-75D4-7686-4C7004717765}"/>
              </a:ext>
            </a:extLst>
          </p:cNvPr>
          <p:cNvSpPr>
            <a:spLocks noGrp="1"/>
          </p:cNvSpPr>
          <p:nvPr>
            <p:ph type="title"/>
          </p:nvPr>
        </p:nvSpPr>
        <p:spPr/>
        <p:txBody>
          <a:bodyPr/>
          <a:lstStyle/>
          <a:p>
            <a:r>
              <a:rPr lang="en-CH" dirty="0"/>
              <a:t>Our contributions</a:t>
            </a:r>
          </a:p>
        </p:txBody>
      </p:sp>
    </p:spTree>
    <p:extLst>
      <p:ext uri="{BB962C8B-B14F-4D97-AF65-F5344CB8AC3E}">
        <p14:creationId xmlns:p14="http://schemas.microsoft.com/office/powerpoint/2010/main" val="1489304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12">
            <a:extLst>
              <a:ext uri="{FF2B5EF4-FFF2-40B4-BE49-F238E27FC236}">
                <a16:creationId xmlns:a16="http://schemas.microsoft.com/office/drawing/2014/main" id="{A98AA150-8586-106A-AC0F-704344BA8C26}"/>
              </a:ext>
            </a:extLst>
          </p:cNvPr>
          <p:cNvGraphicFramePr>
            <a:graphicFrameLocks noGrp="1"/>
          </p:cNvGraphicFramePr>
          <p:nvPr>
            <p:ph idx="1"/>
            <p:extLst>
              <p:ext uri="{D42A27DB-BD31-4B8C-83A1-F6EECF244321}">
                <p14:modId xmlns:p14="http://schemas.microsoft.com/office/powerpoint/2010/main" val="2339069752"/>
              </p:ext>
            </p:extLst>
          </p:nvPr>
        </p:nvGraphicFramePr>
        <p:xfrm>
          <a:off x="2180822" y="1815919"/>
          <a:ext cx="7830355" cy="3618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E16D6250-79B4-901F-E192-4208F03CE364}"/>
              </a:ext>
            </a:extLst>
          </p:cNvPr>
          <p:cNvSpPr>
            <a:spLocks noGrp="1"/>
          </p:cNvSpPr>
          <p:nvPr>
            <p:ph type="title"/>
          </p:nvPr>
        </p:nvSpPr>
        <p:spPr/>
        <p:txBody>
          <a:bodyPr anchor="t">
            <a:normAutofit/>
          </a:bodyPr>
          <a:lstStyle/>
          <a:p>
            <a:r>
              <a:rPr lang="en-CH" dirty="0"/>
              <a:t>Networking</a:t>
            </a:r>
            <a:br>
              <a:rPr lang="en-CH" dirty="0"/>
            </a:br>
            <a:r>
              <a:rPr lang="en-CH" b="0" dirty="0"/>
              <a:t>Other present organizations and companies</a:t>
            </a:r>
          </a:p>
        </p:txBody>
      </p:sp>
    </p:spTree>
    <p:extLst>
      <p:ext uri="{BB962C8B-B14F-4D97-AF65-F5344CB8AC3E}">
        <p14:creationId xmlns:p14="http://schemas.microsoft.com/office/powerpoint/2010/main" val="3309477227"/>
      </p:ext>
    </p:extLst>
  </p:cSld>
  <p:clrMapOvr>
    <a:masterClrMapping/>
  </p:clrMapOvr>
</p:sld>
</file>

<file path=ppt/theme/theme1.xml><?xml version="1.0" encoding="utf-8"?>
<a:theme xmlns:a="http://schemas.openxmlformats.org/drawingml/2006/main" name="CERN Corporat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id="{BAC635E4-D1FF-2D48-9134-C4877DD03C59}" vid="{17F698DC-F1E3-8A4D-A6E1-8B283122C5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 Corporate</Template>
  <TotalTime>383</TotalTime>
  <Words>551</Words>
  <Application>Microsoft Macintosh PowerPoint</Application>
  <PresentationFormat>Widescreen</PresentationFormat>
  <Paragraphs>72</Paragraphs>
  <Slides>11</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Aptos</vt:lpstr>
      <vt:lpstr>Arial</vt:lpstr>
      <vt:lpstr>CERN Corporate</vt:lpstr>
      <vt:lpstr>ESREL 2024 Conference Report &amp; Highlights </vt:lpstr>
      <vt:lpstr>General information</vt:lpstr>
      <vt:lpstr>Parallel sessions</vt:lpstr>
      <vt:lpstr>Highlights of the contributions</vt:lpstr>
      <vt:lpstr>Modeling Multi Modal Supply Chain Vulnerability To Earthquakes: Case Study On Canada West Coast</vt:lpstr>
      <vt:lpstr>Evaluating Code Generation Capabilities Of Large Language Models To Solve Risk, Reliability And Resilience Related Problems</vt:lpstr>
      <vt:lpstr>Reliability Analyses With Extreme Gradient Boosting And Shapley Additive Explanations </vt:lpstr>
      <vt:lpstr>Our contributions</vt:lpstr>
      <vt:lpstr>Networking Other present organizations and companies</vt:lpstr>
      <vt:lpstr>ESREL 2025 Stavanger, Norway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Milosz Robert Blaszkiewicz</dc:creator>
  <cp:lastModifiedBy>Milosz Robert Blaszkiewicz</cp:lastModifiedBy>
  <cp:revision>6</cp:revision>
  <dcterms:created xsi:type="dcterms:W3CDTF">2024-09-04T09:42:56Z</dcterms:created>
  <dcterms:modified xsi:type="dcterms:W3CDTF">2024-09-12T06:47:06Z</dcterms:modified>
</cp:coreProperties>
</file>