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6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/>
    <p:restoredTop sz="94694"/>
  </p:normalViewPr>
  <p:slideViewPr>
    <p:cSldViewPr snapToGrid="0">
      <p:cViewPr varScale="1">
        <p:scale>
          <a:sx n="121" d="100"/>
          <a:sy n="121" d="100"/>
        </p:scale>
        <p:origin x="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2AD99-465A-BD99-A871-0F67D5BD46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A02EA7-4EA4-2B8B-269A-CA3D14EEA1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DD593-E867-6377-A251-261593DB2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03479-EBF4-B7D1-6FD3-0C8313D86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F7BF85-5933-0EF1-6571-F1B0D54A5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25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D7E98-F5DE-14EE-F04D-94B197B7B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DC17AB-82C0-1790-5371-B91F8AA268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C88DE-6073-5EB5-B1F4-DA4C07E60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1463B-5B6B-D247-4D29-67695A3E5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8A5F8-0462-88B8-F5D7-7F66FFDA8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64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B4391D-1E0D-B799-E10E-15E311EBD3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044D84-39CA-1496-C634-D1A94B7536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EA011A-3FCF-5DF4-DC59-5E9381B6C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B3AB16-C9BB-09C2-F3FB-E330FAE6F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AACAC6-A12A-32B8-D386-ACED27E7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1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876E3-02E7-834F-B540-9EE6ABBB7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C91F2-CEF4-E67A-4A88-7EA9FC064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27A9D6-2899-5519-E2AA-21C9FB643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E9CB8-B84E-2C79-1D32-689DD04E3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061B4-7021-488D-19F4-6B2025238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84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167ED-3E17-8D51-E03B-8C47E959E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88443F-EF82-2030-2E33-88E7CD670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8CA9E-CA01-D8D9-66A0-7D495D236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2D9C7-168F-C353-3D87-78B16BED2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5FD1B-E1B9-83FA-21FA-609C7AF65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8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B15EA-8FE8-4492-92D5-F4B0E8867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EFB55B-12C8-9636-ED06-E2C1DB0A2B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D36BA0-E456-F6BC-109E-DB3E373742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6DC9CD-5399-9CF3-DEDF-DBF815F77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7EB205-6DDE-51F5-3154-49063F9E5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ACCED1-DAD1-B2F6-97D4-45663EF57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157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3EC3E-E033-85D6-7F7F-FF768F9A2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A96EF-8D4F-C307-0649-30F3C4CDE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352850-2687-ACBA-D4F7-E192EBAD5B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5222FD-82F4-ACC0-C1F7-F10FBD2399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640C56-3D7F-2954-CA8E-F638B2084F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02DF81-08E4-290D-3DB7-D41BDB181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C47CD7-559B-C441-F9F4-F1916290D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DBE107-C6F9-E8A2-954B-1261E4AF6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82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194C9-825C-B0A8-45A1-E8E8A7DCC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A39ACF-B94E-3892-F323-5172DACB1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4FF369-8E90-1F43-42EF-B5AC357E3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175C36-1C99-3915-2C94-DB3D45B2E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2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7C0190-3C6A-1229-CF80-5DA3F51E8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B46D8E-C37C-7950-C7FC-7D896A566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F52D61-E5B1-B608-60E2-CA7C275B2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81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E8C50-978B-020D-7C58-8353BBD08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97E6D-E0B6-7C57-0AA6-5F08A4AD9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56FBA1-EE6D-8FEC-E2DE-740DABF6AF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6D3FDB-BE11-B01F-D7B7-233742BA5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5C5448-FFB4-8FCB-45C6-C51345648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24E9BE-3691-E1A4-68D1-FCCDC1DAD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458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9EC5B-6F85-0B87-8170-9CC297158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FE5641-6023-0744-BB18-E090F1E05E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C6A07B-456F-A3D5-F910-ABF9C83751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253F07-CBDD-CE08-FB17-032CE5938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899D5B-6760-A6D0-0AFD-AE4C99710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91FB69-12C9-7231-EB22-12CFEAF64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706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1E59D8-C4EA-BC38-F5F7-CD456E999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FBAFB4-7E66-D90E-7C36-BF660EAEFC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C804B2-E04E-6729-9018-332ECE08B6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08F12-92C6-3D56-C72E-A3334F2E2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AF5CA-8233-A527-9FAC-87E1197E6E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7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38DCF-1113-4310-F3D9-E03D36A67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for this afternoon!</a:t>
            </a:r>
          </a:p>
        </p:txBody>
      </p:sp>
      <p:pic>
        <p:nvPicPr>
          <p:cNvPr id="7" name="Picture 6" descr="A qr code with a few black squares&#10;&#10;Description automatically generated">
            <a:extLst>
              <a:ext uri="{FF2B5EF4-FFF2-40B4-BE49-F238E27FC236}">
                <a16:creationId xmlns:a16="http://schemas.microsoft.com/office/drawing/2014/main" id="{FD346ECC-7A3A-A30F-896D-C1C6A7AEC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6441" y="1690688"/>
            <a:ext cx="4599117" cy="457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269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Topics for this afternoon!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Crooks, David (STFC,RAL,SC)</dc:creator>
  <cp:lastModifiedBy>Crooks, David (STFC,RAL,SC)</cp:lastModifiedBy>
  <cp:revision>5</cp:revision>
  <dcterms:created xsi:type="dcterms:W3CDTF">2024-11-06T10:08:54Z</dcterms:created>
  <dcterms:modified xsi:type="dcterms:W3CDTF">2024-11-06T16:21:18Z</dcterms:modified>
</cp:coreProperties>
</file>