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66" r:id="rId4"/>
    <p:sldMasterId id="2147483825" r:id="rId5"/>
  </p:sldMasterIdLst>
  <p:notesMasterIdLst>
    <p:notesMasterId r:id="rId33"/>
  </p:notesMasterIdLst>
  <p:sldIdLst>
    <p:sldId id="260" r:id="rId6"/>
    <p:sldId id="265" r:id="rId7"/>
    <p:sldId id="264" r:id="rId8"/>
    <p:sldId id="2165" r:id="rId9"/>
    <p:sldId id="2141" r:id="rId10"/>
    <p:sldId id="2124" r:id="rId11"/>
    <p:sldId id="2126" r:id="rId12"/>
    <p:sldId id="2174" r:id="rId13"/>
    <p:sldId id="358" r:id="rId14"/>
    <p:sldId id="2133" r:id="rId15"/>
    <p:sldId id="2131" r:id="rId16"/>
    <p:sldId id="2134" r:id="rId17"/>
    <p:sldId id="2173" r:id="rId18"/>
    <p:sldId id="2175" r:id="rId19"/>
    <p:sldId id="2137" r:id="rId20"/>
    <p:sldId id="2138" r:id="rId21"/>
    <p:sldId id="2120" r:id="rId22"/>
    <p:sldId id="2140" r:id="rId23"/>
    <p:sldId id="2132" r:id="rId24"/>
    <p:sldId id="2166" r:id="rId25"/>
    <p:sldId id="2128" r:id="rId26"/>
    <p:sldId id="2170" r:id="rId27"/>
    <p:sldId id="2171" r:id="rId28"/>
    <p:sldId id="2172" r:id="rId29"/>
    <p:sldId id="2139" r:id="rId30"/>
    <p:sldId id="2168" r:id="rId31"/>
    <p:sldId id="2117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F92"/>
    <a:srgbClr val="FF0000"/>
    <a:srgbClr val="FFD9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AEA4A3-55E6-4FA3-A58A-6AA2A134BD5C}" v="150" dt="2024-12-12T09:19:16.9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91" autoAdjust="0"/>
    <p:restoredTop sz="94659" autoAdjust="0"/>
  </p:normalViewPr>
  <p:slideViewPr>
    <p:cSldViewPr snapToGrid="0">
      <p:cViewPr varScale="1">
        <p:scale>
          <a:sx n="138" d="100"/>
          <a:sy n="138" d="100"/>
        </p:scale>
        <p:origin x="120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 32 1608 0 0,'-4'-3'8'0'0,"-1"-1"30"0"0,1-1 26 0 0,-2 0 64 0 0,-4-4 119 0 0,4 4-105 0 0,6 5-126 0 0,0 0 0 0 0,0 0 1 0 0,0 0-1 0 0,0 0 0 0 0,0 0 1 0 0,0 0-1 0 0,0 0 0 0 0,0 0 1 0 0,1 0-1 0 0,-1 0 0 0 0,0 0 1 0 0,0 0-1 0 0,0 0 0 0 0,0 0 1 0 0,0 0-1 0 0,0 0 0 0 0,0 1 1 0 0,0-1-1 0 0,0 0 0 0 0,0 0 1 0 0,0 0-1 0 0,0 0 0 0 0,0 0 1 0 0,0 0-1 0 0,0 0 0 0 0,0 0 1 0 0,0 0-1 0 0,0 0 0 0 0,0 0 1 0 0,0 0-1 0 0,0 0 0 0 0,0 1 1 0 0,0-1-1 0 0,0 0 0 0 0,-1 0 1 0 0,1 0-1 0 0,0 0 0 0 0,0 0 1 0 0,0 0-1 0 0,0 0 0 0 0,0 0 1 0 0,0 0-1 0 0,0 0 0 0 0,0 0 1 0 0,0 0-1 0 0,0 0 0 0 0,0 0 1 0 0,0 0-1 0 0,0 0 0 0 0,0 0 1 0 0,0 0-1 0 0,0 0 0 0 0,0 0 1 0 0,-1 0-1 0 0,1 0 0 0 0,0 0 1 0 0,0 0-1 0 0,0 0 0 0 0,0 0 1 0 0,0 0-1 0 0,0 0 0 0 0,0 0 1 0 0,0 0-1 0 0,0 0 0 0 0,0 0 1 0 0,0 0-1 0 0,0 0 0 0 0,0 0 1 0 0,-1 0-1 0 0,3 8 729 0 0,-2-6-267 0 0,2 10 594 0 0,-1 1-1 0 0,0-1 1 0 0,-2 21-1 0 0,0 5 82 0 0,1-33-1180 0 0,-1 5 709 0 0,1-1 1 0 0,1 1-1 0 0,2 15 0 0 0,-3-25-615 0 0,0 1 0 0 0,0-1 0 0 0,0 0 0 0 0,1 1 0 0 0,-1-1 0 0 0,0 0 0 0 0,0 0 0 0 0,1 1 0 0 0,-1-1 0 0 0,0 0 0 0 0,0 1 0 0 0,1-1 0 0 0,-1 0 0 0 0,0 0 0 0 0,1 0 0 0 0,-1 1 0 0 0,0-1 0 0 0,1 0 0 0 0,-1 0 0 0 0,0 0 0 0 0,1 0 0 0 0,-1 0 0 0 0,1 1 0 0 0,-1-1 39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2457 856 0 0,'0'0'31'0'0,"-2"-1"41"0"0,0 0 32 0 0,-3-1 122 0 0,4 0 248 0 0,9 3 219 0 0,59 15 4543 0 0,-60-16-4953 0 0,1 1 0 0 0,-1-1 0 0 0,8-1 0 0 0,-9 1-197 0 0,-2 0 40 0 0,0 0 0 0 0,0-1-1 0 0,0 0 1 0 0,-1 0 0 0 0,1 0-1 0 0,0 0 1 0 0,0 0 0 0 0,-1-1-1 0 0,1 0 1 0 0,-1 1-1 0 0,5-4 1 0 0,0 0 284 0 0,0 1 1 0 0,14-5-1 0 0,-18 8-334 0 0,-3 1-52 0 0,0 0 0 0 0,0 0 0 0 0,0 0 0 0 0,1-1 1 0 0,-1 1-1 0 0,0 0 0 0 0,0-1 0 0 0,0 1 0 0 0,0-1 0 0 0,0 1 1 0 0,0-1-1 0 0,0 1 0 0 0,0-1 0 0 0,0 0 0 0 0,0 0 0 0 0,1-1 1 0 0,18-17 464 0 0,3-4 16 0 0,1-1-42 0 0,-1 3-40 0 0,-19 17-353 0 0,13-13 245 0 0,57-87 933 0 0,-56 78-1041 0 0,-1 3-14 0 0,-13 18-160 0 0,12-16 118 0 0,-11 17-123 0 0,-3 2-9 0 0,0 0-1 0 0,0 0 0 0 0,0 0 1 0 0,0 0-1 0 0,0-1 1 0 0,-1 1-1 0 0,3-4 1 0 0,11-20 94 0 0,14-36-1 0 0,14-26 29 0 0,-22 55-122 0 0,-10 16-4 0 0,-1 0 0 0 0,13-28 0 0 0,-13 22-17 0 0,15-24 0 0 0,8-18 0 0 0,13-29 108 0 0,-5 12 1 0 0,49-88 21 0 0,-14 30 217 0 0,-50 75-136 0 0,-18 42-94 0 0,14-28 0 0 0,39-68 198 0 0,11-21-139 0 0,-60 117-181 0 0,1 0 0 0 0,25-31 1 0 0,24-39-106 0 0,88-107-408 0 0,-88 120 200 0 0,24-24-143 0 0,-85 103 462 0 0,13-13-31 0 0,1 0 1 0 0,24-16-1 0 0,14-13 29 0 0,-20 17 3 0 0,-26 21-1 0 0,-1 0-1 0 0,1 0 1 0 0,1 1-1 0 0,13-6 1 0 0,10-6-16 0 0,-20 10-3 0 0,-1 1 0 0 0,1 1 0 0 0,0 0-1 0 0,0 1 1 0 0,21-4 0 0 0,-5 0-37 0 0,41-7-163 0 0,-57 12 198 0 0,-7 2 13 0 0,0-1 1 0 0,0 0-1 0 0,0 1 1 0 0,1 0-1 0 0,-1 0 1 0 0,6 1-1 0 0,-4 0 49 0 0,-1 0 0 0 0,1 0 0 0 0,-1 1 0 0 0,0 0 0 0 0,0 0-1 0 0,1 0 1 0 0,-2 1 0 0 0,1 0 0 0 0,5 3 0 0 0,-3 0 70 0 0,0 0 0 0 0,-1 1 0 0 0,11 13 0 0 0,7 10 517 0 0,-14-19-576 0 0,0 1 0 0 0,-1 0-1 0 0,0 1 1 0 0,-1 0-1 0 0,10 22 1 0 0,17 45 37 0 0,14 41 72 0 0,-6 25 62 0 0,-13-5-69 0 0,-19-83-96 0 0,12 44 21 0 0,0 35 20 0 0,-15-80-6 0 0,25 95 0 0 0,21 95 204 0 0,-41-184-201 0 0,3-1 0 0 0,2-1 1 0 0,38 84-1 0 0,-36-98-55 0 0,2 0 1 0 0,2-2-1 0 0,46 66 0 0 0,-65-105-38 0 0,6 7 8 0 0,5 3 9 0 0,-7-6-10 0 0,12 13 7 0 0,2 0 0 0 0,1-2 0 0 0,0 0 0 0 0,35 22 0 0 0,-25-19-16 0 0,-17-10 0 0 0,31 16 0 0 0,-10-6 4 0 0,-24-15-2 0 0,21 11 0 0 0,-20-11-2 0 0,-11-6 0 0 0,1 0 0 0 0,0 0 0 0 0,-1-1 0 0 0,1 1 0 0 0,1-1 0 0 0,6 2 0 0 0,-3-1 0 0 0,-1 0 0 0 0,-1 0 0 0 0,99 51 259 0 0,-55-25 224 0 0,-28-21-262 0 0,-7 0-109 0 0,-11-5-74 0 0,1-1-1 0 0,-1 1 1 0 0,0 0 0 0 0,0 1-1 0 0,0-1 1 0 0,0 1 0 0 0,7 7-1 0 0,-12-10-29 0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7 9392 0 0,'-3'-7'576'0'0,"7"8"496"0"0,12 5 448 0 0,117 10-383 0 0,-125-14-1058 0 0,0 1 0 0 0,2 0 1 0 0,-2-1-1 0 0,8 6 0 0 0,-15-8-52 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 8 7128 0 0,'0'0'52'0'0,"0"-1"0"0"0,0 1-1 0 0,0 0 1 0 0,0 0 0 0 0,0-2 0 0 0,0 2 0 0 0,1 0 0 0 0,-1 0 0 0 0,0-1-1 0 0,0 1 1 0 0,0 0 0 0 0,0 0 0 0 0,2-1 0 0 0,-2 1 0 0 0,0 0 0 0 0,0 0-1 0 0,0 0 1 0 0,1 0 0 0 0,-1-2 0 0 0,0 2 0 0 0,0 0 0 0 0,1 0 0 0 0,-1 0 0 0 0,0 0-1 0 0,0 0 1 0 0,2 0 0 0 0,-2 0 0 0 0,0-1 0 0 0,1 1 0 0 0,-1 0 0 0 0,0 0-1 0 0,1 0 1 0 0,-1 0 0 0 0,0 0 0 0 0,0 0 0 0 0,2 1 0 0 0,-2-1 0 0 0,24 3 938 0 0,-11 0-509 0 0,27 1 366 0 0,-39-3-781 0 0,2-1 0 0 0,-2 1 0 0 0,1 1 0 0 0,0-1 0 0 0,0 0 0 0 0,-1 1 0 0 0,0-1 0 0 0,3 2 0 0 0,3 3 145 0 0,-6-6-97 0 0</inkml:trace>
  <inkml:trace contextRef="#ctx0" brushRef="#br0" timeOffset="1">1 189 6800 0 0,'3'2'3'0'0,"1"-8"232"0"0,-3-2 695 0 0,18 12 622 0 0,-15-2-1376 0 0,-2-1 0 0 0,1 0 0 0 0,0-1 0 0 0,1 2 0 0 0,-2-2 0 0 0,6 1 0 0 0,78 0 1340 0 0,-81-1-1341 0 0,2-1 1 0 0,-2-2 0 0 0,0 2 0 0 0,2 0-1 0 0,9-7 1 0 0,-9 5-58 0 0,-3 2 74 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 23 7008 0 0,'-6'-8'-97'0'0,"0"4"394"0"0,1 0 435 0 0,0 4 391 0 0,11 8-540 0 0,-6-7-575 0 0,2 2 0 0 0,-2-2 0 0 0,1 0 0 0 0,-1 1-1 0 0,0-1 1 0 0,1 0 0 0 0,-1 2 0 0 0,0-2 0 0 0,0 1 0 0 0,0-1-1 0 0,0 0 1 0 0,0 2 0 0 0,0-2 0 0 0,0 1 0 0 0,-1 2-1 0 0,1 6 14 0 0,-9 172 439 0 0,9-182-459 0 0,-3 38 465 0 0,3-24-21 0 0,0 0 1 0 0,-1 1-1 0 0,-2 0 1 0 0,-2 13-1 0 0,-1-15 1220 0 0,2-9-805 0 0,3-11 326 0 0,1-13-1010 0 0,-8-182 409 0 0,5 183-578 0 0,1 7-15 0 0,0 1 1 0 0,1-19-1 0 0,1 27-17 0 0,0 0 0 0 0,1 1-1 0 0,-1-1 1 0 0,0 0 0 0 0,0 1 0 0 0,2 0-1 0 0,-1 0 1 0 0,-1-1 0 0 0,1 0-1 0 0,1 2 1 0 0,-1-2 0 0 0,-1 1 0 0 0,1 0-1 0 0,2 0 1 0 0,-2 0 0 0 0,1 0 0 0 0,-1 0-1 0 0,0 0 1 0 0,5-2 0 0 0,-2 1-24 0 0,0 0 0 0 0,1 1 0 0 0,-1 0 0 0 0,0 0 0 0 0,1-1 0 0 0,1 2 0 0 0,-2-1 0 0 0,1 1 0 0 0,6 0 1 0 0,-9-1 49 0 0,4 1 17 0 0,-2 0 0 0 0,1-1 0 0 0,0 2 0 0 0,-1 0 0 0 0,2-1 0 0 0,-1 1 1 0 0,0 0-1 0 0,1 1 0 0 0,-2-1 0 0 0,1 2 0 0 0,8 0 0 0 0,-5 2 157 0 0,-6-4-151 0 0,-1 0-1 0 0,-1 0 1 0 0,1 0-1 0 0,1 2 1 0 0,-2-2-1 0 0,1 0 0 0 0,-1 0 1 0 0,1 1-1 0 0,-1-1 1 0 0,2 0-1 0 0,-1 0 1 0 0,-1 1-1 0 0,1-1 1 0 0,-1 2-1 0 0,2-2 1 0 0,-2 1-1 0 0,0-1 0 0 0,1 1 1 0 0,-1-1-1 0 0,1 2 1 0 0,-1-2-1 0 0,0 1 1 0 0,2-1-1 0 0,-2 1 1 0 0,0-1-1 0 0,0 2 0 0 0,0-1 1 0 0,1-1-1 0 0,-1 1 1 0 0,0 1-1 0 0,0-2 1 0 0,0 1-1 0 0,0-1 1 0 0,0 1-1 0 0,0 1 1 0 0,0-2-1 0 0,0 1 0 0 0,0 0 1 0 0,-1-1-1 0 0,1 2 1 0 0,0-2-1 0 0,0 1 1 0 0,0 0-1 0 0,-2-1 1 0 0,2 2-1 0 0,-1-1 0 0 0,0 4 49 0 0,-2 1-1 0 0,0-2 1 0 0,1 1-1 0 0,-1-1 1 0 0,0 1-1 0 0,1-1 1 0 0,-2 0-1 0 0,1 0 1 0 0,-1 0-1 0 0,0 0 1 0 0,0-1-1 0 0,0 1 0 0 0,0-1 1 0 0,-7 3-1 0 0,2-3 74 0 0,-6 2 206 0 0,14-5-342 0 0,1 2-1 0 0,0-2 0 0 0,0 0 1 0 0,-1 1-1 0 0,1-1 0 0 0,0 1 1 0 0,0-1-1 0 0,0 0 1 0 0,0 2-1 0 0,0-2 0 0 0,0 1 1 0 0,-2-1-1 0 0,2 1 0 0 0,0-1 1 0 0,0 0-1 0 0,0 2 0 0 0,0-2 1 0 0,0 1-1 0 0,2-1 0 0 0,-2 0 1 0 0,0 1-1 0 0,0-1 0 0 0,0 2 1 0 0,0-2-1 0 0,0 0 0 0 0,1 1 1 0 0,-1-1-1 0 0,0 1 0 0 0,0-1 1 0 0,1 2-1 0 0,15 38 91 0 0,-14-34-87 0 0,-1 1 1 0 0,2 0-1 0 0,-1-1 1 0 0,1 1 0 0 0,1-2-1 0 0,-1 2 1 0 0,1-2-1 0 0,6 10 1 0 0,-2-6 37 0 0,-1 2 0 0 0,0-2 0 0 0,-2 2 1 0 0,11 22-1 0 0,-3-5 285 0 0,25 38 0 0 0,-34-61-316 0 0,-2 0 510 0 0,-6-3-198 0 0,3-2-322 0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231 37 1064 0 0,'-6'-4'25'0'0,"-2"-1"89"0"0,-2-4 148 0 0,-13-3 90 0 0,11 5-58 0 0,11 11-17 0 0,1-1-1 0 0,-2 1 1 0 0,2 0 0 0 0,0 0 0 0 0,0-2 0 0 0,0 9 0 0 0,0-12-241 0 0,0 1-33 0 0,0 6 288 0 0,0 1 0 0 0,-1 0 0 0 0,1-1 0 0 0,-1 0 1 0 0,-1 0-1 0 0,1 1 0 0 0,-2-2 0 0 0,1 2 0 0 0,0-2 0 0 0,-6 9 0 0 0,-60 106 2627 0 0,16-35-901 0 0,48-78-1629 0 0,0-1 0 0 0,2 1 0 0 0,-2 0-1 0 0,1 1 1 0 0,0-2 0 0 0,1 2 0 0 0,0 0 0 0 0,0-1 0 0 0,0 1 0 0 0,1 12-1 0 0,1-20-295 0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6152 0 0,'12'24'369'0'0,"-8"-12"-65"0"0,1-1 0 0 0,1-1 0 0 0,-1 0 0 0 0,11 14 0 0 0,-9-18-313 0 0,13 10 2 0 0,5 6 6 0 0,16 26 58 0 0,-15-15 118 0 0,14 40 1945 0 0,-22-38 102 0 0,-12-28-788 0 0,-6-9-1306 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 9 4968 0 0,'-1'-3'293'0'0,"-4"-1"842"0"0,5 4-1109 0 0,0-1-1 0 0,0 1 1 0 0,0 0 0 0 0,0 0 0 0 0,-2 0-1 0 0,2 0 1 0 0,0 0 0 0 0,0 0-1 0 0,0 0 1 0 0,0 0 0 0 0,0 0 0 0 0,0 0-1 0 0,-1 0 1 0 0,1 0 0 0 0,0 0 0 0 0,0 0-1 0 0,0 0 1 0 0,0 0 0 0 0,0 0 0 0 0,0 0-1 0 0,-1 0 1 0 0,1 0 0 0 0,0 0 0 0 0,0 0-1 0 0,0 0 1 0 0,0 0 0 0 0,0 0 0 0 0,-2 0-1 0 0,2 0 1 0 0,0 0 0 0 0,0 0 0 0 0,0 0-1 0 0,0 0 1 0 0,0 0 0 0 0,0 0-1 0 0,0 0 1 0 0,-1 1 0 0 0,1-1 0 0 0,0 0-1 0 0,0 0 1 0 0,0 0 0 0 0,0 0 0 0 0,0 0-1 0 0,0 0 1 0 0,0 0 0 0 0,0 2 0 0 0,0-2-1 0 0,0 0 1 0 0,0 0 0 0 0,0 0 0 0 0,0 0-1 0 0,0 0 1 0 0,0 0 0 0 0,0 1 0 0 0,0-1-1 0 0,0 0 1 0 0,0 0 0 0 0,0 0 0 0 0,0 0-1 0 0,0 0 1 0 0,0 1 0 0 0,-1 5 115 0 0,-1-2 1 0 0,1 1-1 0 0,0 0 1 0 0,-1 1 0 0 0,1-2-1 0 0,-2 1 1 0 0,-2 6-1 0 0,2-7-91 0 0,-5 17 69 0 0,6-2-43 0 0,0-13-27 0 0,1-2-4 0 0,1-1 0 0 0,-1 1 0 0 0,1-1 0 0 0,-2 1-1 0 0,1-2 1 0 0,0 1 0 0 0,-1 1 0 0 0,1-1 0 0 0,0-1 0 0 0,-5 5 0 0 0,5 4 955 0 0,1-10-816 0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17 190 3016 0 0,'-1'0'296'0'0,"-2"-2"361"0"0,-4-1 618 0 0,7 3-1248 0 0,0 0 1 0 0,0-1-1 0 0,0 1 0 0 0,0 0 1 0 0,0 0-1 0 0,0 0 1 0 0,0 0-1 0 0,0 0 1 0 0,0 0-1 0 0,0 0 0 0 0,-1 0 1 0 0,1 0-1 0 0,0 0 1 0 0,0 0-1 0 0,0 0 0 0 0,0 0 1 0 0,0 0-1 0 0,0 0 1 0 0,0 0-1 0 0,-1 0 0 0 0,1 0 1 0 0,0 0-1 0 0,0 0 1 0 0,0 0-1 0 0,0 0 0 0 0,0 0 1 0 0,0 0-1 0 0,0 0 1 0 0,-2 0-1 0 0,2 0 1 0 0,0 0-1 0 0,0 0 0 0 0,0 0 1 0 0,0 0-1 0 0,0 0 1 0 0,0 0-1 0 0,0 0 0 0 0,0 0 1 0 0,-1 0-1 0 0,1 0 1 0 0,0 0-1 0 0,0 0 0 0 0,0 0 1 0 0,0 1-1 0 0,0-1 1 0 0,0 1 995 0 0,1-2-1011 0 0,1 1 1 0 0,-1 0-1 0 0,0-1 1 0 0,1 1-1 0 0,-1 0 0 0 0,0-2 1 0 0,-1 1-1 0 0,2 1 1 0 0,-1-1-1 0 0,0 1 1 0 0,1-2-1 0 0,-1 1 0 0 0,-1 0 1 0 0,1 1-1 0 0,2-4 1 0 0,5-4 36 0 0,107-82 487 0 0,-98 76 424 0 0,40-25 1 0 0,-23 19 2160 0 0,-34 20-3069 0 0,0 0-1 0 0,1 0 0 0 0,-1 0 0 0 0,0 0 1 0 0,1 0-1 0 0,-1 0 0 0 0,0 0 1 0 0,2 0-1 0 0,-2 0 0 0 0,0 0 0 0 0,1 1 1 0 0,-1-1-1 0 0,0 0 0 0 0,0 0 1 0 0,1 0-1 0 0,-1 0 0 0 0,0 2 1 0 0,0-2-1 0 0,2 0 0 0 0,-2 0 0 0 0,0 1 1 0 0,0-1-1 0 0,0 0 0 0 0,1 0 1 0 0,-1 1-1 0 0,0-1 0 0 0,0 0 0 0 0,0 2 1 0 0,0-2-1 0 0,0 0 0 0 0,0 1 1 0 0,0-1-1 0 0,1 1 0 0 0,3 13 507 0 0,-1 6-178 0 0,0-7-230 0 0,-2-1 0 0 0,0 0 0 0 0,-1 1 0 0 0,-1 19 0 0 0,0-13 55 0 0,1 28 0 0 0,0-25-136 0 0,0-20-55 0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153 36 4968 0 0,'3'-9'737'0'0,"-6"-6"1687"0"0,2 4-1176 0 0,1 10-1196 0 0,-1 14-337 0 0,-37 59 80 0 0,-26 46 226 0 0,16-34 745 0 0,47-68 1764 0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1 7336 0 0,'0'1'195'0'0,"-2"-1"-164"0"0,0 0-27 0 0,-2-1 153 0 0,1 1 257 0 0,132 124 841 0 0,-97-93-829 0 0,-22-23-87 0 0,-2 0-1 0 0,10 13 0 0 0,5 4 430 0 0,-22-22-609 0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32 1832 0 0,'-4'-1'42'0'0,"-4"-2"35"0"0,1-1 21 0 0,-4 0 95 0 0,-22-12 962 0 0,25 12-715 0 0,32 5 954 0 0,52 9 152 0 0,-69-10-1318 0 0,-1 1 0 0 0,1 0 0 0 0,0 1 1 0 0,-1-1-1 0 0,9 4 0 0 0,-14-5-162 0 0,1 2 1 0 0,-2-2-1 0 0,1 0 1 0 0,0 1 0 0 0,1-1-1 0 0,-2 0 1 0 0,1 1-1 0 0,0-1 1 0 0,1 2 0 0 0,-2-1-1 0 0,1-1 1 0 0,-1 1-1 0 0,1-1 1 0 0,1 2-1 0 0,-2-1 1 0 0,1-1 0 0 0,-1 1-1 0 0,0 1 1 0 0,1-1-1 0 0,-1-1 1 0 0,2 1 0 0 0,-2 1-1 0 0,0-1 1 0 0,0 0-1 0 0,0 1 1 0 0,1-2-1 0 0,-1 1 1 0 0,0 0 0 0 0,0 1-1 0 0,0-1 1 0 0,0 0-1 0 0,0 1 1 0 0,0-2 0 0 0,-1 1-1 0 0,1 0 1 0 0,0 1-1 0 0,0-1 1 0 0,-2 0-1 0 0,1 2 1 0 0,-46 93 1301 0 0,46-93-1327 0 0,0-1 62 0 0,-1 2 1 0 0,1-1-1 0 0,0 0 0 0 0,-1 1 0 0 0,2-2 0 0 0,-1 6 0 0 0,1-8-81 0 0,0 2 1 0 0,0-2-1 0 0,0 1 0 0 0,0-1 0 0 0,0 0 0 0 0,0 1 0 0 0,0-1 1 0 0,1 2-1 0 0,-1-2 0 0 0,0 1 0 0 0,0-1 0 0 0,0 0 1 0 0,2 1-1 0 0,-2-1 0 0 0,0 0 0 0 0,0 2 0 0 0,1-2 0 0 0,-1 0 1 0 0,0 1-1 0 0,1-1 0 0 0,-1 0 0 0 0,0 1 0 0 0,2-1 0 0 0,-2 0 1 0 0,1 0-1 0 0,-1 2 0 0 0,0-2 0 0 0,1 0 0 0 0,-1 0 0 0 0,2 0 1 0 0,-2 0-1 0 0,1 0 0 0 0,-1 0 0 0 0,0 0 0 0 0,1 0 1 0 0,-1 0-1 0 0,2 0 0 0 0,-2 0 0 0 0,1 0 0 0 0,-1 0 0 0 0,1 0 1 0 0,5 0 54 0 0,-1-2 1 0 0,0 1 0 0 0,1 0 0 0 0,-1-1 0 0 0,0 1-1 0 0,-1 0 1 0 0,2-2 0 0 0,-1 0 0 0 0,-1 2-1 0 0,1-2 1 0 0,5-3 0 0 0,-1-2 99 0 0,2 0-1 0 0,-2 0 1 0 0,14-15 0 0 0,-15 14-41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 18 2368 0 0,'-22'-14'183'0'0,"22"14"-175"0"0,-1 0 1 0 0,1-1 0 0 0,-1 1 0 0 0,0 0-1 0 0,1-1 1 0 0,-1 1 0 0 0,1 0 0 0 0,-1-1-1 0 0,0 1 1 0 0,1 0 0 0 0,-1 0 0 0 0,0 0-1 0 0,1 0 1 0 0,-1 0 0 0 0,0 0 0 0 0,0 0-1 0 0,1 0 1 0 0,-2 0 0 0 0,0 0 33 0 0,2 0-39 0 0,0 0 1 0 0,0 0-1 0 0,0 0 1 0 0,-1 0-1 0 0,1 0 1 0 0,0 0-1 0 0,0 0 0 0 0,0 0 1 0 0,0 0-1 0 0,0 0 1 0 0,0 0-1 0 0,0 0 1 0 0,0 0-1 0 0,0 0 1 0 0,0 0-1 0 0,0 0 1 0 0,-1 0-1 0 0,1 0 1 0 0,0 0-1 0 0,0 0 1 0 0,0 0-1 0 0,0 0 1 0 0,0 0-1 0 0,0 0 1 0 0,0 0-1 0 0,0 0 1 0 0,0 0-1 0 0,0 0 1 0 0,0 0-1 0 0,0 0 1 0 0,-1 0-1 0 0,1 0 1 0 0,0 1-1 0 0,0-1 1 0 0,0 0-1 0 0,0 0 1 0 0,0 0-1 0 0,0 0 1 0 0,0 0-1 0 0,0 0 1 0 0,0 0-1 0 0,0 0 1 0 0,0 0-1 0 0,0 0 1 0 0,0 0-1 0 0,0 0 1 0 0,0 1-1 0 0,0-1 1 0 0,0 0-1 0 0,0 0 1 0 0,0 0-1 0 0,0 0 0 0 0,0 0 1 0 0,0 0-1 0 0,0 0 1 0 0,0 0-1 0 0,0 0 1 0 0,0 0-1 0 0,0 1 1 0 0,3 82 1523 0 0,0-52-461 0 0,-2 31-1 0 0,-11 59 903 0 0,8-103-1283 0 0,1-12-395 0 0,1 0 0 0 0,-1 0 0 0 0,1 0 0 0 0,2 12 0 0 0,-2 13 2602 0 0,13-17-1655 0 0,-13-14-990 0 0,0 29 944 0 0,1-20-1213 0 0,-3 15 100 0 0,21-27-37 0 0,1-5-18 0 0,334-132 298 0 0,-302 115-246 0 0,-27 13 64 0 0,46-16-1 0 0,-68 27-142 0 0,2-1 83 0 0,1 1-1 0 0,-1 0 0 0 0,0 0 1 0 0,0 0-1 0 0,1 1 1 0 0,6 0-1 0 0,-11 0-67 0 0,-1 3-9 0 0,0 0-2 0 0,0 1 0 0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0 196 6472 0 0,'3'-4'667'0'0,"3"-4"528"0"0,-3 7-1053 0 0,0 1 0 0 0,-2-2 0 0 0,2 1 0 0 0,-2-2 0 0 0,2 2 0 0 0,-2 0 0 0 0,0-1 0 0 0,2 0-1 0 0,1-2 1 0 0,-4 2-58 0 0,32-23 40 0 0,-12 8-92 0 0,3-6-24 0 0,-2 3-3 0 0,-2 0-3 0 0,-1 1 0 0 0,16-7 27 0 0,-30 20-2 0 0,-3 5-23 0 0,-1 1 6 0 0,1-1 0 0 0,-1 1 0 0 0,0 0 0 0 0,0-2-1 0 0,0 2 1 0 0,0 0 0 0 0,2-1 0 0 0,-2 1 0 0 0,0 0-1 0 0,0 0 1 0 0,1-1 0 0 0,-1 1 0 0 0,0 0 0 0 0,0 0 0 0 0,1 0-1 0 0,-1-2 1 0 0,0 2 0 0 0,2 0 0 0 0,-2 0 0 0 0,0 0-1 0 0,1 0 1 0 0,-1 0 0 0 0,0 0 0 0 0,1-1 0 0 0,-1 1-1 0 0,0 0 1 0 0,2 0 0 0 0,-2 0 0 0 0,1 0 0 0 0,8 11 464 0 0,-1 15 70 0 0,-8-26-593 0 0,3 18 248 0 0,-2 0 0 0 0,-1 0-1 0 0,-4 30 1 0 0,0-23 30 0 0,3-21-146 0 0,0 0-1 0 0,1 1 1 0 0,-2-1 0 0 0,2 0 0 0 0,-1 2 0 0 0,1-2 0 0 0,0 0 0 0 0,1 1 0 0 0,-1-1 0 0 0,2 0 0 0 0,-2 1 0 0 0,1-1 0 0 0,0 0 0 0 0,3 7 0 0 0,-1-4 40 0 0,-3-6-8 0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 22 5504 0 0,'0'0'0'0'0,"-11"-1"104"0"0,-17-12 112 0 0,7 6 80 0 0,21 11 104 0 0,5 4-200 0 0,-1 0-200 0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 20 2144 0 0,'0'0'0'0'0,"-4"-10"0"0"0,-7 6 0 0 0,6-1 0 0 0,5 5-8 0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 21 856 0 0,'-8'-1'54'0'0,"-4"-3"40"0"0,1 1 12 0 0,-3-4 62 0 0,3 3-42 0 0,4 3-46 0 0,6 1 392 0 0,2 5-198 0 0,7 6 179 0 0,-6-8-231 0 0,6 9 657 0 0,-7-8-625 0 0,2 0 0 0 0,-2-2 0 0 0,2 2-1 0 0,-1-1 1 0 0,1 1 0 0 0,0-1 0 0 0,5 5-1 0 0,-8-8-229 0 0,0 0 0 0 0,1 0 0 0 0,-1 0 0 0 0,0 0 0 0 0,0 0 0 0 0,0 0-1 0 0,0 0 1 0 0,0 0 0 0 0,1 1 0 0 0,-1-1 0 0 0,0 0 0 0 0,0 0 0 0 0,0 0-1 0 0,0 0 1 0 0,0 0 0 0 0,2-1 0 0 0,-2 1 0 0 0,0 0 0 0 0,0 0 0 0 0,0 0-1 0 0,0 0 1 0 0,0 0 0 0 0,1 0 0 0 0,-1 0 0 0 0,0 0 0 0 0,0 0 0 0 0,0 0-1 0 0,0 0 1 0 0,0 0 0 0 0,0 0 0 0 0,0-2 0 0 0,1 2 0 0 0,-1 0 0 0 0,0 0-1 0 0,0 0 1 0 0,0 0 0 0 0,0 0 0 0 0,0 0 0 0 0,0 0 0 0 0,0-1-1 0 0,0 1 1 0 0,0 0 0 0 0,0 0 0 0 0,0 0 0 0 0,0 0 0 0 0,0 0 0 0 0,0-1-1 0 0,3-9 423 0 0,-4 9-343 0 0,1 1-96 0 0,0-1-1 0 0,0 1 1 0 0,0 0-1 0 0,0-2 1 0 0,0 2 0 0 0,0 0-1 0 0,0 0 1 0 0,0-1-1 0 0,0 1 1 0 0,0 0 0 0 0,0-1-1 0 0,0 1 1 0 0,0 0-1 0 0,0-2 1 0 0,0 2 0 0 0,0 0-1 0 0,0-1 1 0 0,0 1-1 0 0,0 0 1 0 0,1-1 0 0 0,-1 1-1 0 0,0-2 1 0 0,4 0-3 0 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29 115 1288 0 0,'-2'0'5'0'0,"-4"-4"18"0"0,-6-10 71 0 0,10 10-55 0 0,-2 2-21 0 0,2 0 431 0 0,1 10-74 0 0,1-1-393 0 0,0-7 23 0 0,0 0 0 0 0,0 0 0 0 0,0 1 0 0 0,0-1 0 0 0,0 0 0 0 0,0 0 0 0 0,0 0 0 0 0,0 0 0 0 0,0 0 0 0 0,0 0 0 0 0,0 0 0 0 0,0 0 0 0 0,0 2 0 0 0,0-2 0 0 0,0 0 0 0 0,0 0 0 0 0,0 0 0 0 0,0 0 0 0 0,0 0 0 0 0,0 0 0 0 0,0 0 0 0 0,0 0 0 0 0,0 0 0 0 0,0 1 0 0 0,1-1 0 0 0,-1 0 0 0 0,0 0 0 0 0,0 0 0 0 0,0 0 0 0 0,0 0 0 0 0,0 0 0 0 0,0 0 0 0 0,0 0 0 0 0,0 0-1 0 0,0 0 1 0 0,0 0 0 0 0,0 0 0 0 0,2 0 0 0 0,-2 0 0 0 0,0 1 0 0 0,0-1 0 0 0,0 0 0 0 0,0 0 0 0 0,0 0 0 0 0,0 0 0 0 0,0 0 0 0 0,1 0 0 0 0,4-6 321 0 0,9-14 285 0 0,-12 16-463 0 0,0-2 0 0 0,-1 0 0 0 0,0 0 0 0 0,1 1 0 0 0,-1 0 0 0 0,-1-1 0 0 0,0 1 0 0 0,0 0-1 0 0,-1-10 1 0 0,1-5 1596 0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6 2144 0 0,'0'2'0'0'0,"0"-4"40"0"0,-4-3 56 0 0,0 5-48 0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20 3016 0 0,'0'0'0'0'0,"-5"-1"-1"0"0,-3-2-1 0 0,-4-2 0 0 0,4 1-1 0 0,7 4 2 0 0,-17-7 34 0 0,18 7 4 0 0,0 1 0 0 0,0-1 0 0 0,0 0 0 0 0,0 0 0 0 0,-1 0 0 0 0,1 2 0 0 0,0-2 0 0 0,0 0 0 0 0,0 0 0 0 0,0 1 0 0 0,0-1 1 0 0,0 0-1 0 0,0 0 0 0 0,0 0 0 0 0,0 1 0 0 0,0-1 0 0 0,0 0 0 0 0,0 0 0 0 0,0 2 0 0 0,0-2 0 0 0,0 0 0 0 0,1 0 0 0 0,-1 0 0 0 0,0 1 0 0 0,0-1 0 0 0,0 0 0 0 0,0 0 0 0 0,0 1 0 0 0,6 23 1818 0 0,-6-20-1753 0 0,0-1 55 0 0,0 1 0 0 0,0 0 0 0 0,0-1 0 0 0,0 1 0 0 0,0-2 0 0 0,1 2 0 0 0,0 0 0 0 0,-1-1 0 0 0,2 1 0 0 0,0 3 0 0 0,0-6-118 0 0,-2-1 0 0 0,1 1 0 0 0,-1-1 0 0 0,1 2 0 0 0,-1-2 0 0 0,2 0 0 0 0,-2 1 0 0 0,1-1 0 0 0,-1 0 0 0 0,1 1 0 0 0,1-1 0 0 0,-2 0 0 0 0,1 2 0 0 0,0-2 0 0 0,-1 0 0 0 0,2 0 0 0 0,-1 0 0 0 0,-1 0 0 0 0,1 0 0 0 0,1 0 0 0 0,-1 0 0 0 0,-1 0 0 0 0,1 0 0 0 0,1 0 1 0 0,-2 0-1 0 0,1 0 0 0 0,0 0 0 0 0,-1-2 0 0 0,2 2 0 0 0,0 0 0 0 0,24-14 637 0 0,-20 8-521 0 0,-3 5-89 0 0,0 0 0 0 0,-2 1 0 0 0,2-3 0 0 0,-2 2 0 0 0,2-1 0 0 0,-2 1 0 0 0,2 0 0 0 0,-2-2 0 0 0,0 2 0 0 0,2-2 0 0 0,-2 2 0 0 0,1-2 0 0 0,-1 2 0 0 0,0-2 0 0 0,1 0 0 0 0,-1 1 0 0 0,-1 0 0 0 0,1 0 0 0 0,1-1 0 0 0,-1-2 0 0 0,-1 3-51 0 0,0 2 0 0 0,0-1 0 0 0,0 1 0 0 0,0-1 0 0 0,0-1 0 0 0,0 2 0 0 0,0-1 0 0 0,0 1 0 0 0,0-1 0 0 0,0 1 0 0 0,-1-2 0 0 0,1 2 1 0 0,0-1-1 0 0,0 1 0 0 0,0-1 0 0 0,-2 1 0 0 0,2 0 0 0 0,0-2 0 0 0,-1 2 0 0 0,1-1 0 0 0,0 1 0 0 0,-1 0 0 0 0,1-1 0 0 0,0 1 0 0 0,-2 0 0 0 0,2-2 0 0 0,-1 2 0 0 0,1 0 0 0 0,0-1 0 0 0,-1 1 0 0 0,1 0 0 0 0,-2 0 0 0 0,2 0 0 0 0,-1-1 0 0 0,0 1 0 0 0,-1 0-4 0 0,1 0 0 0 0,0 0 0 0 0,-1 1-1 0 0,1-1 1 0 0,0 0 0 0 0,-1 1 0 0 0,1-1-1 0 0,0 0 1 0 0,-1 2 0 0 0,1-2-1 0 0,0 1 1 0 0,-1-1 0 0 0,1 1 0 0 0,1 1-1 0 0,-1-2 1 0 0,-1 1 0 0 0,1 0 0 0 0,0 2-1 0 0,-6 5 9 0 0,6-7-8 0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73 3560 0 0,'-5'-5'355'0'0,"2"1"115"0"0,2-1 414 0 0,2 2 294 0 0,7 4-636 0 0,-6-1-521 0 0,-1-2 3 0 0,3 0-18 0 0,12 0 36 0 0,-15 2-39 0 0,1 0 1 0 0,-2 0-1 0 0,1 0 1 0 0,0 0-1 0 0,-1 0 0 0 0,2 0 1 0 0,-2-2-1 0 0,1 2 1 0 0,0 0-1 0 0,-1 0 1 0 0,2-1-1 0 0,-2 1 1 0 0,1 0-1 0 0,-1 0 1 0 0,1-1-1 0 0,-1 1 1 0 0,2-2-1 0 0,-2 2 1 0 0,1-1-1 0 0,0 0 0 0 0,1 1 33 0 0,-1-2 0 0 0,-1 2 0 0 0,1-1 0 0 0,1 0 0 0 0,-1-1 0 0 0,0 2 0 0 0,-1-1 0 0 0,2 0 0 0 0,-1-1 0 0 0,-1 1 0 0 0,1 0 0 0 0,-1-1 0 0 0,2 1 0 0 0,-2 0 0 0 0,1-1 0 0 0,-1 1-1 0 0,0 0 1 0 0,1-1 0 0 0,-1 1 0 0 0,0 0 0 0 0,0-1 0 0 0,0 1 0 0 0,0 0 0 0 0,0-1 0 0 0,0-2 0 0 0,0-5 83 0 0,-1 9-87 0 0,0 0 0 0 0,-1 0 0 0 0,1 0 0 0 0,0 0 0 0 0,-1 1 0 0 0,1-1 0 0 0,0 0 0 0 0,-1 0 0 0 0,1 2 0 0 0,0-2 0 0 0,-1 0 0 0 0,1 1 0 0 0,1-1 0 0 0,-3 3 0 0 0,1-2-9 0 0,-1 0 0 0 0,2 1 1 0 0,-2-1-1 0 0,0 0 1 0 0,2 2-1 0 0,-2-2 0 0 0,2 1 1 0 0,0 0-1 0 0,-1 1 0 0 0,0-2 1 0 0,0 2-1 0 0,1 0 0 0 0,0-2 1 0 0,-1 2-1 0 0,2-1 0 0 0,-1 1 1 0 0,0 0-1 0 0,1-1 1 0 0,-2 1-1 0 0,2 0 0 0 0,0-1 1 0 0,-1 1-1 0 0,1 0 0 0 0,0 3 1 0 0,0-3 24 0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 53 4200 0 0,'-4'-3'89'0'0,"-4"-1"58"0"0,-10-4 133 0 0,16 7-224 0 0,2 1-53 0 0,1 1 0 0 0,0-1 0 0 0,-1 0 1 0 0,2 2-1 0 0,-2-2 0 0 0,1 0 0 0 0,0 1 1 0 0,-1-1-1 0 0,2 1 0 0 0,-2-1 0 0 0,1 2 0 0 0,-1-2 1 0 0,1 1-1 0 0,-1-1 0 0 0,0 1 0 0 0,2-1 0 0 0,-2 2 1 0 0,1-1-1 0 0,0 3-75 0 0,2 5-37 0 0,-3 1 18 0 0,0-10 97 0 0,0 1 0 0 0,1-1-1 0 0,-1 0 1 0 0,0 1-1 0 0,0-1 1 0 0,0 0 0 0 0,0 0-1 0 0,0 2 1 0 0,2-2 0 0 0,-2 0-1 0 0,0 1 1 0 0,0-1 0 0 0,0 0-1 0 0,1 0 1 0 0,-1 0 0 0 0,0 1-1 0 0,0-1 1 0 0,1 0 0 0 0,-1 0-1 0 0,0 0 1 0 0,0 0 0 0 0,2 2-1 0 0,-2-2 1 0 0,0 0 0 0 0,1 0-1 0 0,-1 0 1 0 0,0 0 0 0 0,1 0-1 0 0,-1 0 1 0 0,0 0 0 0 0,2 0-1 0 0,-2 0 1 0 0,0 0 0 0 0,1 0-1 0 0,-1 0 1 0 0,0 0 0 0 0,0 0-1 0 0,1 0 1 0 0,-1 0 0 0 0,0 0-1 0 0,2-2 1 0 0,-2 2 0 0 0,0 0-1 0 0,1 0 1 0 0,-1 0 0 0 0,0 0-1 0 0,0-1 1 0 0,1 1-1 0 0,13-9 316 0 0,-13 7-266 0 0,2 1 0 0 0,-2 0 0 0 0,0-1 1 0 0,1 1-1 0 0,-1-2 0 0 0,0 2 1 0 0,1 0-1 0 0,-1-2 0 0 0,0 2 0 0 0,1-2 1 0 0,-2 2-1 0 0,1-2 0 0 0,-1 2 1 0 0,1-2-1 0 0,-1 2 0 0 0,2-2 0 0 0,-2-1 1 0 0,0 3-15 0 0,0-1-1 0 0,0 1 1 0 0,0 0 0 0 0,0-1 0 0 0,0 1-1 0 0,0 0 1 0 0,0-1 0 0 0,0 1 0 0 0,0 0-1 0 0,-2-1 1 0 0,2 1 0 0 0,0 0 0 0 0,-1-1-1 0 0,1 1 1 0 0,-1 1 0 0 0,1-1 0 0 0,-2-1-1 0 0,2 1 1 0 0,-1 0 0 0 0,0 1 0 0 0,1-2-1 0 0,-2 1 1 0 0,1 1 0 0 0,1-1 0 0 0,-1 1 0 0 0,-1-2-1 0 0,1 2 1 0 0,-2-1 0 0 0,2 1-19 0 0,0 0 0 0 0,1 0 0 0 0,-2 0-1 0 0,1 0 1 0 0,0 0 0 0 0,-1 0 0 0 0,1 0 0 0 0,0 0 0 0 0,-1 1 0 0 0,1-1 0 0 0,0 0 0 0 0,-1 2 0 0 0,-3 0 45 0 0,4-2-64 0 0,-5 2 60 0 0,2 0-1 0 0,-1 0 1 0 0,0 0 0 0 0,-6 5-1 0 0,10-7-23 0 0,-1 1-1 0 0,2-1 1 0 0,-1 2-1 0 0,0-2 1 0 0,1 1-1 0 0,-2 0 1 0 0,2-1-1 0 0,-1 2 1 0 0,1-2-1 0 0,-1 1 1 0 0,1 0-1 0 0,0 1 1 0 0,-2-2-1 0 0,2 1 1 0 0,0 0-1 0 0,-1 1 1 0 0,1-2-1 0 0,0 1 1 0 0,0 0-1 0 0,0 1 1 0 0,0-1-1 0 0,0-1 1 0 0,0 1-1 0 0,0 1 1 0 0,0-1 0 0 0,0 0-1 0 0,0-1 1 0 0,0 3-1 0 0,1-2 129 0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65 1288 0 0,'0'3'284'0'0,"-5"-2"783"0"0,-2 3 150 0 0,5 1-938 0 0,0 1 1 0 0,1-1 0 0 0,0 0-1 0 0,-1 1 1 0 0,2 0-1 0 0,-1 0 1 0 0,1-1-1 0 0,0 0 1 0 0,0 10-1 0 0,1 2 598 0 0,17-26-508 0 0,-6-4-272 0 0,-2-1 1 0 0,1 1-1 0 0,-2 0 0 0 0,11-23 1 0 0,-18 34-71 0 0,-1 0-1 0 0,0 0 1 0 0,-1 0 0 0 0,2 0 0 0 0,-2 0-1 0 0,0-1 1 0 0,1 2 0 0 0,-1-2 0 0 0,0 0-1 0 0,0 2 1 0 0,0-2 0 0 0,0 1 0 0 0,0 0 0 0 0,0 0-1 0 0,0 0 1 0 0,-1 0 0 0 0,1-1 0 0 0,-2 2-1 0 0,2-2 1 0 0,-1 2 0 0 0,1-2 0 0 0,-1 2 0 0 0,-1-2-1 0 0,-2-1 1 0 0,4 4-14 0 0,-1 0 1 0 0,1 0-1 0 0,-1 0 1 0 0,1 0-1 0 0,-2 0 0 0 0,2 0 1 0 0,-1 0-1 0 0,1 0 0 0 0,-1 1 1 0 0,1-1-1 0 0,0 0 1 0 0,-2 0-1 0 0,2 2 0 0 0,-1-2 1 0 0,1 0-1 0 0,-1 1 0 0 0,1-1 1 0 0,0 0-1 0 0,-2 1 1 0 0,2-1-1 0 0,0 2 0 0 0,-1-2 1 0 0,1 0-1 0 0,0 1 0 0 0,0-1 1 0 0,-1 1-1 0 0,1-1 1 0 0,0 2-1 0 0,0-2 0 0 0,0 1 1 0 0,0 0-1 0 0,-2 9 16 0 0,0-2-3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7984 0 0,'0'0'20'0'0,"0"0"0"0"0,0 0 0 0 0,0 0 0 0 0,0 0 1 0 0,0 0-1 0 0,0 0 0 0 0,0 0 0 0 0,0 0 0 0 0,0 1 0 0 0,0-1 0 0 0,0 0 1 0 0,0 0-1 0 0,0 0 0 0 0,0 0 0 0 0,0 0 0 0 0,0 0 0 0 0,0 0 0 0 0,0 0 1 0 0,1 0-1 0 0,-1 0 0 0 0,0 0 0 0 0,0 0 0 0 0,0 0 0 0 0,0 0 1 0 0,0 0-1 0 0,0 0 0 0 0,0 0 0 0 0,0 0 0 0 0,0 0 0 0 0,0 0 0 0 0,0 0 1 0 0,0 0-1 0 0,0 0 0 0 0,0 0 0 0 0,0 0 0 0 0,0 0 0 0 0,1 0 0 0 0,-1-1 1 0 0,0 1-1 0 0,0 0 0 0 0,0 0 0 0 0,0 0 0 0 0,0 0 0 0 0,0 0 1 0 0,0 0-1 0 0,0 0 0 0 0,0 0 0 0 0,0 0 0 0 0,0 0 0 0 0,0 0 0 0 0,0 0 1 0 0,0 0-1 0 0,0 0 0 0 0,0 0 0 0 0,0 0 0 0 0,0 0 0 0 0,0 0 0 0 0,0 0 1 0 0,0-1-1 0 0,0 1 0 0 0,0 0 0 0 0,6 8 628 0 0,5 12-217 0 0,5 10-68 0 0,1 0 1 0 0,28 33-1 0 0,-25-31 531 0 0,-15-23-237 0 0,1-1-1 0 0,11 16 0 0 0,0-12 415 0 0,-16-11-927 0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236 25 640 0 0,'-6'-3'34'0'0,"0"1"19"0"0,-1-1 1 0 0,-4-1 31 0 0,-18-7 244 0 0,22 10-233 0 0,7 1-68 0 0,0 0 1 0 0,0 0 0 0 0,0 0-1 0 0,0 0 1 0 0,-1 0 0 0 0,1 0-1 0 0,0 0 1 0 0,0 0 0 0 0,0 0-1 0 0,0 0 1 0 0,0 0-1 0 0,0 0 1 0 0,-1 0 0 0 0,1 0-1 0 0,0 0 1 0 0,0 0 0 0 0,0 0-1 0 0,0 1 1 0 0,0-1 0 0 0,0 0-1 0 0,0 0 1 0 0,0 0 0 0 0,-2 0-1 0 0,2 0 1 0 0,0 0 0 0 0,0 0-1 0 0,0 0 1 0 0,0 2 0 0 0,0-2-1 0 0,0 0 1 0 0,0 0 0 0 0,0 0-1 0 0,0 0 1 0 0,0 0 0 0 0,0 0-1 0 0,0 1 1 0 0,0-1-1 0 0,0 0 1 0 0,0 0 0 0 0,0 0-1 0 0,0 0 1 0 0,0 1 0 0 0,0 11 689 0 0,0-4 2 0 0,-5 18 170 0 0,-2-2 0 0 0,-1 1 0 0 0,-17 36 0 0 0,-43 73 687 0 0,60-121-1302 0 0,0 2-1 0 0,3-1 0 0 0,-2 1 0 0 0,2 1 0 0 0,-7 28 1 0 0,5-5 2139 0 0,10-47-2260 0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1 8744 0 0,'0'0'14'0'0,"0"0"1"0"0,0 0-1 0 0,0 0 0 0 0,0 1 1 0 0,0-1-1 0 0,0 0 1 0 0,0 0-1 0 0,0 0 0 0 0,0 2 1 0 0,0-2-1 0 0,-1 0 1 0 0,1 0-1 0 0,0 0 0 0 0,0 1 1 0 0,0-1-1 0 0,0 0 1 0 0,-2 0-1 0 0,2 0 1 0 0,0 0-1 0 0,0 0 0 0 0,0 0 1 0 0,-1 1-1 0 0,1-1 1 0 0,0 0-1 0 0,0 0 0 0 0,0 0 1 0 0,-1 0-1 0 0,1 0 1 0 0,0 0 22 0 0,-2 0 0 0 0,2 0 0 0 0,0 0 0 0 0,0 0 1 0 0,-1 0-1 0 0,1 0 0 0 0,0 0 0 0 0,0 2 0 0 0,-1-2 1 0 0,1 0-1 0 0,0 0 0 0 0,0 0 0 0 0,0 0 0 0 0,-2 0 0 0 0,2 1 1 0 0,0-1-1 0 0,0 0 0 0 0,0 0 0 0 0,0 0 0 0 0,0 0 1 0 0,-1 1-1 0 0,1-1 0 0 0,0 0 0 0 0,0 0 0 0 0,0 2 1 0 0,0-2-1 0 0,0 0 0 0 0,0 0 0 0 0,0 0 0 0 0,0 1 0 0 0,0-1 1 0 0,0 0-1 0 0,0 0 0 0 0,0 1 0 0 0,0-1 0 0 0,0 0 1 0 0,0 0-1 0 0,0 2 0 0 0,0-2 0 0 0,0 0 0 0 0,4 14 426 0 0,1 1-1 0 0,2 0 0 0 0,0-2 0 0 0,-1 0 0 0 0,17 23 1 0 0,54 59 862 0 0,-29-39-493 0 0,-8-9 534 0 0,-40-47-1321 0 0,2 1-1 0 0,-2-1 0 0 0,0 1 0 0 0,1-1 0 0 0,-1 0 0 0 0,1 2 1 0 0,-1-2-1 0 0,2 0 0 0 0,-2 0 0 0 0,0 1 0 0 0,1-1 0 0 0,-1 0 1 0 0,1 0-1 0 0,1 0 0 0 0,-2 1 0 0 0,1-1 0 0 0,-1 0 0 0 0,1 0 1 0 0,-1 0-1 0 0,2 0 0 0 0,-2 0 0 0 0,1 0 0 0 0,-1 0 0 0 0,3 0 0 0 0,-3-1 60 0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53 296 3888 0 0,'-5'-5'82'0'0,"-6"-5"284"0"0,1 2 161 0 0,-1 0 250 0 0,10 7-686 0 0,1 1 0 0 0,-2-1 0 0 0,1 1 0 0 0,0-2 0 0 0,-1 1 0 0 0,2 1 0 0 0,-1-1 0 0 0,0-1 1 0 0,1 1-1 0 0,-2 1 0 0 0,2-1 0 0 0,-1-1 0 0 0,1 1 0 0 0,-1 0 0 0 0,1-2 0 0 0,-3-1 150 0 0,4 4-179 0 0,-1-1 0 0 0,0 1-1 0 0,0 0 1 0 0,0-2-1 0 0,2 2 1 0 0,-2-1 0 0 0,0 1-1 0 0,1 0 1 0 0,-1-1-1 0 0,0 1 1 0 0,1 0 0 0 0,-1-2-1 0 0,0 2 1 0 0,2 0-1 0 0,-2 0 1 0 0,1-1 0 0 0,-1 1-1 0 0,1 0 1 0 0,-1 0-1 0 0,2 0 1 0 0,-2 0 0 0 0,0-1-1 0 0,2 1 1 0 0,10-4 407 0 0,-10 4-406 0 0,-1-2 0 0 0,0 2 0 0 0,1 0 0 0 0,-1-1-1 0 0,-1 0 1 0 0,1 1 0 0 0,1-2 0 0 0,-1 2 0 0 0,0-1-1 0 0,1 0 1 0 0,-1-1 0 0 0,-1 2 0 0 0,1-1 0 0 0,1 0 0 0 0,-2-1-1 0 0,2-2 1 0 0,8-9 200 0 0,15-18 8 0 0,-21 25-229 0 0,17-20 82 0 0,-3 9-74 0 0,-1-2-1 0 0,19-27 0 0 0,-31 39 59 0 0,-1 0 0 0 0,2 1 0 0 0,-1-1 0 0 0,2 0-1 0 0,-2 2 1 0 0,14-10 0 0 0,-19 15-96 0 0,0 0 1 0 0,1 0-1 0 0,-1 0 0 0 0,1-1 0 0 0,-1 1 1 0 0,0 0-1 0 0,2 0 0 0 0,-2 0 1 0 0,1 0-1 0 0,-1 0 0 0 0,1 0 1 0 0,-1 0-1 0 0,0 0 0 0 0,2 1 0 0 0,-2-1 1 0 0,1 0-1 0 0,-1 0 0 0 0,0 0 1 0 0,1 0-1 0 0,-1 0 0 0 0,0 2 1 0 0,2-2-1 0 0,-2 0 0 0 0,0 0 0 0 0,1 1 1 0 0,-1-1-1 0 0,0 0 0 0 0,1 1 1 0 0,-1-1-1 0 0,0 0 0 0 0,0 2 1 0 0,2-2-1 0 0,-2 0 0 0 0,0 1 0 0 0,0 0 1 0 0,10 19 203 0 0,-4 2 28 0 0,-2-1 0 0 0,4 32 0 0 0,-4-13 558 0 0,-3-28-534 0 0,0-9-180 0 0,-1 0 1 0 0,0-1-1 0 0,0 1 1 0 0,2 0-1 0 0,-2-1 0 0 0,1 1 1 0 0,-1 0-1 0 0,1-1 0 0 0,1 1 1 0 0,-1 0-1 0 0,0-1 0 0 0,1 0 1 0 0,-1 0-1 0 0,3 4 1 0 0,-3-5 7 0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5 187 3888 0 0,'0'-4'140'0'0,"-3"-2"455"0"0,3 6-533 0 0,0-1 0 0 0,0 1 0 0 0,-1-1-1 0 0,1 1 1 0 0,0 0 0 0 0,0-2-1 0 0,0 2 1 0 0,0-1 0 0 0,0 1-1 0 0,0-1 1 0 0,0 1 0 0 0,0 0-1 0 0,0-2 1 0 0,0 2 0 0 0,0-1 0 0 0,0 1-1 0 0,0-1 1 0 0,0 1 0 0 0,0 0-1 0 0,1-2 1 0 0,-1 2 0 0 0,0-1-1 0 0,0 1 1 0 0,0 0 0 0 0,2-1-1 0 0,-2 1 1 0 0,50-70 999 0 0,-39 49-988 0 0,-6 12 188 0 0,1-2 0 0 0,-1 2 0 0 0,14-19-1 0 0,-1 14 923 0 0,-16 14-1137 0 0,-2 0 1 0 0,1 0 0 0 0,-1 0 0 0 0,0-1-1 0 0,1 1 1 0 0,-1 0 0 0 0,2 0 0 0 0,-2 0-1 0 0,1 0 1 0 0,-1 0 0 0 0,0 0 0 0 0,1 0 0 0 0,-1 0-1 0 0,2 0 1 0 0,-2 1 0 0 0,1-1 0 0 0,-1 0-1 0 0,0 0 1 0 0,1 0 0 0 0,-1 0 0 0 0,2 0-1 0 0,-2 2 1 0 0,0-2 0 0 0,1 0 0 0 0,-1 0-1 0 0,0 1 1 0 0,1-1 0 0 0,-1 0 0 0 0,0 1-1 0 0,0-1 1 0 0,2 0 0 0 0,-2 2 0 0 0,0-2-1 0 0,0 0 1 0 0,1 1 0 0 0,-1-1 0 0 0,0 1-1 0 0,0-1 1 0 0,0 0 0 0 0,0 2 0 0 0,0-2 0 0 0,1 1-1 0 0,-1-1 1 0 0,0 1 0 0 0,0-1 0 0 0,0 2-1 0 0,2 12 156 0 0,-2 0 0 0 0,0 0 0 0 0,0 1 0 0 0,-4 17 0 0 0,0 25 476 0 0,1-33-270 0 0,3-22-332 0 0,0-1-1 0 0,0 0 0 0 0,-1 1 1 0 0,1-1-1 0 0,0-1 0 0 0,0 1 1 0 0,-2 1-1 0 0,2-1 0 0 0,0 0 1 0 0,-1 1-1 0 0,1-2 0 0 0,-1 1 1 0 0,1 0-1 0 0,-2 1 0 0 0,0 0 1 0 0,3-3-54 0 0,0 1 1 0 0,1-1 0 0 0,-1 1 0 0 0,0-2 0 0 0,1 2-1 0 0,-1-1 1 0 0,0 0 0 0 0,-1 1 0 0 0,2-2 0 0 0,-1 1-1 0 0,0 0 1 0 0,-1 1 0 0 0,2-2 0 0 0,-1 1 0 0 0,0-2 0 0 0,14-23 46 0 0,-10 15-5 0 0,59-96 524 0 0,-56 94-357 0 0,-8 12-209 0 0,0-1 0 0 0,2 1 1 0 0,-2 0-1 0 0,1-1 0 0 0,-1 1 0 0 0,0 1 1 0 0,1-1-1 0 0,-1-1 0 0 0,2 1 0 0 0,-1 1 1 0 0,-1-1-1 0 0,1-1 0 0 0,-1 2 0 0 0,2-1 1 0 0,-1 1-1 0 0,0-1 0 0 0,-1 1 0 0 0,2-2 1 0 0,-1 2-1 0 0,0-1 0 0 0,1 1 0 0 0,-1 0 1 0 0,-1-1-1 0 0,1 1 0 0 0,1 0 0 0 0,-1 0 1 0 0,0 0-1 0 0,2 0 0 0 0,-3 0-13 0 0,1 0 0 0 0,1 1-1 0 0,-2-1 1 0 0,1 1 0 0 0,-1-1 0 0 0,1 2-1 0 0,-1-2 1 0 0,2 1 0 0 0,-2-1 0 0 0,1 1-1 0 0,-1-1 1 0 0,0 2 0 0 0,1-2 0 0 0,-1 1-1 0 0,0 0 1 0 0,2-1 0 0 0,-2 3 0 0 0,6 16 18 0 0,-4-5-8 0 0,-1 1 0 0 0,-1-2 0 0 0,0 2 0 0 0,0 0-1 0 0,-4 19 1 0 0,-1 30 54 0 0,3-9 197 0 0,2-55-254 0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227 1 5504 0 0,'-4'3'95'0'0,"-2"10"233"0"0,-4 10-102 0 0,-21 42-447 0 0,-42 127-1 0 0,39-96 369 0 0,22-64 5 0 0,4-13 171 0 0,2 1 1 0 0,-1 1-1 0 0,-6 40 0 0 0,3-13 719 0 0,8-33-321 0 0,-1 0 0 0 0,-1 26-1 0 0,0 24 1887 0 0,5-65-2542 0 0,-1 2 1 0 0,0-1-1 0 0,2-1 1 0 0,-2 1-1 0 0,1-1 1 0 0,-1 2-1 0 0,0-2 1 0 0,1 1-1 0 0,-1-1 1 0 0,2 0-1 0 0,-2 1 1 0 0,1-1-1 0 0,0 2 0 0 0,-1-2 1 0 0,2 0-1 0 0,-2 0 1 0 0,2 1-1 0 0,1 0 53 0 0,-3-1 81 0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8 2688 0 0,'0'0'7'0'0,"-2"-2"122"0"0,2 2-89 0 0,0-1 1 0 0,0 1 0 0 0,0 0-1 0 0,0 0 1 0 0,-2-1-1 0 0,2 1 1 0 0,0 0-1 0 0,0 0 1 0 0,-1-2 0 0 0,1 2-1 0 0,0 0 1 0 0,0 0-1 0 0,-1 0 1 0 0,1 0-1 0 0,0-1 1 0 0,0 1 0 0 0,-2 0-1 0 0,2 0 1 0 0,0 0-1 0 0,-1 0 1 0 0,1 0-1 0 0,0 0 1 0 0,-1 0 0 0 0,1 0-1 0 0,0 0 1 0 0,-2 0-1 0 0,2 0 1 0 0,-5 17 2168 0 0,-11 113 1404 0 0,13-26-1830 0 0,3-64-1099 0 0,0-38-583 0 0,0 2-1 0 0,0 0 1 0 0,-1-1 0 0 0,1 1 0 0 0,-1-1 0 0 0,-1 1-1 0 0,1-2 1 0 0,-2 6 0 0 0,2-4 42 0 0,0-1 1 0 0,-1 0 0 0 0,1 1 0 0 0,0-2-1 0 0,1 2 1 0 0,-2-1 0 0 0,2 1-1 0 0,-1 4 1 0 0,1 28 2802 0 0,8-27-2748 0 0,-8-9-193 0 0,0 2-4 0 0,0-2 0 0 0,1 0 0 0 0,-1 0 0 0 0,0 0 0 0 0,0 1 0 0 0,0-1 0 0 0,0 0 1 0 0,0 0-1 0 0,2 0 0 0 0,-2 0 0 0 0,0 1 0 0 0,0-1 0 0 0,0 0 0 0 0,1 0 0 0 0,-1 0 0 0 0,0 0 0 0 0,0 0 0 0 0,0 0 0 0 0,1 0 0 0 0,-1 2 0 0 0,0-2 0 0 0,0 0 0 0 0,2 0 0 0 0,-2 0 0 0 0,0 0 0 0 0,0 0 0 0 0,1 0 1 0 0,-1 0-1 0 0,0 0 0 0 0,0 0 0 0 0,1 0 0 0 0,-1-2 0 0 0,0 4 12 0 0,0-1-4 0 0,0-1-1 0 0,0 4 224 0 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9 7552 0 0,'0'-1'68'0'0,"-7"-4"91"0"0,3 2 1102 0 0,19 4-1443 0 0,-1 1-1 0 0,22 4 1 0 0,18 2-39 0 0,-46-8 162 0 0,-6 0 43 0 0,17 6-13 0 0,-4-2 29 0 0,-9-3 23 0 0,1 2 0 0 0,0-2 1 0 0,-1 2-1 0 0,1-1 0 0 0,-2 2 1 0 0,2-1-1 0 0,6 6 0 0 0,-11-7 34 0 0,-1 0-1 0 0,0 0 0 0 0,1 0 1 0 0,-1 0-1 0 0,0 0 0 0 0,1 0 1 0 0,-1 0-1 0 0,-1 0 1 0 0,1 0-1 0 0,-1 1 0 0 0,2-2 1 0 0,-2 2-1 0 0,0 0 0 0 0,1 3 1 0 0,-1-3 6 0 0,0 1 0 0 0,0-1 0 0 0,-1 1 0 0 0,1-2 0 0 0,0 1 0 0 0,-2 1 0 0 0,1-1 0 0 0,1 1 0 0 0,-1-2 0 0 0,-1 1 0 0 0,-2 4 0 0 0,-21 33 477 0 0,-18 13 724 0 0,33-41-51 0 0,8-12-1125 0 0,2 1 1 0 0,-1-1 0 0 0,1 2-1 0 0,-1-2 1 0 0,-1 1 0 0 0,2-1-1 0 0,-1 1 1 0 0,1-1 0 0 0,0 2-1 0 0,-1-1 1 0 0,1-1 0 0 0,-2 1 0 0 0,2 1-1 0 0,0-2 1 0 0,-1 4 0 0 0,1-4 63 0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 31 3664 0 0,'0'-2'30'0'0,"-4"-4"101"0"0,-11-10 269 0 0,7 9-1370 0 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69 77 1936 0 0,'-22'5'268'0'0,"20"-3"-176"0"0,0-1 0 0 0,0 0 1 0 0,0 2-1 0 0,0-2 0 0 0,0 1 1 0 0,0-1-1 0 0,1 2 0 0 0,0-2 0 0 0,-1 2 1 0 0,1-2-1 0 0,-2 4 0 0 0,-1 3 334 0 0,0 2 0 0 0,2-1-1 0 0,-1 0 1 0 0,-2 11 0 0 0,-1 0-25 0 0,6-17-310 0 0,0-2 0 0 0,-1 1 0 0 0,1 0 0 0 0,0 0 0 0 0,0-1 0 0 0,0 2 0 0 0,0-2 0 0 0,0 0 0 0 0,0 2 0 0 0,1-2 0 0 0,-1 1 0 0 0,0-1 0 0 0,2 2 0 0 0,-2-2 0 0 0,1 0 0 0 0,-1 1 0 0 0,1 0 0 0 0,1 0 0 0 0,-2-1 0 0 0,1 0 0 0 0,0 1 0 0 0,1-1 0 0 0,-1 0 0 0 0,0 1 0 0 0,1-1 0 0 0,-1 0 0 0 0,0 1 0 0 0,1-2 0 0 0,-1 1 0 0 0,0 0 0 0 0,1-1 0 0 0,-1 2 0 0 0,2-2 0 0 0,1 2 0 0 0,4 1 222 0 0,0 0 0 0 0,0-2 0 0 0,0 0 0 0 0,1 2 0 0 0,-1-3 0 0 0,13 1 0 0 0,-14-1-191 0 0,-2 0 0 0 0,1-1 0 0 0,-1 1 0 0 0,0-1 0 0 0,1-1 0 0 0,-1 1 0 0 0,0-2 0 0 0,1 2 1 0 0,-1-2-1 0 0,0 1 0 0 0,-1-1 0 0 0,2 0 0 0 0,-1 1 0 0 0,-1-2 0 0 0,0 1 0 0 0,0-1 0 0 0,0 0 0 0 0,0 0 0 0 0,7-9 0 0 0,-7 9-53 0 0,-2-2 1 0 0,1 1-1 0 0,0 0 0 0 0,-1-1 0 0 0,1 1 0 0 0,2-11 0 0 0,-2 3 20 0 0,0 6 9 0 0,-2 0 0 0 0,0 1 0 0 0,2-2 0 0 0,-3 1-1 0 0,1 0 1 0 0,-1-1 0 0 0,0 2 0 0 0,0-1 0 0 0,0-1 0 0 0,-1 1-1 0 0,0 1 1 0 0,-1-2 0 0 0,-2-7 0 0 0,4 14-88 0 0,0-1 1 0 0,-1 2-1 0 0,1-1 0 0 0,0 0 1 0 0,-1-1-1 0 0,1 1 1 0 0,-2 0-1 0 0,2-1 0 0 0,-1 1 1 0 0,0 1-1 0 0,1-1 1 0 0,-2-1-1 0 0,1 1 0 0 0,1 1 1 0 0,-4-3-1 0 0,3 2-4 0 0,-2 1 0 0 0,0-1 0 0 0,1-1 0 0 0,-1 2 0 0 0,0 0 0 0 0,1-1-1 0 0,-1 1 1 0 0,0 0 0 0 0,1 0 0 0 0,-1 0 0 0 0,0 0 0 0 0,2 0 0 0 0,-2 1 0 0 0,1-1 0 0 0,-1 0 0 0 0,0 2 0 0 0,1-1 0 0 0,-4 0 0 0 0,-2 2 18 0 0,0 0 1 0 0,0 1 0 0 0,2-2 0 0 0,-2 2-1 0 0,0 0 1 0 0,1 2 0 0 0,0-2 0 0 0,1 1-1 0 0,-1 0 1 0 0,2 1 0 0 0,-2 0 0 0 0,-4 6 0 0 0,9-9-21 0 0,-18 34 460 0 0,21-37-455 0 0,3 0-2 0 0,3 0-6 0 0,-2 0-1 0 0,3 0 0 0 0,1 0 0 0 0,-3 0 2 0 0,-2 0 6 0 0,0 0 5 0 0,0 0-5 0 0,0 0-5 0 0,0 0 2 0 0,0 3-2 0 0,0 1 2 0 0,2 1-4 0 0,5-1-1 0 0,-4 0 0 0 0,-2 0 0 0 0,-4-2 3 0 0,1-2 0 0 0,-2 1 0 0 0,1-1-1 0 0,0 1 1 0 0,1-1 0 0 0,-2 2-1 0 0,1-2 1 0 0,0 0 0 0 0,1 1-1 0 0,-1-1 1 0 0,-1 0 0 0 0,1 0-1 0 0,1 1 1 0 0,-1-1 0 0 0,0 0-1 0 0,1 0 1 0 0,0 0 0 0 0,1-1 19 0 0,-3 1-5 0 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212 13 2912 0 0,'-8'-1'352'0'0,"4"-2"133"0"0,-3-1 484 0 0,-2-1 1148 0 0,9 5-2088 0 0,0 0 0 0 0,0 0 1 0 0,0 0-1 0 0,-1 1 0 0 0,1-1 1 0 0,0 0-1 0 0,0 0 0 0 0,0 0 1 0 0,0 0-1 0 0,-2 0 0 0 0,2 0 1 0 0,0 0-1 0 0,0 0 0 0 0,0 2 1 0 0,0-2-1 0 0,0 0 0 0 0,0 0 1 0 0,0 0-1 0 0,-1 0 0 0 0,1 1 1 0 0,0-1-1 0 0,0 0 0 0 0,0 0 1 0 0,0 0-1 0 0,0 0 0 0 0,0 1 1 0 0,0-1-1 0 0,0 0 0 0 0,0 0 1 0 0,0 0-1 0 0,0 0 0 0 0,0 2 0 0 0,0-2 1 0 0,0 0-1 0 0,0 0 0 0 0,0 0 1 0 0,0 1-1 0 0,0-1 0 0 0,0 0 1 0 0,-5 16 1517 0 0,-2 0-1166 0 0,-32 89 1041 0 0,25-66-837 0 0,-1-2 196 0 0,-12 45-1 0 0,-29 104 658 0 0,55-175-1265 0 0,0 0-1 0 0,-1 1 1 0 0,1-2-1 0 0,2 21 1 0 0,-1-20-36 0 0,2-1 1 0 0,-4 1-1 0 0,2 0 1 0 0,-1-2 0 0 0,-3 12-1 0 0,-4 58 1470 0 0,8-56-841 0 0,0-22-751 0 0,0-1-1 0 0,1 1 0 0 0,-1-1 0 0 0,0 2 0 0 0,0-2 0 0 0,0 1 1 0 0,0-1-1 0 0,0 1 0 0 0,2-1 0 0 0,-2 0 0 0 0,0 2 1 0 0,0-2-1 0 0,1 1 0 0 0,-1-1 0 0 0,0 0 0 0 0,1 1 0 0 0,-1-1 1 0 0,0 0-1 0 0,2 2 0 0 0,-2-2 0 0 0,1 0 0 0 0,-1 0 0 0 0,0 1 1 0 0,1-1-1 0 0,-1 0 0 0 0,2 0 0 0 0,-2 0 0 0 0,1 1 1 0 0,0-1-1 0 0,-1 0 236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3145 158 1392 0 0,'0'-3'6'0'0,"0"1"3"0"0,0-1 8 0 0,-1-2 20 0 0,-1-4 12 0 0,2 8-46 0 0,-2-6 47 0 0,1 5 76 0 0,-1 3-86 0 0,-1 2 213 0 0,3-2-90 0 0,0-1-81 0 0,-1 0-1 0 0,1 1 0 0 0,0-1 0 0 0,-1 0 1 0 0,1 0-1 0 0,0 1 0 0 0,-1-1 0 0 0,1 0 1 0 0,-1 0-1 0 0,1 0 0 0 0,-1 1 0 0 0,1-1 1 0 0,-1 0-1 0 0,1 0 0 0 0,-1 0 0 0 0,1 0 1 0 0,-1 0-1 0 0,1 1 0 0 0,-1-1 0 0 0,1 0 1 0 0,-1 0-1 0 0,0 0 0 0 0,-18-1 1067 0 0,-15-4-262 0 0,31 4-824 0 0,-95-16 2573 0 0,70 10-2244 0 0,-42-8 486 0 0,69 14-865 0 0,-1 1 1 0 0,1 0-1 0 0,0-1 0 0 0,-1 1 1 0 0,1 0-1 0 0,0 0 0 0 0,-1-1 1 0 0,1 1-1 0 0,-3 0 0 0 0,-14-2 108 0 0,-17-4 29 0 0,-21-4 230 0 0,47 8-307 0 0,0 1 0 0 0,-14-2 1 0 0,-9-1 148 0 0,-32-4 226 0 0,26 3-235 0 0,10 2-46 0 0,-12-1 83 0 0,29 2-172 0 0,0 1 0 0 0,-20-1 0 0 0,9 1 22 0 0,-7 1 78 0 0,21 0-88 0 0,-1-1 0 0 0,1 1 0 0 0,-11-2 1 0 0,10 1-64 0 0,1 1 0 0 0,0-1 0 0 0,-10 1 0 0 0,9 0-8 0 0,0 0 1 0 0,-14-2 0 0 0,-3 0-21 0 0,1 0 0 0 0,-49 1 0 0 0,3-1 1 0 0,58 2 16 0 0,11 0-1 0 0,-1 0-1 0 0,1 0 1 0 0,-1 0 0 0 0,1 0 0 0 0,-1 0 0 0 0,1 0-1 0 0,-5-1 1 0 0,2 0 13 0 0,1 1-1 0 0,-1-1 1 0 0,0 1 0 0 0,0 0-1 0 0,0 0 1 0 0,0 0-1 0 0,-9 1 1 0 0,-1 0 2 0 0,-29-1 11 0 0,-70-3 1 0 0,87 1-20 0 0,12 2-11 0 0,1 0 0 0 0,-25 2-1 0 0,38-2-7 0 0,-23-1 6 0 0,4 0-5 0 0,1 1-3 0 0,5 0-1 0 0,0 0 1 0 0,0 0 0 0 0,-23-3-1 0 0,22 1-3 0 0,0 1 1 0 0,0 0-1 0 0,0 0 0 0 0,-1 1 0 0 0,1 0 0 0 0,-1 0 0 0 0,-16 2 1 0 0,24-1-5 0 0,-1-1 1 0 0,1 0 0 0 0,-1 0-1 0 0,-12-1 1 0 0,11 1-5 0 0,-1-1-1 0 0,-13 1 1 0 0,-11 1-50 0 0,-1-1 1 0 0,-65-5-1 0 0,74 4 48 0 0,-50 1 0 0 0,27 1-45 0 0,-34 3-164 0 0,44-2 130 0 0,-45 2-45 0 0,-34 3 10 0 0,62 0-50 0 0,43-6 126 0 0,-28 6 0 0 0,27-5 29 0 0,-23 3 1 0 0,13-2-31 0 0,1 1 25 0 0,-119 19 90 0 0,88-14-139 0 0,51-8 58 0 0,1-1 1 0 0,0 1-1 0 0,0 0 0 0 0,-6 1 0 0 0,-7 2-47 0 0,-4 1-24 0 0,13-3 65 0 0,1 0 0 0 0,-1 0 0 0 0,0-1-1 0 0,-13 2 1 0 0,15-3 15 0 0,1 1 0 0 0,-1 0 0 0 0,0 0 0 0 0,0 0 0 0 0,1 0 0 0 0,-9 3 0 0 0,4-1 7 0 0,3-1 3 0 0,1-1 0 0 0,-2 1 0 0 0,1 0 0 0 0,-1-1 0 0 0,1 1 0 0 0,0 0 0 0 0,-2-1 0 0 0,0 1 0 0 0,0 0 0 0 0,-1 0-2 0 0,-4 1-16 0 0,8-1-9 0 0,-15 12 2 0 0,17-13 25 0 0,2 1 0 0 0,1 0 0 0 0,0-1 0 0 0,0 1 0 0 0,0-1 0 0 0,0 1 0 0 0,0 0 0 0 0,1-1 0 0 0,2 1 0 0 0,0-1 0 0 0,0 1 0 0 0,1 0 1 0 0,4 2 15 0 0,1-1 0 0 0,1 1 0 0 0,-1-1 0 0 0,1 0 0 0 0,-1-1 0 0 0,18 4 0 0 0,-22-5-8 0 0,92 17 151 0 0,-8-2 74 0 0,-18-5-148 0 0,-6-1-67 0 0,-41-7-32 0 0,-1 0 0 0 0,1-1 1 0 0,39 1-1 0 0,5 1-51 0 0,94 7 0 0 0,71 6 43 0 0,-106-9-107 0 0,-36-3-23 0 0,45 2 33 0 0,-45-2 102 0 0,248 11 9 0 0,-235-15 8 0 0,43 1-7 0 0,-21 1-27 0 0,-23-2-7 0 0,-7 0 6 0 0,-1-1 32 0 0,65 1-2 0 0,-81-2-14 0 0,-48 2 13 0 0,-11-1 5 0 0,0 0 0 0 0,32-2 1 0 0,-5-1 0 0 0,7-1 0 0 0,6-1 0 0 0,-43 4-2 0 0,-11 1-1 0 0,0-1 0 0 0,0 1 0 0 0,0-1 0 0 0,0 0 0 0 0,-1 1 0 0 0,12-4 0 0 0,38-4-14 0 0,-47 7 17 0 0,0 0 0 0 0,0-1 0 0 0,-1 1 0 0 0,2-1 0 0 0,-1 0 0 0 0,0 1 0 0 0,0-1 0 0 0,1 0 1 0 0,-1 1 6 0 0,-3-1 1 0 0,1 0 1 0 0,0 1 4 0 0,0-1-3 0 0,0 0-2 0 0,-1 0 0 0 0,1 1 1 0 0,-1-1 4 0 0,1 1-3 0 0,-1-1-2 0 0,1 0-2 0 0,-1 0-3 0 0,-1 1 2 0 0,-1-1-1 0 0,0 0 7 0 0,0 1-7 0 0,0-1 1 0 0,15-9 131 0 0,-18 11-128 0 0,0-1 0 0 0,1 1 0 0 0,-1-1 0 0 0,0 1 0 0 0,0-1-1 0 0,0 1 1 0 0,1-1 0 0 0,-1 1 0 0 0,0-1 0 0 0,-1 1 0 0 0,1-1-1 0 0,0 0 1 0 0,-1-5 52 0 0,1 4-43 0 0,-1 0 1 0 0,1 0-1 0 0,-1 0 1 0 0,0 0 0 0 0,0 0-1 0 0,-1 0 1 0 0,1 0-1 0 0,-1 1 1 0 0,0-1 0 0 0,1 0-1 0 0,-2 0 1 0 0,1 1-1 0 0,0-1 1 0 0,-5-2 0 0 0,-5-2 62 0 0,-26-11 0 0 0,31 13-72 0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212 28 5392 0 0,'-1'-12'688'0'0,"1"11"-628"0"0,0 1 0 0 0,0-2 0 0 0,0 2 1 0 0,0 0-1 0 0,0-1 0 0 0,0 1 0 0 0,0-1 0 0 0,0 1 0 0 0,0 0 1 0 0,0-2-1 0 0,0 2 0 0 0,0-1 0 0 0,0 1 0 0 0,1 0 0 0 0,-1-1 1 0 0,0 1-1 0 0,0 0 0 0 0,0-2 0 0 0,1 2 0 0 0,-1 0 0 0 0,0-1 1 0 0,0 1-1 0 0,2 0 0 0 0,-2-1 0 0 0,0 1 0 0 0,1 0 0 0 0,-1 0 1 0 0,0-2-1 0 0,1 2 0 0 0,1 0 0 0 0,-2-1 115 0 0,-12 20-69 0 0,-71 105 1485 0 0,52-50-23 0 0,30-70-1354 0 0,0 0 0 0 0,-1 0 0 0 0,1 0 1 0 0,-2 0-1 0 0,2-1 0 0 0,-7 8 0 0 0,-5 10 832 0 0,-14 22 294 0 0,7-14-548 0 0,17-25-593 0 0,1 0-1 0 0,0 0 0 0 0,0 0 0 0 0,0 1 1 0 0,1-1-1 0 0,0 0 0 0 0,-2 10 1 0 0,3-14-105 0 0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 8 6584 0 0,'-3'-1'113'0'0,"-1"-2"-39"0"0,-4 0 41 0 0,7 3-91 0 0,1 0 0 0 0,0-1 0 0 0,0 2 0 0 0,-1-1 0 0 0,1 0 0 0 0,0 0 0 0 0,0 0 0 0 0,-2 0 0 0 0,2 0 0 0 0,0 0 0 0 0,0 0 0 0 0,-1 0 0 0 0,1 0 0 0 0,0 0 0 0 0,0 0 0 0 0,0 2 0 0 0,-1-2 0 0 0,1 0 0 0 0,0 0 0 0 0,0 0 0 0 0,0 0 0 0 0,0 1 0 0 0,-2-1 0 0 0,2 0 0 0 0,0 0 0 0 0,0 0 0 0 0,0 1 0 0 0,0-1 0 0 0,0 0 0 0 0,0 0-1 0 0,0 0 1 0 0,-1 2 0 0 0,1-2 0 0 0,0 0 0 0 0,0 0 0 0 0,0 1 0 0 0,0-1 0 0 0,0 0 0 0 0,0 0 0 0 0,0 1 0 0 0,0-1 0 0 0,0 0 0 0 0,0 0 0 0 0,1 2 0 0 0,17 30 837 0 0,-8-3-719 0 0,14 38 148 0 0,24 53 1061 0 0,-42-111-991 0 0,-2 0 0 0 0,1 1 0 0 0,0-1 0 0 0,2-1 0 0 0,8 11 0 0 0,-5-6 314 0 0,-8-10-554 0 0,-2-2 0 0 0,1 0 0 0 0,-1 1 1 0 0,1-1-1 0 0,1 0 0 0 0,-1 1 0 0 0,0-1 1 0 0,1-1-1 0 0,-1 1 0 0 0,0 1 0 0 0,1-1 1 0 0,-1 0-1 0 0,0-1 0 0 0,1 2 0 0 0,-1-2 1 0 0,0 1-1 0 0,1-1 0 0 0,0 1 0 0 0,2-1 1 0 0,0 2 910 0 0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17 640 0 0,'-2'-1'155'0'0,"-2"-3"189"0"0,-6-6 1161 0 0,7 9-876 0 0,6 4-491 0 0,-1-2-1 0 0,0 2 1 0 0,0-1-1 0 0,0 1 1 0 0,0 0-1 0 0,0-1 1 0 0,-1 1-1 0 0,0 0 1 0 0,1-1-1 0 0,-1 1 1 0 0,0 0-1 0 0,-1 1 1 0 0,2-2-1 0 0,-2 1 1 0 0,1 6-1 0 0,0 55-854 0 0,-2-42 962 0 0,-10 182 2454 0 0,10-156-1220 0 0,-2-2 388 0 0,1-35-861 0 0,0 1-1 0 0,2-1 0 0 0,-1 15 0 0 0,2-14 446 0 0,-3-8-538 0 0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75 21 960 0 0,'1'0'93'0'0,"0"0"0"0"0,1-1 0 0 0,-1 1-1 0 0,2 0 1 0 0,-2 0 0 0 0,0 0 0 0 0,1-2 0 0 0,-1 2 0 0 0,0-1 0 0 0,1 1 0 0 0,-1-1-1 0 0,0 1 1 0 0,1-2 0 0 0,-1 2 0 0 0,2-4 0 0 0,-2 4 17 0 0,0-1 1 0 0,1 0 0 0 0,-1-1-1 0 0,2 2 1 0 0,-2-1-1 0 0,0 1 1 0 0,1-1-1 0 0,-1 1 1 0 0,0-2-1 0 0,1 2 1 0 0,0-1-1 0 0,0 1 1 0 0,-1 0-1 0 0,0 0 1 0 0,5 0 0 0 0,140 0 6506 0 0,-144 0-6531 0 0,-1 0-1 0 0,-1 0 1 0 0,1 0 0 0 0,1 0 0 0 0,-2 0 0 0 0,1 1 0 0 0,0-1 0 0 0,-1 0-1 0 0,2 2 1 0 0,-1-2 0 0 0,-1 0 0 0 0,1 1 0 0 0,-1-1 0 0 0,2 0 0 0 0,-2 1 0 0 0,1-1-1 0 0,-1 2 1 0 0,3-1 0 0 0,-3 0-18 0 0,1-1 0 0 0,-1 2 0 0 0,0-2 0 0 0,1 1 0 0 0,-1-1-1 0 0,2 1 1 0 0,-2-1 0 0 0,1 0 0 0 0,0 2 0 0 0,-1-2 0 0 0,2 0 0 0 0,-2 1 0 0 0,1-1 0 0 0,0 0-1 0 0,-1 0 1 0 0,2 0 0 0 0,-1 1 0 0 0,0-1 0 0 0,1 0-16 0 0,-2 0 0 0 0,0 2 0 0 0,0-2 1 0 0,0 0-1 0 0,0 0 0 0 0,0 1 0 0 0,1-1 0 0 0,-1 0 1 0 0,0 1-1 0 0,0-1 0 0 0,0 0 0 0 0,0 2 0 0 0,0-2 0 0 0,0 0 1 0 0,0 1-1 0 0,0-1 0 0 0,0 0 0 0 0,0 1 0 0 0,0-1 0 0 0,0 0 1 0 0,-1 0-1 0 0,1 2 0 0 0,0-2 0 0 0,0 0 0 0 0,0 1 1 0 0,0-1-1 0 0,0 0 0 0 0,-2 0 0 0 0,2 1 0 0 0,0-1 0 0 0,-1 2 1 0 0,-7 14 538 0 0,-5-2-328 0 0,-1 1-1 0 0,0-2 1 0 0,-25 19 0 0 0,-56 31 211 0 0,73-50-406 0 0,-10 14 110 0 0,20-15-118 0 0,-7 9 173 0 0,4-5-109 0 0,13-14-102 0 0,0-1-1 0 0,1 0 0 0 0,0 1 1 0 0,-2-1-1 0 0,2 2 1 0 0,-1-2-1 0 0,1 0 1 0 0,0 2-1 0 0,-1-2 0 0 0,1 1 1 0 0,1 0-1 0 0,-1 0 1 0 0,-2 3-1 0 0,3-4 36 0 0,4 10 295 0 0,8-7-211 0 0,-8-3-123 0 0,-1-1 1 0 0,-1 2-1 0 0,2-1 1 0 0,-1-1-1 0 0,1 1 0 0 0,-1-1 1 0 0,3 0-1 0 0,64 0 221 0 0,-45-8-162 0 0,-21 6-50 0 0,-1 0 1 0 0,1 1-1 0 0,-2 0 1 0 0,2-1 0 0 0,0 1-1 0 0,0 0 1 0 0,7-1-1 0 0,-6 2 30 0 0,-3-1-21 0 0,-1 1 1 0 0,0 0-1 0 0,1 0 0 0 0,-1 0 0 0 0,2 0 0 0 0,-2 0 0 0 0,0 0 1 0 0,1 0-1 0 0,-1 0 0 0 0,0 0 0 0 0,1 0 0 0 0,-1 1 0 0 0,0-1 1 0 0,2 0-1 0 0,-2 2 0 0 0,1-2 0 0 0,-1 1 0 0 0,2 0 0 0 0,-2 1-12 0 0,-1-2-22 0 0,1-2 0 0 0,1 2 0 0 0,-2 0 1 0 0,1 0-1 0 0,-1 0 0 0 0,1-1 0 0 0,1 1 1 0 0,-2 0-1 0 0,1 0 0 0 0,-1 0 0 0 0,1 0 0 0 0,1 0 1 0 0,-2 0-1 0 0,1 0 0 0 0,-1 1 0 0 0,1-1 1 0 0,1 0-1 0 0,-2 0 0 0 0,1 0 0 0 0,-1 2 1 0 0,1-2-1 0 0,-1 0 0 0 0,2 0 0 0 0,-2 1 0 0 0,1-1 1 0 0,-1 0-1 0 0,1 1 0 0 0,1 1 0 0 0,-2-2 6 0 0,0 1 0 0 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87 44 856 0 0,'-2'0'-2'0'0,"0"-2"7"0"0,-4 0 9 0 0,0-5 22 0 0,-6-1 46 0 0,6 5-14 0 0,-47-18 605 0 0,62 37 1190 0 0,2-5-1489 0 0,0-2 0 0 0,-1-1 0 0 0,20 13 0 0 0,19 3 997 0 0,-41-22-955 0 0,0-1-1 0 0,0 0 0 0 0,0 1 0 0 0,-1-2 0 0 0,13-2 0 0 0,-8 2 109 0 0,2-6-15 0 0,-12 4-427 0 0,-2 1-1 0 0,1 1 1 0 0,0-1-1 0 0,1 1 1 0 0,-1-2-1 0 0,0 2 1 0 0,-1-1-1 0 0,2 1 1 0 0,-1 0 0 0 0,0-1-1 0 0,1 1 1 0 0,-1 0-1 0 0,3-2 1 0 0,-4 2-23 0 0,1-1 1 0 0,1 1 0 0 0,-2-1 0 0 0,1-1 0 0 0,-1 2 0 0 0,1-1-1 0 0,-1 0 1 0 0,2 1 0 0 0,-2-2 0 0 0,0 1 0 0 0,1 0 0 0 0,-1 1-1 0 0,0-2 1 0 0,1 1 0 0 0,-1 0 0 0 0,0-1 0 0 0,0 2 0 0 0,0-1-1 0 0,0 0 1 0 0,0-1 0 0 0,0 1 0 0 0,0 1 0 0 0,0-4 0 0 0,-1 3 6 0 0,0-1 0 0 0,1 0 0 0 0,-2 0 0 0 0,1 1 0 0 0,0-2 0 0 0,-1 2 0 0 0,1 0 1 0 0,0-1-1 0 0,-2 1 0 0 0,2 0 0 0 0,-1-1 0 0 0,0 1 0 0 0,-2-2 0 0 0,1 2-36 0 0,2 1-1 0 0,-1-1 1 0 0,1 1-1 0 0,0-2 1 0 0,-1 1-1 0 0,1 1 1 0 0,1-1-1 0 0,-1-1 1 0 0,-1 1-1 0 0,1 0 1 0 0,0-1-1 0 0,1 1 1 0 0,-2 1 0 0 0,1-3-1 0 0,1 2 1 0 0,-1 0-1 0 0,1-1 1 0 0,-2 1-1 0 0,1-2 601 0 0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 80 4640 0 0,'-4'-3'127'0'0,"4"-6"348"0"0,2 5-78 0 0,-5 10-254 0 0,-2-6-504 0 0,2 0 271 0 0,4 2 189 0 0,14 0 466 0 0,0 0-1 0 0,-1-1 1 0 0,21-1-1 0 0,-27 0-295 0 0,-7 0-208 0 0,1 0 0 0 0,-1 0 0 0 0,0 0 0 0 0,1-1 0 0 0,-1 1 1 0 0,0 0-1 0 0,1 0 0 0 0,-1-2 0 0 0,0 2 0 0 0,1-1 0 0 0,-1 1 0 0 0,0-1 0 0 0,1 1 0 0 0,-1-2 0 0 0,0 1 0 0 0,-1 0 0 0 0,2 1 1 0 0,0-3-1 0 0,0 2 22 0 0,-2-1 0 0 0,1 1 0 0 0,0 1 0 0 0,1-1 1 0 0,-1-1-1 0 0,0 2 0 0 0,1-1 0 0 0,-1 1 0 0 0,0-1 1 0 0,1 1-1 0 0,-1-2 0 0 0,0 2 0 0 0,1-1 0 0 0,-1 1 1 0 0,0 0-1 0 0,1 0 0 0 0,-1 0 0 0 0,3 0 0 0 0,-4 0-74 0 0,0 0-1 0 0,0 0 1 0 0,0 0-1 0 0,0 0 1 0 0,0-1-1 0 0,0 1 1 0 0,0 0-1 0 0,1 0 1 0 0,-1 0-1 0 0,0 0 0 0 0,0 0 1 0 0,0 0-1 0 0,0 0 1 0 0,0 0-1 0 0,0 0 1 0 0,0 0-1 0 0,0 0 1 0 0,0 0-1 0 0,0 0 1 0 0,0 0-1 0 0,0 0 1 0 0,2 0-1 0 0,-2 0 0 0 0,0-2 1 0 0,0 2-1 0 0,0 0 1 0 0,0 0-1 0 0,0 0 1 0 0,0 0-1 0 0,0 0 1 0 0,0 0-1 0 0,0 0 1 0 0,0 0-1 0 0,0 0 1 0 0,0 0-1 0 0,0-1 0 0 0,0 1 1 0 0,0 0-1 0 0,0 0 1 0 0,0 0-1 0 0,0 0 1 0 0,0 0-1 0 0,0 0 1 0 0,0 0-1 0 0,0 0 1 0 0,0 0-1 0 0,0-1 1 0 0,0 1-1 0 0,0 0 1 0 0,-2 0-1 0 0,-3-11 514 0 0,-14-14 535 0 0,14 19-734 0 0,-6 1 653 0 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91 17 2264 0 0,'0'0'16'0'0,"1"0"-10"0"0,-1 0-14 0 0,1 0 259 0 0,-17-8 69 0 0,15 7-276 0 0,-2 0-1 0 0,2-1 0 0 0,-2 1 0 0 0,1 1 0 0 0,0-1 0 0 0,0 1 0 0 0,-1-2 0 0 0,2 2 0 0 0,-6-1 0 0 0,7 1-38 0 0,0 0 1 0 0,0 0-1 0 0,0 0 1 0 0,0 0-1 0 0,0 0 1 0 0,0 0-1 0 0,0 0 1 0 0,0 0-1 0 0,0 0 1 0 0,0 0-1 0 0,0 1 1 0 0,0-1-1 0 0,0 0 1 0 0,0 0-1 0 0,0 0 0 0 0,0 0 1 0 0,0 0-1 0 0,1 0 1 0 0,-1 0-1 0 0,0 0 1 0 0,0 0-1 0 0,0 0 1 0 0,0 0-1 0 0,0 0 1 0 0,0 0-1 0 0,0 0 1 0 0,0 2-1 0 0,0-2 1 0 0,0 0-1 0 0,0 0 1 0 0,0 0-1 0 0,0 0 1 0 0,0 0-1 0 0,0 0 1 0 0,-1 0-1 0 0,1 0 0 0 0,0 0 1 0 0,0 0-1 0 0,0 0 1 0 0,0 0-1 0 0,0 0 1 0 0,0 0-1 0 0,0 1 1 0 0,0-1-1 0 0,0 0 1 0 0,0 0-1 0 0,0 0 1 0 0,0 0-1 0 0,0 0 1 0 0,0 0-1 0 0,0 0 1 0 0,0 0-1 0 0,0 0 1 0 0,0 0-1 0 0,0 0 0 0 0,-1 0 1 0 0,1 0-1 0 0,0 0 1 0 0,0 0-1 0 0,0 0 1 0 0,0 0-1 0 0,0 0 1 0 0,0 0-1 0 0,0 0 1 0 0,0 0-1 0 0,18 51 1585 0 0,0 1-1 0 0,10 54 0 0 0,-24-82-1172 0 0,0 2-1 0 0,-3-1 1 0 0,0 0-1 0 0,1 1 1 0 0,-4-1 0 0 0,1 0-1 0 0,-3-1 1 0 0,0 2-1 0 0,-1-1 1 0 0,-10 27 0 0 0,-8 20 616 0 0,-19 33 846 0 0,39-98-1572 0 0,-1 1 1 0 0,0 0 0 0 0,0 0 0 0 0,-7 7 0 0 0,7-7-26 0 0,3-3 360 0 0,1-5-610 0 0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 21 3120 0 0,'-4'-1'29'0'0,"-2"-2"112"0"0,-2 0 88 0 0,-2-1 216 0 0,1-2 200 0 0,9 6-638 0 0,0 0 0 0 0,0 0 0 0 0,0 0 0 0 0,0 0 0 0 0,0 0-1 0 0,0 0 1 0 0,0 0 0 0 0,1 0 0 0 0,-1 0 0 0 0,0 0 0 0 0,0 0-1 0 0,0 0 1 0 0,0 0 0 0 0,0 0 0 0 0,0 0 0 0 0,0 0 0 0 0,0 0-1 0 0,0 0 1 0 0,0 0 0 0 0,0 0 0 0 0,0 0 0 0 0,0-2 0 0 0,0 2-1 0 0,0 0 1 0 0,0 0 0 0 0,0 0 0 0 0,0 0 0 0 0,0 0 0 0 0,0 0-1 0 0,0 0 1 0 0,0 0 0 0 0,0 0 0 0 0,0 0 0 0 0,0 0 0 0 0,0 0-1 0 0,0 0 1 0 0,0 0 0 0 0,0 0 0 0 0,0 0 0 0 0,0 0 0 0 0,0 0-1 0 0,0 0 1 0 0,0 0 0 0 0,0 0 0 0 0,0-1 0 0 0,0 1 0 0 0,0 0-1 0 0,0 0 1 0 0,0 0 0 0 0,0 0 0 0 0,0 0 0 0 0,0 0 0 0 0,0 0-1 0 0,0 0 1 0 0,0 0 0 0 0,0 0 0 0 0,0 0 0 0 0,0 0 0 0 0,0 0-1 0 0,0 0 1 0 0,0 0 0 0 0,0 0 0 0 0,95 13 4201 0 0,41-10-1968 0 0,-135-3-2199 0 0,1 0 0 0 0,-1 0 0 0 0,0 0 0 0 0,1 0 0 0 0,-1 0 1 0 0,0 0-1 0 0,1 0 0 0 0,-1 0 0 0 0,0 1 0 0 0,1-1 1 0 0,-1 0-1 0 0,0 2 0 0 0,1-2 0 0 0,-2 1 0 0 0,1-1 0 0 0,0 1 1 0 0,1-1-1 0 0,-1 3 0 0 0,0-3-12 0 0,-1 1 0 0 0,0 1 0 0 0,2-2 1 0 0,-2 1-1 0 0,0-1 0 0 0,0 1 0 0 0,1 1 0 0 0,-1-2 0 0 0,0 1 1 0 0,0 0-1 0 0,0 1 0 0 0,0-2 0 0 0,0 1 0 0 0,0 0 0 0 0,0-1 1 0 0,0 2-1 0 0,0-1 0 0 0,0-1 0 0 0,-1 3 0 0 0,-2 3 63 0 0,0 2 1 0 0,1-1-1 0 0,-2 0 0 0 0,-8 11 1 0 0,12-16-96 0 0,-28 39 139 0 0,22-34-113 0 0,-18 21 96 0 0,-78 54 353 0 0,68-51-228 0 0,33-28-213 0 0,-2-2-1 0 0,2 2 1 0 0,0-2 0 0 0,-1 2-1 0 0,1-2 1 0 0,0 2-1 0 0,-1-1 1 0 0,1 1 0 0 0,0-2-1 0 0,-1 2 1 0 0,2 0-1 0 0,-1-1 1 0 0,1 1 0 0 0,0 0-1 0 0,-1-1 1 0 0,1 1-1 0 0,0 0 1 0 0,0-1 0 0 0,1 5-1 0 0,20-6 189 0 0,1-3-99 0 0,0-1 0 0 0,1-1 1 0 0,-2 0-1 0 0,26-11 0 0 0,-32 11 36 0 0,-11 3-58 0 0,0 1 0 0 0,0-1 0 0 0,-2-1 1 0 0,2 0-1 0 0,0 0 0 0 0,6-3 0 0 0,0 5 394 0 0,-10 0-454 0 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 8960 0 0,'0'0'230'0'0,"16"0"637"0"0,113-12 85 0 0,-121 12-916 0 0,-5-1-25 0 0,0 1 0 0 0,-1 0 0 0 0,1 0 0 0 0,-2 0 1 0 0,2 0-1 0 0,0 1 0 0 0,-1-1 0 0 0,1 0 0 0 0,-2 2 1 0 0,2-2-1 0 0,0 1 0 0 0,2 2 0 0 0,-5-3-1 0 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 1 2800 0 0,'0'0'215'0'0,"2"8"667"0"0,5 9 970 0 0,-6 39-1043 0 0,-3 0-1 0 0,-10 62 0 0 0,-23 131 3059 0 0,32-229-2438 0 0,2 0 0 0 0,1 33 111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6 265 2144 0 0,'-1'-2'401'0'0,"-3"-7"2417"0"0,5 9-2683 0 0,0-1 1 0 0,1 1 0 0 0,-1-1-1 0 0,0 1 1 0 0,1-1 0 0 0,-1 0 0 0 0,0 1-1 0 0,0-1 1 0 0,1 0 0 0 0,-1 0-1 0 0,0 0 1 0 0,1-2 0 0 0,17-17 888 0 0,-17 17-903 0 0,13-13 502 0 0,0-1 1 0 0,1 2-1 0 0,1 0 1 0 0,0 1-1 0 0,23-15 1 0 0,-26 21-223 0 0,-13 7-337 0 0,1 0-1 0 0,0 0 1 0 0,0-1-1 0 0,0 1 0 0 0,0 1 1 0 0,-1-1-1 0 0,1 0 1 0 0,0 0-1 0 0,0 1 1 0 0,1-1-1 0 0,-1 1 0 0 0,0-1 1 0 0,3 1-1 0 0,-1-1 14 0 0,-1 0-1 0 0,1 0 0 0 0,-1 0 0 0 0,0 0 1 0 0,1-1-1 0 0,-1 0 0 0 0,0 1 0 0 0,0-1 1 0 0,5-4-1 0 0,2-3 142 0 0,-5 5 72 0 0,0-1-1 0 0,1 1 1 0 0,-1 0 0 0 0,13-6 0 0 0,6-9 111 0 0,-22 18-378 0 0,1 0 1 0 0,-1 0 0 0 0,0 0-1 0 0,0 0 1 0 0,0-1-1 0 0,0 1 1 0 0,0-1-1 0 0,0 0 1 0 0,-1 0-1 0 0,1 1 1 0 0,1-4 0 0 0,-2 4-8 0 0,0 1-8 0 0,14 0-47 0 0,-8-1 40 0 0,-2 2 9 0 0,4 9 26 0 0,1 4-19 0 0,2 2-4 0 0,2 9-4 0 0,0 0-2 0 0,-3-1-6 0 0,-2-1-1 0 0,6 9-1 0 0,-4-6-10 0 0,-8-14 9 0 0,1 0-10 0 0,1 1 0 0 0,0-2 0 0 0,0 1 0 0 0,1 0 0 0 0,8 10 0 0 0,-12-19 8 0 0,11 22-9 0 0,-12-23 10 0 0,10 17-18 0 0,-10-16 21 0 0,-1 0 0 0 0,0-1 0 0 0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242 9 7128 0 0,'0'-2'6'0'0,"-2"-2"357"0"0,0 4-377 0 0,2 0 0 0 0,0-2 0 0 0,-1 2 0 0 0,1 0 0 0 0,0 0 0 0 0,-1 0 0 0 0,1 0 0 0 0,0 0 0 0 0,-2-1 1 0 0,2 1-1 0 0,0 0 0 0 0,-1 0 0 0 0,1 0 0 0 0,-1 0 0 0 0,1 0 0 0 0,0 0 0 0 0,-2 0 0 0 0,2 0 0 0 0,0 0 0 0 0,-1 0 1 0 0,1 0-1 0 0,0 1 0 0 0,-1-1 0 0 0,1 0 0 0 0,-2 0 0 0 0,2 0 0 0 0,0 0 0 0 0,0 2 0 0 0,-1-2 0 0 0,1 0 1 0 0,0 0-1 0 0,-1 0 0 0 0,1 1 0 0 0,-182 254 599 0 0,174-246-384 0 0,4-4 109 0 0,0 2 0 0 0,0-2 1 0 0,0-1-1 0 0,-1 2 0 0 0,-7 4 1 0 0,12-6 465 0 0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5504 0 0,'3'4'149'0'0,"-2"5"419"0"0,0 17 147 0 0,2-10-608 0 0,4 9 265 0 0,10 32 0 0 0,-14-50-225 0 0,-1 0 0 0 0,1-1 0 0 0,0 1-1 0 0,1-2 1 0 0,0 2 0 0 0,0-2 0 0 0,0 2 0 0 0,1-2 0 0 0,-1 1 0 0 0,8 4-1 0 0,-1 0 507 0 0,-9-8-478 0 0,0 0 1 0 0,-1-1 0 0 0,0 0 0 0 0,2 1 0 0 0,-2-1 0 0 0,2-1-1 0 0,-2 1 1 0 0,2 1 0 0 0,1-1 0 0 0,3 4 369 0 0,-6-5-279 0 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76 48 4312 0 0,'-1'0'1'0'0,"-1"-2"2"0"0,0 1 2 0 0,-5-3 10 0 0,-2-3 21 0 0,2 2 10 0 0,3 2-7 0 0,-40-22 419 0 0,93 38 964 0 0,-46-10-1388 0 0,0 0-1 0 0,1-1 1 0 0,-2 2 0 0 0,1-1-1 0 0,0 1 1 0 0,-1-1 0 0 0,1 1-1 0 0,-2 0 1 0 0,2 0 0 0 0,-2-2-1 0 0,2 2 1 0 0,-2 0 0 0 0,2 8-1 0 0,13 64 329 0 0,-11-46-99 0 0,1 10 313 0 0,-2-2 1 0 0,-3 2-1 0 0,-1 0 1 0 0,-1-1-1 0 0,-2 1 0 0 0,-9 43 1 0 0,-4 45 2289 0 0,9-95-1234 0 0,7-33-1478 0 0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 48 2040 0 0,'2'0'17'0'0,"-4"-2"64"0"0,1 0 55 0 0,-3-2 145 0 0,-12-12 764 0 0,12 13-892 0 0,-4-5 505 0 0,19 15 1510 0 0,26 13 1293 0 0,-20-15-2812 0 0,2 0 1 0 0,17 2 0 0 0,-25-4-455 0 0,19 1 1181 0 0,1-2 0 0 0,49 0 1 0 0,-51-2-91 0 0,-29 0-1048 0 0,-28-32 94 0 0,15 25-236 0 0,10 6-64 0 0,-1-1-1 0 0,2 1 1 0 0,-2-2 0 0 0,1 2 0 0 0,0-2-1 0 0,-1 2 1 0 0,2-2 0 0 0,-1 1 0 0 0,0-1-1 0 0,-5-5 1 0 0,-5 8 441 0 0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41 54 5504 0 0,'-4'-10'1451'0'0,"4"8"-1325"0"0,0 2 0 0 0,-1 0 0 0 0,1-1 0 0 0,0 1 0 0 0,-1 0-1 0 0,1-1 1 0 0,0 1 0 0 0,-2 0 0 0 0,2-2 0 0 0,-1 2 0 0 0,1 0 0 0 0,0 0 0 0 0,-1 0 0 0 0,1-1 0 0 0,-2 1 0 0 0,2 0 0 0 0,-1 0 0 0 0,1 0 0 0 0,-1 0 0 0 0,-1 0 0 0 0,2 0-174 0 0,-4 0-1185 0 0,4 0 1178 0 0,-1-1 0 0 0,1 1-1 0 0,-1 0 1 0 0,1 0-1 0 0,-2 0 1 0 0,1 0-1 0 0,1 0 1 0 0,-1 0-1 0 0,1 0 1 0 0,-2 0 0 0 0,1 0-1 0 0,1 1 1 0 0,-1-1-1 0 0,1 0 1 0 0,-2 0-1 0 0,2 0 1 0 0,-1 1 0 0 0,1-1-1 0 0,-1 0 1 0 0,1 0-1 0 0,-2 2 1 0 0,2-2-1 0 0,-1 1 1 0 0,1-1 0 0 0,-1 0-1 0 0,1 1 1 0 0,0-1-1 0 0,-2 3 1 0 0,2-3 116 0 0,-1 1 1 0 0,1-1-1 0 0,0 2 1 0 0,0-2-1 0 0,0 0 1 0 0,0 1 0 0 0,0-1-1 0 0,0 1 1 0 0,0-1-1 0 0,0 2 1 0 0,0-2-1 0 0,0 1 1 0 0,1-1-1 0 0,-1 0 1 0 0,0 1-1 0 0,0-1 1 0 0,0 2-1 0 0,2-2 1 0 0,-2 1-1 0 0,0-1 1 0 0,0 0-1 0 0,1 1 1 0 0,-1-1-1 0 0,0 0 1 0 0,1 2 0 0 0,-1-2-1 0 0,0 0 1 0 0,2 1-1 0 0,-2-1 1 0 0,0 0-1 0 0,1 0 1 0 0,-1 0-1 0 0,1 1 1 0 0,-1-1-1 0 0,0 0 1 0 0,2 0-1 0 0,-2 0 1 0 0,1 0-1 0 0,-1 0 1 0 0,1 0-1 0 0,-1 0 1 0 0,2 0 0 0 0,-1 0-1 0 0,35 8 1136 0 0,-29-8-780 0 0,49 3 1890 0 0,-8-3-70 0 0,-54-24-2078 0 0,5 21-139 0 0,0-1 0 0 0,-1 2 0 0 0,1-1 0 0 0,0-1 1 0 0,-1 1-1 0 0,0 1 0 0 0,0-1 0 0 0,0 0 1 0 0,0 1-1 0 0,0-1 0 0 0,-1 0 0 0 0,0 1 1 0 0,1-1-1 0 0,-1 2 0 0 0,0-2 0 0 0,-2-1 1 0 0,4 4 291 0 0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100 61 7776 0 0,'-2'-4'-144'0'0,"2"5"184"0"0,0-1-1 0 0,0 0 1 0 0,0 0 0 0 0,0 0-1 0 0,0 0 1 0 0,0 0 0 0 0,-1 0-1 0 0,1 2 1 0 0,0-2 0 0 0,0 0-1 0 0,0 0 1 0 0,0 0-1 0 0,0 0 1 0 0,-1 0 0 0 0,1 0-1 0 0,0 0 1 0 0,0 0 0 0 0,0 0-1 0 0,0 0 1 0 0,-2 0 0 0 0,2 0-1 0 0,0 0 1 0 0,0 0 0 0 0,0 0-1 0 0,-1 0 1 0 0,1 0 0 0 0,0 0-1 0 0,0 0 1 0 0,0 0 0 0 0,0 0-1 0 0,-1 0 1 0 0,1 0 0 0 0,0 0-1 0 0,0 0 1 0 0,0 0 0 0 0,0 0-1 0 0,-2 0 1 0 0,2 0 0 0 0,0-2-1 0 0,0 2 1 0 0,0 0 0 0 0,0 0-1 0 0,0 0 1 0 0,0 0 0 0 0,-1 0-1 0 0,1 0 1 0 0,0-1 0 0 0,0 1-1 0 0,0 0 1 0 0,0 0-1 0 0,0 0 1 0 0,0 0 0 0 0,0-1-1 0 0,0 1 1 0 0,0 0 0 0 0,0 0-1 0 0,0 0 1 0 0,0 0 0 0 0,0-2-1 0 0,0 2 1 0 0,0 0 0 0 0,0 0-1 0 0,0 0 1 0 0,0 0 0 0 0,0-1-1 0 0,0 1 1 0 0,-11 11-258 0 0,2 1 1 0 0,0-2-1 0 0,1 4 0 0 0,0-2 0 0 0,1 0 1 0 0,-1 1-1 0 0,3 0 0 0 0,-2 2 0 0 0,-5 22 1 0 0,11-29 95 0 0,-1-5 91 0 0,2 0 0 0 0,-1-1-1 0 0,1 2 1 0 0,0-1 0 0 0,0 0 0 0 0,0 1-1 0 0,0-2 1 0 0,0 1 0 0 0,0 1 0 0 0,1-1-1 0 0,-1-1 1 0 0,2 5 0 0 0,4 2 17 0 0,6-3 14 0 0,-9-5 2 0 0,1-1-1 0 0,-1 1 0 0 0,1-1 1 0 0,-2 0-1 0 0,2 2 0 0 0,-1-2 1 0 0,1-2-1 0 0,0 2 0 0 0,-1 0 1 0 0,1-1-1 0 0,-2 1 0 0 0,2-1 1 0 0,-1-1-1 0 0,1 1 0 0 0,-1 1 0 0 0,-1-3 1 0 0,2 2-1 0 0,-1 0 0 0 0,0-1 1 0 0,-1 0-1 0 0,1-1 0 0 0,2-1 1 0 0,6-4 5 0 0,-6 4 10 0 0,1 0 0 0 0,0-1 0 0 0,0-1 0 0 0,-2 1 1 0 0,1 0-1 0 0,-1-1 0 0 0,1 1 0 0 0,-1-2 0 0 0,-1 2 0 0 0,1-2 0 0 0,3-7 1 0 0,-2 2 86 0 0,-1-2-1 0 0,0 1 1 0 0,0 0 0 0 0,3-27 0 0 0,-7 34-21 0 0,-2 1-1 0 0,2-2 0 0 0,-1 2 1 0 0,0 0-1 0 0,-1-1 1 0 0,1 1-1 0 0,0 0 0 0 0,-2-1 1 0 0,0 1-1 0 0,-3-7 1 0 0,6 12-70 0 0,-2-1-1 0 0,2 1 1 0 0,-1-2 0 0 0,1 2 0 0 0,-1-1-1 0 0,1 1 1 0 0,-2-1 0 0 0,1 1 0 0 0,1 0 0 0 0,-1-2-1 0 0,1 2 1 0 0,-2 0 0 0 0,1 0 0 0 0,1-1-1 0 0,-1 1 1 0 0,-1 0 0 0 0,2 0 0 0 0,-1 0 0 0 0,0 0-1 0 0,-1 0 1 0 0,2 0 0 0 0,-1 0 0 0 0,0 0-1 0 0,1 0 1 0 0,-2 0 0 0 0,1 0 0 0 0,1 0 0 0 0,-1 1-1 0 0,-1-1 1 0 0,2 0 0 0 0,-1 0 0 0 0,0 2-1 0 0,1-2 1 0 0,-2 0 0 0 0,1 1 0 0 0,0 0 0 0 0,-2 1 20 0 0,-1 0 1 0 0,1 0 0 0 0,1 0 0 0 0,-1 1 0 0 0,0 0 0 0 0,1-1 0 0 0,-4 5 0 0 0,5-6 14 0 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146 13 3344 0 0,'0'-1'12'0'0,"0"1"0"0"0,0-1-1 0 0,0 1 1 0 0,0 0 0 0 0,0-2 0 0 0,0 2 0 0 0,0-1 0 0 0,0 1-1 0 0,0 0 1 0 0,-1-1 0 0 0,1 1 0 0 0,0 0 0 0 0,0-2 0 0 0,0 2-1 0 0,-1 0 1 0 0,1-1 0 0 0,0 1 0 0 0,0 0 0 0 0,-2-1 0 0 0,2 1-1 0 0,0 0 1 0 0,-1 0 0 0 0,1-2 0 0 0,0 2 0 0 0,-1 0 0 0 0,1 0-1 0 0,0 0 1 0 0,-2-1 0 0 0,-6 14 784 0 0,2 37 748 0 0,4-45-1429 0 0,-42 238 1637 0 0,39-215-1486 0 0,-11 112 1133 0 0,4-27-301 0 0,7-85-678 0 0,-2-1 0 0 0,0 1 0 0 0,-14 30 0 0 0,20-54-167 0 0,1 0 1 0 0,-2 0-1 0 0,2 0 0 0 0,-1-1 1 0 0,1 1-1 0 0,0 0 1 0 0,0 5-1 0 0,0-7-184 0 0,0-2 0 0 0,0 0-1 0 0,0 0 1 0 0,0 1 0 0 0,0-1 0 0 0,0 0 0 0 0,0 0 0 0 0,0 1-1 0 0,0-1 1 0 0,0 0 0 0 0,0 0 0 0 0,0 2 0 0 0,1-2 0 0 0,-1 0-1 0 0,0 0 1 0 0,0 0 0 0 0,0 1 0 0 0,0-1 0 0 0,0 0 0 0 0,2 0-1 0 0,-2 0 1 0 0,0 1 0 0 0,0-1 0 0 0,0 0 0 0 0,0 0 0 0 0,1 0-1 0 0,-1 0 1 0 0,0 0 0 0 0,0 0 0 0 0,1 2 0 0 0,10-17 504 0 0,26-62-35 0 0,19-39-106 0 0,35-48 118 0 0,-84 154-408 0 0,-6 10-124 0 0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67 39 4528 0 0,'0'-4'367'0'0,"5"2"1047"0"0,-2 2-149 0 0,-9 0-605 0 0,0 16-449 0 0,-9 12-550 0 0,2 2 1 0 0,-18 56-1 0 0,30-84 280 0 0,1 0 0 0 0,-2 0 0 0 0,2-1 0 0 0,0 0 0 0 0,-1 1 0 0 0,1 0 0 0 0,0 0 0 0 0,0-1 0 0 0,0 0 0 0 0,0 1 0 0 0,0 0 0 0 0,0 0-1 0 0,1-1 1 0 0,-1 0 0 0 0,0 1 0 0 0,2 0 0 0 0,-2 0 0 0 0,1-1 0 0 0,-1 0 0 0 0,1 1 0 0 0,-1-1 0 0 0,3 3 0 0 0,-2-3 60 0 0,1-1 0 0 0,-1 2 0 0 0,0-2 0 0 0,-1 1 0 0 0,2-1 0 0 0,-1 0 0 0 0,0 1-1 0 0,1-1 1 0 0,-1 0 0 0 0,0 0 0 0 0,1 0 0 0 0,-1 2 0 0 0,0-2 0 0 0,1 0 0 0 0,-1 0 0 0 0,0-2 0 0 0,-1 2 0 0 0,2 0 0 0 0,-1 0 0 0 0,0 0 0 0 0,1 0 0 0 0,-1-1-1 0 0,0 1 1 0 0,1-1 0 0 0,-1 1 0 0 0,-1 0 0 0 0,4-3 0 0 0,3-2 87 0 0,-1-1 0 0 0,1 1 0 0 0,0 0 1 0 0,-1-2-1 0 0,0 0 0 0 0,0 1 0 0 0,0-1 0 0 0,-1 0 0 0 0,-1-1 0 0 0,0 2 0 0 0,5-12 0 0 0,-6 12 20 0 0,1-1 0 0 0,-1 0 0 0 0,-1 1-1 0 0,0-2 1 0 0,0 1 0 0 0,0 0-1 0 0,-1-1 1 0 0,0 2 0 0 0,-1-1 0 0 0,0-1-1 0 0,0 1 1 0 0,0-1 0 0 0,-2-10-1 0 0,2 16-64 0 0,0 1-1 0 0,0-2 0 0 0,0 2 0 0 0,-2 0 0 0 0,2-1 1 0 0,-1 1-1 0 0,1 0 0 0 0,-1-2 0 0 0,1 2 0 0 0,-2-1 1 0 0,2 1-1 0 0,-1 0 0 0 0,0-1 0 0 0,-1 1 0 0 0,1 0 1 0 0,1 1-1 0 0,-1-2 0 0 0,-1 1 0 0 0,1 0 1 0 0,0 1-1 0 0,-1-2 0 0 0,1 1 0 0 0,0 1 0 0 0,-2-1 1 0 0,2 1-1 0 0,-1-2 0 0 0,1 2 0 0 0,-3-1 0 0 0,1 1-16 0 0,2 1 0 0 0,-2-1-1 0 0,2 0 1 0 0,-2 2 0 0 0,2-2 0 0 0,-2 1-1 0 0,2-1 1 0 0,0 1 0 0 0,-2-1-1 0 0,2 2 1 0 0,-1-1 0 0 0,0 0 0 0 0,0 1-1 0 0,1-1 1 0 0,0 0 0 0 0,-1 1-1 0 0,-2 2 1 0 0,4-3 9 0 0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62 13 960 0 0,'-5'-7'265'0'0,"1"3"85"0"0,-1 3 307 0 0,2 4 215 0 0,6 7-479 0 0,-2-7-395 0 0,0 0 0 0 0,1 1 0 0 0,-2-2-1 0 0,1 2 1 0 0,-1 0 0 0 0,1-1 0 0 0,-1 1-1 0 0,0-1 1 0 0,0 1 0 0 0,-1 4 0 0 0,-6 42-33 0 0,1-10 21 0 0,-24 207 1254 0 0,26-204-688 0 0,2-33-204 0 0,0 0 1 0 0,1 0 0 0 0,1 1-1 0 0,0 0 1 0 0,0-1 0 0 0,1 1-1 0 0,3 14 1 0 0,-1 3 1406 0 0,-3-21-698 0 0,11 6 2510 0 0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 26 2264 0 0,'-8'-2'99'0'0,"-2"-4"-75"0"0,-2 0-19 0 0,0-2 294 0 0,9 5 314 0 0,6 4-482 0 0,-2-1 0 0 0,2 2-1 0 0,-1-1 1 0 0,0 0 0 0 0,0 1 0 0 0,0 0 0 0 0,0 0 0 0 0,0-1-1 0 0,-1 0 1 0 0,2 2 0 0 0,-2-2 0 0 0,0 2 0 0 0,1-2 0 0 0,-1 2-1 0 0,0 0 1 0 0,1-2 0 0 0,-2 2 0 0 0,1-1 0 0 0,0 1-1 0 0,-1 0 1 0 0,2 2 0 0 0,0 6 144 0 0,-2-1 1 0 0,2 1-1 0 0,-4 20 0 0 0,2-10 119 0 0,-1 162 2238 0 0,-11-97 91 0 0,12-22-1163 0 0,1-54-1440 0 0,3-2 5 0 0,-2 28-66 0 0,-1-30-59 0 0,4 4 0 0 0,-2-1 0 0 0,-2-1 0 0 0,2 16 129 0 0,6-17 98 0 0,-1-2-145 0 0,-2 3 306 0 0,-6-8-377 0 0,0 0 0 0 0,0 0-1 0 0,1 1 1 0 0,-1-1 0 0 0,0 0 0 0 0,0 0 0 0 0,0 2 0 0 0,1-2-1 0 0,-1 0 1 0 0,0 0 0 0 0,0 1 0 0 0,2-1 0 0 0,-2 0 0 0 0,0 0-1 0 0,1 0 1 0 0,-1 0 0 0 0,0 0 0 0 0,0 0 0 0 0,1 1 0 0 0,-1-1-1 0 0,0 0 1 0 0,2 0 0 0 0,-2 0 0 0 0,0 0 0 0 0,1 0 0 0 0,-1 0-1 0 0,0 0 1 0 0,1 0 0 0 0,-1 0 0 0 0,0 0 0 0 0,2 0 0 0 0,-2-1-1 0 0,0 1 1 0 0,4 0 20 0 0,-3 0-21 0 0,0 1 0 0 0,1-1 0 0 0,0 0 0 0 0,0 0 0 0 0,-1 0 0 0 0,0 0 0 0 0,1 0 0 0 0,-1 0 0 0 0,0 0 0 0 0,1-1 0 0 0,-1 1 0 0 0,0 0 0 0 0,1-1 0 0 0,0 1 0 0 0,0 0 0 0 0,-1-2 0 0 0,-1 1 0 0 0,1 1-1 0 0,1-1 1 0 0,0-1 0 0 0,52-31 26 0 0,-50 30-83 0 0,1 1-1 0 0,-1-1 1 0 0,0 0 0 0 0,0 1-1 0 0,0-2 1 0 0,0 1-1 0 0,-1-1 1 0 0,1 0-1 0 0,-2 0 1 0 0,2 0 0 0 0,-1 0-1 0 0,0 0 1 0 0,-1 0-1 0 0,0-1 1 0 0,4-9 0 0 0,-6 9-649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 8 8744 0 0,'0'-2'30'0'0,"-3"-3"298"0"0,3 5-296 0 0,0 0 0 0 0,0 0 0 0 0,0 0-1 0 0,0 0 1 0 0,0 0 0 0 0,0 0 0 0 0,0 0-1 0 0,0 1 1 0 0,0-1 0 0 0,0 0-1 0 0,0 0 1 0 0,0 0 0 0 0,0 0 0 0 0,0 0-1 0 0,0 0 1 0 0,0 0 0 0 0,-1 0 0 0 0,1 0-1 0 0,0 0 1 0 0,0 1 0 0 0,0-1 0 0 0,0 0-1 0 0,0 0 1 0 0,0 0 0 0 0,0 0-1 0 0,0 0 1 0 0,-1 0 0 0 0,1 0 0 0 0,0 0-1 0 0,0 0 1 0 0,0 0 0 0 0,0 0 0 0 0,0 0-1 0 0,0 0 1 0 0,0 0 0 0 0,-1 0 0 0 0,1 0-1 0 0,0 0 1 0 0,0 0 0 0 0,0 0-1 0 0,0 0 1 0 0,0 0 0 0 0,0 0 0 0 0,0 0-1 0 0,-1-1 1 0 0,1 1 0 0 0,0 0 0 0 0,0 0-1 0 0,0 0 1 0 0,0 0 0 0 0,0 0-1 0 0,0 0 1 0 0,0 0 0 0 0,0 0 0 0 0,0 0-1 0 0,0 0 1 0 0,0-1 0 0 0,0 1 0 0 0,-1 0-1 0 0,-1 17 346 0 0,0 1-1 0 0,1-1 1 0 0,0 1-1 0 0,3 22 0 0 0,-1-26-208 0 0,1 17-156 0 0,-1-12-8 0 0,0-1 0 0 0,-2 19 0 0 0,0-25-4 0 0,1 0 0 0 0,2 16 0 0 0,-2 0-8 0 0,0-25 8 0 0,3-6 0 0 0,3-6 0 0 0,-1 1 0 0 0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109 29 2264 0 0,'-1'0'14'0'0,"1"0"-31"0"0,-5-6 104 0 0,1 4 14 0 0,-15-8 85 0 0,6 0 161 0 0,10 9 395 0 0,8 4 613 0 0,-3-2-1253 0 0,-2 0 1 0 0,1-1 0 0 0,-1 2 0 0 0,0-1 0 0 0,1-1 0 0 0,-1 1-1 0 0,0 1 1 0 0,2-1 0 0 0,-2 0 0 0 0,0-1 0 0 0,0 2 0 0 0,1-1-1 0 0,-1 0 1 0 0,0 1 0 0 0,0-2 0 0 0,0 1 0 0 0,0 0 0 0 0,0 1 0 0 0,0-1-1 0 0,-1-1 1 0 0,1 3 0 0 0,-6 23 473 0 0,5-23-488 0 0,-4 22 529 0 0,-2 2 0 0 0,-16 37 1 0 0,13-36-26 0 0,-9 35 1 0 0,16-54-299 0 0,2-8-150 0 0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45 13 856 0 0,'-5'-2'61'0'0,"-2"0"11"0"0,-1-2 40 0 0,-4 0 63 0 0,4 3-55 0 0,8 1-102 0 0,0 0 0 0 0,0 0 0 0 0,0 0 0 0 0,0 0 0 0 0,-1 0 0 0 0,1 0 0 0 0,0 0 0 0 0,0 0 0 0 0,0 0 0 0 0,0 0 0 0 0,0 0 0 0 0,-1 0 0 0 0,1 0 0 0 0,0 1 0 0 0,0-1 0 0 0,0 0 0 0 0,0 0 0 0 0,0 0 0 0 0,0 0 0 0 0,-2 0 0 0 0,2 0 0 0 0,0 0 0 0 0,0 0 0 0 0,0 0 0 0 0,0 2 0 0 0,0-2 0 0 0,0 0 0 0 0,0 0 0 0 0,0 0 0 0 0,0 0 0 0 0,0 0 0 0 0,0 0 0 0 0,0 1 0 0 0,-1-1 0 0 0,1 0 0 0 0,0 0 0 0 0,0 0 1 0 0,0 0-1 0 0,0 0 0 0 0,0 1 0 0 0,0-1 0 0 0,0 0 0 0 0,0 0 0 0 0,0 0 0 0 0,1 0 0 0 0,-1 0 0 0 0,0 2 0 0 0,0-2 0 0 0,0 0 0 0 0,0 0 0 0 0,0 0 0 0 0,6 14 691 0 0,-4-6-388 0 0,13 72 691 0 0,-12-53-537 0 0,-3-24-385 0 0,0-2-1 0 0,0 2 1 0 0,0-1-1 0 0,0 0 0 0 0,0 0 1 0 0,0 1-1 0 0,1 0 1 0 0,-1-2-1 0 0,0 2 0 0 0,1-1 1 0 0,1 0-1 0 0,-2 0 1 0 0,1 0-1 0 0,0 0 1 0 0,1 0-1 0 0,0 3 0 0 0,10 8 689 0 0,-10-11-715 0 0,-1-1-1 0 0,-1 0 1 0 0,1 1-1 0 0,1-1 1 0 0,-1 0 0 0 0,0-1-1 0 0,1 2 1 0 0,-1-1-1 0 0,2-1 1 0 0,-2 1-1 0 0,0 1 1 0 0,1-2 0 0 0,-1 1-1 0 0,2-1 1 0 0,-2 0-1 0 0,0 1 1 0 0,3-1-1 0 0,3 2 84 0 0,1-1-1 0 0,-1 0 0 0 0,-1 1 0 0 0,2-2 0 0 0,-1 0 1 0 0,1 0-1 0 0,-1-2 0 0 0,7 1 0 0 0,34-23 642 0 0,-48 24-778 0 0,2 0 1 0 0,-2 0 0 0 0,0-1 0 0 0,0 1 0 0 0,1 0-1 0 0,-1 0 1 0 0,0 0 0 0 0,1-2 0 0 0,-1 2 0 0 0,0 0-1 0 0,0 0 1 0 0,2 0 0 0 0,-2 0 0 0 0,0 0 0 0 0,1 0-1 0 0,-1 0 1 0 0,0 0 0 0 0,1 0 0 0 0,-1 0 0 0 0,0 0-1 0 0,2 0 1 0 0,-2 0 0 0 0,0 0 0 0 0,1 0 0 0 0,-1 0-1 0 0,0 0 1 0 0,1 0 0 0 0,-1 0 0 0 0,0 0 0 0 0,2 0-1 0 0,-2 2 1 0 0,0-2 0 0 0,2 16 1087 0 0,-4-7-559 0 0,-28 15-506 0 0,18-16-24 0 0,4 1-5 0 0,3-1 2 0 0,-3-1-3 0 0,-3 4-1 0 0,3-5 19 0 0,2 1 0 0 0,-1 1 0 0 0,0 0 0 0 0,-11 16 1 0 0,4-3 74 0 0,9-10-83 0 0,1 2 0 0 0,1-1-8 0 0,2-4 1 0 0,-2 3-2 0 0,3 1 4 0 0,0-5 2 0 0,0-6-3 0 0,0 0-1 0 0,0-1 1 0 0,0 2 0 0 0,0-2 0 0 0,0 1-1 0 0,2 0 1 0 0,-2-1 0 0 0,0 2-1 0 0,0-2 1 0 0,1 1 0 0 0,-1-1 0 0 0,0 1-1 0 0,1 1 1 0 0,-1-2 0 0 0,2 0-1 0 0,-2 1 1 0 0,1-1 0 0 0,-1 1 0 0 0,1-1-1 0 0,-1 2 1 0 0,2-2 0 0 0,-2 0-1 0 0,1 0 1 0 0,-1 1 0 0 0,1-1 0 0 0,1 0-1 0 0,-2 0 1 0 0,1 1 0 0 0,-1-1 0 0 0,1 0-1 0 0,1 0 1 0 0,-2 0 0 0 0,1 0-1 0 0,0 0 1 0 0,-1 0 0 0 0,3 0 0 0 0,25-4 219 0 0,-23-2-178 0 0,-5 6-44 0 0,0-2-1 0 0,0 2 1 0 0,2-1 0 0 0,-2 1 0 0 0,0-1 0 0 0,0 1-1 0 0,0-2 1 0 0,1 2 0 0 0,-1-1 0 0 0,0 1 0 0 0,1 0-1 0 0,-1-1 1 0 0,0 1 0 0 0,2-2 0 0 0,-2 2 0 0 0,0 0-1 0 0,1-1 1 0 0,-1 1 0 0 0,1 0 0 0 0,-1 0 0 0 0,2-1 0 0 0,-2 1-1 0 0,1 0 1 0 0,-1 0 0 0 0,1 0 0 0 0,-1-2 0 0 0,2 2-1 0 0,-2 0 1 0 0,1 0 0 0 0,3 0 9 0 0,-1 0-12 0 0,-3 0-12 0 0,0 0 15 0 0,-3 2 60 0 0,0-1 0 0 0,2-1-1 0 0,-2 1 1 0 0,2 1 0 0 0,-2 0 0 0 0,2 0-1 0 0,0-1 1 0 0,-2 0 0 0 0,-1 5 0 0 0,0-2-63 0 0,0 0 0 0 0,-4 1 0 0 0,0 3 0 0 0,0 1-59 0 0,0 1-1 0 0,0-1 1 0 0,-7 12 0 0 0,9-11 33 0 0,4-9 10 0 0,2 2 0 0 0,-1-2 1 0 0,1 0-1 0 0,0 1 0 0 0,0-1 0 0 0,-1 0 0 0 0,1 1 1 0 0,0 0-1 0 0,0 0 0 0 0,0-1 0 0 0,0 0 0 0 0,0 1 1 0 0,0 0-1 0 0,1 1 0 0 0,0 24-92 0 0,-1-26 109 0 0,0 0 38 0 0,30 6 105 0 0,-29-3-170 0 0,-1 1 0 0 0,1-1 1 0 0,-1 0-1 0 0,0 0 1 0 0,2 0-1 0 0,-2 0 0 0 0,-2 8 1 0 0,2-4 7 0 0,0 38-70 0 0,0-40 87 0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61 312 0 0,'-6'-9'257'0'0,"3"4"856"0"0,16 5 1439 0 0,14 2-1161 0 0,5-4-612 0 0,1-2 0 0 0,-1-3 0 0 0,0 0 0 0 0,32-11 0 0 0,-48 11 368 0 0,-13 4-204 0 0,-12 2-168 0 0,-111 9 2344 0 0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4"/>
    </inkml:context>
    <inkml:brush xml:id="br0">
      <inkml:brushProperty name="width" value="0.05" units="cm"/>
      <inkml:brushProperty name="height" value="0.05" units="cm"/>
      <inkml:brushProperty name="color" value="#70AD47"/>
    </inkml:brush>
  </inkml:definitions>
  <inkml:trace contextRef="#ctx0" brushRef="#br0">5 57 2800 0 0,'-2'-9'22'0'0,"2"2"8"0"0,-2-1 35 0 0,1-16 202 0 0,2 19-214 0 0,-1 5-24 0 0,2 0 0 0 0,-2-1-1 0 0,0 1 1 0 0,1 0-1 0 0,-1 0 1 0 0,1-2 0 0 0,-1 2-1 0 0,2 0 1 0 0,-2 0 0 0 0,1 0-1 0 0,-1-1 1 0 0,1 1 0 0 0,-1 0-1 0 0,2 0 1 0 0,-2 0 0 0 0,1 0-1 0 0,-1 0 1 0 0,1 0-1 0 0,-1 0 1 0 0,2 0 0 0 0,-2 0-1 0 0,1 0 1 0 0,-1 1 0 0 0,1-1-1 0 0,-1 0 1 0 0,2 0 0 0 0,-1 2-1 0 0,12 2 305 0 0,17 2 790 0 0,-2 1 0 0 0,1-2 0 0 0,0-2 1 0 0,46 1-1 0 0,-11 4 1218 0 0,-52-7-2162 0 0,-1 2 0 0 0,1-2 0 0 0,-2 1 0 0 0,2-2-1 0 0,-1 0 1 0 0,17-3 0 0 0,-21 2-31 0 0,-2-1 1 0 0,2 1-1 0 0,-1 1 1 0 0,1-1-1 0 0,0 1 0 0 0,-1 0 1 0 0,1 1-1 0 0,0-1 0 0 0,9 3 1 0 0,-2-1 134 0 0,1 0 0 0 0,1-2 0 0 0,19-2 0 0 0,-18 1-197 0 0,0 1-1 0 0,23 3 1 0 0,-8-1-76 0 0,44 0 0 0 0,18 2 3 0 0,-54-3 53 0 0,54-2 0 0 0,-18-2 2 0 0,22-8 271 0 0,-40 2-136 0 0,280 13 502 0 0,-302-13-454 0 0,-36 9-250 0 0,6 1 29 0 0,0-1 0 0 0,0 0-1 0 0,1-1 1 0 0,0 1 0 0 0,-2-2 0 0 0,2 1 0 0 0,-1 0-1 0 0,9-5 1 0 0,-12 5-25 0 0,-2 1 0 0 0,0-1 1 0 0,2 1-1 0 0,-2-2 0 0 0,2 2 0 0 0,-2 0 0 0 0,1 0 0 0 0,0 0 0 0 0,0 0 1 0 0,0 0-1 0 0,0 0 0 0 0,0 0 0 0 0,2 2 0 0 0,20-1 46 0 0,79-1-13 0 0,-95 0-38 0 0,0 0 0 0 0,0 0 0 0 0,0 0 0 0 0,0 0 0 0 0,0 0 0 0 0,-1 0 3 0 0,-2-1 8 0 0,-1-3-9 0 0,0 1-2 0 0,0 3 0 0 0,0 0 0 0 0,0 0 0 0 0,0 0 0 0 0,20 0-16 0 0,-20 0 16 0 0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5"/>
    </inkml:context>
    <inkml:brush xml:id="br0">
      <inkml:brushProperty name="width" value="0.05" units="cm"/>
      <inkml:brushProperty name="height" value="0.05" units="cm"/>
      <inkml:brushProperty name="color" value="#ED7D31"/>
    </inkml:brush>
  </inkml:definitions>
  <inkml:trace contextRef="#ctx0" brushRef="#br0">29 587 312 0 0,'2'-3'0'0'0,"-2"2"0"0"0,-8-13 37 0 0,-7-4 85 0 0,14 16-98 0 0,-3-8 66 0 0,1-10 6 0 0,3 20-93 0 0,0-2 1 0 0,0 2-1 0 0,0 0 0 0 0,0 0 0 0 0,0-1 0 0 0,0 1 0 0 0,0 0 1 0 0,0-1-1 0 0,0 1 0 0 0,1 0 0 0 0,-1 0 0 0 0,0-2 0 0 0,0 2 0 0 0,0 0 1 0 0,0 0-1 0 0,0-1 0 0 0,0 1 0 0 0,2 0 0 0 0,-2 0 0 0 0,0-1 0 0 0,0 1 1 0 0,0 0-1 0 0,0 0 0 0 0,1 0 0 0 0,-1-2 0 0 0,0 2 0 0 0,0 0 1 0 0,1 0-1 0 0,-1 0 0 0 0,0 0 0 0 0,0 0 0 0 0,2-1 0 0 0,66-50 243 0 0,50-38 222 0 0,-70 49 125 0 0,96-88 1515 0 0,-24 24-91 0 0,-81 55-65 0 0,-36 43-1941 0 0,18-16 90 0 0,-14 15-80 0 0,-6 6-26 0 0,-1-10 204 0 0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6"/>
    </inkml:context>
    <inkml:brush xml:id="br0">
      <inkml:brushProperty name="width" value="0.05" units="cm"/>
      <inkml:brushProperty name="height" value="0.05" units="cm"/>
      <inkml:brushProperty name="color" value="#ED7D31"/>
    </inkml:brush>
  </inkml:definitions>
  <inkml:trace contextRef="#ctx0" brushRef="#br0">5 676 1608 0 0,'0'-1'0'0'0,"2"1"0"0"0,-2 0 0 0 0,0 0 0 0 0,0 0 1 0 0,0 0-1 0 0,0-2 0 0 0,0 2 0 0 0,0 0 0 0 0,0 0 0 0 0,0 0 0 0 0,0-1 1 0 0,0 1-1 0 0,0 0 0 0 0,0 0 0 0 0,0 0 0 0 0,0-1 0 0 0,0 1 1 0 0,0 0-1 0 0,0 0 0 0 0,0 0 0 0 0,0 0 0 0 0,0-2 0 0 0,0 2 0 0 0,0 0 1 0 0,0 0-1 0 0,-2 0 0 0 0,2 0 0 0 0,0-1 0 0 0,0 1 0 0 0,0 0 1 0 0,0 0-1 0 0,0 0 0 0 0,-1 0 0 0 0,1 0 0 0 0,0-1 0 0 0,0 1 0 0 0,0 0 1 0 0,-1 0-1 0 0,1 0 1 0 0,0 0-1 0 0,0-2 0 0 0,0 2 1 0 0,-2 0-1 0 0,2 0 0 0 0,0 0 1 0 0,0 0-1 0 0,0-1 1 0 0,0 1-1 0 0,0 0 0 0 0,0 0 1 0 0,-1-1-1 0 0,1 1 0 0 0,0 0 1 0 0,0 0-1 0 0,0-2 0 0 0,0 2 1 0 0,0 0-1 0 0,0 0 1 0 0,0-1-1 0 0,0 1 0 0 0,0 0 1 0 0,0 0-1 0 0,0-1 0 0 0,0 1 1 0 0,0 0-1 0 0,0 0 1 0 0,0 0-1 0 0,1-2 0 0 0,1-2 60 0 0,0 0-1 0 0,1 2 0 0 0,0-2 1 0 0,-1 0-1 0 0,1 1 0 0 0,0 0 1 0 0,-1-1-1 0 0,2 2 1 0 0,6-5-1 0 0,40-28 446 0 0,-30 23-172 0 0,114-66 1411 0 0,130-93 310 0 0,-142 95-1300 0 0,-66 41-335 0 0,-20 14 94 0 0,-1 0 1 0 0,50-46-1 0 0,-63 50-170 0 0,-1 1 0 0 0,2 0 0 0 0,27-14 0 0 0,-48 29-163 0 0,0 0 0 0 0,0-1 0 0 0,0 2 0 0 0,0-1 1 0 0,0 0-1 0 0,1 1 0 0 0,-2 0 0 0 0,2-2 0 0 0,0 2 0 0 0,-1 0 1 0 0,0 0-1 0 0,4 0 0 0 0,2 0-385 0 0,3-17 2600 0 0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7"/>
    </inkml:context>
    <inkml:brush xml:id="br0">
      <inkml:brushProperty name="width" value="0.05" units="cm"/>
      <inkml:brushProperty name="height" value="0.05" units="cm"/>
      <inkml:brushProperty name="color" value="#ED7D31"/>
    </inkml:brush>
  </inkml:definitions>
  <inkml:trace contextRef="#ctx0" brushRef="#br0">25 552 1288 0 0,'-2'-6'16'0'0,"-1"2"6"0"0,-1-2 24 0 0,-9-13 199 0 0,13 19-238 0 0,0 0-1 0 0,0-1 0 0 0,0 1 1 0 0,-2 0-1 0 0,2-2 0 0 0,0 2 1 0 0,0 0-1 0 0,0 0 1 0 0,0-1-1 0 0,-1 1 0 0 0,1 0 1 0 0,0-1-1 0 0,0 1 0 0 0,0 0 1 0 0,0-2-1 0 0,0 2 0 0 0,0-1 1 0 0,0 1-1 0 0,0 0 0 0 0,0-1 1 0 0,0 1-1 0 0,0 0 1 0 0,0-2-1 0 0,1 2 0 0 0,-1-1 1 0 0,2-4 37 0 0,0-1-1 0 0,0 1 1 0 0,0 0 0 0 0,1-1 0 0 0,0 1 0 0 0,-1 1 0 0 0,2-1 0 0 0,0 1 0 0 0,-1-2 0 0 0,1 2 0 0 0,0 0 0 0 0,1 0 0 0 0,-1 0 0 0 0,0 0-1 0 0,2 2 1 0 0,-1-2 0 0 0,10-4 0 0 0,131-79 1140 0 0,234-150 2251 0 0,-222 142 155 0 0,-157 95-2709 0 0,-2 7-310 0 0,-6 5 60 0 0,-16 24 912 0 0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8"/>
    </inkml:context>
    <inkml:brush xml:id="br0">
      <inkml:brushProperty name="width" value="0.05" units="cm"/>
      <inkml:brushProperty name="height" value="0.05" units="cm"/>
      <inkml:brushProperty name="color" value="#ED7D31"/>
    </inkml:brush>
  </inkml:definitions>
  <inkml:trace contextRef="#ctx0" brushRef="#br0">21 56 1720 0 0,'-3'-9'32'0'0,"1"5"12"0"0,-4-3 41 0 0,0-2 52 0 0,3 1-67 0 0,28 8 2235 0 0,-22 0-2080 0 0,0 0 0 0 0,-2 0 0 0 0,2 0-1 0 0,-1 0 1 0 0,0 0 0 0 0,0 0 0 0 0,1-2 0 0 0,-2 2-1 0 0,2-1 1 0 0,-2 1 0 0 0,2-1 0 0 0,0 1 0 0 0,-2-2 0 0 0,2 1-1 0 0,-2 0 1 0 0,0-1 0 0 0,3 0 0 0 0,0 0-77 0 0,-1 1 0 0 0,1 1 1 0 0,-1-1-1 0 0,1-1 0 0 0,-2 2 1 0 0,2 0-1 0 0,-1 0 0 0 0,1-1 1 0 0,-1 2-1 0 0,1-1 0 0 0,-2 0 0 0 0,5 2 1 0 0,13-1 363 0 0,251 4 2749 0 0,-261-5-3258 0 0,-3 0-3 0 0,52-1-74 0 0,-19 1-29 0 0,65 7 0 0 0,-93-7 103 0 0,0 1 0 0 0,0 0 0 0 0,3 3 0 0 0,1 0 0 0 0,0-1 0 0 0,-3 0 0 0 0,-1-1 0 0 0,0 0 0 0 0,0-1 0 0 0,0 0 0 0 0,1-1 0 0 0,-2 0 0 0 0,1 0 0 0 0,136 6-79 0 0,-101-6 46 0 0,-39 0 33 0 0,2 0 2 0 0,6 0 10 0 0,4 0-4 0 0,2 0-5 0 0,-4 0 2 0 0,-7 0-3 0 0,-3 0-2 0 0,1 0 0 0 0,5 0 0 0 0,0 0 0 0 0,4 0 1 0 0,102 2 422 0 0,5 2 445 0 0,-112-5-864 0 0,2-3-4 0 0,0 1 1 0 0,-2 2 6 0 0,-1 1 1 0 0,-9 0 9 0 0,34 0 94 0 0,-24 0-105 0 0,3-1-3 0 0,-4-1 2 0 0,228 0-281 0 0,-224 2 472 0 0,16-2 309 0 0,43-4 1 0 0,-38 3-718 0 0,62 4 0 0 0,-38 1-300 0 0,-34-2 479 0 0,32 0 131 0 0,-55 0-151 0 0,126 0-811 0 0,-43 0-324 0 0,-86 0 1179 0 0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 12 640 0 0,'-5'-3'191'0'0,"1"1"-216"0"0,-4-2-23 0 0,1 1 362 0 0,13 7 1022 0 0,-5-3-1163 0 0,-1 1 1 0 0,1-1 0 0 0,1 0-1 0 0,-2 1 1 0 0,1-1-1 0 0,-1 0 1 0 0,0 1-1 0 0,1-1 1 0 0,-1 0-1 0 0,0 1 1 0 0,2-1 0 0 0,-2 0-1 0 0,0 1 1 0 0,0 0-1 0 0,1 5 380 0 0,2 17 165 0 0,-1-1 1 0 0,0 1-1 0 0,-2-2 0 0 0,-4 40 1 0 0,-20 82 2156 0 0,16-107-2357 0 0,5-20-171 0 0,2 1-1 0 0,-1 31 1 0 0,2-37-77 0 0,0 0 1 0 0,-1 0 0 0 0,1 0 0 0 0,-7 19-1 0 0,6-21 215 0 0,0 2 1 0 0,-1-1-1 0 0,1 0 0 0 0,2 18 1 0 0,-1-8-113 0 0,0-21-164 0 0,2 0-202 0 0,-1-1-6 0 0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 84 7776 0 0,'-3'-2'99'0'0,"-2"0"67"0"0,-1-1 25 0 0,0 2 151 0 0,3 1 99 0 0,8 0 102 0 0,13-7-196 0 0,54-24-530 0 0,-59 25 96 0 0,2 0 0 0 0,-1 0 0 0 0,1 2 1 0 0,0-2-1 0 0,-1 2 0 0 0,25-1 0 0 0,-30 5 96 0 0,2 0-1 0 0,-2 1 1 0 0,2 1-1 0 0,-2-1 1 0 0,1 0-1 0 0,-1 2 1 0 0,0 1-1 0 0,1-1 1 0 0,-1 1-1 0 0,15 9 1 0 0,-23-12 33 0 0,2 1-1 0 0,-2-1 1 0 0,1 2 0 0 0,-1-2 0 0 0,-1 0-1 0 0,1 2 1 0 0,1-2 0 0 0,-1 2 0 0 0,-1-2 0 0 0,1 2-1 0 0,-1 0 1 0 0,2-2 0 0 0,-2 2 0 0 0,0-1 0 0 0,1 0-1 0 0,-1 0 1 0 0,0 2 0 0 0,0-4-41 0 0,0 8 98 0 0,-1 0 0 0 0,1 2 0 0 0,-2-2 1 0 0,1 0-1 0 0,0-2 0 0 0,-2 2 0 0 0,0 0 0 0 0,1 0 0 0 0,-1-1 0 0 0,-1 1 0 0 0,0-1 1 0 0,0 1-1 0 0,-5 6 0 0 0,-1 0 120 0 0,0-1 0 0 0,-1-1 0 0 0,0 0 0 0 0,-1 0 0 0 0,-18 15 1 0 0,26-25-137 0 0,0 1 0 0 0,0 0 0 0 0,-2-1 0 0 0,2 1 0 0 0,0-2 0 0 0,-1 2 0 0 0,1-2 0 0 0,-1 1 0 0 0,1-1 0 0 0,-2 0 0 0 0,2-1 1 0 0,-6 2-1 0 0,8-4-54 0 0,1 0 0 0 0,0-1 1 0 0,-1 0-1 0 0,1 1 0 0 0,0 0 1 0 0,-1 0-1 0 0,2-1 0 0 0,-1 0 1 0 0,1 1-1 0 0,-1-1 0 0 0,1-5 1 0 0,-2-3 39 0 0,4-2 131 0 0,-1 13-195 0 0,-1 0 0 0 0,1 0-1 0 0,-1 0 1 0 0,2 0 0 0 0,-2 0 0 0 0,1 0-1 0 0,-1 0 1 0 0,1 0 0 0 0,-1 0 0 0 0,0 0-1 0 0,2 1 1 0 0,-2-1 0 0 0,1 0 0 0 0,-1 0 0 0 0,1 0-1 0 0,-1 0 1 0 0,2 2 0 0 0,-2-2 0 0 0,0 0-1 0 0,1 1 1 0 0,-1-1 0 0 0,0 0 0 0 0,1 1-1 0 0,-1-1 1 0 0,2 2 0 0 0,18 15 54 0 0,-2 0-1 0 0,0 2 1 0 0,31 41-1 0 0,-17-19 132 0 0,-15-18 45 0 0,-1 2 1 0 0,0 1-1 0 0,-2-1 1 0 0,-1 2-1 0 0,-1-1 0 0 0,15 53 1 0 0,7 17 1022 0 0,-26-76-831 0 0,-5-15-362 0 0,-2 1 0 0 0,2-2 0 0 0,-2 1 0 0 0,1 0 0 0 0,-1 1 0 0 0,-1-1 0 0 0,1 0 0 0 0,-1 9 0 0 0,0-10-57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 66 4424 0 0,'-5'-4'26'0'0,"3"1"10"0"0,-2 0 39 0 0,-6-8 222 0 0,8 8-244 0 0,2 3-31 0 0,0-1 0 0 0,0 1 0 0 0,0 0 1 0 0,0 0-1 0 0,1 0 0 0 0,-1-1 1 0 0,0 1-1 0 0,0 0 0 0 0,0 0 1 0 0,0-1-1 0 0,0 1 0 0 0,0 0 1 0 0,0 0-1 0 0,0 0 0 0 0,1-1 1 0 0,-1 1-1 0 0,0 0 0 0 0,0 0 1 0 0,0 0-1 0 0,0 0 0 0 0,1-1 1 0 0,-1 1-1 0 0,0 0 0 0 0,0 0 1 0 0,0 0-1 0 0,1 0 0 0 0,-1 0 0 0 0,0 0 1 0 0,0-1-1 0 0,0 1 0 0 0,1 0 1 0 0,-1 0-1 0 0,10-3 356 0 0,87-21-37 0 0,-78 21-300 0 0,-1 0-1 0 0,1 2 0 0 0,0 0 0 0 0,0 0 1 0 0,23 4-1 0 0,-40-3-10 0 0,-1 0 1 0 0,1 0-1 0 0,-1 0 1 0 0,1 1-1 0 0,-1-1 0 0 0,0 0 1 0 0,1 1-1 0 0,-1-1 1 0 0,1 1-1 0 0,-1-1 1 0 0,0 1-1 0 0,0-1 0 0 0,1 1 1 0 0,-1 0-1 0 0,0 0 1 0 0,0 0-1 0 0,0 0 1 0 0,0 0-1 0 0,0 0 0 0 0,0 0 1 0 0,1 2-1 0 0,-1-1 30 0 0,0-1-1 0 0,0 1 1 0 0,-1 0 0 0 0,1 0-1 0 0,-1 1 1 0 0,1-1-1 0 0,-1 0 1 0 0,0 0-1 0 0,0 0 1 0 0,0 0 0 0 0,0 0-1 0 0,0 0 1 0 0,-1 3-1 0 0,-1 5 170 0 0,-1 0 1 0 0,0 0-1 0 0,0 0 0 0 0,-8 14 0 0 0,4-12-11 0 0,0-1-1 0 0,0 0 1 0 0,-1 0-1 0 0,-10 10 1 0 0,7-9 574 0 0,-16 26 0 0 0,23-34-73 0 0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104 8 960 0 0,'-7'-8'4284'0'0,"0"27"73"0"0,-19 155-2645 0 0,11-100-1264 0 0,4-21-5 0 0,2 0 0 0 0,2 1 1 0 0,1 60-1 0 0,6-102-324 0 0,1 0 140 0 0,-1 2 0 0 0,0-2 0 0 0,-4 20 0 0 0,4 13 2210 0 0,0-28-1632 0 0,-12-2 375 0 0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56 7880 0 0,'-7'-8'341'0'0,"2"3"327"0"0,16-1 956 0 0,165-26-1255 0 0,-167 31-211 0 0,0-2 1 0 0,1 3-1 0 0,-1-1 0 0 0,0 1 0 0 0,1 0 0 0 0,-1 1 0 0 0,0 1 0 0 0,1-1 0 0 0,-1 0 0 0 0,0 2 0 0 0,-1 0 1 0 0,2-1-1 0 0,-1 1 0 0 0,-1 1 0 0 0,0 0 0 0 0,0 1 0 0 0,0-1 0 0 0,15 14 0 0 0,-22-17-49 0 0,2 0 0 0 0,-2 1-1 0 0,0-1 1 0 0,1 2 0 0 0,-1-2 0 0 0,-1 0-1 0 0,1 2 1 0 0,1-2 0 0 0,-1 2 0 0 0,-1-2-1 0 0,1 2 1 0 0,-1-2 0 0 0,2 2-1 0 0,-2-2 1 0 0,0 2 0 0 0,1-2 0 0 0,-1 2-1 0 0,0 2 1 0 0,0-1-19 0 0,-1 0 0 0 0,1 0 0 0 0,-2 2 1 0 0,1-2-1 0 0,0 0 0 0 0,-1 0 0 0 0,1 0 0 0 0,0-2 0 0 0,-5 6 0 0 0,2 0-18 0 0,0-1 0 0 0,-1 0 0 0 0,0-1 0 0 0,-1 1-1 0 0,0-2 1 0 0,0 2 0 0 0,0-2 0 0 0,-1 1 0 0 0,-9 4-1 0 0,-7 6 101 0 0,19-13-128 0 0,0 1 0 0 0,0-1 0 0 0,0-1-1 0 0,-1 1 1 0 0,1 0 0 0 0,-1-1 0 0 0,1 0 0 0 0,-2-1-1 0 0,2 2 1 0 0,-1-2 0 0 0,-6 0 0 0 0,7-1 188 0 0,3 0 182 0 0,28-4-344 0 0,-19 2-53 0 0,0 0 0 0 0,-2 1 0 0 0,2 0 0 0 0,0-1 0 0 0,0 2 0 0 0,-1-1 0 0 0,1 1 0 0 0,0 1 0 0 0,0-1 0 0 0,0 2 0 0 0,-1-1 0 0 0,1 2 0 0 0,8 1 0 0 0,-7 1 27 0 0,0-1 0 0 0,1 1 0 0 0,-2 1 0 0 0,1 0 0 0 0,-1 1-1 0 0,0 0 1 0 0,13 14 0 0 0,-19-18-34 0 0,-1 1-1 0 0,0-2 1 0 0,1 1 0 0 0,-1 1 0 0 0,0-1-1 0 0,-1 1 1 0 0,2 0 0 0 0,-2-2-1 0 0,0 2 1 0 0,0-1 0 0 0,0 1-1 0 0,0 0 1 0 0,0-1 0 0 0,-2 5-1 0 0,0 5 14 0 0,-1 0 0 0 0,-1 2-1 0 0,0-2 1 0 0,-1 1 0 0 0,1-1-1 0 0,-3-1 1 0 0,0 1 0 0 0,1-1-1 0 0,-2 0 1 0 0,0-1 0 0 0,0 1-1 0 0,-19 17 1 0 0,4-7 13 0 0,1-2 0 0 0,-37 22 0 0 0,39-27-13 0 0,9-8-8 0 0,1 1 1 0 0,-1-2-1 0 0,-1 1 1 0 0,-21 8-1 0 0,26-14-6 0 0,2-1-2 0 0,2 0-4 0 0,3 0 3 0 0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9 648 8416 0 0,'-2'0'-29'0'0,"-2"-4"831"0"0,4 4-774 0 0,0 0 1 0 0,0 0 0 0 0,0 0-1 0 0,-2 0 1 0 0,2 0-1 0 0,0-2 1 0 0,0 2 0 0 0,0 0-1 0 0,0 0 1 0 0,0 0-1 0 0,0 0 1 0 0,0 0 0 0 0,0 0-1 0 0,0-1 1 0 0,0 1-1 0 0,0 0 1 0 0,0 0 0 0 0,0 0-1 0 0,0 0 1 0 0,-1 0-1 0 0,1-1 1 0 0,0 1 0 0 0,1 0-1 0 0,-1 0 1 0 0,0 0-1 0 0,0 0 1 0 0,0 0 0 0 0,0-2-1 0 0,0 2 1 0 0,0 0-1 0 0,0 0 1 0 0,0 0 0 0 0,0 0-1 0 0,0 0 1 0 0,0 0-1 0 0,0-1 1 0 0,0 1 0 0 0,0 0-1 0 0,0 0 1 0 0,2 0 0 0 0,-2 0-1 0 0,0 0 1 0 0,0 0-1 0 0,0 0 1 0 0,0 0 0 0 0,0 0-1 0 0,0-1 1 0 0,0 1-1 0 0,1 0 1 0 0,-1 0 0 0 0,0 0-1 0 0,0 0 1 0 0,0 0-1 0 0,0 0 1 0 0,0 0 0 0 0,1 0-1 0 0,-1 0 1 0 0,0 0-1 0 0,0 0 1 0 0,2 0-36 0 0,-2 0-1 0 0,1 0 1 0 0,-1 0 0 0 0,1-2 0 0 0,1 2-1 0 0,-2 0 1 0 0,1 0 0 0 0,-1-1-1 0 0,1 1 1 0 0,-1 0 0 0 0,0-1 0 0 0,2 1-1 0 0,-2-2 1 0 0,1 2 0 0 0,-1-1-1 0 0,0 1 1 0 0,1 0 0 0 0,-1-1 0 0 0,0 1-1 0 0,2-2 1 0 0,-2 2 0 0 0,0-1-1 0 0,0 0 1 0 0,0 1 0 0 0,1-3-1 0 0,10-12-89 0 0,27-27-13 0 0,29-34 59 0 0,-42 40 51 0 0,27-34 103 0 0,-18 22 161 0 0,-16 19 1014 0 0,25-43 1 0 0,-36 61-912 0 0,-1 2 0 0 0,2-2 0 0 0,0 2-1 0 0,16-15 1 0 0,-18 19-156 0 0,10-10 283 0 0,-10 8-318 0 0,1 1 0 0 0,0-1 0 0 0,-1 0 0 0 0,1-1 0 0 0,8-14-1 0 0,-14 20-121 0 0,-1 0 0 0 0,1 0 0 0 0,1 0 0 0 0,-1 0 0 0 0,0 0 0 0 0,1 0 0 0 0,-1 1 0 0 0,0 0 0 0 0,2-2 0 0 0,-2 2 0 0 0,1-1 0 0 0,0 1 0 0 0,0 0 0 0 0,0-1 0 0 0,0 2 0 0 0,0-1 0 0 0,0 0 0 0 0,4-1 0 0 0,-7 40 194 0 0,-10 20-178 0 0,2-4-12 0 0,-3 24 28 0 0,12-22 250 0 0,15-65-142 0 0,83-115 38 0 0,-90 113-212 0 0,35-58 54 0 0,-10 22-43 0 0,-19 26-28 0 0,-2 5 2 0 0,0 3-4 0 0,0 2-1 0 0,-4 3 0 0 0,0 0 0 0 0,-3 4 0 0 0,-1 0 0 0 0,1 4 0 0 0,-1 1 0 0 0,0 1 0 0 0,-1 2 0 0 0,2 5 0 0 0,-3 10 0 0 0,-2 77 8 0 0,1 9-1 0 0,-10 210 26 0 0,6-293-28 0 0,0 1 4 0 0,2 1 0 0 0,2 25 0 0 0,-1-14 663 0 0,0-34-664 0 0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63 97 1608 0 0,'-4'-2'3'0'0,"-3"-4"11"0"0,2 2 9 0 0,-5-2 28 0 0,4 0 1 0 0,-20-11 177 0 0,21 14-186 0 0,21 9 1148 0 0,-13-5-1015 0 0,-1-1 1 0 0,1 1-1 0 0,0 1 0 0 0,-2-2 1 0 0,2 1-1 0 0,-1 0 1 0 0,1 1-1 0 0,-2-1 0 0 0,2 0 1 0 0,-2 1-1 0 0,3 2 1 0 0,-1-3-80 0 0,-2-1 1 0 0,1 1 0 0 0,-1-1 0 0 0,2 2 0 0 0,-2-2 0 0 0,2 0 0 0 0,-2 1 0 0 0,0-1 0 0 0,2 0 0 0 0,-2 0 0 0 0,2 0 0 0 0,-2 0-1 0 0,1 0 1 0 0,0 0 0 0 0,4-1 0 0 0,7-1 230 0 0,83-6 726 0 0,-84 6-965 0 0,25 0 303 0 0,-29 2-242 0 0,0-1 1 0 0,0 1 0 0 0,2-1-1 0 0,10-3 1 0 0,-8 1 117 0 0,0 2 1 0 0,0-1-1 0 0,0 1 0 0 0,20 2 0 0 0,-12-1 1246 0 0,-23-1-1503 0 0,3-3-10 0 0,-19-4 25 0 0,-38-7 30 0 0,42 13-33 0 0,14 2-6 0 0,0 0 0 0 0,-1-2-1 0 0,1 2 1 0 0,0-1 0 0 0,-1 0 0 0 0,1 1-1 0 0,0-2 1 0 0,1 1 0 0 0,-2 1 0 0 0,1-1 0 0 0,0-1-1 0 0,-1 0 1 0 0,1 2 26 0 0,1-2 0 0 0,-1 1 0 0 0,1 1 0 0 0,-2-1 0 0 0,2 1 0 0 0,-1-2 0 0 0,0 2 0 0 0,1-1 0 0 0,-2 1 0 0 0,1-1 0 0 0,1 1 0 0 0,-1 0 0 0 0,-1-2 0 0 0,1 2-1 0 0,1 0 1 0 0,-1 0 0 0 0,-1-1 0 0 0,1 1 0 0 0,-2 0 1542 0 0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10 193 2040 0 0,'-1'-6'47'0'0,"-3"-5"169"0"0,1 3 83 0 0,3 7-257 0 0,-1 1 0 0 0,1-2 0 0 0,0 1 0 0 0,0 0 0 0 0,0-1 0 0 0,0 1 0 0 0,0 0 0 0 0,0-1-1 0 0,0 1 1 0 0,0 0 0 0 0,0-1 0 0 0,0 1 0 0 0,0 1 0 0 0,1-1 0 0 0,-1-1 0 0 0,0 1 0 0 0,2 0 0 0 0,-2-1 0 0 0,1 1 0 0 0,-1 1-1 0 0,1-1 1 0 0,-1-1 0 0 0,2 1 0 0 0,-2 1 0 0 0,1-1 0 0 0,0-1 0 0 0,1 1 0 0 0,8-12 484 0 0,-3 5-148 0 0,-2 1 0 0 0,2-1 0 0 0,-2 1 0 0 0,2 1-1 0 0,10-8 1 0 0,55-35 2005 0 0,-42 25-437 0 0,-29 25-1870 0 0,0 1-1 0 0,2-1 0 0 0,-2 0 0 0 0,1 1 1 0 0,-1-1-1 0 0,2 0 0 0 0,-2 1 0 0 0,0-1 0 0 0,1 0 1 0 0,-1 2-1 0 0,0-2 0 0 0,-1 1 0 0 0,3 2 1 0 0,-3 16 182 0 0,-1-14-236 0 0,1 1 1 0 0,0 0 0 0 0,0-1-1 0 0,0 0 1 0 0,1 0-1 0 0,-1 1 1 0 0,4 9-1 0 0,3 7-6 0 0,-1-5-8 0 0,2-10-5 0 0,0-2 2 0 0,2-5-2 0 0,0-5 2 0 0,8-1-3 0 0,7-7-2 0 0,6-4 0 0 0,-6 0 0 0 0,-6 1 0 0 0,-6 2 0 0 0,2 2 0 0 0,-3 2 0 0 0,0 1 0 0 0,-3 4 0 0 0,-4 2 0 0 0,-1 4 0 0 0,0 2 0 0 0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 65 4200 0 0,'0'-3'95'0'0,"-1"-3"-94"0"0,-9-14 458 0 0,8 16 987 0 0,3 4-1459 0 0,-1 0 1 0 0,1 0-1 0 0,1 0 0 0 0,-2 1 1 0 0,1-1-1 0 0,-1 0 0 0 0,1 0 1 0 0,-1 0-1 0 0,2 1 0 0 0,-2-1 1 0 0,0 0-1 0 0,1 2 0 0 0,-1-2 1 0 0,1 0-1 0 0,-1 1 0 0 0,2-1 1 0 0,-2 1-1 0 0,0-1 0 0 0,1 0 0 0 0,-1 2 1 0 0,0-2-1 0 0,0 1 0 0 0,1-1 1 0 0,-1 1-1 0 0,0-1 0 0 0,0 2 1 0 0,0-2-1 0 0,0 1 0 0 0,2-1 1 0 0,-2 1-1 0 0,0 1 0 0 0,0-2 1 0 0,0 1-1 0 0,0-1 0 0 0,0 1 0 0 0,0-1 1 0 0,0 2-1 0 0,-2-2 0 0 0,2 1 1 0 0,0-1-1 0 0,0 1 0 0 0,0-1 1 0 0,-1 3-1 0 0,0 6 19 0 0,-34 269-528 0 0,35-249 572 0 0,0 0 0 0 0,1 1 0 0 0,9 47 0 0 0,-1-13 255 0 0,-4-29 928 0 0,-2-37-1192 0 0,-2 1-1 0 0,2 0 1 0 0,-2-1 0 0 0,1 1-1 0 0,0 0 1 0 0,0-1-1 0 0,-1 1 1 0 0,0-2 0 0 0,2-1-1 0 0,0 2 25 0 0,6-12 23 0 0,0 2 0 0 0,-1-1 0 0 0,-1 0 0 0 0,0-1 0 0 0,-1 0 0 0 0,0 0 0 0 0,6-28 0 0 0,-4 15 83 0 0,14-29 0 0 0,109-204 1151 0 0,-94 197-1073 0 0,-11 22 31 0 0,-26 41-269 0 0,0 0 0 0 0,0 0 1 0 0,0-1-1 0 0,0 1 0 0 0,0 0 0 0 0,0 0 1 0 0,0 0-1 0 0,0 0 0 0 0,0 0 0 0 0,0 0 0 0 0,0 0 1 0 0,0-2-1 0 0,0 2 0 0 0,0 0 0 0 0,0 0 1 0 0,0 0-1 0 0,0 0 0 0 0,0 0 0 0 0,0 0 1 0 0,0 0-1 0 0,0 0 0 0 0,1 0 0 0 0,-1-1 0 0 0,0 1 1 0 0,0 0-1 0 0,0 0 0 0 0,0 0 0 0 0,0 0 1 0 0,0 0-1 0 0,0 0 0 0 0,0 0 0 0 0,0 0 0 0 0,1 0 1 0 0,-1 0-1 0 0,0 0 0 0 0,0 0 0 0 0,0 0 1 0 0,0 0-1 0 0,0 0 0 0 0,0 0 0 0 0,0 0 0 0 0,0 0 1 0 0,2 0-1 0 0,-2 0 0 0 0,0 0 0 0 0,0 0 1 0 0,0 0-1 0 0,0 0 0 0 0,0 0 0 0 0,0 0 0 0 0,0 0 1 0 0,0 0-1 0 0,1 0 0 0 0,-1 0 0 0 0,0 0 1 0 0,0 0-1 0 0,1 12 146 0 0,-2 19-141 0 0,-35 413 996 0 0,40-359 955 0 0,12-98-1690 0 0,-16 11-267 0 0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249 1 208 0 0,'0'0'11880'0'0,"-4"1"-11832"0"0,-16 7-30 0 0,-1 2 0 0 0,2 0 0 0 0,-1 1 1 0 0,2 1-1 0 0,-36 28 0 0 0,52-36-16 0 0,-2 0 0 0 0,1 0 0 0 0,0 0 0 0 0,1 1 0 0 0,-1-1 0 0 0,2 2 0 0 0,-2-1 0 0 0,2-1-1 0 0,-1 1 1 0 0,1 1 0 0 0,-2 10 0 0 0,-2 6 2 0 0,-8 34-4 0 0,-10 91 0 0 0,20-108 0 0 0,3-27 0 0 0,0-2 0 0 0,-1 1 0 0 0,0 1 0 0 0,-5 13 0 0 0,5-17 0 0 0,0 4 0 0 0,1 0 0 0 0,0-5 0 0 0,0-2 0 0 0,-2 1 0 0 0,1 2 0 0 0,0 0 0 0 0,-2-2 0 0 0,3 2 0 0 0,-3 2 0 0 0,3-2 0 0 0,-1-3 0 0 0,1-1 0 0 0,0 0 0 0 0,0 0 0 0 0,0 1 0 0 0,0-2 1 0 0,1-2 4 0 0,5 3-3 0 0,-2-2-2 0 0,4 0 1 0 0,-4-2-4 0 0,25-1 22 0 0,-24 1-8 0 0,2-1 1 0 0,-2 1-1 0 0,2-2 1 0 0,-2 1-1 0 0,1-2 1 0 0,7-1-1 0 0,-1-1 18 0 0,21 4 69 0 0,-19 1-17 0 0,-13 0-66 0 0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80 5928 0 0,'-1'1'76'0'0,"1"-1"0"0"0,-2 0 0 0 0,1 2 0 0 0,0-2 0 0 0,1 1 0 0 0,-2-1 0 0 0,1 1 0 0 0,1-1-1 0 0,-1 2 1 0 0,1-1 0 0 0,-2-1 0 0 0,1 1 0 0 0,1 1 0 0 0,0-2 0 0 0,-1 1 0 0 0,1 0 0 0 0,-2 1 0 0 0,2-2 0 0 0,-1 2 0 0 0,-8 25-331 0 0,7-24 352 0 0,-4 15-215 0 0,-1 2 0 0 0,2 0 0 0 0,-3 20 0 0 0,0 0-219 0 0,8-40 335 0 0,-10 55-694 0 0,9-51 638 0 0,1-1 0 0 0,0 1 0 0 0,0 0 1 0 0,0 0-1 0 0,1 0 0 0 0,-1-2 0 0 0,2 2 0 0 0,-2 0 0 0 0,1 0 1 0 0,0-1-1 0 0,3 8 0 0 0,-1-10 26 0 0,2 3 5 0 0,-5-4 27 0 0,2 1 0 0 0,-1-1 0 0 0,0 0-1 0 0,1 2 1 0 0,-1-2 0 0 0,0 0 0 0 0,1 1 0 0 0,-1-1 0 0 0,0 0-1 0 0,1 0 1 0 0,-1 0 0 0 0,0 0 0 0 0,1 0 0 0 0,-1 0 0 0 0,0 0-1 0 0,1 0 1 0 0,-1-1 0 0 0,-1 1 0 0 0,1 0 0 0 0,1-2 0 0 0,-1 2-1 0 0,2-1 1 0 0,21-16 12 0 0,-20 13-8 0 0,9-7 66 0 0,-1-1 0 0 0,-1 0 0 0 0,1 0 0 0 0,-3-1 0 0 0,2-1 0 0 0,-2 1 0 0 0,-1-2 0 0 0,0 1 0 0 0,0-1 0 0 0,-1-1 0 0 0,-2 1 0 0 0,8-31-1 0 0,-9 34-37 0 0,10-48 193 0 0,-14 56-202 0 0,0 0 0 0 0,0 0 1 0 0,0 0-1 0 0,0 0 0 0 0,0 0 1 0 0,-2-2-1 0 0,1 2 0 0 0,1 0 1 0 0,-1 0-1 0 0,-1 0 0 0 0,-3-6 0 0 0,4 8-14 0 0,1 1-1 0 0,-2 0 0 0 0,1-1 0 0 0,0 1 0 0 0,-1 0 0 0 0,1-1 0 0 0,0 1 0 0 0,-1 1 0 0 0,1-1 1 0 0,0-1-1 0 0,-1 2 0 0 0,1-1 0 0 0,0 1 0 0 0,-1-1 0 0 0,1 1 0 0 0,-2-2 0 0 0,2 2 0 0 0,0 0 1 0 0,-1-1-1 0 0,0 1 0 0 0,0 0 0 0 0,1 0 0 0 0,0 0 0 0 0,-2 0 0 0 0,2 0 0 0 0,-1 0 0 0 0,1 1 1 0 0,0-1-1 0 0,-2 0 0 0 0,2 2 0 0 0,-1-2 0 0 0,1 1 0 0 0,0-1 0 0 0,-3 1 0 0 0,0 2 24 0 0,0-2 1 0 0,0 2-1 0 0,0 0 0 0 0,0-1 0 0 0,0 1 0 0 0,0 0 0 0 0,0-1 0 0 0,1 2 1 0 0,-1-1-1 0 0,-3 6 0 0 0,-2 15 202 0 0,6-12-112 0 0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86 1 4640 0 0,'0'0'18'0'0,"-1"0"0"0"0,0 0 1 0 0,-1 1-1 0 0,1-1 0 0 0,0 2 1 0 0,-1-2-1 0 0,2 1 0 0 0,-1-1 1 0 0,0 1-1 0 0,-1-1 0 0 0,2 2 1 0 0,-1-2-1 0 0,0 1 0 0 0,1 0 0 0 0,-2 1 1 0 0,2-2-1 0 0,-1 1 0 0 0,1 0 1 0 0,-3 2-1 0 0,-6 17 518 0 0,9-19-497 0 0,-35 78 620 0 0,27-60-619 0 0,-4 15-54 0 0,11-27 2 0 0,1-6-2 0 0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0 1184 0 0,'1'0'0'0'0,"2"0"0"0"0,-6 0 0 0 0,3 5 0 0 0,-1-1-8 0 0,-2 15-8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105 18 6368 0 0,'-2'-10'-4'0'0,"0"2"-9"0"0,2 8 12 0 0,0 1 0 0 0,-1-1 0 0 0,1 0 1 0 0,0 0-1 0 0,0 0 0 0 0,-1 0 0 0 0,1 0 0 0 0,0 1 1 0 0,-1-1-1 0 0,1 0 0 0 0,0 0 0 0 0,0 0 0 0 0,0 1 1 0 0,-1-1-1 0 0,1 0 0 0 0,0 0 0 0 0,0 1 1 0 0,0-1-1 0 0,0 0 0 0 0,-1 1 0 0 0,1-1 0 0 0,0 0 1 0 0,0 0-1 0 0,0 1 0 0 0,0-1 0 0 0,0 0 0 0 0,0 1 1 0 0,0 0-1 0 0,-17 43-106 0 0,16-43 107 0 0,-40 106 132 0 0,34-92 290 0 0,1 0 0 0 0,1 0 0 0 0,0 1 0 0 0,1-1 0 0 0,1 1 0 0 0,0 0 0 0 0,-1 23 0 0 0,8 9 2091 0 0,-4-47-2448 0 0,1-1-1 0 0,-1 1 0 0 0,1-1 1 0 0,-1 1-1 0 0,1-1 0 0 0,-1 0 1 0 0,1 1-1 0 0,-1-1 0 0 0,1 0 1 0 0,0 1-1 0 0,-1-1 0 0 0,1 0 1 0 0,0 0-1 0 0,-1 1 0 0 0,1-1 1 0 0,0 0-1 0 0,-1 0 0 0 0,2 0 1 0 0,-1 0 28 0 0,-1 1 53 0 0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1 856 0 0,'-1'5'0'0'0,"-2"1"0"0"0,7 0 0 0 0,-4 5 0 0 0,0 8 0 0 0,0-7 40 0 0,0-4 16 0 0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63 3 640 0 0,'0'-3'104'0'0,"-4"7"227"0"0,-2 11 483 0 0,-12 143 2408 0 0,3-14 407 0 0,11-122-1966 0 0,1-1 1 0 0,1 43 323 0 0,-9-44-97 0 0,11-20-1881 0 0,0 5-105 0 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8 6048 0 0,'4'-7'-134'0'0,"-8"6"906"0"0,1 4 85 0 0,14 1-734 0 0,34 0-177 0 0,11-2 59 0 0,17 0 602 0 0,-73-2-582 0 0,2 0-1 0 0,-2 0 1 0 0,1 0 0 0 0,0 0 0 0 0,-1 0 0 0 0,2 0 0 0 0,-2 1 0 0 0,1-1 0 0 0,-1 0-1 0 0,1 0 1 0 0,-1 1 0 0 0,2-1 0 0 0,-2 0 0 0 0,0 2 0 0 0,1-2 0 0 0,-1 0 0 0 0,1 1-1 0 0,-1-1 1 0 0,0 1 0 0 0,2-1 0 0 0,-2 2 0 0 0,0-2 0 0 0,1 1 0 0 0,-1-1 0 0 0,0 1-1 0 0,0-1 1 0 0,0 2 0 0 0,1-2 0 0 0,-1 1 0 0 0,0-1 0 0 0,0 1 0 0 0,0-1-1 0 0,0 2 1 0 0,0-2 0 0 0,0 1 0 0 0,0 0 0 0 0,0-1 0 0 0,0 2 0 0 0,0-2 0 0 0,0 1-1 0 0,-1 0 1 0 0,-7 34 527 0 0,7-31-555 0 0,-1 4 90 0 0,1 0 0 0 0,1 0 0 0 0,-1 0 0 0 0,2 12 0 0 0,-1-3 126 0 0,-11 126 936 0 0,6-92-802 0 0,-2 5 1 0 0,-21 129 1013 0 0,23-168-1226 0 0,4-14-117 0 0,-1 0 0 0 0,2-1 0 0 0,-1 1 0 0 0,1 0 0 0 0,0-1 0 0 0,-1 0 0 0 0,1 0 0 0 0,0 1 0 0 0,0 5 0 0 0,0-4-6 0 0,-2-1-9 0 0,1-2-3 0 0,0-1 0 0 0,-2 0 0 0 0,0 0 0 0 0,-1 0 0 0 0,2 0 0 0 0,-41 0-24 0 0,28 0 24 0 0,2 0 0 0 0,6 0 0 0 0,2-5 0 0 0,1 2 1 0 0,-1 3 86 0 0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58"/>
    </inkml:context>
    <inkml:brush xml:id="br0">
      <inkml:brushProperty name="width" value="0.05" units="cm"/>
      <inkml:brushProperty name="height" value="0.05" units="cm"/>
      <inkml:brushProperty name="color" value="#4472C4"/>
      <inkml:brushProperty name="ignorePressure" value="1"/>
    </inkml:brush>
  </inkml:definitions>
  <inkml:trace contextRef="#ctx0" brushRef="#br0">1 9 0 0,'0'-5'0'0,"0"1"0"0,0 4 0 0,0 4 0 0,0 0 0 0,0 1 0 0,0 5 0 0,0 3 0 0,0 2 0 0,0-1 0 0,0 5 0 0,0 2 0 0,0 58 0 0,0 2548 0 0,0 69 0 0,0-2687 0 0,0-1 0 0,0-1 0 0,0-3 0 0,0 0 0 0,0 0 0 0,0 2 0 0,0 0 0 0,0-2 0 0,0-2 0 0,0 2 0 0,0 0 0 0,0-1 0 0,0 1 0 0,0 0 0 0,0-3 0 0,0 3 0 0,0-2 0 0,0-1 0 0,0 2 0 0,0-1 0 0,0 1 0 0,0-2 0 0,0 2 0 0,0-2 0 0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59"/>
    </inkml:context>
    <inkml:brush xml:id="br0">
      <inkml:brushProperty name="width" value="0.05" units="cm"/>
      <inkml:brushProperty name="height" value="0.05" units="cm"/>
      <inkml:brushProperty name="color" value="#4472C4"/>
      <inkml:brushProperty name="ignorePressure" value="1"/>
    </inkml:brush>
  </inkml:definitions>
  <inkml:trace contextRef="#ctx0" brushRef="#br0">39 25 0 0,'-4'-2'0'0,"0"-1"0"0,-3-2 0 0,-5-2 0 0,0-1 0 0,15 9 0 0,3 5 0 0,1-2 0 0,0 0 0 0,-2 0 0 0,3 0 0 0,0 1 0 0,3 2 0 0,1 1 0 0,0-2 0 0,1 4 0 0,-2-4 0 0,-3 0 0 0,1-1 0 0,-1 0 0 0,3 3 0 0,3 0 0 0,5 4 0 0,1 2 0 0,3-1 0 0,1 3 0 0,-6-4 0 0,-3-3 0 0,4 3 0 0,5 3 0 0,61 40 0 0,1410 895 0 0,-699-443 0 0,-783-498 0 0,2-1 0 0,74 51 0 0,-78-52 0 0,-3-3 0 0,0 1 0 0,0 0 0 0,0 1 0 0,-3-4 0 0,-2 1 0 0,2 0 0 0,-1-1 0 0,0 1 0 0,-1-2 0 0,-1 1 0 0,4 2 0 0,-2-2 0 0,0 1 0 0,-3-3 0 0,2 1 0 0,-1 2 0 0,2 0 0 0,-1-2 0 0,1 2 0 0,0-1 0 0,0 1 0 0,3 1 0 0,-2-1 0 0,0 1 0 0,3 1 0 0,0 0 0 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0"/>
    </inkml:context>
    <inkml:brush xml:id="br0">
      <inkml:brushProperty name="width" value="0.05" units="cm"/>
      <inkml:brushProperty name="height" value="0.05" units="cm"/>
      <inkml:brushProperty name="color" value="#4472C4"/>
      <inkml:brushProperty name="ignorePressure" value="1"/>
    </inkml:brush>
  </inkml:definitions>
  <inkml:trace contextRef="#ctx0" brushRef="#br0">0 20 0 0,'0'-4'0'0,"0"-5"0"0,0 2 0 0,0 8 0 0,0 2 0 0,0 1 0 0,0 0 0 0,0 0 0 0,0 4 0 0,0 5 0 0,0 9 0 0,0-1 0 0,0 6 0 0,0 1 0 0,0-3 0 0,0-2 0 0,0 3 0 0,0 56 0 0,0 878 0 0,0-951 0 0,0 2 0 0,0-1 0 0,0 0 0 0,0-2 0 0,0-2 0 0,0 2 0 0,0 0 0 0,0-1 0 0,0 0 0 0,0 1 0 0,0 89 0 0,0-90 0 0,0-1 0 0,0 58 0 0,0-53 0 0,0 0 0 0,0-1 0 0,0 2 0 0,0-1 0 0,0 0 0 0,0-2 0 0,0-2 0 0,0-2 0 0,0 151 0 0,0-148 0 0,0-1 0 0,0-2 0 0,0 2 0 0,0 1 0 0,0 0 0 0,0 60 0 0,0-66 0 0,0 4 0 0,0-1 0 0,0 3 0 0,0-1 0 0,0-1 0 0,0 1 0 0,0-2 0 0,0-1 0 0,0 3 0 0,0 0 0 0,0-1 0 0,0 2 0 0,0-1 0 0,0 0 0 0,0 1 0 0,0 1 0 0,0-2 0 0,0-1 0 0,0 0 0 0,0-2 0 0,0 0 0 0,0 0 0 0,0 0 0 0,0-2 0 0,0 2 0 0,0-1 0 0,0 1 0 0,0 0 0 0,0-1 0 0,0 1 0 0,0 0 0 0,0-3 0 0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1"/>
    </inkml:context>
    <inkml:brush xml:id="br0">
      <inkml:brushProperty name="width" value="0.05" units="cm"/>
      <inkml:brushProperty name="height" value="0.05" units="cm"/>
      <inkml:brushProperty name="color" value="#4472C4"/>
      <inkml:brushProperty name="ignorePressure" value="1"/>
    </inkml:brush>
  </inkml:definitions>
  <inkml:trace contextRef="#ctx0" brushRef="#br0">0 1700 0 0,'3'-1'0'0,"-2"-1"0"0,0 2 0 0,2-1 0 0,0-2 0 0,-1 2 0 0,1 0 0 0,5-5 0 0,3 0 0 0,1-1 0 0,-2 0 0 0,5-1 0 0,4-2 0 0,9-8 0 0,9-4 0 0,3-1 0 0,-3 0 0 0,-5 5 0 0,-8 3 0 0,0 2 0 0,2-3 0 0,2 0 0 0,5-4 0 0,-4 2 0 0,-3 4 0 0,-1-2 0 0,3 0 0 0,3-3 0 0,6-2 0 0,-2-1 0 0,-7 5 0 0,0 1 0 0,0 0 0 0,-2 0 0 0,0 0 0 0,-1 1 0 0,2-1 0 0,1 0 0 0,2-2 0 0,1-1 0 0,-4 4 0 0,-5 2 0 0,-3 1 0 0,6-3 0 0,5-2 0 0,0-2 0 0,1 2 0 0,0-2 0 0,-5 3 0 0,-2 3 0 0,-1 0 0 0,2-3 0 0,6-2 0 0,-6 4 0 0,-6 2 0 0,-2 1 0 0,3-1 0 0,6-3 0 0,2-1 0 0,-4 2 0 0,0-1 0 0,1 0 0 0,3-1 0 0,4-4 0 0,5-1 0 0,2-2 0 0,-2 1 0 0,-3 2 0 0,-5 2 0 0,-2 2 0 0,5-2 0 0,4-4 0 0,1 0 0 0,0 0 0 0,-2 1 0 0,0 1 0 0,5-4 0 0,-4 3 0 0,-6 2 0 0,-4 4 0 0,-4 2 0 0,1 0 0 0,5-3 0 0,-1-2 0 0,-1 4 0 0,-3 0 0 0,-6 4 0 0,-2 0 0 0,0 2 0 0,7-5 0 0,5-3 0 0,-3 1 0 0,-7 6 0 0,-3 0 0 0,-2 2 0 0,-2 2 0 0,1-2 0 0,4-2 0 0,-2 1 0 0,-1 1 0 0,-1 0 0 0,-6 5 0 0,2-2 0 0,-1 0 0 0,1 0 0 0,1-2 0 0,0 2 0 0,-1 0 0 0,-2 0 0 0,3 0 0 0,-1 0 0 0,-1 0 0 0,0 0 0 0,0 2 0 0,0-2 0 0,-2 1 0 0,1 0 0 0,3-2 0 0,0 1 0 0,1-1 0 0,3-2 0 0,3-2 0 0,2-2 0 0,2 0 0 0,-6 3 0 0,2-1 0 0,-2 1 0 0,-5 4 0 0,-2 0 0 0,4-1 0 0,0-2 0 0,-4 4 0 0,1-1 0 0,2-2 0 0,-1 2 0 0,-1 0 0 0,-2 1 0 0,1-1 0 0,-1 1 0 0,0-1 0 0,-1 3 0 0,-1-2 0 0,0 3 0 0,-1-2 0 0,4-1 0 0,-1-1 0 0,0 1 0 0,1 1 0 0,0-2 0 0,0 1 0 0,-1-1 0 0,0 1 0 0,-1 1 0 0,2-2 0 0,-2 2 0 0,-2 0 0 0,4-1 0 0,-4 2 0 0,1-2 0 0,0 3 0 0,-2-1 0 0,0 1 0 0,1-2 0 0,-1 1 0 0,0 1 0 0,2-1 0 0,-2-1 0 0,1 1 0 0,-1 1 0 0,0-1 0 0,2-1 0 0,-2 1 0 0,1 1 0 0,0-3 0 0,1 3 0 0,-3-1 0 0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217 17 1288 0 0,'-5'-1'120'0'0,"1"1"0"0"0,-2-1 0 0 0,2-1 0 0 0,-1 1 0 0 0,-4-4 0 0 0,-11-2 527 0 0,18 7-595 0 0,2 1 1 0 0,0-1-1 0 0,-1 0 1 0 0,1 0-1 0 0,0 0 1 0 0,-1 0-1 0 0,1 2 1 0 0,0-2-1 0 0,-2 0 1 0 0,2 0-1 0 0,0 1 0 0 0,0-1 1 0 0,-1 0-1 0 0,1 0 1 0 0,0 1-1 0 0,0-1 1 0 0,0 0-1 0 0,-1 2 1 0 0,1-2-1 0 0,0 0 1 0 0,0 1-1 0 0,0-1 1 0 0,0 0-1 0 0,0 1 1 0 0,0-1-1 0 0,0 0 1 0 0,0 2-1 0 0,-2-2 1 0 0,2 1-1 0 0,0-1 1 0 0,2 0-1 0 0,-2 1 1 0 0,0-1-1 0 0,0 0 1 0 0,0 2-1 0 0,0-2 1 0 0,0 1-1 0 0,0 4 602 0 0,-7 21 305 0 0,-1-1 0 0 0,-1-1 0 0 0,-2 0 0 0 0,-16 29 0 0 0,-18 47 616 0 0,2-12 966 0 0,38-76-1851 0 0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 7 6584 0 0,'0'0'45'0'0,"0"-2"1"0"0,-2 2 0 0 0,2 0-1 0 0,0-1 1 0 0,-1 1 0 0 0,1 0-1 0 0,0-1 1 0 0,-1 1 0 0 0,1 0-1 0 0,-2 0 1 0 0,2-2 0 0 0,0 2-1 0 0,-1 0 1 0 0,1 0 0 0 0,-1 0-1 0 0,1 0 1 0 0,-2 0 0 0 0,2-1-1 0 0,-1 1 1 0 0,1 0 0 0 0,-1 0-1 0 0,1 0 1 0 0,0 0-1 0 0,-2 0 1 0 0,2 1 0 0 0,-1-1-1 0 0,0 0 1 0 0,1 0-8 0 0,-2 2-1 0 0,2-2 1 0 0,0 1 0 0 0,0 0-1 0 0,-1-1 1 0 0,1 2 0 0 0,0-2 0 0 0,0 1-1 0 0,0 0 1 0 0,0-1 0 0 0,0 2-1 0 0,0-2 1 0 0,0 1 0 0 0,0 0-1 0 0,0-1 1 0 0,0 2 0 0 0,0-1-1 0 0,11 43 273 0 0,-9-39-314 0 0,38 183 580 0 0,-37-176-225 0 0,0-1-1 0 0,1 1 1 0 0,0-1-1 0 0,5 10 0 0 0,-8-20-225 0 0,1-1-1 0 0,-1 2 1 0 0,0-2-1 0 0,-1 1 1 0 0,2-1-1 0 0,-1 0 0 0 0,0 0 1 0 0,1 1-1 0 0,-1-1 1 0 0,0 0-1 0 0,2 0 1 0 0,-2 0 16 0 0,1 2 122 0 0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 8 8960 0 0,'-7'-8'1256'0'0,"6"21"-851"0"0,-1-1 1 0 0,-4 23 0 0 0,-1-7-295 0 0,-10 64 151 0 0,15-84-235 0 0,1-5 4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181 10 6256 0 0,'0'0'25'0'0,"0"0"1"0"0,0 0-1 0 0,-1 0 0 0 0,1-1 1 0 0,0 1-1 0 0,0 0 1 0 0,-1 0-1 0 0,1 0 0 0 0,0 0 1 0 0,0 0-1 0 0,0 0 1 0 0,0-1-1 0 0,-1 1 0 0 0,1 0 1 0 0,0 0-1 0 0,0 0 1 0 0,0 0-1 0 0,0-1 1 0 0,-1 1-1 0 0,1 0 0 0 0,0 0 1 0 0,0-1-1 0 0,0 1 1 0 0,0 0-1 0 0,0 0 0 0 0,0-1 1 0 0,0 1-1 0 0,0 0 1 0 0,-2-4 1336 0 0,-4 7-447 0 0,-6 10-821 0 0,2 1-1 0 0,0 0 1 0 0,-11 19-1 0 0,-4 7-8 0 0,16-26-55 0 0,-2 1 21 0 0,1 0 1 0 0,-13 28-1 0 0,19-35 66 0 0,1 0 1 0 0,-1 0-1 0 0,0 0 0 0 0,-1-1 1 0 0,0 0-1 0 0,-8 10 0 0 0,13-17-3 0 0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215 13 3344 0 0,'-2'-1'63'0'0,"2"1"-1"0"0,-1-1 1 0 0,1 1 0 0 0,-1-2 0 0 0,-1 2-1 0 0,2-1 1 0 0,-1 1 0 0 0,0-1 0 0 0,-1 1-1 0 0,2 0 1 0 0,-1-2 0 0 0,-2 2 0 0 0,-7-5 569 0 0,-10 25 776 0 0,5-1-1182 0 0,-21 33 0 0 0,-1 2 144 0 0,29-42-237 0 0,0 0-1 0 0,1 0 0 0 0,-8 18 0 0 0,-11 22 325 0 0,23-47-273 0 0,-1 0 0 0 0,1 1 0 0 0,1-1 0 0 0,-4 11 0 0 0,5-16-64 0 0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 14 6048 0 0,'-32'-12'209'0'0,"32"12"-200"0"0,-1-1 0 0 0,1 1 0 0 0,-2 0 0 0 0,2 0-1 0 0,-1 0 1 0 0,1 0 0 0 0,-1 0 0 0 0,1 0 0 0 0,-2 0 0 0 0,2 0 0 0 0,-1 0-1 0 0,1 0 1 0 0,-1 0 0 0 0,1 0 0 0 0,-2 0 0 0 0,1 0 0 0 0,1 0 0 0 0,-1 1-1 0 0,1-1 1 0 0,0 0 0 0 0,-3 2 0 0 0,2-2 33 0 0,1 0-38 0 0,0 0 0 0 0,0 0 0 0 0,0 0 0 0 0,0 0 0 0 0,0 0 0 0 0,0 0 0 0 0,0 0 0 0 0,-2 0 0 0 0,2 1 0 0 0,0-1 0 0 0,0 0 0 0 0,0 0 0 0 0,0 0 0 0 0,0 0 0 0 0,0 0 0 0 0,0 0 0 0 0,0 0 0 0 0,0 0 0 0 0,0 0 0 0 0,0 0-1 0 0,0 0 1 0 0,0 0 0 0 0,-1 0 0 0 0,1 0 0 0 0,0 0 0 0 0,0 0 0 0 0,0 0 0 0 0,0 1 0 0 0,0-1 0 0 0,0 0 0 0 0,0 0 0 0 0,0 0 0 0 0,0 0 0 0 0,0 0 0 0 0,0 0 0 0 0,0 0 0 0 0,0 0 0 0 0,0 0 0 0 0,0 0 0 0 0,0 0-1 0 0,0 2 1 0 0,0-2 0 0 0,0 0 0 0 0,0 0 0 0 0,0 0 0 0 0,0 0 0 0 0,0 0 0 0 0,0 0 0 0 0,0 0 0 0 0,0 0 0 0 0,0 0 0 0 0,0 0 0 0 0,1 0 0 0 0,-1 1 0 0 0,2 4 109 0 0,0 2 1 0 0,1-2 0 0 0,0 2-1 0 0,-1-2 1 0 0,2 2 0 0 0,0-2-1 0 0,-1 1 1 0 0,1-1 0 0 0,5 4-1 0 0,50 50 1098 0 0,-39-39-893 0 0,-8-11-79 0 0,-11-7-127 0 0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 20 4424 0 0,'-11'-5'677'0'0,"10"2"-209"0"0,9 2-251 0 0,-2 1-190 0 0,2-2 0 0 0,0 1-1 0 0,-1 0 1 0 0,10-3 0 0 0,-15 4 6 0 0,0-2 1 0 0,1 2-1 0 0,0 0 1 0 0,-1-1-1 0 0,1 1 1 0 0,0 0-1 0 0,-2 0 1 0 0,2 0-1 0 0,-1 1 1 0 0,1-1-1 0 0,0 0 1 0 0,-1 2-1 0 0,1-2 1 0 0,-2 1-1 0 0,2-1 1 0 0,2 3-1 0 0,-5-2 4 0 0,2-1 0 0 0,-2 0 0 0 0,1 0 0 0 0,-1 1-1 0 0,1-1 1 0 0,-1 0 0 0 0,0 2 0 0 0,2-2 0 0 0,-2 1 0 0 0,0-1 0 0 0,1 0 0 0 0,-1 1-1 0 0,0-1 1 0 0,1 2 0 0 0,-1-2 0 0 0,0 1 0 0 0,0-1 0 0 0,0 1 0 0 0,0-1 0 0 0,2 2-1 0 0,-2-2 1 0 0,0 1 0 0 0,-4 22 506 0 0,-3-5-302 0 0,-17 32 0 0 0,-9 19 291 0 0,14-26-178 0 0,12-30-107 0 0,2 2 0 0 0,0-2-1 0 0,-1 2 1 0 0,-3 19 0 0 0,9-32-183 0 0,0-1-1 0 0,0 0 0 0 0,0 1 0 0 0,0-1 1 0 0,0 0-1 0 0,0 1 0 0 0,0-1 0 0 0,0 0 1 0 0,0 1-1 0 0,0-2 0 0 0,0 1 0 0 0,1 0 1 0 0,-1 1-1 0 0,0-1 0 0 0,2 0 0 0 0,-2 1 1 0 0,1-1-1 0 0,-1 0 0 0 0,1-1 0 0 0,-1 2 1 0 0,2-1-1 0 0,-2 0 0 0 0,1-1 0 0 0,0 2 1 0 0,-1-1-1 0 0,2-1 0 0 0,-1 1 0 0 0,0-1 1 0 0,-1 2-1 0 0,2-2 0 0 0,-1 1 0 0 0,2 0 1 0 0,-1-1-25 0 0,1 0-1 0 0,0 2 1 0 0,-1-2 0 0 0,1 0 0 0 0,0 0 0 0 0,-1 0 0 0 0,1 0 0 0 0,0 0 0 0 0,-1-2 0 0 0,0 2 0 0 0,0-1 0 0 0,1 1 0 0 0,0-1 0 0 0,-1 1 0 0 0,5-4 0 0 0,33-15 92 0 0,-8 7-95 0 0,-24 11-30 0 0,-4 1-4 0 0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195 8 104 0 0,'-24'-8'1531'0'0,"14"8"-409"0"0,10 0-1105 0 0,0 0 0 0 0,0 1 0 0 0,0-1 0 0 0,0 0 1 0 0,0 0-1 0 0,0 0 0 0 0,0 0 0 0 0,0 0 1 0 0,0 2-1 0 0,0-2 0 0 0,0 0 0 0 0,0 0 0 0 0,0 0 1 0 0,0 0-1 0 0,0 1 0 0 0,0-1 0 0 0,0 0 0 0 0,0 0 1 0 0,0 0-1 0 0,0 0 0 0 0,0 0 0 0 0,0 0 0 0 0,2 1 1 0 0,-2-1-1 0 0,0 0 0 0 0,0 0 0 0 0,0 0 0 0 0,0 0 1 0 0,0 0-1 0 0,0 0 0 0 0,0 0 0 0 0,0 2 1 0 0,1-2-1 0 0,-1 0 0 0 0,0 0 0 0 0,0 0 0 0 0,0 0 1 0 0,0 1 198 0 0,1-1 1 0 0,-1 1 0 0 0,0 1-1 0 0,0-1 1 0 0,0 0 0 0 0,0-1 0 0 0,0 2-1 0 0,-1-1 1 0 0,1 0 0 0 0,0-1 0 0 0,0 2-1 0 0,0-1 1 0 0,-1 0 0 0 0,1-1 0 0 0,-2 3-1 0 0,0 6 314 0 0,-17 45 512 0 0,-100 262 2765 0 0,103-280-2804 0 0,11-26-205 0 0,10-24-599 0 0,-1 2-168 0 0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1 7232 0 0,'0'0'13'0'0,"0"0"0"0"0,0 0 0 0 0,0 0 0 0 0,0 0 0 0 0,0 0 0 0 0,0 0 0 0 0,0 0 0 0 0,0 0 1 0 0,0 0-1 0 0,0 0 0 0 0,0 1 0 0 0,0-1 0 0 0,0 0 0 0 0,0 0 0 0 0,0 0 0 0 0,0 0 0 0 0,0 0 0 0 0,0 0 0 0 0,0 0 0 0 0,0 0 1 0 0,0 0-1 0 0,0 0 0 0 0,0 0 0 0 0,0 0 0 0 0,0 0 0 0 0,0 2 0 0 0,0-2 0 0 0,0 0 0 0 0,0 0 0 0 0,0 0 0 0 0,-2 0 0 0 0,2 0 1 0 0,0 0-1 0 0,0 0 0 0 0,0 0 0 0 0,0 0 0 0 0,0 0 0 0 0,0 0 0 0 0,0 0 0 0 0,0 0 0 0 0,0 0 0 0 0,0 0 0 0 0,0 0 0 0 0,0 0 1 0 0,0 0-1 0 0,0 0 0 0 0,-1 0 0 0 0,1 0 0 0 0,8 14 207 0 0,-5-7-163 0 0,21 41 110 0 0,-22-41-148 0 0,2-2-1 0 0,0 0 1 0 0,0 2 0 0 0,7 6-1 0 0,-7-10-5 0 0,-1 2 0 0 0,1-1 0 0 0,-2 0 0 0 0,1 0 0 0 0,0 2 0 0 0,2 4 0 0 0,35 105 678 0 0,-23-62-36 0 0,-14-38-48 0 0,1-2 0 0 0,1 1 0 0 0,7 14 1 0 0,-9-23-225 0 0,5 3 964 0 0,-8-8-1097 0 0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 91 424 0 0,'-3'-2'389'0'0,"0"1"-1"0"0,2 0 1 0 0,-2-1-1 0 0,1 1 1 0 0,0 0-1 0 0,0-1 1 0 0,0 0 0 0 0,-3-4-1 0 0,8 4-141 0 0,-2-1 1 0 0,0 0-1 0 0,2 1 0 0 0,0-1 0 0 0,-1 0 0 0 0,0 1 0 0 0,0-1 0 0 0,1 2 1 0 0,0-2-1 0 0,3-1 0 0 0,-4 3-159 0 0,0-1 0 0 0,0 1 1 0 0,-1 0-1 0 0,0-1 0 0 0,1 0 0 0 0,0 0 1 0 0,0 1-1 0 0,-2-2 0 0 0,4-1 0 0 0,-4 2 18 0 0,1 0-1 0 0,0 0 0 0 0,1 0 1 0 0,-1 1-1 0 0,0 0 0 0 0,1-2 1 0 0,-1 2-1 0 0,2-1 0 0 0,-2 1 1 0 0,3-2-1 0 0,-3 2-51 0 0,-1 1 0 0 0,2 0 0 0 0,-1-1 0 0 0,-1 1 0 0 0,1 0 0 0 0,1-2 0 0 0,-2 2 1 0 0,1 0-1 0 0,0 0 0 0 0,1-1 0 0 0,-2 1 0 0 0,1 0 0 0 0,0 0 0 0 0,1 0 0 0 0,-1 0 0 0 0,-1 0 0 0 0,1 0 0 0 0,1 1 0 0 0,-1-1 0 0 0,-1 0 0 0 0,1 0 0 0 0,1 0 0 0 0,-1 2 0 0 0,-1-2 0 0 0,1 0 1 0 0,1 1-1 0 0,-2-1 0 0 0,1 1 0 0 0,0-1 0 0 0,-1 2 0 0 0,2-2 0 0 0,-2 1 0 0 0,1-1 0 0 0,-1 1 0 0 0,1-1 0 0 0,-1 2 0 0 0,2-1 0 0 0,-2-1 0 0 0,0 1 0 0 0,1 1 0 0 0,-1-1 0 0 0,0-1 1 0 0,1 1-1 0 0,-1 2 0 0 0,3 5 106 0 0,0 1 1 0 0,-2-1 0 0 0,0 2 0 0 0,2 8 0 0 0,-3-10-5 0 0,1 0-62 0 0,-1 0 0 0 0,0-1-1 0 0,0 1 1 0 0,-1 0-1 0 0,0 0 1 0 0,-1-1 0 0 0,1 1-1 0 0,-2-2 1 0 0,2 2 0 0 0,-3-1-1 0 0,-1 8 1 0 0,-1-3-11 0 0,6-11-70 0 0,0 2-3 0 0,0-2-2 0 0,0-1 0 0 0,0-1 1 0 0,3-9 3 0 0,4-11-8 0 0,1 0 1 0 0,1 3-2 0 0,0 6 4 0 0,-7 10-2 0 0,0-2 1 0 0,1 0 0 0 0,0 0-1 0 0,-2 0 1 0 0,0 0 0 0 0,3-8-1 0 0,6-10 84 0 0,12-7 224 0 0,-22 28-292 0 0,0 1-1 0 0,0-2 1 0 0,0 2 0 0 0,0 0 0 0 0,0-1-1 0 0,0 1 1 0 0,2-1 0 0 0,-2 1 0 0 0,0 0 0 0 0,0-2-1 0 0,1 2 1 0 0,-1 0 0 0 0,0-1 0 0 0,0 1-1 0 0,1 0 1 0 0,-1-1 0 0 0,0 1 0 0 0,2 0-1 0 0,-2 0 1 0 0,0-2 0 0 0,1 2 0 0 0,-1 0-1 0 0,1 0 1 0 0,-1 0 0 0 0,0 0 0 0 0,2 0-1 0 0,-2-1 1 0 0,1 1 0 0 0,-1 0 0 0 0,0 0 0 0 0,1 0-1 0 0,-1 0 1 0 0,2 0 0 0 0,-2 0 0 0 0,1 0-1 0 0,-1 0 1 0 0,0 1 0 0 0,1-1 0 0 0,-1 0-1 0 0,2 0 1 0 0,-2 0 0 0 0,0 0 0 0 0,1 0-1 0 0,-1 2 1 0 0,0-2 0 0 0,1 0 0 0 0,-1 0-1 0 0,0 1 1 0 0,2-1 0 0 0,-2 0 0 0 0,0 0-1 0 0,1 1 1 0 0,-1-1 0 0 0,0 2 0 0 0,3 0 47 0 0,-2 1-1 0 0,0 0 1 0 0,2-1 0 0 0,-2 2 0 0 0,1-1-1 0 0,-1 0 1 0 0,-1 1 0 0 0,3 4 0 0 0,-3-4-51 0 0,4 13 219 0 0,0 35-1 0 0,-4-33-215 0 0,0 6-9 0 0,0-4-5 0 0,-2-9-4 0 0,1-2-2 0 0,0 4 8 0 0,1 26 6 0 0,0-33 148 0 0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 7 856 0 0,'-5'-2'82'0'0,"3"1"-26"0"0,1 1 0 0 0,0-1 0 0 0,1 1 0 0 0,-2 0 0 0 0,1-2 0 0 0,0 2 0 0 0,-1 0 0 0 0,1 0 0 0 0,0 0 0 0 0,-1 0 0 0 0,1-1 0 0 0,0 1 0 0 0,-3 1 0 0 0,4-1 1 0 0,-2 2 1 0 0,2-2-1 0 0,-1 1 0 0 0,1-1 0 0 0,-1 1 0 0 0,1 1 0 0 0,-2-2 0 0 0,2 1 0 0 0,-1 0 0 0 0,1-1 0 0 0,0 2 0 0 0,-1-1 0 0 0,1 0 0 0 0,0-1 0 0 0,0 2 0 0 0,0-1 0 0 0,-2 0 0 0 0,2-1 0 0 0,0 2 0 0 0,0-1 0 0 0,0 0 1 0 0,0 2-1 0 0,-12 94 1974 0 0,4-39-872 0 0,3-1 0 0 0,1 80 1 0 0,7-103-769 0 0,-2-17-74 0 0,0 0 0 0 0,-2 26 0 0 0,5-18 124 0 0,-4-22-375 0 0,1-2-1 0 0,-1 2 1 0 0,0 0-1 0 0,2-1 1 0 0,-2 1-1 0 0,0-2 1 0 0,0 2-1 0 0,-2 5 1 0 0,0 5 578 0 0,2-9-336 0 0,2-9 63 0 0,13-32-147 0 0,-10 19-168 0 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13 100 4640 0 0,'-2'-4'48'0'0,"0"3"88"0"0,1-2 0 0 0,0 0 1 0 0,-1 2-1 0 0,1-2 1 0 0,1 1-1 0 0,-1-1 1 0 0,-1 2-1 0 0,2-2 0 0 0,-1-4 1 0 0,10 3-75 0 0,2-2-11 0 0,0-1 0 0 0,-1 2-1 0 0,2-1 1 0 0,0 2-1 0 0,0 0 1 0 0,20-4-1 0 0,82-10 933 0 0,-76 12-341 0 0,-36 6-585 0 0,-1-1 0 0 0,0 1 0 0 0,1 0 1 0 0,-1 0-1 0 0,0 0 0 0 0,1 0 0 0 0,-1 0 0 0 0,0 0 0 0 0,1 1 0 0 0,-1-1 1 0 0,0 0-1 0 0,1 2 0 0 0,-1-2 0 0 0,0 0 0 0 0,1 1 0 0 0,-1-1 0 0 0,0 1 1 0 0,1-1-1 0 0,-1 2 0 0 0,-1-1 0 0 0,1-1 0 0 0,1 1 0 0 0,-1 1 0 0 0,-1-1 1 0 0,1-1-1 0 0,1 1 0 0 0,-2 1 0 0 0,1-1 0 0 0,-1 0 0 0 0,1 1 0 0 0,-1-1 0 0 0,0 0 1 0 0,2 1-1 0 0,-2-1 0 0 0,1 2 0 0 0,0 2-5 0 0,-1 2 0 0 0,2-2 0 0 0,-2 0 0 0 0,0 2 0 0 0,0-2 0 0 0,-2 11 0 0 0,-4-5-22 0 0,4-10-22 0 0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9 5824 0 0,'-12'10'80'0'0,"9"-9"175"0"0,12 0 50 0 0,23-3-111 0 0,39-6 0 0 0,-38 4 79 0 0,42-3 0 0 0,-27 11 498 0 0,-45-4-667 0 0,-1 0 0 0 0,2 1 1 0 0,-1-1-1 0 0,0 2 0 0 0,-1-1 0 0 0,1-1 0 0 0,0 1 0 0 0,-1 1 0 0 0,1-1 0 0 0,0 2 0 0 0,-2-2 0 0 0,2 0 0 0 0,3 5 0 0 0,-6-5-82 0 0,2 0 0 0 0,-2-1 0 0 0,1 2 0 0 0,-1-1 0 0 0,0 0-1 0 0,1 1 1 0 0,-1-1 0 0 0,0 0 0 0 0,2 1 0 0 0,-2-1-1 0 0,0 0 1 0 0,0 1 0 0 0,0-1 0 0 0,0 0 0 0 0,0 1 0 0 0,0-1-1 0 0,0 0 1 0 0,0 1 0 0 0,0-1 0 0 0,-2 0 0 0 0,2 1 0 0 0,0-1-1 0 0,-1-1 1 0 0,1 1 0 0 0,-1 1 0 0 0,-1 2 0 0 0,-3 2 34 0 0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80 5176 0 0,'0'0'0'0'0,"0"0"1"0"0,0 0-1 0 0,0 0 1 0 0,0 1-1 0 0,1-1 1 0 0,-1 0-1 0 0,0 0 1 0 0,0 0 0 0 0,0 0-1 0 0,0 0 1 0 0,0 0-1 0 0,2 0 1 0 0,-2 0-1 0 0,0 0 1 0 0,0 0-1 0 0,0 0 1 0 0,0 0-1 0 0,1 0 1 0 0,-1 0-1 0 0,0 0 1 0 0,0-1-1 0 0,0 1 1 0 0,0 0-1 0 0,0 0 1 0 0,1 0-1 0 0,-1 0 1 0 0,0 0-1 0 0,0 0 1 0 0,0 0-1 0 0,0 0 1 0 0,0 0-1 0 0,0 0 1 0 0,0-1-1 0 0,2 1 1 0 0,-2 0 0 0 0,0 0-1 0 0,0 0 1 0 0,0 0-1 0 0,0 0 1 0 0,0-2-1 0 0,0 2 1 0 0,0 0-1 0 0,0 0 1 0 0,0 0-1 0 0,0-1 1 0 0,0 1 0 0 0,0 0 0 0 0,1 0-1 0 0,-1-1 1 0 0,0 1 0 0 0,0 0 0 0 0,0 0 0 0 0,0-2 0 0 0,0 2-1 0 0,1 0 1 0 0,-1 0 0 0 0,0 0 0 0 0,0-1 0 0 0,0 1 0 0 0,2 0-1 0 0,-2 0 1 0 0,0 0 0 0 0,0 0 0 0 0,1-1 0 0 0,-1 1-1 0 0,0 0 1 0 0,0 0 0 0 0,1 0 0 0 0,-1 0 0 0 0,0 0 0 0 0,0 0-1 0 0,2 0 1 0 0,-2 0 0 0 0,0 0 0 0 0,1 0 0 0 0,-1 0 0 0 0,0 0-1 0 0,0 0 1 0 0,1 0 0 0 0,-1 0 0 0 0,0 0 0 0 0,2 0 0 0 0,4 0-1 0 0,1 0 0 0 0,-2 0 0 0 0,2-2 0 0 0,0 1 0 0 0,-1 0 0 0 0,0-1 1 0 0,0 1-1 0 0,6-4 0 0 0,14-3 0 0 0,47-14-2 0 0,-53 16 37 0 0,-1 0 1 0 0,1 1-1 0 0,30-4 1 0 0,-10 7 408 0 0,-38 1-340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7232 0 0,'0'1'22'0'0,"1"0"1"0"0,-1-1-1 0 0,0 1 0 0 0,1 0 1 0 0,-1 0-1 0 0,0-1 0 0 0,1 1 1 0 0,-1 0-1 0 0,0 0 1 0 0,0 0-1 0 0,1-1 0 0 0,-1 3 1 0 0,-1 17 226 0 0,1-15-220 0 0,2 15 244 0 0,1 0 1 0 0,1-1-1 0 0,9 31 0 0 0,-9-40-141 0 0,-1 0-1 0 0,2 1 0 0 0,-1-1 1 0 0,1-1-1 0 0,1 1 0 0 0,0-1 1 0 0,8 11-1 0 0,-14-20-121 0 0,1 0 1 0 0,-1 1-1 0 0,0-1 1 0 0,1 1-1 0 0,-1-1 1 0 0,1 0-1 0 0,-1 1 0 0 0,1-1 1 0 0,-1 0-1 0 0,0 0 1 0 0,1 1-1 0 0,-1-1 1 0 0,1 0-1 0 0,-1 0 0 0 0,1 0 1 0 0,-1 1-1 0 0,2-1 1 0 0,-1 0 22 0 0,5 1 81 0 0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0 559 1608 0 0,'0'0'257'0'0,"1"-10"199"0"0,51-108 843 0 0,-28 67-1046 0 0,3-1-51 0 0,52-75 0 0 0,-29 47 218 0 0,-38 64 61 0 0,-12 15-425 0 0,2 1 0 0 0,-2-1 0 0 0,0 1 0 0 0,1 0-1 0 0,-1-2 1 0 0,1 2 0 0 0,-1 0 0 0 0,2-1 0 0 0,-2 1 0 0 0,0 0 0 0 0,1-1-1 0 0,-1 1 1 0 0,1 0 0 0 0,-1 0 0 0 0,2 0 0 0 0,-2 0 0 0 0,1-2-1 0 0,-1 2 1 0 0,1 0 0 0 0,-1 0 0 0 0,2 0 0 0 0,-1 0 0 0 0,0 0-1 0 0,-2 22 556 0 0,-4 16-233 0 0,-3 1-1 0 0,-2 0 1 0 0,-23 61 0 0 0,29-90-287 0 0,1 1 1 0 0,1 0 0 0 0,0 1 0 0 0,1-2-1 0 0,0 2 1 0 0,1-1 0 0 0,0 0-1 0 0,2 15 1 0 0,-2-26-79 0 0,0 2 0 0 0,0-2 1 0 0,0 0-1 0 0,0 1 0 0 0,0-1 0 0 0,0 0 1 0 0,0 1-1 0 0,0-1 0 0 0,0 0 0 0 0,0 2 1 0 0,0-2-1 0 0,2 0 0 0 0,-2 1 0 0 0,0-1 0 0 0,0 0 1 0 0,0 1-1 0 0,1-1 0 0 0,-1 0 0 0 0,0 0 1 0 0,0 2-1 0 0,0-2 0 0 0,1 0 0 0 0,-1 0 0 0 0,2 1 1 0 0,6-5 232 0 0,6-16-70 0 0,60-111 162 0 0,6-10-80 0 0,-68 117-141 0 0,13-29-1 0 0,7-14 94 0 0,-23 47 38 0 0,-9 21-225 0 0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208 4 6048 0 0,'-1'-2'17'0'0,"1"2"1"0"0,-2 0 0 0 0,1-1-1 0 0,0 1 1 0 0,1 0 0 0 0,-2 0-1 0 0,1 0 1 0 0,0 0 0 0 0,1 0-1 0 0,-2 0 1 0 0,1 0 0 0 0,0 0-1 0 0,-1 0 1 0 0,2 0 0 0 0,-1 0-1 0 0,0 0 1 0 0,-1 1-1 0 0,2-1 1 0 0,-1 0 0 0 0,0 0-1 0 0,-1 2 1 0 0,2-2 0 0 0,-1 1-1 0 0,0-1 1 0 0,1 0 0 0 0,-2 1-1 0 0,2-1 1 0 0,-1 2 0 0 0,0-1-1 0 0,-17 20 134 0 0,17-21-137 0 0,-23 34 132 0 0,1-1 0 0 0,2 3 0 0 0,1-1 0 0 0,1 2-1 0 0,-21 62 1 0 0,36-93-143 0 0,3 2 0 0 0,-2 0 0 0 0,2 2 0 0 0,0-2 0 0 0,-1 0 0 0 0,1 0 0 0 0,1 0 0 0 0,0 1 0 0 0,1-1 0 0 0,-1 0 0 0 0,2 0 0 0 0,-1 0-1 0 0,4 11 1 0 0,-5-18 3 0 0,2 0 0 0 0,-2 1 0 0 0,1-1 0 0 0,-1 0 0 0 0,1 1 0 0 0,1-2 0 0 0,-2 1 0 0 0,1 0 0 0 0,0 1 0 0 0,1-2 0 0 0,-1 1 0 0 0,-1 0 0 0 0,1-1 0 0 0,1 2 0 0 0,-1-2 0 0 0,0 1 0 0 0,1-1 0 0 0,-1 1-1 0 0,0-1 1 0 0,1 0 0 0 0,-1 0 0 0 0,0 2 0 0 0,1-2 0 0 0,-1 0 0 0 0,0 0 0 0 0,2 0 0 0 0,-2 0 0 0 0,1 0 0 0 0,-1 0 0 0 0,0 0 0 0 0,1-2 0 0 0,0 2 0 0 0,4-1 26 0 0,-1 0 0 0 0,0-2 0 0 0,-1 2 0 0 0,2-2 0 0 0,-2 0 1 0 0,9-5-1 0 0,10-8 243 0 0,35-34 0 0 0,-44 35-137 0 0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88 85 6472 0 0,'-1'0'88'0'0,"-2"2"-1"0"0,2-1 1 0 0,-1 0 0 0 0,0 1 0 0 0,0-1 0 0 0,1 0 0 0 0,0 1 0 0 0,-2-1-1 0 0,2 2 1 0 0,-1-2 0 0 0,1 0 0 0 0,0 2 0 0 0,1-2 0 0 0,-3 5-1 0 0,-12 28 727 0 0,14-31-812 0 0,-4 13 197 0 0,-3 3-25 0 0,1 1 0 0 0,2 0 0 0 0,-1 0 0 0 0,2 0 0 0 0,2 0 0 0 0,-4 30 0 0 0,6-47-150 0 0,0 0 0 0 0,2-1 1 0 0,-2 2-1 0 0,0-1 0 0 0,1 0 0 0 0,-1-1 0 0 0,1 1 0 0 0,-1 0 0 0 0,3 3 0 0 0,-2-6-14 0 0,1 2-1 0 0,-2-1 1 0 0,1 0 0 0 0,0-1-1 0 0,-1 2 1 0 0,2-1 0 0 0,-1-1-1 0 0,0 1 1 0 0,1-1-1 0 0,-1 2 1 0 0,-1-2 0 0 0,1 1-1 0 0,1-1 1 0 0,-1 0 0 0 0,0 1-1 0 0,1-1 1 0 0,-1 0 0 0 0,0 0-1 0 0,1 0 1 0 0,-1 0 0 0 0,0 2-1 0 0,3-4 1 0 0,-2 2-4 0 0,0 0 0 0 0,0 0 0 0 0,-1-1 0 0 0,2 1 0 0 0,-2-1 0 0 0,0 1 0 0 0,1-2 0 0 0,0 1 0 0 0,0 1 0 0 0,-1-1 0 0 0,0-1 0 0 0,1 1 0 0 0,2-2 0 0 0,16-19 47 0 0,-18 18-45 0 0,12-14 18 0 0,-1 0 0 0 0,-1-2 0 0 0,-1 1-1 0 0,-2-1 1 0 0,0-1 0 0 0,-1 1-1 0 0,0-2 1 0 0,-2 1 0 0 0,6-31 0 0 0,-11 41-18 0 0,0-1 0 0 0,1 2 0 0 0,-1-2 1 0 0,-1 1-1 0 0,-3-21 0 0 0,3 31-7 0 0,-1-1-1 0 0,1 1 1 0 0,0 1 0 0 0,-1-1-1 0 0,1-1 1 0 0,-2 1-1 0 0,2 1 1 0 0,-1-1 0 0 0,1-1-1 0 0,-1 1 1 0 0,-1 1 0 0 0,2-1-1 0 0,-1 1 1 0 0,0-2-1 0 0,-1 2 1 0 0,2-1 0 0 0,-1 1-1 0 0,0-1 1 0 0,-1 1 0 0 0,2-2-1 0 0,-1 2 1 0 0,0 0 0 0 0,-1 0-1 0 0,1-1 1 0 0,0 1-1 0 0,-1 0 1 0 0,1 0 0 0 0,0 0-1 0 0,1 0 1 0 0,-2 0 0 0 0,1 0-1 0 0,0 0 1 0 0,-2 1-1 0 0,0-1 2 0 0,-2 0-2 0 0,0 2 0 0 0,-1-1 0 0 0,1 0 0 0 0,1 1 0 0 0,-1-1 0 0 0,-1 0 0 0 0,2 2 0 0 0,0 0 0 0 0,-1-1 0 0 0,1 1 0 0 0,0 0 0 0 0,0-1 0 0 0,0 2 0 0 0,0-1 0 0 0,0 1 0 0 0,0 0 0 0 0,-4 5 0 0 0,-4 7 0 0 0,0 2 0 0 0,1-2 0 0 0,-9 20 0 0 0,18-32 0 0 0,-1 1 0 0 0,0 0 0 0 0,2-1 0 0 0,-2 2 0 0 0,2-1 0 0 0,-2 11 0 0 0,2-1 0 0 0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93 4 5392 0 0,'0'0'11'0'0,"0"0"0"0"0,0-1 0 0 0,0 1 0 0 0,0 0 0 0 0,0 0 0 0 0,-1 0 0 0 0,1 0 0 0 0,0 0 0 0 0,0-2 0 0 0,0 2 0 0 0,0 0 0 0 0,0 0 0 0 0,0 0 0 0 0,-1 0 0 0 0,1 0 0 0 0,0 0 0 0 0,0 0 0 0 0,0 0 1 0 0,0-1-1 0 0,0 1 0 0 0,-2 0 0 0 0,2 0 0 0 0,0 0 0 0 0,0 0 0 0 0,0 0 0 0 0,-1 0 0 0 0,1 0 0 0 0,0 0 0 0 0,0 0 0 0 0,0 0 0 0 0,0 0 0 0 0,-1 0 0 0 0,1 0 0 0 0,0 0 0 0 0,0 0 0 0 0,0 0 0 0 0,0 0 0 0 0,-2 1 0 0 0,2-1 0 0 0,0 0 0 0 0,0 0 0 0 0,0 0 0 0 0,0 0 0 0 0,0 0 0 0 0,-1 0 0 0 0,-7 12 619 0 0,-45 235 378 0 0,33-135-889 0 0,18-105-102 0 0,2-1 1 0 0,-1 1 0 0 0,1 1-1 0 0,1 8 1 0 0,1 7 127 0 0,-1-22 330 0 0,2-8-354 0 0,2-13-78 0 0,-4 4 5 0 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 4744 0 0,'0'0'4'0'0,"0"0"0"0"0,0 0 0 0 0,0 0 0 0 0,0 0 0 0 0,0 0 0 0 0,0 0 0 0 0,0 0 0 0 0,0 0 0 0 0,0-1 0 0 0,0 1 0 0 0,0 0 0 0 0,0 0 0 0 0,0 0 0 0 0,0 0 0 0 0,0 0 0 0 0,0 0 0 0 0,0 0 0 0 0,0 0 0 0 0,0 0 0 0 0,0 0 0 0 0,0 0 0 0 0,0-2 0 0 0,0 2 0 0 0,0 0 0 0 0,0 0 0 0 0,0 0 0 0 0,0 0 0 0 0,0 0 0 0 0,0 0 0 0 0,0 0 0 0 0,0 0 0 0 0,0 0 0 0 0,0 0 1 0 0,0 0-1 0 0,0 0 0 0 0,1 0 0 0 0,-1 0 0 0 0,0 0 0 0 0,0 0 0 0 0,0-1 0 0 0,0 1 0 0 0,0 0 0 0 0,0 0 0 0 0,0 0 0 0 0,0 0 0 0 0,0 0 0 0 0,0 0 0 0 0,0 0 0 0 0,0 0 0 0 0,2 0 0 0 0,-2 0 0 0 0,0 0 0 0 0,13 0 350 0 0,-5 0-264 0 0,12 0 35 0 0,11 0 126 0 0,1 0-1 0 0,-2 3 0 0 0,36 5 1 0 0,-65-7-221 0 0,2-1 1 0 0,-2 1-1 0 0,0-1 1 0 0,1 0-1 0 0,0 2 0 0 0,0-1 1 0 0,-1-1-1 0 0,0 1 1 0 0,1 1-1 0 0,-1-1 1 0 0,0-1-1 0 0,1 1 1 0 0,-1 1-1 0 0,0-1 0 0 0,1 0 1 0 0,-1 1-1 0 0,-1-1 1 0 0,1 2-1 0 0,2 1 1 0 0,-2-2 4 0 0,1 2 0 0 0,-2-1 1 0 0,1 1-1 0 0,-1 0 0 0 0,1-1 1 0 0,-1 1-1 0 0,0 0 0 0 0,0-2 1 0 0,0 6-1 0 0,-1 6 46 0 0,-2-1 1 0 0,1 0-1 0 0,-1-1 1 0 0,-6 16-1 0 0,-9 15 184 0 0,-22 38 0 0 0,-6 17 92 0 0,38-82-219 0 0,-18 28 0 0 0,1-2 236 0 0,17-15 1696 0 0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82 0 6048 0 0,'-6'11'777'0'0,"-2"14"-562"0"0,0 0 0 0 0,-6 45 0 0 0,4-16-189 0 0,-20 122-2 0 0,25-144 126 0 0,5-30 60 0 0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 60 6584 0 0,'5'-3'155'0'0,"1"1"1"0"0,0-1-1 0 0,0 2 1 0 0,-1-2-1 0 0,7 0 0 0 0,1-2 19 0 0,-1 1 8 0 0,-1 0 0 0 0,24-5-1 0 0,-5 1 32 0 0,-20 5-163 0 0,28-8 181 0 0,-35 11-206 0 0,0 0 0 0 0,-2 0 0 0 0,2-1 0 0 0,-1 1 1 0 0,1 0-1 0 0,0 1 0 0 0,-1-1 0 0 0,1 0 0 0 0,0 2 0 0 0,-1-2 0 0 0,1 1 1 0 0,2 0-1 0 0,-3 1 7 0 0</inkml:trace>
  <inkml:trace contextRef="#ctx0" brushRef="#br0" timeOffset="1">2 269 6152 0 0,'0'0'2'0'0,"-1"0"0"0"0,1 0 1 0 0,0-1-1 0 0,0 1 0 0 0,0 0 0 0 0,0 0 1 0 0,0-1-1 0 0,0 1 0 0 0,0 0 0 0 0,0 0 1 0 0,0-2-1 0 0,0 2 0 0 0,0 0 1 0 0,0 0-1 0 0,0-1 0 0 0,0 1 0 0 0,0 0 1 0 0,0 0-1 0 0,0-1 0 0 0,0 1 0 0 0,0 0 1 0 0,0 0-1 0 0,0-2 0 0 0,0 2 0 0 0,0 0 1 0 0,0 0-1 0 0,0 0 0 0 0,1-1 0 0 0,-1 1 1 0 0,0 0-1 0 0,0 0 0 0 0,0 0 1 0 0,0-1-1 0 0,2 1 0 0 0,-2 0 0 0 0,0 0 1 0 0,0 0-1 0 0,0 0 0 0 0,1 0 0 0 0,-1-2 1 0 0,0 2-1 0 0,0 0 0 0 0,1 0 0 0 0,-1 0 1 0 0,0 0-1 0 0,0 0 0 0 0,2 0 0 0 0,-2 0 1 0 0,0 0-1 0 0,1 0 0 0 0,11-5 37 0 0,52-24-13 0 0,-24 9-6 0 0,0 2 0 0 0,55-16 0 0 0,-90 32-16 0 0,2 1 0 0 0,-2 1 1 0 0,0-1-1 0 0,2 1 0 0 0,-2 0 1 0 0,1 0-1 0 0,0 1 0 0 0,0-1 1 0 0,6 3-1 0 0,0-1 1 0 0,-7 4 17 0 0,-4-5-12 0 0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2 325 4200 0 0,'-1'-4'74'0'0,"1"3"96"0"0,11-4 34 0 0,171-67 1505 0 0,-151 57-556 0 0,46-29-1 0 0,-61 33-630 0 0</inkml:trace>
  <inkml:trace contextRef="#ctx0" brushRef="#br0" timeOffset="1">414 0 5720 0 0,'-5'13'384'0'0,"0"1"0"0"0,-1-1-1 0 0,2 0 1 0 0,0 2 0 0 0,2-2 0 0 0,-1 2 0 0 0,2-2 0 0 0,-1 2 0 0 0,2 0-1 0 0,3 25 1 0 0,-6 26 237 0 0,1-16-72 0 0,2-50-505 0 0,-2-3-23 0 0,1-4-6 0 0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44 3992 0 0,'1'-3'12'0'0,"1"2"56"0"0,-1-2-1 0 0,0 1 1 0 0,1 0-1 0 0,-1 0 1 0 0,0-1-1 0 0,1 2 0 0 0,-1-2 1 0 0,2 2-1 0 0,-2-1 1 0 0,2 0-1 0 0,-2 0 1 0 0,2 1-1 0 0,-2 0 1 0 0,2-1-1 0 0,-1 1 1 0 0,0 0-1 0 0,4-2 1 0 0,4 2 95 0 0,-1-2 0 0 0,0 2 0 0 0,1-1 1 0 0,-1 2-1 0 0,0-1 0 0 0,1 2 0 0 0,12 1 1 0 0,1 2 170 0 0,45 10 0 0 0,-67-12-288 0 0,2-2 0 0 0,-2 0 0 0 0,1 1-1 0 0,-1-1 1 0 0,2 1 0 0 0,-2 1 0 0 0,0-2 0 0 0,1 1-1 0 0,-1 0 1 0 0,0 1 0 0 0,2-1 0 0 0,-2-1 0 0 0,1 1-1 0 0,-2 1 1 0 0,1-1 0 0 0,0 2 0 0 0,1-2 0 0 0,-1 0-1 0 0,-1 1 1 0 0,1-1 0 0 0,2 4 0 0 0,-3-2 9 0 0,0 0 1 0 0,1-1 0 0 0,-1 2 0 0 0,0-1-1 0 0,0 0 1 0 0,0-1 0 0 0,0 2-1 0 0,-1-1 1 0 0,1 0 0 0 0,-1-1 0 0 0,1 1-1 0 0,-3 4 1 0 0,-2 5 99 0 0,-2 0 0 0 0,2-2 1 0 0,-2 2-1 0 0,-16 19 0 0 0,-45 54 538 0 0,52-69-572 0 0,14-14-72 0 0,0 0 0 0 0,0 0 0 0 0,0-1-1 0 0,1 2 1 0 0,-2-2 0 0 0,2 2 0 0 0,0-2 0 0 0,-1 2-1 0 0,1-2 1 0 0,0 2 0 0 0,-1-1 0 0 0,1 1 0 0 0,-2 4-1 0 0,3-3 0 0 0,0-2-1 0 0,0 1 0 0 0,0 1 0 0 0,0-1 1 0 0,0 1-1 0 0,2-2 0 0 0,-2 2 0 0 0,1-1 1 0 0,0 0-1 0 0,1 1 0 0 0,-2-2 0 0 0,1 1 1 0 0,2 0-1 0 0,-2-1 0 0 0,3 5 1 0 0,33 44 308 0 0,-29-41-253 0 0,4 5 62 0 0,2-2-1 0 0,-1 1 0 0 0,24 16 1 0 0,17 16 201 0 0,-9-8 210 0 0,-36-20 15 0 0,-7-17-505 0 0,-2 2 0 0 0,0-2 0 0 0,1 0 0 0 0,-1 1 0 0 0,1-1 0 0 0,-1-1 0 0 0,2 1 0 0 0,-2 1 0 0 0,1-1 1 0 0,2 3-1 0 0,-3-4 58 0 0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89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3 104 0 0,'1'0'0'0'0,"-1"-3"0"0"0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207 10 424 0 0,'-4'-3'87'0'0,"-2"-1"16"0"0,5 4-67 0 0,0-1 0 0 0,1 1 0 0 0,-1 0-1 0 0,0-1 1 0 0,1 1 0 0 0,-1 0 0 0 0,0 0 0 0 0,0 0 0 0 0,1 0 0 0 0,-1 0 0 0 0,0 0 0 0 0,0 0 0 0 0,1 0-1 0 0,-1 0 1 0 0,0 0 0 0 0,0 0 0 0 0,1 0 0 0 0,-2 1 0 0 0,1-1 194 0 0,1 1 1 0 0,-1-1-1 0 0,0 1 1 0 0,1-1-1 0 0,-1 1 1 0 0,1 0-1 0 0,-1-1 1 0 0,1 1-1 0 0,0 0 1 0 0,-1 0-1 0 0,1-1 1 0 0,-1 3-1 0 0,-6 8 1224 0 0,-19 23 10 0 0,11-10-948 0 0,3-5 117 0 0,-1-1 0 0 0,-17 21 0 0 0,13-19 361 0 0,1 1 0 0 0,-20 34-1 0 0,35-51-557 0 0,-1 1 650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27 6472 0 0,'1'-1'17'0'0,"0"-1"0"0"0,0 1 1 0 0,0-1-1 0 0,0 1 0 0 0,0-1 1 0 0,0 0-1 0 0,1-2 0 0 0,-2 3-4 0 0,0 1 1 0 0,0-1-1 0 0,0 1 0 0 0,0-1 0 0 0,0 1 0 0 0,0-1 0 0 0,0 1 0 0 0,1-1 1 0 0,-1 1-1 0 0,0-1 0 0 0,0 1 0 0 0,1-1 0 0 0,-1 1 0 0 0,0 0 1 0 0,0-1-1 0 0,1 1 0 0 0,-1-1 0 0 0,1 1 0 0 0,-1 0 0 0 0,0-1 0 0 0,1 1 1 0 0,-1 0-1 0 0,1 0 0 0 0,-1-1 0 0 0,1 1 0 0 0,-1 0 0 0 0,0 0 1 0 0,1 0-1 0 0,-1-1 0 0 0,1 1 0 0 0,-1 0 0 0 0,1 0 0 0 0,0 0 0 0 0,-1 0 1 0 0,1 0-1 0 0,-1 0 0 0 0,1 0 0 0 0,-1 0 0 0 0,1 0 0 0 0,-1 0 1 0 0,1 0-1 0 0,-1 1 0 0 0,1-1 0 0 0,-1 0 0 0 0,1 0 0 0 0,-1 0 0 0 0,0 1 1 0 0,1-1-1 0 0,-1 0 0 0 0,1 1 0 0 0,11 3 159 0 0,-9-4-163 0 0,-1 1 1 0 0,1 0 0 0 0,-1 0 0 0 0,0 0-1 0 0,1 0 1 0 0,-1 0 0 0 0,0 0-1 0 0,0 1 1 0 0,1-1 0 0 0,-1 0-1 0 0,2 3 1 0 0,0-1-1 0 0,-3-2-5 0 0,1 0 0 0 0,-1 0-1 0 0,0 0 1 0 0,1 1 0 0 0,-1-1-1 0 0,0 0 1 0 0,0 1-1 0 0,0-1 1 0 0,0 1 0 0 0,1 1-1 0 0,2 2 6 0 0,7 15 42 0 0,-8-16-41 0 0,-2-3-5 0 0,0 0 0 0 0,0 1 0 0 0,0-1 0 0 0,0 1 0 0 0,0-1 0 0 0,-1 1 0 0 0,1-1 0 0 0,-1 1 0 0 0,1-1 0 0 0,-1 1 0 0 0,0 0 0 0 0,1 3 0 0 0,4 24 100 0 0,-4-23-89 0 0,2 11 89 0 0,0 0 0 0 0,-1 0 0 0 0,-1 0 0 0 0,-1 0 0 0 0,-1 18 0 0 0,0-28-31 0 0,-6 36 620 0 0,-1-2-1 0 0,-15 43 0 0 0,17-67-342 0 0,3-12-87 0 0,1 1 0 0 0,0 0 0 0 0,0 0 0 0 0,0 0 0 0 0,1 0 0 0 0,-1 10 0 0 0,2-16-137 0 0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 13 208 0 0,'-5'-1'20'0'0,"-2"-2"4"0"0,-1 2-1 0 0,-1-3 21 0 0,2 1 9 0 0,3 2-4 0 0,28 4 5788 0 0,-15 1-5217 0 0,2-3-1 0 0,-2 2 0 0 0,2-2 1 0 0,14 0-1 0 0,-23 1-600 0 0,31-1 749 0 0,-21-1-402 0 0,1 0-1 0 0,1 1 1 0 0,-1 1 0 0 0,0 0 0 0 0,-1 1 0 0 0,15 4-1 0 0,-16-3-109 0 0,-7-3-145 0 0,-2 0-1 0 0,2 1 1 0 0,-1-1-1 0 0,1 0 1 0 0,-1 2-1 0 0,1-2 1 0 0,1 5-1 0 0,-4-6-80 0 0,-1 0 0 0 0,0 0 0 0 0,0 1 0 0 0,0-1 0 0 0,0 0 0 0 0,2 0 1 0 0,-2 1-1 0 0,0-1 0 0 0,0 0 0 0 0,0 2 0 0 0,0-2 0 0 0,0 0 0 0 0,0 0 0 0 0,0 1 0 0 0,0-1 0 0 0,0 0 0 0 0,0 1 0 0 0,0-1 0 0 0,0 0 0 0 0,0 2 0 0 0,0-2 0 0 0,0 0 0 0 0,0 0 0 0 0,-2 1 0 0 0,2-1 0 0 0,0 0 0 0 0,0 1 0 0 0,0-1 0 0 0,-1 0 0 0 0,-10 16 291 0 0,6-10-219 0 0,1 0-58 0 0,-16 17 178 0 0,-9 4 42 0 0,-2-2-14 0 0,-28 31 427 0 0,57-55-613 0 0,-2 2-1 0 0,1-2 1 0 0,-1 2-1 0 0,1-2 0 0 0,-1 1 1 0 0,2-1-1 0 0,-2 0 1 0 0,1 1-1 0 0,-1-1 0 0 0,0-1 1 0 0,-3 1-1 0 0,-5 2 216 0 0,12-3-268 0 0,0 0 0 0 0,-1 0-1 0 0,1 0 1 0 0,0 0 0 0 0,0 0 0 0 0,0 0-1 0 0,-1 1 1 0 0,1-1 0 0 0,0 0-1 0 0,0 0 1 0 0,0 0 0 0 0,0 0-1 0 0,-2 0 1 0 0,2 0 0 0 0,0 0-1 0 0,0 2 1 0 0,0-2 0 0 0,0 0-1 0 0,0 0 1 0 0,0 0 0 0 0,-1 0-1 0 0,1 1 1 0 0,0-1 0 0 0,0 0-1 0 0,0 0 1 0 0,0 0 0 0 0,0 0-1 0 0,0 1 1 0 0,0-1 0 0 0,0 0-1 0 0,0 0 1 0 0,0 0 0 0 0,0 2-1 0 0,0-2 1 0 0,0 0 0 0 0,0 0-1 0 0,0 0 1 0 0,0 1 0 0 0,0-1-1 0 0,0 0 1 0 0,0 1-2 0 0,1-1 0 0 0,-1 0 0 0 0,0 2 0 0 0,0-2 0 0 0,2 0 0 0 0,-2 1 0 0 0,0-1 0 0 0,1 0 0 0 0,-1 1 0 0 0,1-1 0 0 0,-1 0 0 0 0,0 0 0 0 0,2 2 0 0 0,-2-2 0 0 0,1 0 0 0 0,-1 0 0 0 0,0 0 0 0 0,1 0 0 0 0,-1 0 0 0 0,2 1 0 0 0,14 2 25 0 0,0-1 0 0 0,0 0 0 0 0,0-2-1 0 0,-2 1 1 0 0,2-2 0 0 0,0-1 0 0 0,16-2 0 0 0,-6-1 187 0 0,0 1 0 0 0,0 1 1 0 0,34 1 250 0 0,-60 6-316 0 0,0-3-130 0 0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76 1504 0 0,'-1'0'42'0'0,"-3"-1"164"0"0,1-1 137 0 0,-2 0 353 0 0,-12-12 1723 0 0,14 12-2155 0 0,43 2 1796 0 0,100 5 480 0 0,-67-6-1413 0 0,17 11-184 0 0,-37-8 235 0 0,-22 2-404 0 0,-18-3 211 0 0,-10-1-150 0 0,-7 0 308 0 0,-35-13-481 0 0,32 13-590 0 0,1-2 1 0 0,-2 1 0 0 0,1-2-1 0 0,0 2 1 0 0,1-2 0 0 0,-1 1-1 0 0,0-1 1 0 0,1-1 0 0 0,0 1-1 0 0,0-1 1 0 0,-8-6 0 0 0,13 10-49 0 0,0-2 1 0 0,-1 1 0 0 0,1 0 0 0 0,0-1-1 0 0,-1 1 1 0 0,1 0 0 0 0,1-1-1 0 0,-1 1 1 0 0,-1 0 0 0 0,2-1 0 0 0,-1 0-1 0 0,1 0 1 0 0,-1 1 0 0 0,1 0-1 0 0,0-2 1 0 0,-2 0 0 0 0,2 2 17 0 0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3"/>
    </inkml:context>
    <inkml:brush xml:id="br0">
      <inkml:brushProperty name="width" value="0.1" units="cm"/>
      <inkml:brushProperty name="height" value="0.1" units="cm"/>
      <inkml:brushProperty name="color" value="#70AD47"/>
    </inkml:brush>
  </inkml:definitions>
  <inkml:trace contextRef="#ctx0" brushRef="#br0">7 19 4200 0 0,'0'-2'129'0'0,"-3"-2"45"0"0,-1-6 776 0 0,4 7-932 0 0,0 3-106 0 0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4"/>
    </inkml:context>
    <inkml:brush xml:id="br0">
      <inkml:brushProperty name="width" value="0.1" units="cm"/>
      <inkml:brushProperty name="height" value="0.1" units="cm"/>
      <inkml:brushProperty name="color" value="#70AD47"/>
    </inkml:brush>
  </inkml:definitions>
  <inkml:trace contextRef="#ctx0" brushRef="#br0">118 1 2472 0 0,'-1'1'0'0'0,"1"1"3"0"0,0-1-2 0 0,0-1 0 0 0,0 0 0 0 0,0 1 0 0 0,0-1 0 0 0,0 2 1 0 0,1-2-1 0 0,-1 0 0 0 0,0 1 0 0 0,0-1 0 0 0,0 0 0 0 0,2 1 1 0 0,-2-1-1 0 0,0 0 0 0 0,1 2 0 0 0,-1-2 0 0 0,0 0 0 0 0,1 1 1 0 0,-1-1-1 0 0,0 0 0 0 0,2 0 0 0 0,-2 0 0 0 0,0 1 0 0 0,1-1 1 0 0,-1 0-1 0 0,0 0 0 0 0,3 0 0 0 0,6 7 20 0 0,32 49 73 0 0,-17-35 2 0 0,-14-13-37 0 0,-5-1 33 0 0,2 0 1 0 0,-1-1-1 0 0,2 0 1 0 0,11 7-1 0 0,13 12 379 0 0,-20-15-143 0 0,4 7 411 0 0,8 11 523 0 0,-23-25-1112 0 0,2-1 0 0 0,-2 1-1 0 0,2 0 1 0 0,-2-1 0 0 0,1 2-1 0 0,2 6 1 0 0,4 6 637 0 0,-7-14-675 0 0,0 2-1 0 0,1-1 1 0 0,-1 0 0 0 0,-1-1-1 0 0,1 2 1 0 0,1 4-1 0 0,0 10 375 0 0,0-17-454 0 0,-2 0 1 0 0,1 1 0 0 0,-1-1-1 0 0,1 0 1 0 0,1 2 0 0 0,-2-2-1 0 0,1 1 1 0 0,0-1 0 0 0,1 0-1 0 0,-1 1 1 0 0,0-1 0 0 0,1-1-1 0 0,-1 1 1 0 0,0 1 0 0 0,2 0-1 0 0,-2-2 3 0 0,1 0 0 0 0,-2 2 0 0 0,1-1-1 0 0,0-1 1 0 0,1 1 0 0 0,-1-1 0 0 0,-1 2-1 0 0,1-1 1 0 0,-1 0 0 0 0,2-1 0 0 0,-1 2 0 0 0,-1-1-1 0 0,1 0 1 0 0,-1 1 0 0 0,0-1 0 0 0,2 0 0 0 0,-2-1-1 0 0,0 2 1 0 0,1-1 0 0 0,-1 0 0 0 0,0 1-1 0 0,0-1 1 0 0,0 3 0 0 0,0-4-26 0 0,0 0-1 0 0,0 1 1 0 0,0-1-1 0 0,0 0 1 0 0,1 0-1 0 0,-1 0 1 0 0,0 0-1 0 0,0 2 1 0 0,0-2-1 0 0,0 0 1 0 0,0 0-1 0 0,0 0 1 0 0,0 0-1 0 0,2 1 1 0 0,-2-1-1 0 0,0 0 1 0 0,0 0-1 0 0,0 0 1 0 0,0 0-1 0 0,0 0 1 0 0,1 0-1 0 0,-1 0 1 0 0,0 0-1 0 0,0 1 1 0 0,0-1-1 0 0,0 0 1 0 0,1 0-1 0 0,-1 0 1 0 0,0 0-1 0 0,0 0 1 0 0,0 0-1 0 0,2 0 1 0 0,-2 0 15 0 0,0 0 1 0 0,1 0-1 0 0,-1 0 0 0 0,0 0 1 0 0,0 0-1 0 0,1 0 0 0 0,-1 0 1 0 0,0 0-1 0 0,0 0 0 0 0,2 0 1 0 0,-2 0-1 0 0,0 2 0 0 0,0-2 1 0 0,0 0-1 0 0,1 0 1 0 0,-1 0-1 0 0,0 0 0 0 0,0 0 1 0 0,0 1-1 0 0,1-1 0 0 0,-1 0 1 0 0,0 0-1 0 0,0 0 0 0 0,0 1 1 0 0,0-1-1 0 0,0 0 0 0 0,0 0 1 0 0,2 2-1 0 0,-2-2 1 0 0,0 0-1 0 0,0 0 0 0 0,0 0 1 0 0,0 1-1 0 0,0-1 0 0 0,0 1 26 0 0,0-1-41 0 0,0 0 4 0 0,0 3-3 0 0,0-3-2 0 0,-26 24 192 0 0,-16 23 456 0 0,18-23-478 0 0,-36 33 118 0 0,-38 43 246 0 0,42-39-478 0 0,50-54-64 0 0,-4 0 0 0 0,0 1 0 0 0,2 0 0 0 0,1 2 0 0 0,2 1 0 0 0,-1 0 0 0 0,0 1 0 0 0,-4-3 0 0 0,2-2 0 0 0,-1-2 0 0 0,4 2 0 0 0,2-1 0 0 0,0 1 0 0 0,-1-4 0 0 0,2 1 0 0 0,-1-2 2 0 0,2 2 10 0 0,-2-1-2 0 0,0-2-4 0 0,1 3-3 0 0,0-2 4 0 0,2-2 3 0 0,0 2 257 0 0,-1 0-459 0 0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5"/>
    </inkml:context>
    <inkml:brush xml:id="br0">
      <inkml:brushProperty name="width" value="0.05" units="cm"/>
      <inkml:brushProperty name="height" value="0.05" units="cm"/>
      <inkml:brushProperty name="color" value="#4472C4"/>
      <inkml:brushProperty name="ignorePressure" value="1"/>
    </inkml:brush>
  </inkml:definitions>
  <inkml:trace contextRef="#ctx0" brushRef="#br0">1 9 0 0,'0'-5'0'0,"0"1"0"0,0 4 0 0,0 4 0 0,0 0 0 0,0 1 0 0,0 5 0 0,0 3 0 0,0 2 0 0,0-1 0 0,0 5 0 0,0 2 0 0,0 58 0 0,0 2548 0 0,0 69 0 0,0-2687 0 0,0-1 0 0,0-1 0 0,0-3 0 0,0 0 0 0,0 0 0 0,0 2 0 0,0 0 0 0,0-2 0 0,0-2 0 0,0 2 0 0,0 0 0 0,0-1 0 0,0 1 0 0,0 0 0 0,0-3 0 0,0 3 0 0,0-2 0 0,0-1 0 0,0 2 0 0,0-1 0 0,0 1 0 0,0-2 0 0,0 2 0 0,0-2 0 0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6"/>
    </inkml:context>
    <inkml:brush xml:id="br0">
      <inkml:brushProperty name="width" value="0.05" units="cm"/>
      <inkml:brushProperty name="height" value="0.05" units="cm"/>
      <inkml:brushProperty name="color" value="#4472C4"/>
      <inkml:brushProperty name="ignorePressure" value="1"/>
    </inkml:brush>
  </inkml:definitions>
  <inkml:trace contextRef="#ctx0" brushRef="#br0">2539 25 0 0,'2'-2'0'0,"2"-1"0"0,3-2 0 0,2-2 0 0,2-1 0 0,-12 9 0 0,-6 5 0 0,2-2 0 0,-2 0 0 0,3 0 0 0,-3 0 0 0,-1 1 0 0,-1 2 0 0,0 1 0 0,-2-2 0 0,-1 4 0 0,3-4 0 0,1 0 0 0,1-1 0 0,-1 0 0 0,-1 3 0 0,-3 0 0 0,-6 4 0 0,2 2 0 0,-4-1 0 0,-1 3 0 0,5-4 0 0,3-3 0 0,-3 3 0 0,-6 3 0 0,-51 40 0 0,-1231 895 0 0,611-443 0 0,679-498 0 0,2-1 0 0,-66 51 0 0,68-52 0 0,4-3 0 0,-1 1 0 0,0 0 0 0,1 1 0 0,0-4 0 0,4 1 0 0,-2 0 0 0,0-1 0 0,1 1 0 0,0-2 0 0,1 1 0 0,-2 2 0 0,0-2 0 0,0 1 0 0,2-3 0 0,1 1 0 0,-2 2 0 0,1 0 0 0,-1-2 0 0,-1 2 0 0,1-1 0 0,-1 1 0 0,-1 1 0 0,0-1 0 0,-1 1 0 0,1 1 0 0,-3 0 0 0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7"/>
    </inkml:context>
    <inkml:brush xml:id="br0">
      <inkml:brushProperty name="width" value="0.05" units="cm"/>
      <inkml:brushProperty name="height" value="0.05" units="cm"/>
      <inkml:brushProperty name="color" value="#4472C4"/>
      <inkml:brushProperty name="ignorePressure" value="1"/>
    </inkml:brush>
  </inkml:definitions>
  <inkml:trace contextRef="#ctx0" brushRef="#br0">1 20 0 0,'0'-4'0'0,"0"-5"0"0,0 2 0 0,0 8 0 0,0 2 0 0,0 1 0 0,0 0 0 0,0 0 0 0,0 4 0 0,0 5 0 0,0 9 0 0,0-1 0 0,0 6 0 0,0 1 0 0,0-3 0 0,0-2 0 0,0 3 0 0,0 56 0 0,0 878 0 0,0-951 0 0,0 2 0 0,0-1 0 0,0 0 0 0,0-2 0 0,0-2 0 0,0 2 0 0,0 0 0 0,0-1 0 0,0 0 0 0,0 1 0 0,0 89 0 0,0-90 0 0,0-1 0 0,0 58 0 0,0-53 0 0,0 0 0 0,0-1 0 0,0 2 0 0,0-1 0 0,0 0 0 0,0-2 0 0,0-2 0 0,0-2 0 0,0 151 0 0,0-148 0 0,0-1 0 0,0-2 0 0,0 2 0 0,0 1 0 0,0 0 0 0,0 60 0 0,0-66 0 0,0 4 0 0,0-1 0 0,0 3 0 0,0-1 0 0,0-1 0 0,0 1 0 0,0-2 0 0,0-1 0 0,0 3 0 0,0 0 0 0,0-1 0 0,0 2 0 0,0-1 0 0,0 0 0 0,0 1 0 0,0 1 0 0,0-2 0 0,0-1 0 0,0 0 0 0,0-2 0 0,0 0 0 0,0 0 0 0,0 0 0 0,0-2 0 0,0 2 0 0,0-1 0 0,0 1 0 0,0 0 0 0,0-1 0 0,0 1 0 0,0 0 0 0,0-3 0 0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8"/>
    </inkml:context>
    <inkml:brush xml:id="br0">
      <inkml:brushProperty name="width" value="0.05" units="cm"/>
      <inkml:brushProperty name="height" value="0.05" units="cm"/>
      <inkml:brushProperty name="color" value="#4472C4"/>
      <inkml:brushProperty name="ignorePressure" value="1"/>
    </inkml:brush>
  </inkml:definitions>
  <inkml:trace contextRef="#ctx0" brushRef="#br0">2498 1700 0 0,'-1'-1'0'0,"-2"-1"0"0,3 2 0 0,-2-1 0 0,0-2 0 0,0 2 0 0,-1 0 0 0,-5-5 0 0,-1 0 0 0,-1-1 0 0,1 0 0 0,-4-1 0 0,-3-2 0 0,-8-8 0 0,-10-4 0 0,0-1 0 0,0 0 0 0,8 5 0 0,4 3 0 0,2 2 0 0,-4-3 0 0,0 0 0 0,-4-4 0 0,3 2 0 0,2 4 0 0,1-2 0 0,-2 0 0 0,-3-3 0 0,-6-2 0 0,3-1 0 0,5 5 0 0,1 1 0 0,0 0 0 0,0 0 0 0,1 0 0 0,2 1 0 0,-2-1 0 0,-1 0 0 0,-4-2 0 0,2-1 0 0,3 4 0 0,3 2 0 0,4 1 0 0,-5-3 0 0,-6-2 0 0,0-2 0 0,1 2 0 0,-1-2 0 0,4 3 0 0,2 3 0 0,1 0 0 0,-3-3 0 0,-2-2 0 0,2 4 0 0,7 2 0 0,0 1 0 0,-1-1 0 0,-4-3 0 0,-3-1 0 0,1 2 0 0,3-1 0 0,-3 0 0 0,-1-1 0 0,-4-4 0 0,-4-1 0 0,-1-2 0 0,0 1 0 0,3 2 0 0,5 2 0 0,2 2 0 0,-6-2 0 0,-2-4 0 0,-2 0 0 0,2 0 0 0,1 1 0 0,-1 1 0 0,-4-4 0 0,5 3 0 0,2 2 0 0,5 4 0 0,4 2 0 0,-1 0 0 0,-4-3 0 0,0-2 0 0,2 4 0 0,2 0 0 0,4 4 0 0,4 0 0 0,-2 2 0 0,-4-5 0 0,-6-3 0 0,2 1 0 0,8 6 0 0,2 0 0 0,2 2 0 0,1 2 0 0,-2-2 0 0,-1-2 0 0,0 1 0 0,2 1 0 0,2 0 0 0,2 5 0 0,1-2 0 0,-2 0 0 0,2 0 0 0,-2-2 0 0,-1 2 0 0,3 0 0 0,0 0 0 0,-1 0 0 0,0 0 0 0,-1 0 0 0,3 0 0 0,-1 2 0 0,-1-2 0 0,4 1 0 0,-4 0 0 0,0-2 0 0,-2 1 0 0,1-1 0 0,-4-2 0 0,-2-2 0 0,-3-2 0 0,1 0 0 0,3 3 0 0,-1-1 0 0,1 1 0 0,7 4 0 0,-2 0 0 0,-2-1 0 0,1-2 0 0,4 4 0 0,-3-1 0 0,-1-2 0 0,0 2 0 0,4 0 0 0,-1 1 0 0,-1-1 0 0,2 1 0 0,-1-1 0 0,1 3 0 0,3-2 0 0,-2 3 0 0,2-2 0 0,-5-1 0 0,2-1 0 0,-1 1 0 0,0 1 0 0,-1-2 0 0,2 1 0 0,-1-1 0 0,1 1 0 0,0 1 0 0,0-2 0 0,0 2 0 0,1 0 0 0,-1-1 0 0,2 2 0 0,-1-2 0 0,2 3 0 0,-1-1 0 0,1 1 0 0,0-2 0 0,-1 1 0 0,1 1 0 0,0-1 0 0,-1-1 0 0,1 1 0 0,0 1 0 0,-1-1 0 0,0-1 0 0,0 1 0 0,1 1 0 0,0-3 0 0,-2 3 0 0,3-1 0 0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9 1936 0 0,'0'-1'1'0'0,"-3"0"3"0"0,2 1 3 0 0,-4-3 8 0 0,-17-1 45 0 0,17 4-50 0 0,-4 0 481 0 0,15 5 1202 0 0,-4-5-1579 0 0,-2 2 0 0 0,1-2 1 0 0,-1 1-1 0 0,1-1 0 0 0,1 1 0 0 0,-2-1 0 0 0,1 2 0 0 0,-1-2 0 0 0,0 1 0 0 0,1 0 0 0 0,-1-1 1 0 0,2 2-1 0 0,-2-1 0 0 0,0-1 0 0 0,0 1 0 0 0,1 1 0 0 0,-1-1 0 0 0,0-1 0 0 0,0 1 1 0 0,0 2-1 0 0,1 12 329 0 0,3 22 396 0 0,-1 2-1 0 0,-6 58 0 0 0,3-81-657 0 0,-4 45 1090 0 0,-14 83 1 0 0,11-88 412 0 0,7-20 2290 0 0,11-42-3377 0 0,-7 0-501 0 0,-4 5 0 0 0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44 10144 0 0,'-3'-4'-141'0'0,"-6"1"1699"0"0,6 2 29 0 0,16 1-1161 0 0,13-2-378 0 0,0 0 0 0 0,0-2 0 0 0,-1-2 0 0 0,35-10 0 0 0,-57 15-21 0 0,-1 0 0 0 0,2 1-1 0 0,-1-2 1 0 0,1 1 0 0 0,-1 1 0 0 0,-1 0-1 0 0,2 0 1 0 0,-1 0 0 0 0,1 0-1 0 0,-1 0 1 0 0,1 0 0 0 0,-2 0 0 0 0,1 1-1 0 0,1-1 1 0 0,-1 2 0 0 0,1-1 0 0 0,-2 0-1 0 0,1 1 1 0 0,0-1 0 0 0,-1 0-1 0 0,2 1 1 0 0,-1 0 0 0 0,0 0 0 0 0,-2 0-1 0 0,2 0 1 0 0,-1 0 0 0 0,1 1 0 0 0,-2 0-1 0 0,2-2 1 0 0,-2 2 0 0 0,2-1-1 0 0,-2 2 1 0 0,1-1 0 0 0,-1 0 0 0 0,0-1-1 0 0,1 1 1 0 0,-1 1 0 0 0,0-1 0 0 0,-1-1-1 0 0,2 2 1 0 0,-2-1 0 0 0,0 1-1 0 0,0-1 1 0 0,0 6 0 0 0,0 2 51 0 0,-2-1-1 0 0,0 1 1 0 0,0 0-1 0 0,-2-2 1 0 0,2 2 0 0 0,-10 17-1 0 0,-35 58 299 0 0,28-54-232 0 0,-91 131 689 0 0,80-114-347 0 0,21-30-47 0 0,8-12 157 0 0,6-7-67 0 0,6-6-285 0 0,-3 0-156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9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1475 0 0 0,'-1'1'0'0,"0"0"0"0,-6 6 0 0,1-1 0 0,-21 21 0 0,-8 9 0 0,17-18 0 0,-5 5 0 0,-266 266 0 0,-141 140 0 0,420-419 0 0,0 1 0 0,-1-1 0 0,1 0 0 0,2-1 0 0,-1-1 0 0,1 0 0 0,0 1 0 0,-1-1 0 0,1 1 0 0,-1 0 0 0,2-2 0 0,0-1 0 0,3-1 0 0,-3 1 0 0,-84 85 0 0,86-86 0 0,0 0 0 0,-2 2 0 0,-1 1 0 0,-1 1 0 0,0 1 0 0,-54 53 0 0,54-54 0 0,0-1 0 0,1 0 0 0,2-1 0 0,-3 1 0 0,0 1 0 0,-1 2 0 0,0-2 0 0,2 0 0 0,1-3 0 0,-1 3 0 0,-3 1 0 0,1 0 0 0,1 0 0 0,2-3 0 0,1-2 0 0,0 2 0 0,-1 0 0 0,0 0 0 0,1-2 0 0,2 0 0 0,3-4 0 0,-2 2 0 0,-2 1 0 0,1 0 0 0,0 0 0 0,0 0 0 0,1 0 0 0,-1-1 0 0,0 1 0 0,1 0 0 0,0-1 0 0,1-1 0 0,1-1 0 0,-1 0 0 0,0 2 0 0,0-2 0 0,-22 24 0 0,21-22 0 0,0 0 0 0,1-1 0 0,0 0 0 0,0 0 0 0,-1 0 0 0,1 1 0 0,0-2 0 0,1 1 0 0,-2 1 0 0,0 0 0 0,0 0 0 0,1-1 0 0,-1 0 0 0,1 0 0 0,0 1 0 0,-1 0 0 0,0 0 0 0,0 0 0 0,1-2 0 0,2 0 0 0,-2 0 0 0,1 0 0 0,0 1 0 0,-1-1 0 0,0 2 0 0,-2 0 0 0,2-1 0 0,0 0 0 0,-1 2 0 0,-1-1 0 0,2-1 0 0,1 0 0 0,-1-1 0 0,0 1 0 0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120 6 10256 0 0,'0'0'22'0'0,"-1"2"-29"0"0,-2-4-18 0 0,-2 1 35 0 0,-1 0 125 0 0,2 1 58 0 0,-4-2 53 0 0,-1 1 1 0 0,1 1 0 0 0,-15 0-1 0 0,23 0-239 0 0,0 0 0 0 0,0 0 0 0 0,0 0 0 0 0,-1 0 0 0 0,1 0 0 0 0,0 0-1 0 0,0 0 1 0 0,0 0 0 0 0,0 0 0 0 0,0 0 0 0 0,0 0 0 0 0,0 0 0 0 0,-1 0 0 0 0,1 0 0 0 0,0 0-1 0 0,0 0 1 0 0,0 0 0 0 0,0 0 0 0 0,0 0 0 0 0,0 0 0 0 0,0 0 0 0 0,0 0 0 0 0,0 0-1 0 0,-2 0 1 0 0,2 1 0 0 0,0-1 0 0 0,0 0 0 0 0,0 0 0 0 0,0 0 0 0 0,0 0 0 0 0,0 0-1 0 0,0 0 1 0 0,0 0 0 0 0,0 0 0 0 0,0 0 0 0 0,0 2 0 0 0,0-2 0 0 0,0 0 0 0 0,0 0 0 0 0,0 0-1 0 0,0 0 1 0 0,0 0 0 0 0,0 0 0 0 0,0 0 0 0 0,0 1 0 0 0,0-1 0 0 0,0 0 0 0 0,0 0-1 0 0,0 0 1 0 0,-2 53 571 0 0,-5 1 0 0 0,-16 75 0 0 0,13-81-540 0 0,3 19-18 0 0,7-66-18 0 0,0-1 0 0 0,0 1-1 0 0,0-1 1 0 0,0 0 0 0 0,0 2 0 0 0,1-2-1 0 0,-1 1 1 0 0,0-1 0 0 0,0 1-1 0 0,0-1 1 0 0,0 0 0 0 0,2 2 0 0 0,-2-2-1 0 0,0 1 1 0 0,0-1 0 0 0,1 0-1 0 0,-1 1 1 0 0,0-1 0 0 0,1 0 0 0 0,-1 2-1 0 0,0-2 1 0 0,2 0 0 0 0,-2 0-1 0 0,0 1 1 0 0,1-1 0 0 0,-1 0 0 0 0,1 0-1 0 0,-1 0 1 0 0,0 1 0 0 0,2-1-1 0 0,-2 0 1 0 0,1 0 0 0 0,-1 0 0 0 0,1 0-1 0 0,1 0 0 0 0,-2 0-1 0 0,1-1 1 0 0,-1 1 0 0 0,1 0-1 0 0,-1 0 1 0 0,0 0-1 0 0,2-1 1 0 0,-2 1 0 0 0,1 0-1 0 0,-1-2 1 0 0,0 2-1 0 0,1 0 1 0 0,-1-1 0 0 0,0 1-1 0 0,0-1 1 0 0,2 1-1 0 0,-2 0 1 0 0,0-2 0 0 0,0 2-1 0 0,0-1 1 0 0,1 1-1 0 0,-1-1 1 0 0,0-1 0 0 0,0 1 0 0 0,4-8 1 0 0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 44 8744 0 0,'-2'0'97'0'0,"1"-3"-26"0"0,-2-1-34 0 0,2 3 4 0 0,1 1-30 0 0,-1 0-1 0 0,1 0 0 0 0,0-1 1 0 0,0 1-1 0 0,0 0 1 0 0,0 0-1 0 0,-2 0 0 0 0,2 0 1 0 0,0 0-1 0 0,0 0 0 0 0,0-2 1 0 0,0 2-1 0 0,0 0 0 0 0,0 0 1 0 0,0 0-1 0 0,-1-1 1 0 0,1 1-1 0 0,0 0 0 0 0,0 0 1 0 0,0 0-1 0 0,0-1 0 0 0,0 1 1 0 0,0 0-1 0 0,0 0 0 0 0,0 0 1 0 0,0-2-1 0 0,0 2 1 0 0,0 0-1 0 0,0 0 0 0 0,0 0 1 0 0,0-1-1 0 0,0 1 0 0 0,0 0 1 0 0,0 0-1 0 0,1 0 0 0 0,-1 0 1 0 0,0-1-1 0 0,0 1 1 0 0,0 0-1 0 0,0 0 0 0 0,0 0 1 0 0,0 0-1 0 0,2-2 0 0 0,-2 2 1 0 0,0 0-1 0 0,0 0 0 0 0,0 0 1 0 0,0 0-1 0 0,0 0 1 0 0,1 0-1 0 0,-1-1 0 0 0,0 1 1 0 0,0 0-1 0 0,1 0 0 0 0,18-5 723 0 0,-14 3-588 0 0,22-3 287 0 0,0 0 0 0 0,1 2 0 0 0,-2 0-1 0 0,2 2 1 0 0,39 5 0 0 0,-63-4-271 0 0,-1 0-1 0 0,1 1 1 0 0,-2-1 0 0 0,2 2-1 0 0,-1-1 1 0 0,1 0 0 0 0,-1 1-1 0 0,-1-1 1 0 0,2 0 0 0 0,-1 2-1 0 0,0-2 1 0 0,-1 2 0 0 0,4 1-1 0 0,-5 11 538 0 0,-1-14-546 0 0</inkml:trace>
  <inkml:trace contextRef="#ctx0" brushRef="#br0" timeOffset="1">10 197 10472 0 0,'-6'-9'450'0'0,"3"4"1092"0"0,14 3-366 0 0,22 1-721 0 0,56-11 0 0 0,-54 7-342 0 0,56-3 1 0 0,-90 8-80 0 0,2 0 1 0 0,-2 0-1 0 0,0 0 1 0 0,1 0-1 0 0,0 1 1 0 0,0-1-1 0 0,-1 0 1 0 0,0 1-1 0 0,1-1 1 0 0,-1 2-1 0 0,0-2 1 0 0,1 1-1 0 0,-1 0 1 0 0,0-1-1 0 0,1 2 0 0 0,-1-1 1 0 0,0 0-1 0 0,1-1 1 0 0,-1 2-1 0 0,0-1 1 0 0,-1 0-1 0 0,2 1 1 0 0,-1-1-1 0 0,-1 0 1 0 0,1 1-1 0 0,-1 0 1 0 0,2 0-1 0 0,-2-1 1 0 0,1 0-1 0 0,-1 1 1 0 0,0-1-1 0 0,0 0 1 0 0,1 2-1 0 0,-1 0 1 0 0,-1 7 29 0 0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 9064 0 0,'4'4'219'0'0,"-5"-6"-166"0"0,-3-7 423 0 0,37 8 526 0 0,161-1-376 0 0,-190 2-627 0 0,12-1 276 0 0,0 1 0 0 0,0 1 0 0 0,1 1 0 0 0,-1 0 0 0 0,29 8 0 0 0,-37-6-60 0 0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231 24 6584 0 0,'8'-21'1866'0'0,"-8"21"-1839"0"0,0 0 0 0 0,0 0 0 0 0,0 0 0 0 0,0 0 0 0 0,0 0 0 0 0,0 0 1 0 0,0 0-1 0 0,0-2 0 0 0,0 2 0 0 0,0 0 0 0 0,0 0 0 0 0,0 0 0 0 0,0 0 1 0 0,0 0-1 0 0,-2 0 0 0 0,2 0 0 0 0,0 0 0 0 0,0 0 0 0 0,0 0 0 0 0,0 0 0 0 0,0 0 1 0 0,0-1-1 0 0,0 1 0 0 0,0 0 0 0 0,0 0 0 0 0,-1 0 0 0 0,1 0 0 0 0,0 0 1 0 0,0 0-1 0 0,0 0 0 0 0,0 0 0 0 0,0 0 0 0 0,0 0 0 0 0,0 0 0 0 0,0 0 0 0 0,-1 0 1 0 0,1 0-1 0 0,0 0 0 0 0,0 0 0 0 0,0 0 0 0 0,0 0 0 0 0,0 0 0 0 0,0 0 0 0 0,0 0 1 0 0,0 0-1 0 0,-2 1 0 0 0,2-1 0 0 0,0 0 0 0 0,0 0 0 0 0,0 0 0 0 0,0 0 1 0 0,0 0-1 0 0,0 0 0 0 0,0 0 0 0 0,0 0 0 0 0,-26 22 1151 0 0,22-17-1488 0 0,-36 31 407 0 0,-59 72-1 0 0,88-96-10 0 0,2 0 0 0 0,1 1 0 0 0,-12 19 0 0 0,17-26 13 0 0,1-1 0 0 0,0 2 1 0 0,0-2-1 0 0,0 0 0 0 0,1 2 1 0 0,0-2-1 0 0,-1 2 0 0 0,2-2 1 0 0,-1 2-1 0 0,1-2 0 0 0,0 2 1 0 0,1 5-1 0 0,1-9-31 0 0,-2-2 0 0 0,1 2 0 0 0,-1-1 1 0 0,1 0-1 0 0,1 0 0 0 0,-2 0 0 0 0,1 0 0 0 0,0 0 1 0 0,1-1-1 0 0,-1 2 0 0 0,0-2 0 0 0,2 0 0 0 0,-2 1 0 0 0,1 0 1 0 0,-1 0-1 0 0,2-1 0 0 0,-2 0 0 0 0,2 1 0 0 0,-2-2 0 0 0,2 1 1 0 0,-2 0-1 0 0,2-1 0 0 0,-2 2 0 0 0,2-2 0 0 0,-1 1 0 0 0,0-1 1 0 0,3 1-1 0 0,2-1 32 0 0,-2 2 0 0 0,0-2 0 0 0,1 0-1 0 0,-1 0 1 0 0,0 0 0 0 0,1 0 0 0 0,-1-2 0 0 0,0 1 0 0 0,1 0 0 0 0,7-3 0 0 0,11-7 158 0 0,-4 3 279 0 0,39-21 0 0 0,-53 25-423 0 0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 69 10256 0 0,'-2'-8'816'0'0,"2"8"-763"0"0,0 0 0 0 0,-2 0 0 0 0,2 0 0 0 0,0 0 0 0 0,0 0 0 0 0,-1 0 0 0 0,1 2 0 0 0,0-2 0 0 0,0 0 0 0 0,0 0 0 0 0,-1 0 0 0 0,1 0 0 0 0,0 0 0 0 0,0 0 0 0 0,-2 0 0 0 0,2 0 0 0 0,0 1 0 0 0,0-1 1 0 0,0 0-1 0 0,-1 0 0 0 0,1 0 0 0 0,0 0 0 0 0,0 1 0 0 0,0-1 0 0 0,0 0 0 0 0,-1 2 0 0 0,-10 12 893 0 0,11-14-1040 0 0,0 3 106 0 0,-28 82 282 0 0,25-73-266 0 0,1-1 0 0 0,0 0 1 0 0,1 1-1 0 0,1-2 0 0 0,0 21 1 0 0,1-16 3 0 0,-1-10 11 0 0,0-1-1 0 0,0 0 1 0 0,2 1-1 0 0,-2-1 1 0 0,1 0-1 0 0,0 2 0 0 0,1-2 1 0 0,2 5-1 0 0,-4-8-26 0 0,1-1 0 0 0,-1 2 0 0 0,1-2 1 0 0,-1 1-1 0 0,2-1 0 0 0,-1 0 0 0 0,-1 1 0 0 0,1-1 0 0 0,-1 0 0 0 0,2 2 0 0 0,-1-2 0 0 0,-1 0 0 0 0,1 0 0 0 0,1 1 1 0 0,-2-1-1 0 0,1 0 0 0 0,0 0 0 0 0,-1 0 0 0 0,2 0 0 0 0,-1 0 0 0 0,-1 0 0 0 0,1 0 0 0 0,1 0 0 0 0,-2 0 0 0 0,1 0 0 0 0,0-1 1 0 0,1 1-1 0 0,22-11 345 0 0,-12 2-270 0 0,-3-1 0 0 0,2 0 0 0 0,-2-1 0 0 0,0-1 0 0 0,-1 1 0 0 0,0-1 0 0 0,0-1 0 0 0,-1 1 0 0 0,0-1 0 0 0,-2 1 0 0 0,0-2 0 0 0,-1 0 0 0 0,2 0 0 0 0,-4 1 0 0 0,4-19 0 0 0,-5 28-67 0 0,-1-1-1 0 0,0-1 1 0 0,0 2-1 0 0,0-1 1 0 0,0 0-1 0 0,0 1 1 0 0,-1-2-1 0 0,-1 2 1 0 0,1-1-1 0 0,0 1 1 0 0,-1-1-1 0 0,-3-7 1 0 0,4 9-13 0 0,-1 2 1 0 0,1-2 0 0 0,0 0 0 0 0,-2 2 0 0 0,2 0-1 0 0,-2-2 1 0 0,2 2 0 0 0,-2-1 0 0 0,2 0-1 0 0,-2 0 1 0 0,2 1 0 0 0,-2 0 0 0 0,0 1 0 0 0,1-2-1 0 0,-1 1 1 0 0,0 0 0 0 0,2 1 0 0 0,-2-2-1 0 0,1 2 1 0 0,-1 0 0 0 0,0 0 0 0 0,1-1 0 0 0,-1 1-1 0 0,-5 1 1 0 0,7-1 1 0 0,-2 2 0 0 0,0-2 0 0 0,2 1 0 0 0,-2-1 0 0 0,1 1 0 0 0,0 1 0 0 0,0-1 0 0 0,0 0 0 0 0,0 1 0 0 0,0-1-1 0 0,0 0 1 0 0,0 1 0 0 0,1-1 0 0 0,0 2 0 0 0,-2-2 0 0 0,2 2 0 0 0,-1-2 0 0 0,1 0 0 0 0,0 2 0 0 0,1 0 0 0 0,-2-2 0 0 0,1 2 0 0 0,1-2 0 0 0,-1 2 0 0 0,1-1 0 0 0,-2 5-1 0 0,2 0 36 0 0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 17 7448 0 0,'-8'-2'83'0'0,"-2"-1"61"0"0,0 0 15 0 0,-3-1 94 0 0,1 2-9 0 0,4-1-94 0 0,31 15 793 0 0,-22-11-946 0 0,0-1 0 0 0,-1 2 0 0 0,2-2 1 0 0,-1 1-1 0 0,-1-1 0 0 0,1 1 0 0 0,-1 1 0 0 0,2-2 1 0 0,-2 1-1 0 0,1 0 0 0 0,-1-1 0 0 0,1 2 0 0 0,-1-1 1 0 0,0 0-1 0 0,2-1 0 0 0,-2 3 0 0 0,0 0-3 0 0,1-1 1 0 0,-1 1-1 0 0,0 0 0 0 0,0-1 0 0 0,-1 1 1 0 0,1 0-1 0 0,0-1 0 0 0,-2 5 0 0 0,0 2 0 0 0,-1 9-6 0 0,-4 47 188 0 0,5-37 142 0 0,-10 81 1526 0 0,10-3 3522 0 0,0-104-3553 0 0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 57 8856 0 0,'-5'-2'58'0'0,"-3"-4"36"0"0,0 2 4 0 0,-3-1 57 0 0,-2-3 65 0 0,5 4-77 0 0,11 7 416 0 0,-2-3-532 0 0,0 1 1 0 0,1 0-1 0 0,-1-1 1 0 0,0 2-1 0 0,1-2 0 0 0,-1 0 1 0 0,0 1-1 0 0,1-1 0 0 0,-1 0 1 0 0,0 1-1 0 0,1-1 0 0 0,-1 0 1 0 0,0 0-1 0 0,1 0 1 0 0,-1 0-1 0 0,0 0 0 0 0,3 0 1 0 0,10-1-25 0 0,0-2 0 0 0,1 1 0 0 0,-2-1-1 0 0,15-5 1 0 0,-9 3-25 0 0,0-1-1 0 0,27-2 1 0 0,-40 8 27 0 0,-1-1 1 0 0,0 1-1 0 0,-1 0 1 0 0,2 1-1 0 0,-1-1 1 0 0,0 2-1 0 0,-1-2 1 0 0,2 1-1 0 0,-1 0 1 0 0,-1 2-1 0 0,1-2 1 0 0,-1 2-1 0 0,0-2 1 0 0,7 5-1 0 0,-10-4 55 0 0,2 0 0 0 0,-2 0 0 0 0,2 0 0 0 0,-2 0 0 0 0,1 1 0 0 0,0 0 0 0 0,0-1 0 0 0,-1 0 0 0 0,0 0 0 0 0,1 1 0 0 0,-2 0 0 0 0,1-1 0 0 0,0 1 0 0 0,-1 1 0 0 0,2-1 0 0 0,-2-1 0 0 0,0 1 0 0 0,0 0 0 0 0,0-1 1 0 0,0 1-1 0 0,0 5 0 0 0,-2 7 379 0 0,0-1 0 0 0,-9 28 1 0 0,10-37-394 0 0,-3 7 189 0 0,-2 0 1 0 0,1 0-1 0 0,0-1 0 0 0,-2-1 0 0 0,0 1 1 0 0,-15 20-1 0 0,10-17 259 0 0,-20 36 0 0 0,26-42-242 0 0,1 0 1 0 0,-2 0 0 0 0,1 0-1 0 0,-13 10 1 0 0,14-12 34 0 0,3-5-122 0 0,1 0-87 0 0,1-1 0 0 0,-1 2 0 0 0,1-2 1 0 0,-2 1-1 0 0,2-1 0 0 0,-1 1 0 0 0,1-1 0 0 0,-1 2 1 0 0,1-2-1 0 0,-2 0 0 0 0,1 1 0 0 0,1-1 1 0 0,-1 0-1 0 0,1 0 0 0 0,-2 0 0 0 0,1 1 1 0 0,1-1-1 0 0,-1 0 0 0 0,-1 0 0 0 0,1 0 0 0 0,1 0 1 0 0,-1 0-1 0 0,-1 0 0 0 0,1 0 0 0 0,1 0-6 0 0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69 11 9936 0 0,'-4'-2'69'0'0,"0"-3"249"0"0,0 1 641 0 0,-1 11 975 0 0,1 3-1657 0 0,0 1 0 0 0,1 1 0 0 0,-2 15 0 0 0,1-6-209 0 0,-12 67 205 0 0,11-63-159 0 0,2-17-47 0 0,2-1-1 0 0,-1 1 1 0 0,1-1 0 0 0,0 9 0 0 0,-2 17 844 0 0,7-30-817 0 0,-3-3-52 0 0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7 9392 0 0,'-3'-7'576'0'0,"7"8"496"0"0,12 5 448 0 0,117 10-383 0 0,-125-14-1058 0 0,0 1 0 0 0,2 0 1 0 0,-2-1-1 0 0,8 6 0 0 0,-15-8-52 0 0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 8 7128 0 0,'0'0'52'0'0,"0"-1"0"0"0,0 1-1 0 0,0 0 1 0 0,0 0 0 0 0,0-2 0 0 0,0 2 0 0 0,1 0 0 0 0,-1 0 0 0 0,0-1-1 0 0,0 1 1 0 0,0 0 0 0 0,0 0 0 0 0,2-1 0 0 0,-2 1 0 0 0,0 0 0 0 0,0 0-1 0 0,0 0 1 0 0,1 0 0 0 0,-1-2 0 0 0,0 2 0 0 0,0 0 0 0 0,1 0 0 0 0,-1 0 0 0 0,0 0-1 0 0,0 0 1 0 0,2 0 0 0 0,-2 0 0 0 0,0-1 0 0 0,1 1 0 0 0,-1 0 0 0 0,0 0-1 0 0,1 0 1 0 0,-1 0 0 0 0,0 0 0 0 0,0 0 0 0 0,2 1 0 0 0,-2-1 0 0 0,24 3 938 0 0,-11 0-509 0 0,27 1 366 0 0,-39-3-781 0 0,2-1 0 0 0,-2 1 0 0 0,1 1 0 0 0,0-1 0 0 0,0 0 0 0 0,-1 1 0 0 0,0-1 0 0 0,3 2 0 0 0,3 3 145 0 0,-6-6-97 0 0</inkml:trace>
  <inkml:trace contextRef="#ctx0" brushRef="#br0" timeOffset="1">1 189 6800 0 0,'3'2'3'0'0,"1"-8"232"0"0,-3-2 695 0 0,18 12 622 0 0,-15-2-1376 0 0,-2-1 0 0 0,1 0 0 0 0,0-1 0 0 0,1 2 0 0 0,-2-2 0 0 0,6 1 0 0 0,78 0 1340 0 0,-81-1-1341 0 0,2-1 1 0 0,-2-2 0 0 0,0 2 0 0 0,2 0-1 0 0,9-7 1 0 0,-9 5-58 0 0,-3 2 74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9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7 0 0 0,'-2'0'0'0,"-1"0"0"0,1 0 0 0,6 0 0 0,1 0 0 0,1 0 0 0,1 0 0 0,-1 0 0 0,1 0 0 0,0 0 0 0,-1 0 0 0,2 0 0 0,5 0 0 0,1 0 0 0,-1 0 0 0,-1 0 0 0,-2 0 0 0,3 0 0 0,4 0 0 0,1 0 0 0,0 0 0 0,-1 0 0 0,0 0 0 0,-1 0 0 0,-2 0 0 0,0 0 0 0,3 0 0 0,2 0 0 0,1 0 0 0,0 0 0 0,1 0 0 0,0 0 0 0,-2 0 0 0,-3 0 0 0,-4 0 0 0,1 0 0 0,-3 0 0 0,2 0 0 0,1 0 0 0,0 0 0 0,0 0 0 0,-1 0 0 0,-2 0 0 0,0 0 0 0,1 0 0 0,2 0 0 0,1 0 0 0,4 0 0 0,1 0 0 0,-5 0 0 0,-6 0 0 0,-2 0 0 0,0 0 0 0,0 0 0 0,2 0 0 0,5 0 0 0,7 0 0 0,1 0 0 0,-5 0 0 0,-5 0 0 0,1 0 0 0,2 0 0 0,3 0 0 0,2 0 0 0,2 0 0 0,-2 0 0 0,-3 0 0 0,-4 0 0 0,-1 0 0 0,6 0 0 0,8 0 0 0,33 0 0 0,1057 0 0 0,-1105 0 0 0,0 0 0 0,0 0 0 0,0 0 0 0,0 0 0 0,-4 0 0 0,0 0 0 0,1 0 0 0,0 0 0 0,3 0 0 0,333 0 0 0,-340 0 0 0,0 0 0 0,-1 0 0 0,0 0 0 0,0 0 0 0,1 0 0 0,0 0 0 0,-1 0 0 0,0 0 0 0,1 0 0 0,0 0 0 0,1 0 0 0,-1 0 0 0,0 0 0 0,0 0 0 0,1 0 0 0,2 0 0 0,1 0 0 0,-3 0 0 0,-1 0 0 0,0 0 0 0,1 0 0 0,-1 0 0 0,0 0 0 0,0 0 0 0,1 0 0 0,-1 0 0 0,0 0 0 0,0 0 0 0,1 0 0 0,-1 0 0 0,1 0 0 0,-1 0 0 0,0 0 0 0,1 0 0 0,-1 0 0 0,0 0 0 0,0 0 0 0,1 0 0 0,-1 0 0 0,0 0 0 0,1 0 0 0,-1 0 0 0,1 0 0 0,-1 0 0 0,0 0 0 0,1 0 0 0,-1 0 0 0,0 0 0 0,0 0 0 0,0 0 0 0,1 0 0 0,-1 0 0 0,1 0 0 0,-1 0 0 0,1 0 0 0,2 0 0 0,-1 0 0 0,-2 0 0 0,0 0 0 0,1 0 0 0,-1 0 0 0,0 0 0 0,1 0 0 0,-1 0 0 0,1 0 0 0,-1 0 0 0,0 0 0 0,0 0 0 0,-1 0 0 0,1 0 0 0,1 0 0 0,-3 0 0 0,1 0 0 0,0 0 0 0,-1 0 0 0,2 0 0 0,-1 0 0 0,1 0 0 0,0 0 0 0,-2 0 0 0,1 0 0 0,0 0 0 0,1 0 0 0,0 0 0 0,0 0 0 0,0 0 0 0,-1 0 0 0,0 0 0 0,0 0 0 0,1 0 0 0,0 0 0 0,1 0 0 0,-1 0 0 0,1 0 0 0,-1 0 0 0,0 0 0 0,0 0 0 0,1 0 0 0,-1 0 0 0,0 0 0 0,0 0 0 0,1 0 0 0,-1 0 0 0,0 0 0 0,1 0 0 0,-1 0 0 0,1 0 0 0,-1 0 0 0,0 0 0 0,1 0 0 0,-1 0 0 0,0 0 0 0,0 0 0 0,1 0 0 0,-2 0 0 0,1 0 0 0,1 0 0 0,2 0 0 0,1 0 0 0,-1 0 0 0,1 0 0 0,-1 0 0 0,1 0 0 0,-1 0 0 0,1 0 0 0,0 0 0 0,-1 0 0 0,1 0 0 0,0 0 0 0,-1 0 0 0,1 0 0 0,0 0 0 0,-1 0 0 0,1 0 0 0,0 0 0 0,-1 0 0 0,1 0 0 0,0 0 0 0,-1 0 0 0,1 0 0 0,-1 0 0 0,-2 0 0 0,0 0 0 0,-1 0 0 0,0 0 0 0,3 0 0 0,1 0 0 0,-4 0 0 0,1 0 0 0,2 0 0 0,1 0 0 0,0 0 0 0,-1 0 0 0,1 0 0 0,0 0 0 0,-1 0 0 0,1 0 0 0,0 0 0 0,0 0 0 0,2 0 0 0,1 0 0 0,-3 0 0 0,1 0 0 0,-1 0 0 0,-1 0 0 0,-2 0 0 0,0 0 0 0,1 0 0 0,1 0 0 0,-1 0 0 0,1 0 0 0,-2 0 0 0,0 0 0 0,1 0 0 0,0 0 0 0,-1 0 0 0,0 0 0 0,-1 0 0 0,0 0 0 0,0 0 0 0,1 0 0 0,-1 0 0 0,0 0 0 0,0 0 0 0,0 0 0 0,1 0 0 0,0 0 0 0,-1 0 0 0,0 0 0 0,1 0 0 0,-1 0 0 0,0 0 0 0,0 0 0 0,1 0 0 0,-1 0 0 0,0 0 0 0,1 0 0 0,2 0 0 0,1 0 0 0,-2 0 0 0,2 0 0 0,-1 0 0 0,1 0 0 0,-1 0 0 0,1 0 0 0,0 0 0 0,-1 0 0 0,1 0 0 0,0 0 0 0,2 0 0 0,0 0 0 0,-2 0 0 0,-1 0 0 0,-3 0 0 0,1 0 0 0,-1 0 0 0,0 0 0 0,1 0 0 0,-1 0 0 0,1 0 0 0,-1 0 0 0,4 0 0 0,-1 0 0 0,0 0 0 0,1 0 0 0,0 0 0 0,0 0 0 0,-1 0 0 0,2 0 0 0,1 0 0 0,1 0 0 0,0 0 0 0,145 0 0 0,-151 0 0 0,0 0 0 0,-1 0 0 0,0 0 0 0,-1 0 0 0,1 0 0 0,0 0 0 0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 23 7008 0 0,'-6'-8'-97'0'0,"0"4"394"0"0,1 0 435 0 0,0 4 391 0 0,11 8-540 0 0,-6-7-575 0 0,2 2 0 0 0,-2-2 0 0 0,1 0 0 0 0,-1 1-1 0 0,0-1 1 0 0,1 0 0 0 0,-1 2 0 0 0,0-2 0 0 0,0 1 0 0 0,0-1-1 0 0,0 0 1 0 0,0 2 0 0 0,0-2 0 0 0,0 1 0 0 0,-1 2-1 0 0,1 6 14 0 0,-9 172 439 0 0,9-182-459 0 0,-3 38 465 0 0,3-24-21 0 0,0 0 1 0 0,-1 1-1 0 0,-2 0 1 0 0,-2 13-1 0 0,-1-15 1220 0 0,2-9-805 0 0,3-11 326 0 0,1-13-1010 0 0,-8-182 409 0 0,5 183-578 0 0,1 7-15 0 0,0 1 1 0 0,1-19-1 0 0,1 27-17 0 0,0 0 0 0 0,1 1-1 0 0,-1-1 1 0 0,0 0 0 0 0,0 1 0 0 0,2 0-1 0 0,-1 0 1 0 0,-1-1 0 0 0,1 0-1 0 0,1 2 1 0 0,-1-2 0 0 0,-1 1 0 0 0,1 0-1 0 0,2 0 1 0 0,-2 0 0 0 0,1 0 0 0 0,-1 0-1 0 0,0 0 1 0 0,5-2 0 0 0,-2 1-24 0 0,0 0 0 0 0,1 1 0 0 0,-1 0 0 0 0,0 0 0 0 0,1-1 0 0 0,1 2 0 0 0,-2-1 0 0 0,1 1 0 0 0,6 0 1 0 0,-9-1 49 0 0,4 1 17 0 0,-2 0 0 0 0,1-1 0 0 0,0 2 0 0 0,-1 0 0 0 0,2-1 0 0 0,-1 1 1 0 0,0 0-1 0 0,1 1 0 0 0,-2-1 0 0 0,1 2 0 0 0,8 0 0 0 0,-5 2 157 0 0,-6-4-151 0 0,-1 0-1 0 0,-1 0 1 0 0,1 0-1 0 0,1 2 1 0 0,-2-2-1 0 0,1 0 0 0 0,-1 0 1 0 0,1 1-1 0 0,-1-1 1 0 0,2 0-1 0 0,-1 0 1 0 0,-1 1-1 0 0,1-1 1 0 0,-1 2-1 0 0,2-2 1 0 0,-2 1-1 0 0,0-1 0 0 0,1 1 1 0 0,-1-1-1 0 0,1 2 1 0 0,-1-2-1 0 0,0 1 1 0 0,2-1-1 0 0,-2 1 1 0 0,0-1-1 0 0,0 2 0 0 0,0-1 1 0 0,1-1-1 0 0,-1 1 1 0 0,0 1-1 0 0,0-2 1 0 0,0 1-1 0 0,0-1 1 0 0,0 1-1 0 0,0 1 1 0 0,0-2-1 0 0,0 1 0 0 0,0 0 1 0 0,-1-1-1 0 0,1 2 1 0 0,0-2-1 0 0,0 1 1 0 0,0 0-1 0 0,-2-1 1 0 0,2 2-1 0 0,-1-1 0 0 0,0 4 49 0 0,-2 1-1 0 0,0-2 1 0 0,1 1-1 0 0,-1-1 1 0 0,0 1-1 0 0,1-1 1 0 0,-2 0-1 0 0,1 0 1 0 0,-1 0-1 0 0,0 0 1 0 0,0-1-1 0 0,0 1 0 0 0,0-1 1 0 0,-7 3-1 0 0,2-3 74 0 0,-6 2 206 0 0,14-5-342 0 0,1 2-1 0 0,0-2 0 0 0,0 0 1 0 0,-1 1-1 0 0,1-1 0 0 0,0 1 1 0 0,0-1-1 0 0,0 0 1 0 0,0 2-1 0 0,0-2 0 0 0,0 1 1 0 0,-2-1-1 0 0,2 1 0 0 0,0-1 1 0 0,0 0-1 0 0,0 2 0 0 0,0-2 1 0 0,0 1-1 0 0,2-1 0 0 0,-2 0 1 0 0,0 1-1 0 0,0-1 0 0 0,0 2 1 0 0,0-2-1 0 0,0 0 0 0 0,1 1 1 0 0,-1-1-1 0 0,0 1 0 0 0,0-1 1 0 0,1 2-1 0 0,15 38 91 0 0,-14-34-87 0 0,-1 1 1 0 0,2 0-1 0 0,-1-1 1 0 0,1 1 0 0 0,1-2-1 0 0,-1 2 1 0 0,1-2-1 0 0,6 10 1 0 0,-2-6 37 0 0,-1 2 0 0 0,0-2 0 0 0,-2 2 1 0 0,11 22-1 0 0,-3-5 285 0 0,25 38 0 0 0,-34-61-316 0 0,-2 0 510 0 0,-6-3-198 0 0,3-2-322 0 0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231 37 1064 0 0,'-6'-4'25'0'0,"-2"-1"89"0"0,-2-4 148 0 0,-13-3 90 0 0,11 5-58 0 0,11 11-17 0 0,1-1-1 0 0,-2 1 1 0 0,2 0 0 0 0,0 0 0 0 0,0-2 0 0 0,0 9 0 0 0,0-12-241 0 0,0 1-33 0 0,0 6 288 0 0,0 1 0 0 0,-1 0 0 0 0,1-1 0 0 0,-1 0 1 0 0,-1 0-1 0 0,1 1 0 0 0,-2-2 0 0 0,1 2 0 0 0,0-2 0 0 0,-6 9 0 0 0,-60 106 2627 0 0,16-35-901 0 0,48-78-1629 0 0,0-1 0 0 0,2 1 0 0 0,-2 0-1 0 0,1 1 1 0 0,0-2 0 0 0,1 2 0 0 0,0 0 0 0 0,0-1 0 0 0,0 1 0 0 0,1 12-1 0 0,1-20-295 0 0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6152 0 0,'12'24'369'0'0,"-8"-12"-65"0"0,1-1 0 0 0,1-1 0 0 0,-1 0 0 0 0,11 14 0 0 0,-9-18-313 0 0,13 10 2 0 0,5 6 6 0 0,16 26 58 0 0,-15-15 118 0 0,14 40 1945 0 0,-22-38 102 0 0,-12-28-788 0 0,-6-9-1306 0 0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 9 4968 0 0,'-1'-3'293'0'0,"-4"-1"842"0"0,5 4-1109 0 0,0-1-1 0 0,0 1 1 0 0,0 0 0 0 0,0 0 0 0 0,-2 0-1 0 0,2 0 1 0 0,0 0 0 0 0,0 0-1 0 0,0 0 1 0 0,0 0 0 0 0,0 0 0 0 0,0 0-1 0 0,-1 0 1 0 0,1 0 0 0 0,0 0 0 0 0,0 0-1 0 0,0 0 1 0 0,0 0 0 0 0,0 0 0 0 0,0 0-1 0 0,-1 0 1 0 0,1 0 0 0 0,0 0 0 0 0,0 0-1 0 0,0 0 1 0 0,0 0 0 0 0,0 0 0 0 0,-2 0-1 0 0,2 0 1 0 0,0 0 0 0 0,0 0 0 0 0,0 0-1 0 0,0 0 1 0 0,0 0 0 0 0,0 0-1 0 0,0 0 1 0 0,-1 1 0 0 0,1-1 0 0 0,0 0-1 0 0,0 0 1 0 0,0 0 0 0 0,0 0 0 0 0,0 0-1 0 0,0 0 1 0 0,0 0 0 0 0,0 2 0 0 0,0-2-1 0 0,0 0 1 0 0,0 0 0 0 0,0 0 0 0 0,0 0-1 0 0,0 0 1 0 0,0 0 0 0 0,0 1 0 0 0,0-1-1 0 0,0 0 1 0 0,0 0 0 0 0,0 0 0 0 0,0 0-1 0 0,0 0 1 0 0,0 1 0 0 0,-1 5 115 0 0,-1-2 1 0 0,1 1-1 0 0,0 0 1 0 0,-1 1 0 0 0,1-2-1 0 0,-2 1 1 0 0,-2 6-1 0 0,2-7-91 0 0,-5 17 69 0 0,6-2-43 0 0,0-13-27 0 0,1-2-4 0 0,1-1 0 0 0,-1 1 0 0 0,1-1 0 0 0,-2 1-1 0 0,1-2 1 0 0,0 1 0 0 0,-1 1 0 0 0,1-1 0 0 0,0-1 0 0 0,-5 5 0 0 0,5 4 955 0 0,1-10-816 0 0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17 190 3016 0 0,'-1'0'296'0'0,"-2"-2"361"0"0,-4-1 618 0 0,7 3-1248 0 0,0 0 1 0 0,0-1-1 0 0,0 1 0 0 0,0 0 1 0 0,0 0-1 0 0,0 0 1 0 0,0 0-1 0 0,0 0 1 0 0,0 0-1 0 0,0 0 0 0 0,-1 0 1 0 0,1 0-1 0 0,0 0 1 0 0,0 0-1 0 0,0 0 0 0 0,0 0 1 0 0,0 0-1 0 0,0 0 1 0 0,0 0-1 0 0,-1 0 0 0 0,1 0 1 0 0,0 0-1 0 0,0 0 1 0 0,0 0-1 0 0,0 0 0 0 0,0 0 1 0 0,0 0-1 0 0,0 0 1 0 0,-2 0-1 0 0,2 0 1 0 0,0 0-1 0 0,0 0 0 0 0,0 0 1 0 0,0 0-1 0 0,0 0 1 0 0,0 0-1 0 0,0 0 0 0 0,0 0 1 0 0,-1 0-1 0 0,1 0 1 0 0,0 0-1 0 0,0 0 0 0 0,0 0 1 0 0,0 1-1 0 0,0-1 1 0 0,0 1 995 0 0,1-2-1011 0 0,1 1 1 0 0,-1 0-1 0 0,0-1 1 0 0,1 1-1 0 0,-1 0 0 0 0,0-2 1 0 0,-1 1-1 0 0,2 1 1 0 0,-1-1-1 0 0,0 1 1 0 0,1-2-1 0 0,-1 1 0 0 0,-1 0 1 0 0,1 1-1 0 0,2-4 1 0 0,5-4 36 0 0,107-82 487 0 0,-98 76 424 0 0,40-25 1 0 0,-23 19 2160 0 0,-34 20-3069 0 0,0 0-1 0 0,1 0 0 0 0,-1 0 0 0 0,0 0 1 0 0,1 0-1 0 0,-1 0 0 0 0,0 0 1 0 0,2 0-1 0 0,-2 0 0 0 0,0 0 0 0 0,1 1 1 0 0,-1-1-1 0 0,0 0 0 0 0,0 0 1 0 0,1 0-1 0 0,-1 0 0 0 0,0 2 1 0 0,0-2-1 0 0,2 0 0 0 0,-2 0 0 0 0,0 1 1 0 0,0-1-1 0 0,0 0 0 0 0,1 0 1 0 0,-1 1-1 0 0,0-1 0 0 0,0 0 0 0 0,0 2 1 0 0,0-2-1 0 0,0 0 0 0 0,0 1 1 0 0,0-1-1 0 0,1 1 0 0 0,3 13 507 0 0,-1 6-178 0 0,0-7-230 0 0,-2-1 0 0 0,0 0 0 0 0,-1 1 0 0 0,-1 19 0 0 0,0-13 55 0 0,1 28 0 0 0,0-25-136 0 0,0-20-55 0 0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153 36 4968 0 0,'3'-9'737'0'0,"-6"-6"1687"0"0,2 4-1176 0 0,1 10-1196 0 0,-1 14-337 0 0,-37 59 80 0 0,-26 46 226 0 0,16-34 745 0 0,47-68 1764 0 0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1 7336 0 0,'0'1'195'0'0,"-2"-1"-164"0"0,0 0-27 0 0,-2-1 153 0 0,1 1 257 0 0,132 124 841 0 0,-97-93-829 0 0,-22-23-87 0 0,-2 0-1 0 0,10 13 0 0 0,5 4 430 0 0,-22-22-609 0 0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32 1832 0 0,'-4'-1'42'0'0,"-4"-2"35"0"0,1-1 21 0 0,-4 0 95 0 0,-22-12 962 0 0,25 12-715 0 0,32 5 954 0 0,52 9 152 0 0,-69-10-1318 0 0,-1 1 0 0 0,1 0 0 0 0,0 1 1 0 0,-1-1-1 0 0,9 4 0 0 0,-14-5-162 0 0,1 2 1 0 0,-2-2-1 0 0,1 0 1 0 0,0 1 0 0 0,1-1-1 0 0,-2 0 1 0 0,1 1-1 0 0,0-1 1 0 0,1 2 0 0 0,-2-1-1 0 0,1-1 1 0 0,-1 1-1 0 0,1-1 1 0 0,1 2-1 0 0,-2-1 1 0 0,1-1 0 0 0,-1 1-1 0 0,0 1 1 0 0,1-1-1 0 0,-1-1 1 0 0,2 1 0 0 0,-2 1-1 0 0,0-1 1 0 0,0 0-1 0 0,0 1 1 0 0,1-2-1 0 0,-1 1 1 0 0,0 0 0 0 0,0 1-1 0 0,0-1 1 0 0,0 0-1 0 0,0 1 1 0 0,0-2 0 0 0,-1 1-1 0 0,1 0 1 0 0,0 1-1 0 0,0-1 1 0 0,-2 0-1 0 0,1 2 1 0 0,-46 93 1301 0 0,46-93-1327 0 0,0-1 62 0 0,-1 2 1 0 0,1-1-1 0 0,0 0 0 0 0,-1 1 0 0 0,2-2 0 0 0,-1 6 0 0 0,1-8-81 0 0,0 2 1 0 0,0-2-1 0 0,0 1 0 0 0,0-1 0 0 0,0 0 0 0 0,0 1 0 0 0,0-1 1 0 0,1 2-1 0 0,-1-2 0 0 0,0 1 0 0 0,0-1 0 0 0,0 0 1 0 0,2 1-1 0 0,-2-1 0 0 0,0 0 0 0 0,0 2 0 0 0,1-2 0 0 0,-1 0 1 0 0,0 1-1 0 0,1-1 0 0 0,-1 0 0 0 0,0 1 0 0 0,2-1 0 0 0,-2 0 1 0 0,1 0-1 0 0,-1 2 0 0 0,0-2 0 0 0,1 0 0 0 0,-1 0 0 0 0,2 0 1 0 0,-2 0-1 0 0,1 0 0 0 0,-1 0 0 0 0,0 0 0 0 0,1 0 1 0 0,-1 0-1 0 0,2 0 0 0 0,-2 0 0 0 0,1 0 0 0 0,-1 0 0 0 0,1 0 1 0 0,5 0 54 0 0,-1-2 1 0 0,0 1 0 0 0,1 0 0 0 0,-1-1 0 0 0,0 1-1 0 0,-1 0 1 0 0,2-2 0 0 0,-1 0 0 0 0,-1 2-1 0 0,1-2 1 0 0,5-3 0 0 0,-1-2 99 0 0,2 0-1 0 0,-2 0 1 0 0,14-15 0 0 0,-15 14-41 0 0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0 196 6472 0 0,'3'-4'667'0'0,"3"-4"528"0"0,-3 7-1053 0 0,0 1 0 0 0,-2-2 0 0 0,2 1 0 0 0,-2-2 0 0 0,2 2 0 0 0,-2 0 0 0 0,0-1 0 0 0,2 0-1 0 0,1-2 1 0 0,-4 2-58 0 0,32-23 40 0 0,-12 8-92 0 0,3-6-24 0 0,-2 3-3 0 0,-2 0-3 0 0,-1 1 0 0 0,16-7 27 0 0,-30 20-2 0 0,-3 5-23 0 0,-1 1 6 0 0,1-1 0 0 0,-1 1 0 0 0,0 0 0 0 0,0-2-1 0 0,0 2 1 0 0,0 0 0 0 0,2-1 0 0 0,-2 1 0 0 0,0 0-1 0 0,0 0 1 0 0,1-1 0 0 0,-1 1 0 0 0,0 0 0 0 0,0 0 0 0 0,1 0-1 0 0,-1-2 1 0 0,0 2 0 0 0,2 0 0 0 0,-2 0 0 0 0,0 0-1 0 0,1 0 1 0 0,-1 0 0 0 0,0 0 0 0 0,1-1 0 0 0,-1 1-1 0 0,0 0 1 0 0,2 0 0 0 0,-2 0 0 0 0,1 0 0 0 0,8 11 464 0 0,-1 15 70 0 0,-8-26-593 0 0,3 18 248 0 0,-2 0 0 0 0,-1 0-1 0 0,-4 30 1 0 0,0-23 30 0 0,3-21-146 0 0,0 0-1 0 0,1 1 1 0 0,-2-1 0 0 0,2 0 0 0 0,-1 2 0 0 0,1-2 0 0 0,0 0 0 0 0,1 1 0 0 0,-1-1 0 0 0,2 0 0 0 0,-2 1 0 0 0,1-1 0 0 0,0 0 0 0 0,3 7 0 0 0,-1-4 40 0 0,-3-6-8 0 0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 22 5504 0 0,'0'0'0'0'0,"-11"-1"104"0"0,-17-12 112 0 0,7 6 80 0 0,21 11 104 0 0,5 4-200 0 0,-1 0-200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9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2290 0 0,'0'-2'0'0,"0"-1"0"0,0 0 0 0,0-1 0 0,0-1 0 0,0-2 0 0,0-1 0 0,0 0 0 0,0 0 0 0,0 0 0 0,0-5 0 0,0-6 0 0,0-3 0 0,0 5 0 0,0 4 0 0,0 5 0 0,0 0 0 0,0 1 0 0,0-3 0 0,0-1 0 0,0 2 0 0,0 2 0 0,0 0 0 0,0 0 0 0,0-1 0 0,0 0 0 0,0 1 0 0,0 0 0 0,0 0 0 0,0 0 0 0,0 0 0 0,0 1 0 0,0 1 0 0,0-2 0 0,0-1 0 0,0-6 0 0,0-5 0 0,0 7 0 0,0 6 0 0,0 1 0 0,0-2 0 0,0 0 0 0,0-1 0 0,0 1 0 0,0 0 0 0,0-1 0 0,0-5 0 0,0-4 0 0,0-2 0 0,0 1 0 0,0-1 0 0,0-3 0 0,0-1 0 0,0-3 0 0,0 3 0 0,0 4 0 0,0 2 0 0,0-1 0 0,0 3 0 0,0 1 0 0,0-2 0 0,0 2 0 0,0 0 0 0,0-1 0 0,0-3 0 0,0-6 0 0,0-5 0 0,0 5 0 0,0 9 0 0,0 4 0 0,0-1 0 0,0-4 0 0,0 0 0 0,0-3 0 0,0-3 0 0,0-3 0 0,0-6 0 0,0 1 0 0,0-1 0 0,0 2 0 0,0 5 0 0,0 5 0 0,0 2 0 0,0-2 0 0,0 1 0 0,0 1 0 0,0-2 0 0,0-5 0 0,0-3 0 0,0 3 0 0,0 7 0 0,0 6 0 0,0 3 0 0,0 1 0 0,0 0 0 0,0-1 0 0,0-1 0 0,0-3 0 0,0-3 0 0,0-4 0 0,0-3 0 0,0 1 0 0,0 4 0 0,0 1 0 0,0 4 0 0,0 1 0 0,0 0 0 0,0 0 0 0,0-4 0 0,0 0 0 0,0 1 0 0,0 3 0 0,0-1 0 0,0-1 0 0,0 1 0 0,0-2 0 0,0 3 0 0,0 0 0 0,0-1 0 0,0 2 0 0,0 2 0 0,0 1 0 0,0-1 0 0,0-5 0 0,0 1 0 0,0 1 0 0,0 3 0 0,0 4 0 0,0 1 0 0,0-1 0 0,0-2 0 0,0 1 0 0,0-1 0 0,0 1 0 0,0-1 0 0,0 2 0 0,0 0 0 0,0 0 0 0,0-1 0 0,0-1 0 0,0 2 0 0,0-1 0 0,0 0 0 0,0-1 0 0,0-2 0 0,0 1 0 0,0 0 0 0,0 2 0 0,0 1 0 0,0 0 0 0,0 1 0 0,0-1 0 0,0 0 0 0,0 0 0 0,0 1 0 0,0-1 0 0,0 0 0 0,0-2 0 0,0-1 0 0,0 0 0 0,0 0 0 0,0 1 0 0,0 1 0 0,0 2 0 0,0-1 0 0,0 0 0 0,0 0 0 0,0 1 0 0,0-1 0 0,0 0 0 0,0 1 0 0,0-1 0 0,0-1 0 0,0-1 0 0,0 3 0 0,0-1 0 0,0 0 0 0,0 0 0 0,0 0 0 0,0 1 0 0,0-1 0 0,0 1 0 0,0-1 0 0,0 1 0 0,0-1 0 0,0 0 0 0,0 0 0 0,0 1 0 0,0-1 0 0,0 1 0 0,0 0 0 0,0 0 0 0,0-1 0 0,0 1 0 0,0-1 0 0,0 0 0 0,0 1 0 0,0-1 0 0,0 0 0 0,0 1 0 0,0-1 0 0,0 1 0 0,0 0 0 0,0 0 0 0,0-1 0 0,0 0 0 0,0 1 0 0,0 1 0 0,0-1 0 0,0-1 0 0,0 0 0 0,0 2 0 0,0 0 0 0,0-2 0 0,0 1 0 0,0 1 0 0,0 0 0 0,0-1 0 0,0-1 0 0,0 0 0 0,0 1 0 0,0-1 0 0,0 0 0 0,0 0 0 0,0 1 0 0,0-1 0 0,0 0 0 0,0 1 0 0,0-1 0 0,0 1 0 0,0-1 0 0,0 2 0 0,0-2 0 0,0 1 0 0,0-1 0 0,0 0 0 0,0 0 0 0,0 1 0 0,0-1 0 0,0 2 0 0,0 1 0 0,0-1 0 0,0-2 0 0,0 1 0 0,0 0 0 0,0 0 0 0,0 0 0 0,0 0 0 0,0 1 0 0,0 1 0 0,0-1 0 0,0 0 0 0,0-2 0 0,0 1 0 0,0-1 0 0,0 1 0 0,0-1 0 0,0 0 0 0,0 0 0 0,0 1 0 0,0-1 0 0,0 1 0 0,0-1 0 0,0 0 0 0,0 0 0 0,0 1 0 0,0-1 0 0,0 1 0 0,0 1 0 0,0 0 0 0,0-2 0 0,0 1 0 0,0-1 0 0,0 0 0 0,0 0 0 0,0 1 0 0,0 1 0 0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 20 2144 0 0,'0'0'0'0'0,"-4"-10"0"0"0,-7 6 0 0 0,6-1 0 0 0,5 5-8 0 0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 21 856 0 0,'-8'-1'54'0'0,"-4"-3"40"0"0,1 1 12 0 0,-3-4 62 0 0,3 3-42 0 0,4 3-46 0 0,6 1 392 0 0,2 5-198 0 0,7 6 179 0 0,-6-8-231 0 0,6 9 657 0 0,-7-8-625 0 0,2 0 0 0 0,-2-2 0 0 0,2 2-1 0 0,-1-1 1 0 0,1 1 0 0 0,0-1 0 0 0,5 5-1 0 0,-8-8-229 0 0,0 0 0 0 0,1 0 0 0 0,-1 0 0 0 0,0 0 0 0 0,0 0 0 0 0,0 0-1 0 0,0 0 1 0 0,0 0 0 0 0,1 1 0 0 0,-1-1 0 0 0,0 0 0 0 0,0 0 0 0 0,0 0-1 0 0,0 0 1 0 0,0 0 0 0 0,2-1 0 0 0,-2 1 0 0 0,0 0 0 0 0,0 0 0 0 0,0 0-1 0 0,0 0 1 0 0,0 0 0 0 0,1 0 0 0 0,-1 0 0 0 0,0 0 0 0 0,0 0 0 0 0,0 0-1 0 0,0 0 1 0 0,0 0 0 0 0,0 0 0 0 0,0-2 0 0 0,1 2 0 0 0,-1 0 0 0 0,0 0-1 0 0,0 0 1 0 0,0 0 0 0 0,0 0 0 0 0,0 0 0 0 0,0 0 0 0 0,0-1-1 0 0,0 1 1 0 0,0 0 0 0 0,0 0 0 0 0,0 0 0 0 0,0 0 0 0 0,0 0 0 0 0,0-1-1 0 0,3-9 423 0 0,-4 9-343 0 0,1 1-96 0 0,0-1-1 0 0,0 1 1 0 0,0 0-1 0 0,0-2 1 0 0,0 2 0 0 0,0 0-1 0 0,0 0 1 0 0,0-1-1 0 0,0 1 1 0 0,0 0 0 0 0,0-1-1 0 0,0 1 1 0 0,0 0-1 0 0,0-2 1 0 0,0 2 0 0 0,0 0-1 0 0,0-1 1 0 0,0 1-1 0 0,0 0 1 0 0,1-1 0 0 0,-1 1-1 0 0,0-2 1 0 0,4 0-3 0 0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29 115 1288 0 0,'-2'0'5'0'0,"-4"-4"18"0"0,-6-10 71 0 0,10 10-55 0 0,-2 2-21 0 0,2 0 431 0 0,1 10-74 0 0,1-1-393 0 0,0-7 23 0 0,0 0 0 0 0,0 0 0 0 0,0 1 0 0 0,0-1 0 0 0,0 0 0 0 0,0 0 0 0 0,0 0 0 0 0,0 0 0 0 0,0 0 0 0 0,0 0 0 0 0,0 0 0 0 0,0 0 0 0 0,0 2 0 0 0,0-2 0 0 0,0 0 0 0 0,0 0 0 0 0,0 0 0 0 0,0 0 0 0 0,0 0 0 0 0,0 0 0 0 0,0 0 0 0 0,0 0 0 0 0,0 0 0 0 0,0 1 0 0 0,1-1 0 0 0,-1 0 0 0 0,0 0 0 0 0,0 0 0 0 0,0 0 0 0 0,0 0 0 0 0,0 0 0 0 0,0 0 0 0 0,0 0 0 0 0,0 0-1 0 0,0 0 1 0 0,0 0 0 0 0,0 0 0 0 0,2 0 0 0 0,-2 0 0 0 0,0 1 0 0 0,0-1 0 0 0,0 0 0 0 0,0 0 0 0 0,0 0 0 0 0,0 0 0 0 0,0 0 0 0 0,1 0 0 0 0,4-6 321 0 0,9-14 285 0 0,-12 16-463 0 0,0-2 0 0 0,-1 0 0 0 0,0 0 0 0 0,1 1 0 0 0,-1 0 0 0 0,-1-1 0 0 0,0 1 0 0 0,0 0-1 0 0,-1-10 1 0 0,1-5 1596 0 0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6 2144 0 0,'0'2'0'0'0,"0"-4"40"0"0,-4-3 56 0 0,0 5-48 0 0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20 3016 0 0,'0'0'0'0'0,"-5"-1"-1"0"0,-3-2-1 0 0,-4-2 0 0 0,4 1-1 0 0,7 4 2 0 0,-17-7 34 0 0,18 7 4 0 0,0 1 0 0 0,0-1 0 0 0,0 0 0 0 0,0 0 0 0 0,-1 0 0 0 0,1 2 0 0 0,0-2 0 0 0,0 0 0 0 0,0 0 0 0 0,0 1 0 0 0,0-1 1 0 0,0 0-1 0 0,0 0 0 0 0,0 0 0 0 0,0 1 0 0 0,0-1 0 0 0,0 0 0 0 0,0 0 0 0 0,0 2 0 0 0,0-2 0 0 0,0 0 0 0 0,1 0 0 0 0,-1 0 0 0 0,0 1 0 0 0,0-1 0 0 0,0 0 0 0 0,0 0 0 0 0,0 1 0 0 0,6 23 1818 0 0,-6-20-1753 0 0,0-1 55 0 0,0 1 0 0 0,0 0 0 0 0,0-1 0 0 0,0 1 0 0 0,0-2 0 0 0,1 2 0 0 0,0 0 0 0 0,-1-1 0 0 0,2 1 0 0 0,0 3 0 0 0,0-6-118 0 0,-2-1 0 0 0,1 1 0 0 0,-1-1 0 0 0,1 2 0 0 0,-1-2 0 0 0,2 0 0 0 0,-2 1 0 0 0,1-1 0 0 0,-1 0 0 0 0,1 1 0 0 0,1-1 0 0 0,-2 0 0 0 0,1 2 0 0 0,0-2 0 0 0,-1 0 0 0 0,2 0 0 0 0,-1 0 0 0 0,-1 0 0 0 0,1 0 0 0 0,1 0 0 0 0,-1 0 0 0 0,-1 0 0 0 0,1 0 0 0 0,1 0 1 0 0,-2 0-1 0 0,1 0 0 0 0,0 0 0 0 0,-1-2 0 0 0,2 2 0 0 0,0 0 0 0 0,24-14 637 0 0,-20 8-521 0 0,-3 5-89 0 0,0 0 0 0 0,-2 1 0 0 0,2-3 0 0 0,-2 2 0 0 0,2-1 0 0 0,-2 1 0 0 0,2 0 0 0 0,-2-2 0 0 0,0 2 0 0 0,2-2 0 0 0,-2 2 0 0 0,1-2 0 0 0,-1 2 0 0 0,0-2 0 0 0,1 0 0 0 0,-1 1 0 0 0,-1 0 0 0 0,1 0 0 0 0,1-1 0 0 0,-1-2 0 0 0,-1 3-51 0 0,0 2 0 0 0,0-1 0 0 0,0 1 0 0 0,0-1 0 0 0,0-1 0 0 0,0 2 0 0 0,0-1 0 0 0,0 1 0 0 0,0-1 0 0 0,0 1 0 0 0,-1-2 0 0 0,1 2 1 0 0,0-1-1 0 0,0 1 0 0 0,0-1 0 0 0,-2 1 0 0 0,2 0 0 0 0,0-2 0 0 0,-1 2 0 0 0,1-1 0 0 0,0 1 0 0 0,-1 0 0 0 0,1-1 0 0 0,0 1 0 0 0,-2 0 0 0 0,2-2 0 0 0,-1 2 0 0 0,1 0 0 0 0,0-1 0 0 0,-1 1 0 0 0,1 0 0 0 0,-2 0 0 0 0,2 0 0 0 0,-1-1 0 0 0,0 1 0 0 0,-1 0-4 0 0,1 0 0 0 0,0 0 0 0 0,-1 1-1 0 0,1-1 1 0 0,0 0 0 0 0,-1 1 0 0 0,1-1-1 0 0,0 0 1 0 0,-1 2 0 0 0,1-2-1 0 0,0 1 1 0 0,-1-1 0 0 0,1 1 0 0 0,1 1-1 0 0,-1-2 1 0 0,-1 1 0 0 0,1 0 0 0 0,0 2-1 0 0,-6 5 9 0 0,6-7-8 0 0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73 3560 0 0,'-5'-5'355'0'0,"2"1"115"0"0,2-1 414 0 0,2 2 294 0 0,7 4-636 0 0,-6-1-521 0 0,-1-2 3 0 0,3 0-18 0 0,12 0 36 0 0,-15 2-39 0 0,1 0 1 0 0,-2 0-1 0 0,1 0 1 0 0,0 0-1 0 0,-1 0 0 0 0,2 0 1 0 0,-2-2-1 0 0,1 2 1 0 0,0 0-1 0 0,-1 0 1 0 0,2-1-1 0 0,-2 1 1 0 0,1 0-1 0 0,-1 0 1 0 0,1-1-1 0 0,-1 1 1 0 0,2-2-1 0 0,-2 2 1 0 0,1-1-1 0 0,0 0 0 0 0,1 1 33 0 0,-1-2 0 0 0,-1 2 0 0 0,1-1 0 0 0,1 0 0 0 0,-1-1 0 0 0,0 2 0 0 0,-1-1 0 0 0,2 0 0 0 0,-1-1 0 0 0,-1 1 0 0 0,1 0 0 0 0,-1-1 0 0 0,2 1 0 0 0,-2 0 0 0 0,1-1 0 0 0,-1 1-1 0 0,0 0 1 0 0,1-1 0 0 0,-1 1 0 0 0,0 0 0 0 0,0-1 0 0 0,0 1 0 0 0,0 0 0 0 0,0-1 0 0 0,0-2 0 0 0,0-5 83 0 0,-1 9-87 0 0,0 0 0 0 0,-1 0 0 0 0,1 0 0 0 0,0 0 0 0 0,-1 1 0 0 0,1-1 0 0 0,0 0 0 0 0,-1 0 0 0 0,1 2 0 0 0,0-2 0 0 0,-1 0 0 0 0,1 1 0 0 0,1-1 0 0 0,-3 3 0 0 0,1-2-9 0 0,-1 0 0 0 0,2 1 1 0 0,-2-1-1 0 0,0 0 1 0 0,2 2-1 0 0,-2-2 0 0 0,2 1 1 0 0,0 0-1 0 0,-1 1 0 0 0,0-2 1 0 0,0 2-1 0 0,1 0 0 0 0,0-2 1 0 0,-1 2-1 0 0,2-1 0 0 0,-1 1 1 0 0,0 0-1 0 0,1-1 1 0 0,-2 1-1 0 0,2 0 0 0 0,0-1 1 0 0,-1 1-1 0 0,1 0 0 0 0,0 3 1 0 0,0-3 24 0 0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 53 4200 0 0,'-4'-3'89'0'0,"-4"-1"58"0"0,-10-4 133 0 0,16 7-224 0 0,2 1-53 0 0,1 1 0 0 0,0-1 0 0 0,-1 0 1 0 0,2 2-1 0 0,-2-2 0 0 0,1 0 0 0 0,0 1 1 0 0,-1-1-1 0 0,2 1 0 0 0,-2-1 0 0 0,1 2 0 0 0,-1-2 1 0 0,1 1-1 0 0,-1-1 0 0 0,0 1 0 0 0,2-1 0 0 0,-2 2 1 0 0,1-1-1 0 0,0 3-75 0 0,2 5-37 0 0,-3 1 18 0 0,0-10 97 0 0,0 1 0 0 0,1-1-1 0 0,-1 0 1 0 0,0 1-1 0 0,0-1 1 0 0,0 0 0 0 0,0 0-1 0 0,0 2 1 0 0,2-2 0 0 0,-2 0-1 0 0,0 1 1 0 0,0-1 0 0 0,0 0-1 0 0,1 0 1 0 0,-1 0 0 0 0,0 1-1 0 0,0-1 1 0 0,1 0 0 0 0,-1 0-1 0 0,0 0 1 0 0,0 0 0 0 0,2 2-1 0 0,-2-2 1 0 0,0 0 0 0 0,1 0-1 0 0,-1 0 1 0 0,0 0 0 0 0,1 0-1 0 0,-1 0 1 0 0,0 0 0 0 0,2 0-1 0 0,-2 0 1 0 0,0 0 0 0 0,1 0-1 0 0,-1 0 1 0 0,0 0 0 0 0,0 0-1 0 0,1 0 1 0 0,-1 0 0 0 0,0 0-1 0 0,2-2 1 0 0,-2 2 0 0 0,0 0-1 0 0,1 0 1 0 0,-1 0 0 0 0,0 0-1 0 0,0-1 1 0 0,1 1-1 0 0,13-9 316 0 0,-13 7-266 0 0,2 1 0 0 0,-2 0 0 0 0,0-1 1 0 0,1 1-1 0 0,-1-2 0 0 0,0 2 1 0 0,1 0-1 0 0,-1-2 0 0 0,0 2 0 0 0,1-2 1 0 0,-2 2-1 0 0,1-2 0 0 0,-1 2 1 0 0,1-2-1 0 0,-1 2 0 0 0,2-2 0 0 0,-2-1 1 0 0,0 3-15 0 0,0-1-1 0 0,0 1 1 0 0,0 0 0 0 0,0-1 0 0 0,0 1-1 0 0,0 0 1 0 0,0-1 0 0 0,0 1 0 0 0,0 0-1 0 0,-2-1 1 0 0,2 1 0 0 0,0 0 0 0 0,-1-1-1 0 0,1 1 1 0 0,-1 1 0 0 0,1-1 0 0 0,-2-1-1 0 0,2 1 1 0 0,-1 0 0 0 0,0 1 0 0 0,1-2-1 0 0,-2 1 1 0 0,1 1 0 0 0,1-1 0 0 0,-1 1 0 0 0,-1-2-1 0 0,1 2 1 0 0,-2-1 0 0 0,2 1-19 0 0,0 0 0 0 0,1 0 0 0 0,-2 0-1 0 0,1 0 1 0 0,0 0 0 0 0,-1 0 0 0 0,1 0 0 0 0,0 0 0 0 0,-1 1 0 0 0,1-1 0 0 0,0 0 0 0 0,-1 2 0 0 0,-3 0 45 0 0,4-2-64 0 0,-5 2 60 0 0,2 0-1 0 0,-1 0 1 0 0,0 0 0 0 0,-6 5-1 0 0,10-7-23 0 0,-1 1-1 0 0,2-1 1 0 0,-1 2-1 0 0,0-2 1 0 0,1 1-1 0 0,-2 0 1 0 0,2-1-1 0 0,-1 2 1 0 0,1-2-1 0 0,-1 1 1 0 0,1 0-1 0 0,0 1 1 0 0,-2-2-1 0 0,2 1 1 0 0,0 0-1 0 0,-1 1 1 0 0,1-2-1 0 0,0 1 1 0 0,0 0-1 0 0,0 1 1 0 0,0-1-1 0 0,0-1 1 0 0,0 1-1 0 0,0 1 1 0 0,0-1 0 0 0,0 0-1 0 0,0-1 1 0 0,0 3-1 0 0,1-2 129 0 0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65 1288 0 0,'0'3'284'0'0,"-5"-2"783"0"0,-2 3 150 0 0,5 1-938 0 0,0 1 1 0 0,1-1 0 0 0,0 0-1 0 0,-1 1 1 0 0,2 0-1 0 0,-1 0 1 0 0,1-1-1 0 0,0 0 1 0 0,0 10-1 0 0,1 2 598 0 0,17-26-508 0 0,-6-4-272 0 0,-2-1 1 0 0,1 1-1 0 0,-2 0 0 0 0,11-23 1 0 0,-18 34-71 0 0,-1 0-1 0 0,0 0 1 0 0,-1 0 0 0 0,2 0 0 0 0,-2 0-1 0 0,0-1 1 0 0,1 2 0 0 0,-1-2 0 0 0,0 0-1 0 0,0 2 1 0 0,0-2 0 0 0,0 1 0 0 0,0 0 0 0 0,0 0-1 0 0,0 0 1 0 0,-1 0 0 0 0,1-1 0 0 0,-2 2-1 0 0,2-2 1 0 0,-1 2 0 0 0,1-2 0 0 0,-1 2 0 0 0,-1-2-1 0 0,-2-1 1 0 0,4 4-14 0 0,-1 0 1 0 0,1 0-1 0 0,-1 0 1 0 0,1 0-1 0 0,-2 0 0 0 0,2 0 1 0 0,-1 0-1 0 0,1 0 0 0 0,-1 1 1 0 0,1-1-1 0 0,0 0 1 0 0,-2 0-1 0 0,2 2 0 0 0,-1-2 1 0 0,1 0-1 0 0,-1 1 0 0 0,1-1 1 0 0,0 0-1 0 0,-2 1 1 0 0,2-1-1 0 0,0 2 0 0 0,-1-2 1 0 0,1 0-1 0 0,0 1 0 0 0,0-1 1 0 0,-1 1-1 0 0,1-1 1 0 0,0 2-1 0 0,0-2 0 0 0,0 1 1 0 0,0 0-1 0 0,-2 9 16 0 0,0-2-3 0 0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236 25 640 0 0,'-6'-3'34'0'0,"0"1"19"0"0,-1-1 1 0 0,-4-1 31 0 0,-18-7 244 0 0,22 10-233 0 0,7 1-68 0 0,0 0 1 0 0,0 0 0 0 0,0 0-1 0 0,0 0 1 0 0,-1 0 0 0 0,1 0-1 0 0,0 0 1 0 0,0 0 0 0 0,0 0-1 0 0,0 0 1 0 0,0 0-1 0 0,0 0 1 0 0,-1 0 0 0 0,1 0-1 0 0,0 0 1 0 0,0 0 0 0 0,0 0-1 0 0,0 1 1 0 0,0-1 0 0 0,0 0-1 0 0,0 0 1 0 0,0 0 0 0 0,-2 0-1 0 0,2 0 1 0 0,0 0 0 0 0,0 0-1 0 0,0 0 1 0 0,0 2 0 0 0,0-2-1 0 0,0 0 1 0 0,0 0 0 0 0,0 0-1 0 0,0 0 1 0 0,0 0 0 0 0,0 0-1 0 0,0 1 1 0 0,0-1-1 0 0,0 0 1 0 0,0 0 0 0 0,0 0-1 0 0,0 0 1 0 0,0 1 0 0 0,0 11 689 0 0,0-4 2 0 0,-5 18 170 0 0,-2-2 0 0 0,-1 1 0 0 0,-17 36 0 0 0,-43 73 687 0 0,60-121-1302 0 0,0 2-1 0 0,3-1 0 0 0,-2 1 0 0 0,2 1 0 0 0,-7 28 1 0 0,5-5 2139 0 0,10-47-2260 0 0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1 8744 0 0,'0'0'14'0'0,"0"0"1"0"0,0 0-1 0 0,0 0 0 0 0,0 1 1 0 0,0-1-1 0 0,0 0 1 0 0,0 0-1 0 0,0 0 0 0 0,0 2 1 0 0,0-2-1 0 0,-1 0 1 0 0,1 0-1 0 0,0 0 0 0 0,0 1 1 0 0,0-1-1 0 0,0 0 1 0 0,-2 0-1 0 0,2 0 1 0 0,0 0-1 0 0,0 0 0 0 0,0 0 1 0 0,-1 1-1 0 0,1-1 1 0 0,0 0-1 0 0,0 0 0 0 0,0 0 1 0 0,-1 0-1 0 0,1 0 1 0 0,0 0 22 0 0,-2 0 0 0 0,2 0 0 0 0,0 0 0 0 0,0 0 1 0 0,-1 0-1 0 0,1 0 0 0 0,0 0 0 0 0,0 2 0 0 0,-1-2 1 0 0,1 0-1 0 0,0 0 0 0 0,0 0 0 0 0,0 0 0 0 0,-2 0 0 0 0,2 1 1 0 0,0-1-1 0 0,0 0 0 0 0,0 0 0 0 0,0 0 0 0 0,0 0 1 0 0,-1 1-1 0 0,1-1 0 0 0,0 0 0 0 0,0 0 0 0 0,0 2 1 0 0,0-2-1 0 0,0 0 0 0 0,0 0 0 0 0,0 0 0 0 0,0 1 0 0 0,0-1 1 0 0,0 0-1 0 0,0 0 0 0 0,0 1 0 0 0,0-1 0 0 0,0 0 1 0 0,0 0-1 0 0,0 2 0 0 0,0-2 0 0 0,0 0 0 0 0,4 14 426 0 0,1 1-1 0 0,2 0 0 0 0,0-2 0 0 0,-1 0 0 0 0,17 23 1 0 0,54 59 862 0 0,-29-39-493 0 0,-8-9 534 0 0,-40-47-1321 0 0,2 1-1 0 0,-2-1 0 0 0,0 1 0 0 0,1-1 0 0 0,-1 0 0 0 0,1 2 1 0 0,-1-2-1 0 0,2 0 0 0 0,-2 0 0 0 0,0 1 0 0 0,1-1 0 0 0,-1 0 1 0 0,1 0-1 0 0,1 0 0 0 0,-2 1 0 0 0,1-1 0 0 0,-1 0 0 0 0,1 0 1 0 0,-1 0-1 0 0,2 0 0 0 0,-2 0 0 0 0,1 0 0 0 0,-1 0 0 0 0,3 0 0 0 0,-3-1 60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 14 1936 0 0,'0'0'279'0'0,"-8"-4"301"0"0,-8-4 96 0 0,13 7-25 0 0,16 8-68 0 0,11 4 110 0 0,1-2 0 0 0,47 11 0 0 0,-65-18-500 0 0,18 7 754 0 0,-1 0 1 0 0,0 2-1 0 0,37 22 0 0 0,-55-30-761 0 0,0-1 0 0 0,0 1-1 0 0,0-1 1 0 0,0 0 0 0 0,0-1-1 0 0,0 1 1 0 0,0-1 0 0 0,1 0-1 0 0,-1-1 1 0 0,0 0 0 0 0,8 0-1 0 0,-14 0-166 0 0,0 0 0 0 0,0 0 0 0 0,0 1 0 0 0,0-1 0 0 0,0 0 0 0 0,-1 0 0 0 0,1 0 0 0 0,0 1 0 0 0,0-1 0 0 0,0 0 0 0 0,0 0 0 0 0,0 0 0 0 0,0 0 0 0 0,0 1 0 0 0,0-1 0 0 0,1 0 0 0 0,-1 0 0 0 0,0 0 0 0 0,0 1 0 0 0,0-1 0 0 0,0 0 0 0 0,0 0 0 0 0,0 0 0 0 0,0 0 0 0 0,0 1 0 0 0,0-1 0 0 0,0 0 0 0 0,1 0-1 0 0,-1 0 1 0 0,0 0 0 0 0,0 0 0 0 0,0 0 0 0 0,0 1 0 0 0,0-1 0 0 0,1 0 0 0 0,-1 0 0 0 0,0 0 0 0 0,0 0 0 0 0,9 9 266 0 0,-8-7-239 0 0,0 0-16 0 0,0-1 0 0 0,-1 1 0 0 0,1-1 0 0 0,-1 1-1 0 0,1-1 1 0 0,-1 1 0 0 0,0 0 0 0 0,0-1 0 0 0,0 1 0 0 0,0-1 0 0 0,0 1 0 0 0,0 0 0 0 0,0-1 0 0 0,0 1-1 0 0,-1 0 1 0 0,1-1 0 0 0,-1 1 0 0 0,1-1 0 0 0,-1 1 0 0 0,0-1 0 0 0,1 1 0 0 0,-1-1 0 0 0,0 0 0 0 0,0 1-1 0 0,-2 1 1 0 0,-3 6 57 0 0,-1-1 0 0 0,-11 12-1 0 0,-4 1-5 0 0,-2-1 0 0 0,0-1-1 0 0,-50 30 1 0 0,-15 12-4 0 0,86-60-76 0 0,-10 10 4 0 0,-7 12 16 0 0,14-16-9 0 0,-14 25 1174 0 0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53 296 3888 0 0,'-5'-5'82'0'0,"-6"-5"284"0"0,1 2 161 0 0,-1 0 250 0 0,10 7-686 0 0,1 1 0 0 0,-2-1 0 0 0,1 1 0 0 0,0-2 0 0 0,-1 1 0 0 0,2 1 0 0 0,-1-1 0 0 0,0-1 1 0 0,1 1-1 0 0,-2 1 0 0 0,2-1 0 0 0,-1-1 0 0 0,1 1 0 0 0,-1 0 0 0 0,1-2 0 0 0,-3-1 150 0 0,4 4-179 0 0,-1-1 0 0 0,0 1-1 0 0,0 0 1 0 0,0-2-1 0 0,2 2 1 0 0,-2-1 0 0 0,0 1-1 0 0,1 0 1 0 0,-1-1-1 0 0,0 1 1 0 0,1 0 0 0 0,-1-2-1 0 0,0 2 1 0 0,2 0-1 0 0,-2 0 1 0 0,1-1 0 0 0,-1 1-1 0 0,1 0 1 0 0,-1 0-1 0 0,2 0 1 0 0,-2 0 0 0 0,0-1-1 0 0,2 1 1 0 0,10-4 407 0 0,-10 4-406 0 0,-1-2 0 0 0,0 2 0 0 0,1 0 0 0 0,-1-1-1 0 0,-1 0 1 0 0,1 1 0 0 0,1-2 0 0 0,-1 2 0 0 0,0-1-1 0 0,1 0 1 0 0,-1-1 0 0 0,-1 2 0 0 0,1-1 0 0 0,1 0 0 0 0,-2-1-1 0 0,2-2 1 0 0,8-9 200 0 0,15-18 8 0 0,-21 25-229 0 0,17-20 82 0 0,-3 9-74 0 0,-1-2-1 0 0,19-27 0 0 0,-31 39 59 0 0,-1 0 0 0 0,2 1 0 0 0,-1-1 0 0 0,2 0-1 0 0,-2 2 1 0 0,14-10 0 0 0,-19 15-96 0 0,0 0 1 0 0,1 0-1 0 0,-1 0 0 0 0,1-1 0 0 0,-1 1 1 0 0,0 0-1 0 0,2 0 0 0 0,-2 0 1 0 0,1 0-1 0 0,-1 0 0 0 0,1 0 1 0 0,-1 0-1 0 0,0 0 0 0 0,2 1 0 0 0,-2-1 1 0 0,1 0-1 0 0,-1 0 0 0 0,0 0 1 0 0,1 0-1 0 0,-1 0 0 0 0,0 2 1 0 0,2-2-1 0 0,-2 0 0 0 0,0 0 0 0 0,1 1 1 0 0,-1-1-1 0 0,0 0 0 0 0,1 1 1 0 0,-1-1-1 0 0,0 0 0 0 0,0 2 1 0 0,2-2-1 0 0,-2 0 0 0 0,0 1 0 0 0,0 0 1 0 0,10 19 203 0 0,-4 2 28 0 0,-2-1 0 0 0,4 32 0 0 0,-4-13 558 0 0,-3-28-534 0 0,0-9-180 0 0,-1 0 1 0 0,0-1-1 0 0,0 1 1 0 0,2 0-1 0 0,-2-1 0 0 0,1 1 1 0 0,-1 0-1 0 0,1-1 0 0 0,1 1 1 0 0,-1 0-1 0 0,0-1 0 0 0,1 0 1 0 0,-1 0-1 0 0,3 4 1 0 0,-3-5 7 0 0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5 187 3888 0 0,'0'-4'140'0'0,"-3"-2"455"0"0,3 6-533 0 0,0-1 0 0 0,0 1 0 0 0,-1-1-1 0 0,1 1 1 0 0,0 0 0 0 0,0-2-1 0 0,0 2 1 0 0,0-1 0 0 0,0 1-1 0 0,0-1 1 0 0,0 1 0 0 0,0 0-1 0 0,0-2 1 0 0,0 2 0 0 0,0-1 0 0 0,0 1-1 0 0,0-1 1 0 0,0 1 0 0 0,0 0-1 0 0,1-2 1 0 0,-1 2 0 0 0,0-1-1 0 0,0 1 1 0 0,0 0 0 0 0,2-1-1 0 0,-2 1 1 0 0,50-70 999 0 0,-39 49-988 0 0,-6 12 188 0 0,1-2 0 0 0,-1 2 0 0 0,14-19-1 0 0,-1 14 923 0 0,-16 14-1137 0 0,-2 0 1 0 0,1 0 0 0 0,-1 0 0 0 0,0-1-1 0 0,1 1 1 0 0,-1 0 0 0 0,2 0 0 0 0,-2 0-1 0 0,1 0 1 0 0,-1 0 0 0 0,0 0 0 0 0,1 0 0 0 0,-1 0-1 0 0,2 0 1 0 0,-2 1 0 0 0,1-1 0 0 0,-1 0-1 0 0,0 0 1 0 0,1 0 0 0 0,-1 0 0 0 0,2 0-1 0 0,-2 2 1 0 0,0-2 0 0 0,1 0 0 0 0,-1 0-1 0 0,0 1 1 0 0,1-1 0 0 0,-1 0 0 0 0,0 1-1 0 0,0-1 1 0 0,2 0 0 0 0,-2 2 0 0 0,0-2-1 0 0,0 0 1 0 0,1 1 0 0 0,-1-1 0 0 0,0 1-1 0 0,0-1 1 0 0,0 0 0 0 0,0 2 0 0 0,0-2 0 0 0,1 1-1 0 0,-1-1 1 0 0,0 1 0 0 0,0-1 0 0 0,0 2-1 0 0,2 12 156 0 0,-2 0 0 0 0,0 0 0 0 0,0 1 0 0 0,-4 17 0 0 0,0 25 476 0 0,1-33-270 0 0,3-22-332 0 0,0-1-1 0 0,0 0 0 0 0,-1 1 1 0 0,1-1-1 0 0,0-1 0 0 0,0 1 1 0 0,-2 1-1 0 0,2-1 0 0 0,0 0 1 0 0,-1 1-1 0 0,1-2 0 0 0,-1 1 1 0 0,1 0-1 0 0,-2 1 0 0 0,0 0 1 0 0,3-3-54 0 0,0 1 1 0 0,1-1 0 0 0,-1 1 0 0 0,0-2 0 0 0,1 2-1 0 0,-1-1 1 0 0,0 0 0 0 0,-1 1 0 0 0,2-2 0 0 0,-1 1-1 0 0,0 0 1 0 0,-1 1 0 0 0,2-2 0 0 0,-1 1 0 0 0,0-2 0 0 0,14-23 46 0 0,-10 15-5 0 0,59-96 524 0 0,-56 94-357 0 0,-8 12-209 0 0,0-1 0 0 0,2 1 1 0 0,-2 0-1 0 0,1-1 0 0 0,-1 1 0 0 0,0 1 1 0 0,1-1-1 0 0,-1-1 0 0 0,2 1 0 0 0,-1 1 1 0 0,-1-1-1 0 0,1-1 0 0 0,-1 2 0 0 0,2-1 1 0 0,-1 1-1 0 0,0-1 0 0 0,-1 1 0 0 0,2-2 1 0 0,-1 2-1 0 0,0-1 0 0 0,1 1 0 0 0,-1 0 1 0 0,-1-1-1 0 0,1 1 0 0 0,1 0 0 0 0,-1 0 1 0 0,0 0-1 0 0,2 0 0 0 0,-3 0-13 0 0,1 0 0 0 0,1 1-1 0 0,-2-1 1 0 0,1 1 0 0 0,-1-1 0 0 0,1 2-1 0 0,-1-2 1 0 0,2 1 0 0 0,-2-1 0 0 0,1 1-1 0 0,-1-1 1 0 0,0 2 0 0 0,1-2 0 0 0,-1 1-1 0 0,0 0 1 0 0,2-1 0 0 0,-2 3 0 0 0,6 16 18 0 0,-4-5-8 0 0,-1 1 0 0 0,-1-2 0 0 0,0 2 0 0 0,0 0-1 0 0,-4 19 1 0 0,-1 30 54 0 0,3-9 197 0 0,2-55-254 0 0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227 1 5504 0 0,'-4'3'95'0'0,"-2"10"233"0"0,-4 10-102 0 0,-21 42-447 0 0,-42 127-1 0 0,39-96 369 0 0,22-64 5 0 0,4-13 171 0 0,2 1 1 0 0,-1 1-1 0 0,-6 40 0 0 0,3-13 719 0 0,8-33-321 0 0,-1 0 0 0 0,-1 26-1 0 0,0 24 1887 0 0,5-65-2542 0 0,-1 2 1 0 0,0-1-1 0 0,2-1 1 0 0,-2 1-1 0 0,1-1 1 0 0,-1 2-1 0 0,0-2 1 0 0,1 1-1 0 0,-1-1 1 0 0,2 0-1 0 0,-2 1 1 0 0,1-1-1 0 0,0 2 0 0 0,-1-2 1 0 0,2 0-1 0 0,-2 0 1 0 0,2 1-1 0 0,1 0 53 0 0,-3-1 81 0 0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8 2688 0 0,'0'0'7'0'0,"-2"-2"122"0"0,2 2-89 0 0,0-1 1 0 0,0 1 0 0 0,0 0-1 0 0,0 0 1 0 0,-2-1-1 0 0,2 1 1 0 0,0 0-1 0 0,0 0 1 0 0,-1-2 0 0 0,1 2-1 0 0,0 0 1 0 0,0 0-1 0 0,-1 0 1 0 0,1 0-1 0 0,0-1 1 0 0,0 1 0 0 0,-2 0-1 0 0,2 0 1 0 0,0 0-1 0 0,-1 0 1 0 0,1 0-1 0 0,0 0 1 0 0,-1 0 0 0 0,1 0-1 0 0,0 0 1 0 0,-2 0-1 0 0,2 0 1 0 0,-5 17 2168 0 0,-11 113 1404 0 0,13-26-1830 0 0,3-64-1099 0 0,0-38-583 0 0,0 2-1 0 0,0 0 1 0 0,-1-1 0 0 0,1 1 0 0 0,-1-1 0 0 0,-1 1-1 0 0,1-2 1 0 0,-2 6 0 0 0,2-4 42 0 0,0-1 1 0 0,-1 0 0 0 0,1 1 0 0 0,0-2-1 0 0,1 2 1 0 0,-2-1 0 0 0,2 1-1 0 0,-1 4 1 0 0,1 28 2802 0 0,8-27-2748 0 0,-8-9-193 0 0,0 2-4 0 0,0-2 0 0 0,1 0 0 0 0,-1 0 0 0 0,0 0 0 0 0,0 1 0 0 0,0-1 0 0 0,0 0 1 0 0,0 0-1 0 0,2 0 0 0 0,-2 0 0 0 0,0 1 0 0 0,0-1 0 0 0,0 0 0 0 0,1 0 0 0 0,-1 0 0 0 0,0 0 0 0 0,0 0 0 0 0,0 0 0 0 0,1 0 0 0 0,-1 2 0 0 0,0-2 0 0 0,0 0 0 0 0,2 0 0 0 0,-2 0 0 0 0,0 0 0 0 0,0 0 0 0 0,1 0 1 0 0,-1 0-1 0 0,0 0 0 0 0,0 0 0 0 0,1 0 0 0 0,-1-2 0 0 0,0 4 12 0 0,0-1-4 0 0,0-1-1 0 0,0 4 224 0 0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9 7552 0 0,'0'-1'68'0'0,"-7"-4"91"0"0,3 2 1102 0 0,19 4-1443 0 0,-1 1-1 0 0,22 4 1 0 0,18 2-39 0 0,-46-8 162 0 0,-6 0 43 0 0,17 6-13 0 0,-4-2 29 0 0,-9-3 23 0 0,1 2 0 0 0,0-2 1 0 0,-1 2-1 0 0,1-1 0 0 0,-2 2 1 0 0,2-1-1 0 0,6 6 0 0 0,-11-7 34 0 0,-1 0-1 0 0,0 0 0 0 0,1 0 1 0 0,-1 0-1 0 0,0 0 0 0 0,1 0 1 0 0,-1 0-1 0 0,-1 0 1 0 0,1 0-1 0 0,-1 1 0 0 0,2-2 1 0 0,-2 2-1 0 0,0 0 0 0 0,1 3 1 0 0,-1-3 6 0 0,0 1 0 0 0,0-1 0 0 0,-1 1 0 0 0,1-2 0 0 0,0 1 0 0 0,-2 1 0 0 0,1-1 0 0 0,1 1 0 0 0,-1-2 0 0 0,-1 1 0 0 0,-2 4 0 0 0,-21 33 477 0 0,-18 13 724 0 0,33-41-51 0 0,8-12-1125 0 0,2 1 1 0 0,-1-1 0 0 0,1 2-1 0 0,-1-2 1 0 0,-1 1 0 0 0,2-1-1 0 0,-1 1 1 0 0,1-1 0 0 0,0 2-1 0 0,-1-1 1 0 0,1-1 0 0 0,-2 1 0 0 0,2 1-1 0 0,0-2 1 0 0,-1 4 0 0 0,1-4 63 0 0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 31 3664 0 0,'0'-2'30'0'0,"-4"-4"101"0"0,-11-10 269 0 0,7 9-1370 0 0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69 77 1936 0 0,'-22'5'268'0'0,"20"-3"-176"0"0,0-1 0 0 0,0 0 1 0 0,0 2-1 0 0,0-2 0 0 0,0 1 1 0 0,0-1-1 0 0,1 2 0 0 0,0-2 0 0 0,-1 2 1 0 0,1-2-1 0 0,-2 4 0 0 0,-1 3 334 0 0,0 2 0 0 0,2-1-1 0 0,-1 0 1 0 0,-2 11 0 0 0,-1 0-25 0 0,6-17-310 0 0,0-2 0 0 0,-1 1 0 0 0,1 0 0 0 0,0 0 0 0 0,0-1 0 0 0,0 2 0 0 0,0-2 0 0 0,0 0 0 0 0,0 2 0 0 0,1-2 0 0 0,-1 1 0 0 0,0-1 0 0 0,2 2 0 0 0,-2-2 0 0 0,1 0 0 0 0,-1 1 0 0 0,1 0 0 0 0,1 0 0 0 0,-2-1 0 0 0,1 0 0 0 0,0 1 0 0 0,1-1 0 0 0,-1 0 0 0 0,0 1 0 0 0,1-1 0 0 0,-1 0 0 0 0,0 1 0 0 0,1-2 0 0 0,-1 1 0 0 0,0 0 0 0 0,1-1 0 0 0,-1 2 0 0 0,2-2 0 0 0,1 2 0 0 0,4 1 222 0 0,0 0 0 0 0,0-2 0 0 0,0 0 0 0 0,1 2 0 0 0,-1-3 0 0 0,13 1 0 0 0,-14-1-191 0 0,-2 0 0 0 0,1-1 0 0 0,-1 1 0 0 0,0-1 0 0 0,1-1 0 0 0,-1 1 0 0 0,0-2 0 0 0,1 2 1 0 0,-1-2-1 0 0,0 1 0 0 0,-1-1 0 0 0,2 0 0 0 0,-1 1 0 0 0,-1-2 0 0 0,0 1 0 0 0,0-1 0 0 0,0 0 0 0 0,0 0 0 0 0,7-9 0 0 0,-7 9-53 0 0,-2-2 1 0 0,1 1-1 0 0,0 0 0 0 0,-1-1 0 0 0,1 1 0 0 0,2-11 0 0 0,-2 3 20 0 0,0 6 9 0 0,-2 0 0 0 0,0 1 0 0 0,2-2 0 0 0,-3 1-1 0 0,1 0 1 0 0,-1-1 0 0 0,0 2 0 0 0,0-1 0 0 0,0-1 0 0 0,-1 1-1 0 0,0 1 1 0 0,-1-2 0 0 0,-2-7 0 0 0,4 14-88 0 0,0-1 1 0 0,-1 2-1 0 0,1-1 0 0 0,0 0 1 0 0,-1-1-1 0 0,1 1 1 0 0,-2 0-1 0 0,2-1 0 0 0,-1 1 1 0 0,0 1-1 0 0,1-1 1 0 0,-2-1-1 0 0,1 1 0 0 0,1 1 1 0 0,-4-3-1 0 0,3 2-4 0 0,-2 1 0 0 0,0-1 0 0 0,1-1 0 0 0,-1 2 0 0 0,0 0 0 0 0,1-1-1 0 0,-1 1 1 0 0,0 0 0 0 0,1 0 0 0 0,-1 0 0 0 0,0 0 0 0 0,2 0 0 0 0,-2 1 0 0 0,1-1 0 0 0,-1 0 0 0 0,0 2 0 0 0,1-1 0 0 0,-4 0 0 0 0,-2 2 18 0 0,0 0 1 0 0,0 1 0 0 0,2-2 0 0 0,-2 2-1 0 0,0 0 1 0 0,1 2 0 0 0,0-2 0 0 0,1 1-1 0 0,-1 0 1 0 0,2 1 0 0 0,-2 0 0 0 0,-4 6 0 0 0,9-9-21 0 0,-18 34 460 0 0,21-37-455 0 0,3 0-2 0 0,3 0-6 0 0,-2 0-1 0 0,3 0 0 0 0,1 0 0 0 0,-3 0 2 0 0,-2 0 6 0 0,0 0 5 0 0,0 0-5 0 0,0 0-5 0 0,0 0 2 0 0,0 3-2 0 0,0 1 2 0 0,2 1-4 0 0,5-1-1 0 0,-4 0 0 0 0,-2 0 0 0 0,-4-2 3 0 0,1-2 0 0 0,-2 1 0 0 0,1-1-1 0 0,0 1 1 0 0,1-1 0 0 0,-2 2-1 0 0,1-2 1 0 0,0 0 0 0 0,1 1-1 0 0,-1-1 1 0 0,-1 0 0 0 0,1 0-1 0 0,1 1 1 0 0,-1-1 0 0 0,0 0-1 0 0,1 0 1 0 0,0 0 0 0 0,1-1 19 0 0,-3 1-5 0 0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212 13 2912 0 0,'-8'-1'352'0'0,"4"-2"133"0"0,-3-1 484 0 0,-2-1 1148 0 0,9 5-2088 0 0,0 0 0 0 0,0 0 1 0 0,0 0-1 0 0,-1 1 0 0 0,1-1 1 0 0,0 0-1 0 0,0 0 0 0 0,0 0 1 0 0,0 0-1 0 0,-2 0 0 0 0,2 0 1 0 0,0 0-1 0 0,0 0 0 0 0,0 2 1 0 0,0-2-1 0 0,0 0 0 0 0,0 0 1 0 0,0 0-1 0 0,-1 0 0 0 0,1 1 1 0 0,0-1-1 0 0,0 0 0 0 0,0 0 1 0 0,0 0-1 0 0,0 0 0 0 0,0 1 1 0 0,0-1-1 0 0,0 0 0 0 0,0 0 1 0 0,0 0-1 0 0,0 0 0 0 0,0 2 0 0 0,0-2 1 0 0,0 0-1 0 0,0 0 0 0 0,0 0 1 0 0,0 1-1 0 0,0-1 0 0 0,0 0 1 0 0,-5 16 1517 0 0,-2 0-1166 0 0,-32 89 1041 0 0,25-66-837 0 0,-1-2 196 0 0,-12 45-1 0 0,-29 104 658 0 0,55-175-1265 0 0,0 0-1 0 0,-1 1 1 0 0,1-2-1 0 0,2 21 1 0 0,-1-20-36 0 0,2-1 1 0 0,-4 1-1 0 0,2 0 1 0 0,-1-2 0 0 0,-3 12-1 0 0,-4 58 1470 0 0,8-56-841 0 0,0-22-751 0 0,0-1-1 0 0,1 1 0 0 0,-1-1 0 0 0,0 2 0 0 0,0-2 0 0 0,0 1 1 0 0,0-1-1 0 0,0 1 0 0 0,2-1 0 0 0,-2 0 0 0 0,0 2 1 0 0,0-2-1 0 0,1 1 0 0 0,-1-1 0 0 0,0 0 0 0 0,1 1 0 0 0,-1-1 1 0 0,0 0-1 0 0,2 2 0 0 0,-2-2 0 0 0,1 0 0 0 0,-1 0 0 0 0,0 1 1 0 0,1-1-1 0 0,-1 0 0 0 0,2 0 0 0 0,-2 0 0 0 0,1 1 1 0 0,0-1-1 0 0,-1 0 236 0 0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212 28 5392 0 0,'-1'-12'688'0'0,"1"11"-628"0"0,0 1 0 0 0,0-2 0 0 0,0 2 1 0 0,0 0-1 0 0,0-1 0 0 0,0 1 0 0 0,0-1 0 0 0,0 1 0 0 0,0 0 1 0 0,0-2-1 0 0,0 2 0 0 0,0-1 0 0 0,0 1 0 0 0,1 0 0 0 0,-1-1 1 0 0,0 1-1 0 0,0 0 0 0 0,0-2 0 0 0,1 2 0 0 0,-1 0 0 0 0,0-1 1 0 0,0 1-1 0 0,2 0 0 0 0,-2-1 0 0 0,0 1 0 0 0,1 0 0 0 0,-1 0 1 0 0,0-2-1 0 0,1 2 0 0 0,1 0 0 0 0,-2-1 115 0 0,-12 20-69 0 0,-71 105 1485 0 0,52-50-23 0 0,30-70-1354 0 0,0 0 0 0 0,-1 0 0 0 0,1 0 1 0 0,-2 0-1 0 0,2-1 0 0 0,-7 8 0 0 0,-5 10 832 0 0,-14 22 294 0 0,7-14-548 0 0,17-25-593 0 0,1 0-1 0 0,0 0 0 0 0,0 0 0 0 0,0 1 1 0 0,1-1-1 0 0,0 0 0 0 0,-2 10 1 0 0,3-14-105 0 0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 8 6584 0 0,'-3'-1'113'0'0,"-1"-2"-39"0"0,-4 0 41 0 0,7 3-91 0 0,1 0 0 0 0,0-1 0 0 0,0 2 0 0 0,-1-1 0 0 0,1 0 0 0 0,0 0 0 0 0,0 0 0 0 0,-2 0 0 0 0,2 0 0 0 0,0 0 0 0 0,0 0 0 0 0,-1 0 0 0 0,1 0 0 0 0,0 0 0 0 0,0 0 0 0 0,0 2 0 0 0,-1-2 0 0 0,1 0 0 0 0,0 0 0 0 0,0 0 0 0 0,0 0 0 0 0,0 1 0 0 0,-2-1 0 0 0,2 0 0 0 0,0 0 0 0 0,0 0 0 0 0,0 1 0 0 0,0-1 0 0 0,0 0 0 0 0,0 0-1 0 0,0 0 1 0 0,-1 2 0 0 0,1-2 0 0 0,0 0 0 0 0,0 0 0 0 0,0 1 0 0 0,0-1 0 0 0,0 0 0 0 0,0 0 0 0 0,0 1 0 0 0,0-1 0 0 0,0 0 0 0 0,0 0 0 0 0,1 2 0 0 0,17 30 837 0 0,-8-3-719 0 0,14 38 148 0 0,24 53 1061 0 0,-42-111-991 0 0,-2 0 0 0 0,1 1 0 0 0,0-1 0 0 0,2-1 0 0 0,8 11 0 0 0,-5-6 314 0 0,-8-10-554 0 0,-2-2 0 0 0,1 0 0 0 0,-1 1 1 0 0,1-1-1 0 0,1 0 0 0 0,-1 1 0 0 0,0-1 1 0 0,1-1-1 0 0,-1 1 0 0 0,0 1 0 0 0,1-1 1 0 0,-1 0-1 0 0,0-1 0 0 0,1 2 0 0 0,-1-2 1 0 0,0 1-1 0 0,1-1 0 0 0,0 1 0 0 0,2-1 1 0 0,0 2 910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11 312 424 0 0,'0'-1'7'0'0,"-1"0"-1"0"0,1 0 1 0 0,0 0 0 0 0,0 0 0 0 0,0 0-1 0 0,-1 0 1 0 0,1 0 0 0 0,0 0 0 0 0,-1 1-1 0 0,1-1 1 0 0,-1 0 0 0 0,1 0-1 0 0,-1 0 1 0 0,1 1 0 0 0,-2-2 0 0 0,-1-5 265 0 0,3 6-250 0 0,0 1-1 0 0,1-1 0 0 0,-1 0 0 0 0,1 1 1 0 0,-1-1-1 0 0,0 1 0 0 0,1-1 0 0 0,0 1 0 0 0,-1-1 1 0 0,1 1-1 0 0,-1-1 0 0 0,1 1 0 0 0,-1 0 1 0 0,1-1-1 0 0,1 0 0 0 0,-1 1 27 0 0,0-1 0 0 0,1 0 0 0 0,-1 0 0 0 0,0 0 0 0 0,0 0 0 0 0,0 0 0 0 0,0-1 1 0 0,0 1-1 0 0,0 0 0 0 0,1-3 0 0 0,9-9 514 0 0,22-23 179 0 0,-18 17-402 0 0,-3 1 2 0 0,8-7 124 0 0,-17 20-387 0 0,15-12 300 0 0,25-17 504 0 0,-28 21-405 0 0,-11 9-258 0 0,0 0 0 0 0,0 0 1 0 0,1 0-1 0 0,0 1 0 0 0,-1-1 1 0 0,1 1-1 0 0,1 0 0 0 0,-1 1 1 0 0,9-4-1 0 0,-12 6-121 0 0,0-1-1 0 0,1 0 1 0 0,-1 0 0 0 0,0 0-1 0 0,0 0 1 0 0,0 0-1 0 0,0 0 1 0 0,2-2 0 0 0,-2 2-47 0 0,-1-1 0 0 0,1 1 1 0 0,0 0-1 0 0,-1 0 0 0 0,1 1 0 0 0,0-1 1 0 0,-1 0-1 0 0,1 0 0 0 0,0 1 1 0 0,0-1-1 0 0,0 1 0 0 0,2 0 0 0 0,1 0 45 0 0,-4 0-66 0 0,1 0 0 0 0,-1 0 0 0 0,0 0 0 0 0,1 0 0 0 0,-1 0 0 0 0,0 0 0 0 0,0-1 0 0 0,1 1 1 0 0,-1 0-1 0 0,0-1 0 0 0,0 1 0 0 0,1-1 0 0 0,-1 1 0 0 0,0-1 0 0 0,0 1 0 0 0,2-3 0 0 0,33-18 222 0 0,-35 21-238 0 0,1-1 1 0 0,-1 1-1 0 0,1 0 1 0 0,-1 0-1 0 0,1-1 1 0 0,-1 1-1 0 0,1 0 1 0 0,-1 0-1 0 0,1 1 1 0 0,-1-1-1 0 0,1 0 1 0 0,-1 0-1 0 0,2 1 1 0 0,1 1-9 0 0,-1 0-3 0 0,0 1 2 0 0,1 2-3 0 0,-1 2-2 0 0,1 5 0 0 0,-1 3 0 0 0,0 2 0 0 0,0 0 0 0 0,15 57 50 0 0,-15-57-13 0 0,0-5 48 0 0,-1 1 0 0 0,0 21 0 0 0,12-12 253 0 0,-10-13-113 0 0,4 9 446 0 0,-7-17-567 0 0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17 640 0 0,'-2'-1'155'0'0,"-2"-3"189"0"0,-6-6 1161 0 0,7 9-876 0 0,6 4-491 0 0,-1-2-1 0 0,0 2 1 0 0,0-1-1 0 0,0 1 1 0 0,0 0-1 0 0,0-1 1 0 0,-1 1-1 0 0,0 0 1 0 0,1-1-1 0 0,-1 1 1 0 0,0 0-1 0 0,-1 1 1 0 0,2-2-1 0 0,-2 1 1 0 0,1 6-1 0 0,0 55-854 0 0,-2-42 962 0 0,-10 182 2454 0 0,10-156-1220 0 0,-2-2 388 0 0,1-35-861 0 0,0 1-1 0 0,2-1 0 0 0,-1 15 0 0 0,2-14 446 0 0,-3-8-538 0 0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75 21 960 0 0,'1'0'93'0'0,"0"0"0"0"0,1-1 0 0 0,-1 1-1 0 0,2 0 1 0 0,-2 0 0 0 0,0 0 0 0 0,1-2 0 0 0,-1 2 0 0 0,0-1 0 0 0,1 1 0 0 0,-1-1-1 0 0,0 1 1 0 0,1-2 0 0 0,-1 2 0 0 0,2-4 0 0 0,-2 4 17 0 0,0-1 1 0 0,1 0 0 0 0,-1-1-1 0 0,2 2 1 0 0,-2-1-1 0 0,0 1 1 0 0,1-1-1 0 0,-1 1 1 0 0,0-2-1 0 0,1 2 1 0 0,0-1-1 0 0,0 1 1 0 0,-1 0-1 0 0,0 0 1 0 0,5 0 0 0 0,140 0 6506 0 0,-144 0-6531 0 0,-1 0-1 0 0,-1 0 1 0 0,1 0 0 0 0,1 0 0 0 0,-2 0 0 0 0,1 1 0 0 0,0-1 0 0 0,-1 0-1 0 0,2 2 1 0 0,-1-2 0 0 0,-1 0 0 0 0,1 1 0 0 0,-1-1 0 0 0,2 0 0 0 0,-2 1 0 0 0,1-1-1 0 0,-1 2 1 0 0,3-1 0 0 0,-3 0-18 0 0,1-1 0 0 0,-1 2 0 0 0,0-2 0 0 0,1 1 0 0 0,-1-1-1 0 0,2 1 1 0 0,-2-1 0 0 0,1 0 0 0 0,0 2 0 0 0,-1-2 0 0 0,2 0 0 0 0,-2 1 0 0 0,1-1 0 0 0,0 0-1 0 0,-1 0 1 0 0,2 0 0 0 0,-1 1 0 0 0,0-1 0 0 0,1 0-16 0 0,-2 0 0 0 0,0 2 0 0 0,0-2 1 0 0,0 0-1 0 0,0 0 0 0 0,0 1 0 0 0,1-1 0 0 0,-1 0 1 0 0,0 1-1 0 0,0-1 0 0 0,0 0 0 0 0,0 2 0 0 0,0-2 0 0 0,0 0 1 0 0,0 1-1 0 0,0-1 0 0 0,0 0 0 0 0,0 1 0 0 0,0-1 0 0 0,0 0 1 0 0,-1 0-1 0 0,1 2 0 0 0,0-2 0 0 0,0 0 0 0 0,0 1 1 0 0,0-1-1 0 0,0 0 0 0 0,-2 0 0 0 0,2 1 0 0 0,0-1 0 0 0,-1 2 1 0 0,-7 14 538 0 0,-5-2-328 0 0,-1 1-1 0 0,0-2 1 0 0,-25 19 0 0 0,-56 31 211 0 0,73-50-406 0 0,-10 14 110 0 0,20-15-118 0 0,-7 9 173 0 0,4-5-109 0 0,13-14-102 0 0,0-1-1 0 0,1 0 0 0 0,0 1 1 0 0,-2-1-1 0 0,2 2 1 0 0,-1-2-1 0 0,1 0 1 0 0,0 2-1 0 0,-1-2 0 0 0,1 1 1 0 0,1 0-1 0 0,-1 0 1 0 0,-2 3-1 0 0,3-4 36 0 0,4 10 295 0 0,8-7-211 0 0,-8-3-123 0 0,-1-1 1 0 0,-1 2-1 0 0,2-1 1 0 0,-1-1-1 0 0,1 1 0 0 0,-1-1 1 0 0,3 0-1 0 0,64 0 221 0 0,-45-8-162 0 0,-21 6-50 0 0,-1 0 1 0 0,1 1-1 0 0,-2 0 1 0 0,2-1 0 0 0,0 1-1 0 0,0 0 1 0 0,7-1-1 0 0,-6 2 30 0 0,-3-1-21 0 0,-1 1 1 0 0,0 0-1 0 0,1 0 0 0 0,-1 0 0 0 0,2 0 0 0 0,-2 0 0 0 0,0 0 1 0 0,1 0-1 0 0,-1 0 0 0 0,0 0 0 0 0,1 0 0 0 0,-1 1 0 0 0,0-1 1 0 0,2 0-1 0 0,-2 2 0 0 0,1-2 0 0 0,-1 1 0 0 0,2 0 0 0 0,-2 1-12 0 0,-1-2-22 0 0,1-2 0 0 0,1 2 0 0 0,-2 0 1 0 0,1 0-1 0 0,-1 0 0 0 0,1-1 0 0 0,1 1 1 0 0,-2 0-1 0 0,1 0 0 0 0,-1 0 0 0 0,1 0 0 0 0,1 0 1 0 0,-2 0-1 0 0,1 0 0 0 0,-1 1 0 0 0,1-1 1 0 0,1 0-1 0 0,-2 0 0 0 0,1 0 0 0 0,-1 2 1 0 0,1-2-1 0 0,-1 0 0 0 0,2 0 0 0 0,-2 1 0 0 0,1-1 1 0 0,-1 0-1 0 0,1 1 0 0 0,1 1 0 0 0,-2-2 6 0 0,0 1 0 0 0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87 44 856 0 0,'-2'0'-2'0'0,"0"-2"7"0"0,-4 0 9 0 0,0-5 22 0 0,-6-1 46 0 0,6 5-14 0 0,-47-18 605 0 0,62 37 1190 0 0,2-5-1489 0 0,0-2 0 0 0,-1-1 0 0 0,20 13 0 0 0,19 3 997 0 0,-41-22-955 0 0,0-1-1 0 0,0 0 0 0 0,0 1 0 0 0,-1-2 0 0 0,13-2 0 0 0,-8 2 109 0 0,2-6-15 0 0,-12 4-427 0 0,-2 1-1 0 0,1 1 1 0 0,0-1-1 0 0,1 1 1 0 0,-1-2-1 0 0,0 2 1 0 0,-1-1-1 0 0,2 1 1 0 0,-1 0 0 0 0,0-1-1 0 0,1 1 1 0 0,-1 0-1 0 0,3-2 1 0 0,-4 2-23 0 0,1-1 1 0 0,1 1 0 0 0,-2-1 0 0 0,1-1 0 0 0,-1 2 0 0 0,1-1-1 0 0,-1 0 1 0 0,2 1 0 0 0,-2-2 0 0 0,0 1 0 0 0,1 0 0 0 0,-1 1-1 0 0,0-2 1 0 0,1 1 0 0 0,-1 0 0 0 0,0-1 0 0 0,0 2 0 0 0,0-1-1 0 0,0 0 1 0 0,0-1 0 0 0,0 1 0 0 0,0 1 0 0 0,0-4 0 0 0,-1 3 6 0 0,0-1 0 0 0,1 0 0 0 0,-2 0 0 0 0,1 1 0 0 0,0-2 0 0 0,-1 2 0 0 0,1 0 1 0 0,0-1-1 0 0,-2 1 0 0 0,2 0 0 0 0,-1-1 0 0 0,0 1 0 0 0,-2-2 0 0 0,1 2-36 0 0,2 1-1 0 0,-1-1 1 0 0,1 1-1 0 0,0-2 1 0 0,-1 1-1 0 0,1 1 1 0 0,1-1-1 0 0,-1-1 1 0 0,-1 1-1 0 0,1 0 1 0 0,0-1-1 0 0,1 1 1 0 0,-2 1 0 0 0,1-3-1 0 0,1 2 1 0 0,-1 0-1 0 0,1-1 1 0 0,-2 1-1 0 0,1-2 601 0 0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 80 4640 0 0,'-4'-3'127'0'0,"4"-6"348"0"0,2 5-78 0 0,-5 10-254 0 0,-2-6-504 0 0,2 0 271 0 0,4 2 189 0 0,14 0 466 0 0,0 0-1 0 0,-1-1 1 0 0,21-1-1 0 0,-27 0-295 0 0,-7 0-208 0 0,1 0 0 0 0,-1 0 0 0 0,0 0 0 0 0,1-1 0 0 0,-1 1 1 0 0,0 0-1 0 0,1 0 0 0 0,-1-2 0 0 0,0 2 0 0 0,1-1 0 0 0,-1 1 0 0 0,0-1 0 0 0,1 1 0 0 0,-1-2 0 0 0,0 1 0 0 0,-1 0 0 0 0,2 1 1 0 0,0-3-1 0 0,0 2 22 0 0,-2-1 0 0 0,1 1 0 0 0,0 1 0 0 0,1-1 1 0 0,-1-1-1 0 0,0 2 0 0 0,1-1 0 0 0,-1 1 0 0 0,0-1 1 0 0,1 1-1 0 0,-1-2 0 0 0,0 2 0 0 0,1-1 0 0 0,-1 1 1 0 0,0 0-1 0 0,1 0 0 0 0,-1 0 0 0 0,3 0 0 0 0,-4 0-74 0 0,0 0-1 0 0,0 0 1 0 0,0 0-1 0 0,0 0 1 0 0,0-1-1 0 0,0 1 1 0 0,0 0-1 0 0,1 0 1 0 0,-1 0-1 0 0,0 0 0 0 0,0 0 1 0 0,0 0-1 0 0,0 0 1 0 0,0 0-1 0 0,0 0 1 0 0,0 0-1 0 0,0 0 1 0 0,0 0-1 0 0,0 0 1 0 0,0 0-1 0 0,0 0 1 0 0,2 0-1 0 0,-2 0 0 0 0,0-2 1 0 0,0 2-1 0 0,0 0 1 0 0,0 0-1 0 0,0 0 1 0 0,0 0-1 0 0,0 0 1 0 0,0 0-1 0 0,0 0 1 0 0,0 0-1 0 0,0 0 1 0 0,0 0-1 0 0,0-1 0 0 0,0 1 1 0 0,0 0-1 0 0,0 0 1 0 0,0 0-1 0 0,0 0 1 0 0,0 0-1 0 0,0 0 1 0 0,0 0-1 0 0,0 0 1 0 0,0 0-1 0 0,0-1 1 0 0,0 1-1 0 0,0 0 1 0 0,-2 0-1 0 0,-3-11 514 0 0,-14-14 535 0 0,14 19-734 0 0,-6 1 653 0 0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91 17 2264 0 0,'0'0'16'0'0,"1"0"-10"0"0,-1 0-14 0 0,1 0 259 0 0,-17-8 69 0 0,15 7-276 0 0,-2 0-1 0 0,2-1 0 0 0,-2 1 0 0 0,1 1 0 0 0,0-1 0 0 0,0 1 0 0 0,-1-2 0 0 0,2 2 0 0 0,-6-1 0 0 0,7 1-38 0 0,0 0 1 0 0,0 0-1 0 0,0 0 1 0 0,0 0-1 0 0,0 0 1 0 0,0 0-1 0 0,0 0 1 0 0,0 0-1 0 0,0 0 1 0 0,0 0-1 0 0,0 1 1 0 0,0-1-1 0 0,0 0 1 0 0,0 0-1 0 0,0 0 0 0 0,0 0 1 0 0,0 0-1 0 0,1 0 1 0 0,-1 0-1 0 0,0 0 1 0 0,0 0-1 0 0,0 0 1 0 0,0 0-1 0 0,0 0 1 0 0,0 0-1 0 0,0 0 1 0 0,0 2-1 0 0,0-2 1 0 0,0 0-1 0 0,0 0 1 0 0,0 0-1 0 0,0 0 1 0 0,0 0-1 0 0,0 0 1 0 0,-1 0-1 0 0,1 0 0 0 0,0 0 1 0 0,0 0-1 0 0,0 0 1 0 0,0 0-1 0 0,0 0 1 0 0,0 0-1 0 0,0 1 1 0 0,0-1-1 0 0,0 0 1 0 0,0 0-1 0 0,0 0 1 0 0,0 0-1 0 0,0 0 1 0 0,0 0-1 0 0,0 0 1 0 0,0 0-1 0 0,0 0 1 0 0,0 0-1 0 0,0 0 0 0 0,-1 0 1 0 0,1 0-1 0 0,0 0 1 0 0,0 0-1 0 0,0 0 1 0 0,0 0-1 0 0,0 0 1 0 0,0 0-1 0 0,0 0 1 0 0,0 0-1 0 0,18 51 1585 0 0,0 1-1 0 0,10 54 0 0 0,-24-82-1172 0 0,0 2-1 0 0,-3-1 1 0 0,0 0-1 0 0,1 1 1 0 0,-4-1 0 0 0,1 0-1 0 0,-3-1 1 0 0,0 2-1 0 0,-1-1 1 0 0,-10 27 0 0 0,-8 20 616 0 0,-19 33 846 0 0,39-98-1572 0 0,-1 1 1 0 0,0 0 0 0 0,0 0 0 0 0,-7 7 0 0 0,7-7-26 0 0,3-3 360 0 0,1-5-610 0 0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 21 3120 0 0,'-4'-1'29'0'0,"-2"-2"112"0"0,-2 0 88 0 0,-2-1 216 0 0,1-2 200 0 0,9 6-638 0 0,0 0 0 0 0,0 0 0 0 0,0 0 0 0 0,0 0 0 0 0,0 0-1 0 0,0 0 1 0 0,0 0 0 0 0,1 0 0 0 0,-1 0 0 0 0,0 0 0 0 0,0 0-1 0 0,0 0 1 0 0,0 0 0 0 0,0 0 0 0 0,0 0 0 0 0,0 0 0 0 0,0 0-1 0 0,0 0 1 0 0,0 0 0 0 0,0 0 0 0 0,0 0 0 0 0,0-2 0 0 0,0 2-1 0 0,0 0 1 0 0,0 0 0 0 0,0 0 0 0 0,0 0 0 0 0,0 0 0 0 0,0 0-1 0 0,0 0 1 0 0,0 0 0 0 0,0 0 0 0 0,0 0 0 0 0,0 0 0 0 0,0 0-1 0 0,0 0 1 0 0,0 0 0 0 0,0 0 0 0 0,0 0 0 0 0,0 0 0 0 0,0 0-1 0 0,0 0 1 0 0,0 0 0 0 0,0 0 0 0 0,0-1 0 0 0,0 1 0 0 0,0 0-1 0 0,0 0 1 0 0,0 0 0 0 0,0 0 0 0 0,0 0 0 0 0,0 0 0 0 0,0 0-1 0 0,0 0 1 0 0,0 0 0 0 0,0 0 0 0 0,0 0 0 0 0,0 0 0 0 0,0 0-1 0 0,0 0 1 0 0,0 0 0 0 0,0 0 0 0 0,95 13 4201 0 0,41-10-1968 0 0,-135-3-2199 0 0,1 0 0 0 0,-1 0 0 0 0,0 0 0 0 0,1 0 0 0 0,-1 0 1 0 0,0 0-1 0 0,1 0 0 0 0,-1 0 0 0 0,0 1 0 0 0,1-1 1 0 0,-1 0-1 0 0,0 2 0 0 0,1-2 0 0 0,-2 1 0 0 0,1-1 0 0 0,0 1 1 0 0,1-1-1 0 0,-1 3 0 0 0,0-3-12 0 0,-1 1 0 0 0,0 1 0 0 0,2-2 1 0 0,-2 1-1 0 0,0-1 0 0 0,0 1 0 0 0,1 1 0 0 0,-1-2 0 0 0,0 1 1 0 0,0 0-1 0 0,0 1 0 0 0,0-2 0 0 0,0 1 0 0 0,0 0 0 0 0,0-1 1 0 0,0 2-1 0 0,0-1 0 0 0,0-1 0 0 0,-1 3 0 0 0,-2 3 63 0 0,0 2 1 0 0,1-1-1 0 0,-2 0 0 0 0,-8 11 1 0 0,12-16-96 0 0,-28 39 139 0 0,22-34-113 0 0,-18 21 96 0 0,-78 54 353 0 0,68-51-228 0 0,33-28-213 0 0,-2-2-1 0 0,2 2 1 0 0,0-2 0 0 0,-1 2-1 0 0,1-2 1 0 0,0 2-1 0 0,-1-1 1 0 0,1 1 0 0 0,0-2-1 0 0,-1 2 1 0 0,2 0-1 0 0,-1-1 1 0 0,1 1 0 0 0,0 0-1 0 0,-1-1 1 0 0,1 1-1 0 0,0 0 1 0 0,0-1 0 0 0,1 5-1 0 0,20-6 189 0 0,1-3-99 0 0,0-1 0 0 0,1-1 1 0 0,-2 0-1 0 0,26-11 0 0 0,-32 11 36 0 0,-11 3-58 0 0,0 1 0 0 0,0-1 0 0 0,-2-1 1 0 0,2 0-1 0 0,0 0 0 0 0,6-3 0 0 0,0 5 394 0 0,-10 0-454 0 0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 8960 0 0,'0'0'230'0'0,"16"0"637"0"0,113-12 85 0 0,-121 12-916 0 0,-5-1-25 0 0,0 1 0 0 0,-1 0 0 0 0,1 0 0 0 0,-2 0 1 0 0,2 0-1 0 0,0 1 0 0 0,-1-1 0 0 0,1 0 0 0 0,-2 2 1 0 0,2-2-1 0 0,0 1 0 0 0,2 2 0 0 0,-5-3-1 0 0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 1 2800 0 0,'0'0'215'0'0,"2"8"667"0"0,5 9 970 0 0,-6 39-1043 0 0,-3 0-1 0 0,-10 62 0 0 0,-23 131 3059 0 0,32-229-2438 0 0,2 0 0 0 0,1 33 111 0 0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242 9 7128 0 0,'0'-2'6'0'0,"-2"-2"357"0"0,0 4-377 0 0,2 0 0 0 0,0-2 0 0 0,-1 2 0 0 0,1 0 0 0 0,0 0 0 0 0,-1 0 0 0 0,1 0 0 0 0,0 0 0 0 0,-2-1 1 0 0,2 1-1 0 0,0 0 0 0 0,-1 0 0 0 0,1 0 0 0 0,-1 0 0 0 0,1 0 0 0 0,0 0 0 0 0,-2 0 0 0 0,2 0 0 0 0,0 0 0 0 0,-1 0 1 0 0,1 0-1 0 0,0 1 0 0 0,-1-1 0 0 0,1 0 0 0 0,-2 0 0 0 0,2 0 0 0 0,0 0 0 0 0,0 2 0 0 0,-1-2 0 0 0,1 0 1 0 0,0 0-1 0 0,-1 0 0 0 0,1 1 0 0 0,-182 254 599 0 0,174-246-384 0 0,4-4 109 0 0,0 2 0 0 0,0-2 1 0 0,0-1-1 0 0,-1 2 0 0 0,-7 4 1 0 0,12-6 465 0 0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5504 0 0,'3'4'149'0'0,"-2"5"419"0"0,0 17 147 0 0,2-10-608 0 0,4 9 265 0 0,10 32 0 0 0,-14-50-225 0 0,-1 0 0 0 0,1-1 0 0 0,0 1-1 0 0,1-2 1 0 0,0 2 0 0 0,0-2 0 0 0,0 2 0 0 0,1-2 0 0 0,-1 1 0 0 0,8 4-1 0 0,-1 0 507 0 0,-9-8-478 0 0,0 0 1 0 0,-1-1 0 0 0,0 0 0 0 0,2 1 0 0 0,-2-1 0 0 0,2-1-1 0 0,-2 1 1 0 0,2 1 0 0 0,1-1 0 0 0,3 4 369 0 0,-6-5-279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55 1 3232 0 0,'-3'4'17'0'0,"1"-1"35"0"0,-1 1 0 0 0,1-1-1 0 0,0 1 1 0 0,0 0 0 0 0,-2 6 0 0 0,-1 6 209 0 0,2 0 0 0 0,-4 24 0 0 0,-5 26 1298 0 0,9-55-1076 0 0,1 0-1 0 0,0 0 0 0 0,1 1 0 0 0,0-1 0 0 0,1 0 0 0 0,2 21 0 0 0,-2-1 3409 0 0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76 48 4312 0 0,'-1'0'1'0'0,"-1"-2"2"0"0,0 1 2 0 0,-5-3 10 0 0,-2-3 21 0 0,2 2 10 0 0,3 2-7 0 0,-40-22 419 0 0,93 38 964 0 0,-46-10-1388 0 0,0 0-1 0 0,1-1 1 0 0,-2 2 0 0 0,1-1-1 0 0,0 1 1 0 0,-1-1 0 0 0,1 1-1 0 0,-2 0 1 0 0,2 0 0 0 0,-2-2-1 0 0,2 2 1 0 0,-2 0 0 0 0,2 8-1 0 0,13 64 329 0 0,-11-46-99 0 0,1 10 313 0 0,-2-2 1 0 0,-3 2-1 0 0,-1 0 1 0 0,-1-1-1 0 0,-2 1 0 0 0,-9 43 1 0 0,-4 45 2289 0 0,9-95-1234 0 0,7-33-1478 0 0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 48 2040 0 0,'2'0'17'0'0,"-4"-2"64"0"0,1 0 55 0 0,-3-2 145 0 0,-12-12 764 0 0,12 13-892 0 0,-4-5 505 0 0,19 15 1510 0 0,26 13 1293 0 0,-20-15-2812 0 0,2 0 1 0 0,17 2 0 0 0,-25-4-455 0 0,19 1 1181 0 0,1-2 0 0 0,49 0 1 0 0,-51-2-91 0 0,-29 0-1048 0 0,-28-32 94 0 0,15 25-236 0 0,10 6-64 0 0,-1-1-1 0 0,2 1 1 0 0,-2-2 0 0 0,1 2 0 0 0,0-2-1 0 0,-1 2 1 0 0,2-2 0 0 0,-1 1 0 0 0,0-1-1 0 0,-5-5 1 0 0,-5 8 441 0 0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41 54 5504 0 0,'-4'-10'1451'0'0,"4"8"-1325"0"0,0 2 0 0 0,-1 0 0 0 0,1-1 0 0 0,0 1 0 0 0,-1 0-1 0 0,1-1 1 0 0,0 1 0 0 0,-2 0 0 0 0,2-2 0 0 0,-1 2 0 0 0,1 0 0 0 0,0 0 0 0 0,-1 0 0 0 0,1-1 0 0 0,-2 1 0 0 0,2 0 0 0 0,-1 0 0 0 0,1 0 0 0 0,-1 0 0 0 0,-1 0 0 0 0,2 0-174 0 0,-4 0-1185 0 0,4 0 1178 0 0,-1-1 0 0 0,1 1-1 0 0,-1 0 1 0 0,1 0-1 0 0,-2 0 1 0 0,1 0-1 0 0,1 0 1 0 0,-1 0-1 0 0,1 0 1 0 0,-2 0 0 0 0,1 0-1 0 0,1 1 1 0 0,-1-1-1 0 0,1 0 1 0 0,-2 0-1 0 0,2 0 1 0 0,-1 1 0 0 0,1-1-1 0 0,-1 0 1 0 0,1 0-1 0 0,-2 2 1 0 0,2-2-1 0 0,-1 1 1 0 0,1-1 0 0 0,-1 0-1 0 0,1 1 1 0 0,0-1-1 0 0,-2 3 1 0 0,2-3 116 0 0,-1 1 1 0 0,1-1-1 0 0,0 2 1 0 0,0-2-1 0 0,0 0 1 0 0,0 1 0 0 0,0-1-1 0 0,0 1 1 0 0,0-1-1 0 0,0 2 1 0 0,0-2-1 0 0,0 1 1 0 0,1-1-1 0 0,-1 0 1 0 0,0 1-1 0 0,0-1 1 0 0,0 2-1 0 0,2-2 1 0 0,-2 1-1 0 0,0-1 1 0 0,0 0-1 0 0,1 1 1 0 0,-1-1-1 0 0,0 0 1 0 0,1 2 0 0 0,-1-2-1 0 0,0 0 1 0 0,2 1-1 0 0,-2-1 1 0 0,0 0-1 0 0,1 0 1 0 0,-1 0-1 0 0,1 1 1 0 0,-1-1-1 0 0,0 0 1 0 0,2 0-1 0 0,-2 0 1 0 0,1 0-1 0 0,-1 0 1 0 0,1 0-1 0 0,-1 0 1 0 0,2 0 0 0 0,-1 0-1 0 0,35 8 1136 0 0,-29-8-780 0 0,49 3 1890 0 0,-8-3-70 0 0,-54-24-2078 0 0,5 21-139 0 0,0-1 0 0 0,-1 2 0 0 0,1-1 0 0 0,0-1 1 0 0,-1 1-1 0 0,0 1 0 0 0,0-1 0 0 0,0 0 1 0 0,0 1-1 0 0,0-1 0 0 0,-1 0 0 0 0,0 1 1 0 0,1-1-1 0 0,-1 2 0 0 0,0-2 0 0 0,-2-1 1 0 0,4 4 291 0 0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100 61 7776 0 0,'-2'-4'-144'0'0,"2"5"184"0"0,0-1-1 0 0,0 0 1 0 0,0 0 0 0 0,0 0-1 0 0,0 0 1 0 0,0 0 0 0 0,-1 0-1 0 0,1 2 1 0 0,0-2 0 0 0,0 0-1 0 0,0 0 1 0 0,0 0-1 0 0,0 0 1 0 0,-1 0 0 0 0,1 0-1 0 0,0 0 1 0 0,0 0 0 0 0,0 0-1 0 0,0 0 1 0 0,-2 0 0 0 0,2 0-1 0 0,0 0 1 0 0,0 0 0 0 0,0 0-1 0 0,-1 0 1 0 0,1 0 0 0 0,0 0-1 0 0,0 0 1 0 0,0 0 0 0 0,0 0-1 0 0,-1 0 1 0 0,1 0 0 0 0,0 0-1 0 0,0 0 1 0 0,0 0 0 0 0,0 0-1 0 0,-2 0 1 0 0,2 0 0 0 0,0-2-1 0 0,0 2 1 0 0,0 0 0 0 0,0 0-1 0 0,0 0 1 0 0,0 0 0 0 0,-1 0-1 0 0,1 0 1 0 0,0-1 0 0 0,0 1-1 0 0,0 0 1 0 0,0 0-1 0 0,0 0 1 0 0,0 0 0 0 0,0-1-1 0 0,0 1 1 0 0,0 0 0 0 0,0 0-1 0 0,0 0 1 0 0,0 0 0 0 0,0-2-1 0 0,0 2 1 0 0,0 0 0 0 0,0 0-1 0 0,0 0 1 0 0,0 0 0 0 0,0-1-1 0 0,0 1 1 0 0,-11 11-258 0 0,2 1 1 0 0,0-2-1 0 0,1 4 0 0 0,0-2 0 0 0,1 0 1 0 0,-1 1-1 0 0,3 0 0 0 0,-2 2 0 0 0,-5 22 1 0 0,11-29 95 0 0,-1-5 91 0 0,2 0 0 0 0,-1-1-1 0 0,1 2 1 0 0,0-1 0 0 0,0 0 0 0 0,0 1-1 0 0,0-2 1 0 0,0 1 0 0 0,0 1 0 0 0,1-1-1 0 0,-1-1 1 0 0,2 5 0 0 0,4 2 17 0 0,6-3 14 0 0,-9-5 2 0 0,1-1-1 0 0,-1 1 0 0 0,1-1 1 0 0,-2 0-1 0 0,2 2 0 0 0,-1-2 1 0 0,1-2-1 0 0,0 2 0 0 0,-1 0 1 0 0,1-1-1 0 0,-2 1 0 0 0,2-1 1 0 0,-1-1-1 0 0,1 1 0 0 0,-1 1 0 0 0,-1-3 1 0 0,2 2-1 0 0,-1 0 0 0 0,0-1 1 0 0,-1 0-1 0 0,1-1 0 0 0,2-1 1 0 0,6-4 5 0 0,-6 4 10 0 0,1 0 0 0 0,0-1 0 0 0,0-1 0 0 0,-2 1 1 0 0,1 0-1 0 0,-1-1 0 0 0,1 1 0 0 0,-1-2 0 0 0,-1 2 0 0 0,1-2 0 0 0,3-7 1 0 0,-2 2 86 0 0,-1-2-1 0 0,0 1 1 0 0,0 0 0 0 0,3-27 0 0 0,-7 34-21 0 0,-2 1-1 0 0,2-2 0 0 0,-1 2 1 0 0,0 0-1 0 0,-1-1 1 0 0,1 1-1 0 0,0 0 0 0 0,-2-1 1 0 0,0 1-1 0 0,-3-7 1 0 0,6 12-70 0 0,-2-1-1 0 0,2 1 1 0 0,-1-2 0 0 0,1 2 0 0 0,-1-1-1 0 0,1 1 1 0 0,-2-1 0 0 0,1 1 0 0 0,1 0 0 0 0,-1-2-1 0 0,1 2 1 0 0,-2 0 0 0 0,1 0 0 0 0,1-1-1 0 0,-1 1 1 0 0,-1 0 0 0 0,2 0 0 0 0,-1 0 0 0 0,0 0-1 0 0,-1 0 1 0 0,2 0 0 0 0,-1 0 0 0 0,0 0-1 0 0,1 0 1 0 0,-2 0 0 0 0,1 0 0 0 0,1 0 0 0 0,-1 1-1 0 0,-1-1 1 0 0,2 0 0 0 0,-1 0 0 0 0,0 2-1 0 0,1-2 1 0 0,-2 0 0 0 0,1 1 0 0 0,0 0 0 0 0,-2 1 20 0 0,-1 0 1 0 0,1 0 0 0 0,1 0 0 0 0,-1 1 0 0 0,0 0 0 0 0,1-1 0 0 0,-4 5 0 0 0,5-6 14 0 0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146 13 3344 0 0,'0'-1'12'0'0,"0"1"0"0"0,0-1-1 0 0,0 1 1 0 0,0 0 0 0 0,0-2 0 0 0,0 2 0 0 0,0-1 0 0 0,0 1-1 0 0,0 0 1 0 0,-1-1 0 0 0,1 1 0 0 0,0 0 0 0 0,0-2 0 0 0,0 2-1 0 0,-1 0 1 0 0,1-1 0 0 0,0 1 0 0 0,0 0 0 0 0,-2-1 0 0 0,2 1-1 0 0,0 0 1 0 0,-1 0 0 0 0,1-2 0 0 0,0 2 0 0 0,-1 0 0 0 0,1 0-1 0 0,0 0 1 0 0,-2-1 0 0 0,-6 14 784 0 0,2 37 748 0 0,4-45-1429 0 0,-42 238 1637 0 0,39-215-1486 0 0,-11 112 1133 0 0,4-27-301 0 0,7-85-678 0 0,-2-1 0 0 0,0 1 0 0 0,-14 30 0 0 0,20-54-167 0 0,1 0 1 0 0,-2 0-1 0 0,2 0 0 0 0,-1-1 1 0 0,1 1-1 0 0,0 0 1 0 0,0 5-1 0 0,0-7-184 0 0,0-2 0 0 0,0 0-1 0 0,0 0 1 0 0,0 1 0 0 0,0-1 0 0 0,0 0 0 0 0,0 0 0 0 0,0 1-1 0 0,0-1 1 0 0,0 0 0 0 0,0 0 0 0 0,0 2 0 0 0,1-2 0 0 0,-1 0-1 0 0,0 0 1 0 0,0 0 0 0 0,0 1 0 0 0,0-1 0 0 0,0 0 0 0 0,2 0-1 0 0,-2 0 1 0 0,0 1 0 0 0,0-1 0 0 0,0 0 0 0 0,0 0 0 0 0,1 0-1 0 0,-1 0 1 0 0,0 0 0 0 0,0 0 0 0 0,1 2 0 0 0,10-17 504 0 0,26-62-35 0 0,19-39-106 0 0,35-48 118 0 0,-84 154-408 0 0,-6 10-124 0 0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67 39 4528 0 0,'0'-4'367'0'0,"5"2"1047"0"0,-2 2-149 0 0,-9 0-605 0 0,0 16-449 0 0,-9 12-550 0 0,2 2 1 0 0,-18 56-1 0 0,30-84 280 0 0,1 0 0 0 0,-2 0 0 0 0,2-1 0 0 0,0 0 0 0 0,-1 1 0 0 0,1 0 0 0 0,0 0 0 0 0,0-1 0 0 0,0 0 0 0 0,0 1 0 0 0,0 0 0 0 0,0 0-1 0 0,1-1 1 0 0,-1 0 0 0 0,0 1 0 0 0,2 0 0 0 0,-2 0 0 0 0,1-1 0 0 0,-1 0 0 0 0,1 1 0 0 0,-1-1 0 0 0,3 3 0 0 0,-2-3 60 0 0,1-1 0 0 0,-1 2 0 0 0,0-2 0 0 0,-1 1 0 0 0,2-1 0 0 0,-1 0 0 0 0,0 1-1 0 0,1-1 1 0 0,-1 0 0 0 0,0 0 0 0 0,1 0 0 0 0,-1 2 0 0 0,0-2 0 0 0,1 0 0 0 0,-1 0 0 0 0,0-2 0 0 0,-1 2 0 0 0,2 0 0 0 0,-1 0 0 0 0,0 0 0 0 0,1 0 0 0 0,-1-1-1 0 0,0 1 1 0 0,1-1 0 0 0,-1 1 0 0 0,-1 0 0 0 0,4-3 0 0 0,3-2 87 0 0,-1-1 0 0 0,1 1 0 0 0,0 0 1 0 0,-1-2-1 0 0,0 0 0 0 0,0 1 0 0 0,0-1 0 0 0,-1 0 0 0 0,-1-1 0 0 0,0 2 0 0 0,5-12 0 0 0,-6 12 20 0 0,1-1 0 0 0,-1 0 0 0 0,-1 1-1 0 0,0-2 1 0 0,0 1 0 0 0,0 0-1 0 0,-1-1 1 0 0,0 2 0 0 0,-1-1 0 0 0,0-1-1 0 0,0 1 1 0 0,0-1 0 0 0,-2-10-1 0 0,2 16-64 0 0,0 1-1 0 0,0-2 0 0 0,0 2 0 0 0,-2 0 0 0 0,2-1 1 0 0,-1 1-1 0 0,1 0 0 0 0,-1-2 0 0 0,1 2 0 0 0,-2-1 1 0 0,2 1-1 0 0,-1 0 0 0 0,0-1 0 0 0,-1 1 0 0 0,1 0 1 0 0,1 1-1 0 0,-1-2 0 0 0,-1 1 0 0 0,1 0 1 0 0,0 1-1 0 0,-1-2 0 0 0,1 1 0 0 0,0 1 0 0 0,-2-1 1 0 0,2 1-1 0 0,-1-2 0 0 0,1 2 0 0 0,-3-1 0 0 0,1 1-16 0 0,2 1 0 0 0,-2-1-1 0 0,2 0 1 0 0,-2 2 0 0 0,2-2 0 0 0,-2 1-1 0 0,2-1 1 0 0,0 1 0 0 0,-2-1-1 0 0,2 2 1 0 0,-1-1 0 0 0,0 0 0 0 0,0 1-1 0 0,1-1 1 0 0,0 0 0 0 0,-1 1-1 0 0,-2 2 1 0 0,4-3 9 0 0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62 13 960 0 0,'-5'-7'265'0'0,"1"3"85"0"0,-1 3 307 0 0,2 4 215 0 0,6 7-479 0 0,-2-7-395 0 0,0 0 0 0 0,1 1 0 0 0,-2-2-1 0 0,1 2 1 0 0,-1 0 0 0 0,1-1 0 0 0,-1 1-1 0 0,0-1 1 0 0,0 1 0 0 0,-1 4 0 0 0,-6 42-33 0 0,1-10 21 0 0,-24 207 1254 0 0,26-204-688 0 0,2-33-204 0 0,0 0 1 0 0,1 0 0 0 0,1 1-1 0 0,0 0 1 0 0,0-1 0 0 0,1 1-1 0 0,3 14 1 0 0,-1 3 1406 0 0,-3-21-698 0 0,11 6 2510 0 0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 26 2264 0 0,'-8'-2'99'0'0,"-2"-4"-75"0"0,-2 0-19 0 0,0-2 294 0 0,9 5 314 0 0,6 4-482 0 0,-2-1 0 0 0,2 2-1 0 0,-1-1 1 0 0,0 0 0 0 0,0 1 0 0 0,0 0 0 0 0,0 0 0 0 0,0-1-1 0 0,-1 0 1 0 0,2 2 0 0 0,-2-2 0 0 0,0 2 0 0 0,1-2 0 0 0,-1 2-1 0 0,0 0 1 0 0,1-2 0 0 0,-2 2 0 0 0,1-1 0 0 0,0 1-1 0 0,-1 0 1 0 0,2 2 0 0 0,0 6 144 0 0,-2-1 1 0 0,2 1-1 0 0,-4 20 0 0 0,2-10 119 0 0,-1 162 2238 0 0,-11-97 91 0 0,12-22-1163 0 0,1-54-1440 0 0,3-2 5 0 0,-2 28-66 0 0,-1-30-59 0 0,4 4 0 0 0,-2-1 0 0 0,-2-1 0 0 0,2 16 129 0 0,6-17 98 0 0,-1-2-145 0 0,-2 3 306 0 0,-6-8-377 0 0,0 0 0 0 0,0 0-1 0 0,1 1 1 0 0,-1-1 0 0 0,0 0 0 0 0,0 0 0 0 0,0 2 0 0 0,1-2-1 0 0,-1 0 1 0 0,0 0 0 0 0,0 1 0 0 0,2-1 0 0 0,-2 0 0 0 0,0 0-1 0 0,1 0 1 0 0,-1 0 0 0 0,0 0 0 0 0,0 0 0 0 0,1 1 0 0 0,-1-1-1 0 0,0 0 1 0 0,2 0 0 0 0,-2 0 0 0 0,0 0 0 0 0,1 0 0 0 0,-1 0-1 0 0,0 0 1 0 0,1 0 0 0 0,-1 0 0 0 0,0 0 0 0 0,2 0 0 0 0,-2-1-1 0 0,0 1 1 0 0,4 0 20 0 0,-3 0-21 0 0,0 1 0 0 0,1-1 0 0 0,0 0 0 0 0,0 0 0 0 0,-1 0 0 0 0,0 0 0 0 0,1 0 0 0 0,-1 0 0 0 0,0 0 0 0 0,1-1 0 0 0,-1 1 0 0 0,0 0 0 0 0,1-1 0 0 0,0 1 0 0 0,0 0 0 0 0,-1-2 0 0 0,-1 1 0 0 0,1 1-1 0 0,1-1 1 0 0,0-1 0 0 0,52-31 26 0 0,-50 30-83 0 0,1 1-1 0 0,-1-1 1 0 0,0 0 0 0 0,0 1-1 0 0,0-2 1 0 0,0 1-1 0 0,-1-1 1 0 0,1 0-1 0 0,-2 0 1 0 0,2 0 0 0 0,-1 0-1 0 0,0 0 1 0 0,-1 0-1 0 0,0-1 1 0 0,4-9 0 0 0,-6 9-649 0 0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109 29 2264 0 0,'-1'0'14'0'0,"1"0"-31"0"0,-5-6 104 0 0,1 4 14 0 0,-15-8 85 0 0,6 0 161 0 0,10 9 395 0 0,8 4 613 0 0,-3-2-1253 0 0,-2 0 1 0 0,1-1 0 0 0,-1 2 0 0 0,0-1 0 0 0,1-1 0 0 0,-1 1-1 0 0,0 1 1 0 0,2-1 0 0 0,-2 0 0 0 0,0-1 0 0 0,0 2 0 0 0,1-1-1 0 0,-1 0 1 0 0,0 1 0 0 0,0-2 0 0 0,0 1 0 0 0,0 0 0 0 0,0 1 0 0 0,0-1-1 0 0,-1-1 1 0 0,1 3 0 0 0,-6 23 473 0 0,5-23-488 0 0,-4 22 529 0 0,-2 2 0 0 0,-16 37 1 0 0,13-36-26 0 0,-9 35 1 0 0,16-54-299 0 0,2-8-150 0 0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45 13 856 0 0,'-5'-2'61'0'0,"-2"0"11"0"0,-1-2 40 0 0,-4 0 63 0 0,4 3-55 0 0,8 1-102 0 0,0 0 0 0 0,0 0 0 0 0,0 0 0 0 0,0 0 0 0 0,-1 0 0 0 0,1 0 0 0 0,0 0 0 0 0,0 0 0 0 0,0 0 0 0 0,0 0 0 0 0,0 0 0 0 0,-1 0 0 0 0,1 0 0 0 0,0 1 0 0 0,0-1 0 0 0,0 0 0 0 0,0 0 0 0 0,0 0 0 0 0,0 0 0 0 0,-2 0 0 0 0,2 0 0 0 0,0 0 0 0 0,0 0 0 0 0,0 0 0 0 0,0 2 0 0 0,0-2 0 0 0,0 0 0 0 0,0 0 0 0 0,0 0 0 0 0,0 0 0 0 0,0 0 0 0 0,0 0 0 0 0,0 1 0 0 0,-1-1 0 0 0,1 0 0 0 0,0 0 0 0 0,0 0 1 0 0,0 0-1 0 0,0 0 0 0 0,0 1 0 0 0,0-1 0 0 0,0 0 0 0 0,0 0 0 0 0,0 0 0 0 0,1 0 0 0 0,-1 0 0 0 0,0 2 0 0 0,0-2 0 0 0,0 0 0 0 0,0 0 0 0 0,0 0 0 0 0,6 14 691 0 0,-4-6-388 0 0,13 72 691 0 0,-12-53-537 0 0,-3-24-385 0 0,0-2-1 0 0,0 2 1 0 0,0-1-1 0 0,0 0 0 0 0,0 0 1 0 0,0 1-1 0 0,1 0 1 0 0,-1-2-1 0 0,0 2 0 0 0,1-1 1 0 0,1 0-1 0 0,-2 0 1 0 0,1 0-1 0 0,0 0 1 0 0,1 0-1 0 0,0 3 0 0 0,10 8 689 0 0,-10-11-715 0 0,-1-1-1 0 0,-1 0 1 0 0,1 1-1 0 0,1-1 1 0 0,-1 0 0 0 0,0-1-1 0 0,1 2 1 0 0,-1-1-1 0 0,2-1 1 0 0,-2 1-1 0 0,0 1 1 0 0,1-2 0 0 0,-1 1-1 0 0,2-1 1 0 0,-2 0-1 0 0,0 1 1 0 0,3-1-1 0 0,3 2 84 0 0,1-1-1 0 0,-1 0 0 0 0,-1 1 0 0 0,2-2 0 0 0,-1 0 1 0 0,1 0-1 0 0,-1-2 0 0 0,7 1 0 0 0,34-23 642 0 0,-48 24-778 0 0,2 0 1 0 0,-2 0 0 0 0,0-1 0 0 0,0 1 0 0 0,1 0-1 0 0,-1 0 1 0 0,0 0 0 0 0,1-2 0 0 0,-1 2 0 0 0,0 0-1 0 0,0 0 1 0 0,2 0 0 0 0,-2 0 0 0 0,0 0 0 0 0,1 0-1 0 0,-1 0 1 0 0,0 0 0 0 0,1 0 0 0 0,-1 0 0 0 0,0 0-1 0 0,2 0 1 0 0,-2 0 0 0 0,0 0 0 0 0,1 0 0 0 0,-1 0-1 0 0,0 0 1 0 0,1 0 0 0 0,-1 0 0 0 0,0 0 0 0 0,2 0-1 0 0,-2 2 1 0 0,0-2 0 0 0,2 16 1087 0 0,-4-7-559 0 0,-28 15-506 0 0,18-16-24 0 0,4 1-5 0 0,3-1 2 0 0,-3-1-3 0 0,-3 4-1 0 0,3-5 19 0 0,2 1 0 0 0,-1 1 0 0 0,0 0 0 0 0,-11 16 1 0 0,4-3 74 0 0,9-10-83 0 0,1 2 0 0 0,1-1-8 0 0,2-4 1 0 0,-2 3-2 0 0,3 1 4 0 0,0-5 2 0 0,0-6-3 0 0,0 0-1 0 0,0-1 1 0 0,0 2 0 0 0,0-2 0 0 0,0 1-1 0 0,2 0 1 0 0,-2-1 0 0 0,0 2-1 0 0,0-2 1 0 0,1 1 0 0 0,-1-1 0 0 0,0 1-1 0 0,1 1 1 0 0,-1-2 0 0 0,2 0-1 0 0,-2 1 1 0 0,1-1 0 0 0,-1 1 0 0 0,1-1-1 0 0,-1 2 1 0 0,2-2 0 0 0,-2 0-1 0 0,1 0 1 0 0,-1 1 0 0 0,1-1 0 0 0,1 0-1 0 0,-2 0 1 0 0,1 1 0 0 0,-1-1 0 0 0,1 0-1 0 0,1 0 1 0 0,-2 0 0 0 0,1 0-1 0 0,0 0 1 0 0,-1 0 0 0 0,3 0 0 0 0,25-4 219 0 0,-23-2-178 0 0,-5 6-44 0 0,0-2-1 0 0,0 2 1 0 0,2-1 0 0 0,-2 1 0 0 0,0-1 0 0 0,0 1-1 0 0,0-2 1 0 0,1 2 0 0 0,-1-1 0 0 0,0 1 0 0 0,1 0-1 0 0,-1-1 1 0 0,0 1 0 0 0,2-2 0 0 0,-2 2 0 0 0,0 0-1 0 0,1-1 1 0 0,-1 1 0 0 0,1 0 0 0 0,-1 0 0 0 0,2-1 0 0 0,-2 1-1 0 0,1 0 1 0 0,-1 0 0 0 0,1 0 0 0 0,-1-2 0 0 0,2 2-1 0 0,-2 0 1 0 0,1 0 0 0 0,3 0 9 0 0,-1 0-12 0 0,-3 0-12 0 0,0 0 15 0 0,-3 2 60 0 0,0-1 0 0 0,2-1-1 0 0,-2 1 1 0 0,2 1 0 0 0,-2 0 0 0 0,2 0-1 0 0,0-1 1 0 0,-2 0 0 0 0,-1 5 0 0 0,0-2-63 0 0,0 0 0 0 0,-4 1 0 0 0,0 3 0 0 0,0 1-59 0 0,0 1-1 0 0,0-1 1 0 0,-7 12 0 0 0,9-11 33 0 0,4-9 10 0 0,2 2 0 0 0,-1-2 1 0 0,1 0-1 0 0,0 1 0 0 0,0-1 0 0 0,-1 0 0 0 0,1 1 1 0 0,0 0-1 0 0,0 0 0 0 0,0-1 0 0 0,0 0 0 0 0,0 1 1 0 0,0 0-1 0 0,1 1 0 0 0,0 24-92 0 0,-1-26 109 0 0,0 0 38 0 0,30 6 105 0 0,-29-3-170 0 0,-1 1 0 0 0,1-1 1 0 0,-1 0-1 0 0,0 0 1 0 0,2 0-1 0 0,-2 0 0 0 0,-2 8 1 0 0,2-4 7 0 0,0 38-70 0 0,0-40 87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19 7880 0 0,'-4'-7'413'0'0,"3"5"870"0"0,8 2-442 0 0,30-7-436 0 0,-20 5-386 0 0,1 2 0 0 0,0-1 0 0 0,-1 2 0 0 0,1 1 0 0 0,26 5 0 0 0,-23-3-37 0 0,-17-4 7 0 0,0 1 0 0 0,0 0 0 0 0,1 0 1 0 0,-1 0-1 0 0,0 0 0 0 0,0 1 0 0 0,5 2 1 0 0,-8-3 5 0 0,-1 0 1 0 0,1 0 0 0 0,0-1 0 0 0,-1 1 0 0 0,1 0-1 0 0,0 0 1 0 0,-1 0 0 0 0,1 0 0 0 0,-1 0 0 0 0,1 0-1 0 0,-1 0 1 0 0,1 1 0 0 0,-1 2 4 0 0,-1 1 1 0 0,1 0-1 0 0,-1-1 0 0 0,0 1 1 0 0,-1-1-1 0 0,1 0 0 0 0,-1 1 1 0 0,1-1-1 0 0,-1 0 0 0 0,-4 6 1 0 0,2-3 3 0 0,-5 8 44 0 0,0 0 0 0 0,-2-1 0 0 0,-21 23 0 0 0,19-14 76 0 0,-1-2 89 0 0,1 5 298 0 0,13-26-432 0 0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61 312 0 0,'-6'-9'257'0'0,"3"4"856"0"0,16 5 1439 0 0,14 2-1161 0 0,5-4-612 0 0,1-2 0 0 0,-1-3 0 0 0,0 0 0 0 0,32-11 0 0 0,-48 11 368 0 0,-13 4-204 0 0,-12 2-168 0 0,-111 9 2344 0 0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4"/>
    </inkml:context>
    <inkml:brush xml:id="br0">
      <inkml:brushProperty name="width" value="0.05" units="cm"/>
      <inkml:brushProperty name="height" value="0.05" units="cm"/>
      <inkml:brushProperty name="color" value="#70AD47"/>
    </inkml:brush>
  </inkml:definitions>
  <inkml:trace contextRef="#ctx0" brushRef="#br0">5 57 2800 0 0,'-2'-9'22'0'0,"2"2"8"0"0,-2-1 35 0 0,1-16 202 0 0,2 19-214 0 0,-1 5-24 0 0,2 0 0 0 0,-2-1-1 0 0,0 1 1 0 0,1 0-1 0 0,-1 0 1 0 0,1-2 0 0 0,-1 2-1 0 0,2 0 1 0 0,-2 0 0 0 0,1 0-1 0 0,-1-1 1 0 0,1 1 0 0 0,-1 0-1 0 0,2 0 1 0 0,-2 0 0 0 0,1 0-1 0 0,-1 0 1 0 0,1 0-1 0 0,-1 0 1 0 0,2 0 0 0 0,-2 0-1 0 0,1 0 1 0 0,-1 1 0 0 0,1-1-1 0 0,-1 0 1 0 0,2 0 0 0 0,-1 2-1 0 0,12 2 305 0 0,17 2 790 0 0,-2 1 0 0 0,1-2 0 0 0,0-2 1 0 0,46 1-1 0 0,-11 4 1218 0 0,-52-7-2162 0 0,-1 2 0 0 0,1-2 0 0 0,-2 1 0 0 0,2-2-1 0 0,-1 0 1 0 0,17-3 0 0 0,-21 2-31 0 0,-2-1 1 0 0,2 1-1 0 0,-1 1 1 0 0,1-1-1 0 0,0 1 0 0 0,-1 0 1 0 0,1 1-1 0 0,0-1 0 0 0,9 3 1 0 0,-2-1 134 0 0,1 0 0 0 0,1-2 0 0 0,19-2 0 0 0,-18 1-197 0 0,0 1-1 0 0,23 3 1 0 0,-8-1-76 0 0,44 0 0 0 0,18 2 3 0 0,-54-3 53 0 0,54-2 0 0 0,-18-2 2 0 0,22-8 271 0 0,-40 2-136 0 0,280 13 502 0 0,-302-13-454 0 0,-36 9-250 0 0,6 1 29 0 0,0-1 0 0 0,0 0-1 0 0,1-1 1 0 0,0 1 0 0 0,-2-2 0 0 0,2 1 0 0 0,-1 0-1 0 0,9-5 1 0 0,-12 5-25 0 0,-2 1 0 0 0,0-1 1 0 0,2 1-1 0 0,-2-2 0 0 0,2 2 0 0 0,-2 0 0 0 0,1 0 0 0 0,0 0 0 0 0,0 0 1 0 0,0 0-1 0 0,0 0 0 0 0,0 0 0 0 0,2 2 0 0 0,20-1 46 0 0,79-1-13 0 0,-95 0-38 0 0,0 0 0 0 0,0 0 0 0 0,0 0 0 0 0,0 0 0 0 0,0 0 0 0 0,-1 0 3 0 0,-2-1 8 0 0,-1-3-9 0 0,0 1-2 0 0,0 3 0 0 0,0 0 0 0 0,0 0 0 0 0,0 0 0 0 0,20 0-16 0 0,-20 0 16 0 0</inkml:trace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5"/>
    </inkml:context>
    <inkml:brush xml:id="br0">
      <inkml:brushProperty name="width" value="0.05" units="cm"/>
      <inkml:brushProperty name="height" value="0.05" units="cm"/>
      <inkml:brushProperty name="color" value="#ED7D31"/>
    </inkml:brush>
  </inkml:definitions>
  <inkml:trace contextRef="#ctx0" brushRef="#br0">29 587 312 0 0,'2'-3'0'0'0,"-2"2"0"0"0,-8-13 37 0 0,-7-4 85 0 0,14 16-98 0 0,-3-8 66 0 0,1-10 6 0 0,3 20-93 0 0,0-2 1 0 0,0 2-1 0 0,0 0 0 0 0,0 0 0 0 0,0-1 0 0 0,0 1 0 0 0,0 0 1 0 0,0-1-1 0 0,0 1 0 0 0,1 0 0 0 0,-1 0 0 0 0,0-2 0 0 0,0 2 0 0 0,0 0 1 0 0,0 0-1 0 0,0-1 0 0 0,0 1 0 0 0,2 0 0 0 0,-2 0 0 0 0,0-1 0 0 0,0 1 1 0 0,0 0-1 0 0,0 0 0 0 0,1 0 0 0 0,-1-2 0 0 0,0 2 0 0 0,0 0 1 0 0,1 0-1 0 0,-1 0 0 0 0,0 0 0 0 0,0 0 0 0 0,2-1 0 0 0,66-50 243 0 0,50-38 222 0 0,-70 49 125 0 0,96-88 1515 0 0,-24 24-91 0 0,-81 55-65 0 0,-36 43-1941 0 0,18-16 90 0 0,-14 15-80 0 0,-6 6-26 0 0,-1-10 204 0 0</inkml:trace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6"/>
    </inkml:context>
    <inkml:brush xml:id="br0">
      <inkml:brushProperty name="width" value="0.05" units="cm"/>
      <inkml:brushProperty name="height" value="0.05" units="cm"/>
      <inkml:brushProperty name="color" value="#ED7D31"/>
    </inkml:brush>
  </inkml:definitions>
  <inkml:trace contextRef="#ctx0" brushRef="#br0">5 676 1608 0 0,'0'-1'0'0'0,"2"1"0"0"0,-2 0 0 0 0,0 0 0 0 0,0 0 1 0 0,0 0-1 0 0,0-2 0 0 0,0 2 0 0 0,0 0 0 0 0,0 0 0 0 0,0 0 0 0 0,0-1 1 0 0,0 1-1 0 0,0 0 0 0 0,0 0 0 0 0,0 0 0 0 0,0-1 0 0 0,0 1 1 0 0,0 0-1 0 0,0 0 0 0 0,0 0 0 0 0,0 0 0 0 0,0-2 0 0 0,0 2 0 0 0,0 0 1 0 0,0 0-1 0 0,-2 0 0 0 0,2 0 0 0 0,0-1 0 0 0,0 1 0 0 0,0 0 1 0 0,0 0-1 0 0,0 0 0 0 0,-1 0 0 0 0,1 0 0 0 0,0-1 0 0 0,0 1 0 0 0,0 0 1 0 0,-1 0-1 0 0,1 0 1 0 0,0 0-1 0 0,0-2 0 0 0,0 2 1 0 0,-2 0-1 0 0,2 0 0 0 0,0 0 1 0 0,0 0-1 0 0,0-1 1 0 0,0 1-1 0 0,0 0 0 0 0,0 0 1 0 0,-1-1-1 0 0,1 1 0 0 0,0 0 1 0 0,0 0-1 0 0,0-2 0 0 0,0 2 1 0 0,0 0-1 0 0,0 0 1 0 0,0-1-1 0 0,0 1 0 0 0,0 0 1 0 0,0 0-1 0 0,0-1 0 0 0,0 1 1 0 0,0 0-1 0 0,0 0 1 0 0,0 0-1 0 0,1-2 0 0 0,1-2 60 0 0,0 0-1 0 0,1 2 0 0 0,0-2 1 0 0,-1 0-1 0 0,1 1 0 0 0,0 0 1 0 0,-1-1-1 0 0,2 2 1 0 0,6-5-1 0 0,40-28 446 0 0,-30 23-172 0 0,114-66 1411 0 0,130-93 310 0 0,-142 95-1300 0 0,-66 41-335 0 0,-20 14 94 0 0,-1 0 1 0 0,50-46-1 0 0,-63 50-170 0 0,-1 1 0 0 0,2 0 0 0 0,27-14 0 0 0,-48 29-163 0 0,0 0 0 0 0,0-1 0 0 0,0 2 0 0 0,0-1 1 0 0,0 0-1 0 0,1 1 0 0 0,-2 0 0 0 0,2-2 0 0 0,0 2 0 0 0,-1 0 1 0 0,0 0-1 0 0,4 0 0 0 0,2 0-385 0 0,3-17 2600 0 0</inkml:trace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7"/>
    </inkml:context>
    <inkml:brush xml:id="br0">
      <inkml:brushProperty name="width" value="0.05" units="cm"/>
      <inkml:brushProperty name="height" value="0.05" units="cm"/>
      <inkml:brushProperty name="color" value="#ED7D31"/>
    </inkml:brush>
  </inkml:definitions>
  <inkml:trace contextRef="#ctx0" brushRef="#br0">25 552 1288 0 0,'-2'-6'16'0'0,"-1"2"6"0"0,-1-2 24 0 0,-9-13 199 0 0,13 19-238 0 0,0 0-1 0 0,0-1 0 0 0,0 1 1 0 0,-2 0-1 0 0,2-2 0 0 0,0 2 1 0 0,0 0-1 0 0,0 0 1 0 0,0-1-1 0 0,-1 1 0 0 0,1 0 1 0 0,0-1-1 0 0,0 1 0 0 0,0 0 1 0 0,0-2-1 0 0,0 2 0 0 0,0-1 1 0 0,0 1-1 0 0,0 0 0 0 0,0-1 1 0 0,0 1-1 0 0,0 0 1 0 0,0-2-1 0 0,1 2 0 0 0,-1-1 1 0 0,2-4 37 0 0,0-1-1 0 0,0 1 1 0 0,0 0 0 0 0,1-1 0 0 0,0 1 0 0 0,-1 1 0 0 0,2-1 0 0 0,0 1 0 0 0,-1-2 0 0 0,1 2 0 0 0,0 0 0 0 0,1 0 0 0 0,-1 0 0 0 0,0 0-1 0 0,2 2 1 0 0,-1-2 0 0 0,10-4 0 0 0,131-79 1140 0 0,234-150 2251 0 0,-222 142 155 0 0,-157 95-2709 0 0,-2 7-310 0 0,-6 5 60 0 0,-16 24 912 0 0</inkml:trace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8"/>
    </inkml:context>
    <inkml:brush xml:id="br0">
      <inkml:brushProperty name="width" value="0.05" units="cm"/>
      <inkml:brushProperty name="height" value="0.05" units="cm"/>
      <inkml:brushProperty name="color" value="#ED7D31"/>
    </inkml:brush>
  </inkml:definitions>
  <inkml:trace contextRef="#ctx0" brushRef="#br0">21 56 1720 0 0,'-3'-9'32'0'0,"1"5"12"0"0,-4-3 41 0 0,0-2 52 0 0,3 1-67 0 0,28 8 2235 0 0,-22 0-2080 0 0,0 0 0 0 0,-2 0 0 0 0,2 0-1 0 0,-1 0 1 0 0,0 0 0 0 0,0 0 0 0 0,1-2 0 0 0,-2 2-1 0 0,2-1 1 0 0,-2 1 0 0 0,2-1 0 0 0,0 1 0 0 0,-2-2 0 0 0,2 1-1 0 0,-2 0 1 0 0,0-1 0 0 0,3 0 0 0 0,0 0-77 0 0,-1 1 0 0 0,1 1 1 0 0,-1-1-1 0 0,1-1 0 0 0,-2 2 1 0 0,2 0-1 0 0,-1 0 0 0 0,1-1 1 0 0,-1 2-1 0 0,1-1 0 0 0,-2 0 0 0 0,5 2 1 0 0,13-1 363 0 0,251 4 2749 0 0,-261-5-3258 0 0,-3 0-3 0 0,52-1-74 0 0,-19 1-29 0 0,65 7 0 0 0,-93-7 103 0 0,0 1 0 0 0,0 0 0 0 0,3 3 0 0 0,1 0 0 0 0,0-1 0 0 0,-3 0 0 0 0,-1-1 0 0 0,0 0 0 0 0,0-1 0 0 0,0 0 0 0 0,1-1 0 0 0,-2 0 0 0 0,1 0 0 0 0,136 6-79 0 0,-101-6 46 0 0,-39 0 33 0 0,2 0 2 0 0,6 0 10 0 0,4 0-4 0 0,2 0-5 0 0,-4 0 2 0 0,-7 0-3 0 0,-3 0-2 0 0,1 0 0 0 0,5 0 0 0 0,0 0 0 0 0,4 0 1 0 0,102 2 422 0 0,5 2 445 0 0,-112-5-864 0 0,2-3-4 0 0,0 1 1 0 0,-2 2 6 0 0,-1 1 1 0 0,-9 0 9 0 0,34 0 94 0 0,-24 0-105 0 0,3-1-3 0 0,-4-1 2 0 0,228 0-281 0 0,-224 2 472 0 0,16-2 309 0 0,43-4 1 0 0,-38 3-718 0 0,62 4 0 0 0,-38 1-300 0 0,-34-2 479 0 0,32 0 131 0 0,-55 0-151 0 0,126 0-811 0 0,-43 0-324 0 0,-86 0 1179 0 0</inkml:trace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 12 640 0 0,'-5'-3'191'0'0,"1"1"-216"0"0,-4-2-23 0 0,1 1 362 0 0,13 7 1022 0 0,-5-3-1163 0 0,-1 1 1 0 0,1-1 0 0 0,1 0-1 0 0,-2 1 1 0 0,1-1-1 0 0,-1 0 1 0 0,0 1-1 0 0,1-1 1 0 0,-1 0-1 0 0,0 1 1 0 0,2-1 0 0 0,-2 0-1 0 0,0 1 1 0 0,0 0-1 0 0,1 5 380 0 0,2 17 165 0 0,-1-1 1 0 0,0 1-1 0 0,-2-2 0 0 0,-4 40 1 0 0,-20 82 2156 0 0,16-107-2357 0 0,5-20-171 0 0,2 1-1 0 0,-1 31 1 0 0,2-37-77 0 0,0 0 1 0 0,-1 0 0 0 0,1 0 0 0 0,-7 19-1 0 0,6-21 215 0 0,0 2 1 0 0,-1-1-1 0 0,1 0 0 0 0,2 18 1 0 0,-1-8-113 0 0,0-21-164 0 0,2 0-202 0 0,-1-1-6 0 0</inkml:trace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 84 7776 0 0,'-3'-2'99'0'0,"-2"0"67"0"0,-1-1 25 0 0,0 2 151 0 0,3 1 99 0 0,8 0 102 0 0,13-7-196 0 0,54-24-530 0 0,-59 25 96 0 0,2 0 0 0 0,-1 0 0 0 0,1 2 1 0 0,0-2-1 0 0,-1 2 0 0 0,25-1 0 0 0,-30 5 96 0 0,2 0-1 0 0,-2 1 1 0 0,2 1-1 0 0,-2-1 1 0 0,1 0-1 0 0,-1 2 1 0 0,0 1-1 0 0,1-1 1 0 0,-1 1-1 0 0,15 9 1 0 0,-23-12 33 0 0,2 1-1 0 0,-2-1 1 0 0,1 2 0 0 0,-1-2 0 0 0,-1 0-1 0 0,1 2 1 0 0,1-2 0 0 0,-1 2 0 0 0,-1-2 0 0 0,1 2-1 0 0,-1 0 1 0 0,2-2 0 0 0,-2 2 0 0 0,0-1 0 0 0,1 0-1 0 0,-1 0 1 0 0,0 2 0 0 0,0-4-41 0 0,0 8 98 0 0,-1 0 0 0 0,1 2 0 0 0,-2-2 1 0 0,1 0-1 0 0,0-2 0 0 0,-2 2 0 0 0,0 0 0 0 0,1 0 0 0 0,-1-1 0 0 0,-1 1 0 0 0,0-1 1 0 0,0 1-1 0 0,-5 6 0 0 0,-1 0 120 0 0,0-1 0 0 0,-1-1 0 0 0,0 0 0 0 0,-1 0 0 0 0,-18 15 1 0 0,26-25-137 0 0,0 1 0 0 0,0 0 0 0 0,-2-1 0 0 0,2 1 0 0 0,0-2 0 0 0,-1 2 0 0 0,1-2 0 0 0,-1 1 0 0 0,1-1 0 0 0,-2 0 0 0 0,2-1 1 0 0,-6 2-1 0 0,8-4-54 0 0,1 0 0 0 0,0-1 1 0 0,-1 0-1 0 0,1 1 0 0 0,0 0 1 0 0,-1 0-1 0 0,2-1 0 0 0,-1 0 1 0 0,1 1-1 0 0,-1-1 0 0 0,1-5 1 0 0,-2-3 39 0 0,4-2 131 0 0,-1 13-195 0 0,-1 0 0 0 0,1 0-1 0 0,-1 0 1 0 0,2 0 0 0 0,-2 0 0 0 0,1 0-1 0 0,-1 0 1 0 0,1 0 0 0 0,-1 0 0 0 0,0 0-1 0 0,2 1 1 0 0,-2-1 0 0 0,1 0 0 0 0,-1 0 0 0 0,1 0-1 0 0,-1 0 1 0 0,2 2 0 0 0,-2-2 0 0 0,0 0-1 0 0,1 1 1 0 0,-1-1 0 0 0,0 0 0 0 0,1 1-1 0 0,-1-1 1 0 0,2 2 0 0 0,18 15 54 0 0,-2 0-1 0 0,0 2 1 0 0,31 41-1 0 0,-17-19 132 0 0,-15-18 45 0 0,-1 2 1 0 0,0 1-1 0 0,-2-1 1 0 0,-1 2-1 0 0,-1-1 0 0 0,15 53 1 0 0,7 17 1022 0 0,-26-76-831 0 0,-5-15-362 0 0,-2 1 0 0 0,2-2 0 0 0,-2 1 0 0 0,1 0 0 0 0,-1 1 0 0 0,-1-1 0 0 0,1 0 0 0 0,-1 9 0 0 0,0-10-57 0 0</inkml:trace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104 8 960 0 0,'-7'-8'4284'0'0,"0"27"73"0"0,-19 155-2645 0 0,11-100-1264 0 0,4-21-5 0 0,2 0 0 0 0,2 1 1 0 0,1 60-1 0 0,6-102-324 0 0,1 0 140 0 0,-1 2 0 0 0,0-2 0 0 0,-4 20 0 0 0,4 13 2210 0 0,0-28-1632 0 0,-12-2 375 0 0</inkml:trace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56 7880 0 0,'-7'-8'341'0'0,"2"3"327"0"0,16-1 956 0 0,165-26-1255 0 0,-167 31-211 0 0,0-2 1 0 0,1 3-1 0 0,-1-1 0 0 0,0 1 0 0 0,1 0 0 0 0,-1 1 0 0 0,0 1 0 0 0,1-1 0 0 0,-1 0 0 0 0,0 2 0 0 0,-1 0 1 0 0,2-1-1 0 0,-1 1 0 0 0,-1 1 0 0 0,0 0 0 0 0,0 1 0 0 0,0-1 0 0 0,15 14 0 0 0,-22-17-49 0 0,2 0 0 0 0,-2 1-1 0 0,0-1 1 0 0,1 2 0 0 0,-1-2 0 0 0,-1 0-1 0 0,1 2 1 0 0,1-2 0 0 0,-1 2 0 0 0,-1-2-1 0 0,1 2 1 0 0,-1-2 0 0 0,2 2-1 0 0,-2-2 1 0 0,0 2 0 0 0,1-2 0 0 0,-1 2-1 0 0,0 2 1 0 0,0-1-19 0 0,-1 0 0 0 0,1 0 0 0 0,-2 2 1 0 0,1-2-1 0 0,0 0 0 0 0,-1 0 0 0 0,1 0 0 0 0,0-2 0 0 0,-5 6 0 0 0,2 0-18 0 0,0-1 0 0 0,-1 0 0 0 0,0-1 0 0 0,-1 1-1 0 0,0-2 1 0 0,0 2 0 0 0,0-2 0 0 0,-1 1 0 0 0,-9 4-1 0 0,-7 6 101 0 0,19-13-128 0 0,0 1 0 0 0,0-1 0 0 0,0-1-1 0 0,-1 1 1 0 0,1 0 0 0 0,-1-1 0 0 0,1 0 0 0 0,-2-1-1 0 0,2 2 1 0 0,-1-2 0 0 0,-6 0 0 0 0,7-1 188 0 0,3 0 182 0 0,28-4-344 0 0,-19 2-53 0 0,0 0 0 0 0,-2 1 0 0 0,2 0 0 0 0,0-1 0 0 0,0 2 0 0 0,-1-1 0 0 0,1 1 0 0 0,0 1 0 0 0,0-1 0 0 0,0 2 0 0 0,-1-1 0 0 0,1 2 0 0 0,8 1 0 0 0,-7 1 27 0 0,0-1 0 0 0,1 1 0 0 0,-2 1 0 0 0,1 0 0 0 0,-1 1-1 0 0,0 0 1 0 0,13 14 0 0 0,-19-18-34 0 0,-1 1-1 0 0,0-2 1 0 0,1 1 0 0 0,-1 1 0 0 0,0-1-1 0 0,-1 1 1 0 0,2 0 0 0 0,-2-2-1 0 0,0 2 1 0 0,0-1 0 0 0,0 1-1 0 0,0 0 1 0 0,0-1 0 0 0,-2 5-1 0 0,0 5 14 0 0,-1 0 0 0 0,-1 2-1 0 0,0-2 1 0 0,-1 1 0 0 0,1-1-1 0 0,-3-1 1 0 0,0 1 0 0 0,1-1-1 0 0,-2 0 1 0 0,0-1 0 0 0,0 1-1 0 0,-19 17 1 0 0,4-7 13 0 0,1-2 0 0 0,-37 22 0 0 0,39-27-13 0 0,9-8-8 0 0,1 1 1 0 0,-1-2-1 0 0,-1 1 1 0 0,-21 8-1 0 0,26-14-6 0 0,2-1-2 0 0,2 0-4 0 0,3 0 3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169 6 6904 0 0,'0'0'83'0'0,"-1"-1"0"0"0,1 1 0 0 0,0-1 0 0 0,-1 1 0 0 0,1 0 1 0 0,0-1-1 0 0,-1 1 0 0 0,1 0 0 0 0,-1-1 0 0 0,1 1 0 0 0,0 0 0 0 0,-1 0 0 0 0,1 0 1 0 0,-1-1-1 0 0,1 1 0 0 0,-1 0 0 0 0,1 0 0 0 0,-1 0 0 0 0,1 0 0 0 0,-1 0 0 0 0,1 0 1 0 0,-1 0-1 0 0,1 0 0 0 0,-1 0 0 0 0,1 0 0 0 0,-1 0 0 0 0,1 0 0 0 0,-1 0 0 0 0,1 0 1 0 0,-1 0-1 0 0,1 1 0 0 0,-1-1 0 0 0,1 0 0 0 0,-1 1 0 0 0,-2 0 61 0 0,1 1 0 0 0,0-1-1 0 0,0 1 1 0 0,0 0 0 0 0,0 0 0 0 0,0 0-1 0 0,-2 3 1 0 0,-21 35 5 0 0,24-38-80 0 0,-54 110 1 0 0,48-97-72 0 0,-4 12 54 0 0,1 1 1 0 0,2 1-1 0 0,-6 30 0 0 0,13-49 165 0 0,0-1-1 0 0,1 19 0 0 0,0-15 261 0 0,0-12-390 0 0,1 1 1 0 0,0-1 0 0 0,0 1 0 0 0,0-1 0 0 0,0 0 0 0 0,0 1 0 0 0,1-1 0 0 0,-1 0-1 0 0,3 2 1 0 0,-4-3 58 0 0</inkml:trace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9 648 8416 0 0,'-2'0'-29'0'0,"-2"-4"831"0"0,4 4-774 0 0,0 0 1 0 0,0 0 0 0 0,0 0-1 0 0,-2 0 1 0 0,2 0-1 0 0,0-2 1 0 0,0 2 0 0 0,0 0-1 0 0,0 0 1 0 0,0 0-1 0 0,0 0 1 0 0,0 0 0 0 0,0 0-1 0 0,0-1 1 0 0,0 1-1 0 0,0 0 1 0 0,0 0 0 0 0,0 0-1 0 0,0 0 1 0 0,-1 0-1 0 0,1-1 1 0 0,0 1 0 0 0,1 0-1 0 0,-1 0 1 0 0,0 0-1 0 0,0 0 1 0 0,0 0 0 0 0,0-2-1 0 0,0 2 1 0 0,0 0-1 0 0,0 0 1 0 0,0 0 0 0 0,0 0-1 0 0,0 0 1 0 0,0 0-1 0 0,0-1 1 0 0,0 1 0 0 0,0 0-1 0 0,0 0 1 0 0,2 0 0 0 0,-2 0-1 0 0,0 0 1 0 0,0 0-1 0 0,0 0 1 0 0,0 0 0 0 0,0 0-1 0 0,0-1 1 0 0,0 1-1 0 0,1 0 1 0 0,-1 0 0 0 0,0 0-1 0 0,0 0 1 0 0,0 0-1 0 0,0 0 1 0 0,0 0 0 0 0,1 0-1 0 0,-1 0 1 0 0,0 0-1 0 0,0 0 1 0 0,2 0-36 0 0,-2 0-1 0 0,1 0 1 0 0,-1 0 0 0 0,1-2 0 0 0,1 2-1 0 0,-2 0 1 0 0,1 0 0 0 0,-1-1-1 0 0,1 1 1 0 0,-1 0 0 0 0,0-1 0 0 0,2 1-1 0 0,-2-2 1 0 0,1 2 0 0 0,-1-1-1 0 0,0 1 1 0 0,1 0 0 0 0,-1-1 0 0 0,0 1-1 0 0,2-2 1 0 0,-2 2 0 0 0,0-1-1 0 0,0 0 1 0 0,0 1 0 0 0,1-3-1 0 0,10-12-89 0 0,27-27-13 0 0,29-34 59 0 0,-42 40 51 0 0,27-34 103 0 0,-18 22 161 0 0,-16 19 1014 0 0,25-43 1 0 0,-36 61-912 0 0,-1 2 0 0 0,2-2 0 0 0,0 2-1 0 0,16-15 1 0 0,-18 19-156 0 0,10-10 283 0 0,-10 8-318 0 0,1 1 0 0 0,0-1 0 0 0,-1 0 0 0 0,1-1 0 0 0,8-14-1 0 0,-14 20-121 0 0,-1 0 0 0 0,1 0 0 0 0,1 0 0 0 0,-1 0 0 0 0,0 0 0 0 0,1 0 0 0 0,-1 1 0 0 0,0 0 0 0 0,2-2 0 0 0,-2 2 0 0 0,1-1 0 0 0,0 1 0 0 0,0 0 0 0 0,0-1 0 0 0,0 2 0 0 0,0-1 0 0 0,0 0 0 0 0,4-1 0 0 0,-7 40 194 0 0,-10 20-178 0 0,2-4-12 0 0,-3 24 28 0 0,12-22 250 0 0,15-65-142 0 0,83-115 38 0 0,-90 113-212 0 0,35-58 54 0 0,-10 22-43 0 0,-19 26-28 0 0,-2 5 2 0 0,0 3-4 0 0,0 2-1 0 0,-4 3 0 0 0,0 0 0 0 0,-3 4 0 0 0,-1 0 0 0 0,1 4 0 0 0,-1 1 0 0 0,0 1 0 0 0,-1 2 0 0 0,2 5 0 0 0,-3 10 0 0 0,-2 77 8 0 0,1 9-1 0 0,-10 210 26 0 0,6-293-28 0 0,0 1 4 0 0,2 1 0 0 0,2 25 0 0 0,-1-14 663 0 0,0-34-664 0 0</inkml:trace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63 97 1608 0 0,'-4'-2'3'0'0,"-3"-4"11"0"0,2 2 9 0 0,-5-2 28 0 0,4 0 1 0 0,-20-11 177 0 0,21 14-186 0 0,21 9 1148 0 0,-13-5-1015 0 0,-1-1 1 0 0,1 1-1 0 0,0 1 0 0 0,-2-2 1 0 0,2 1-1 0 0,-1 0 1 0 0,1 1-1 0 0,-2-1 0 0 0,2 0 1 0 0,-2 1-1 0 0,3 2 1 0 0,-1-3-80 0 0,-2-1 1 0 0,1 1 0 0 0,-1-1 0 0 0,2 2 0 0 0,-2-2 0 0 0,2 0 0 0 0,-2 1 0 0 0,0-1 0 0 0,2 0 0 0 0,-2 0 0 0 0,2 0 0 0 0,-2 0-1 0 0,1 0 1 0 0,0 0 0 0 0,4-1 0 0 0,7-1 230 0 0,83-6 726 0 0,-84 6-965 0 0,25 0 303 0 0,-29 2-242 0 0,0-1 1 0 0,0 1 0 0 0,2-1-1 0 0,10-3 1 0 0,-8 1 117 0 0,0 2 1 0 0,0-1-1 0 0,0 1 0 0 0,20 2 0 0 0,-12-1 1246 0 0,-23-1-1503 0 0,3-3-10 0 0,-19-4 25 0 0,-38-7 30 0 0,42 13-33 0 0,14 2-6 0 0,0 0 0 0 0,-1-2-1 0 0,1 2 1 0 0,0-1 0 0 0,-1 0 0 0 0,1 1-1 0 0,0-2 1 0 0,1 1 0 0 0,-2 1 0 0 0,1-1 0 0 0,0-1-1 0 0,-1 0 1 0 0,1 2 26 0 0,1-2 0 0 0,-1 1 0 0 0,1 1 0 0 0,-2-1 0 0 0,2 1 0 0 0,-1-2 0 0 0,0 2 0 0 0,1-1 0 0 0,-2 1 0 0 0,1-1 0 0 0,1 1 0 0 0,-1 0 0 0 0,-1-2 0 0 0,1 2-1 0 0,1 0 1 0 0,-1 0 0 0 0,-1-1 0 0 0,1 1 0 0 0,-2 0 1542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218 14 8208 0 0,'-1'-5'-10'0'0,"-4"-4"1282"0"0,4 10-1205 0 0,0-1 1 0 0,1 0-1 0 0,-1 0 1 0 0,1 0 0 0 0,-1 0-1 0 0,0 1 1 0 0,1-1-1 0 0,-1 0 1 0 0,1 0 0 0 0,-1 1-1 0 0,1-1 1 0 0,-1 0-1 0 0,1 1 1 0 0,-1-1-1 0 0,1 1 1 0 0,0-1 0 0 0,-1 1-1 0 0,1-1 1 0 0,-1 1-1 0 0,1 0 1 0 0,-29 25 283 0 0,6-3-257 0 0,19-17-87 0 0,1-3-1 0 0,0 1-1 0 0,0-1 1 0 0,0 0 0 0 0,0 0 0 0 0,-5 4 0 0 0,-22 19 27 0 0,24-20-29 0 0,3-2 0 0 0,-1 0 0 0 0,1-1-1 0 0,-1 0 1 0 0,-7 5 0 0 0,-23 19 21 0 0,32-25-16 0 0,0-1 0 0 0,0 1 1 0 0,0-1-1 0 0,1 0 0 0 0,-2 0 0 0 0,1 0 1 0 0,0 0-1 0 0,-3 1 0 0 0,2-1-4 0 0,1 0 26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9712 0 0,'8'3'766'0'0,"2"7"-19"0"0,12 27 125 0 0,-14-17-683 0 0,-1 0 1 0 0,8 43-1 0 0,10 27 546 0 0,-20-71-409 0 0,-5-17-252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16 8088 0 0,'-18'-15'873'0'0,"56"71"1160"0"0,-36-54-1998 0 0,-1 0 1 0 0,1 0-1 0 0,0 0 0 0 0,-1 0 0 0 0,1 0 0 0 0,4 2 0 0 0,-6-3-26 0 0,1-1 0 0 0,0 1 0 0 0,0-1 0 0 0,0 1 0 0 0,0-1 0 0 0,0 0 0 0 0,0 1 0 0 0,0-1 0 0 0,0 0 0 0 0,-1 0 0 0 0,1 0 0 0 0,0 0 0 0 0,0 0 0 0 0,0 0 0 0 0,0 0 0 0 0,0 0 0 0 0,0 0 0 0 0,0 0 0 0 0,0-1 0 0 0,0 1 0 0 0,1-1 0 0 0,0 1 33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51 2 7776 0 0,'-5'-2'486'0'0,"12"10"-50"0"0,0 4-221 0 0,-1 0 0 0 0,0 0-1 0 0,-1 0 1 0 0,-1 0 0 0 0,0 1-1 0 0,0 0 1 0 0,-1 0 0 0 0,2 23-1 0 0,-5-23-122 0 0,0 0-1 0 0,-1 1 0 0 0,0-1 0 0 0,-1 0 0 0 0,-6 23 0 0 0,5-27-30 0 0,0 2 31 0 0,-1 0 0 0 0,0-1-1 0 0,-1 0 1 0 0,0 0 0 0 0,-12 17-1 0 0,8-14 185 0 0,-11 25 0 0 0,19-36-220 0 0,0 1 0 0 0,-1-1 1 0 0,1 1-1 0 0,0-1 0 0 0,-1 0 1 0 0,0 0-1 0 0,-2 3 0 0 0,3-4 10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2762 752 0 0,'2'-4'398'0'0,"-2"3"-348"0"0,0 0-1 0 0,1 0 0 0 0,-1 1 1 0 0,0-1-1 0 0,0 0 0 0 0,0 1 0 0 0,1-1 1 0 0,-1 1-1 0 0,0-1 0 0 0,0 0 0 0 0,1 1 1 0 0,-1-1-1 0 0,1 1 0 0 0,-1-1 1 0 0,1 1-1 0 0,-1-1 0 0 0,1 1 0 0 0,-1-1 1 0 0,1 1-1 0 0,-1-1 0 0 0,2 0 1 0 0,4-2 263 0 0,1 0 1 0 0,-1-1-1 0 0,1 0 1 0 0,-1 0-1 0 0,0-1 1 0 0,-1 0-1 0 0,1 0 1 0 0,6-8-1 0 0,-1 3-1 0 0,3-4 148 0 0,-10 11-347 0 0,1-2 1 0 0,-1 1-1 0 0,0 0 0 0 0,4-8 0 0 0,14-26 180 0 0,-10 18-93 0 0,14-22 1 0 0,27-34 649 0 0,-11 5 110 0 0,-32 52-817 0 0,-2 0 0 0 0,2 3 149 0 0,22-32 0 0 0,-31 47-271 0 0,0-1 0 0 0,0 1 0 0 0,1-1 0 0 0,-1 0 0 0 0,0 0 0 0 0,0 0 1 0 0,-1 1-1 0 0,1-1 0 0 0,1-4 0 0 0,5-13 73 0 0,6-9 10 0 0,0-5 8 0 0,8-17 159 0 0,15-61 1 0 0,-27 81-158 0 0,18-39 118 0 0,-9 26-186 0 0,-4 14-14 0 0,-5 14-24 0 0,-1-1-2 0 0,-1-3-2 0 0,6-4 7 0 0,5-4-7 0 0,-3 3 3 0 0,-7 5 1 0 0,-4 3 0 0 0,1 2 1 0 0,1 1 4 0 0,1 1-3 0 0,2-2-4 0 0,0 0-3 0 0,0 1 2 0 0,1 2-1 0 0,-1-4 7 0 0,-2 0-8 0 0,4-1-3 0 0,1-1 0 0 0,-3 4 0 0 0,-2 1 0 0 0,0 1 0 0 0,0 1 0 0 0,1-2 0 0 0,3-2 0 0 0,-2-1 0 0 0,-2 2 0 0 0,5-2 0 0 0,3-5-5 0 0,-14 19 1 0 0,13-20-3 0 0,-2 5-7 0 0,5-9-22 0 0,2 3-17 0 0,-19 22 53 0 0,0 0 0 0 0,0 0 0 0 0,0 0 0 0 0,0 0 0 0 0,0 0 0 0 0,0 0 0 0 0,0 0 0 0 0,0 0 0 0 0,0 0 0 0 0,0 0 0 0 0,0 0 0 0 0,0 0 0 0 0,0 0 0 0 0,0 0 0 0 0,0 0 0 0 0,0 0 0 0 0,0-1 0 0 0,0 1 0 0 0,0 0 0 0 0,0 0 0 0 0,0 0 0 0 0,-1 0 0 0 0,1 0 0 0 0,0 0 0 0 0,0 0-1 0 0,0 0 1 0 0,0 0 0 0 0,0 0 0 0 0,0 0 0 0 0,0 0 0 0 0,0 0 0 0 0,0 0 0 0 0,0 0 0 0 0,0 0 0 0 0,0 0 0 0 0,0 0 0 0 0,0-1 0 0 0,1 1 0 0 0,-1 0 0 0 0,0 0 0 0 0,0 0 0 0 0,0 0 0 0 0,0 0 0 0 0,0 0 0 0 0,0 0 0 0 0,0 0 0 0 0,0 0 0 0 0,0 0 0 0 0,5-6-2 0 0,7-7-4 0 0,-5 6 6 0 0,-1-2 0 0 0,0-2 0 0 0,0 0 0 0 0,-2 3 0 0 0,1 0 0 0 0,1 1 0 0 0,1 0 0 0 0,-1-1 0 0 0,0-4 0 0 0,1 2 0 0 0,-1 2 0 0 0,0-1 0 0 0,2-2 0 0 0,4-1 0 0 0,-4 1 1 0 0,-2 1 18 0 0,0 0-1 0 0,11-14 1 0 0,-5 9 26 0 0,-9 10 26 0 0,1 1-1 0 0,0-1 1 0 0,0 1-1 0 0,0 0 0 0 0,1 0 1 0 0,-1 0-1 0 0,7-4 1 0 0,15-13 527 0 0,7-8-214 0 0,-31 27-374 0 0,4-4 8 0 0,12-16-22 0 0,-17 21-4 0 0,1 0 1 0 0,-1-1-1 0 0,0 1 1 0 0,0 0-1 0 0,0 0 1 0 0,1 1-1 0 0,-1-1 1 0 0,1 0-1 0 0,-1 0 1 0 0,1 1-1 0 0,-1-1 1 0 0,1 0 0 0 0,-1 1-1 0 0,3-1 1 0 0,-1 0-12 0 0,-2 0 18 0 0,-1 1 0 0 0,0-1 0 0 0,1 1 0 0 0,-1-1 0 0 0,0 1 0 0 0,1-1 0 0 0,-1 1 0 0 0,0 0 0 0 0,1-1 0 0 0,-1 1 0 0 0,1-1 0 0 0,-1 1 0 0 0,1 0 0 0 0,-1 0 0 0 0,1-1 0 0 0,-1 1 0 0 0,1 0 0 0 0,-1 0 0 0 0,1 0 1 0 0,-1-1-1 0 0,2 1 0 0 0,4-2 1 0 0,1 2 0 0 0,0 0 2 0 0,11-2 57 0 0,-15 2-43 0 0,0 0 0 0 0,0 0 1 0 0,0 0-1 0 0,0 0 0 0 0,0 1 0 0 0,0-1 1 0 0,0 1-1 0 0,0-1 0 0 0,4 3 1 0 0,-1-1-11 0 0,0 3-4 0 0,1 1-2 0 0,-1-1 0 0 0,-2-1 0 0 0,0 1 0 0 0,-1 1 0 0 0,0 0 0 0 0,3 1 0 0 0,0 1 61 0 0,-1 1 0 0 0,0 0 0 0 0,0 0 0 0 0,-1 0 0 0 0,0 0 0 0 0,-1 0 0 0 0,4 16 0 0 0,-5-16 25 0 0,3 3 111 0 0,-1 5 184 0 0,1 26 309 0 0,-5-35-603 0 0,3 27 85 0 0,-1-24-168 0 0,-2-2 1 0 0,0 82-211 0 0,9-42 79 0 0,-9 8-18 0 0,0-43 146 0 0,0-13 0 0 0,0 1 0 0 0,0-1 0 0 0,0 0 0 0 0,0 1 0 0 0,0-1 0 0 0,1 1-1 0 0,-1-1 1 0 0,0 0 0 0 0,1 1 0 0 0,-1-1 0 0 0,1 0 0 0 0,-1 0 0 0 0,1 1 0 0 0,0 0 0 0 0,1 8 33 0 0,4 66 462 0 0,-5-64-463 0 0,1 0-1 0 0,6 22 1 0 0,-3-12 9 0 0,11 60 97 0 0,-14-65-131 0 0,-1-6-2 0 0,-1 1-3 0 0,3 3 2 0 0,1 0-3 0 0,-1-4 0 0 0,1 14 38 0 0,-3-24-31 0 0,-1 1-1 0 0,0 0 1 0 0,0-1 0 0 0,0 1-1 0 0,1-1 1 0 0,-1 1-1 0 0,1-1 1 0 0,0 1-1 0 0,1 2 1 0 0,-2-3-1 0 0,1 0 0 0 0,-1 0 0 0 0,0 0 1 0 0,1 0-1 0 0,-1-1 0 0 0,0 1 1 0 0,0 0-1 0 0,0 0 0 0 0,0 0 1 0 0,1 0-1 0 0,-1 0 0 0 0,-1 0 0 0 0,1 0 1 0 0,0 0-1 0 0,0 0 0 0 0,0 1 1 0 0,-1 0 2 0 0,1 0 1 0 0,0 0-1 0 0,-1 1 0 0 0,1-1 1 0 0,0 0-1 0 0,1 0 1 0 0,-1 0-1 0 0,1 2 1 0 0,0 5-38 0 0,1-1 0 0 0,0 0 0 0 0,5 11 1 0 0,-1-3-131 0 0,5 33-352 0 0,-10-46 486 0 0,-1 0 1 0 0,1 0-1 0 0,0 0 0 0 0,0 0 1 0 0,1-1-1 0 0,2 6 0 0 0,2 4-150 0 0,-4-6 22 0 0,-1 1 0 0 0,0-1 0 0 0,0 0 0 0 0,0 0 0 0 0,-1 12 0 0 0,0-16 126 0 0,0-1 1 0 0,1 1 0 0 0,-1-1-1 0 0,1 1 1 0 0,-1-1-1 0 0,1 1 1 0 0,-1-1-1 0 0,1 1 1 0 0,1 1-1 0 0,6 12-89 0 0,9 28 26 0 0,-15-36 85 0 0,-1 0 2 0 0,0-1-7 0 0,0-1 1 0 0,0 0 0 0 0,1 0 0 0 0,-1 0 0 0 0,1 0 0 0 0,5 8 0 0 0,-1 1-17 0 0,-4-7-6 0 0,2 15-44 0 0,-3-20 66 0 0,2 1 6 0 0,0 1 1 0 0,1-1 0 0 0,-1 1 0 0 0,1-1 1 0 0,4 9 55 0 0,-4-8 60 0 0,10-3-40 0 0,-12-2-62 0 0,-1 1 0 0 0,1-1 0 0 0,-1 1 0 0 0,1-1 0 0 0,-1 0 0 0 0,1 0 0 0 0,-1 0 0 0 0,1 0 0 0 0,-1 0 0 0 0,0 0 0 0 0,1 0 0 0 0,-1 0 0 0 0,0 0 1 0 0,0 0-1 0 0,0-1 0 0 0,0 1 0 0 0,0-1 0 0 0,0 1 0 0 0,0-2 0 0 0,18-36 202 0 0,-18 37-201 0 0,16-39 144 0 0,-8 11-31 0 0,4-10-75 0 0,-7 18-49 0 0,-1 0 1 0 0,7-46-8 0 0,-8 46-11 0 0,9-27 1 0 0,-5 14-35 0 0,10-70 0 0 0,-8 37 5 0 0,6-75-72 0 0,-4 21 17 0 0,-3 58 66 0 0,32-181-176 0 0,-21 141 80 0 0,23-87-103 0 0,30-36 102 0 0,-41 148 145 0 0,-29 72-16 0 0,-2 6-2 0 0,-1-1 1 0 0,1 1 0 0 0,0 0 0 0 0,0 0 0 0 0,0-1 0 0 0,0 1 0 0 0,0 0 0 0 0,0 0-1 0 0,0 0 1 0 0,0 0 0 0 0,0 1 0 0 0,2-2 0 0 0,-2 2 0 0 0,0 1 0 0 0,0-1 0 0 0,-1 1 0 0 0,1 0 0 0 0,0-1 0 0 0,0 1 0 0 0,0 0 0 0 0,0-1 0 0 0,-1 1 0 0 0,1 0 0 0 0,0 0 0 0 0,-1 0 0 0 0,1-1 0 0 0,-1 1 0 0 0,1 0-1 0 0,-1 0 1 0 0,1 0 0 0 0,0 2 0 0 0,-1-2 4 0 0,5 12-4 0 0,-1 0-1 0 0,0 0 1 0 0,-1 0 0 0 0,-1 1 0 0 0,0-1 0 0 0,0 27 0 0 0,1 4 1 0 0,6 284 404 0 0,-11-207-104 0 0,2-112-294 0 0,0 0-4 0 0,0-3-2 0 0,0 11-3 0 0,-1-5-9 0 0,1-12 9 0 0,0 0 1 0 0,0 0-1 0 0,0 0 1 0 0,0 0-1 0 0,1 0 1 0 0,-1 0 0 0 0,0 0-1 0 0,0 0 1 0 0,0 0-1 0 0,0 0 1 0 0,0 0-1 0 0,0 0 1 0 0,0 0-1 0 0,0 0 1 0 0,0 0-1 0 0,0 0 1 0 0,0 0-1 0 0,0 0 1 0 0,0 0-1 0 0,0 0 1 0 0,0 0-1 0 0,0 0 1 0 0,0 0-1 0 0,0 0 1 0 0,1 0-1 0 0,-1 0 1 0 0,0 0-1 0 0,0 1 1 0 0,0-1-1 0 0,0 0 1 0 0,0 0 0 0 0,0 0-1 0 0,0 0 1 0 0,0 0-1 0 0,0 0 1 0 0,0 0-1 0 0,0 0 1 0 0,0 0-1 0 0,0 0 1 0 0,0 0-1 0 0,0 0 1 0 0,0 0-1 0 0,10-25-12 0 0,-1 0-1 0 0,10-43 1 0 0,-15 51 16 0 0,74-224 187 0 0,-46 151-129 0 0,-3-3-42 0 0,21-57 6 0 0,37-33-148 0 0,-67 143 114 0 0,0-7 142 0 0,-13 30-29 0 0,10-21 1 0 0,-14 33-46 0 0,2-3 44 0 0,0 0 0 0 0,0 0 1 0 0,12-14-1 0 0,-15 19-89 0 0,0-2 6 0 0,1 0-23 0 0,-1 0 0 0 0,1 0 0 0 0,0 0 0 0 0,1 1 0 0 0,6-8 1 0 0,-7 9-2 0 0,1-1-10 0 0,3-5-40 0 0,0 1-1 0 0,13-11 1 0 0,-20 19 53 0 0,1 0 0 0 0,-1 0 0 0 0,0-1 1 0 0,1 1-1 0 0,-1 0 0 0 0,1 0 1 0 0,-1-1-1 0 0,1 1 0 0 0,-1-1 1 0 0,0 1-1 0 0,1 0 0 0 0,-1-1 0 0 0,0 1 1 0 0,1-1-1 0 0,-1 1 0 0 0,0 0 1 0 0,0-1-1 0 0,1 1 0 0 0,-1-1 1 0 0,0 0-1 0 0,4-7-56 0 0,15-11 31 0 0,-15 17 28 0 0,-1 2 0 0 0,0 0 0 0 0,1 0 0 0 0,-1 2 0 0 0,-1 0 0 0 0,0 0 1 0 0,0 0-1 0 0,0-1 1 0 0,-1 1-1 0 0,1 0 1 0 0,-1 1-1 0 0,1-1 1 0 0,-1 0-1 0 0,0 0 1 0 0,0 1-1 0 0,0-1 0 0 0,1 3 1 0 0,1 5 1 0 0,1-1-2 0 0,-2 1 0 0 0,1-1 0 0 0,-1 0 0 0 0,-1 1 0 0 0,1 13 0 0 0,1-1 0 0 0,3 51-113 0 0,-3 94 0 0 0,-3-113 0 0 0,2 275 116 0 0,-10-179-26 0 0,-1-26-73 0 0,3-70 32 0 0,4 94-264 0 0,4-77 152 0 0,-3-19 43 0 0,-1-19 72 0 0,5 43 0 0 0,2 65 1212 0 0,-3-40 109 0 0,4-50-830 0 0,-2-28-378 0 0,-2 1 0 0 0,0 30-1 0 0,-1-32-56 0 0,5 28-1 0 0,-3-28-47 0 0,1 29 0 0 0,-3-31-65 0 0,1 0 0 0 0,5 26-1 0 0,-3-26-46 0 0,-1 0 0 0 0,1 26 1 0 0,-3-33 49 0 0,0 1 0 0 0,6 20 1 0 0,-2-10-33 0 0,-4-16 112 0 0,3 16-102 0 0,1 0 1 0 0,1-1-1 0 0,1 0 1 0 0,9 23 0 0 0,-15-44 143 0 0,1-1 1 0 0,-1 1 0 0 0,0 0 0 0 0,0-1 0 0 0,1 1-1 0 0,-1-1 1 0 0,0 1 0 0 0,1-1 0 0 0,0 1 0 0 0,-1-1-1 0 0,1 0 1 0 0,0 0 0 0 0,0 0 0 0 0,-1 0 0 0 0,1 0 0 0 0,0 0-1 0 0,0-1 1 0 0,0 1 0 0 0,0-1 0 0 0,0 1 0 0 0,0-1-1 0 0,0 0 1 0 0,0 0 0 0 0,0 1 0 0 0,1-2 0 0 0,-1 1-1 0 0,0 0 1 0 0,0 0 0 0 0,0-1 0 0 0,0 1 0 0 0,0-1-1 0 0,0 1 1 0 0,0-1 0 0 0,3-1 0 0 0,-4 1-3 0 0,17-7 12 0 0,-1 0 0 0 0,20-14 0 0 0,26-12-226 0 0,-47 26 30 0 0,0 1 1 0 0,20-7 0 0 0,-31 13 162 0 0,0 1 0 0 0,0 0 0 0 0,0 0-1 0 0,-1 0 1 0 0,1 0 0 0 0,0 1 0 0 0,0-1 0 0 0,-1 1 0 0 0,1 1 0 0 0,0-1 0 0 0,7 4 0 0 0,-5-1 15 0 0,0 0 1 0 0,0 0 0 0 0,-1 1-1 0 0,1 0 1 0 0,-1 1 0 0 0,0-1 0 0 0,9 12-1 0 0,-4-2 11 0 0,0 1-1 0 0,11 20 0 0 0,23 55 431 0 0,-24-43 579 0 0,26 88-1 0 0,10 125 31 0 0,-54-245-1027 0 0,11 56 139 0 0,-13-68-78 0 0,-1 0 0 0 0,1 0 1 0 0,-1 0-1 0 0,0 0 0 0 0,0 0 0 0 0,-1 6 0 0 0,0 4 392 0 0,1-13-427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 19 424 0 0,'-2'-1'1'0'0,"1"1"0"0"0,-1-1-1 0 0,1 0 1 0 0,0 0 0 0 0,0 1 0 0 0,-1-1-1 0 0,1 0 1 0 0,0 0 0 0 0,0 0 0 0 0,0 0-1 0 0,-2-2 1 0 0,-4-3 35 0 0,12 31 794 0 0,2 123 3703 0 0,-11-90-3140 0 0,4 3 474 0 0,3-58-1641 0 0,-2-3-213 0 0,-1 0-1 0 0,0 0 1 0 0,0 0-1 0 0,1 1 1 0 0,-1-1-1 0 0,0 0 1 0 0,0 0-1 0 0,1 0 1 0 0,-1 0 0 0 0,0 1-1 0 0,0-1 1 0 0,1 0-1 0 0,-1 0 1 0 0,0 0-1 0 0,0 1 1 0 0,0-1-1 0 0,0 0 1 0 0,1 0 0 0 0,-1 1-1 0 0,0-1 1 0 0,0 0-1 0 0,0 1 1 0 0,0-1-1 0 0,0 0 1 0 0,0 0-1 0 0,0 1 1 0 0,1 1 44 0 0,-1 1 0 0 0,0-1 1 0 0,1 0-1 0 0,-1 0 0 0 0,1 0 0 0 0,-1 0 1 0 0,1 1-1 0 0,0-1 0 0 0,0 0 0 0 0,2 2 0 0 0,-2-1 2 0 0,-1-1 0 0 0,0 0 0 0 0,1 1 1 0 0,-1-1-1 0 0,0 0 0 0 0,0 1 0 0 0,0-1 0 0 0,-1 5 0 0 0,1 1 228 0 0,0-6-243 0 0,-1 0-1 0 0,1 0 1 0 0,0 0-1 0 0,0 0 1 0 0,0 0-1 0 0,0 0 1 0 0,1 0-1 0 0,-1 0 1 0 0,0 0-1 0 0,1-1 1 0 0,0 1-1 0 0,-1 0 1 0 0,1 0-1 0 0,0 0 1 0 0,0-1-1 0 0,2 4 1 0 0,-3-4-37 0 0,0-1-1 0 0,1 1 1 0 0,-1-1 0 0 0,0 1-1 0 0,0-1 1 0 0,0 1 0 0 0,0-1-1 0 0,0 1 1 0 0,0-1 0 0 0,1 1-1 0 0,-1-1 1 0 0,0 1-1 0 0,-1-1 1 0 0,1 1 0 0 0,0-1-1 0 0,0 1 1 0 0,0-1 0 0 0,0 2-1 0 0,0 4 60 0 0,0-6-61 0 0,0 1 0 0 0,1-1 0 0 0,-1 0-1 0 0,0 0 1 0 0,1 0 0 0 0,-1 0 0 0 0,1 1 0 0 0,-1-1-1 0 0,0 0 1 0 0,1 0 0 0 0,-1 0 0 0 0,1 0 0 0 0,-1 0-1 0 0,1 0 1 0 0,-1 0 0 0 0,0 0 0 0 0,1 0 0 0 0,-1 0-1 0 0,1 0 1 0 0,-1-1 0 0 0,0 1 0 0 0,1 0 0 0 0,19-17 145 0 0,-12 13-109 0 0,0-1 0 0 0,0-1 0 0 0,14-10 0 0 0,-9 5 4 0 0,1 3 24 0 0,22-16 73 0 0,-22 16-79 0 0,2-5 12 0 0,17-23 35 0 0,-31 33-101 0 0,0 0 0 0 0,1 0 0 0 0,-1 0 0 0 0,1 0 0 0 0,0 1 0 0 0,0 0 0 0 0,0-1 0 0 0,0 1 0 0 0,5-3 0 0 0,-5 4-3 0 0,1-1 5 0 0,0 0-1 0 0,-1 0 1 0 0,1 0-1 0 0,0 1 1 0 0,0 0-1 0 0,5-2 1 0 0,-4 3-2 0 0,0 0 3 0 0,-2 0-8 0 0,0 0 1 0 0,0 0-3 0 0,1 0-2 0 0,7 0-7 0 0,-5 0 6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163 13 1288 0 0,'-1'-3'0'0'0,"1"2"10"0"0,0 1 1 0 0,0-1-1 0 0,0 1 1 0 0,-1 0-1 0 0,1-1 1 0 0,0 1-1 0 0,0 0 1 0 0,0-1-1 0 0,0 1 1 0 0,0-1-1 0 0,-1 1 1 0 0,1 0-1 0 0,0-1 1 0 0,0 1-1 0 0,0 0 1 0 0,-1 0-1 0 0,1-1 1 0 0,0 1 0 0 0,0 0-1 0 0,-1-1 1 0 0,1 1-1 0 0,0 0 1 0 0,-1 0-1 0 0,1 0 1 0 0,0-1-1 0 0,-1 1 1 0 0,1 0-1 0 0,-1 0 1 0 0,1 0-1 0 0,0 0 1 0 0,-1 0-1 0 0,1 0 1 0 0,0 0-1 0 0,-1-1 1 0 0,1 1-1 0 0,-1 0 1 0 0,1 0-1 0 0,0 1 1 0 0,-1-1-1 0 0,1 0 1 0 0,-1 0-1 0 0,1 0 1 0 0,0 0-1 0 0,-1 0 1 0 0,1 0-1 0 0,0 0 1 0 0,-1 1-1 0 0,1-1 1 0 0,0 0-1 0 0,-1 0 1 0 0,1 0-1 0 0,0 1 1 0 0,-1-1-1 0 0,1 0 1 0 0,0 1-1 0 0,0-1 1 0 0,-1 0-1 0 0,1 1 1 0 0,0-1-1 0 0,-1 1 1 0 0,-8 16 863 0 0,9-17-842 0 0,-32 51 1666 0 0,26-40-1393 0 0,-1 1-124 0 0,-4 4 217 0 0,-9 11 211 0 0,12-16-141 0 0,0 0 0 0 0,1 1 0 0 0,0 0 0 0 0,1 0-1 0 0,-8 21 1 0 0,13-31-428 0 0,0 0 115 0 0,0 0-1 0 0,0 1 0 0 0,0-1 0 0 0,0 1 0 0 0,0-1 0 0 0,1 1 0 0 0,-1-1 1 0 0,1 1-1 0 0,0 0 0 0 0,0 3 15 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35 3016 0 0,'0'0'0'0'0,"0"-11"80"0"0,-1-3 88 0 0,1 5-80 0 0,0 8-80 0 0,0 4-120 0 0</inkml:trace>
  <inkml:trace contextRef="#ctx0" brushRef="#br0" timeOffset="1">44 108 2800 0 0,'3'7'0'0'0,"1"3"37"0"0,1 0-1 0 0,1-1 1 0 0,-1 1 0 0 0,13 15 0 0 0,-17-24-34 0 0,25 35 682 0 0,16 21 1285 0 0,-29-46-949 0 0,-2 0-188 0 0,-10-9-695 0 0,0 0 0 0 0,1-1 0 0 0,-1 1 0 0 0,0-1-1 0 0,1 1 1 0 0,-1-1 0 0 0,1 0 0 0 0,-1 0 0 0 0,1 0 0 0 0,0 0 0 0 0,1 1 0 0 0,2 1 321 0 0,-2-7-143 0 0,-3 3-162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 2 5720 0 0,'0'0'14'0'0,"-1"0"0"0"0,1-1 1 0 0,-1 1-1 0 0,1 0 0 0 0,-1 0 0 0 0,1 0 1 0 0,-1 0-1 0 0,1 0 0 0 0,-1 0 0 0 0,1 0 0 0 0,-1 0 1 0 0,1 0-1 0 0,-1 0 0 0 0,1 0 0 0 0,-1 0 1 0 0,1 0-1 0 0,-1 0 0 0 0,1 0 0 0 0,0 1 1 0 0,-1-1-1 0 0,1 0 0 0 0,-1 0 0 0 0,1 0 1 0 0,-1 1-1 0 0,1-1 0 0 0,0 0 0 0 0,-1 1 1 0 0,1-1-1 0 0,0 0 0 0 0,-1 1 0 0 0,1-1 1 0 0,0 0-1 0 0,-1 1 0 0 0,1-1 0 0 0,0 1 0 0 0,0-1 1 0 0,-1 1-1 0 0,1-1 0 0 0,0 0 0 0 0,0 1 1 0 0,0-1-1 0 0,0 1 0 0 0,0-1 0 0 0,0 1 1 0 0,0 0-1 0 0,-5 35 994 0 0,4-23-831 0 0,-4 15 633 0 0,-9 32 1 0 0,13-57-694 0 0,1 0-1 0 0,0 1 0 0 0,1-1 1 0 0,-1 1-1 0 0,1-1 1 0 0,-1 0-1 0 0,2 5 1 0 0,-1-6 30 0 0,5 1 66 0 0,-5-2-102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135 1 1832 0 0,'-1'0'70'0'0,"0"0"0"0"0,0-1 0 0 0,0 1 0 0 0,0 0-1 0 0,0 0 1 0 0,0 0 0 0 0,0 0 0 0 0,0 0 0 0 0,-1 1 0 0 0,1-1 0 0 0,0 0 0 0 0,0 0 0 0 0,0 1 0 0 0,0-1 0 0 0,0 1-1 0 0,0-1 1 0 0,0 1 0 0 0,0-1 0 0 0,0 1 0 0 0,1-1 0 0 0,-1 1 0 0 0,0 0 0 0 0,0-1 0 0 0,0 1 0 0 0,1 0 0 0 0,-1 0-1 0 0,0 0 1 0 0,1 0 0 0 0,-1 0 0 0 0,0 1 0 0 0,-5 5 404 0 0,0 5 131 0 0,0-1 0 0 0,-8 20 0 0 0,12-26-484 0 0,0-1 0 0 0,1 1 0 0 0,-2-1 0 0 0,1 0 0 0 0,0 0 1 0 0,-1 0-1 0 0,-5 6 0 0 0,5-6-68 0 0,0 2 69 0 0,-1 0 0 0 0,1 0 0 0 0,0 1 0 0 0,0 0 0 0 0,-2 8 0 0 0,4-11-94 0 0,-1 3 208 0 0,0 0 0 0 0,-1-1 0 0 0,0 1 0 0 0,0-1-1 0 0,0 1 1 0 0,-6 6 0 0 0,9-12-117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4 6584 0 0,'0'0'20'0'0,"-1"0"0"0"0,1 0 0 0 0,0-1 0 0 0,0 1 0 0 0,0 0 0 0 0,-1 0 1 0 0,1-1-1 0 0,0 1 0 0 0,-1 0 0 0 0,1 0 0 0 0,0 0 0 0 0,0-1 0 0 0,-1 1 0 0 0,1 0 0 0 0,0 0 1 0 0,-1 0-1 0 0,1 0 0 0 0,0 0 0 0 0,-1 0 0 0 0,1 0 0 0 0,0 0 0 0 0,-1 0 0 0 0,1-1 0 0 0,0 2 0 0 0,-1-1 1 0 0,1 0-1 0 0,0 0 0 0 0,-1 0 0 0 0,1 0 0 0 0,0 0 0 0 0,-1 0 0 0 0,1 0 0 0 0,0 1 46 0 0,0 0 0 0 0,-1 0 0 0 0,2 0 0 0 0,-1 1 0 0 0,0-1 0 0 0,0 0-1 0 0,0 0 1 0 0,0 0 0 0 0,1 0 0 0 0,-1 0 0 0 0,0 0 0 0 0,2 1 0 0 0,-2 0-35 0 0,2 4 77 0 0,0-1 1 0 0,1 0-1 0 0,0 0 0 0 0,-1 0 1 0 0,7 8-1 0 0,10 13 108 0 0,-15-21-181 0 0,10 18 121 0 0,-12-16-130 0 0,-1-5-13 0 0,0 1 0 0 0,0-1-1 0 0,0 1 1 0 0,0-1 0 0 0,0 1 0 0 0,1-1 0 0 0,-1 1 0 0 0,1-1 0 0 0,2 2-1 0 0,26 36 424 0 0,-23-33 41 0 0,1 0 0 0 0,0-1 0 0 0,1 0-1 0 0,-1 0 1 0 0,1-1 0 0 0,15 7 0 0 0,-13-10 323 0 0,-11-2-616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81 7448 0 0,'-1'-1'40'0'0,"0"1"0"0"0,1-1 0 0 0,-1 0 0 0 0,1 1 0 0 0,-1-1 1 0 0,1 0-1 0 0,-1 1 0 0 0,1-1 0 0 0,-1 0 0 0 0,1 0 0 0 0,0 0 0 0 0,-1 1 0 0 0,1-1 1 0 0,0 0-1 0 0,0 0 0 0 0,-1-1 0 0 0,2 1-12 0 0,-1 1 1 0 0,0 0-1 0 0,0-1 0 0 0,0 1 1 0 0,0 0-1 0 0,0 0 0 0 0,0-1 1 0 0,1 1-1 0 0,-1 0 0 0 0,0-1 1 0 0,0 1-1 0 0,0 0 0 0 0,1 0 1 0 0,-1-1-1 0 0,0 1 0 0 0,0 0 1 0 0,1 0-1 0 0,-1-1 1 0 0,0 1-1 0 0,0 0 0 0 0,1 0 1 0 0,-1 0-1 0 0,0 0 0 0 0,1 0 1 0 0,-1-1-1 0 0,0 1 0 0 0,1 0 1 0 0,-1 0-1 0 0,0 0 0 0 0,1 0 1 0 0,-1 0-1 0 0,0 0 0 0 0,1 0 1 0 0,-1 0-1 0 0,1 0 0 0 0,2-1-4 0 0,1 0-1 0 0,0-1 0 0 0,-1 1 0 0 0,1-1 1 0 0,-1 0-1 0 0,0 0 0 0 0,0 0 1 0 0,0-1-1 0 0,5-4 0 0 0,-7 6-14 0 0,1-1-7 0 0,0 1 0 0 0,0-1-1 0 0,1 1 1 0 0,-1-1 0 0 0,0 1 0 0 0,1 0 0 0 0,-1 0 0 0 0,4-1 0 0 0,0 0-1 0 0,3-2-9 0 0,11-1 6 0 0,0 0 2 0 0,-4 2 0 0 0,-6 0 0 0 0,-5 4 0 0 0,-2 2 0 0 0,-2 2 2 0 0,0-2 2 0 0,-1 1 0 0 0,0 0 0 0 0,0 0 0 0 0,-1 0 0 0 0,1-1 0 0 0,-1 1 0 0 0,0 0 0 0 0,-2 6 0 0 0,1-6-1 0 0,1 1 5 0 0,1-3-7 0 0,0 0 1 0 0,-1 0 0 0 0,1-1-1 0 0,0 1 1 0 0,-1 0-1 0 0,0 0 1 0 0,1-1-1 0 0,-1 1 1 0 0,0-1 0 0 0,0 1-1 0 0,-1 1 1 0 0,-6 8 12 0 0,0 3 12 0 0,1 0 0 0 0,0 0 0 0 0,-5 16 0 0 0,10-23 14 0 0,0 1-1 0 0,0-1 1 0 0,1 1-1 0 0,0 12 1 0 0,1-18-19 0 0,0-1 1 0 0,0 1 0 0 0,0-1 0 0 0,0 1-1 0 0,0-1 1 0 0,0 0 0 0 0,1 1 0 0 0,-1-1-1 0 0,0 1 1 0 0,1-1 0 0 0,-1 0 0 0 0,1 1-1 0 0,0-1 1 0 0,-1 0 0 0 0,1 0-1 0 0,0 0 1 0 0,0 1 0 0 0,0-1 0 0 0,0 0-1 0 0,0 0 1 0 0,0 0 0 0 0,0 0 0 0 0,0 0-1 0 0,0-1 1 0 0,0 1 0 0 0,1 0 0 0 0,-1 0-1 0 0,0-1 1 0 0,1 1 0 0 0,-1-1 0 0 0,0 1-1 0 0,3-1 1 0 0,0 1 66 0 0,0 0 1 0 0,0-1-1 0 0,0 0 1 0 0,0 0-1 0 0,0 0 0 0 0,0 0 1 0 0,0-1-1 0 0,6-1 0 0 0,-7 1-75 0 0,9-2 194 0 0,0-1 0 0 0,-1-1-1 0 0,1 0 1 0 0,-1 0 0 0 0,0-1 0 0 0,-1-1 0 0 0,1 0-1 0 0,13-12 1 0 0,3-8 936 0 0,-26 26-976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 50 9608 0 0,'-3'-3'-8'0'0,"-1"-2"22"0"0,0 2 23 0 0,-2-1 50 0 0,-10-5 200 0 0,13 8-282 0 0,-11-7 447 0 0,14 8-434 0 0,0 0-1 0 0,0-1 1 0 0,0 1 0 0 0,0 0-1 0 0,1 0 1 0 0,-1 0-1 0 0,0 0 1 0 0,0 0-1 0 0,0 0 1 0 0,0 0 0 0 0,0 0-1 0 0,0 0 1 0 0,0 0-1 0 0,0 0 1 0 0,0 0-1 0 0,0 0 1 0 0,0 0 0 0 0,0 0-1 0 0,0 0 1 0 0,0 0-1 0 0,0 0 1 0 0,0 0-1 0 0,0 0 1 0 0,0-1 0 0 0,0 1-1 0 0,0 0 1 0 0,0 0-1 0 0,0 0 1 0 0,0 0-1 0 0,0 0 1 0 0,0 0 0 0 0,0 0-1 0 0,0 0 1 0 0,0 0-1 0 0,0 0 1 0 0,0 0 0 0 0,0 0-1 0 0,0-1 1 0 0,6 2 204 0 0,0 0 0 0 0,0 0 0 0 0,0-1 0 0 0,1 0 0 0 0,-1-1 1 0 0,0 1-1 0 0,0-1 0 0 0,7-2 0 0 0,-11 3-207 0 0,8-2 97 0 0,41-7 309 0 0,-46 9-352 0 0,0 0-1 0 0,-1 0 0 0 0,1 0 1 0 0,-1 0-1 0 0,1 1 0 0 0,0-1 1 0 0,-1 1-1 0 0,7 2 0 0 0,-7-1 129 0 0,-3-2-176 0 0,-1 0 0 0 0,0 0-1 0 0,1 0 1 0 0,-1 0 0 0 0,1 0-1 0 0,-1 1 1 0 0,0-1 0 0 0,1 0-1 0 0,-1 0 1 0 0,0 0 0 0 0,1 1-1 0 0,-1-1 1 0 0,0 0 0 0 0,1 0-1 0 0,-1 1 1 0 0,0-1-1 0 0,0 0 1 0 0,1 1 0 0 0,-1-1-1 0 0,0 0 1 0 0,0 1 0 0 0,1-1-1 0 0,-1 0 1 0 0,0 1 0 0 0,0-1-1 0 0,0 0 1 0 0,0 1 0 0 0,0-1-1 0 0,0 1 1 0 0,0-1 0 0 0,0 0-1 0 0,0 1 1 0 0,0-1 0 0 0,0 1-1 0 0,1 3 46 0 0,-1 0 0 0 0,-1 0 0 0 0,1 0 0 0 0,-1 0 0 0 0,1 0 0 0 0,-1-1 0 0 0,0 1 0 0 0,0 0 0 0 0,-3 5-1 0 0,-17 35 321 0 0,6-19-167 0 0,10-17-136 0 0,0 0 1 0 0,1 0 0 0 0,-1 1-1 0 0,2-1 1 0 0,-5 14-1 0 0,8-21-78 0 0,0-1 0 0 0,0 1-1 0 0,-1 0 1 0 0,1 0-1 0 0,0 0 1 0 0,0 0-1 0 0,0-1 1 0 0,0 1-1 0 0,0 0 1 0 0,1 0 0 0 0,-1 0-1 0 0,0 0 1 0 0,0-1-1 0 0,0 1 1 0 0,1 0-1 0 0,-1 0 1 0 0,0 0-1 0 0,1-1 1 0 0,-1 1-1 0 0,1 0 1 0 0,-1-1 0 0 0,1 1-1 0 0,-1 0 1 0 0,1-1-1 0 0,0 1 1 0 0,-1-1-1 0 0,1 1 1 0 0,-1-1-1 0 0,1 1 1 0 0,0-1-1 0 0,0 1 1 0 0,-1-1 0 0 0,1 1-1 0 0,0-1 1 0 0,0 0-1 0 0,0 0 1 0 0,-1 1-1 0 0,1-1 1 0 0,0 0-1 0 0,0 0 1 0 0,1 0 0 0 0,3 1-1 0 0,-1-1 0 0 0,1 0 0 0 0,0 0 0 0 0,-1-1 0 0 0,10-1 0 0 0,-1 0 23 0 0,0-2 0 0 0,-1 0-1 0 0,1 0 1 0 0,-1-1 0 0 0,0 0-1 0 0,0-2 1 0 0,0 1 0 0 0,11-9-1 0 0,-17 9 14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0 9176 0 0,'-10'2'1188'0'0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0 752 0 0,'0'0'0'0'0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 0 424 0 0,'-5'6'0'0'0,"0"-5"3415"0"0,2 14 3458 0 0,2-10-6628 0 0,-2-3 351 0 0,2 2-583 0 0,1-2-3 0 0,0-2 43 0 0,0 0-65 0 0,-2 0 11 0 0,2 2 1 0 0,0 1 0 0 0,0-1 0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140 319 2472 0 0,'0'0'80'0'0,"-12"-8"87"0"0,3 3-158 0 0,-9-6 329 0 0,17 11-332 0 0,1 0 0 0 0,0-1 0 0 0,0 1-1 0 0,0 0 1 0 0,0 0 0 0 0,0 0 0 0 0,0 0-1 0 0,0 0 1 0 0,0 0 0 0 0,0 0 0 0 0,0 0-1 0 0,0 0 1 0 0,0 0 0 0 0,0 0 0 0 0,-1 0-1 0 0,1 0 1 0 0,0 0 0 0 0,0 0 0 0 0,0 0-1 0 0,0 0 1 0 0,0 0 0 0 0,0 0 0 0 0,0 0-1 0 0,0 0 1 0 0,0 0 0 0 0,0 0 0 0 0,0-1-1 0 0,0 1 1 0 0,0 0 0 0 0,0 0 0 0 0,0 0-1 0 0,0 0 1 0 0,0 0 0 0 0,0 0 0 0 0,0 0-1 0 0,0 0 1 0 0,0 0 0 0 0,0 0-1 0 0,0 0 1 0 0,0 0 0 0 0,0-1 0 0 0,0 1-1 0 0,0 0 1 0 0,0 0 0 0 0,0 0 0 0 0,0 0-1 0 0,0 0 1 0 0,0 0 0 0 0,0 0 0 0 0,0 0-1 0 0,0 0 1 0 0,0 0 0 0 0,0 0 0 0 0,0 0-1 0 0,0 0 1 0 0,0 0 0 0 0,1-1 0 0 0,-1 1-1 0 0,0 0 1 0 0,12 2 470 0 0,-9-2-361 0 0,1 0 1 0 0,-1 0-1 0 0,1 0 1 0 0,0 0-1 0 0,-1-1 1 0 0,1 1-1 0 0,5-2 1 0 0,-6 1-83 0 0,229-41 1875 0 0,-118 16-1238 0 0,9-5-1 0 0,-106 26-564 0 0,40-11 285 0 0,1 2 1 0 0,64-7 0 0 0,36 2 175 0 0,42-4-78 0 0,-30 4-214 0 0,196-8 551 0 0,-85 11-444 0 0,144-14 461 0 0,-386 31-563 0 0,73 10 0 0 0,-10 1 167 0 0,132 17 316 0 0,-189-19-492 0 0,82 30-1 0 0,-107-32-129 0 0,25 14-1 0 0,12 5 102 0 0,-40-20-181 0 0,1 1-1 0 0,-2 0 1 0 0,1 2 0 0 0,-1 0 0 0 0,28 22 0 0 0,-39-27-66 0 0,0 0 0 0 0,-1 1 0 0 0,1 0 1 0 0,-1 0-1 0 0,0 0 0 0 0,0 0 1 0 0,-1 1-1 0 0,0-1 0 0 0,0 1 1 0 0,0 0-1 0 0,-1 0 0 0 0,0 0 1 0 0,-1 0-1 0 0,1 0 0 0 0,-1 0 1 0 0,-1 1-1 0 0,1-1 0 0 0,-2 10 1 0 0,0 0-11 0 0,-1 1 1 0 0,-1-1-1 0 0,-1 0 1 0 0,0 0-1 0 0,-1 0 1 0 0,-12 25 0 0 0,10-29 29 0 0,-1 0 1 0 0,0 0 0 0 0,-1-1 0 0 0,-14 15 0 0 0,1 1 71 0 0,12-17-11 0 0,0 1 1 0 0,-1-1-1 0 0,-1-1 1 0 0,0 0-1 0 0,0 0 1 0 0,-1-2-1 0 0,0 1 1 0 0,-16 7 0 0 0,4-5-4 0 0,1-1 1 0 0,-2 0 0 0 0,-49 10-1 0 0,5-9 90 0 0,40-7-20 0 0,-45 12 1 0 0,9 3 27 0 0,-2-2-1 0 0,-120 12 1 0 0,3-2-121 0 0,91-10-49 0 0,-50-8-21 0 0,47-4 9 0 0,-224 12-3 0 0,221-16 16 0 0,8 1 2 0 0,-103-12 0 0 0,121 1-1 0 0,-281-41 5 0 0,200 26 40 0 0,-31-5 25 0 0,-28-28 281 0 0,193 50-268 0 0,1-1-1 0 0,-27-16 1 0 0,-5-1-37 0 0,-60-27-95 0 0,105 50 23 0 0,1-1 0 0 0,0 0 0 0 0,0 0 0 0 0,0-1 1 0 0,0 0-1 0 0,1 0 0 0 0,-1 0 0 0 0,1-1 0 0 0,0 0 0 0 0,1 0 0 0 0,-1 0 0 0 0,1 0 0 0 0,0-1 0 0 0,-5-7 0 0 0,9 11 21 0 0,0 1-1 0 0,-1-1 1 0 0,1 0-1 0 0,0 1 1 0 0,0-1-1 0 0,0 0 1 0 0,0 1-1 0 0,0-1 1 0 0,0 1-1 0 0,0-1 1 0 0,0 0-1 0 0,1 1 1 0 0,-1-1-1 0 0,2-2 0 0 0,10-21 3 0 0,-9 20-1 0 0,2-4 1 0 0,1 1 0 0 0,0-1 0 0 0,1 1-1 0 0,0 0 1 0 0,15-12 0 0 0,45-32-27 0 0,-48 38 21 0 0,18-11-68 0 0,0 1 0 0 0,2 3 0 0 0,0 1 0 0 0,1 1 0 0 0,1 3 0 0 0,1 1 0 0 0,75-16 0 0 0,-80 26-28 0 0,-19 3 48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 19 6152 0 0,'-3'-4'100'0'0,"-2"0"312"0"0,5 4-383 0 0,0 0 0 0 0,-1 0 0 0 0,1-1 0 0 0,0 1 0 0 0,-1 0 0 0 0,1 0 0 0 0,0 0-1 0 0,-1-1 1 0 0,1 1 0 0 0,0 0 0 0 0,-1 0 0 0 0,1-1 0 0 0,0 1 0 0 0,0 0 0 0 0,0-1 0 0 0,-1 1 0 0 0,1 0-1 0 0,0-1 1 0 0,0 1 0 0 0,0 0 0 0 0,0-1 0 0 0,-1 1 0 0 0,1-1 0 0 0,0 1 0 0 0,0 0 0 0 0,0-1 0 0 0,0 1-1 0 0,0 0 1 0 0,0-1 0 0 0,0 1 0 0 0,0-1 0 0 0,1 0-48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43 424 0 0,'1'-1'0'0'0,"6"-6"0"0"0</inkml:trace>
  <inkml:trace contextRef="#ctx0" brushRef="#br0" timeOffset="1">140 33 1720 0 0,'3'-2'0'0'0,"2"-5"0"0"0,-2-7-24 0 0,7 4 0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550 64 528 0 0,'3'-5'5'0'0,"3"-2"20"0"0,1 2 15 0 0,4-1 38 0 0,11-1 55 0 0,-7 5-77 0 0,27-6 398 0 0,-24 4-191 0 0,0 1-1 0 0,0 1 0 0 0,33 0 0 0 0,-43 2-180 0 0,0-1 1 0 0,0 0-1 0 0,0 0 0 0 0,10-3 0 0 0,-12 3-23 0 0,1-1 0 0 0,-1 1 0 0 0,0 0-1 0 0,1 1 1 0 0,-1-1 0 0 0,1 1 0 0 0,11 2-1 0 0,113 18 688 0 0,-113-17-503 0 0,24 7 1 0 0,-39-9-233 0 0,5 2 24 0 0,0 1-1 0 0,-1 0 0 0 0,1 0 1 0 0,-1 1-1 0 0,9 6 0 0 0,-8-5-20 0 0,-4-4 120 0 0,0 1 0 0 0,-1 0 0 0 0,1 1-1 0 0,-1-1 1 0 0,1 1 0 0 0,-1-1 0 0 0,-1 1-1 0 0,1 0 1 0 0,0 0 0 0 0,-1 0 0 0 0,0 0-1 0 0,0 1 1 0 0,0-1 0 0 0,1 6 0 0 0,-3-5 19 0 0,-1-1 0 0 0,0 1 0 0 0,0 0 0 0 0,0-1 0 0 0,-1 1 1 0 0,-2 6-1 0 0,-3 1 53 0 0,0 0 1 0 0,-1 0 0 0 0,0-1 0 0 0,-1 0-1 0 0,-14 14 1 0 0,14-15-98 0 0,8-9-95 0 0,0 0-1 0 0,0-1 0 0 0,0 1 1 0 0,0 0-1 0 0,0 0 1 0 0,-1-1-1 0 0,1 1 1 0 0,0 0-1 0 0,0-1 1 0 0,-3 1-1 0 0,-7 5 80 0 0,3-1-13 0 0,1 0-1 0 0,-1 0 1 0 0,0-1-1 0 0,-1 0 0 0 0,1 0 1 0 0,-1-1-1 0 0,1 0 1 0 0,-16 3-1 0 0,6-2 14 0 0,-1-2 1 0 0,1 1-1 0 0,-23-2 0 0 0,15 0 143 0 0,-24 4 0 0 0,-20 5 417 0 0,-61 13 670 0 0,99-16-885 0 0,-48 4-1 0 0,57-10-221 0 0,1-1 0 0 0,-38-6 0 0 0,-17 0-16 0 0,50 5-171 0 0,0-2 0 0 0,-31-6 0 0 0,-3-1-52 0 0,41 8 21 0 0,15 2-8 0 0,0 0 1 0 0,1-1 0 0 0,-1 1-1 0 0,0-1 1 0 0,0 0-1 0 0,-7-3 1 0 0,-9-3-118 0 0,18 7 105 0 0,0-1-1 0 0,0 1 1 0 0,0-1-1 0 0,0 0 1 0 0,0 0-1 0 0,0-1 1 0 0,0 1-1 0 0,1 0 1 0 0,-1-1-1 0 0,0 0 1 0 0,1 1-1 0 0,-1-1 1 0 0,1 0-1 0 0,0 0 1 0 0,-1-1-1 0 0,1 1 0 0 0,-3-5 1 0 0,2 2 21 0 0,3 4 1 0 0,0 1 1 0 0,-1-1-1 0 0,1 1 1 0 0,0-1 0 0 0,0 1-1 0 0,0-1 1 0 0,0 0 0 0 0,0 1-1 0 0,0-1 1 0 0,0 1 0 0 0,0-1-1 0 0,0 0 1 0 0,0 1 0 0 0,0-1-1 0 0,0 1 1 0 0,0-1-1 0 0,0 1 1 0 0,0-1 0 0 0,0 0-1 0 0,1 1 1 0 0,-1-1 0 0 0,0 1-1 0 0,0-1 1 0 0,1 1 0 0 0,-1-1-1 0 0,0 1 1 0 0,1-1 0 0 0,-1 1-1 0 0,1 0 1 0 0,-1-1-1 0 0,0 1 1 0 0,1-1 0 0 0,-1 1-1 0 0,2-1 1 0 0,-1 1 5 0 0,21-17 111 0 0,1 2 0 0 0,0 0 0 0 0,1 2 0 0 0,1 0 0 0 0,0 2 0 0 0,0 1 0 0 0,1 1 0 0 0,41-9 0 0 0,-23 5-101 0 0,-29 8-28 0 0,0 0 1 0 0,19-2-1 0 0,-11 3-8 0 0,23-8 0 0 0,-24 6 5 0 0,25-3 0 0 0,-31 6 15 0 0,25-7 0 0 0,-28 6 0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 91 5280 0 0,'0'0'136'0'0,"-2"0"28"0"0,-2-3 120 0 0,4 1-341 0 0,0 0 0 0 0,0 0 1 0 0,1 0-1 0 0,-1 0 0 0 0,1 0 1 0 0,0 0-1 0 0,-1 0 0 0 0,1 0 1 0 0,0 0-1 0 0,0 0 0 0 0,0 0 0 0 0,0 0 1 0 0,0 1-1 0 0,1-1 0 0 0,-1 0 1 0 0,1 1-1 0 0,-1-1 0 0 0,1 1 1 0 0,-1 0-1 0 0,4-3 0 0 0,6-2 49 0 0,15-5 6 0 0,-18 7 27 0 0,27-13 174 0 0,-21 11-31 0 0,-9 5-92 0 0,-1 0 1 0 0,0 0 0 0 0,1 1 0 0 0,-1 0 0 0 0,0 0 0 0 0,1 0 0 0 0,5 1 0 0 0,-3-1 47 0 0,86 3 1842 0 0,-89-3-1868 0 0,0 0 1 0 0,0 0 0 0 0,0 0-1 0 0,0 1 1 0 0,0 0 0 0 0,0 0-1 0 0,0 0 1 0 0,0 0 0 0 0,0 0-1 0 0,6 4 1 0 0,-10-5-71 0 0,1 0 1 0 0,0 1-1 0 0,-1-1 0 0 0,1 1 1 0 0,0-1-1 0 0,-1 1 0 0 0,1-1 1 0 0,0 1-1 0 0,-1 0 0 0 0,1-1 1 0 0,-1 1-1 0 0,1 0 0 0 0,-1-1 1 0 0,0 1-1 0 0,1 0 0 0 0,-1-1 1 0 0,0 1-1 0 0,1 0 1 0 0,-1 0-1 0 0,0 0 0 0 0,0-1 1 0 0,1 1-1 0 0,-1 0 0 0 0,0 1 1 0 0,-1 1 6 0 0,1-1 1 0 0,-1 1 0 0 0,1-1 0 0 0,-1 1-1 0 0,0-1 1 0 0,0 0 0 0 0,-3 5 0 0 0,-5 7 80 0 0,0 0 1 0 0,-2 0-1 0 0,1-1 1 0 0,-22 19-1 0 0,-10 5 510 0 0,22-22-262 0 0,16-11-270 0 0,-1 0-1 0 0,1-1 1 0 0,-1 1 0 0 0,0-1 0 0 0,-1 0 0 0 0,1-1 0 0 0,0 1 0 0 0,-7 1 0 0 0,-9 2 150 0 0,17-4-176 0 0,1 0 1 0 0,-1-1-1 0 0,0 0 1 0 0,-1 0-1 0 0,1 0 0 0 0,0-1 1 0 0,0 0-1 0 0,0 1 1 0 0,-6-2-1 0 0,7 1 22 0 0,0-2-1 0 0,-1 1 1 0 0,1 0 0 0 0,0-1 0 0 0,-5-2-1 0 0,4 2-28 0 0,0 0 85 0 0,0 0 1 0 0,0 0 0 0 0,0-1-1 0 0,1 1 1 0 0,-1-1 0 0 0,1 0-1 0 0,0 0 1 0 0,0 0 0 0 0,0 0-1 0 0,0-1 1 0 0,0 1 0 0 0,-3-7-1 0 0,3 5 333 0 0,-3-8 77 0 0,6 13-549 0 0,0 0 0 0 0,0-1 1 0 0,0 1-1 0 0,0 0 1 0 0,0-1-1 0 0,0 1 0 0 0,0 0 1 0 0,0-1-1 0 0,0 1 0 0 0,0 0 1 0 0,0-1-1 0 0,0 1 1 0 0,0 0-1 0 0,0-1 0 0 0,0 1 1 0 0,0 0-1 0 0,0 0 1 0 0,0-1-1 0 0,1 1 0 0 0,-1 0 1 0 0,0-1-1 0 0,0 1 1 0 0,0 0-1 0 0,0 0 0 0 0,1-1 1 0 0,-1 1-1 0 0,0 0 1 0 0,0 0-1 0 0,1 0 0 0 0,-1-1 1 0 0,0 1-1 0 0,1 0 1 0 0,-1 0-1 0 0,0 0 0 0 0,0 0 1 0 0,1-1-1 0 0,7-1 20 0 0,-6 1 3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67 6696 0 0,'-1'-3'19'0'0,"3"-2"61"0"0,5-7 854 0 0,-2 9-775 0 0,31-15-694 0 0,13-8-2635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1 424 0 0,'2'2'0'0'0,"-1"-4"0"0"0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238 6 2688 0 0,'-4'-5'1920'0'0,"-5"16"1997"0"0,-2 4-2702 0 0,5-7-997 0 0,-23 30 968 0 0,-55 54 0 0 0,71-79-1004 0 0,-48 41 572 0 0,50-45-500 0 0,2 0 162 0 0,9-9-368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9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1090 132 1720 0 0,'-4'1'101'0'0,"-10"8"280"0"0,-3 2 48 0 0,4-4 190 0 0,0 1 1 0 0,-13 11-1 0 0,25-19-584 0 0,0 1-1 0 0,-1 0 1 0 0,1-1 0 0 0,0 1-1 0 0,0-1 1 0 0,0 1-1 0 0,0-1 1 0 0,0 0 0 0 0,-1 1-1 0 0,1-1 1 0 0,0 0 0 0 0,-2 0-1 0 0,1 1 17 0 0,1-1 0 0 0,-1 0 0 0 0,0 0 0 0 0,0 1-1 0 0,1-1 1 0 0,-1 1 0 0 0,0 0 0 0 0,1 0 0 0 0,-3 0 0 0 0,-7 6 181 0 0,-1-1-1 0 0,0-1 1 0 0,0 0 0 0 0,-1 0 0 0 0,1-2 0 0 0,-1 1 0 0 0,-15 1-1 0 0,17-3-118 0 0,-1 1 0 0 0,-11 5 0 0 0,-18 6 223 0 0,-3-2-75 0 0,25-9-130 0 0,1-1 4 0 0,-26 6 125 0 0,-64 10 216 0 0,-32-2-20 0 0,36-6-79 0 0,62-7-118 0 0,26-2-65 0 0,0 0 1 0 0,0-1 0 0 0,-24-2-1 0 0,9 1 96 0 0,26 1-227 0 0,1 1 0 0 0,-1-1 0 0 0,0 0 1 0 0,1-1-1 0 0,-1 1 0 0 0,0-1 0 0 0,1 0 0 0 0,-1 0 0 0 0,-4-2 1 0 0,2-1 78 0 0,-1 2 1 0 0,0-1 0 0 0,0 1-1 0 0,-11-2 1 0 0,18 4-118 0 0,-1-1 1 0 0,1 1-1 0 0,-1-1 1 0 0,1 0-1 0 0,-1 0 1 0 0,1 1-1 0 0,0-1 0 0 0,0 0 1 0 0,-1 0-1 0 0,1-1 1 0 0,0 1-1 0 0,0 0 1 0 0,0 0-1 0 0,0 0 0 0 0,0-1 1 0 0,0 1-1 0 0,1 0 1 0 0,-1-1-1 0 0,0 1 1 0 0,0-3-1 0 0,-2-2 133 0 0,3 5-143 0 0,-1 0 1 0 0,1 0-1 0 0,0 0 1 0 0,0 0-1 0 0,0 0 0 0 0,0 0 1 0 0,0 0-1 0 0,0 0 1 0 0,0 0-1 0 0,0 0 0 0 0,1 0 1 0 0,-1 0-1 0 0,0 0 1 0 0,1 1-1 0 0,-1-1 0 0 0,1-1 1 0 0,8-18 202 0 0,-5 13-122 0 0,1 0-69 0 0,0 0 0 0 0,0 1 0 0 0,1-1 0 0 0,0 1 0 0 0,0 0 0 0 0,1 0 0 0 0,0 1 0 0 0,7-5 0 0 0,-5 3-17 0 0,53-35 21 0 0,-40 31-16 0 0,0 2 0 0 0,43-13 1 0 0,-57 20-14 0 0,63-19 93 0 0,2 3 0 0 0,75-8 0 0 0,-119 22-92 0 0,-8 1-5 0 0,29 0 0 0 0,-41 2-23 0 0,0 0-1 0 0,18-4 1 0 0,-20 4 1 0 0,1-1 0 0 0,-1 1 0 0 0,0 0 0 0 0,0 1 0 0 0,15 0 0 0 0,29 4-23 0 0,-34-3 50 0 0,0 0 0 0 0,-1 1 0 0 0,0 1 0 0 0,26 7 0 0 0,-10-2 52 0 0,-26-6-49 0 0,15 12-11 0 0,-8-6-8 0 0,-11-7 4 0 0,-1 1 0 0 0,1-1 0 0 0,-1 0 0 0 0,0 1 0 0 0,1-1 0 0 0,-1 1 1 0 0,0-1-1 0 0,0 1 0 0 0,0-1 0 0 0,0 1 0 0 0,0 0 0 0 0,0-1 0 0 0,-1 1 1 0 0,1 2-1 0 0,0-1-13 0 0,3 4-28 0 0,-4-6 42 0 0,1 0 0 0 0,0 0 1 0 0,-1 0-1 0 0,1 1 1 0 0,-1-1-1 0 0,1 0 1 0 0,-1 1-1 0 0,0-1 0 0 0,0 1 1 0 0,0-1-1 0 0,1 0 1 0 0,-1 1-1 0 0,-1-1 1 0 0,1 0-1 0 0,0 1 0 0 0,0-1 1 0 0,0 1-1 0 0,-1-1 1 0 0,1 0-1 0 0,-1 3 1 0 0,-3 4-8 0 0,1 0 0 0 0,-1 0 1 0 0,0-1-1 0 0,0 1 0 0 0,-1-1 1 0 0,0 0-1 0 0,-9 9 0 0 0,-11 12-53 0 0,23-26 46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58"/>
    </inkml:context>
    <inkml:brush xml:id="br0">
      <inkml:brushProperty name="width" value="0.05" units="cm"/>
      <inkml:brushProperty name="height" value="0.05" units="cm"/>
      <inkml:brushProperty name="color" value="#4472C4"/>
      <inkml:brushProperty name="ignorePressure" value="1"/>
    </inkml:brush>
  </inkml:definitions>
  <inkml:trace contextRef="#ctx0" brushRef="#br0">1 9 0 0,'0'-5'0'0,"0"1"0"0,0 4 0 0,0 4 0 0,0 0 0 0,0 1 0 0,0 5 0 0,0 3 0 0,0 2 0 0,0-1 0 0,0 5 0 0,0 2 0 0,0 58 0 0,0 2548 0 0,0 69 0 0,0-2687 0 0,0-1 0 0,0-1 0 0,0-3 0 0,0 0 0 0,0 0 0 0,0 2 0 0,0 0 0 0,0-2 0 0,0-2 0 0,0 2 0 0,0 0 0 0,0-1 0 0,0 1 0 0,0 0 0 0,0-3 0 0,0 3 0 0,0-2 0 0,0-1 0 0,0 2 0 0,0-1 0 0,0 1 0 0,0-2 0 0,0 2 0 0,0-2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59"/>
    </inkml:context>
    <inkml:brush xml:id="br0">
      <inkml:brushProperty name="width" value="0.05" units="cm"/>
      <inkml:brushProperty name="height" value="0.05" units="cm"/>
      <inkml:brushProperty name="color" value="#4472C4"/>
      <inkml:brushProperty name="ignorePressure" value="1"/>
    </inkml:brush>
  </inkml:definitions>
  <inkml:trace contextRef="#ctx0" brushRef="#br0">39 25 0 0,'-4'-2'0'0,"0"-1"0"0,-3-2 0 0,-5-2 0 0,0-1 0 0,15 9 0 0,3 5 0 0,1-2 0 0,0 0 0 0,-2 0 0 0,3 0 0 0,0 1 0 0,3 2 0 0,1 1 0 0,0-2 0 0,1 4 0 0,-2-4 0 0,-3 0 0 0,1-1 0 0,-1 0 0 0,3 3 0 0,3 0 0 0,5 4 0 0,1 2 0 0,3-1 0 0,1 3 0 0,-6-4 0 0,-3-3 0 0,4 3 0 0,5 3 0 0,61 40 0 0,1410 895 0 0,-699-443 0 0,-783-498 0 0,2-1 0 0,74 51 0 0,-78-52 0 0,-3-3 0 0,0 1 0 0,0 0 0 0,0 1 0 0,-3-4 0 0,-2 1 0 0,2 0 0 0,-1-1 0 0,0 1 0 0,-1-2 0 0,-1 1 0 0,4 2 0 0,-2-2 0 0,0 1 0 0,-3-3 0 0,2 1 0 0,-1 2 0 0,2 0 0 0,-1-2 0 0,1 2 0 0,0-1 0 0,0 1 0 0,3 1 0 0,-2-1 0 0,0 1 0 0,3 1 0 0,0 0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0"/>
    </inkml:context>
    <inkml:brush xml:id="br0">
      <inkml:brushProperty name="width" value="0.05" units="cm"/>
      <inkml:brushProperty name="height" value="0.05" units="cm"/>
      <inkml:brushProperty name="color" value="#4472C4"/>
      <inkml:brushProperty name="ignorePressure" value="1"/>
    </inkml:brush>
  </inkml:definitions>
  <inkml:trace contextRef="#ctx0" brushRef="#br0">0 20 0 0,'0'-4'0'0,"0"-5"0"0,0 2 0 0,0 8 0 0,0 2 0 0,0 1 0 0,0 0 0 0,0 0 0 0,0 4 0 0,0 5 0 0,0 9 0 0,0-1 0 0,0 6 0 0,0 1 0 0,0-3 0 0,0-2 0 0,0 3 0 0,0 56 0 0,0 878 0 0,0-951 0 0,0 2 0 0,0-1 0 0,0 0 0 0,0-2 0 0,0-2 0 0,0 2 0 0,0 0 0 0,0-1 0 0,0 0 0 0,0 1 0 0,0 89 0 0,0-90 0 0,0-1 0 0,0 58 0 0,0-53 0 0,0 0 0 0,0-1 0 0,0 2 0 0,0-1 0 0,0 0 0 0,0-2 0 0,0-2 0 0,0-2 0 0,0 151 0 0,0-148 0 0,0-1 0 0,0-2 0 0,0 2 0 0,0 1 0 0,0 0 0 0,0 60 0 0,0-66 0 0,0 4 0 0,0-1 0 0,0 3 0 0,0-1 0 0,0-1 0 0,0 1 0 0,0-2 0 0,0-1 0 0,0 3 0 0,0 0 0 0,0-1 0 0,0 2 0 0,0-1 0 0,0 0 0 0,0 1 0 0,0 1 0 0,0-2 0 0,0-1 0 0,0 0 0 0,0-2 0 0,0 0 0 0,0 0 0 0,0 0 0 0,0-2 0 0,0 2 0 0,0-1 0 0,0 1 0 0,0 0 0 0,0-1 0 0,0 1 0 0,0 0 0 0,0-3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1"/>
    </inkml:context>
    <inkml:brush xml:id="br0">
      <inkml:brushProperty name="width" value="0.05" units="cm"/>
      <inkml:brushProperty name="height" value="0.05" units="cm"/>
      <inkml:brushProperty name="color" value="#4472C4"/>
      <inkml:brushProperty name="ignorePressure" value="1"/>
    </inkml:brush>
  </inkml:definitions>
  <inkml:trace contextRef="#ctx0" brushRef="#br0">0 1700 0 0,'3'-1'0'0,"-2"-1"0"0,0 2 0 0,2-1 0 0,0-2 0 0,-1 2 0 0,1 0 0 0,5-5 0 0,3 0 0 0,1-1 0 0,-2 0 0 0,5-1 0 0,4-2 0 0,9-8 0 0,9-4 0 0,3-1 0 0,-3 0 0 0,-5 5 0 0,-8 3 0 0,0 2 0 0,2-3 0 0,2 0 0 0,5-4 0 0,-4 2 0 0,-3 4 0 0,-1-2 0 0,3 0 0 0,3-3 0 0,6-2 0 0,-2-1 0 0,-7 5 0 0,0 1 0 0,0 0 0 0,-2 0 0 0,0 0 0 0,-1 1 0 0,2-1 0 0,1 0 0 0,2-2 0 0,1-1 0 0,-4 4 0 0,-5 2 0 0,-3 1 0 0,6-3 0 0,5-2 0 0,0-2 0 0,1 2 0 0,0-2 0 0,-5 3 0 0,-2 3 0 0,-1 0 0 0,2-3 0 0,6-2 0 0,-6 4 0 0,-6 2 0 0,-2 1 0 0,3-1 0 0,6-3 0 0,2-1 0 0,-4 2 0 0,0-1 0 0,1 0 0 0,3-1 0 0,4-4 0 0,5-1 0 0,2-2 0 0,-2 1 0 0,-3 2 0 0,-5 2 0 0,-2 2 0 0,5-2 0 0,4-4 0 0,1 0 0 0,0 0 0 0,-2 1 0 0,0 1 0 0,5-4 0 0,-4 3 0 0,-6 2 0 0,-4 4 0 0,-4 2 0 0,1 0 0 0,5-3 0 0,-1-2 0 0,-1 4 0 0,-3 0 0 0,-6 4 0 0,-2 0 0 0,0 2 0 0,7-5 0 0,5-3 0 0,-3 1 0 0,-7 6 0 0,-3 0 0 0,-2 2 0 0,-2 2 0 0,1-2 0 0,4-2 0 0,-2 1 0 0,-1 1 0 0,-1 0 0 0,-6 5 0 0,2-2 0 0,-1 0 0 0,1 0 0 0,1-2 0 0,0 2 0 0,-1 0 0 0,-2 0 0 0,3 0 0 0,-1 0 0 0,-1 0 0 0,0 0 0 0,0 2 0 0,0-2 0 0,-2 1 0 0,1 0 0 0,3-2 0 0,0 1 0 0,1-1 0 0,3-2 0 0,3-2 0 0,2-2 0 0,2 0 0 0,-6 3 0 0,2-1 0 0,-2 1 0 0,-5 4 0 0,-2 0 0 0,4-1 0 0,0-2 0 0,-4 4 0 0,1-1 0 0,2-2 0 0,-1 2 0 0,-1 0 0 0,-2 1 0 0,1-1 0 0,-1 1 0 0,0-1 0 0,-1 3 0 0,-1-2 0 0,0 3 0 0,-1-2 0 0,4-1 0 0,-1-1 0 0,0 1 0 0,1 1 0 0,0-2 0 0,0 1 0 0,-1-1 0 0,0 1 0 0,-1 1 0 0,2-2 0 0,-2 2 0 0,-2 0 0 0,4-1 0 0,-4 2 0 0,1-2 0 0,0 3 0 0,-2-1 0 0,0 1 0 0,1-2 0 0,-1 1 0 0,0 1 0 0,2-1 0 0,-2-1 0 0,1 1 0 0,-1 1 0 0,0-1 0 0,2-1 0 0,-2 1 0 0,1 1 0 0,0-3 0 0,1 3 0 0,-3-1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217 17 1288 0 0,'-5'-1'120'0'0,"1"1"0"0"0,-2-1 0 0 0,2-1 0 0 0,-1 1 0 0 0,-4-4 0 0 0,-11-2 527 0 0,18 7-595 0 0,2 1 1 0 0,0-1-1 0 0,-1 0 1 0 0,1 0-1 0 0,0 0 1 0 0,-1 0-1 0 0,1 2 1 0 0,0-2-1 0 0,-2 0 1 0 0,2 0-1 0 0,0 1 0 0 0,0-1 1 0 0,-1 0-1 0 0,1 0 1 0 0,0 1-1 0 0,0-1 1 0 0,0 0-1 0 0,-1 2 1 0 0,1-2-1 0 0,0 0 1 0 0,0 1-1 0 0,0-1 1 0 0,0 0-1 0 0,0 1 1 0 0,0-1-1 0 0,0 0 1 0 0,0 2-1 0 0,-2-2 1 0 0,2 1-1 0 0,0-1 1 0 0,2 0-1 0 0,-2 1 1 0 0,0-1-1 0 0,0 0 1 0 0,0 2-1 0 0,0-2 1 0 0,0 1-1 0 0,0 4 602 0 0,-7 21 305 0 0,-1-1 0 0 0,-1-1 0 0 0,-2 0 0 0 0,-16 29 0 0 0,-18 47 616 0 0,2-12 966 0 0,38-76-1851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 7 6584 0 0,'0'0'45'0'0,"0"-2"1"0"0,-2 2 0 0 0,2 0-1 0 0,0-1 1 0 0,-1 1 0 0 0,1 0-1 0 0,0-1 1 0 0,-1 1 0 0 0,1 0-1 0 0,-2 0 1 0 0,2-2 0 0 0,0 2-1 0 0,-1 0 1 0 0,1 0 0 0 0,-1 0-1 0 0,1 0 1 0 0,-2 0 0 0 0,2-1-1 0 0,-1 1 1 0 0,1 0 0 0 0,-1 0-1 0 0,1 0 1 0 0,0 0-1 0 0,-2 0 1 0 0,2 1 0 0 0,-1-1-1 0 0,0 0 1 0 0,1 0-8 0 0,-2 2-1 0 0,2-2 1 0 0,0 1 0 0 0,0 0-1 0 0,-1-1 1 0 0,1 2 0 0 0,0-2 0 0 0,0 1-1 0 0,0 0 1 0 0,0-1 0 0 0,0 2-1 0 0,0-2 1 0 0,0 1 0 0 0,0 0-1 0 0,0-1 1 0 0,0 2 0 0 0,0-1-1 0 0,11 43 273 0 0,-9-39-314 0 0,38 183 580 0 0,-37-176-225 0 0,0-1-1 0 0,1 1 1 0 0,0-1-1 0 0,5 10 0 0 0,-8-20-225 0 0,1-1-1 0 0,-1 2 1 0 0,0-2-1 0 0,-1 1 1 0 0,2-1-1 0 0,-1 0 0 0 0,0 0 1 0 0,1 1-1 0 0,-1-1 1 0 0,0 0-1 0 0,2 0 1 0 0,-2 0 16 0 0,1 2 122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 8 8960 0 0,'-7'-8'1256'0'0,"6"21"-851"0"0,-1-1 1 0 0,-4 23 0 0 0,-1-7-295 0 0,-10 64 151 0 0,15-84-235 0 0,1-5 4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215 13 3344 0 0,'-2'-1'63'0'0,"2"1"-1"0"0,-1-1 1 0 0,1 1 0 0 0,-1-2 0 0 0,-1 2-1 0 0,2-1 1 0 0,-1 1 0 0 0,0-1 0 0 0,-1 1-1 0 0,2 0 1 0 0,-1-2 0 0 0,-2 2 0 0 0,-7-5 569 0 0,-10 25 776 0 0,5-1-1182 0 0,-21 33 0 0 0,-1 2 144 0 0,29-42-237 0 0,0 0-1 0 0,1 0 0 0 0,-8 18 0 0 0,-11 22 325 0 0,23-47-273 0 0,-1 0 0 0 0,1 1 0 0 0,1-1 0 0 0,-4 11 0 0 0,5-16-64 0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 14 6048 0 0,'-32'-12'209'0'0,"32"12"-200"0"0,-1-1 0 0 0,1 1 0 0 0,-2 0 0 0 0,2 0-1 0 0,-1 0 1 0 0,1 0 0 0 0,-1 0 0 0 0,1 0 0 0 0,-2 0 0 0 0,2 0 0 0 0,-1 0-1 0 0,1 0 1 0 0,-1 0 0 0 0,1 0 0 0 0,-2 0 0 0 0,1 0 0 0 0,1 0 0 0 0,-1 1-1 0 0,1-1 1 0 0,0 0 0 0 0,-3 2 0 0 0,2-2 33 0 0,1 0-38 0 0,0 0 0 0 0,0 0 0 0 0,0 0 0 0 0,0 0 0 0 0,0 0 0 0 0,0 0 0 0 0,0 0 0 0 0,-2 0 0 0 0,2 1 0 0 0,0-1 0 0 0,0 0 0 0 0,0 0 0 0 0,0 0 0 0 0,0 0 0 0 0,0 0 0 0 0,0 0 0 0 0,0 0 0 0 0,0 0 0 0 0,0 0 0 0 0,0 0-1 0 0,0 0 1 0 0,0 0 0 0 0,-1 0 0 0 0,1 0 0 0 0,0 0 0 0 0,0 0 0 0 0,0 0 0 0 0,0 1 0 0 0,0-1 0 0 0,0 0 0 0 0,0 0 0 0 0,0 0 0 0 0,0 0 0 0 0,0 0 0 0 0,0 0 0 0 0,0 0 0 0 0,0 0 0 0 0,0 0 0 0 0,0 0 0 0 0,0 0-1 0 0,0 2 1 0 0,0-2 0 0 0,0 0 0 0 0,0 0 0 0 0,0 0 0 0 0,0 0 0 0 0,0 0 0 0 0,0 0 0 0 0,0 0 0 0 0,0 0 0 0 0,0 0 0 0 0,0 0 0 0 0,1 0 0 0 0,-1 1 0 0 0,2 4 109 0 0,0 2 1 0 0,1-2 0 0 0,0 2-1 0 0,-1-2 1 0 0,2 2 0 0 0,0-2-1 0 0,-1 1 1 0 0,1-1 0 0 0,5 4-1 0 0,50 50 1098 0 0,-39-39-893 0 0,-8-11-79 0 0,-11-7-127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7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33 0 0 0,'-4'0'0'0,"0"0"0"0,-1 0 0 0,-4 0 0 0,-1 0 0 0,9 0 0 0,3 0 0 0,3 0 0 0,-2 0 0 0,-1 0 0 0,1 0 0 0,0 0 0 0,0 0 0 0,0 0 0 0,0 0 0 0,0 0 0 0,0 0 0 0,0 0 0 0,-1 0 0 0,0 0 0 0,0 0 0 0,3 0 0 0,-2 0 0 0,2 0 0 0,0 0 0 0,-1 0 0 0,0 0 0 0,-1 0 0 0,2 0 0 0,0 0 0 0,0 0 0 0,2 0 0 0,4 0 0 0,4 0 0 0,0 0 0 0,-1 0 0 0,1 0 0 0,0 0 0 0,0 0 0 0,3 0 0 0,4 0 0 0,-1 0 0 0,1 0 0 0,2 0 0 0,2 0 0 0,0 0 0 0,0 0 0 0,-2 0 0 0,-5 0 0 0,0 0 0 0,2167 0 0 0,-693 0 0 0,-1487 0 0 0,0 0 0 0,0 0 0 0,-1 0 0 0,1 0 0 0,0 0 0 0,-1 0 0 0,-1 0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 20 4424 0 0,'-11'-5'677'0'0,"10"2"-209"0"0,9 2-251 0 0,-2 1-190 0 0,2-2 0 0 0,0 1-1 0 0,-1 0 1 0 0,10-3 0 0 0,-15 4 6 0 0,0-2 1 0 0,1 2-1 0 0,0 0 1 0 0,-1-1-1 0 0,1 1 1 0 0,0 0-1 0 0,-2 0 1 0 0,2 0-1 0 0,-1 1 1 0 0,1-1-1 0 0,0 0 1 0 0,-1 2-1 0 0,1-2 1 0 0,-2 1-1 0 0,2-1 1 0 0,2 3-1 0 0,-5-2 4 0 0,2-1 0 0 0,-2 0 0 0 0,1 0 0 0 0,-1 1-1 0 0,1-1 1 0 0,-1 0 0 0 0,0 2 0 0 0,2-2 0 0 0,-2 1 0 0 0,0-1 0 0 0,1 0 0 0 0,-1 1-1 0 0,0-1 1 0 0,1 2 0 0 0,-1-2 0 0 0,0 1 0 0 0,0-1 0 0 0,0 1 0 0 0,0-1 0 0 0,2 2-1 0 0,-2-2 1 0 0,0 1 0 0 0,-4 22 506 0 0,-3-5-302 0 0,-17 32 0 0 0,-9 19 291 0 0,14-26-178 0 0,12-30-107 0 0,2 2 0 0 0,0-2-1 0 0,-1 2 1 0 0,-3 19 0 0 0,9-32-183 0 0,0-1-1 0 0,0 0 0 0 0,0 1 0 0 0,0-1 1 0 0,0 0-1 0 0,0 1 0 0 0,0-1 0 0 0,0 0 1 0 0,0 1-1 0 0,0-2 0 0 0,0 1 0 0 0,1 0 1 0 0,-1 1-1 0 0,0-1 0 0 0,2 0 0 0 0,-2 1 1 0 0,1-1-1 0 0,-1 0 0 0 0,1-1 0 0 0,-1 2 1 0 0,2-1-1 0 0,-2 0 0 0 0,1-1 0 0 0,0 2 1 0 0,-1-1-1 0 0,2-1 0 0 0,-1 1 0 0 0,0-1 1 0 0,-1 2-1 0 0,2-2 0 0 0,-1 1 0 0 0,2 0 1 0 0,-1-1-25 0 0,1 0-1 0 0,0 2 1 0 0,-1-2 0 0 0,1 0 0 0 0,0 0 0 0 0,-1 0 0 0 0,1 0 0 0 0,0 0 0 0 0,-1-2 0 0 0,0 2 0 0 0,0-1 0 0 0,1 1 0 0 0,0-1 0 0 0,-1 1 0 0 0,5-4 0 0 0,33-15 92 0 0,-8 7-95 0 0,-24 11-30 0 0,-4 1-4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195 8 104 0 0,'-24'-8'1531'0'0,"14"8"-409"0"0,10 0-1105 0 0,0 0 0 0 0,0 1 0 0 0,0-1 0 0 0,0 0 1 0 0,0 0-1 0 0,0 0 0 0 0,0 0 0 0 0,0 0 1 0 0,0 2-1 0 0,0-2 0 0 0,0 0 0 0 0,0 0 0 0 0,0 0 1 0 0,0 0-1 0 0,0 1 0 0 0,0-1 0 0 0,0 0 0 0 0,0 0 1 0 0,0 0-1 0 0,0 0 0 0 0,0 0 0 0 0,0 0 0 0 0,2 1 1 0 0,-2-1-1 0 0,0 0 0 0 0,0 0 0 0 0,0 0 0 0 0,0 0 1 0 0,0 0-1 0 0,0 0 0 0 0,0 0 0 0 0,0 2 1 0 0,1-2-1 0 0,-1 0 0 0 0,0 0 0 0 0,0 0 0 0 0,0 0 1 0 0,0 1 198 0 0,1-1 1 0 0,-1 1 0 0 0,0 1-1 0 0,0-1 1 0 0,0 0 0 0 0,0-1 0 0 0,0 2-1 0 0,-1-1 1 0 0,1 0 0 0 0,0-1 0 0 0,0 2-1 0 0,0-1 1 0 0,-1 0 0 0 0,1-1 0 0 0,-2 3-1 0 0,0 6 314 0 0,-17 45 512 0 0,-100 262 2765 0 0,103-280-2804 0 0,11-26-205 0 0,10-24-599 0 0,-1 2-168 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1 7232 0 0,'0'0'13'0'0,"0"0"0"0"0,0 0 0 0 0,0 0 0 0 0,0 0 0 0 0,0 0 0 0 0,0 0 0 0 0,0 0 0 0 0,0 0 1 0 0,0 0-1 0 0,0 0 0 0 0,0 1 0 0 0,0-1 0 0 0,0 0 0 0 0,0 0 0 0 0,0 0 0 0 0,0 0 0 0 0,0 0 0 0 0,0 0 0 0 0,0 0 0 0 0,0 0 1 0 0,0 0-1 0 0,0 0 0 0 0,0 0 0 0 0,0 0 0 0 0,0 0 0 0 0,0 2 0 0 0,0-2 0 0 0,0 0 0 0 0,0 0 0 0 0,0 0 0 0 0,-2 0 0 0 0,2 0 1 0 0,0 0-1 0 0,0 0 0 0 0,0 0 0 0 0,0 0 0 0 0,0 0 0 0 0,0 0 0 0 0,0 0 0 0 0,0 0 0 0 0,0 0 0 0 0,0 0 0 0 0,0 0 0 0 0,0 0 1 0 0,0 0-1 0 0,0 0 0 0 0,-1 0 0 0 0,1 0 0 0 0,8 14 207 0 0,-5-7-163 0 0,21 41 110 0 0,-22-41-148 0 0,2-2-1 0 0,0 0 1 0 0,0 2 0 0 0,7 6-1 0 0,-7-10-5 0 0,-1 2 0 0 0,1-1 0 0 0,-2 0 0 0 0,1 0 0 0 0,0 2 0 0 0,2 4 0 0 0,35 105 678 0 0,-23-62-36 0 0,-14-38-48 0 0,1-2 0 0 0,1 1 0 0 0,7 14 1 0 0,-9-23-225 0 0,5 3 964 0 0,-8-8-1097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 91 424 0 0,'-3'-2'389'0'0,"0"1"-1"0"0,2 0 1 0 0,-2-1-1 0 0,1 1 1 0 0,0 0-1 0 0,0-1 1 0 0,0 0 0 0 0,-3-4-1 0 0,8 4-141 0 0,-2-1 1 0 0,0 0-1 0 0,2 1 0 0 0,0-1 0 0 0,-1 0 0 0 0,0 1 0 0 0,0-1 0 0 0,1 2 1 0 0,0-2-1 0 0,3-1 0 0 0,-4 3-159 0 0,0-1 0 0 0,0 1 1 0 0,-1 0-1 0 0,0-1 0 0 0,1 0 0 0 0,0 0 1 0 0,0 1-1 0 0,-2-2 0 0 0,4-1 0 0 0,-4 2 18 0 0,1 0-1 0 0,0 0 0 0 0,1 0 1 0 0,-1 1-1 0 0,0 0 0 0 0,1-2 1 0 0,-1 2-1 0 0,2-1 0 0 0,-2 1 1 0 0,3-2-1 0 0,-3 2-51 0 0,-1 1 0 0 0,2 0 0 0 0,-1-1 0 0 0,-1 1 0 0 0,1 0 0 0 0,1-2 0 0 0,-2 2 1 0 0,1 0-1 0 0,0 0 0 0 0,1-1 0 0 0,-2 1 0 0 0,1 0 0 0 0,0 0 0 0 0,1 0 0 0 0,-1 0 0 0 0,-1 0 0 0 0,1 0 0 0 0,1 1 0 0 0,-1-1 0 0 0,-1 0 0 0 0,1 0 0 0 0,1 0 0 0 0,-1 2 0 0 0,-1-2 0 0 0,1 0 1 0 0,1 1-1 0 0,-2-1 0 0 0,1 1 0 0 0,0-1 0 0 0,-1 2 0 0 0,2-2 0 0 0,-2 1 0 0 0,1-1 0 0 0,-1 1 0 0 0,1-1 0 0 0,-1 2 0 0 0,2-1 0 0 0,-2-1 0 0 0,0 1 0 0 0,1 1 0 0 0,-1-1 0 0 0,0-1 1 0 0,1 1-1 0 0,-1 2 0 0 0,3 5 106 0 0,0 1 1 0 0,-2-1 0 0 0,0 2 0 0 0,2 8 0 0 0,-3-10-5 0 0,1 0-62 0 0,-1 0 0 0 0,0-1-1 0 0,0 1 1 0 0,-1 0-1 0 0,0 0 1 0 0,-1-1 0 0 0,1 1-1 0 0,-2-2 1 0 0,2 2 0 0 0,-3-1-1 0 0,-1 8 1 0 0,-1-3-11 0 0,6-11-70 0 0,0 2-3 0 0,0-2-2 0 0,0-1 0 0 0,0-1 1 0 0,3-9 3 0 0,4-11-8 0 0,1 0 1 0 0,1 3-2 0 0,0 6 4 0 0,-7 10-2 0 0,0-2 1 0 0,1 0 0 0 0,0 0-1 0 0,-2 0 1 0 0,0 0 0 0 0,3-8-1 0 0,6-10 84 0 0,12-7 224 0 0,-22 28-292 0 0,0 1-1 0 0,0-2 1 0 0,0 2 0 0 0,0 0 0 0 0,0-1-1 0 0,0 1 1 0 0,2-1 0 0 0,-2 1 0 0 0,0 0 0 0 0,0-2-1 0 0,1 2 1 0 0,-1 0 0 0 0,0-1 0 0 0,0 1-1 0 0,1 0 1 0 0,-1-1 0 0 0,0 1 0 0 0,2 0-1 0 0,-2 0 1 0 0,0-2 0 0 0,1 2 0 0 0,-1 0-1 0 0,1 0 1 0 0,-1 0 0 0 0,0 0 0 0 0,2 0-1 0 0,-2-1 1 0 0,1 1 0 0 0,-1 0 0 0 0,0 0 0 0 0,1 0-1 0 0,-1 0 1 0 0,2 0 0 0 0,-2 0 0 0 0,1 0-1 0 0,-1 0 1 0 0,0 1 0 0 0,1-1 0 0 0,-1 0-1 0 0,2 0 1 0 0,-2 0 0 0 0,0 0 0 0 0,1 0-1 0 0,-1 2 1 0 0,0-2 0 0 0,1 0 0 0 0,-1 0-1 0 0,0 1 1 0 0,2-1 0 0 0,-2 0 0 0 0,0 0-1 0 0,1 1 1 0 0,-1-1 0 0 0,0 2 0 0 0,3 0 47 0 0,-2 1-1 0 0,0 0 1 0 0,2-1 0 0 0,-2 2 0 0 0,1-1-1 0 0,-1 0 1 0 0,-1 1 0 0 0,3 4 0 0 0,-3-4-51 0 0,4 13 219 0 0,0 35-1 0 0,-4-33-215 0 0,0 6-9 0 0,0-4-5 0 0,-2-9-4 0 0,1-2-2 0 0,0 4 8 0 0,1 26 6 0 0,0-33 148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 7 856 0 0,'-5'-2'82'0'0,"3"1"-26"0"0,1 1 0 0 0,0-1 0 0 0,1 1 0 0 0,-2 0 0 0 0,1-2 0 0 0,0 2 0 0 0,-1 0 0 0 0,1 0 0 0 0,0 0 0 0 0,-1 0 0 0 0,1-1 0 0 0,0 1 0 0 0,-3 1 0 0 0,4-1 1 0 0,-2 2 1 0 0,2-2-1 0 0,-1 1 0 0 0,1-1 0 0 0,-1 1 0 0 0,1 1 0 0 0,-2-2 0 0 0,2 1 0 0 0,-1 0 0 0 0,1-1 0 0 0,0 2 0 0 0,-1-1 0 0 0,1 0 0 0 0,0-1 0 0 0,0 2 0 0 0,0-1 0 0 0,-2 0 0 0 0,2-1 0 0 0,0 2 0 0 0,0-1 0 0 0,0 0 1 0 0,0 2-1 0 0,-12 94 1974 0 0,4-39-872 0 0,3-1 0 0 0,1 80 1 0 0,7-103-769 0 0,-2-17-74 0 0,0 0 0 0 0,-2 26 0 0 0,5-18 124 0 0,-4-22-375 0 0,1-2-1 0 0,-1 2 1 0 0,0 0-1 0 0,2-1 1 0 0,-2 1-1 0 0,0-2 1 0 0,0 2-1 0 0,-2 5 1 0 0,0 5 578 0 0,2-9-336 0 0,2-9 63 0 0,13-32-147 0 0,-10 19-168 0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13 100 4640 0 0,'-2'-4'48'0'0,"0"3"88"0"0,1-2 0 0 0,0 0 1 0 0,-1 2-1 0 0,1-2 1 0 0,1 1-1 0 0,-1-1 1 0 0,-1 2-1 0 0,2-2 0 0 0,-1-4 1 0 0,10 3-75 0 0,2-2-11 0 0,0-1 0 0 0,-1 2-1 0 0,2-1 1 0 0,0 2-1 0 0,0 0 1 0 0,20-4-1 0 0,82-10 933 0 0,-76 12-341 0 0,-36 6-585 0 0,-1-1 0 0 0,0 1 0 0 0,1 0 1 0 0,-1 0-1 0 0,0 0 0 0 0,1 0 0 0 0,-1 0 0 0 0,0 0 0 0 0,1 1 0 0 0,-1-1 1 0 0,0 0-1 0 0,1 2 0 0 0,-1-2 0 0 0,0 0 0 0 0,1 1 0 0 0,-1-1 0 0 0,0 1 1 0 0,1-1-1 0 0,-1 2 0 0 0,-1-1 0 0 0,1-1 0 0 0,1 1 0 0 0,-1 1 0 0 0,-1-1 1 0 0,1-1-1 0 0,1 1 0 0 0,-2 1 0 0 0,1-1 0 0 0,-1 0 0 0 0,1 1 0 0 0,-1-1 0 0 0,0 0 1 0 0,2 1-1 0 0,-2-1 0 0 0,1 2 0 0 0,0 2-5 0 0,-1 2 0 0 0,2-2 0 0 0,-2 0 0 0 0,0 2 0 0 0,0-2 0 0 0,-2 11 0 0 0,-4-5-22 0 0,4-10-22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9 5824 0 0,'-12'10'80'0'0,"9"-9"175"0"0,12 0 50 0 0,23-3-111 0 0,39-6 0 0 0,-38 4 79 0 0,42-3 0 0 0,-27 11 498 0 0,-45-4-667 0 0,-1 0 0 0 0,2 1 1 0 0,-1-1-1 0 0,0 2 0 0 0,-1-1 0 0 0,1-1 0 0 0,0 1 0 0 0,-1 1 0 0 0,1-1 0 0 0,0 2 0 0 0,-2-2 0 0 0,2 0 0 0 0,3 5 0 0 0,-6-5-82 0 0,2 0 0 0 0,-2-1 0 0 0,1 2 0 0 0,-1-1 0 0 0,0 0-1 0 0,1 1 1 0 0,-1-1 0 0 0,0 0 0 0 0,2 1 0 0 0,-2-1-1 0 0,0 0 1 0 0,0 1 0 0 0,0-1 0 0 0,0 0 0 0 0,0 1 0 0 0,0-1-1 0 0,0 0 1 0 0,0 1 0 0 0,0-1 0 0 0,-2 0 0 0 0,2 1 0 0 0,0-1-1 0 0,-1-1 1 0 0,1 1 0 0 0,-1 1 0 0 0,-1 2 0 0 0,-3 2 34 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80 5176 0 0,'0'0'0'0'0,"0"0"1"0"0,0 0-1 0 0,0 0 1 0 0,0 1-1 0 0,1-1 1 0 0,-1 0-1 0 0,0 0 1 0 0,0 0 0 0 0,0 0-1 0 0,0 0 1 0 0,0 0-1 0 0,2 0 1 0 0,-2 0-1 0 0,0 0 1 0 0,0 0-1 0 0,0 0 1 0 0,0 0-1 0 0,1 0 1 0 0,-1 0-1 0 0,0 0 1 0 0,0-1-1 0 0,0 1 1 0 0,0 0-1 0 0,0 0 1 0 0,1 0-1 0 0,-1 0 1 0 0,0 0-1 0 0,0 0 1 0 0,0 0-1 0 0,0 0 1 0 0,0 0-1 0 0,0 0 1 0 0,0-1-1 0 0,2 1 1 0 0,-2 0 0 0 0,0 0-1 0 0,0 0 1 0 0,0 0-1 0 0,0 0 1 0 0,0-2-1 0 0,0 2 1 0 0,0 0-1 0 0,0 0 1 0 0,0 0-1 0 0,0-1 1 0 0,0 1 0 0 0,0 0 0 0 0,1 0-1 0 0,-1-1 1 0 0,0 1 0 0 0,0 0 0 0 0,0 0 0 0 0,0-2 0 0 0,0 2-1 0 0,1 0 1 0 0,-1 0 0 0 0,0 0 0 0 0,0-1 0 0 0,0 1 0 0 0,2 0-1 0 0,-2 0 1 0 0,0 0 0 0 0,0 0 0 0 0,1-1 0 0 0,-1 1-1 0 0,0 0 1 0 0,0 0 0 0 0,1 0 0 0 0,-1 0 0 0 0,0 0 0 0 0,0 0-1 0 0,2 0 1 0 0,-2 0 0 0 0,0 0 0 0 0,1 0 0 0 0,-1 0 0 0 0,0 0-1 0 0,0 0 1 0 0,1 0 0 0 0,-1 0 0 0 0,0 0 0 0 0,2 0 0 0 0,4 0-1 0 0,1 0 0 0 0,-2 0 0 0 0,2-2 0 0 0,0 1 0 0 0,-1 0 0 0 0,0-1 1 0 0,0 1-1 0 0,6-4 0 0 0,14-3 0 0 0,47-14-2 0 0,-53 16 37 0 0,-1 0 1 0 0,1 1-1 0 0,30-4 1 0 0,-10 7 408 0 0,-38 1-340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0 559 1608 0 0,'0'0'257'0'0,"1"-10"199"0"0,51-108 843 0 0,-28 67-1046 0 0,3-1-51 0 0,52-75 0 0 0,-29 47 218 0 0,-38 64 61 0 0,-12 15-425 0 0,2 1 0 0 0,-2-1 0 0 0,0 1 0 0 0,1 0-1 0 0,-1-2 1 0 0,1 2 0 0 0,-1 0 0 0 0,2-1 0 0 0,-2 1 0 0 0,0 0 0 0 0,1-1-1 0 0,-1 1 1 0 0,1 0 0 0 0,-1 0 0 0 0,2 0 0 0 0,-2 0 0 0 0,1-2-1 0 0,-1 2 1 0 0,1 0 0 0 0,-1 0 0 0 0,2 0 0 0 0,-1 0 0 0 0,0 0-1 0 0,-2 22 556 0 0,-4 16-233 0 0,-3 1-1 0 0,-2 0 1 0 0,-23 61 0 0 0,29-90-287 0 0,1 1 1 0 0,1 0 0 0 0,0 1 0 0 0,1-2-1 0 0,0 2 1 0 0,1-1 0 0 0,0 0-1 0 0,2 15 1 0 0,-2-26-79 0 0,0 2 0 0 0,0-2 1 0 0,0 0-1 0 0,0 1 0 0 0,0-1 0 0 0,0 0 1 0 0,0 1-1 0 0,0-1 0 0 0,0 0 0 0 0,0 2 1 0 0,0-2-1 0 0,2 0 0 0 0,-2 1 0 0 0,0-1 0 0 0,0 0 1 0 0,0 1-1 0 0,1-1 0 0 0,-1 0 0 0 0,0 0 1 0 0,0 2-1 0 0,0-2 0 0 0,1 0 0 0 0,-1 0 0 0 0,2 1 1 0 0,6-5 232 0 0,6-16-70 0 0,60-111 162 0 0,6-10-80 0 0,-68 117-141 0 0,13-29-1 0 0,7-14 94 0 0,-23 47 38 0 0,-9 21-225 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208 4 6048 0 0,'-1'-2'17'0'0,"1"2"1"0"0,-2 0 0 0 0,1-1-1 0 0,0 1 1 0 0,1 0 0 0 0,-2 0-1 0 0,1 0 1 0 0,0 0 0 0 0,1 0-1 0 0,-2 0 1 0 0,1 0 0 0 0,0 0-1 0 0,-1 0 1 0 0,2 0 0 0 0,-1 0-1 0 0,0 0 1 0 0,-1 1-1 0 0,2-1 1 0 0,-1 0 0 0 0,0 0-1 0 0,-1 2 1 0 0,2-2 0 0 0,-1 1-1 0 0,0-1 1 0 0,1 0 0 0 0,-2 1-1 0 0,2-1 1 0 0,-1 2 0 0 0,0-1-1 0 0,-17 20 134 0 0,17-21-137 0 0,-23 34 132 0 0,1-1 0 0 0,2 3 0 0 0,1-1 0 0 0,1 2-1 0 0,-21 62 1 0 0,36-93-143 0 0,3 2 0 0 0,-2 0 0 0 0,2 2 0 0 0,0-2 0 0 0,-1 0 0 0 0,1 0 0 0 0,1 0 0 0 0,0 1 0 0 0,1-1 0 0 0,-1 0 0 0 0,2 0 0 0 0,-1 0-1 0 0,4 11 1 0 0,-5-18 3 0 0,2 0 0 0 0,-2 1 0 0 0,1-1 0 0 0,-1 0 0 0 0,1 1 0 0 0,1-2 0 0 0,-2 1 0 0 0,1 0 0 0 0,0 1 0 0 0,1-2 0 0 0,-1 1 0 0 0,-1 0 0 0 0,1-1 0 0 0,1 2 0 0 0,-1-2 0 0 0,0 1 0 0 0,1-1 0 0 0,-1 1-1 0 0,0-1 1 0 0,1 0 0 0 0,-1 0 0 0 0,0 2 0 0 0,1-2 0 0 0,-1 0 0 0 0,0 0 0 0 0,2 0 0 0 0,-2 0 0 0 0,1 0 0 0 0,-1 0 0 0 0,0 0 0 0 0,1-2 0 0 0,0 2 0 0 0,4-1 26 0 0,-1 0 0 0 0,0-2 0 0 0,-1 2 0 0 0,2-2 0 0 0,-2 0 1 0 0,9-5-1 0 0,10-8 243 0 0,35-34 0 0 0,-44 35-137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14 2912 0 0,'0'0'2'0'0,"-2"-3"211"0"0,-1-4 520 0 0,1 3-63 0 0,2 6-256 0 0,0-1-295 0 0,1 0 0 0 0,-1 0 0 0 0,1 0 1 0 0,0 0-1 0 0,-1 0 0 0 0,1-1 0 0 0,0 1 0 0 0,-1 0 1 0 0,1 0-1 0 0,0-1 0 0 0,0 1 0 0 0,0 0 0 0 0,0-1 1 0 0,0 1-1 0 0,0-1 0 0 0,0 0 0 0 0,0 1 0 0 0,0-1 1 0 0,0 1-1 0 0,1-1 0 0 0,5 3 370 0 0,6 2-255 0 0,1-1 0 0 0,-1 0 0 0 0,1-1 0 0 0,19 2 0 0 0,61 1 766 0 0,-48-4-420 0 0,-37-2-389 0 0,0 1 0 0 0,18 4-1 0 0,-24-4-125 0 0,1 0 0 0 0,-1 1 0 0 0,1-1-1 0 0,-1 1 1 0 0,1-1 0 0 0,-1 1 0 0 0,0 0 0 0 0,0 0-1 0 0,5 5 1 0 0,-7-6-46 0 0,0 0 0 0 0,0 1-1 0 0,0-1 1 0 0,-1 0 0 0 0,1 1-1 0 0,0-1 1 0 0,-1 1 0 0 0,1-1-1 0 0,-1 1 1 0 0,1-1 0 0 0,-1 1-1 0 0,1-1 1 0 0,-1 1 0 0 0,0-1-1 0 0,0 1 1 0 0,0 0 0 0 0,0-1-1 0 0,0 1 1 0 0,-1 2 0 0 0,1-3-5 0 0,-1 0 1 0 0,0 1-1 0 0,1-1 0 0 0,-1 0 1 0 0,0 0-1 0 0,0 0 1 0 0,0 0-1 0 0,0 0 1 0 0,0 0-1 0 0,0 0 1 0 0,0 0-1 0 0,-2 1 1 0 0,-19 10 18 0 0,10-6-16 0 0,-79 61 295 0 0,61-45 26 0 0,-34 23 190 0 0,59-38-439 0 0,5-7-82 0 0,-1 0 0 0 0,1 1-1 0 0,0-1 1 0 0,0 1 0 0 0,0-1 0 0 0,0 0-1 0 0,-1 1 1 0 0,1-1 0 0 0,0 1-1 0 0,0-1 1 0 0,-1 0 0 0 0,1 1-1 0 0,0-1 1 0 0,-1 0 0 0 0,1 0 0 0 0,0 1-1 0 0,-1-1 1 0 0,1 0 0 0 0,0 0-1 0 0,-1 1 1 0 0,1-1 0 0 0,0 0-1 0 0,-1 0 1 0 0,1 0 0 0 0,-2 0 0 0 0,2 6 127 0 0,0-5-108 0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88 85 6472 0 0,'-1'0'88'0'0,"-2"2"-1"0"0,2-1 1 0 0,-1 0 0 0 0,0 1 0 0 0,0-1 0 0 0,1 0 0 0 0,0 1 0 0 0,-2-1-1 0 0,2 2 1 0 0,-1-2 0 0 0,1 0 0 0 0,0 2 0 0 0,1-2 0 0 0,-3 5-1 0 0,-12 28 727 0 0,14-31-812 0 0,-4 13 197 0 0,-3 3-25 0 0,1 1 0 0 0,2 0 0 0 0,-1 0 0 0 0,2 0 0 0 0,2 0 0 0 0,-4 30 0 0 0,6-47-150 0 0,0 0 0 0 0,2-1 1 0 0,-2 2-1 0 0,0-1 0 0 0,1 0 0 0 0,-1-1 0 0 0,1 1 0 0 0,-1 0 0 0 0,3 3 0 0 0,-2-6-14 0 0,1 2-1 0 0,-2-1 1 0 0,1 0 0 0 0,0-1-1 0 0,-1 2 1 0 0,2-1 0 0 0,-1-1-1 0 0,0 1 1 0 0,1-1-1 0 0,-1 2 1 0 0,-1-2 0 0 0,1 1-1 0 0,1-1 1 0 0,-1 0 0 0 0,0 1-1 0 0,1-1 1 0 0,-1 0 0 0 0,0 0-1 0 0,1 0 1 0 0,-1 0 0 0 0,0 2-1 0 0,3-4 1 0 0,-2 2-4 0 0,0 0 0 0 0,0 0 0 0 0,-1-1 0 0 0,2 1 0 0 0,-2-1 0 0 0,0 1 0 0 0,1-2 0 0 0,0 1 0 0 0,0 1 0 0 0,-1-1 0 0 0,0-1 0 0 0,1 1 0 0 0,2-2 0 0 0,16-19 47 0 0,-18 18-45 0 0,12-14 18 0 0,-1 0 0 0 0,-1-2 0 0 0,-1 1-1 0 0,-2-1 1 0 0,0-1 0 0 0,-1 1-1 0 0,0-2 1 0 0,-2 1 0 0 0,6-31 0 0 0,-11 41-18 0 0,0-1 0 0 0,1 2 0 0 0,-1-2 1 0 0,-1 1-1 0 0,-3-21 0 0 0,3 31-7 0 0,-1-1-1 0 0,1 1 1 0 0,0 1 0 0 0,-1-1-1 0 0,1-1 1 0 0,-2 1-1 0 0,2 1 1 0 0,-1-1 0 0 0,1-1-1 0 0,-1 1 1 0 0,-1 1 0 0 0,2-1-1 0 0,-1 1 1 0 0,0-2-1 0 0,-1 2 1 0 0,2-1 0 0 0,-1 1-1 0 0,0-1 1 0 0,-1 1 0 0 0,2-2-1 0 0,-1 2 1 0 0,0 0 0 0 0,-1 0-1 0 0,1-1 1 0 0,0 1-1 0 0,-1 0 1 0 0,1 0 0 0 0,0 0-1 0 0,1 0 1 0 0,-2 0 0 0 0,1 0-1 0 0,0 0 1 0 0,-2 1-1 0 0,0-1 2 0 0,-2 0-2 0 0,0 2 0 0 0,-1-1 0 0 0,1 0 0 0 0,1 1 0 0 0,-1-1 0 0 0,-1 0 0 0 0,2 2 0 0 0,0 0 0 0 0,-1-1 0 0 0,1 1 0 0 0,0 0 0 0 0,0-1 0 0 0,0 2 0 0 0,0-1 0 0 0,0 1 0 0 0,0 0 0 0 0,-4 5 0 0 0,-4 7 0 0 0,0 2 0 0 0,1-2 0 0 0,-9 20 0 0 0,18-32 0 0 0,-1 1 0 0 0,0 0 0 0 0,2-1 0 0 0,-2 2 0 0 0,2-1 0 0 0,-2 11 0 0 0,2-1 0 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93 4 5392 0 0,'0'0'11'0'0,"0"0"0"0"0,0-1 0 0 0,0 1 0 0 0,0 0 0 0 0,0 0 0 0 0,-1 0 0 0 0,1 0 0 0 0,0 0 0 0 0,0-2 0 0 0,0 2 0 0 0,0 0 0 0 0,0 0 0 0 0,0 0 0 0 0,-1 0 0 0 0,1 0 0 0 0,0 0 0 0 0,0 0 0 0 0,0 0 1 0 0,0-1-1 0 0,0 1 0 0 0,-2 0 0 0 0,2 0 0 0 0,0 0 0 0 0,0 0 0 0 0,0 0 0 0 0,-1 0 0 0 0,1 0 0 0 0,0 0 0 0 0,0 0 0 0 0,0 0 0 0 0,0 0 0 0 0,-1 0 0 0 0,1 0 0 0 0,0 0 0 0 0,0 0 0 0 0,0 0 0 0 0,0 0 0 0 0,-2 1 0 0 0,2-1 0 0 0,0 0 0 0 0,0 0 0 0 0,0 0 0 0 0,0 0 0 0 0,0 0 0 0 0,-1 0 0 0 0,-7 12 619 0 0,-45 235 378 0 0,33-135-889 0 0,18-105-102 0 0,2-1 1 0 0,-1 1 0 0 0,1 1-1 0 0,1 8 1 0 0,1 7 127 0 0,-1-22 330 0 0,2-8-354 0 0,2-13-78 0 0,-4 4 5 0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 4744 0 0,'0'0'4'0'0,"0"0"0"0"0,0 0 0 0 0,0 0 0 0 0,0 0 0 0 0,0 0 0 0 0,0 0 0 0 0,0 0 0 0 0,0 0 0 0 0,0-1 0 0 0,0 1 0 0 0,0 0 0 0 0,0 0 0 0 0,0 0 0 0 0,0 0 0 0 0,0 0 0 0 0,0 0 0 0 0,0 0 0 0 0,0 0 0 0 0,0 0 0 0 0,0 0 0 0 0,0 0 0 0 0,0-2 0 0 0,0 2 0 0 0,0 0 0 0 0,0 0 0 0 0,0 0 0 0 0,0 0 0 0 0,0 0 0 0 0,0 0 0 0 0,0 0 0 0 0,0 0 0 0 0,0 0 0 0 0,0 0 1 0 0,0 0-1 0 0,0 0 0 0 0,1 0 0 0 0,-1 0 0 0 0,0 0 0 0 0,0 0 0 0 0,0-1 0 0 0,0 1 0 0 0,0 0 0 0 0,0 0 0 0 0,0 0 0 0 0,0 0 0 0 0,0 0 0 0 0,0 0 0 0 0,0 0 0 0 0,0 0 0 0 0,2 0 0 0 0,-2 0 0 0 0,0 0 0 0 0,13 0 350 0 0,-5 0-264 0 0,12 0 35 0 0,11 0 126 0 0,1 0-1 0 0,-2 3 0 0 0,36 5 1 0 0,-65-7-221 0 0,2-1 1 0 0,-2 1-1 0 0,0-1 1 0 0,1 0-1 0 0,0 2 0 0 0,0-1 1 0 0,-1-1-1 0 0,0 1 1 0 0,1 1-1 0 0,-1-1 1 0 0,0-1-1 0 0,1 1 1 0 0,-1 1-1 0 0,0-1 0 0 0,1 0 1 0 0,-1 1-1 0 0,-1-1 1 0 0,1 2-1 0 0,2 1 1 0 0,-2-2 4 0 0,1 2 0 0 0,-2-1 1 0 0,1 1-1 0 0,-1 0 0 0 0,1-1 1 0 0,-1 1-1 0 0,0 0 0 0 0,0-2 1 0 0,0 6-1 0 0,-1 6 46 0 0,-2-1 1 0 0,1 0-1 0 0,-1-1 1 0 0,-6 16-1 0 0,-9 15 184 0 0,-22 38 0 0 0,-6 17 92 0 0,38-82-219 0 0,-18 28 0 0 0,1-2 236 0 0,17-15 1696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82 0 6048 0 0,'-6'11'777'0'0,"-2"14"-562"0"0,0 0 0 0 0,-6 45 0 0 0,4-16-189 0 0,-20 122-2 0 0,25-144 126 0 0,5-30 60 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 60 6584 0 0,'5'-3'155'0'0,"1"1"1"0"0,0-1-1 0 0,0 2 1 0 0,-1-2-1 0 0,7 0 0 0 0,1-2 19 0 0,-1 1 8 0 0,-1 0 0 0 0,24-5-1 0 0,-5 1 32 0 0,-20 5-163 0 0,28-8 181 0 0,-35 11-206 0 0,0 0 0 0 0,-2 0 0 0 0,2-1 0 0 0,-1 1 1 0 0,1 0-1 0 0,0 1 0 0 0,-1-1 0 0 0,1 0 0 0 0,0 2 0 0 0,-1-2 0 0 0,1 1 1 0 0,2 0-1 0 0,-3 1 7 0 0</inkml:trace>
  <inkml:trace contextRef="#ctx0" brushRef="#br0" timeOffset="1">2 269 6152 0 0,'0'0'2'0'0,"-1"0"0"0"0,1 0 1 0 0,0-1-1 0 0,0 1 0 0 0,0 0 0 0 0,0 0 1 0 0,0-1-1 0 0,0 1 0 0 0,0 0 0 0 0,0 0 1 0 0,0-2-1 0 0,0 2 0 0 0,0 0 1 0 0,0 0-1 0 0,0-1 0 0 0,0 1 0 0 0,0 0 1 0 0,0 0-1 0 0,0-1 0 0 0,0 1 0 0 0,0 0 1 0 0,0 0-1 0 0,0-2 0 0 0,0 2 0 0 0,0 0 1 0 0,0 0-1 0 0,0 0 0 0 0,1-1 0 0 0,-1 1 1 0 0,0 0-1 0 0,0 0 0 0 0,0 0 1 0 0,0-1-1 0 0,2 1 0 0 0,-2 0 0 0 0,0 0 1 0 0,0 0-1 0 0,0 0 0 0 0,1 0 0 0 0,-1-2 1 0 0,0 2-1 0 0,0 0 0 0 0,1 0 0 0 0,-1 0 1 0 0,0 0-1 0 0,0 0 0 0 0,2 0 0 0 0,-2 0 1 0 0,0 0-1 0 0,1 0 0 0 0,11-5 37 0 0,52-24-13 0 0,-24 9-6 0 0,0 2 0 0 0,55-16 0 0 0,-90 32-16 0 0,2 1 0 0 0,-2 1 1 0 0,0-1-1 0 0,2 1 0 0 0,-2 0 1 0 0,1 0-1 0 0,0 1 0 0 0,0-1 1 0 0,6 3-1 0 0,0-1 1 0 0,-7 4 17 0 0,-4-5-12 0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2 325 4200 0 0,'-1'-4'74'0'0,"1"3"96"0"0,11-4 34 0 0,171-67 1505 0 0,-151 57-556 0 0,46-29-1 0 0,-61 33-630 0 0</inkml:trace>
  <inkml:trace contextRef="#ctx0" brushRef="#br0" timeOffset="1">414 0 5720 0 0,'-5'13'384'0'0,"0"1"0"0"0,-1-1-1 0 0,2 0 1 0 0,0 2 0 0 0,2-2 0 0 0,-1 2 0 0 0,2-2 0 0 0,-1 2 0 0 0,2 0-1 0 0,3 25 1 0 0,-6 26 237 0 0,1-16-72 0 0,2-50-505 0 0,-2-3-23 0 0,1-4-6 0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44 3992 0 0,'1'-3'12'0'0,"1"2"56"0"0,-1-2-1 0 0,0 1 1 0 0,1 0-1 0 0,-1 0 1 0 0,0-1-1 0 0,1 2 0 0 0,-1-2 1 0 0,2 2-1 0 0,-2-1 1 0 0,2 0-1 0 0,-2 0 1 0 0,2 1-1 0 0,-2 0 1 0 0,2-1-1 0 0,-1 1 1 0 0,0 0-1 0 0,4-2 1 0 0,4 2 95 0 0,-1-2 0 0 0,0 2 0 0 0,1-1 1 0 0,-1 2-1 0 0,0-1 0 0 0,1 2 0 0 0,12 1 1 0 0,1 2 170 0 0,45 10 0 0 0,-67-12-288 0 0,2-2 0 0 0,-2 0 0 0 0,1 1-1 0 0,-1-1 1 0 0,2 1 0 0 0,-2 1 0 0 0,0-2 0 0 0,1 1-1 0 0,-1 0 1 0 0,0 1 0 0 0,2-1 0 0 0,-2-1 0 0 0,1 1-1 0 0,-2 1 1 0 0,1-1 0 0 0,0 2 0 0 0,1-2 0 0 0,-1 0-1 0 0,-1 1 1 0 0,1-1 0 0 0,2 4 0 0 0,-3-2 9 0 0,0 0 1 0 0,1-1 0 0 0,-1 2 0 0 0,0-1-1 0 0,0 0 1 0 0,0-1 0 0 0,0 2-1 0 0,-1-1 1 0 0,1 0 0 0 0,-1-1 0 0 0,1 1-1 0 0,-3 4 1 0 0,-2 5 99 0 0,-2 0 0 0 0,2-2 1 0 0,-2 2-1 0 0,-16 19 0 0 0,-45 54 538 0 0,52-69-572 0 0,14-14-72 0 0,0 0 0 0 0,0 0 0 0 0,0-1-1 0 0,1 2 1 0 0,-2-2 0 0 0,2 2 0 0 0,0-2 0 0 0,-1 2-1 0 0,1-2 1 0 0,0 2 0 0 0,-1-1 0 0 0,1 1 0 0 0,-2 4-1 0 0,3-3 0 0 0,0-2-1 0 0,0 1 0 0 0,0 1 0 0 0,0-1 1 0 0,0 1-1 0 0,2-2 0 0 0,-2 2 0 0 0,1-1 1 0 0,0 0-1 0 0,1 1 0 0 0,-2-2 0 0 0,1 1 1 0 0,2 0-1 0 0,-2-1 0 0 0,3 5 1 0 0,33 44 308 0 0,-29-41-253 0 0,4 5 62 0 0,2-2-1 0 0,-1 1 0 0 0,24 16 1 0 0,17 16 201 0 0,-9-8 210 0 0,-36-20 15 0 0,-7-17-505 0 0,-2 2 0 0 0,0-2 0 0 0,1 0 0 0 0,-1 1 0 0 0,1-1 0 0 0,-1-1 0 0 0,2 1 0 0 0,-2 1 0 0 0,1-1 1 0 0,2 3-1 0 0,-3-4 58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103 247 424 0 0,'-6'-6'34'0'0,"1"2"0"0"0,-2 0-1 0 0,2 0 1 0 0,-8-4 0 0 0,3 3 57 0 0,10 5-77 0 0,0 0-1 0 0,0 0 1 0 0,0-1 0 0 0,0 1 0 0 0,0 0-1 0 0,0 0 1 0 0,0 0 0 0 0,0 0 0 0 0,0 0-1 0 0,-1 0 1 0 0,1 0 0 0 0,0 0 0 0 0,0 0-1 0 0,0 0 1 0 0,0 0 0 0 0,0-2-1 0 0,0 2 1 0 0,0 0 0 0 0,0 0 0 0 0,0 0-1 0 0,0 0 1 0 0,0 0 0 0 0,0 0 0 0 0,0 0-1 0 0,0 0 1 0 0,1 0 0 0 0,-1 0 0 0 0,0-1-1 0 0,0 1 1 0 0,0 0 0 0 0,0 0-1 0 0,0 0 1 0 0,0 0 0 0 0,0 0 0 0 0,0 0-1 0 0,0 0 1 0 0,0 0 0 0 0,0 0 0 0 0,0 0-1 0 0,0 0 1 0 0,0 0 0 0 0,0 0-1 0 0,0 0 1 0 0,2 0 0 0 0,-2-1 0 0 0,0 1-1 0 0,0 0 1 0 0,0 0 0 0 0,0 0 0 0 0,0 0-1 0 0,0 0 1 0 0,0 0 0 0 0,0 0 0 0 0,0 0-1 0 0,0 0 1 0 0,1 0 0 0 0,-1 0-1 0 0,11-3 442 0 0,-7 2-39 0 0,1-2-129 0 0,0-1 0 0 0,-1 1 0 0 0,2-1 0 0 0,-2 0 0 0 0,1 0 0 0 0,-1 0 0 0 0,0 0 0 0 0,0 0 0 0 0,0-1 0 0 0,0 0 0 0 0,-1 1 0 0 0,1-2 1 0 0,-2 1-1 0 0,1 0 0 0 0,1-7 0 0 0,-3 10-181 0 0,1 0 0 0 0,-1-1 0 0 0,0 2 0 0 0,-1-2 0 0 0,2 0 0 0 0,-2 2 0 0 0,1-2 0 0 0,-1 1 0 0 0,0-1 0 0 0,1 0 0 0 0,-1 2 0 0 0,0-2 0 0 0,0 1 0 0 0,-1-1 0 0 0,1 0 0 0 0,0 2 0 0 0,0-2 0 0 0,-1 1 0 0 0,-1-4 0 0 0,-2-3 344 0 0,-1-6 175 0 0,0 1 1 0 0,-10-16-1 0 0,14 29-605 0 0,1 0 0 0 0,-2 1-1 0 0,2-2 1 0 0,-1 1 0 0 0,1 1-1 0 0,-1-1 1 0 0,-1 1-1 0 0,2-2 1 0 0,-1 2 0 0 0,0-1-1 0 0,-1 1 1 0 0,2-1 0 0 0,-1 1-1 0 0,0 0 1 0 0,-1-2 0 0 0,1 2-1 0 0,1 0 1 0 0,-1 0 0 0 0,-1 0-1 0 0,1-1 1 0 0,0 1 0 0 0,-1 0-1 0 0,1 0 1 0 0,1 0-1 0 0,-1 0 1 0 0,-1 1 0 0 0,1-1-1 0 0,0 0 1 0 0,-2 2 0 0 0,-2-1 18 0 0,-1 2 1 0 0,1-2-1 0 0,-2 2 1 0 0,-3 3-1 0 0,2-2-18 0 0,-10 23 86 0 0,18-26-103 0 0,-1 1 10 0 0,-2 0 0 0 0,2 1 0 0 0,0 0 0 0 0,-1-1 1 0 0,1 0-1 0 0,0 0 0 0 0,1 1 0 0 0,-2 0 0 0 0,1-1 1 0 0,0 6-1 0 0,1-5-6 0 0,-3 0-3 0 0,-2 29 40 0 0,3-26-40 0 0,1 1 3 0 0,1 1 1 0 0,3 23 77 0 0,9-15 26 0 0,-7-12-93 0 0,0 1 114 0 0,2 0 0 0 0,-2 1 0 0 0,15 6 0 0 0,-12-8-15 0 0,0 1-1 0 0,-1 0 1 0 0,1 1-1 0 0,-1 0 1 0 0,-1 1 0 0 0,8 6-1 0 0,-8-5-100 0 0,-2 3-8 0 0,7 22-14 0 0,-6-25-14 0 0,-2 6-75 0 0,-6 26 26 0 0,3-32 69 0 0,-1-2 17 0 0,1 0 0 0 0,-1 0 1 0 0,-1 0-1 0 0,1 0 0 0 0,-4 9 1 0 0,3-12-6 0 0,1-2 1 0 0,1 2 0 0 0,-1-1-1 0 0,-1 0 1 0 0,2 0-1 0 0,0 1 1 0 0,-1 0 0 0 0,1 2-1 0 0,0-2 23 0 0,-1-1-1 0 0,1 1 0 0 0,0 0 0 0 0,-2-1 0 0 0,2 1 1 0 0,-1 0-1 0 0,0-1 0 0 0,-1 0 0 0 0,-2 6 1 0 0,-9 29 219 0 0,10-33-228 0 0,3-4-25 0 0,0 0 0 0 0,0 0 0 0 0,0 0-1 0 0,0 0 1 0 0,0 0 0 0 0,0 0 0 0 0,0 0-1 0 0,0 1 1 0 0,0-1 0 0 0,0 0 0 0 0,0 0-1 0 0,0 0 1 0 0,0 0 0 0 0,0 0 0 0 0,0 0-1 0 0,0 0 1 0 0,0 0 0 0 0,-1 0 0 0 0,1 0-1 0 0,0 0 1 0 0,0 0 0 0 0,0 0-1 0 0,0 0 1 0 0,0 0 0 0 0,0 0 0 0 0,0 0-1 0 0,0 0 1 0 0,0 0 0 0 0,0 0 0 0 0,0 0-1 0 0,0 0 1 0 0,0 0 0 0 0,0 0 0 0 0,0 0-1 0 0,0 0 1 0 0,0 0 0 0 0,0 0 0 0 0,0 0-1 0 0,0 0 1 0 0,-1 0 0 0 0,1 0 0 0 0,0 0-1 0 0,0 0 1 0 0,0 0 0 0 0,0 0 0 0 0,0 0-1 0 0,0 0 1 0 0,0 0 0 0 0,0 0-1 0 0,0 0 1 0 0,0-1 0 0 0,0 1 0 0 0,0 0-1 0 0,0 0 1 0 0,0 0 0 0 0,-16 31 21 0 0,10-23 202 0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20 6904 0 0,'-5'-13'833'0'0,"1"6"-1490"0"0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0 116 640 0 0,'0'-3'0'0'0,"0"2"5"0"0,0 1-1 0 0,1-1 1 0 0,-1 1-1 0 0,0-2 1 0 0,0 1-1 0 0,2 1 1 0 0,-2-1-1 0 0,0 1 1 0 0,1-2 0 0 0,-1 2-1 0 0,1-1 1 0 0,-1 1-1 0 0,2-1 1 0 0,-2 1-1 0 0,1-2 1 0 0,-1 2-1 0 0,1-1 1 0 0,-1 1 0 0 0,2 0-1 0 0,-2 0 1 0 0,1-1-1 0 0,0 1 1 0 0,19-8 307 0 0,-18 8-216 0 0,28-11 968 0 0,-24 10-873 0 0,14-6 1010 0 0,-14 4-583 0 0,1 2 1 0 0,0-2-1 0 0,-1-1 1 0 0,6-2-1 0 0,-2 4 463 0 0,-10 2-1060 0 0,0 0 0 0 0,0 0 0 0 0,0 0 0 0 0,1 0 0 0 0,-1 0 1 0 0,0 0-1 0 0,0 0 0 0 0,1 0 0 0 0,-1 0 0 0 0,0 0 0 0 0,0 0 0 0 0,0 0 0 0 0,2 0 0 0 0,-2 0 1 0 0,0 0-1 0 0,0 0 0 0 0,0 0 0 0 0,1 0 0 0 0,-1 0 0 0 0,0-1 0 0 0,0 1 0 0 0,0 0 1 0 0,1 0-1 0 0,-1 0 0 0 0,0 0 0 0 0,0 0 0 0 0,0-1 0 0 0,0 1 0 0 0,2 0 0 0 0,-2 0 1 0 0,0 0-1 0 0,0 0 0 0 0,0-2 0 0 0,0 2 0 0 0,0 0 0 0 0,0 0 0 0 0,0 0 0 0 0,0-1 1 0 0,0 1-1 0 0,1 0 0 0 0,-1 0 0 0 0,0-1 0 0 0,0 1 0 0 0,0 0 0 0 0,0 0 0 0 0,0 0 0 0 0,0-2 1 0 0,0 2-1 0 0,-1 0 0 0 0,1 0 0 0 0,0 0 0 0 0,0-1 0 0 0,0 1 0 0 0,0 0 0 0 0,0 0 1 0 0,0 0-1 0 0,0-1 0 0 0,0 1 0 0 0,-2 0 0 0 0,1-3 183 0 0,0 0-1 0 0,-1 2 1 0 0,1-2-1 0 0,-2 2 1 0 0,2-2-1 0 0,-2 2 1 0 0,2 0-1 0 0,-2-2 1 0 0,-1 0-1 0 0,-9-7 449 0 0,12 8-536 0 0,-1 1 1 0 0,1 0-1 0 0,0 1 1 0 0,-1-2-1 0 0,1 1 0 0 0,0 1 1 0 0,-2-1-1 0 0,2 1 1 0 0,-1-2-1 0 0,1 2 1 0 0,-2 0-1 0 0,2 0 1 0 0,-3-1 2145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7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1939 0 0,'0'-2'0'0,"0"0"0"0,0-1 0 0,0-2 0 0,0-3 0 0,0 3 0 0,0-3 0 0,0-4 0 0,0 2 0 0,0-2 0 0,0-1 0 0,0 2 0 0,0 1 0 0,0 2 0 0,0 1 0 0,0 1 0 0,0-1 0 0,0-4 0 0,0-1 0 0,0-2 0 0,0-5 0 0,0-8 0 0,0 0 0 0,0 7 0 0,0 4 0 0,0 0 0 0,0-4 0 0,0-4 0 0,0-28 0 0,0-210 0 0,0-283 0 0,0 483 0 0,0 52 0 0,0 1 0 0,0 1 0 0,0 1 0 0,0 1 0 0,0 0 0 0,0 1 0 0,0 1 0 0,0-2 0 0,0 0 0 0,0-1 0 0,0-45 0 0,0 45 0 0,0-44 0 0,0 42 0 0,0-75 0 0,0 5 0 0,0 51 0 0,0 23 0 0,0-2 0 0,0 1 0 0,0-1 0 0,0 1 0 0,0 0 0 0,0-1 0 0,0-4 0 0,0 4 0 0,0 3 0 0,0-2 0 0,0 0 0 0,0 0 0 0,0 0 0 0,0 0 0 0,0 0 0 0,0 2 0 0,0 1 0 0,0 0 0 0,0-1 0 0,0 1 0 0,0 0 0 0,0 0 0 0,0-2 0 0,0 0 0 0,0 1 0 0,0 0 0 0,0 1 0 0,0-2 0 0,0 2 0 0,0 0 0 0,0 0 0 0,0 0 0 0,0-1 0 0,0 1 0 0,0 0 0 0,0 0 0 0,0 0 0 0,0-1 0 0,0 1 0 0,0 0 0 0,0-1 0 0,0 0 0 0,0 1 0 0,0 0 0 0,0 0 0 0,0-1 0 0,0 1 0 0,0 0 0 0,0 0 0 0,0 0 0 0,0-1 0 0,0 1 0 0,0 0 0 0,0 0 0 0,0 0 0 0,0-1 0 0,0 1 0 0,0 0 0 0,0 1 0 0,0-1 0 0,0 0 0 0,0 0 0 0,0 0 0 0,0-1 0 0,0 1 0 0,0 0 0 0,0 0 0 0,0 1 0 0,0 1 0 0,0-1 0 0,0-1 0 0,0 0 0 0,0 0 0 0,0-1 0 0,0 1 0 0,0 0 0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89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3 104 0 0,'1'0'0'0'0,"-1"-3"0"0"0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 13 208 0 0,'-5'-1'20'0'0,"-2"-2"4"0"0,-1 2-1 0 0,-1-3 21 0 0,2 1 9 0 0,3 2-4 0 0,28 4 5788 0 0,-15 1-5217 0 0,2-3-1 0 0,-2 2 0 0 0,2-2 1 0 0,14 0-1 0 0,-23 1-600 0 0,31-1 749 0 0,-21-1-402 0 0,1 0-1 0 0,1 1 1 0 0,-1 1 0 0 0,0 0 0 0 0,-1 1 0 0 0,15 4-1 0 0,-16-3-109 0 0,-7-3-145 0 0,-2 0-1 0 0,2 1 1 0 0,-1-1-1 0 0,1 0 1 0 0,-1 2-1 0 0,1-2 1 0 0,1 5-1 0 0,-4-6-80 0 0,-1 0 0 0 0,0 0 0 0 0,0 1 0 0 0,0-1 0 0 0,0 0 0 0 0,2 0 1 0 0,-2 1-1 0 0,0-1 0 0 0,0 0 0 0 0,0 2 0 0 0,0-2 0 0 0,0 0 0 0 0,0 0 0 0 0,0 1 0 0 0,0-1 0 0 0,0 0 0 0 0,0 1 0 0 0,0-1 0 0 0,0 0 0 0 0,0 2 0 0 0,0-2 0 0 0,0 0 0 0 0,0 0 0 0 0,-2 1 0 0 0,2-1 0 0 0,0 0 0 0 0,0 1 0 0 0,0-1 0 0 0,-1 0 0 0 0,-10 16 291 0 0,6-10-219 0 0,1 0-58 0 0,-16 17 178 0 0,-9 4 42 0 0,-2-2-14 0 0,-28 31 427 0 0,57-55-613 0 0,-2 2-1 0 0,1-2 1 0 0,-1 2-1 0 0,1-2 0 0 0,-1 1 1 0 0,2-1-1 0 0,-2 0 1 0 0,1 1-1 0 0,-1-1 0 0 0,0-1 1 0 0,-3 1-1 0 0,-5 2 216 0 0,12-3-268 0 0,0 0 0 0 0,-1 0-1 0 0,1 0 1 0 0,0 0 0 0 0,0 0 0 0 0,0 0-1 0 0,-1 1 1 0 0,1-1 0 0 0,0 0-1 0 0,0 0 1 0 0,0 0 0 0 0,0 0-1 0 0,-2 0 1 0 0,2 0 0 0 0,0 0-1 0 0,0 2 1 0 0,0-2 0 0 0,0 0-1 0 0,0 0 1 0 0,0 0 0 0 0,-1 0-1 0 0,1 1 1 0 0,0-1 0 0 0,0 0-1 0 0,0 0 1 0 0,0 0 0 0 0,0 0-1 0 0,0 1 1 0 0,0-1 0 0 0,0 0-1 0 0,0 0 1 0 0,0 0 0 0 0,0 2-1 0 0,0-2 1 0 0,0 0 0 0 0,0 0-1 0 0,0 0 1 0 0,0 1 0 0 0,0-1-1 0 0,0 0 1 0 0,0 1-2 0 0,1-1 0 0 0,-1 0 0 0 0,0 2 0 0 0,0-2 0 0 0,2 0 0 0 0,-2 1 0 0 0,0-1 0 0 0,1 0 0 0 0,-1 1 0 0 0,1-1 0 0 0,-1 0 0 0 0,0 0 0 0 0,2 2 0 0 0,-2-2 0 0 0,1 0 0 0 0,-1 0 0 0 0,0 0 0 0 0,1 0 0 0 0,-1 0 0 0 0,2 1 0 0 0,14 2 25 0 0,0-1 0 0 0,0 0 0 0 0,0-2-1 0 0,-2 1 1 0 0,2-2 0 0 0,0-1 0 0 0,16-2 0 0 0,-6-1 187 0 0,0 1 0 0 0,0 1 1 0 0,34 1 250 0 0,-60 6-316 0 0,0-3-130 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76 1504 0 0,'-1'0'42'0'0,"-3"-1"164"0"0,1-1 137 0 0,-2 0 353 0 0,-12-12 1723 0 0,14 12-2155 0 0,43 2 1796 0 0,100 5 480 0 0,-67-6-1413 0 0,17 11-184 0 0,-37-8 235 0 0,-22 2-404 0 0,-18-3 211 0 0,-10-1-150 0 0,-7 0 308 0 0,-35-13-481 0 0,32 13-590 0 0,1-2 1 0 0,-2 1 0 0 0,1-2-1 0 0,0 2 1 0 0,1-2 0 0 0,-1 1-1 0 0,0-1 1 0 0,1-1 0 0 0,0 1-1 0 0,0-1 1 0 0,-8-6 0 0 0,13 10-49 0 0,0-2 1 0 0,-1 1 0 0 0,1 0 0 0 0,0-1-1 0 0,-1 1 1 0 0,1 0 0 0 0,1-1-1 0 0,-1 1 1 0 0,-1 0 0 0 0,2-1 0 0 0,-1 0-1 0 0,1 0 1 0 0,-1 1 0 0 0,1 0-1 0 0,0-2 1 0 0,-2 0 0 0 0,2 2 17 0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2"/>
    </inkml:context>
    <inkml:brush xml:id="br0">
      <inkml:brushProperty name="width" value="0.1" units="cm"/>
      <inkml:brushProperty name="height" value="0.1" units="cm"/>
      <inkml:brushProperty name="color" value="#70AD47"/>
    </inkml:brush>
  </inkml:definitions>
  <inkml:trace contextRef="#ctx0" brushRef="#br0">37 1436 856 0 0,'0'0'5'0'0,"0"-2"-9"0"0,-7-4 78 0 0,-21-13 207 0 0,27 19-264 0 0,1 0 0 0 0,0 0-1 0 0,0-1 1 0 0,0 1 0 0 0,0 0 0 0 0,0 0-1 0 0,0 0 1 0 0,0 0 0 0 0,0 0 0 0 0,0 0-1 0 0,0-2 1 0 0,0 2 0 0 0,0 0 0 0 0,0 0 0 0 0,0 0-1 0 0,0 0 1 0 0,0-1 0 0 0,0 1 0 0 0,0 0-1 0 0,0 0 1 0 0,0 0 0 0 0,0 0 0 0 0,0 0 0 0 0,0-1-1 0 0,0 1 1 0 0,0 0 0 0 0,0 0 0 0 0,0 0-1 0 0,0 0 1 0 0,0 0 0 0 0,0-2 0 0 0,0 2 0 0 0,0 0-1 0 0,0 0 1 0 0,1 0 0 0 0,-1 0 0 0 0,0 0-1 0 0,0 0 1 0 0,0 0 0 0 0,0 0 0 0 0,0-1 0 0 0,0 1-1 0 0,2 0 1 0 0,-2 0 0 0 0,0 0 0 0 0,0 0-1 0 0,0 0 1 0 0,0 0 0 0 0,0 0 0 0 0,1 0 0 0 0,-1 0-1 0 0,0 0 1 0 0,0 0 0 0 0,0 0 0 0 0,4-3 201 0 0,1-13 47 0 0,-1-1 0 0 0,0 0-1 0 0,-1-1 1 0 0,1-22 0 0 0,0-68 702 0 0,-4 107-956 0 0,5-54 385 0 0,-5 41 321 0 0,0-1-32 0 0,0 0 1 0 0,4-22-1 0 0,-2 30-581 0 0,-2 1 0 0 0,1-1 0 0 0,-1 0 1 0 0,-1-7-1 0 0,1-10 117 0 0,5 6-14 0 0,-4 17-185 0 0,1-2 0 0 0,-2 2 0 0 0,1 0 0 0 0,-1-2 0 0 0,1 2 0 0 0,-1-2 0 0 0,0 2 0 0 0,2-2 0 0 0,-2-1 0 0 0,1-13 122 0 0,0-1-1 0 0,6-26 1 0 0,-7 44-143 0 0,1-4 22 0 0,1-1 15 0 0,-4-38 82 0 0,2 33-118 0 0,0-1-2 0 0,3 3 0 0 0,0 1 0 0 0,-2-2 1 0 0,-1 0 10 0 0,0-1-1 0 0,1 2 1 0 0,1-1-1 0 0,2-10 1 0 0,-3 14 38 0 0,0-2 0 0 0,1 1-1 0 0,-1-13 1 0 0,2 15 25 0 0,2-8 17 0 0,3-9-33 0 0,-5 15-52 0 0,-1-2-3 0 0,1 4 2 0 0,-3 2-1 0 0,1-2 8 0 0,25-50 83 0 0,-21 45-55 0 0,-1-2 0 0 0,1 1 0 0 0,-1-1 0 0 0,3-10 0 0 0,-6 15-27 0 0,1 1 0 0 0,0 0 1 0 0,0-1-1 0 0,0 1 0 0 0,4-6 0 0 0,0-1 15 0 0,14-21 41 0 0,3-3-41 0 0,-18 27-23 0 0,-2 1-1 0 0,0 0 8 0 0,-1 1-2 0 0,4-1-2 0 0,-1 1 0 0 0,44-43 126 0 0,-30 35-54 0 0,-16 15-73 0 0,-1-1-1 0 0,0-1 1 0 0,0 1-1 0 0,0 0 1 0 0,0-2-1 0 0,0 2 1 0 0,0-1 0 0 0,0 1-1 0 0,2-3 1 0 0,-2-3 3 0 0,6 1 12 0 0,26-13 56 0 0,-29 16-68 0 0,-4 2-2 0 0,-1 1 0 0 0,3-1-2 0 0,1-3-2 0 0,-1 0 7 0 0,2 1-8 0 0,0-1-3 0 0,1 0 0 0 0,0 1 0 0 0,1-1 0 0 0,0 0 0 0 0,-1 2 0 0 0,1-1 0 0 0,-2 2 0 0 0,-1-2 0 0 0,0 0 0 0 0,-1 1 0 0 0,1-1 0 0 0,3 2 0 0 0,-2-2 0 0 0,0 0 0 0 0,1 1 0 0 0,0-2 0 0 0,0 1 0 0 0,-2 0 0 0 0,1 2 0 0 0,0 0 0 0 0,1-1 0 0 0,-1 2 0 0 0,-1-1 0 0 0,1-3 0 0 0,2 1 0 0 0,0-1 0 0 0,-1 0 1 0 0,-3 2 6 0 0,1-1 1 0 0,3 2 0 0 0,-1-2 1 0 0,1 2 4 0 0,0 1-3 0 0,-2-2-2 0 0,2 0 0 0 0,17-4 72 0 0,12-8 16 0 0,-36 12-95 0 0,0 2 1 0 0,0 0-1 0 0,0 0 1 0 0,1-1-1 0 0,-1 1 1 0 0,0 0-1 0 0,1 0 1 0 0,-1 0-1 0 0,0 0 1 0 0,0 0-1 0 0,2-1 1 0 0,-2 1-1 0 0,0 0 1 0 0,1 0-1 0 0,-1 0 1 0 0,0 0-1 0 0,0 0 1 0 0,1 0-1 0 0,-1 0 1 0 0,0 0 0 0 0,2 0-1 0 0,-2 0 1 0 0,0 0-1 0 0,1 0 1 0 0,-1 0-1 0 0,0 0 1 0 0,1 0-1 0 0,-1 1 1 0 0,3-1 3 0 0,-2 0 0 0 0,2 1 1 0 0,-2-1-1 0 0,2 0 1 0 0,-2 0-1 0 0,2 0 1 0 0,-2 0-1 0 0,2 0 0 0 0,-2 0 1 0 0,2 0-1 0 0,-2-1 1 0 0,2 1-1 0 0,-2 0 0 0 0,2-1 1 0 0,-2 1-1 0 0,3-3 1 0 0,20-4 43 0 0,-22 7-46 0 0,-1-1-1 0 0,0 1 1 0 0,1 0 0 0 0,-2-1 0 0 0,1 1-1 0 0,0 0 1 0 0,1 0 0 0 0,-1 0-1 0 0,0-2 1 0 0,-1 2 0 0 0,2 0 0 0 0,-1 0-1 0 0,0 0 1 0 0,1 2 0 0 0,0-2-1 0 0,10 0 46 0 0,27-16 58 0 0,-35 14-104 0 0,0 2-2 0 0,0 0 0 0 0,0-2 0 0 0,1-1 0 0 0,1 2 0 0 0,-2-2 0 0 0,0 3 0 0 0,0 0 0 0 0,1-3 0 0 0,2-1 0 0 0,-5 4 0 0 0,2-1 0 0 0,3-2 0 0 0,-2 3 0 0 0,-2 0 0 0 0,0 0 0 0 0,1 0 0 0 0,0-1 0 0 0,1-2 0 0 0,-1 1 0 0 0,-1 0 0 0 0,63 0-87 0 0,-62 2 95 0 0,-1-2 5 0 0,1 2-3 0 0,55-8 684 0 0,-41 8-556 0 0,-15 0-108 0 0,0 0 1 0 0,1-1 0 0 0,-2 1 0 0 0,1-1 0 0 0,0 1 0 0 0,1-2 0 0 0,-2 1-1 0 0,1 0 1 0 0,0-1 0 0 0,-1 1 0 0 0,1 0 0 0 0,0-2 0 0 0,2-1 0 0 0,-4 4-21 0 0,18 0 44 0 0,-18 0-54 0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3"/>
    </inkml:context>
    <inkml:brush xml:id="br0">
      <inkml:brushProperty name="width" value="0.1" units="cm"/>
      <inkml:brushProperty name="height" value="0.1" units="cm"/>
      <inkml:brushProperty name="color" value="#70AD47"/>
    </inkml:brush>
  </inkml:definitions>
  <inkml:trace contextRef="#ctx0" brushRef="#br0">7 19 4200 0 0,'0'-2'129'0'0,"-3"-2"45"0"0,-1-6 776 0 0,4 7-932 0 0,0 3-106 0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4"/>
    </inkml:context>
    <inkml:brush xml:id="br0">
      <inkml:brushProperty name="width" value="0.1" units="cm"/>
      <inkml:brushProperty name="height" value="0.1" units="cm"/>
      <inkml:brushProperty name="color" value="#70AD47"/>
    </inkml:brush>
  </inkml:definitions>
  <inkml:trace contextRef="#ctx0" brushRef="#br0">118 1 2472 0 0,'-1'1'0'0'0,"1"1"3"0"0,0-1-2 0 0,0-1 0 0 0,0 0 0 0 0,0 1 0 0 0,0-1 0 0 0,0 2 1 0 0,1-2-1 0 0,-1 0 0 0 0,0 1 0 0 0,0-1 0 0 0,0 0 0 0 0,2 1 1 0 0,-2-1-1 0 0,0 0 0 0 0,1 2 0 0 0,-1-2 0 0 0,0 0 0 0 0,1 1 1 0 0,-1-1-1 0 0,0 0 0 0 0,2 0 0 0 0,-2 0 0 0 0,0 1 0 0 0,1-1 1 0 0,-1 0-1 0 0,0 0 0 0 0,3 0 0 0 0,6 7 20 0 0,32 49 73 0 0,-17-35 2 0 0,-14-13-37 0 0,-5-1 33 0 0,2 0 1 0 0,-1-1-1 0 0,2 0 1 0 0,11 7-1 0 0,13 12 379 0 0,-20-15-143 0 0,4 7 411 0 0,8 11 523 0 0,-23-25-1112 0 0,2-1 0 0 0,-2 1-1 0 0,2 0 1 0 0,-2-1 0 0 0,1 2-1 0 0,2 6 1 0 0,4 6 637 0 0,-7-14-675 0 0,0 2-1 0 0,1-1 1 0 0,-1 0 0 0 0,-1-1-1 0 0,1 2 1 0 0,1 4-1 0 0,0 10 375 0 0,0-17-454 0 0,-2 0 1 0 0,1 1 0 0 0,-1-1-1 0 0,1 0 1 0 0,1 2 0 0 0,-2-2-1 0 0,1 1 1 0 0,0-1 0 0 0,1 0-1 0 0,-1 1 1 0 0,0-1 0 0 0,1-1-1 0 0,-1 1 1 0 0,0 1 0 0 0,2 0-1 0 0,-2-2 3 0 0,1 0 0 0 0,-2 2 0 0 0,1-1-1 0 0,0-1 1 0 0,1 1 0 0 0,-1-1 0 0 0,-1 2-1 0 0,1-1 1 0 0,-1 0 0 0 0,2-1 0 0 0,-1 2 0 0 0,-1-1-1 0 0,1 0 1 0 0,-1 1 0 0 0,0-1 0 0 0,2 0 0 0 0,-2-1-1 0 0,0 2 1 0 0,1-1 0 0 0,-1 0 0 0 0,0 1-1 0 0,0-1 1 0 0,0 3 0 0 0,0-4-26 0 0,0 0-1 0 0,0 1 1 0 0,0-1-1 0 0,0 0 1 0 0,1 0-1 0 0,-1 0 1 0 0,0 0-1 0 0,0 2 1 0 0,0-2-1 0 0,0 0 1 0 0,0 0-1 0 0,0 0 1 0 0,0 0-1 0 0,2 1 1 0 0,-2-1-1 0 0,0 0 1 0 0,0 0-1 0 0,0 0 1 0 0,0 0-1 0 0,0 0 1 0 0,1 0-1 0 0,-1 0 1 0 0,0 0-1 0 0,0 1 1 0 0,0-1-1 0 0,0 0 1 0 0,1 0-1 0 0,-1 0 1 0 0,0 0-1 0 0,0 0 1 0 0,0 0-1 0 0,2 0 1 0 0,-2 0 15 0 0,0 0 1 0 0,1 0-1 0 0,-1 0 0 0 0,0 0 1 0 0,0 0-1 0 0,1 0 0 0 0,-1 0 1 0 0,0 0-1 0 0,0 0 0 0 0,2 0 1 0 0,-2 0-1 0 0,0 2 0 0 0,0-2 1 0 0,0 0-1 0 0,1 0 1 0 0,-1 0-1 0 0,0 0 0 0 0,0 0 1 0 0,0 1-1 0 0,1-1 0 0 0,-1 0 1 0 0,0 0-1 0 0,0 0 0 0 0,0 1 1 0 0,0-1-1 0 0,0 0 0 0 0,0 0 1 0 0,2 2-1 0 0,-2-2 1 0 0,0 0-1 0 0,0 0 0 0 0,0 0 1 0 0,0 1-1 0 0,0-1 0 0 0,0 1 26 0 0,0-1-41 0 0,0 0 4 0 0,0 3-3 0 0,0-3-2 0 0,-26 24 192 0 0,-16 23 456 0 0,18-23-478 0 0,-36 33 118 0 0,-38 43 246 0 0,42-39-478 0 0,50-54-64 0 0,-4 0 0 0 0,0 1 0 0 0,2 0 0 0 0,1 2 0 0 0,2 1 0 0 0,-1 0 0 0 0,0 1 0 0 0,-4-3 0 0 0,2-2 0 0 0,-1-2 0 0 0,4 2 0 0 0,2-1 0 0 0,0 1 0 0 0,-1-4 0 0 0,2 1 0 0 0,-1-2 2 0 0,2 2 10 0 0,-2-1-2 0 0,0-2-4 0 0,1 3-3 0 0,0-2 4 0 0,2-2 3 0 0,0 2 257 0 0,-1 0-459 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5"/>
    </inkml:context>
    <inkml:brush xml:id="br0">
      <inkml:brushProperty name="width" value="0.05" units="cm"/>
      <inkml:brushProperty name="height" value="0.05" units="cm"/>
      <inkml:brushProperty name="color" value="#4472C4"/>
      <inkml:brushProperty name="ignorePressure" value="1"/>
    </inkml:brush>
  </inkml:definitions>
  <inkml:trace contextRef="#ctx0" brushRef="#br0">1 9 0 0,'0'-5'0'0,"0"1"0"0,0 4 0 0,0 4 0 0,0 0 0 0,0 1 0 0,0 5 0 0,0 3 0 0,0 2 0 0,0-1 0 0,0 5 0 0,0 2 0 0,0 58 0 0,0 2548 0 0,0 69 0 0,0-2687 0 0,0-1 0 0,0-1 0 0,0-3 0 0,0 0 0 0,0 0 0 0,0 2 0 0,0 0 0 0,0-2 0 0,0-2 0 0,0 2 0 0,0 0 0 0,0-1 0 0,0 1 0 0,0 0 0 0,0-3 0 0,0 3 0 0,0-2 0 0,0-1 0 0,0 2 0 0,0-1 0 0,0 1 0 0,0-2 0 0,0 2 0 0,0-2 0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6"/>
    </inkml:context>
    <inkml:brush xml:id="br0">
      <inkml:brushProperty name="width" value="0.05" units="cm"/>
      <inkml:brushProperty name="height" value="0.05" units="cm"/>
      <inkml:brushProperty name="color" value="#4472C4"/>
      <inkml:brushProperty name="ignorePressure" value="1"/>
    </inkml:brush>
  </inkml:definitions>
  <inkml:trace contextRef="#ctx0" brushRef="#br0">2539 25 0 0,'2'-2'0'0,"2"-1"0"0,3-2 0 0,2-2 0 0,2-1 0 0,-12 9 0 0,-6 5 0 0,2-2 0 0,-2 0 0 0,3 0 0 0,-3 0 0 0,-1 1 0 0,-1 2 0 0,0 1 0 0,-2-2 0 0,-1 4 0 0,3-4 0 0,1 0 0 0,1-1 0 0,-1 0 0 0,-1 3 0 0,-3 0 0 0,-6 4 0 0,2 2 0 0,-4-1 0 0,-1 3 0 0,5-4 0 0,3-3 0 0,-3 3 0 0,-6 3 0 0,-51 40 0 0,-1231 895 0 0,611-443 0 0,679-498 0 0,2-1 0 0,-66 51 0 0,68-52 0 0,4-3 0 0,-1 1 0 0,0 0 0 0,1 1 0 0,0-4 0 0,4 1 0 0,-2 0 0 0,0-1 0 0,1 1 0 0,0-2 0 0,1 1 0 0,-2 2 0 0,0-2 0 0,0 1 0 0,2-3 0 0,1 1 0 0,-2 2 0 0,1 0 0 0,-1-2 0 0,-1 2 0 0,1-1 0 0,-1 1 0 0,-1 1 0 0,0-1 0 0,-1 1 0 0,1 1 0 0,-3 0 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7"/>
    </inkml:context>
    <inkml:brush xml:id="br0">
      <inkml:brushProperty name="width" value="0.05" units="cm"/>
      <inkml:brushProperty name="height" value="0.05" units="cm"/>
      <inkml:brushProperty name="color" value="#4472C4"/>
      <inkml:brushProperty name="ignorePressure" value="1"/>
    </inkml:brush>
  </inkml:definitions>
  <inkml:trace contextRef="#ctx0" brushRef="#br0">1 20 0 0,'0'-4'0'0,"0"-5"0"0,0 2 0 0,0 8 0 0,0 2 0 0,0 1 0 0,0 0 0 0,0 0 0 0,0 4 0 0,0 5 0 0,0 9 0 0,0-1 0 0,0 6 0 0,0 1 0 0,0-3 0 0,0-2 0 0,0 3 0 0,0 56 0 0,0 878 0 0,0-951 0 0,0 2 0 0,0-1 0 0,0 0 0 0,0-2 0 0,0-2 0 0,0 2 0 0,0 0 0 0,0-1 0 0,0 0 0 0,0 1 0 0,0 89 0 0,0-90 0 0,0-1 0 0,0 58 0 0,0-53 0 0,0 0 0 0,0-1 0 0,0 2 0 0,0-1 0 0,0 0 0 0,0-2 0 0,0-2 0 0,0-2 0 0,0 151 0 0,0-148 0 0,0-1 0 0,0-2 0 0,0 2 0 0,0 1 0 0,0 0 0 0,0 60 0 0,0-66 0 0,0 4 0 0,0-1 0 0,0 3 0 0,0-1 0 0,0-1 0 0,0 1 0 0,0-2 0 0,0-1 0 0,0 3 0 0,0 0 0 0,0-1 0 0,0 2 0 0,0-1 0 0,0 0 0 0,0 1 0 0,0 1 0 0,0-2 0 0,0-1 0 0,0 0 0 0,0-2 0 0,0 0 0 0,0 0 0 0,0 0 0 0,0-2 0 0,0 2 0 0,0-1 0 0,0 1 0 0,0 0 0 0,0-1 0 0,0 1 0 0,0 0 0 0,0-3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8"/>
    </inkml:context>
    <inkml:brush xml:id="br0">
      <inkml:brushProperty name="width" value="0.05" units="cm"/>
      <inkml:brushProperty name="height" value="0.05" units="cm"/>
      <inkml:brushProperty name="color" value="#4472C4"/>
      <inkml:brushProperty name="ignorePressure" value="1"/>
    </inkml:brush>
  </inkml:definitions>
  <inkml:trace contextRef="#ctx0" brushRef="#br0">2498 1700 0 0,'-1'-1'0'0,"-2"-1"0"0,3 2 0 0,-2-1 0 0,0-2 0 0,0 2 0 0,-1 0 0 0,-5-5 0 0,-1 0 0 0,-1-1 0 0,1 0 0 0,-4-1 0 0,-3-2 0 0,-8-8 0 0,-10-4 0 0,0-1 0 0,0 0 0 0,8 5 0 0,4 3 0 0,2 2 0 0,-4-3 0 0,0 0 0 0,-4-4 0 0,3 2 0 0,2 4 0 0,1-2 0 0,-2 0 0 0,-3-3 0 0,-6-2 0 0,3-1 0 0,5 5 0 0,1 1 0 0,0 0 0 0,0 0 0 0,1 0 0 0,2 1 0 0,-2-1 0 0,-1 0 0 0,-4-2 0 0,2-1 0 0,3 4 0 0,3 2 0 0,4 1 0 0,-5-3 0 0,-6-2 0 0,0-2 0 0,1 2 0 0,-1-2 0 0,4 3 0 0,2 3 0 0,1 0 0 0,-3-3 0 0,-2-2 0 0,2 4 0 0,7 2 0 0,0 1 0 0,-1-1 0 0,-4-3 0 0,-3-1 0 0,1 2 0 0,3-1 0 0,-3 0 0 0,-1-1 0 0,-4-4 0 0,-4-1 0 0,-1-2 0 0,0 1 0 0,3 2 0 0,5 2 0 0,2 2 0 0,-6-2 0 0,-2-4 0 0,-2 0 0 0,2 0 0 0,1 1 0 0,-1 1 0 0,-4-4 0 0,5 3 0 0,2 2 0 0,5 4 0 0,4 2 0 0,-1 0 0 0,-4-3 0 0,0-2 0 0,2 4 0 0,2 0 0 0,4 4 0 0,4 0 0 0,-2 2 0 0,-4-5 0 0,-6-3 0 0,2 1 0 0,8 6 0 0,2 0 0 0,2 2 0 0,1 2 0 0,-2-2 0 0,-1-2 0 0,0 1 0 0,2 1 0 0,2 0 0 0,2 5 0 0,1-2 0 0,-2 0 0 0,2 0 0 0,-2-2 0 0,-1 2 0 0,3 0 0 0,0 0 0 0,-1 0 0 0,0 0 0 0,-1 0 0 0,3 0 0 0,-1 2 0 0,-1-2 0 0,4 1 0 0,-4 0 0 0,0-2 0 0,-2 1 0 0,1-1 0 0,-4-2 0 0,-2-2 0 0,-3-2 0 0,1 0 0 0,3 3 0 0,-1-1 0 0,1 1 0 0,7 4 0 0,-2 0 0 0,-2-1 0 0,1-2 0 0,4 4 0 0,-3-1 0 0,-1-2 0 0,0 2 0 0,4 0 0 0,-1 1 0 0,-1-1 0 0,2 1 0 0,-1-1 0 0,1 3 0 0,3-2 0 0,-2 3 0 0,2-2 0 0,-5-1 0 0,2-1 0 0,-1 1 0 0,0 1 0 0,-1-2 0 0,2 1 0 0,-1-1 0 0,1 1 0 0,0 1 0 0,0-2 0 0,0 2 0 0,1 0 0 0,-1-1 0 0,2 2 0 0,-1-2 0 0,2 3 0 0,-1-1 0 0,1 1 0 0,0-2 0 0,-1 1 0 0,1 1 0 0,0-1 0 0,-1-1 0 0,1 1 0 0,0 1 0 0,-1-1 0 0,0-1 0 0,0 1 0 0,1 1 0 0,0-3 0 0,-2 3 0 0,3-1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05:16.87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1664 0 0 0,'-87'87'0'0,"35"-35"0"0,-23 23 0 0,12-12 0 0,-198 198 0 0,103-103 0 0,149-149 0 0,3-3 0 0,-2 2 0 0,-75 75 0 0,75-75 0 0,-1 1 0 0,3-3 0 0,2-2 0 0,-142 141 0 0,138-136 0 0,1-2 0 0,-1 1 0 0,-1 1 0 0,1-1 0 0,0 0 0 0,-2 2 0 0,2-2 0 0,1-1 0 0,0 0 0 0,0 0 0 0,-1 1 0 0,3-3 0 0,0 0 0 0,0 0 0 0,-1 1 0 0,1-1 0 0,-1 1 0 0,0 0 0 0,-1 1 0 0,0 0 0 0,-2 2 0 0,1-1 0 0,1-1 0 0,-1 1 0 0,-1 1 0 0,2-2 0 0,1-1 0 0,-177 177 0 0,175-175 0 0,0 0 0 0,1-1 0 0,0 0 0 0,0 0 0 0,0 0 0 0,-1 1 0 0,1-1 0 0,-1 1 0 0,3-3 0 0,0 0 0 0,-2 2 0 0,0 0 0 0,-2 2 0 0,0 0 0 0,-32 32 0 0,11-11 0 0,25-25 0 0,-1 1 0 0,1-1 0 0,1-1 0 0,-2 2 0 0,1-1 0 0,1-1 0 0,1-1 0 0,0 0 0 0,0 0 0 0,0 0 0 0,1-1 0 0,1-1 0 0,0 0 0 0,-2 2 0 0,0 0 0 0,0 0 0 0,1-1 0 0,-1 1 0 0,0 0 0 0,0 0 0 0,1-1 0 0,0 0 0 0,1-1 0 0,-2 2 0 0,0 0 0 0,0 0 0 0,0 0 0 0,1-1 0 0,0 0 0 0,0 0 0 0,1-1 0 0,-2 2 0 0,1-1 0 0,1-1 0 0,0 0 0 0,-1 1 0 0,1-1 0 0,0 0 0 0,-1 1 0 0,0 0 0 0,1-1 0 0,0 0 0 0,0 0 0 0,-1 1 0 0,0 0 0 0,0 0 0 0,1-1 0 0,-1 1 0 0,0 0 0 0,1-1 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6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9 1936 0 0,'0'-1'1'0'0,"-3"0"3"0"0,2 1 3 0 0,-4-3 8 0 0,-17-1 45 0 0,17 4-50 0 0,-4 0 481 0 0,15 5 1202 0 0,-4-5-1579 0 0,-2 2 0 0 0,1-2 1 0 0,-1 1-1 0 0,1-1 0 0 0,1 1 0 0 0,-2-1 0 0 0,1 2 0 0 0,-1-2 0 0 0,0 1 0 0 0,1 0 0 0 0,-1-1 1 0 0,2 2-1 0 0,-2-1 0 0 0,0-1 0 0 0,0 1 0 0 0,1 1 0 0 0,-1-1 0 0 0,0-1 0 0 0,0 1 1 0 0,0 2-1 0 0,1 12 329 0 0,3 22 396 0 0,-1 2-1 0 0,-6 58 0 0 0,3-81-657 0 0,-4 45 1090 0 0,-14 83 1 0 0,11-88 412 0 0,7-20 2290 0 0,11-42-3377 0 0,-7 0-501 0 0,-4 5 0 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44 10144 0 0,'-3'-4'-141'0'0,"-6"1"1699"0"0,6 2 29 0 0,16 1-1161 0 0,13-2-378 0 0,0 0 0 0 0,0-2 0 0 0,-1-2 0 0 0,35-10 0 0 0,-57 15-21 0 0,-1 0 0 0 0,2 1-1 0 0,-1-2 1 0 0,1 1 0 0 0,-1 1 0 0 0,-1 0-1 0 0,2 0 1 0 0,-1 0 0 0 0,1 0-1 0 0,-1 0 1 0 0,1 0 0 0 0,-2 0 0 0 0,1 1-1 0 0,1-1 1 0 0,-1 2 0 0 0,1-1 0 0 0,-2 0-1 0 0,1 1 1 0 0,0-1 0 0 0,-1 0-1 0 0,2 1 1 0 0,-1 0 0 0 0,0 0 0 0 0,-2 0-1 0 0,2 0 1 0 0,-1 0 0 0 0,1 1 0 0 0,-2 0-1 0 0,2-2 1 0 0,-2 2 0 0 0,2-1-1 0 0,-2 2 1 0 0,1-1 0 0 0,-1 0 0 0 0,0-1-1 0 0,1 1 1 0 0,-1 1 0 0 0,0-1 0 0 0,-1-1-1 0 0,2 2 1 0 0,-2-1 0 0 0,0 1-1 0 0,0-1 1 0 0,0 6 0 0 0,0 2 51 0 0,-2-1-1 0 0,0 1 1 0 0,0 0-1 0 0,-2-2 1 0 0,2 2 0 0 0,-10 17-1 0 0,-35 58 299 0 0,28-54-232 0 0,-91 131 689 0 0,80-114-347 0 0,21-30-47 0 0,8-12 157 0 0,6-7-67 0 0,6-6-285 0 0,-3 0-156 0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120 6 10256 0 0,'0'0'22'0'0,"-1"2"-29"0"0,-2-4-18 0 0,-2 1 35 0 0,-1 0 125 0 0,2 1 58 0 0,-4-2 53 0 0,-1 1 1 0 0,1 1 0 0 0,-15 0-1 0 0,23 0-239 0 0,0 0 0 0 0,0 0 0 0 0,0 0 0 0 0,-1 0 0 0 0,1 0 0 0 0,0 0-1 0 0,0 0 1 0 0,0 0 0 0 0,0 0 0 0 0,0 0 0 0 0,0 0 0 0 0,0 0 0 0 0,-1 0 0 0 0,1 0 0 0 0,0 0-1 0 0,0 0 1 0 0,0 0 0 0 0,0 0 0 0 0,0 0 0 0 0,0 0 0 0 0,0 0 0 0 0,0 0 0 0 0,0 0-1 0 0,-2 0 1 0 0,2 1 0 0 0,0-1 0 0 0,0 0 0 0 0,0 0 0 0 0,0 0 0 0 0,0 0 0 0 0,0 0-1 0 0,0 0 1 0 0,0 0 0 0 0,0 0 0 0 0,0 0 0 0 0,0 2 0 0 0,0-2 0 0 0,0 0 0 0 0,0 0 0 0 0,0 0-1 0 0,0 0 1 0 0,0 0 0 0 0,0 0 0 0 0,0 0 0 0 0,0 1 0 0 0,0-1 0 0 0,0 0 0 0 0,0 0-1 0 0,0 0 1 0 0,-2 53 571 0 0,-5 1 0 0 0,-16 75 0 0 0,13-81-540 0 0,3 19-18 0 0,7-66-18 0 0,0-1 0 0 0,0 1-1 0 0,0-1 1 0 0,0 0 0 0 0,0 2 0 0 0,1-2-1 0 0,-1 1 1 0 0,0-1 0 0 0,0 1-1 0 0,0-1 1 0 0,0 0 0 0 0,2 2 0 0 0,-2-2-1 0 0,0 1 1 0 0,0-1 0 0 0,1 0-1 0 0,-1 1 1 0 0,0-1 0 0 0,1 0 0 0 0,-1 2-1 0 0,0-2 1 0 0,2 0 0 0 0,-2 0-1 0 0,0 1 1 0 0,1-1 0 0 0,-1 0 0 0 0,1 0-1 0 0,-1 0 1 0 0,0 1 0 0 0,2-1-1 0 0,-2 0 1 0 0,1 0 0 0 0,-1 0 0 0 0,1 0-1 0 0,1 0 0 0 0,-2 0-1 0 0,1-1 1 0 0,-1 1 0 0 0,1 0-1 0 0,-1 0 1 0 0,0 0-1 0 0,2-1 1 0 0,-2 1 0 0 0,1 0-1 0 0,-1-2 1 0 0,0 2-1 0 0,1 0 1 0 0,-1-1 0 0 0,0 1-1 0 0,0-1 1 0 0,2 1-1 0 0,-2 0 1 0 0,0-2 0 0 0,0 2-1 0 0,0-1 1 0 0,1 1-1 0 0,-1-1 1 0 0,0-1 0 0 0,0 1 0 0 0,4-8 1 0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 44 8744 0 0,'-2'0'97'0'0,"1"-3"-26"0"0,-2-1-34 0 0,2 3 4 0 0,1 1-30 0 0,-1 0-1 0 0,1 0 0 0 0,0-1 1 0 0,0 1-1 0 0,0 0 1 0 0,0 0-1 0 0,-2 0 0 0 0,2 0 1 0 0,0 0-1 0 0,0 0 0 0 0,0-2 1 0 0,0 2-1 0 0,0 0 0 0 0,0 0 1 0 0,0 0-1 0 0,-1-1 1 0 0,1 1-1 0 0,0 0 0 0 0,0 0 1 0 0,0 0-1 0 0,0-1 0 0 0,0 1 1 0 0,0 0-1 0 0,0 0 0 0 0,0 0 1 0 0,0-2-1 0 0,0 2 1 0 0,0 0-1 0 0,0 0 0 0 0,0 0 1 0 0,0-1-1 0 0,0 1 0 0 0,0 0 1 0 0,0 0-1 0 0,1 0 0 0 0,-1 0 1 0 0,0-1-1 0 0,0 1 1 0 0,0 0-1 0 0,0 0 0 0 0,0 0 1 0 0,0 0-1 0 0,2-2 0 0 0,-2 2 1 0 0,0 0-1 0 0,0 0 0 0 0,0 0 1 0 0,0 0-1 0 0,0 0 1 0 0,1 0-1 0 0,-1-1 0 0 0,0 1 1 0 0,0 0-1 0 0,1 0 0 0 0,18-5 723 0 0,-14 3-588 0 0,22-3 287 0 0,0 0 0 0 0,1 2 0 0 0,-2 0-1 0 0,2 2 1 0 0,39 5 0 0 0,-63-4-271 0 0,-1 0-1 0 0,1 1 1 0 0,-2-1 0 0 0,2 2-1 0 0,-1-1 1 0 0,1 0 0 0 0,-1 1-1 0 0,-1-1 1 0 0,2 0 0 0 0,-1 2-1 0 0,0-2 1 0 0,-1 2 0 0 0,4 1-1 0 0,-5 11 538 0 0,-1-14-546 0 0</inkml:trace>
  <inkml:trace contextRef="#ctx0" brushRef="#br0" timeOffset="1">10 197 10472 0 0,'-6'-9'450'0'0,"3"4"1092"0"0,14 3-366 0 0,22 1-721 0 0,56-11 0 0 0,-54 7-342 0 0,56-3 1 0 0,-90 8-80 0 0,2 0 1 0 0,-2 0-1 0 0,0 0 1 0 0,1 0-1 0 0,0 1 1 0 0,0-1-1 0 0,-1 0 1 0 0,0 1-1 0 0,1-1 1 0 0,-1 2-1 0 0,0-2 1 0 0,1 1-1 0 0,-1 0 1 0 0,0-1-1 0 0,1 2 0 0 0,-1-1 1 0 0,0 0-1 0 0,1-1 1 0 0,-1 2-1 0 0,0-1 1 0 0,-1 0-1 0 0,2 1 1 0 0,-1-1-1 0 0,-1 0 1 0 0,1 1-1 0 0,-1 0 1 0 0,2 0-1 0 0,-2-1 1 0 0,1 0-1 0 0,-1 1 1 0 0,0-1-1 0 0,0 0 1 0 0,1 2-1 0 0,-1 0 1 0 0,-1 7 29 0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 9064 0 0,'4'4'219'0'0,"-5"-6"-166"0"0,-3-7 423 0 0,37 8 526 0 0,161-1-376 0 0,-190 2-627 0 0,12-1 276 0 0,0 1 0 0 0,0 1 0 0 0,1 1 0 0 0,-1 0 0 0 0,29 8 0 0 0,-37-6-60 0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231 24 6584 0 0,'8'-21'1866'0'0,"-8"21"-1839"0"0,0 0 0 0 0,0 0 0 0 0,0 0 0 0 0,0 0 0 0 0,0 0 0 0 0,0 0 1 0 0,0 0-1 0 0,0-2 0 0 0,0 2 0 0 0,0 0 0 0 0,0 0 0 0 0,0 0 0 0 0,0 0 1 0 0,0 0-1 0 0,-2 0 0 0 0,2 0 0 0 0,0 0 0 0 0,0 0 0 0 0,0 0 0 0 0,0 0 0 0 0,0 0 1 0 0,0-1-1 0 0,0 1 0 0 0,0 0 0 0 0,0 0 0 0 0,-1 0 0 0 0,1 0 0 0 0,0 0 1 0 0,0 0-1 0 0,0 0 0 0 0,0 0 0 0 0,0 0 0 0 0,0 0 0 0 0,0 0 0 0 0,0 0 0 0 0,-1 0 1 0 0,1 0-1 0 0,0 0 0 0 0,0 0 0 0 0,0 0 0 0 0,0 0 0 0 0,0 0 0 0 0,0 0 0 0 0,0 0 1 0 0,0 0-1 0 0,-2 1 0 0 0,2-1 0 0 0,0 0 0 0 0,0 0 0 0 0,0 0 0 0 0,0 0 1 0 0,0 0-1 0 0,0 0 0 0 0,0 0 0 0 0,0 0 0 0 0,-26 22 1151 0 0,22-17-1488 0 0,-36 31 407 0 0,-59 72-1 0 0,88-96-10 0 0,2 0 0 0 0,1 1 0 0 0,-12 19 0 0 0,17-26 13 0 0,1-1 0 0 0,0 2 1 0 0,0-2-1 0 0,0 0 0 0 0,1 2 1 0 0,0-2-1 0 0,-1 2 0 0 0,2-2 1 0 0,-1 2-1 0 0,1-2 0 0 0,0 2 1 0 0,1 5-1 0 0,1-9-31 0 0,-2-2 0 0 0,1 2 0 0 0,-1-1 1 0 0,1 0-1 0 0,1 0 0 0 0,-2 0 0 0 0,1 0 0 0 0,0 0 1 0 0,1-1-1 0 0,-1 2 0 0 0,0-2 0 0 0,2 0 0 0 0,-2 1 0 0 0,1 0 1 0 0,-1 0-1 0 0,2-1 0 0 0,-2 0 0 0 0,2 1 0 0 0,-2-2 0 0 0,2 1 1 0 0,-2 0-1 0 0,2-1 0 0 0,-2 2 0 0 0,2-2 0 0 0,-1 1 0 0 0,0-1 1 0 0,3 1-1 0 0,2-1 32 0 0,-2 2 0 0 0,0-2 0 0 0,1 0-1 0 0,-1 0 1 0 0,0 0 0 0 0,1 0 0 0 0,-1-2 0 0 0,0 1 0 0 0,1 0 0 0 0,7-3 0 0 0,11-7 158 0 0,-4 3 279 0 0,39-21 0 0 0,-53 25-423 0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 69 10256 0 0,'-2'-8'816'0'0,"2"8"-763"0"0,0 0 0 0 0,-2 0 0 0 0,2 0 0 0 0,0 0 0 0 0,0 0 0 0 0,-1 0 0 0 0,1 2 0 0 0,0-2 0 0 0,0 0 0 0 0,0 0 0 0 0,-1 0 0 0 0,1 0 0 0 0,0 0 0 0 0,0 0 0 0 0,-2 0 0 0 0,2 0 0 0 0,0 1 0 0 0,0-1 1 0 0,0 0-1 0 0,-1 0 0 0 0,1 0 0 0 0,0 0 0 0 0,0 1 0 0 0,0-1 0 0 0,0 0 0 0 0,-1 2 0 0 0,-10 12 893 0 0,11-14-1040 0 0,0 3 106 0 0,-28 82 282 0 0,25-73-266 0 0,1-1 0 0 0,0 0 1 0 0,1 1-1 0 0,1-2 0 0 0,0 21 1 0 0,1-16 3 0 0,-1-10 11 0 0,0-1-1 0 0,0 0 1 0 0,2 1-1 0 0,-2-1 1 0 0,1 0-1 0 0,0 2 0 0 0,1-2 1 0 0,2 5-1 0 0,-4-8-26 0 0,1-1 0 0 0,-1 2 0 0 0,1-2 1 0 0,-1 1-1 0 0,2-1 0 0 0,-1 0 0 0 0,-1 1 0 0 0,1-1 0 0 0,-1 0 0 0 0,2 2 0 0 0,-1-2 0 0 0,-1 0 0 0 0,1 0 0 0 0,1 1 1 0 0,-2-1-1 0 0,1 0 0 0 0,0 0 0 0 0,-1 0 0 0 0,2 0 0 0 0,-1 0 0 0 0,-1 0 0 0 0,1 0 0 0 0,1 0 0 0 0,-2 0 0 0 0,1 0 0 0 0,0-1 1 0 0,1 1-1 0 0,22-11 345 0 0,-12 2-270 0 0,-3-1 0 0 0,2 0 0 0 0,-2-1 0 0 0,0-1 0 0 0,-1 1 0 0 0,0-1 0 0 0,0-1 0 0 0,-1 1 0 0 0,0-1 0 0 0,-2 1 0 0 0,0-2 0 0 0,-1 0 0 0 0,2 0 0 0 0,-4 1 0 0 0,4-19 0 0 0,-5 28-67 0 0,-1-1-1 0 0,0-1 1 0 0,0 2-1 0 0,0-1 1 0 0,0 0-1 0 0,0 1 1 0 0,-1-2-1 0 0,-1 2 1 0 0,1-1-1 0 0,0 1 1 0 0,-1-1-1 0 0,-3-7 1 0 0,4 9-13 0 0,-1 2 1 0 0,1-2 0 0 0,0 0 0 0 0,-2 2 0 0 0,2 0-1 0 0,-2-2 1 0 0,2 2 0 0 0,-2-1 0 0 0,2 0-1 0 0,-2 0 1 0 0,2 1 0 0 0,-2 0 0 0 0,0 1 0 0 0,1-2-1 0 0,-1 1 1 0 0,0 0 0 0 0,2 1 0 0 0,-2-2-1 0 0,1 2 1 0 0,-1 0 0 0 0,0 0 0 0 0,1-1 0 0 0,-1 1-1 0 0,-5 1 1 0 0,7-1 1 0 0,-2 2 0 0 0,0-2 0 0 0,2 1 0 0 0,-2-1 0 0 0,1 1 0 0 0,0 1 0 0 0,0-1 0 0 0,0 0 0 0 0,0 1 0 0 0,0-1-1 0 0,0 0 1 0 0,0 1 0 0 0,1-1 0 0 0,0 2 0 0 0,-2-2 0 0 0,2 2 0 0 0,-1-2 0 0 0,1 0 0 0 0,0 2 0 0 0,1 0 0 0 0,-2-2 0 0 0,1 2 0 0 0,1-2 0 0 0,-1 2 0 0 0,1-1 0 0 0,-2 5-1 0 0,2 0 36 0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 17 7448 0 0,'-8'-2'83'0'0,"-2"-1"61"0"0,0 0 15 0 0,-3-1 94 0 0,1 2-9 0 0,4-1-94 0 0,31 15 793 0 0,-22-11-946 0 0,0-1 0 0 0,-1 2 0 0 0,2-2 1 0 0,-1 1-1 0 0,-1-1 0 0 0,1 1 0 0 0,-1 1 0 0 0,2-2 1 0 0,-2 1-1 0 0,1 0 0 0 0,-1-1 0 0 0,1 2 0 0 0,-1-1 1 0 0,0 0-1 0 0,2-1 0 0 0,-2 3 0 0 0,0 0-3 0 0,1-1 1 0 0,-1 1-1 0 0,0 0 0 0 0,0-1 0 0 0,-1 1 1 0 0,1 0-1 0 0,0-1 0 0 0,-2 5 0 0 0,0 2 0 0 0,-1 9-6 0 0,-4 47 188 0 0,5-37 142 0 0,-10 81 1526 0 0,10-3 3522 0 0,0-104-3553 0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 57 8856 0 0,'-5'-2'58'0'0,"-3"-4"36"0"0,0 2 4 0 0,-3-1 57 0 0,-2-3 65 0 0,5 4-77 0 0,11 7 416 0 0,-2-3-532 0 0,0 1 1 0 0,1 0-1 0 0,-1-1 1 0 0,0 2-1 0 0,1-2 0 0 0,-1 0 1 0 0,0 1-1 0 0,1-1 0 0 0,-1 0 1 0 0,0 1-1 0 0,1-1 0 0 0,-1 0 1 0 0,0 0-1 0 0,1 0 1 0 0,-1 0-1 0 0,0 0 0 0 0,3 0 1 0 0,10-1-25 0 0,0-2 0 0 0,1 1 0 0 0,-2-1-1 0 0,15-5 1 0 0,-9 3-25 0 0,0-1-1 0 0,27-2 1 0 0,-40 8 27 0 0,-1-1 1 0 0,0 1-1 0 0,-1 0 1 0 0,2 1-1 0 0,-1-1 1 0 0,0 2-1 0 0,-1-2 1 0 0,2 1-1 0 0,-1 0 1 0 0,-1 2-1 0 0,1-2 1 0 0,-1 2-1 0 0,0-2 1 0 0,7 5-1 0 0,-10-4 55 0 0,2 0 0 0 0,-2 0 0 0 0,2 0 0 0 0,-2 0 0 0 0,1 1 0 0 0,0 0 0 0 0,0-1 0 0 0,-1 0 0 0 0,0 0 0 0 0,1 1 0 0 0,-2 0 0 0 0,1-1 0 0 0,0 1 0 0 0,-1 1 0 0 0,2-1 0 0 0,-2-1 0 0 0,0 1 0 0 0,0 0 0 0 0,0-1 1 0 0,0 1-1 0 0,0 5 0 0 0,-2 7 379 0 0,0-1 0 0 0,-9 28 1 0 0,10-37-394 0 0,-3 7 189 0 0,-2 0 1 0 0,1 0-1 0 0,0-1 0 0 0,-2-1 0 0 0,0 1 1 0 0,-15 20-1 0 0,10-17 259 0 0,-20 36 0 0 0,26-42-242 0 0,1 0 1 0 0,-2 0 0 0 0,1 0-1 0 0,-13 10 1 0 0,14-12 34 0 0,3-5-122 0 0,1 0-87 0 0,1-1 0 0 0,-1 2 0 0 0,1-2 1 0 0,-2 1-1 0 0,2-1 0 0 0,-1 1 0 0 0,1-1 0 0 0,-1 2 1 0 0,1-2-1 0 0,-2 0 0 0 0,1 1 0 0 0,1-1 1 0 0,-1 0-1 0 0,1 0 0 0 0,-2 0 0 0 0,1 1 1 0 0,1-1-1 0 0,-1 0 0 0 0,-1 0 0 0 0,1 0 0 0 0,1 0 1 0 0,-1 0-1 0 0,-1 0 0 0 0,1 0 0 0 0,1 0-6 0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7-16T11:42:07.7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69 11 9936 0 0,'-4'-2'69'0'0,"0"-3"249"0"0,0 1 641 0 0,-1 11 975 0 0,1 3-1657 0 0,0 1 0 0 0,1 1 0 0 0,-2 15 0 0 0,1-6-209 0 0,-12 67 205 0 0,11-63-159 0 0,2-17-47 0 0,2-1-1 0 0,-1 1 1 0 0,1-1 0 0 0,0 9 0 0 0,-2 17 844 0 0,7-30-817 0 0,-3-3-52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5A890-FE4B-4645-BAF4-B6F5A760B32C}" type="datetimeFigureOut">
              <a:rPr lang="en-CA" smtClean="0"/>
              <a:t>2024-12-11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3EBE3-7FCE-4837-A850-00CC55B428C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9111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F3EBE3-7FCE-4837-A850-00CC55B428C6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6335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For a given delta one can compute the derivative of f </a:t>
            </a:r>
            <a:r>
              <a:rPr lang="en-CA" dirty="0" err="1"/>
              <a:t>wrt</a:t>
            </a:r>
            <a:r>
              <a:rPr lang="en-CA" dirty="0"/>
              <a:t> beta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F3EBE3-7FCE-4837-A850-00CC55B428C6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6222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2024-12-11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7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2534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73411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773410" y="3337854"/>
            <a:ext cx="4869744" cy="30402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2"/>
          </p:nvPr>
        </p:nvSpPr>
        <p:spPr>
          <a:xfrm>
            <a:off x="5968074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3337854"/>
            <a:ext cx="4869744" cy="304025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73410" y="979687"/>
            <a:ext cx="10064407" cy="63707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3464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75864" y="2032776"/>
            <a:ext cx="5446278" cy="3931442"/>
          </a:xfrm>
          <a:prstGeom prst="rect">
            <a:avLst/>
          </a:prstGeom>
        </p:spPr>
        <p:txBody>
          <a:bodyPr anchor="ctr"/>
          <a:lstStyle>
            <a:lvl1pPr marL="2286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6365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979688"/>
            <a:ext cx="4182876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68787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7687507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947791" y="979688"/>
            <a:ext cx="7687507" cy="66358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2065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6921889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 rot="5400000">
            <a:off x="7116880" y="3953881"/>
            <a:ext cx="4439522" cy="59731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668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ur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185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ur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5462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ur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4176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ur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ur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5934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2024-12-11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668115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2613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yclotr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5128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RI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343981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son Ha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89605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or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921574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yclotron Grou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394195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fe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979259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ud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959840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376732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mote Handling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06589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Date Placeholder 3"/>
          <p:cNvSpPr txBox="1">
            <a:spLocks/>
          </p:cNvSpPr>
          <p:nvPr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2024-12-11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40321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mote Handling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12481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mote Handling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701012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mote Handling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177894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F NIF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597145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A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099446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PH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3738488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RAG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852085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SOSI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392674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lium Recycl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131516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-1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223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Date Placeholder 3"/>
          <p:cNvSpPr txBox="1">
            <a:spLocks/>
          </p:cNvSpPr>
          <p:nvPr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2024-12-11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-13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53669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CA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326409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CA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350479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er Tap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36687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ign Draf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982826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abbit 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76498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chine Sh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18993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rol Room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8286531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rol Room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520384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rol Room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67404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2024-12-11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206242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per Clip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5631485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73411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773410" y="3337854"/>
            <a:ext cx="4869744" cy="30402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2"/>
          </p:nvPr>
        </p:nvSpPr>
        <p:spPr>
          <a:xfrm>
            <a:off x="5968074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3337854"/>
            <a:ext cx="4869744" cy="304025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73410" y="979687"/>
            <a:ext cx="10064407" cy="63707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3464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1471" y="979687"/>
            <a:ext cx="8953827" cy="65032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1471" y="2032777"/>
            <a:ext cx="8953827" cy="393939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752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8269" y="979688"/>
            <a:ext cx="10231669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3957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5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661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10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86" r:id="rId4"/>
    <p:sldLayoutId id="2147483817" r:id="rId5"/>
    <p:sldLayoutId id="2147483770" r:id="rId6"/>
    <p:sldLayoutId id="2147483784" r:id="rId7"/>
    <p:sldLayoutId id="2147483771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  <p:sldLayoutId id="2147483788" r:id="rId18"/>
    <p:sldLayoutId id="2147483818" r:id="rId19"/>
    <p:sldLayoutId id="2147483785" r:id="rId20"/>
    <p:sldLayoutId id="2147483790" r:id="rId21"/>
    <p:sldLayoutId id="2147483791" r:id="rId22"/>
    <p:sldLayoutId id="2147483793" r:id="rId23"/>
    <p:sldLayoutId id="2147483794" r:id="rId24"/>
    <p:sldLayoutId id="2147483795" r:id="rId25"/>
    <p:sldLayoutId id="2147483798" r:id="rId26"/>
    <p:sldLayoutId id="2147483799" r:id="rId27"/>
    <p:sldLayoutId id="2147483800" r:id="rId28"/>
    <p:sldLayoutId id="2147483801" r:id="rId29"/>
    <p:sldLayoutId id="2147483802" r:id="rId30"/>
    <p:sldLayoutId id="2147483803" r:id="rId31"/>
    <p:sldLayoutId id="2147483804" r:id="rId32"/>
    <p:sldLayoutId id="2147483805" r:id="rId33"/>
    <p:sldLayoutId id="2147483806" r:id="rId34"/>
    <p:sldLayoutId id="2147483807" r:id="rId35"/>
    <p:sldLayoutId id="2147483808" r:id="rId36"/>
    <p:sldLayoutId id="2147483809" r:id="rId37"/>
    <p:sldLayoutId id="2147483810" r:id="rId38"/>
    <p:sldLayoutId id="2147483811" r:id="rId39"/>
    <p:sldLayoutId id="2147483812" r:id="rId40"/>
    <p:sldLayoutId id="2147483813" r:id="rId41"/>
    <p:sldLayoutId id="2147483796" r:id="rId42"/>
    <p:sldLayoutId id="2147483821" r:id="rId43"/>
    <p:sldLayoutId id="2147483823" r:id="rId44"/>
    <p:sldLayoutId id="2147483819" r:id="rId45"/>
    <p:sldLayoutId id="2147483820" r:id="rId46"/>
    <p:sldLayoutId id="2147483814" r:id="rId47"/>
    <p:sldLayoutId id="2147483815" r:id="rId48"/>
    <p:sldLayoutId id="2147483816" r:id="rId49"/>
    <p:sldLayoutId id="2147483824" r:id="rId50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10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5.png"/><Relationship Id="rId2" Type="http://schemas.openxmlformats.org/officeDocument/2006/relationships/hyperlink" Target="https://doi.org/10.5281/zenodo.6366270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7.png"/><Relationship Id="rId5" Type="http://schemas.openxmlformats.org/officeDocument/2006/relationships/image" Target="../media/image236.png"/><Relationship Id="rId4" Type="http://schemas.openxmlformats.org/officeDocument/2006/relationships/image" Target="../media/image9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9.png"/><Relationship Id="rId2" Type="http://schemas.openxmlformats.org/officeDocument/2006/relationships/image" Target="../media/image23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5.09629" TargetMode="External"/><Relationship Id="rId7" Type="http://schemas.openxmlformats.org/officeDocument/2006/relationships/image" Target="../media/image243.png"/><Relationship Id="rId2" Type="http://schemas.openxmlformats.org/officeDocument/2006/relationships/hyperlink" Target="https://journals.aps.org/prd/abstract/10.1103/PhysRevD.107.076017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rxiv.org/abs/2410.21611" TargetMode="External"/><Relationship Id="rId5" Type="http://schemas.openxmlformats.org/officeDocument/2006/relationships/hyperlink" Target="https://iopscience.iop.org/article/10.1088/1748-0221/19/02/P02001" TargetMode="External"/><Relationship Id="rId4" Type="http://schemas.openxmlformats.org/officeDocument/2006/relationships/hyperlink" Target="https://journals.aps.org/prd/abstract/10.1103/PhysRevD.108.072014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iopscience.iop.org/article/10.1088/1748-0221/19/02/P02001" TargetMode="External"/><Relationship Id="rId3" Type="http://schemas.openxmlformats.org/officeDocument/2006/relationships/hyperlink" Target="https://arxiv.org/abs/2308.03847" TargetMode="External"/><Relationship Id="rId7" Type="http://schemas.openxmlformats.org/officeDocument/2006/relationships/hyperlink" Target="https://journals.aps.org/prd/abstract/10.1103/PhysRevD.108.072014" TargetMode="External"/><Relationship Id="rId2" Type="http://schemas.openxmlformats.org/officeDocument/2006/relationships/hyperlink" Target="https://arxiv.org/abs/1712.1032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rxiv.org/abs/2405.09629" TargetMode="External"/><Relationship Id="rId5" Type="http://schemas.openxmlformats.org/officeDocument/2006/relationships/hyperlink" Target="https://arxiv.org/abs/2406.12898" TargetMode="External"/><Relationship Id="rId4" Type="http://schemas.openxmlformats.org/officeDocument/2006/relationships/hyperlink" Target="https://www.dwavesys.com/media/ivelyjij/14-1005a_d_wp_computational_power_consumption_and_speedup.pdf" TargetMode="External"/><Relationship Id="rId9" Type="http://schemas.openxmlformats.org/officeDocument/2006/relationships/image" Target="../media/image24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tif"/><Relationship Id="rId3" Type="http://schemas.openxmlformats.org/officeDocument/2006/relationships/hyperlink" Target="https://www.pngall.com/sticky-note-png/download/51098" TargetMode="External"/><Relationship Id="rId7" Type="http://schemas.openxmlformats.org/officeDocument/2006/relationships/image" Target="../media/image249.tif"/><Relationship Id="rId2" Type="http://schemas.openxmlformats.org/officeDocument/2006/relationships/image" Target="../media/image24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8.tif"/><Relationship Id="rId11" Type="http://schemas.openxmlformats.org/officeDocument/2006/relationships/hyperlink" Target="https://arxiv.org/abs/2410.22870v1" TargetMode="External"/><Relationship Id="rId5" Type="http://schemas.openxmlformats.org/officeDocument/2006/relationships/image" Target="../media/image247.tif"/><Relationship Id="rId10" Type="http://schemas.openxmlformats.org/officeDocument/2006/relationships/hyperlink" Target="https://arxiv.org/abs/2412.04677" TargetMode="External"/><Relationship Id="rId4" Type="http://schemas.openxmlformats.org/officeDocument/2006/relationships/image" Target="../media/image246.jpeg"/><Relationship Id="rId9" Type="http://schemas.openxmlformats.org/officeDocument/2006/relationships/hyperlink" Target="https://link.springer.com/article/10.1140/epjc/s10052-024-13576-x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notesSlide" Target="../notesSlides/notesSlide1.xml"/><Relationship Id="rId7" Type="http://schemas.openxmlformats.org/officeDocument/2006/relationships/hyperlink" Target="http://copyright.cern.ch/" TargetMode="Externa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38.gif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6.png"/><Relationship Id="rId3" Type="http://schemas.openxmlformats.org/officeDocument/2006/relationships/hyperlink" Target="https://arxiv.org/abs/1912.02119" TargetMode="External"/><Relationship Id="rId7" Type="http://schemas.openxmlformats.org/officeDocument/2006/relationships/image" Target="../media/image255.png"/><Relationship Id="rId2" Type="http://schemas.openxmlformats.org/officeDocument/2006/relationships/image" Target="../media/image25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4.png"/><Relationship Id="rId5" Type="http://schemas.openxmlformats.org/officeDocument/2006/relationships/image" Target="../media/image253.png"/><Relationship Id="rId4" Type="http://schemas.openxmlformats.org/officeDocument/2006/relationships/image" Target="../media/image25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2.png"/><Relationship Id="rId3" Type="http://schemas.openxmlformats.org/officeDocument/2006/relationships/image" Target="../media/image257.png"/><Relationship Id="rId7" Type="http://schemas.openxmlformats.org/officeDocument/2006/relationships/image" Target="../media/image26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0.png"/><Relationship Id="rId5" Type="http://schemas.openxmlformats.org/officeDocument/2006/relationships/image" Target="../media/image259.png"/><Relationship Id="rId10" Type="http://schemas.openxmlformats.org/officeDocument/2006/relationships/image" Target="../media/image264.png"/><Relationship Id="rId4" Type="http://schemas.openxmlformats.org/officeDocument/2006/relationships/image" Target="../media/image258.png"/><Relationship Id="rId9" Type="http://schemas.openxmlformats.org/officeDocument/2006/relationships/image" Target="../media/image26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6.png"/><Relationship Id="rId2" Type="http://schemas.openxmlformats.org/officeDocument/2006/relationships/image" Target="../media/image26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9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articles/s43588-023-00526-y" TargetMode="External"/><Relationship Id="rId7" Type="http://schemas.openxmlformats.org/officeDocument/2006/relationships/hyperlink" Target="https://arxiv.org/abs/2305.07284" TargetMode="External"/><Relationship Id="rId2" Type="http://schemas.openxmlformats.org/officeDocument/2006/relationships/hyperlink" Target="https://journals.aps.org/prx/abstract/10.1103/PhysRevX.12.031010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rxiv.org/abs/2101.11132" TargetMode="External"/><Relationship Id="rId5" Type="http://schemas.openxmlformats.org/officeDocument/2006/relationships/hyperlink" Target="https://doi.org/10.1103/PhysRevA.99.032331" TargetMode="External"/><Relationship Id="rId4" Type="http://schemas.openxmlformats.org/officeDocument/2006/relationships/hyperlink" Target="https://doi.org/10.1103/PhysRevA.98.032309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opscience.iop.org/article/10.1088/1748-0221/19/02/P02001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6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3.xml"/><Relationship Id="rId21" Type="http://schemas.openxmlformats.org/officeDocument/2006/relationships/image" Target="../media/image58.png"/><Relationship Id="rId42" Type="http://schemas.openxmlformats.org/officeDocument/2006/relationships/customXml" Target="../ink/ink21.xml"/><Relationship Id="rId47" Type="http://schemas.openxmlformats.org/officeDocument/2006/relationships/image" Target="../media/image71.png"/><Relationship Id="rId63" Type="http://schemas.openxmlformats.org/officeDocument/2006/relationships/image" Target="../media/image79.png"/><Relationship Id="rId68" Type="http://schemas.openxmlformats.org/officeDocument/2006/relationships/customXml" Target="../ink/ink34.xml"/><Relationship Id="rId84" Type="http://schemas.openxmlformats.org/officeDocument/2006/relationships/image" Target="../media/image89.png"/><Relationship Id="rId89" Type="http://schemas.openxmlformats.org/officeDocument/2006/relationships/customXml" Target="../ink/ink45.xml"/><Relationship Id="rId16" Type="http://schemas.openxmlformats.org/officeDocument/2006/relationships/customXml" Target="../ink/ink8.xml"/><Relationship Id="rId11" Type="http://schemas.openxmlformats.org/officeDocument/2006/relationships/image" Target="../media/image53.png"/><Relationship Id="rId32" Type="http://schemas.openxmlformats.org/officeDocument/2006/relationships/customXml" Target="../ink/ink16.xml"/><Relationship Id="rId37" Type="http://schemas.openxmlformats.org/officeDocument/2006/relationships/image" Target="../media/image66.png"/><Relationship Id="rId53" Type="http://schemas.openxmlformats.org/officeDocument/2006/relationships/image" Target="../media/image74.png"/><Relationship Id="rId58" Type="http://schemas.openxmlformats.org/officeDocument/2006/relationships/customXml" Target="../ink/ink29.xml"/><Relationship Id="rId74" Type="http://schemas.openxmlformats.org/officeDocument/2006/relationships/customXml" Target="../ink/ink37.xml"/><Relationship Id="rId79" Type="http://schemas.openxmlformats.org/officeDocument/2006/relationships/image" Target="../media/image87.png"/><Relationship Id="rId102" Type="http://schemas.openxmlformats.org/officeDocument/2006/relationships/image" Target="../media/image99.png"/><Relationship Id="rId5" Type="http://schemas.openxmlformats.org/officeDocument/2006/relationships/image" Target="../media/image50.png"/><Relationship Id="rId90" Type="http://schemas.openxmlformats.org/officeDocument/2006/relationships/image" Target="../media/image92.png"/><Relationship Id="rId95" Type="http://schemas.openxmlformats.org/officeDocument/2006/relationships/customXml" Target="../ink/ink48.xml"/><Relationship Id="rId22" Type="http://schemas.openxmlformats.org/officeDocument/2006/relationships/customXml" Target="../ink/ink11.xml"/><Relationship Id="rId27" Type="http://schemas.openxmlformats.org/officeDocument/2006/relationships/image" Target="../media/image61.png"/><Relationship Id="rId43" Type="http://schemas.openxmlformats.org/officeDocument/2006/relationships/image" Target="../media/image69.png"/><Relationship Id="rId48" Type="http://schemas.openxmlformats.org/officeDocument/2006/relationships/customXml" Target="../ink/ink24.xml"/><Relationship Id="rId64" Type="http://schemas.openxmlformats.org/officeDocument/2006/relationships/customXml" Target="../ink/ink32.xml"/><Relationship Id="rId69" Type="http://schemas.openxmlformats.org/officeDocument/2006/relationships/image" Target="../media/image82.png"/><Relationship Id="rId80" Type="http://schemas.openxmlformats.org/officeDocument/2006/relationships/customXml" Target="../ink/ink40.xml"/><Relationship Id="rId85" Type="http://schemas.openxmlformats.org/officeDocument/2006/relationships/customXml" Target="../ink/ink43.xml"/><Relationship Id="rId12" Type="http://schemas.openxmlformats.org/officeDocument/2006/relationships/customXml" Target="../ink/ink6.xml"/><Relationship Id="rId17" Type="http://schemas.openxmlformats.org/officeDocument/2006/relationships/image" Target="../media/image56.png"/><Relationship Id="rId25" Type="http://schemas.openxmlformats.org/officeDocument/2006/relationships/image" Target="../media/image60.png"/><Relationship Id="rId33" Type="http://schemas.openxmlformats.org/officeDocument/2006/relationships/image" Target="../media/image64.png"/><Relationship Id="rId38" Type="http://schemas.openxmlformats.org/officeDocument/2006/relationships/customXml" Target="../ink/ink19.xml"/><Relationship Id="rId46" Type="http://schemas.openxmlformats.org/officeDocument/2006/relationships/customXml" Target="../ink/ink23.xml"/><Relationship Id="rId59" Type="http://schemas.openxmlformats.org/officeDocument/2006/relationships/image" Target="../media/image77.png"/><Relationship Id="rId67" Type="http://schemas.openxmlformats.org/officeDocument/2006/relationships/image" Target="../media/image81.png"/><Relationship Id="rId103" Type="http://schemas.openxmlformats.org/officeDocument/2006/relationships/image" Target="../media/image100.svg"/><Relationship Id="rId20" Type="http://schemas.openxmlformats.org/officeDocument/2006/relationships/customXml" Target="../ink/ink10.xml"/><Relationship Id="rId41" Type="http://schemas.openxmlformats.org/officeDocument/2006/relationships/image" Target="../media/image68.png"/><Relationship Id="rId54" Type="http://schemas.openxmlformats.org/officeDocument/2006/relationships/customXml" Target="../ink/ink27.xml"/><Relationship Id="rId62" Type="http://schemas.openxmlformats.org/officeDocument/2006/relationships/customXml" Target="../ink/ink31.xml"/><Relationship Id="rId70" Type="http://schemas.openxmlformats.org/officeDocument/2006/relationships/customXml" Target="../ink/ink35.xml"/><Relationship Id="rId75" Type="http://schemas.openxmlformats.org/officeDocument/2006/relationships/image" Target="../media/image85.png"/><Relationship Id="rId83" Type="http://schemas.openxmlformats.org/officeDocument/2006/relationships/customXml" Target="../ink/ink42.xml"/><Relationship Id="rId88" Type="http://schemas.openxmlformats.org/officeDocument/2006/relationships/image" Target="../media/image91.png"/><Relationship Id="rId91" Type="http://schemas.openxmlformats.org/officeDocument/2006/relationships/customXml" Target="../ink/ink46.xml"/><Relationship Id="rId96" Type="http://schemas.openxmlformats.org/officeDocument/2006/relationships/image" Target="../media/image95.png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3.xml"/><Relationship Id="rId15" Type="http://schemas.openxmlformats.org/officeDocument/2006/relationships/image" Target="../media/image55.png"/><Relationship Id="rId23" Type="http://schemas.openxmlformats.org/officeDocument/2006/relationships/image" Target="../media/image59.png"/><Relationship Id="rId28" Type="http://schemas.openxmlformats.org/officeDocument/2006/relationships/customXml" Target="../ink/ink14.xml"/><Relationship Id="rId36" Type="http://schemas.openxmlformats.org/officeDocument/2006/relationships/customXml" Target="../ink/ink18.xml"/><Relationship Id="rId49" Type="http://schemas.openxmlformats.org/officeDocument/2006/relationships/image" Target="../media/image72.png"/><Relationship Id="rId57" Type="http://schemas.openxmlformats.org/officeDocument/2006/relationships/image" Target="../media/image76.png"/><Relationship Id="rId10" Type="http://schemas.openxmlformats.org/officeDocument/2006/relationships/customXml" Target="../ink/ink5.xml"/><Relationship Id="rId31" Type="http://schemas.openxmlformats.org/officeDocument/2006/relationships/image" Target="../media/image63.png"/><Relationship Id="rId44" Type="http://schemas.openxmlformats.org/officeDocument/2006/relationships/customXml" Target="../ink/ink22.xml"/><Relationship Id="rId52" Type="http://schemas.openxmlformats.org/officeDocument/2006/relationships/customXml" Target="../ink/ink26.xml"/><Relationship Id="rId60" Type="http://schemas.openxmlformats.org/officeDocument/2006/relationships/customXml" Target="../ink/ink30.xml"/><Relationship Id="rId65" Type="http://schemas.openxmlformats.org/officeDocument/2006/relationships/image" Target="../media/image80.png"/><Relationship Id="rId73" Type="http://schemas.openxmlformats.org/officeDocument/2006/relationships/image" Target="../media/image84.png"/><Relationship Id="rId78" Type="http://schemas.openxmlformats.org/officeDocument/2006/relationships/customXml" Target="../ink/ink39.xml"/><Relationship Id="rId81" Type="http://schemas.openxmlformats.org/officeDocument/2006/relationships/image" Target="../media/image88.png"/><Relationship Id="rId86" Type="http://schemas.openxmlformats.org/officeDocument/2006/relationships/image" Target="../media/image90.png"/><Relationship Id="rId94" Type="http://schemas.openxmlformats.org/officeDocument/2006/relationships/image" Target="../media/image94.png"/><Relationship Id="rId99" Type="http://schemas.openxmlformats.org/officeDocument/2006/relationships/customXml" Target="../ink/ink50.xml"/><Relationship Id="rId101" Type="http://schemas.openxmlformats.org/officeDocument/2006/relationships/image" Target="../media/image98.png"/><Relationship Id="rId4" Type="http://schemas.openxmlformats.org/officeDocument/2006/relationships/customXml" Target="../ink/ink2.xml"/><Relationship Id="rId9" Type="http://schemas.openxmlformats.org/officeDocument/2006/relationships/image" Target="../media/image52.png"/><Relationship Id="rId13" Type="http://schemas.openxmlformats.org/officeDocument/2006/relationships/image" Target="../media/image54.png"/><Relationship Id="rId18" Type="http://schemas.openxmlformats.org/officeDocument/2006/relationships/customXml" Target="../ink/ink9.xml"/><Relationship Id="rId39" Type="http://schemas.openxmlformats.org/officeDocument/2006/relationships/image" Target="../media/image67.png"/><Relationship Id="rId34" Type="http://schemas.openxmlformats.org/officeDocument/2006/relationships/customXml" Target="../ink/ink17.xml"/><Relationship Id="rId50" Type="http://schemas.openxmlformats.org/officeDocument/2006/relationships/customXml" Target="../ink/ink25.xml"/><Relationship Id="rId55" Type="http://schemas.openxmlformats.org/officeDocument/2006/relationships/image" Target="../media/image75.png"/><Relationship Id="rId76" Type="http://schemas.openxmlformats.org/officeDocument/2006/relationships/customXml" Target="../ink/ink38.xml"/><Relationship Id="rId97" Type="http://schemas.openxmlformats.org/officeDocument/2006/relationships/customXml" Target="../ink/ink49.xml"/><Relationship Id="rId7" Type="http://schemas.openxmlformats.org/officeDocument/2006/relationships/image" Target="../media/image51.png"/><Relationship Id="rId71" Type="http://schemas.openxmlformats.org/officeDocument/2006/relationships/image" Target="../media/image83.png"/><Relationship Id="rId92" Type="http://schemas.openxmlformats.org/officeDocument/2006/relationships/image" Target="../media/image93.png"/><Relationship Id="rId2" Type="http://schemas.openxmlformats.org/officeDocument/2006/relationships/customXml" Target="../ink/ink1.xml"/><Relationship Id="rId29" Type="http://schemas.openxmlformats.org/officeDocument/2006/relationships/image" Target="../media/image62.png"/><Relationship Id="rId24" Type="http://schemas.openxmlformats.org/officeDocument/2006/relationships/customXml" Target="../ink/ink12.xml"/><Relationship Id="rId40" Type="http://schemas.openxmlformats.org/officeDocument/2006/relationships/customXml" Target="../ink/ink20.xml"/><Relationship Id="rId45" Type="http://schemas.openxmlformats.org/officeDocument/2006/relationships/image" Target="../media/image70.png"/><Relationship Id="rId66" Type="http://schemas.openxmlformats.org/officeDocument/2006/relationships/customXml" Target="../ink/ink33.xml"/><Relationship Id="rId87" Type="http://schemas.openxmlformats.org/officeDocument/2006/relationships/customXml" Target="../ink/ink44.xml"/><Relationship Id="rId61" Type="http://schemas.openxmlformats.org/officeDocument/2006/relationships/image" Target="../media/image78.png"/><Relationship Id="rId82" Type="http://schemas.openxmlformats.org/officeDocument/2006/relationships/customXml" Target="../ink/ink41.xml"/><Relationship Id="rId19" Type="http://schemas.openxmlformats.org/officeDocument/2006/relationships/image" Target="../media/image57.png"/><Relationship Id="rId14" Type="http://schemas.openxmlformats.org/officeDocument/2006/relationships/customXml" Target="../ink/ink7.xml"/><Relationship Id="rId30" Type="http://schemas.openxmlformats.org/officeDocument/2006/relationships/customXml" Target="../ink/ink15.xml"/><Relationship Id="rId35" Type="http://schemas.openxmlformats.org/officeDocument/2006/relationships/image" Target="../media/image65.png"/><Relationship Id="rId56" Type="http://schemas.openxmlformats.org/officeDocument/2006/relationships/customXml" Target="../ink/ink28.xml"/><Relationship Id="rId77" Type="http://schemas.openxmlformats.org/officeDocument/2006/relationships/image" Target="../media/image86.png"/><Relationship Id="rId100" Type="http://schemas.openxmlformats.org/officeDocument/2006/relationships/image" Target="../media/image97.png"/><Relationship Id="rId8" Type="http://schemas.openxmlformats.org/officeDocument/2006/relationships/customXml" Target="../ink/ink4.xml"/><Relationship Id="rId51" Type="http://schemas.openxmlformats.org/officeDocument/2006/relationships/image" Target="../media/image73.png"/><Relationship Id="rId72" Type="http://schemas.openxmlformats.org/officeDocument/2006/relationships/customXml" Target="../ink/ink36.xml"/><Relationship Id="rId93" Type="http://schemas.openxmlformats.org/officeDocument/2006/relationships/customXml" Target="../ink/ink47.xml"/><Relationship Id="rId98" Type="http://schemas.openxmlformats.org/officeDocument/2006/relationships/image" Target="../media/image96.png"/><Relationship Id="rId3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107.xml"/><Relationship Id="rId21" Type="http://schemas.openxmlformats.org/officeDocument/2006/relationships/customXml" Target="../ink/ink59.xml"/><Relationship Id="rId42" Type="http://schemas.openxmlformats.org/officeDocument/2006/relationships/image" Target="../media/image119.png"/><Relationship Id="rId63" Type="http://schemas.openxmlformats.org/officeDocument/2006/relationships/customXml" Target="../ink/ink80.xml"/><Relationship Id="rId84" Type="http://schemas.openxmlformats.org/officeDocument/2006/relationships/image" Target="../media/image139.png"/><Relationship Id="rId138" Type="http://schemas.openxmlformats.org/officeDocument/2006/relationships/image" Target="../media/image165.png"/><Relationship Id="rId159" Type="http://schemas.openxmlformats.org/officeDocument/2006/relationships/customXml" Target="../ink/ink128.xml"/><Relationship Id="rId170" Type="http://schemas.openxmlformats.org/officeDocument/2006/relationships/image" Target="../media/image181.png"/><Relationship Id="rId191" Type="http://schemas.openxmlformats.org/officeDocument/2006/relationships/customXml" Target="../ink/ink144.xml"/><Relationship Id="rId205" Type="http://schemas.openxmlformats.org/officeDocument/2006/relationships/customXml" Target="../ink/ink150.xml"/><Relationship Id="rId226" Type="http://schemas.openxmlformats.org/officeDocument/2006/relationships/image" Target="../media/image210.png"/><Relationship Id="rId247" Type="http://schemas.openxmlformats.org/officeDocument/2006/relationships/customXml" Target="../ink/ink171.xml"/><Relationship Id="rId107" Type="http://schemas.openxmlformats.org/officeDocument/2006/relationships/customXml" Target="../ink/ink102.xml"/><Relationship Id="rId11" Type="http://schemas.openxmlformats.org/officeDocument/2006/relationships/customXml" Target="../ink/ink54.xml"/><Relationship Id="rId32" Type="http://schemas.openxmlformats.org/officeDocument/2006/relationships/image" Target="../media/image114.png"/><Relationship Id="rId53" Type="http://schemas.openxmlformats.org/officeDocument/2006/relationships/customXml" Target="../ink/ink75.xml"/><Relationship Id="rId74" Type="http://schemas.openxmlformats.org/officeDocument/2006/relationships/image" Target="../media/image134.png"/><Relationship Id="rId128" Type="http://schemas.openxmlformats.org/officeDocument/2006/relationships/image" Target="../media/image161.png"/><Relationship Id="rId149" Type="http://schemas.openxmlformats.org/officeDocument/2006/relationships/customXml" Target="../ink/ink123.xml"/><Relationship Id="rId5" Type="http://schemas.openxmlformats.org/officeDocument/2006/relationships/customXml" Target="../ink/ink51.xml"/><Relationship Id="rId95" Type="http://schemas.openxmlformats.org/officeDocument/2006/relationships/customXml" Target="../ink/ink96.xml"/><Relationship Id="rId160" Type="http://schemas.openxmlformats.org/officeDocument/2006/relationships/image" Target="../media/image176.png"/><Relationship Id="rId181" Type="http://schemas.openxmlformats.org/officeDocument/2006/relationships/customXml" Target="../ink/ink139.xml"/><Relationship Id="rId216" Type="http://schemas.openxmlformats.org/officeDocument/2006/relationships/image" Target="../media/image205.png"/><Relationship Id="rId237" Type="http://schemas.openxmlformats.org/officeDocument/2006/relationships/customXml" Target="../ink/ink166.xml"/><Relationship Id="rId22" Type="http://schemas.openxmlformats.org/officeDocument/2006/relationships/image" Target="../media/image109.png"/><Relationship Id="rId43" Type="http://schemas.openxmlformats.org/officeDocument/2006/relationships/customXml" Target="../ink/ink70.xml"/><Relationship Id="rId64" Type="http://schemas.openxmlformats.org/officeDocument/2006/relationships/image" Target="../media/image129.png"/><Relationship Id="rId118" Type="http://schemas.openxmlformats.org/officeDocument/2006/relationships/image" Target="../media/image156.png"/><Relationship Id="rId139" Type="http://schemas.openxmlformats.org/officeDocument/2006/relationships/customXml" Target="../ink/ink118.xml"/><Relationship Id="rId85" Type="http://schemas.openxmlformats.org/officeDocument/2006/relationships/customXml" Target="../ink/ink91.xml"/><Relationship Id="rId150" Type="http://schemas.openxmlformats.org/officeDocument/2006/relationships/image" Target="../media/image171.png"/><Relationship Id="rId171" Type="http://schemas.openxmlformats.org/officeDocument/2006/relationships/customXml" Target="../ink/ink134.xml"/><Relationship Id="rId192" Type="http://schemas.openxmlformats.org/officeDocument/2006/relationships/image" Target="../media/image192.png"/><Relationship Id="rId206" Type="http://schemas.openxmlformats.org/officeDocument/2006/relationships/image" Target="../media/image200.png"/><Relationship Id="rId227" Type="http://schemas.openxmlformats.org/officeDocument/2006/relationships/customXml" Target="../ink/ink161.xml"/><Relationship Id="rId248" Type="http://schemas.openxmlformats.org/officeDocument/2006/relationships/image" Target="../media/image221.png"/><Relationship Id="rId12" Type="http://schemas.openxmlformats.org/officeDocument/2006/relationships/image" Target="../media/image104.png"/><Relationship Id="rId33" Type="http://schemas.openxmlformats.org/officeDocument/2006/relationships/customXml" Target="../ink/ink65.xml"/><Relationship Id="rId108" Type="http://schemas.openxmlformats.org/officeDocument/2006/relationships/image" Target="../media/image151.png"/><Relationship Id="rId129" Type="http://schemas.openxmlformats.org/officeDocument/2006/relationships/customXml" Target="../ink/ink113.xml"/><Relationship Id="rId54" Type="http://schemas.openxmlformats.org/officeDocument/2006/relationships/image" Target="../media/image125.png"/><Relationship Id="rId75" Type="http://schemas.openxmlformats.org/officeDocument/2006/relationships/customXml" Target="../ink/ink86.xml"/><Relationship Id="rId96" Type="http://schemas.openxmlformats.org/officeDocument/2006/relationships/image" Target="../media/image145.png"/><Relationship Id="rId140" Type="http://schemas.openxmlformats.org/officeDocument/2006/relationships/image" Target="../media/image166.png"/><Relationship Id="rId161" Type="http://schemas.openxmlformats.org/officeDocument/2006/relationships/customXml" Target="../ink/ink129.xml"/><Relationship Id="rId182" Type="http://schemas.openxmlformats.org/officeDocument/2006/relationships/image" Target="../media/image187.png"/><Relationship Id="rId217" Type="http://schemas.openxmlformats.org/officeDocument/2006/relationships/customXml" Target="../ink/ink156.xml"/><Relationship Id="rId6" Type="http://schemas.openxmlformats.org/officeDocument/2006/relationships/image" Target="../media/image101.png"/><Relationship Id="rId238" Type="http://schemas.openxmlformats.org/officeDocument/2006/relationships/image" Target="../media/image216.png"/><Relationship Id="rId23" Type="http://schemas.openxmlformats.org/officeDocument/2006/relationships/customXml" Target="../ink/ink60.xml"/><Relationship Id="rId119" Type="http://schemas.openxmlformats.org/officeDocument/2006/relationships/customXml" Target="../ink/ink108.xml"/><Relationship Id="rId44" Type="http://schemas.openxmlformats.org/officeDocument/2006/relationships/image" Target="../media/image120.png"/><Relationship Id="rId65" Type="http://schemas.openxmlformats.org/officeDocument/2006/relationships/customXml" Target="../ink/ink81.xml"/><Relationship Id="rId86" Type="http://schemas.openxmlformats.org/officeDocument/2006/relationships/image" Target="../media/image140.png"/><Relationship Id="rId130" Type="http://schemas.openxmlformats.org/officeDocument/2006/relationships/image" Target="../media/image162.png"/><Relationship Id="rId151" Type="http://schemas.openxmlformats.org/officeDocument/2006/relationships/customXml" Target="../ink/ink124.xml"/><Relationship Id="rId172" Type="http://schemas.openxmlformats.org/officeDocument/2006/relationships/image" Target="../media/image182.png"/><Relationship Id="rId193" Type="http://schemas.openxmlformats.org/officeDocument/2006/relationships/customXml" Target="../ink/ink145.xml"/><Relationship Id="rId207" Type="http://schemas.openxmlformats.org/officeDocument/2006/relationships/customXml" Target="../ink/ink151.xml"/><Relationship Id="rId228" Type="http://schemas.openxmlformats.org/officeDocument/2006/relationships/image" Target="../media/image211.png"/><Relationship Id="rId249" Type="http://schemas.openxmlformats.org/officeDocument/2006/relationships/customXml" Target="../ink/ink172.xml"/><Relationship Id="rId13" Type="http://schemas.openxmlformats.org/officeDocument/2006/relationships/customXml" Target="../ink/ink55.xml"/><Relationship Id="rId109" Type="http://schemas.openxmlformats.org/officeDocument/2006/relationships/customXml" Target="../ink/ink103.xml"/><Relationship Id="rId34" Type="http://schemas.openxmlformats.org/officeDocument/2006/relationships/image" Target="../media/image115.png"/><Relationship Id="rId55" Type="http://schemas.openxmlformats.org/officeDocument/2006/relationships/customXml" Target="../ink/ink76.xml"/><Relationship Id="rId76" Type="http://schemas.openxmlformats.org/officeDocument/2006/relationships/image" Target="../media/image135.png"/><Relationship Id="rId97" Type="http://schemas.openxmlformats.org/officeDocument/2006/relationships/customXml" Target="../ink/ink97.xml"/><Relationship Id="rId120" Type="http://schemas.openxmlformats.org/officeDocument/2006/relationships/image" Target="../media/image157.png"/><Relationship Id="rId141" Type="http://schemas.openxmlformats.org/officeDocument/2006/relationships/customXml" Target="../ink/ink119.xml"/><Relationship Id="rId7" Type="http://schemas.openxmlformats.org/officeDocument/2006/relationships/customXml" Target="../ink/ink52.xml"/><Relationship Id="rId162" Type="http://schemas.openxmlformats.org/officeDocument/2006/relationships/image" Target="../media/image177.png"/><Relationship Id="rId183" Type="http://schemas.openxmlformats.org/officeDocument/2006/relationships/customXml" Target="../ink/ink140.xml"/><Relationship Id="rId218" Type="http://schemas.openxmlformats.org/officeDocument/2006/relationships/image" Target="../media/image206.png"/><Relationship Id="rId239" Type="http://schemas.openxmlformats.org/officeDocument/2006/relationships/customXml" Target="../ink/ink167.xml"/><Relationship Id="rId250" Type="http://schemas.openxmlformats.org/officeDocument/2006/relationships/image" Target="../media/image222.png"/><Relationship Id="rId24" Type="http://schemas.openxmlformats.org/officeDocument/2006/relationships/image" Target="../media/image110.png"/><Relationship Id="rId45" Type="http://schemas.openxmlformats.org/officeDocument/2006/relationships/customXml" Target="../ink/ink71.xml"/><Relationship Id="rId66" Type="http://schemas.openxmlformats.org/officeDocument/2006/relationships/image" Target="../media/image130.png"/><Relationship Id="rId87" Type="http://schemas.openxmlformats.org/officeDocument/2006/relationships/customXml" Target="../ink/ink92.xml"/><Relationship Id="rId110" Type="http://schemas.openxmlformats.org/officeDocument/2006/relationships/image" Target="../media/image152.png"/><Relationship Id="rId131" Type="http://schemas.openxmlformats.org/officeDocument/2006/relationships/customXml" Target="../ink/ink114.xml"/><Relationship Id="rId152" Type="http://schemas.openxmlformats.org/officeDocument/2006/relationships/image" Target="../media/image172.png"/><Relationship Id="rId173" Type="http://schemas.openxmlformats.org/officeDocument/2006/relationships/customXml" Target="../ink/ink135.xml"/><Relationship Id="rId194" Type="http://schemas.openxmlformats.org/officeDocument/2006/relationships/image" Target="../media/image193.png"/><Relationship Id="rId208" Type="http://schemas.openxmlformats.org/officeDocument/2006/relationships/image" Target="../media/image201.png"/><Relationship Id="rId229" Type="http://schemas.openxmlformats.org/officeDocument/2006/relationships/customXml" Target="../ink/ink162.xml"/><Relationship Id="rId240" Type="http://schemas.openxmlformats.org/officeDocument/2006/relationships/image" Target="../media/image217.png"/><Relationship Id="rId14" Type="http://schemas.openxmlformats.org/officeDocument/2006/relationships/image" Target="../media/image105.png"/><Relationship Id="rId35" Type="http://schemas.openxmlformats.org/officeDocument/2006/relationships/customXml" Target="../ink/ink66.xml"/><Relationship Id="rId56" Type="http://schemas.openxmlformats.org/officeDocument/2006/relationships/image" Target="../media/image126.png"/><Relationship Id="rId77" Type="http://schemas.openxmlformats.org/officeDocument/2006/relationships/customXml" Target="../ink/ink87.xml"/><Relationship Id="rId100" Type="http://schemas.openxmlformats.org/officeDocument/2006/relationships/image" Target="../media/image147.png"/><Relationship Id="rId8" Type="http://schemas.openxmlformats.org/officeDocument/2006/relationships/image" Target="../media/image102.png"/><Relationship Id="rId98" Type="http://schemas.openxmlformats.org/officeDocument/2006/relationships/image" Target="../media/image146.png"/><Relationship Id="rId121" Type="http://schemas.openxmlformats.org/officeDocument/2006/relationships/customXml" Target="../ink/ink109.xml"/><Relationship Id="rId142" Type="http://schemas.openxmlformats.org/officeDocument/2006/relationships/image" Target="../media/image167.png"/><Relationship Id="rId163" Type="http://schemas.openxmlformats.org/officeDocument/2006/relationships/customXml" Target="../ink/ink130.xml"/><Relationship Id="rId184" Type="http://schemas.openxmlformats.org/officeDocument/2006/relationships/image" Target="../media/image188.png"/><Relationship Id="rId219" Type="http://schemas.openxmlformats.org/officeDocument/2006/relationships/customXml" Target="../ink/ink157.xml"/><Relationship Id="rId230" Type="http://schemas.openxmlformats.org/officeDocument/2006/relationships/image" Target="../media/image212.png"/><Relationship Id="rId251" Type="http://schemas.openxmlformats.org/officeDocument/2006/relationships/image" Target="../media/image223.png"/><Relationship Id="rId25" Type="http://schemas.openxmlformats.org/officeDocument/2006/relationships/customXml" Target="../ink/ink61.xml"/><Relationship Id="rId46" Type="http://schemas.openxmlformats.org/officeDocument/2006/relationships/image" Target="../media/image121.png"/><Relationship Id="rId67" Type="http://schemas.openxmlformats.org/officeDocument/2006/relationships/customXml" Target="../ink/ink82.xml"/><Relationship Id="rId88" Type="http://schemas.openxmlformats.org/officeDocument/2006/relationships/image" Target="../media/image141.png"/><Relationship Id="rId111" Type="http://schemas.openxmlformats.org/officeDocument/2006/relationships/customXml" Target="../ink/ink104.xml"/><Relationship Id="rId132" Type="http://schemas.openxmlformats.org/officeDocument/2006/relationships/image" Target="../media/image163.png"/><Relationship Id="rId153" Type="http://schemas.openxmlformats.org/officeDocument/2006/relationships/customXml" Target="../ink/ink125.xml"/><Relationship Id="rId174" Type="http://schemas.openxmlformats.org/officeDocument/2006/relationships/image" Target="../media/image183.png"/><Relationship Id="rId195" Type="http://schemas.openxmlformats.org/officeDocument/2006/relationships/customXml" Target="../ink/ink146.xml"/><Relationship Id="rId209" Type="http://schemas.openxmlformats.org/officeDocument/2006/relationships/customXml" Target="../ink/ink152.xml"/><Relationship Id="rId220" Type="http://schemas.openxmlformats.org/officeDocument/2006/relationships/image" Target="../media/image207.png"/><Relationship Id="rId241" Type="http://schemas.openxmlformats.org/officeDocument/2006/relationships/customXml" Target="../ink/ink168.xml"/><Relationship Id="rId15" Type="http://schemas.openxmlformats.org/officeDocument/2006/relationships/customXml" Target="../ink/ink56.xml"/><Relationship Id="rId36" Type="http://schemas.openxmlformats.org/officeDocument/2006/relationships/image" Target="../media/image116.png"/><Relationship Id="rId57" Type="http://schemas.openxmlformats.org/officeDocument/2006/relationships/customXml" Target="../ink/ink77.xml"/><Relationship Id="rId78" Type="http://schemas.openxmlformats.org/officeDocument/2006/relationships/image" Target="../media/image136.png"/><Relationship Id="rId99" Type="http://schemas.openxmlformats.org/officeDocument/2006/relationships/customXml" Target="../ink/ink98.xml"/><Relationship Id="rId101" Type="http://schemas.openxmlformats.org/officeDocument/2006/relationships/customXml" Target="../ink/ink99.xml"/><Relationship Id="rId122" Type="http://schemas.openxmlformats.org/officeDocument/2006/relationships/image" Target="../media/image158.png"/><Relationship Id="rId143" Type="http://schemas.openxmlformats.org/officeDocument/2006/relationships/customXml" Target="../ink/ink120.xml"/><Relationship Id="rId164" Type="http://schemas.openxmlformats.org/officeDocument/2006/relationships/image" Target="../media/image178.png"/><Relationship Id="rId185" Type="http://schemas.openxmlformats.org/officeDocument/2006/relationships/customXml" Target="../ink/ink141.xml"/><Relationship Id="rId9" Type="http://schemas.openxmlformats.org/officeDocument/2006/relationships/customXml" Target="../ink/ink53.xml"/><Relationship Id="rId210" Type="http://schemas.openxmlformats.org/officeDocument/2006/relationships/image" Target="../media/image202.png"/><Relationship Id="rId26" Type="http://schemas.openxmlformats.org/officeDocument/2006/relationships/image" Target="../media/image111.png"/><Relationship Id="rId231" Type="http://schemas.openxmlformats.org/officeDocument/2006/relationships/customXml" Target="../ink/ink163.xml"/><Relationship Id="rId252" Type="http://schemas.openxmlformats.org/officeDocument/2006/relationships/image" Target="../media/image224.svg"/><Relationship Id="rId47" Type="http://schemas.openxmlformats.org/officeDocument/2006/relationships/customXml" Target="../ink/ink72.xml"/><Relationship Id="rId68" Type="http://schemas.openxmlformats.org/officeDocument/2006/relationships/image" Target="../media/image131.png"/><Relationship Id="rId89" Type="http://schemas.openxmlformats.org/officeDocument/2006/relationships/customXml" Target="../ink/ink93.xml"/><Relationship Id="rId112" Type="http://schemas.openxmlformats.org/officeDocument/2006/relationships/image" Target="../media/image153.png"/><Relationship Id="rId133" Type="http://schemas.openxmlformats.org/officeDocument/2006/relationships/customXml" Target="../ink/ink115.xml"/><Relationship Id="rId154" Type="http://schemas.openxmlformats.org/officeDocument/2006/relationships/image" Target="../media/image173.png"/><Relationship Id="rId175" Type="http://schemas.openxmlformats.org/officeDocument/2006/relationships/customXml" Target="../ink/ink136.xml"/><Relationship Id="rId196" Type="http://schemas.openxmlformats.org/officeDocument/2006/relationships/image" Target="../media/image194.png"/><Relationship Id="rId200" Type="http://schemas.openxmlformats.org/officeDocument/2006/relationships/image" Target="../media/image196.png"/><Relationship Id="rId16" Type="http://schemas.openxmlformats.org/officeDocument/2006/relationships/image" Target="../media/image106.png"/><Relationship Id="rId221" Type="http://schemas.openxmlformats.org/officeDocument/2006/relationships/customXml" Target="../ink/ink158.xml"/><Relationship Id="rId242" Type="http://schemas.openxmlformats.org/officeDocument/2006/relationships/image" Target="../media/image218.png"/><Relationship Id="rId37" Type="http://schemas.openxmlformats.org/officeDocument/2006/relationships/customXml" Target="../ink/ink67.xml"/><Relationship Id="rId58" Type="http://schemas.openxmlformats.org/officeDocument/2006/relationships/image" Target="../media/image127.png"/><Relationship Id="rId79" Type="http://schemas.openxmlformats.org/officeDocument/2006/relationships/customXml" Target="../ink/ink88.xml"/><Relationship Id="rId102" Type="http://schemas.openxmlformats.org/officeDocument/2006/relationships/image" Target="../media/image148.png"/><Relationship Id="rId123" Type="http://schemas.openxmlformats.org/officeDocument/2006/relationships/customXml" Target="../ink/ink110.xml"/><Relationship Id="rId144" Type="http://schemas.openxmlformats.org/officeDocument/2006/relationships/image" Target="../media/image168.png"/><Relationship Id="rId90" Type="http://schemas.openxmlformats.org/officeDocument/2006/relationships/image" Target="../media/image142.png"/><Relationship Id="rId165" Type="http://schemas.openxmlformats.org/officeDocument/2006/relationships/customXml" Target="../ink/ink131.xml"/><Relationship Id="rId186" Type="http://schemas.openxmlformats.org/officeDocument/2006/relationships/image" Target="../media/image189.png"/><Relationship Id="rId211" Type="http://schemas.openxmlformats.org/officeDocument/2006/relationships/customXml" Target="../ink/ink153.xml"/><Relationship Id="rId232" Type="http://schemas.openxmlformats.org/officeDocument/2006/relationships/image" Target="../media/image213.png"/><Relationship Id="rId253" Type="http://schemas.openxmlformats.org/officeDocument/2006/relationships/image" Target="../media/image225.jpg"/><Relationship Id="rId27" Type="http://schemas.openxmlformats.org/officeDocument/2006/relationships/customXml" Target="../ink/ink62.xml"/><Relationship Id="rId48" Type="http://schemas.openxmlformats.org/officeDocument/2006/relationships/image" Target="../media/image122.png"/><Relationship Id="rId69" Type="http://schemas.openxmlformats.org/officeDocument/2006/relationships/customXml" Target="../ink/ink83.xml"/><Relationship Id="rId113" Type="http://schemas.openxmlformats.org/officeDocument/2006/relationships/customXml" Target="../ink/ink105.xml"/><Relationship Id="rId134" Type="http://schemas.openxmlformats.org/officeDocument/2006/relationships/image" Target="../media/image88.png"/><Relationship Id="rId80" Type="http://schemas.openxmlformats.org/officeDocument/2006/relationships/image" Target="../media/image137.png"/><Relationship Id="rId155" Type="http://schemas.openxmlformats.org/officeDocument/2006/relationships/customXml" Target="../ink/ink126.xml"/><Relationship Id="rId176" Type="http://schemas.openxmlformats.org/officeDocument/2006/relationships/image" Target="../media/image184.png"/><Relationship Id="rId197" Type="http://schemas.openxmlformats.org/officeDocument/2006/relationships/customXml" Target="../ink/ink147.xml"/><Relationship Id="rId201" Type="http://schemas.openxmlformats.org/officeDocument/2006/relationships/image" Target="../media/image197.png"/><Relationship Id="rId222" Type="http://schemas.openxmlformats.org/officeDocument/2006/relationships/image" Target="../media/image208.png"/><Relationship Id="rId243" Type="http://schemas.openxmlformats.org/officeDocument/2006/relationships/customXml" Target="../ink/ink169.xml"/><Relationship Id="rId17" Type="http://schemas.openxmlformats.org/officeDocument/2006/relationships/customXml" Target="../ink/ink57.xml"/><Relationship Id="rId38" Type="http://schemas.openxmlformats.org/officeDocument/2006/relationships/image" Target="../media/image117.png"/><Relationship Id="rId59" Type="http://schemas.openxmlformats.org/officeDocument/2006/relationships/customXml" Target="../ink/ink78.xml"/><Relationship Id="rId103" Type="http://schemas.openxmlformats.org/officeDocument/2006/relationships/customXml" Target="../ink/ink100.xml"/><Relationship Id="rId124" Type="http://schemas.openxmlformats.org/officeDocument/2006/relationships/image" Target="../media/image159.png"/><Relationship Id="rId70" Type="http://schemas.openxmlformats.org/officeDocument/2006/relationships/image" Target="../media/image132.png"/><Relationship Id="rId91" Type="http://schemas.openxmlformats.org/officeDocument/2006/relationships/customXml" Target="../ink/ink94.xml"/><Relationship Id="rId145" Type="http://schemas.openxmlformats.org/officeDocument/2006/relationships/customXml" Target="../ink/ink121.xml"/><Relationship Id="rId166" Type="http://schemas.openxmlformats.org/officeDocument/2006/relationships/image" Target="../media/image179.png"/><Relationship Id="rId187" Type="http://schemas.openxmlformats.org/officeDocument/2006/relationships/customXml" Target="../ink/ink142.xml"/><Relationship Id="rId1" Type="http://schemas.openxmlformats.org/officeDocument/2006/relationships/tags" Target="../tags/tag21.xml"/><Relationship Id="rId212" Type="http://schemas.openxmlformats.org/officeDocument/2006/relationships/image" Target="../media/image203.png"/><Relationship Id="rId233" Type="http://schemas.openxmlformats.org/officeDocument/2006/relationships/customXml" Target="../ink/ink164.xml"/><Relationship Id="rId254" Type="http://schemas.openxmlformats.org/officeDocument/2006/relationships/image" Target="../media/image226.png"/><Relationship Id="rId28" Type="http://schemas.openxmlformats.org/officeDocument/2006/relationships/image" Target="../media/image112.png"/><Relationship Id="rId49" Type="http://schemas.openxmlformats.org/officeDocument/2006/relationships/customXml" Target="../ink/ink73.xml"/><Relationship Id="rId114" Type="http://schemas.openxmlformats.org/officeDocument/2006/relationships/image" Target="../media/image154.png"/><Relationship Id="rId60" Type="http://schemas.openxmlformats.org/officeDocument/2006/relationships/image" Target="../media/image91.png"/><Relationship Id="rId81" Type="http://schemas.openxmlformats.org/officeDocument/2006/relationships/customXml" Target="../ink/ink89.xml"/><Relationship Id="rId135" Type="http://schemas.openxmlformats.org/officeDocument/2006/relationships/customXml" Target="../ink/ink116.xml"/><Relationship Id="rId156" Type="http://schemas.openxmlformats.org/officeDocument/2006/relationships/image" Target="../media/image174.png"/><Relationship Id="rId177" Type="http://schemas.openxmlformats.org/officeDocument/2006/relationships/customXml" Target="../ink/ink137.xml"/><Relationship Id="rId198" Type="http://schemas.openxmlformats.org/officeDocument/2006/relationships/image" Target="../media/image195.png"/><Relationship Id="rId202" Type="http://schemas.openxmlformats.org/officeDocument/2006/relationships/image" Target="../media/image198.png"/><Relationship Id="rId223" Type="http://schemas.openxmlformats.org/officeDocument/2006/relationships/customXml" Target="../ink/ink159.xml"/><Relationship Id="rId244" Type="http://schemas.openxmlformats.org/officeDocument/2006/relationships/image" Target="../media/image219.png"/><Relationship Id="rId18" Type="http://schemas.openxmlformats.org/officeDocument/2006/relationships/image" Target="../media/image107.png"/><Relationship Id="rId39" Type="http://schemas.openxmlformats.org/officeDocument/2006/relationships/customXml" Target="../ink/ink68.xml"/><Relationship Id="rId50" Type="http://schemas.openxmlformats.org/officeDocument/2006/relationships/image" Target="../media/image123.png"/><Relationship Id="rId104" Type="http://schemas.openxmlformats.org/officeDocument/2006/relationships/image" Target="../media/image149.png"/><Relationship Id="rId125" Type="http://schemas.openxmlformats.org/officeDocument/2006/relationships/customXml" Target="../ink/ink111.xml"/><Relationship Id="rId146" Type="http://schemas.openxmlformats.org/officeDocument/2006/relationships/image" Target="../media/image169.png"/><Relationship Id="rId167" Type="http://schemas.openxmlformats.org/officeDocument/2006/relationships/customXml" Target="../ink/ink132.xml"/><Relationship Id="rId188" Type="http://schemas.openxmlformats.org/officeDocument/2006/relationships/image" Target="../media/image190.png"/><Relationship Id="rId71" Type="http://schemas.openxmlformats.org/officeDocument/2006/relationships/customXml" Target="../ink/ink84.xml"/><Relationship Id="rId92" Type="http://schemas.openxmlformats.org/officeDocument/2006/relationships/image" Target="../media/image143.png"/><Relationship Id="rId213" Type="http://schemas.openxmlformats.org/officeDocument/2006/relationships/customXml" Target="../ink/ink154.xml"/><Relationship Id="rId234" Type="http://schemas.openxmlformats.org/officeDocument/2006/relationships/image" Target="../media/image214.png"/><Relationship Id="rId2" Type="http://schemas.openxmlformats.org/officeDocument/2006/relationships/tags" Target="../tags/tag22.xml"/><Relationship Id="rId29" Type="http://schemas.openxmlformats.org/officeDocument/2006/relationships/customXml" Target="../ink/ink63.xml"/><Relationship Id="rId255" Type="http://schemas.openxmlformats.org/officeDocument/2006/relationships/image" Target="../media/image227.png"/><Relationship Id="rId40" Type="http://schemas.openxmlformats.org/officeDocument/2006/relationships/image" Target="../media/image118.png"/><Relationship Id="rId115" Type="http://schemas.openxmlformats.org/officeDocument/2006/relationships/customXml" Target="../ink/ink106.xml"/><Relationship Id="rId136" Type="http://schemas.openxmlformats.org/officeDocument/2006/relationships/image" Target="../media/image164.png"/><Relationship Id="rId157" Type="http://schemas.openxmlformats.org/officeDocument/2006/relationships/customXml" Target="../ink/ink127.xml"/><Relationship Id="rId178" Type="http://schemas.openxmlformats.org/officeDocument/2006/relationships/image" Target="../media/image185.png"/><Relationship Id="rId61" Type="http://schemas.openxmlformats.org/officeDocument/2006/relationships/customXml" Target="../ink/ink79.xml"/><Relationship Id="rId82" Type="http://schemas.openxmlformats.org/officeDocument/2006/relationships/image" Target="../media/image138.png"/><Relationship Id="rId199" Type="http://schemas.openxmlformats.org/officeDocument/2006/relationships/customXml" Target="../ink/ink148.xml"/><Relationship Id="rId203" Type="http://schemas.openxmlformats.org/officeDocument/2006/relationships/customXml" Target="../ink/ink149.xml"/><Relationship Id="rId19" Type="http://schemas.openxmlformats.org/officeDocument/2006/relationships/customXml" Target="../ink/ink58.xml"/><Relationship Id="rId224" Type="http://schemas.openxmlformats.org/officeDocument/2006/relationships/image" Target="../media/image209.png"/><Relationship Id="rId245" Type="http://schemas.openxmlformats.org/officeDocument/2006/relationships/customXml" Target="../ink/ink170.xml"/><Relationship Id="rId30" Type="http://schemas.openxmlformats.org/officeDocument/2006/relationships/image" Target="../media/image113.png"/><Relationship Id="rId105" Type="http://schemas.openxmlformats.org/officeDocument/2006/relationships/customXml" Target="../ink/ink101.xml"/><Relationship Id="rId126" Type="http://schemas.openxmlformats.org/officeDocument/2006/relationships/image" Target="../media/image160.png"/><Relationship Id="rId147" Type="http://schemas.openxmlformats.org/officeDocument/2006/relationships/customXml" Target="../ink/ink122.xml"/><Relationship Id="rId168" Type="http://schemas.openxmlformats.org/officeDocument/2006/relationships/image" Target="../media/image180.png"/><Relationship Id="rId51" Type="http://schemas.openxmlformats.org/officeDocument/2006/relationships/customXml" Target="../ink/ink74.xml"/><Relationship Id="rId72" Type="http://schemas.openxmlformats.org/officeDocument/2006/relationships/image" Target="../media/image133.png"/><Relationship Id="rId93" Type="http://schemas.openxmlformats.org/officeDocument/2006/relationships/customXml" Target="../ink/ink95.xml"/><Relationship Id="rId189" Type="http://schemas.openxmlformats.org/officeDocument/2006/relationships/customXml" Target="../ink/ink143.xml"/><Relationship Id="rId3" Type="http://schemas.openxmlformats.org/officeDocument/2006/relationships/slideLayout" Target="../slideLayouts/slideLayout6.xml"/><Relationship Id="rId214" Type="http://schemas.openxmlformats.org/officeDocument/2006/relationships/image" Target="../media/image204.png"/><Relationship Id="rId235" Type="http://schemas.openxmlformats.org/officeDocument/2006/relationships/customXml" Target="../ink/ink165.xml"/><Relationship Id="rId116" Type="http://schemas.openxmlformats.org/officeDocument/2006/relationships/image" Target="../media/image155.png"/><Relationship Id="rId137" Type="http://schemas.openxmlformats.org/officeDocument/2006/relationships/customXml" Target="../ink/ink117.xml"/><Relationship Id="rId158" Type="http://schemas.openxmlformats.org/officeDocument/2006/relationships/image" Target="../media/image175.png"/><Relationship Id="rId20" Type="http://schemas.openxmlformats.org/officeDocument/2006/relationships/image" Target="../media/image108.png"/><Relationship Id="rId41" Type="http://schemas.openxmlformats.org/officeDocument/2006/relationships/customXml" Target="../ink/ink69.xml"/><Relationship Id="rId62" Type="http://schemas.openxmlformats.org/officeDocument/2006/relationships/image" Target="../media/image128.png"/><Relationship Id="rId83" Type="http://schemas.openxmlformats.org/officeDocument/2006/relationships/customXml" Target="../ink/ink90.xml"/><Relationship Id="rId179" Type="http://schemas.openxmlformats.org/officeDocument/2006/relationships/customXml" Target="../ink/ink138.xml"/><Relationship Id="rId190" Type="http://schemas.openxmlformats.org/officeDocument/2006/relationships/image" Target="../media/image191.png"/><Relationship Id="rId204" Type="http://schemas.openxmlformats.org/officeDocument/2006/relationships/image" Target="../media/image199.png"/><Relationship Id="rId225" Type="http://schemas.openxmlformats.org/officeDocument/2006/relationships/customXml" Target="../ink/ink160.xml"/><Relationship Id="rId246" Type="http://schemas.openxmlformats.org/officeDocument/2006/relationships/image" Target="../media/image220.png"/><Relationship Id="rId106" Type="http://schemas.openxmlformats.org/officeDocument/2006/relationships/image" Target="../media/image150.png"/><Relationship Id="rId127" Type="http://schemas.openxmlformats.org/officeDocument/2006/relationships/customXml" Target="../ink/ink112.xml"/><Relationship Id="rId10" Type="http://schemas.openxmlformats.org/officeDocument/2006/relationships/image" Target="../media/image103.png"/><Relationship Id="rId31" Type="http://schemas.openxmlformats.org/officeDocument/2006/relationships/customXml" Target="../ink/ink64.xml"/><Relationship Id="rId52" Type="http://schemas.openxmlformats.org/officeDocument/2006/relationships/image" Target="../media/image124.png"/><Relationship Id="rId73" Type="http://schemas.openxmlformats.org/officeDocument/2006/relationships/customXml" Target="../ink/ink85.xml"/><Relationship Id="rId94" Type="http://schemas.openxmlformats.org/officeDocument/2006/relationships/image" Target="../media/image144.png"/><Relationship Id="rId148" Type="http://schemas.openxmlformats.org/officeDocument/2006/relationships/image" Target="../media/image170.png"/><Relationship Id="rId169" Type="http://schemas.openxmlformats.org/officeDocument/2006/relationships/customXml" Target="../ink/ink133.xml"/><Relationship Id="rId4" Type="http://schemas.openxmlformats.org/officeDocument/2006/relationships/hyperlink" Target="https://arxiv.org/abs/1805.07349" TargetMode="External"/><Relationship Id="rId180" Type="http://schemas.openxmlformats.org/officeDocument/2006/relationships/image" Target="../media/image186.png"/><Relationship Id="rId215" Type="http://schemas.openxmlformats.org/officeDocument/2006/relationships/customXml" Target="../ink/ink155.xml"/><Relationship Id="rId236" Type="http://schemas.openxmlformats.org/officeDocument/2006/relationships/image" Target="../media/image215.png"/></Relationships>
</file>

<file path=ppt/slides/_rels/slide8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230.xml"/><Relationship Id="rId21" Type="http://schemas.openxmlformats.org/officeDocument/2006/relationships/customXml" Target="../ink/ink182.xml"/><Relationship Id="rId42" Type="http://schemas.openxmlformats.org/officeDocument/2006/relationships/image" Target="../media/image120.png"/><Relationship Id="rId63" Type="http://schemas.openxmlformats.org/officeDocument/2006/relationships/customXml" Target="../ink/ink203.xml"/><Relationship Id="rId84" Type="http://schemas.openxmlformats.org/officeDocument/2006/relationships/image" Target="../media/image144.png"/><Relationship Id="rId138" Type="http://schemas.openxmlformats.org/officeDocument/2006/relationships/image" Target="../media/image170.png"/><Relationship Id="rId159" Type="http://schemas.openxmlformats.org/officeDocument/2006/relationships/customXml" Target="../ink/ink251.xml"/><Relationship Id="rId170" Type="http://schemas.openxmlformats.org/officeDocument/2006/relationships/image" Target="../media/image186.png"/><Relationship Id="rId191" Type="http://schemas.openxmlformats.org/officeDocument/2006/relationships/customXml" Target="../ink/ink267.xml"/><Relationship Id="rId205" Type="http://schemas.openxmlformats.org/officeDocument/2006/relationships/customXml" Target="../ink/ink274.xml"/><Relationship Id="rId107" Type="http://schemas.openxmlformats.org/officeDocument/2006/relationships/customXml" Target="../ink/ink225.xml"/><Relationship Id="rId11" Type="http://schemas.openxmlformats.org/officeDocument/2006/relationships/customXml" Target="../ink/ink177.xml"/><Relationship Id="rId32" Type="http://schemas.openxmlformats.org/officeDocument/2006/relationships/image" Target="../media/image115.png"/><Relationship Id="rId53" Type="http://schemas.openxmlformats.org/officeDocument/2006/relationships/customXml" Target="../ink/ink198.xml"/><Relationship Id="rId74" Type="http://schemas.openxmlformats.org/officeDocument/2006/relationships/image" Target="../media/image139.png"/><Relationship Id="rId128" Type="http://schemas.openxmlformats.org/officeDocument/2006/relationships/image" Target="../media/image165.png"/><Relationship Id="rId149" Type="http://schemas.openxmlformats.org/officeDocument/2006/relationships/customXml" Target="../ink/ink246.xml"/><Relationship Id="rId5" Type="http://schemas.openxmlformats.org/officeDocument/2006/relationships/customXml" Target="../ink/ink174.xml"/><Relationship Id="rId95" Type="http://schemas.openxmlformats.org/officeDocument/2006/relationships/customXml" Target="../ink/ink219.xml"/><Relationship Id="rId160" Type="http://schemas.openxmlformats.org/officeDocument/2006/relationships/image" Target="../media/image181.png"/><Relationship Id="rId181" Type="http://schemas.openxmlformats.org/officeDocument/2006/relationships/customXml" Target="../ink/ink262.xml"/><Relationship Id="rId216" Type="http://schemas.openxmlformats.org/officeDocument/2006/relationships/image" Target="../media/image211.png"/><Relationship Id="rId22" Type="http://schemas.openxmlformats.org/officeDocument/2006/relationships/image" Target="../media/image110.png"/><Relationship Id="rId43" Type="http://schemas.openxmlformats.org/officeDocument/2006/relationships/customXml" Target="../ink/ink193.xml"/><Relationship Id="rId64" Type="http://schemas.openxmlformats.org/officeDocument/2006/relationships/image" Target="../media/image134.png"/><Relationship Id="rId118" Type="http://schemas.openxmlformats.org/officeDocument/2006/relationships/image" Target="../media/image161.png"/><Relationship Id="rId139" Type="http://schemas.openxmlformats.org/officeDocument/2006/relationships/customXml" Target="../ink/ink241.xml"/><Relationship Id="rId85" Type="http://schemas.openxmlformats.org/officeDocument/2006/relationships/customXml" Target="../ink/ink214.xml"/><Relationship Id="rId150" Type="http://schemas.openxmlformats.org/officeDocument/2006/relationships/image" Target="../media/image176.png"/><Relationship Id="rId171" Type="http://schemas.openxmlformats.org/officeDocument/2006/relationships/customXml" Target="../ink/ink257.xml"/><Relationship Id="rId192" Type="http://schemas.openxmlformats.org/officeDocument/2006/relationships/image" Target="../media/image199.png"/><Relationship Id="rId206" Type="http://schemas.openxmlformats.org/officeDocument/2006/relationships/image" Target="../media/image206.png"/><Relationship Id="rId12" Type="http://schemas.openxmlformats.org/officeDocument/2006/relationships/image" Target="../media/image105.png"/><Relationship Id="rId33" Type="http://schemas.openxmlformats.org/officeDocument/2006/relationships/customXml" Target="../ink/ink188.xml"/><Relationship Id="rId108" Type="http://schemas.openxmlformats.org/officeDocument/2006/relationships/image" Target="../media/image156.png"/><Relationship Id="rId129" Type="http://schemas.openxmlformats.org/officeDocument/2006/relationships/customXml" Target="../ink/ink236.xml"/><Relationship Id="rId54" Type="http://schemas.openxmlformats.org/officeDocument/2006/relationships/image" Target="../media/image126.png"/><Relationship Id="rId75" Type="http://schemas.openxmlformats.org/officeDocument/2006/relationships/customXml" Target="../ink/ink209.xml"/><Relationship Id="rId96" Type="http://schemas.openxmlformats.org/officeDocument/2006/relationships/image" Target="../media/image150.png"/><Relationship Id="rId140" Type="http://schemas.openxmlformats.org/officeDocument/2006/relationships/image" Target="../media/image171.png"/><Relationship Id="rId161" Type="http://schemas.openxmlformats.org/officeDocument/2006/relationships/customXml" Target="../ink/ink252.xml"/><Relationship Id="rId182" Type="http://schemas.openxmlformats.org/officeDocument/2006/relationships/image" Target="../media/image192.png"/><Relationship Id="rId217" Type="http://schemas.openxmlformats.org/officeDocument/2006/relationships/customXml" Target="../ink/ink280.xml"/><Relationship Id="rId6" Type="http://schemas.openxmlformats.org/officeDocument/2006/relationships/image" Target="../media/image102.png"/><Relationship Id="rId23" Type="http://schemas.openxmlformats.org/officeDocument/2006/relationships/customXml" Target="../ink/ink183.xml"/><Relationship Id="rId119" Type="http://schemas.openxmlformats.org/officeDocument/2006/relationships/customXml" Target="../ink/ink231.xml"/><Relationship Id="rId44" Type="http://schemas.openxmlformats.org/officeDocument/2006/relationships/image" Target="../media/image121.png"/><Relationship Id="rId65" Type="http://schemas.openxmlformats.org/officeDocument/2006/relationships/customXml" Target="../ink/ink204.xml"/><Relationship Id="rId86" Type="http://schemas.openxmlformats.org/officeDocument/2006/relationships/image" Target="../media/image145.png"/><Relationship Id="rId130" Type="http://schemas.openxmlformats.org/officeDocument/2006/relationships/image" Target="../media/image166.png"/><Relationship Id="rId151" Type="http://schemas.openxmlformats.org/officeDocument/2006/relationships/customXml" Target="../ink/ink247.xml"/><Relationship Id="rId172" Type="http://schemas.openxmlformats.org/officeDocument/2006/relationships/image" Target="../media/image187.png"/><Relationship Id="rId193" Type="http://schemas.openxmlformats.org/officeDocument/2006/relationships/customXml" Target="../ink/ink268.xml"/><Relationship Id="rId207" Type="http://schemas.openxmlformats.org/officeDocument/2006/relationships/customXml" Target="../ink/ink275.xml"/><Relationship Id="rId13" Type="http://schemas.openxmlformats.org/officeDocument/2006/relationships/customXml" Target="../ink/ink178.xml"/><Relationship Id="rId109" Type="http://schemas.openxmlformats.org/officeDocument/2006/relationships/customXml" Target="../ink/ink226.xml"/><Relationship Id="rId34" Type="http://schemas.openxmlformats.org/officeDocument/2006/relationships/image" Target="../media/image116.png"/><Relationship Id="rId55" Type="http://schemas.openxmlformats.org/officeDocument/2006/relationships/customXml" Target="../ink/ink199.xml"/><Relationship Id="rId76" Type="http://schemas.openxmlformats.org/officeDocument/2006/relationships/image" Target="../media/image140.png"/><Relationship Id="rId97" Type="http://schemas.openxmlformats.org/officeDocument/2006/relationships/customXml" Target="../ink/ink220.xml"/><Relationship Id="rId120" Type="http://schemas.openxmlformats.org/officeDocument/2006/relationships/image" Target="../media/image162.png"/><Relationship Id="rId141" Type="http://schemas.openxmlformats.org/officeDocument/2006/relationships/customXml" Target="../ink/ink242.xml"/><Relationship Id="rId7" Type="http://schemas.openxmlformats.org/officeDocument/2006/relationships/customXml" Target="../ink/ink175.xml"/><Relationship Id="rId162" Type="http://schemas.openxmlformats.org/officeDocument/2006/relationships/image" Target="../media/image182.png"/><Relationship Id="rId183" Type="http://schemas.openxmlformats.org/officeDocument/2006/relationships/customXml" Target="../ink/ink263.xml"/><Relationship Id="rId218" Type="http://schemas.openxmlformats.org/officeDocument/2006/relationships/image" Target="../media/image212.png"/><Relationship Id="rId24" Type="http://schemas.openxmlformats.org/officeDocument/2006/relationships/image" Target="../media/image111.png"/><Relationship Id="rId45" Type="http://schemas.openxmlformats.org/officeDocument/2006/relationships/customXml" Target="../ink/ink194.xml"/><Relationship Id="rId66" Type="http://schemas.openxmlformats.org/officeDocument/2006/relationships/image" Target="../media/image135.png"/><Relationship Id="rId87" Type="http://schemas.openxmlformats.org/officeDocument/2006/relationships/customXml" Target="../ink/ink215.xml"/><Relationship Id="rId110" Type="http://schemas.openxmlformats.org/officeDocument/2006/relationships/image" Target="../media/image157.png"/><Relationship Id="rId131" Type="http://schemas.openxmlformats.org/officeDocument/2006/relationships/customXml" Target="../ink/ink237.xml"/><Relationship Id="rId152" Type="http://schemas.openxmlformats.org/officeDocument/2006/relationships/image" Target="../media/image177.png"/><Relationship Id="rId173" Type="http://schemas.openxmlformats.org/officeDocument/2006/relationships/customXml" Target="../ink/ink258.xml"/><Relationship Id="rId194" Type="http://schemas.openxmlformats.org/officeDocument/2006/relationships/image" Target="../media/image200.png"/><Relationship Id="rId208" Type="http://schemas.openxmlformats.org/officeDocument/2006/relationships/image" Target="../media/image207.png"/><Relationship Id="rId14" Type="http://schemas.openxmlformats.org/officeDocument/2006/relationships/image" Target="../media/image106.png"/><Relationship Id="rId35" Type="http://schemas.openxmlformats.org/officeDocument/2006/relationships/customXml" Target="../ink/ink189.xml"/><Relationship Id="rId56" Type="http://schemas.openxmlformats.org/officeDocument/2006/relationships/image" Target="../media/image129.png"/><Relationship Id="rId77" Type="http://schemas.openxmlformats.org/officeDocument/2006/relationships/customXml" Target="../ink/ink210.xml"/><Relationship Id="rId100" Type="http://schemas.openxmlformats.org/officeDocument/2006/relationships/image" Target="../media/image152.png"/><Relationship Id="rId8" Type="http://schemas.openxmlformats.org/officeDocument/2006/relationships/image" Target="../media/image103.png"/><Relationship Id="rId98" Type="http://schemas.openxmlformats.org/officeDocument/2006/relationships/image" Target="../media/image151.png"/><Relationship Id="rId121" Type="http://schemas.openxmlformats.org/officeDocument/2006/relationships/customXml" Target="../ink/ink232.xml"/><Relationship Id="rId142" Type="http://schemas.openxmlformats.org/officeDocument/2006/relationships/image" Target="../media/image172.png"/><Relationship Id="rId163" Type="http://schemas.openxmlformats.org/officeDocument/2006/relationships/customXml" Target="../ink/ink253.xml"/><Relationship Id="rId184" Type="http://schemas.openxmlformats.org/officeDocument/2006/relationships/image" Target="../media/image193.png"/><Relationship Id="rId219" Type="http://schemas.openxmlformats.org/officeDocument/2006/relationships/customXml" Target="../ink/ink281.xml"/><Relationship Id="rId3" Type="http://schemas.openxmlformats.org/officeDocument/2006/relationships/customXml" Target="../ink/ink173.xml"/><Relationship Id="rId214" Type="http://schemas.openxmlformats.org/officeDocument/2006/relationships/image" Target="../media/image210.png"/><Relationship Id="rId25" Type="http://schemas.openxmlformats.org/officeDocument/2006/relationships/customXml" Target="../ink/ink184.xml"/><Relationship Id="rId46" Type="http://schemas.openxmlformats.org/officeDocument/2006/relationships/image" Target="../media/image122.png"/><Relationship Id="rId67" Type="http://schemas.openxmlformats.org/officeDocument/2006/relationships/customXml" Target="../ink/ink205.xml"/><Relationship Id="rId116" Type="http://schemas.openxmlformats.org/officeDocument/2006/relationships/image" Target="../media/image160.png"/><Relationship Id="rId137" Type="http://schemas.openxmlformats.org/officeDocument/2006/relationships/customXml" Target="../ink/ink240.xml"/><Relationship Id="rId158" Type="http://schemas.openxmlformats.org/officeDocument/2006/relationships/image" Target="../media/image180.png"/><Relationship Id="rId20" Type="http://schemas.openxmlformats.org/officeDocument/2006/relationships/image" Target="../media/image109.png"/><Relationship Id="rId41" Type="http://schemas.openxmlformats.org/officeDocument/2006/relationships/customXml" Target="../ink/ink192.xml"/><Relationship Id="rId62" Type="http://schemas.openxmlformats.org/officeDocument/2006/relationships/image" Target="../media/image133.png"/><Relationship Id="rId83" Type="http://schemas.openxmlformats.org/officeDocument/2006/relationships/customXml" Target="../ink/ink213.xml"/><Relationship Id="rId88" Type="http://schemas.openxmlformats.org/officeDocument/2006/relationships/image" Target="../media/image146.png"/><Relationship Id="rId111" Type="http://schemas.openxmlformats.org/officeDocument/2006/relationships/customXml" Target="../ink/ink227.xml"/><Relationship Id="rId132" Type="http://schemas.openxmlformats.org/officeDocument/2006/relationships/image" Target="../media/image167.png"/><Relationship Id="rId153" Type="http://schemas.openxmlformats.org/officeDocument/2006/relationships/customXml" Target="../ink/ink248.xml"/><Relationship Id="rId174" Type="http://schemas.openxmlformats.org/officeDocument/2006/relationships/image" Target="../media/image188.png"/><Relationship Id="rId179" Type="http://schemas.openxmlformats.org/officeDocument/2006/relationships/customXml" Target="../ink/ink261.xml"/><Relationship Id="rId195" Type="http://schemas.openxmlformats.org/officeDocument/2006/relationships/customXml" Target="../ink/ink269.xml"/><Relationship Id="rId209" Type="http://schemas.openxmlformats.org/officeDocument/2006/relationships/customXml" Target="../ink/ink276.xml"/><Relationship Id="rId190" Type="http://schemas.openxmlformats.org/officeDocument/2006/relationships/image" Target="../media/image196.png"/><Relationship Id="rId204" Type="http://schemas.openxmlformats.org/officeDocument/2006/relationships/image" Target="../media/image205.png"/><Relationship Id="rId220" Type="http://schemas.openxmlformats.org/officeDocument/2006/relationships/image" Target="../media/image213.png"/><Relationship Id="rId225" Type="http://schemas.openxmlformats.org/officeDocument/2006/relationships/image" Target="../media/image231.png"/><Relationship Id="rId15" Type="http://schemas.openxmlformats.org/officeDocument/2006/relationships/customXml" Target="../ink/ink179.xml"/><Relationship Id="rId36" Type="http://schemas.openxmlformats.org/officeDocument/2006/relationships/image" Target="../media/image117.png"/><Relationship Id="rId57" Type="http://schemas.openxmlformats.org/officeDocument/2006/relationships/customXml" Target="../ink/ink200.xml"/><Relationship Id="rId106" Type="http://schemas.openxmlformats.org/officeDocument/2006/relationships/image" Target="../media/image155.png"/><Relationship Id="rId127" Type="http://schemas.openxmlformats.org/officeDocument/2006/relationships/customXml" Target="../ink/ink235.xml"/><Relationship Id="rId10" Type="http://schemas.openxmlformats.org/officeDocument/2006/relationships/image" Target="../media/image104.png"/><Relationship Id="rId31" Type="http://schemas.openxmlformats.org/officeDocument/2006/relationships/customXml" Target="../ink/ink187.xml"/><Relationship Id="rId52" Type="http://schemas.openxmlformats.org/officeDocument/2006/relationships/image" Target="../media/image125.png"/><Relationship Id="rId73" Type="http://schemas.openxmlformats.org/officeDocument/2006/relationships/customXml" Target="../ink/ink208.xml"/><Relationship Id="rId78" Type="http://schemas.openxmlformats.org/officeDocument/2006/relationships/image" Target="../media/image141.png"/><Relationship Id="rId94" Type="http://schemas.openxmlformats.org/officeDocument/2006/relationships/image" Target="../media/image149.png"/><Relationship Id="rId99" Type="http://schemas.openxmlformats.org/officeDocument/2006/relationships/customXml" Target="../ink/ink221.xml"/><Relationship Id="rId101" Type="http://schemas.openxmlformats.org/officeDocument/2006/relationships/customXml" Target="../ink/ink222.xml"/><Relationship Id="rId122" Type="http://schemas.openxmlformats.org/officeDocument/2006/relationships/image" Target="../media/image163.png"/><Relationship Id="rId143" Type="http://schemas.openxmlformats.org/officeDocument/2006/relationships/customXml" Target="../ink/ink243.xml"/><Relationship Id="rId148" Type="http://schemas.openxmlformats.org/officeDocument/2006/relationships/image" Target="../media/image175.png"/><Relationship Id="rId164" Type="http://schemas.openxmlformats.org/officeDocument/2006/relationships/image" Target="../media/image183.png"/><Relationship Id="rId169" Type="http://schemas.openxmlformats.org/officeDocument/2006/relationships/customXml" Target="../ink/ink256.xml"/><Relationship Id="rId185" Type="http://schemas.openxmlformats.org/officeDocument/2006/relationships/customXml" Target="../ink/ink264.xml"/><Relationship Id="rId4" Type="http://schemas.openxmlformats.org/officeDocument/2006/relationships/image" Target="../media/image101.png"/><Relationship Id="rId9" Type="http://schemas.openxmlformats.org/officeDocument/2006/relationships/customXml" Target="../ink/ink176.xml"/><Relationship Id="rId180" Type="http://schemas.openxmlformats.org/officeDocument/2006/relationships/image" Target="../media/image191.png"/><Relationship Id="rId210" Type="http://schemas.openxmlformats.org/officeDocument/2006/relationships/image" Target="../media/image208.png"/><Relationship Id="rId215" Type="http://schemas.openxmlformats.org/officeDocument/2006/relationships/customXml" Target="../ink/ink279.xml"/><Relationship Id="rId26" Type="http://schemas.openxmlformats.org/officeDocument/2006/relationships/image" Target="../media/image112.png"/><Relationship Id="rId47" Type="http://schemas.openxmlformats.org/officeDocument/2006/relationships/customXml" Target="../ink/ink195.xml"/><Relationship Id="rId68" Type="http://schemas.openxmlformats.org/officeDocument/2006/relationships/image" Target="../media/image136.png"/><Relationship Id="rId89" Type="http://schemas.openxmlformats.org/officeDocument/2006/relationships/customXml" Target="../ink/ink216.xml"/><Relationship Id="rId112" Type="http://schemas.openxmlformats.org/officeDocument/2006/relationships/image" Target="../media/image158.png"/><Relationship Id="rId133" Type="http://schemas.openxmlformats.org/officeDocument/2006/relationships/customXml" Target="../ink/ink238.xml"/><Relationship Id="rId154" Type="http://schemas.openxmlformats.org/officeDocument/2006/relationships/image" Target="../media/image178.png"/><Relationship Id="rId175" Type="http://schemas.openxmlformats.org/officeDocument/2006/relationships/customXml" Target="../ink/ink259.xml"/><Relationship Id="rId196" Type="http://schemas.openxmlformats.org/officeDocument/2006/relationships/image" Target="../media/image201.png"/><Relationship Id="rId200" Type="http://schemas.openxmlformats.org/officeDocument/2006/relationships/image" Target="../media/image203.png"/><Relationship Id="rId16" Type="http://schemas.openxmlformats.org/officeDocument/2006/relationships/image" Target="../media/image107.png"/><Relationship Id="rId221" Type="http://schemas.openxmlformats.org/officeDocument/2006/relationships/image" Target="../media/image228.jpeg"/><Relationship Id="rId37" Type="http://schemas.openxmlformats.org/officeDocument/2006/relationships/customXml" Target="../ink/ink190.xml"/><Relationship Id="rId58" Type="http://schemas.openxmlformats.org/officeDocument/2006/relationships/image" Target="../media/image130.png"/><Relationship Id="rId79" Type="http://schemas.openxmlformats.org/officeDocument/2006/relationships/customXml" Target="../ink/ink211.xml"/><Relationship Id="rId102" Type="http://schemas.openxmlformats.org/officeDocument/2006/relationships/image" Target="../media/image153.png"/><Relationship Id="rId123" Type="http://schemas.openxmlformats.org/officeDocument/2006/relationships/customXml" Target="../ink/ink233.xml"/><Relationship Id="rId144" Type="http://schemas.openxmlformats.org/officeDocument/2006/relationships/image" Target="../media/image173.png"/><Relationship Id="rId90" Type="http://schemas.openxmlformats.org/officeDocument/2006/relationships/image" Target="../media/image147.png"/><Relationship Id="rId165" Type="http://schemas.openxmlformats.org/officeDocument/2006/relationships/customXml" Target="../ink/ink254.xml"/><Relationship Id="rId186" Type="http://schemas.openxmlformats.org/officeDocument/2006/relationships/image" Target="../media/image194.png"/><Relationship Id="rId211" Type="http://schemas.openxmlformats.org/officeDocument/2006/relationships/customXml" Target="../ink/ink277.xml"/><Relationship Id="rId27" Type="http://schemas.openxmlformats.org/officeDocument/2006/relationships/customXml" Target="../ink/ink185.xml"/><Relationship Id="rId48" Type="http://schemas.openxmlformats.org/officeDocument/2006/relationships/image" Target="../media/image123.png"/><Relationship Id="rId69" Type="http://schemas.openxmlformats.org/officeDocument/2006/relationships/customXml" Target="../ink/ink206.xml"/><Relationship Id="rId113" Type="http://schemas.openxmlformats.org/officeDocument/2006/relationships/customXml" Target="../ink/ink228.xml"/><Relationship Id="rId134" Type="http://schemas.openxmlformats.org/officeDocument/2006/relationships/image" Target="../media/image168.png"/><Relationship Id="rId80" Type="http://schemas.openxmlformats.org/officeDocument/2006/relationships/image" Target="../media/image142.png"/><Relationship Id="rId155" Type="http://schemas.openxmlformats.org/officeDocument/2006/relationships/customXml" Target="../ink/ink249.xml"/><Relationship Id="rId176" Type="http://schemas.openxmlformats.org/officeDocument/2006/relationships/image" Target="../media/image189.png"/><Relationship Id="rId197" Type="http://schemas.openxmlformats.org/officeDocument/2006/relationships/customXml" Target="../ink/ink270.xml"/><Relationship Id="rId201" Type="http://schemas.openxmlformats.org/officeDocument/2006/relationships/customXml" Target="../ink/ink272.xml"/><Relationship Id="rId222" Type="http://schemas.openxmlformats.org/officeDocument/2006/relationships/hyperlink" Target="https://arxiv.org/abs/1912.02119" TargetMode="External"/><Relationship Id="rId17" Type="http://schemas.openxmlformats.org/officeDocument/2006/relationships/customXml" Target="../ink/ink180.xml"/><Relationship Id="rId38" Type="http://schemas.openxmlformats.org/officeDocument/2006/relationships/image" Target="../media/image118.png"/><Relationship Id="rId59" Type="http://schemas.openxmlformats.org/officeDocument/2006/relationships/customXml" Target="../ink/ink201.xml"/><Relationship Id="rId103" Type="http://schemas.openxmlformats.org/officeDocument/2006/relationships/customXml" Target="../ink/ink223.xml"/><Relationship Id="rId124" Type="http://schemas.openxmlformats.org/officeDocument/2006/relationships/image" Target="../media/image88.png"/><Relationship Id="rId70" Type="http://schemas.openxmlformats.org/officeDocument/2006/relationships/image" Target="../media/image137.png"/><Relationship Id="rId91" Type="http://schemas.openxmlformats.org/officeDocument/2006/relationships/customXml" Target="../ink/ink217.xml"/><Relationship Id="rId145" Type="http://schemas.openxmlformats.org/officeDocument/2006/relationships/customXml" Target="../ink/ink244.xml"/><Relationship Id="rId166" Type="http://schemas.openxmlformats.org/officeDocument/2006/relationships/image" Target="../media/image184.png"/><Relationship Id="rId187" Type="http://schemas.openxmlformats.org/officeDocument/2006/relationships/customXml" Target="../ink/ink265.xml"/><Relationship Id="rId1" Type="http://schemas.openxmlformats.org/officeDocument/2006/relationships/slideLayout" Target="../slideLayouts/slideLayout6.xml"/><Relationship Id="rId212" Type="http://schemas.openxmlformats.org/officeDocument/2006/relationships/image" Target="../media/image209.png"/><Relationship Id="rId28" Type="http://schemas.openxmlformats.org/officeDocument/2006/relationships/image" Target="../media/image113.png"/><Relationship Id="rId49" Type="http://schemas.openxmlformats.org/officeDocument/2006/relationships/customXml" Target="../ink/ink196.xml"/><Relationship Id="rId114" Type="http://schemas.openxmlformats.org/officeDocument/2006/relationships/image" Target="../media/image159.png"/><Relationship Id="rId60" Type="http://schemas.openxmlformats.org/officeDocument/2006/relationships/image" Target="../media/image131.png"/><Relationship Id="rId81" Type="http://schemas.openxmlformats.org/officeDocument/2006/relationships/customXml" Target="../ink/ink212.xml"/><Relationship Id="rId135" Type="http://schemas.openxmlformats.org/officeDocument/2006/relationships/customXml" Target="../ink/ink239.xml"/><Relationship Id="rId156" Type="http://schemas.openxmlformats.org/officeDocument/2006/relationships/image" Target="../media/image179.png"/><Relationship Id="rId177" Type="http://schemas.openxmlformats.org/officeDocument/2006/relationships/customXml" Target="../ink/ink260.xml"/><Relationship Id="rId198" Type="http://schemas.openxmlformats.org/officeDocument/2006/relationships/image" Target="../media/image202.png"/><Relationship Id="rId202" Type="http://schemas.openxmlformats.org/officeDocument/2006/relationships/image" Target="../media/image204.png"/><Relationship Id="rId223" Type="http://schemas.openxmlformats.org/officeDocument/2006/relationships/image" Target="../media/image229.png"/><Relationship Id="rId18" Type="http://schemas.openxmlformats.org/officeDocument/2006/relationships/image" Target="../media/image108.png"/><Relationship Id="rId39" Type="http://schemas.openxmlformats.org/officeDocument/2006/relationships/customXml" Target="../ink/ink191.xml"/><Relationship Id="rId50" Type="http://schemas.openxmlformats.org/officeDocument/2006/relationships/image" Target="../media/image124.png"/><Relationship Id="rId104" Type="http://schemas.openxmlformats.org/officeDocument/2006/relationships/image" Target="../media/image154.png"/><Relationship Id="rId125" Type="http://schemas.openxmlformats.org/officeDocument/2006/relationships/customXml" Target="../ink/ink234.xml"/><Relationship Id="rId146" Type="http://schemas.openxmlformats.org/officeDocument/2006/relationships/image" Target="../media/image174.png"/><Relationship Id="rId167" Type="http://schemas.openxmlformats.org/officeDocument/2006/relationships/customXml" Target="../ink/ink255.xml"/><Relationship Id="rId188" Type="http://schemas.openxmlformats.org/officeDocument/2006/relationships/image" Target="../media/image195.png"/><Relationship Id="rId71" Type="http://schemas.openxmlformats.org/officeDocument/2006/relationships/customXml" Target="../ink/ink207.xml"/><Relationship Id="rId92" Type="http://schemas.openxmlformats.org/officeDocument/2006/relationships/image" Target="../media/image148.png"/><Relationship Id="rId213" Type="http://schemas.openxmlformats.org/officeDocument/2006/relationships/customXml" Target="../ink/ink278.xml"/><Relationship Id="rId2" Type="http://schemas.openxmlformats.org/officeDocument/2006/relationships/hyperlink" Target="https://arxiv.org/abs/1805.07349" TargetMode="External"/><Relationship Id="rId29" Type="http://schemas.openxmlformats.org/officeDocument/2006/relationships/customXml" Target="../ink/ink186.xml"/><Relationship Id="rId40" Type="http://schemas.openxmlformats.org/officeDocument/2006/relationships/image" Target="../media/image119.png"/><Relationship Id="rId115" Type="http://schemas.openxmlformats.org/officeDocument/2006/relationships/customXml" Target="../ink/ink229.xml"/><Relationship Id="rId136" Type="http://schemas.openxmlformats.org/officeDocument/2006/relationships/image" Target="../media/image169.png"/><Relationship Id="rId157" Type="http://schemas.openxmlformats.org/officeDocument/2006/relationships/customXml" Target="../ink/ink250.xml"/><Relationship Id="rId178" Type="http://schemas.openxmlformats.org/officeDocument/2006/relationships/image" Target="../media/image190.png"/><Relationship Id="rId61" Type="http://schemas.openxmlformats.org/officeDocument/2006/relationships/customXml" Target="../ink/ink202.xml"/><Relationship Id="rId82" Type="http://schemas.openxmlformats.org/officeDocument/2006/relationships/image" Target="../media/image143.png"/><Relationship Id="rId199" Type="http://schemas.openxmlformats.org/officeDocument/2006/relationships/customXml" Target="../ink/ink271.xml"/><Relationship Id="rId203" Type="http://schemas.openxmlformats.org/officeDocument/2006/relationships/customXml" Target="../ink/ink273.xml"/><Relationship Id="rId19" Type="http://schemas.openxmlformats.org/officeDocument/2006/relationships/customXml" Target="../ink/ink181.xml"/><Relationship Id="rId224" Type="http://schemas.openxmlformats.org/officeDocument/2006/relationships/image" Target="../media/image230.png"/><Relationship Id="rId30" Type="http://schemas.openxmlformats.org/officeDocument/2006/relationships/image" Target="../media/image114.png"/><Relationship Id="rId105" Type="http://schemas.openxmlformats.org/officeDocument/2006/relationships/customXml" Target="../ink/ink224.xml"/><Relationship Id="rId126" Type="http://schemas.openxmlformats.org/officeDocument/2006/relationships/image" Target="../media/image164.png"/><Relationship Id="rId147" Type="http://schemas.openxmlformats.org/officeDocument/2006/relationships/customXml" Target="../ink/ink245.xml"/><Relationship Id="rId168" Type="http://schemas.openxmlformats.org/officeDocument/2006/relationships/image" Target="../media/image185.png"/><Relationship Id="rId51" Type="http://schemas.openxmlformats.org/officeDocument/2006/relationships/customXml" Target="../ink/ink197.xml"/><Relationship Id="rId72" Type="http://schemas.openxmlformats.org/officeDocument/2006/relationships/image" Target="../media/image138.png"/><Relationship Id="rId93" Type="http://schemas.openxmlformats.org/officeDocument/2006/relationships/customXml" Target="../ink/ink218.xml"/><Relationship Id="rId189" Type="http://schemas.openxmlformats.org/officeDocument/2006/relationships/customXml" Target="../ink/ink26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3.png"/><Relationship Id="rId2" Type="http://schemas.openxmlformats.org/officeDocument/2006/relationships/image" Target="../media/image23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1.png"/><Relationship Id="rId4" Type="http://schemas.openxmlformats.org/officeDocument/2006/relationships/image" Target="../media/image2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F7751-7D5E-4A7B-A16A-D5CBF7EBB6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166" y="1443634"/>
            <a:ext cx="3937851" cy="2082023"/>
          </a:xfrm>
        </p:spPr>
        <p:txBody>
          <a:bodyPr>
            <a:normAutofit fontScale="90000"/>
          </a:bodyPr>
          <a:lstStyle/>
          <a:p>
            <a:r>
              <a:rPr lang="en-US" dirty="0"/>
              <a:t>Calorimetric simulation with quantum computers: the energy perspective</a:t>
            </a:r>
            <a:br>
              <a:rPr lang="en-CA" dirty="0"/>
            </a:br>
            <a:br>
              <a:rPr lang="en-CA" dirty="0"/>
            </a:br>
            <a:endParaRPr lang="en-CA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3322AE1-B3CC-AB40-8F61-08EC55F0F861}"/>
              </a:ext>
            </a:extLst>
          </p:cNvPr>
          <p:cNvSpPr txBox="1">
            <a:spLocks/>
          </p:cNvSpPr>
          <p:nvPr/>
        </p:nvSpPr>
        <p:spPr>
          <a:xfrm>
            <a:off x="557375" y="4775977"/>
            <a:ext cx="3937851" cy="2082023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sz="2400" dirty="0"/>
              <a:t>W. Fedorko</a:t>
            </a:r>
          </a:p>
          <a:p>
            <a:endParaRPr lang="en-CA" sz="2400" dirty="0"/>
          </a:p>
          <a:p>
            <a:r>
              <a:rPr lang="en-CA" sz="2400" dirty="0"/>
              <a:t>WLCG Sustainability Workshop 2024</a:t>
            </a:r>
            <a:br>
              <a:rPr lang="en-CA" sz="2400" dirty="0"/>
            </a:br>
            <a:br>
              <a:rPr lang="en-CA" sz="2400" dirty="0"/>
            </a:b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278097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E891-F143-22CE-86DF-9E194DEC7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5" y="87285"/>
            <a:ext cx="9286163" cy="1542732"/>
          </a:xfrm>
        </p:spPr>
        <p:txBody>
          <a:bodyPr>
            <a:normAutofit/>
          </a:bodyPr>
          <a:lstStyle/>
          <a:p>
            <a:r>
              <a:rPr lang="en-CA" sz="3200" dirty="0"/>
              <a:t>The dataset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706B3-F9BD-2CD4-F42E-1290B2216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909" y="858650"/>
            <a:ext cx="11398294" cy="4942795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CA" sz="2400" dirty="0" err="1">
                <a:hlinkClick r:id="rId2"/>
              </a:rPr>
              <a:t>CaloChallenge</a:t>
            </a:r>
            <a:r>
              <a:rPr lang="en-CA" sz="2400" dirty="0"/>
              <a:t> ‘Dataset 2’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400" dirty="0"/>
              <a:t>100k Electrons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400" dirty="0"/>
              <a:t>1GeV – 1TeV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400" dirty="0" err="1"/>
              <a:t>Voxelized</a:t>
            </a:r>
            <a:r>
              <a:rPr lang="en-CA" sz="2400" dirty="0"/>
              <a:t> cylinder 45 layers x 9 radial x 16 azimuthal – 6480 voxels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400" dirty="0"/>
              <a:t>Simulated from 1</a:t>
            </a:r>
            <a:r>
              <a:rPr lang="en-CA" sz="2400" baseline="30000" dirty="0"/>
              <a:t>st</a:t>
            </a:r>
            <a:r>
              <a:rPr lang="en-CA" sz="2400" dirty="0"/>
              <a:t> principles (GEANT 4)</a:t>
            </a:r>
          </a:p>
          <a:p>
            <a:endParaRPr lang="en-CA" sz="2400" baseline="30000" dirty="0">
              <a:sym typeface="Wingdings" panose="05000000000000000000" pitchFamily="2" charset="2"/>
            </a:endParaRPr>
          </a:p>
          <a:p>
            <a:endParaRPr lang="en-CA" sz="2400" dirty="0">
              <a:sym typeface="Wingdings" panose="05000000000000000000" pitchFamily="2" charset="2"/>
            </a:endParaRPr>
          </a:p>
          <a:p>
            <a:endParaRPr lang="en-CA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CA" sz="2400" dirty="0">
              <a:sym typeface="Wingdings" panose="05000000000000000000" pitchFamily="2" charset="2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CFF93FE-3889-6F43-7DDC-F6BAEECA7B5C}"/>
              </a:ext>
            </a:extLst>
          </p:cNvPr>
          <p:cNvSpPr txBox="1">
            <a:spLocks/>
          </p:cNvSpPr>
          <p:nvPr/>
        </p:nvSpPr>
        <p:spPr>
          <a:xfrm>
            <a:off x="830427" y="5801445"/>
            <a:ext cx="7997790" cy="1428686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CA" sz="1400" dirty="0"/>
          </a:p>
          <a:p>
            <a:pPr marL="0" indent="0">
              <a:buNone/>
            </a:pPr>
            <a:endParaRPr lang="en-CA" sz="1400" dirty="0"/>
          </a:p>
          <a:p>
            <a:endParaRPr lang="en-CA" sz="1100" dirty="0"/>
          </a:p>
        </p:txBody>
      </p:sp>
      <p:grpSp>
        <p:nvGrpSpPr>
          <p:cNvPr id="4" name="Group">
            <a:extLst>
              <a:ext uri="{FF2B5EF4-FFF2-40B4-BE49-F238E27FC236}">
                <a16:creationId xmlns:a16="http://schemas.microsoft.com/office/drawing/2014/main" id="{4A1992B5-E007-1F46-87CB-50EC43A8733F}"/>
              </a:ext>
            </a:extLst>
          </p:cNvPr>
          <p:cNvGrpSpPr/>
          <p:nvPr/>
        </p:nvGrpSpPr>
        <p:grpSpPr>
          <a:xfrm>
            <a:off x="55241" y="3370656"/>
            <a:ext cx="4993377" cy="3487344"/>
            <a:chOff x="0" y="0"/>
            <a:chExt cx="13090712" cy="8794841"/>
          </a:xfrm>
        </p:grpSpPr>
        <p:pic>
          <p:nvPicPr>
            <p:cNvPr id="5" name="Screenshot 2023-10-16 at 9.44.34 AM.png" descr="Screenshot 2023-10-16 at 9.44.34 AM.png">
              <a:extLst>
                <a:ext uri="{FF2B5EF4-FFF2-40B4-BE49-F238E27FC236}">
                  <a16:creationId xmlns:a16="http://schemas.microsoft.com/office/drawing/2014/main" id="{B1A3B5AA-1369-33EC-392C-055B27EF9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3289" r="13289" b="58496"/>
            <a:stretch>
              <a:fillRect/>
            </a:stretch>
          </p:blipFill>
          <p:spPr>
            <a:xfrm>
              <a:off x="0" y="0"/>
              <a:ext cx="13090713" cy="87948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dataset_visualization.png" descr="dataset_visualization.png">
              <a:extLst>
                <a:ext uri="{FF2B5EF4-FFF2-40B4-BE49-F238E27FC236}">
                  <a16:creationId xmlns:a16="http://schemas.microsoft.com/office/drawing/2014/main" id="{2972D57C-FC66-BC3C-034B-D637CF374A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0594" t="14073" r="57737" b="63069"/>
            <a:stretch>
              <a:fillRect/>
            </a:stretch>
          </p:blipFill>
          <p:spPr>
            <a:xfrm rot="16200000">
              <a:off x="5427149" y="1941103"/>
              <a:ext cx="2236479" cy="13671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" name="dataset_visualization.png" descr="dataset_visualization.png">
              <a:extLst>
                <a:ext uri="{FF2B5EF4-FFF2-40B4-BE49-F238E27FC236}">
                  <a16:creationId xmlns:a16="http://schemas.microsoft.com/office/drawing/2014/main" id="{F66D5F75-4150-0094-AE06-E4E22EF700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0594" t="14073" r="57737" b="63069"/>
            <a:stretch>
              <a:fillRect/>
            </a:stretch>
          </p:blipFill>
          <p:spPr>
            <a:xfrm rot="2700000">
              <a:off x="7249199" y="5723055"/>
              <a:ext cx="2236479" cy="13671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FB658122-1261-3335-EBB9-781978B05B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3698" y="3755601"/>
            <a:ext cx="5658888" cy="299247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C9F2F01-D905-9A4F-A910-F836AE4BBB74}"/>
              </a:ext>
            </a:extLst>
          </p:cNvPr>
          <p:cNvCxnSpPr>
            <a:cxnSpLocks/>
          </p:cNvCxnSpPr>
          <p:nvPr/>
        </p:nvCxnSpPr>
        <p:spPr>
          <a:xfrm flipV="1">
            <a:off x="2198077" y="4018549"/>
            <a:ext cx="0" cy="78571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7091360-E89A-7412-08B0-DF32E56C78F2}"/>
              </a:ext>
            </a:extLst>
          </p:cNvPr>
          <p:cNvSpPr txBox="1"/>
          <p:nvPr/>
        </p:nvSpPr>
        <p:spPr>
          <a:xfrm>
            <a:off x="1476543" y="4153844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~36X</a:t>
            </a:r>
            <a:r>
              <a:rPr lang="en-CA" baseline="-25000" dirty="0"/>
              <a:t>0</a:t>
            </a:r>
            <a:endParaRPr lang="en-CA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20EC6A1-5A3D-3ED2-EABB-DA64CCAABB96}"/>
              </a:ext>
            </a:extLst>
          </p:cNvPr>
          <p:cNvCxnSpPr>
            <a:cxnSpLocks/>
          </p:cNvCxnSpPr>
          <p:nvPr/>
        </p:nvCxnSpPr>
        <p:spPr>
          <a:xfrm>
            <a:off x="6151614" y="3989480"/>
            <a:ext cx="0" cy="45447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C7265C0-16F3-7581-3C4C-5A64355EDF78}"/>
              </a:ext>
            </a:extLst>
          </p:cNvPr>
          <p:cNvCxnSpPr>
            <a:cxnSpLocks/>
          </p:cNvCxnSpPr>
          <p:nvPr/>
        </p:nvCxnSpPr>
        <p:spPr>
          <a:xfrm flipH="1">
            <a:off x="6151614" y="3979955"/>
            <a:ext cx="70003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1E6BC37-43B7-8F81-6B69-CB6BB2F14409}"/>
              </a:ext>
            </a:extLst>
          </p:cNvPr>
          <p:cNvCxnSpPr>
            <a:cxnSpLocks/>
          </p:cNvCxnSpPr>
          <p:nvPr/>
        </p:nvCxnSpPr>
        <p:spPr>
          <a:xfrm flipH="1">
            <a:off x="6151614" y="4443958"/>
            <a:ext cx="69368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E94E787-802D-2F54-F203-E740523A28F1}"/>
                  </a:ext>
                </a:extLst>
              </p:cNvPr>
              <p:cNvSpPr txBox="1"/>
              <p:nvPr/>
            </p:nvSpPr>
            <p:spPr>
              <a:xfrm>
                <a:off x="4829322" y="3737707"/>
                <a:ext cx="135652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=0.05</m:t>
                      </m:r>
                    </m:oMath>
                  </m:oMathPara>
                </a14:m>
                <a:endParaRPr lang="en-CA" b="0" dirty="0"/>
              </a:p>
              <a:p>
                <a:pPr algn="ctr"/>
                <a:r>
                  <a:rPr lang="en-CA" dirty="0"/>
                  <a:t>4.5 Molière radii</a:t>
                </a:r>
                <a:endParaRPr lang="en-CA" b="0" dirty="0"/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E94E787-802D-2F54-F203-E740523A28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9322" y="3737707"/>
                <a:ext cx="1356529" cy="923330"/>
              </a:xfrm>
              <a:prstGeom prst="rect">
                <a:avLst/>
              </a:prstGeom>
              <a:blipFill>
                <a:blip r:embed="rId6"/>
                <a:stretch>
                  <a:fillRect l="-2242" r="-6726" b="-921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8375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E891-F143-22CE-86DF-9E194DEC7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5" y="87285"/>
            <a:ext cx="9286163" cy="1542732"/>
          </a:xfrm>
        </p:spPr>
        <p:txBody>
          <a:bodyPr>
            <a:normAutofit/>
          </a:bodyPr>
          <a:lstStyle/>
          <a:p>
            <a:r>
              <a:rPr lang="en-CA" sz="3200" dirty="0"/>
              <a:t>The model architecture + deployment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706B3-F9BD-2CD4-F42E-1290B2216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909" y="858650"/>
            <a:ext cx="11398294" cy="4942795"/>
          </a:xfrm>
        </p:spPr>
        <p:txBody>
          <a:bodyPr anchor="t">
            <a:normAutofit/>
          </a:bodyPr>
          <a:lstStyle/>
          <a:p>
            <a:r>
              <a:rPr lang="en-CA" sz="2400" b="0" dirty="0">
                <a:sym typeface="Wingdings" panose="05000000000000000000" pitchFamily="2" charset="2"/>
              </a:rPr>
              <a:t>Conditioning encoder, decoder and latent space</a:t>
            </a:r>
          </a:p>
          <a:p>
            <a:r>
              <a:rPr lang="en-CA" sz="2400" dirty="0">
                <a:sym typeface="Wingdings" panose="05000000000000000000" pitchFamily="2" charset="2"/>
              </a:rPr>
              <a:t>Hierarchical encoder</a:t>
            </a:r>
            <a:endParaRPr lang="en-CA" sz="2400" b="0" dirty="0">
              <a:sym typeface="Wingdings" panose="05000000000000000000" pitchFamily="2" charset="2"/>
            </a:endParaRPr>
          </a:p>
          <a:p>
            <a:r>
              <a:rPr lang="en-CA" sz="2400" dirty="0">
                <a:sym typeface="Wingdings" panose="05000000000000000000" pitchFamily="2" charset="2"/>
              </a:rPr>
              <a:t>Hit mask</a:t>
            </a:r>
            <a:endParaRPr lang="en-CA" sz="2400" b="0" dirty="0">
              <a:sym typeface="Wingdings" panose="05000000000000000000" pitchFamily="2" charset="2"/>
            </a:endParaRPr>
          </a:p>
          <a:p>
            <a:endParaRPr lang="en-CA" sz="2400" b="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CA" sz="2400" dirty="0">
              <a:sym typeface="Wingdings" panose="05000000000000000000" pitchFamily="2" charset="2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CFF93FE-3889-6F43-7DDC-F6BAEECA7B5C}"/>
              </a:ext>
            </a:extLst>
          </p:cNvPr>
          <p:cNvSpPr txBox="1">
            <a:spLocks/>
          </p:cNvSpPr>
          <p:nvPr/>
        </p:nvSpPr>
        <p:spPr>
          <a:xfrm>
            <a:off x="830427" y="5801445"/>
            <a:ext cx="7997790" cy="1428686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CA" sz="1400" dirty="0"/>
          </a:p>
          <a:p>
            <a:pPr marL="0" indent="0">
              <a:buNone/>
            </a:pPr>
            <a:endParaRPr lang="en-CA" sz="1400" dirty="0"/>
          </a:p>
          <a:p>
            <a:endParaRPr lang="en-CA" sz="11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1370E42-D358-7D95-DAFE-27EB2AAFCE32}"/>
              </a:ext>
            </a:extLst>
          </p:cNvPr>
          <p:cNvGrpSpPr/>
          <p:nvPr/>
        </p:nvGrpSpPr>
        <p:grpSpPr>
          <a:xfrm>
            <a:off x="707963" y="2691994"/>
            <a:ext cx="5425579" cy="3352390"/>
            <a:chOff x="670421" y="3418325"/>
            <a:chExt cx="5425579" cy="335239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AA20BA39-03A6-8FB8-6B82-5A938A382007}"/>
                </a:ext>
              </a:extLst>
            </p:cNvPr>
            <p:cNvGrpSpPr/>
            <p:nvPr/>
          </p:nvGrpSpPr>
          <p:grpSpPr>
            <a:xfrm>
              <a:off x="670421" y="3418325"/>
              <a:ext cx="5425579" cy="3352390"/>
              <a:chOff x="1070683" y="1425677"/>
              <a:chExt cx="5425579" cy="3352390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46723B04-CC0C-9634-A1CF-0C78C5C594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70683" y="1425677"/>
                <a:ext cx="5425579" cy="3352390"/>
              </a:xfrm>
              <a:prstGeom prst="rect">
                <a:avLst/>
              </a:prstGeom>
            </p:spPr>
          </p:pic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290C76B-41E3-C297-6B60-64CF36377A16}"/>
                  </a:ext>
                </a:extLst>
              </p:cNvPr>
              <p:cNvSpPr/>
              <p:nvPr/>
            </p:nvSpPr>
            <p:spPr>
              <a:xfrm>
                <a:off x="1219200" y="1887794"/>
                <a:ext cx="589935" cy="7570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FCBB072-FBEA-229A-A46F-AEBCE1C83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0421" y="5621447"/>
              <a:ext cx="443484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AC3603E-013B-13E2-6022-5C9CB922FE13}"/>
                </a:ext>
              </a:extLst>
            </p:cNvPr>
            <p:cNvCxnSpPr>
              <a:cxnSpLocks/>
            </p:cNvCxnSpPr>
            <p:nvPr/>
          </p:nvCxnSpPr>
          <p:spPr>
            <a:xfrm>
              <a:off x="670421" y="4406935"/>
              <a:ext cx="0" cy="1212168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099FF12-3246-F94A-0E6D-27964DA34F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0421" y="4406935"/>
              <a:ext cx="863411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2D2080E-E808-F513-DD31-9808F9C87524}"/>
              </a:ext>
            </a:extLst>
          </p:cNvPr>
          <p:cNvGrpSpPr/>
          <p:nvPr/>
        </p:nvGrpSpPr>
        <p:grpSpPr>
          <a:xfrm>
            <a:off x="6723558" y="2824823"/>
            <a:ext cx="4828533" cy="2663099"/>
            <a:chOff x="6533040" y="3715431"/>
            <a:chExt cx="4828533" cy="2663099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9A0578B-8593-FED0-B5DE-1FC1B5D1CC9A}"/>
                </a:ext>
              </a:extLst>
            </p:cNvPr>
            <p:cNvGrpSpPr/>
            <p:nvPr/>
          </p:nvGrpSpPr>
          <p:grpSpPr>
            <a:xfrm>
              <a:off x="6533040" y="3715431"/>
              <a:ext cx="4828533" cy="2663099"/>
              <a:chOff x="6723558" y="1709499"/>
              <a:chExt cx="4828533" cy="2663099"/>
            </a:xfrm>
          </p:grpSpPr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D9B21308-96ED-11A5-11BA-C91415EB89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23558" y="1709499"/>
                <a:ext cx="4828533" cy="2600970"/>
              </a:xfrm>
              <a:prstGeom prst="rect">
                <a:avLst/>
              </a:prstGeom>
            </p:spPr>
          </p:pic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9B1672B4-C7FC-4D63-74F5-E770E06F06E6}"/>
                  </a:ext>
                </a:extLst>
              </p:cNvPr>
              <p:cNvSpPr/>
              <p:nvPr/>
            </p:nvSpPr>
            <p:spPr>
              <a:xfrm>
                <a:off x="6927036" y="3615515"/>
                <a:ext cx="589935" cy="7570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92420C0-DEE1-79D8-CEAC-92F2298B8D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8387" y="5382895"/>
              <a:ext cx="538718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8397725-730D-FB15-A583-5DA1B7A4D7AD}"/>
                </a:ext>
              </a:extLst>
            </p:cNvPr>
            <p:cNvCxnSpPr>
              <a:cxnSpLocks/>
            </p:cNvCxnSpPr>
            <p:nvPr/>
          </p:nvCxnSpPr>
          <p:spPr>
            <a:xfrm>
              <a:off x="7128387" y="5094520"/>
              <a:ext cx="0" cy="297069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Left Brace 38">
            <a:extLst>
              <a:ext uri="{FF2B5EF4-FFF2-40B4-BE49-F238E27FC236}">
                <a16:creationId xmlns:a16="http://schemas.microsoft.com/office/drawing/2014/main" id="{70DCB7B1-009A-0953-4AFC-CEBA86C0C05A}"/>
              </a:ext>
            </a:extLst>
          </p:cNvPr>
          <p:cNvSpPr/>
          <p:nvPr/>
        </p:nvSpPr>
        <p:spPr>
          <a:xfrm rot="16200000">
            <a:off x="7406609" y="5148413"/>
            <a:ext cx="363311" cy="11511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Left Brace 39">
            <a:extLst>
              <a:ext uri="{FF2B5EF4-FFF2-40B4-BE49-F238E27FC236}">
                <a16:creationId xmlns:a16="http://schemas.microsoft.com/office/drawing/2014/main" id="{F0EF8B79-0C1F-3A39-7A50-1A0F6FDEA7BA}"/>
              </a:ext>
            </a:extLst>
          </p:cNvPr>
          <p:cNvSpPr/>
          <p:nvPr/>
        </p:nvSpPr>
        <p:spPr>
          <a:xfrm rot="16200000">
            <a:off x="9014731" y="5158110"/>
            <a:ext cx="363311" cy="11511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E32D980-CBF7-9F0E-3285-89D0DB7BF302}"/>
              </a:ext>
            </a:extLst>
          </p:cNvPr>
          <p:cNvSpPr txBox="1"/>
          <p:nvPr/>
        </p:nvSpPr>
        <p:spPr>
          <a:xfrm>
            <a:off x="6818434" y="5915197"/>
            <a:ext cx="1573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D-Wave QPU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6C64CBD-8292-FF6E-C1CC-2C03A6318D38}"/>
              </a:ext>
            </a:extLst>
          </p:cNvPr>
          <p:cNvSpPr txBox="1"/>
          <p:nvPr/>
        </p:nvSpPr>
        <p:spPr>
          <a:xfrm>
            <a:off x="8853984" y="591519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GPU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4A72FF-FC34-4F0F-C5BD-C0E1B25E4CD6}"/>
              </a:ext>
            </a:extLst>
          </p:cNvPr>
          <p:cNvSpPr txBox="1"/>
          <p:nvPr/>
        </p:nvSpPr>
        <p:spPr>
          <a:xfrm>
            <a:off x="2950110" y="232266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training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E67607F-9492-06D2-2468-773EB0198685}"/>
              </a:ext>
            </a:extLst>
          </p:cNvPr>
          <p:cNvSpPr txBox="1"/>
          <p:nvPr/>
        </p:nvSpPr>
        <p:spPr>
          <a:xfrm>
            <a:off x="8510401" y="2458324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generation</a:t>
            </a:r>
          </a:p>
        </p:txBody>
      </p:sp>
    </p:spTree>
    <p:extLst>
      <p:ext uri="{BB962C8B-B14F-4D97-AF65-F5344CB8AC3E}">
        <p14:creationId xmlns:p14="http://schemas.microsoft.com/office/powerpoint/2010/main" val="1761557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E891-F143-22CE-86DF-9E194DEC7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5" y="87285"/>
            <a:ext cx="9286163" cy="1542732"/>
          </a:xfrm>
        </p:spPr>
        <p:txBody>
          <a:bodyPr>
            <a:normAutofit/>
          </a:bodyPr>
          <a:lstStyle/>
          <a:p>
            <a:r>
              <a:rPr lang="en-CA" sz="3200" dirty="0"/>
              <a:t>The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706B3-F9BD-2CD4-F42E-1290B2216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32" y="4780511"/>
            <a:ext cx="4858894" cy="2239721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CA" sz="2400" dirty="0"/>
              <a:t>Model reproduces key distributions qualitatively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400" dirty="0"/>
              <a:t>Good agreement between classical and QPU samples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400" dirty="0"/>
              <a:t>Good variety of samples</a:t>
            </a:r>
          </a:p>
          <a:p>
            <a:pPr marL="0" indent="0">
              <a:buNone/>
            </a:pPr>
            <a:endParaRPr lang="en-CA" sz="2400" dirty="0">
              <a:sym typeface="Wingdings" panose="05000000000000000000" pitchFamily="2" charset="2"/>
            </a:endParaRPr>
          </a:p>
          <a:p>
            <a:endParaRPr lang="en-CA" sz="2400" dirty="0">
              <a:sym typeface="Wingdings" panose="05000000000000000000" pitchFamily="2" charset="2"/>
            </a:endParaRPr>
          </a:p>
          <a:p>
            <a:endParaRPr lang="en-CA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CA" sz="2400" dirty="0">
              <a:sym typeface="Wingdings" panose="05000000000000000000" pitchFamily="2" charset="2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CFF93FE-3889-6F43-7DDC-F6BAEECA7B5C}"/>
              </a:ext>
            </a:extLst>
          </p:cNvPr>
          <p:cNvSpPr txBox="1">
            <a:spLocks/>
          </p:cNvSpPr>
          <p:nvPr/>
        </p:nvSpPr>
        <p:spPr>
          <a:xfrm>
            <a:off x="830427" y="5801445"/>
            <a:ext cx="7997790" cy="1428686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CA" sz="1400" dirty="0"/>
          </a:p>
          <a:p>
            <a:pPr marL="0" indent="0">
              <a:buNone/>
            </a:pPr>
            <a:endParaRPr lang="en-CA" sz="1400" dirty="0"/>
          </a:p>
          <a:p>
            <a:endParaRPr lang="en-CA" sz="1100" dirty="0"/>
          </a:p>
        </p:txBody>
      </p:sp>
      <p:pic>
        <p:nvPicPr>
          <p:cNvPr id="6" name="Picture 5" descr="A graph of a number of data&#10;&#10;Description automatically generated">
            <a:extLst>
              <a:ext uri="{FF2B5EF4-FFF2-40B4-BE49-F238E27FC236}">
                <a16:creationId xmlns:a16="http://schemas.microsoft.com/office/drawing/2014/main" id="{BEE3DDAE-9CFC-4057-5F70-9A27F22DBD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149" r="7909"/>
          <a:stretch/>
        </p:blipFill>
        <p:spPr>
          <a:xfrm>
            <a:off x="6096000" y="803936"/>
            <a:ext cx="4906739" cy="3670507"/>
          </a:xfrm>
          <a:prstGeom prst="rect">
            <a:avLst/>
          </a:prstGeom>
        </p:spPr>
      </p:pic>
      <p:pic>
        <p:nvPicPr>
          <p:cNvPr id="8" name="Picture 7" descr="A row of colorful circles&#10;&#10;Description automatically generated">
            <a:extLst>
              <a:ext uri="{FF2B5EF4-FFF2-40B4-BE49-F238E27FC236}">
                <a16:creationId xmlns:a16="http://schemas.microsoft.com/office/drawing/2014/main" id="{8A99A192-6F2B-35F8-7C88-2D13C5F87B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163" b="67341"/>
          <a:stretch/>
        </p:blipFill>
        <p:spPr>
          <a:xfrm>
            <a:off x="6333946" y="4670191"/>
            <a:ext cx="4668793" cy="2100524"/>
          </a:xfrm>
          <a:prstGeom prst="rect">
            <a:avLst/>
          </a:prstGeom>
        </p:spPr>
      </p:pic>
      <p:pic>
        <p:nvPicPr>
          <p:cNvPr id="11" name="Picture 10" descr="A graph of energy per event&#10;&#10;Description automatically generated">
            <a:extLst>
              <a:ext uri="{FF2B5EF4-FFF2-40B4-BE49-F238E27FC236}">
                <a16:creationId xmlns:a16="http://schemas.microsoft.com/office/drawing/2014/main" id="{ED31E11A-71F5-A41E-43A6-9DCCED091B7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179" r="8585"/>
          <a:stretch/>
        </p:blipFill>
        <p:spPr>
          <a:xfrm>
            <a:off x="349135" y="858651"/>
            <a:ext cx="4906739" cy="36158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E8F4FA-C344-908D-1007-AE5455B938C1}"/>
              </a:ext>
            </a:extLst>
          </p:cNvPr>
          <p:cNvSpPr txBox="1"/>
          <p:nvPr/>
        </p:nvSpPr>
        <p:spPr>
          <a:xfrm rot="20344322">
            <a:off x="9542055" y="2982541"/>
            <a:ext cx="229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PRELIMINARY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2712150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EF50D-8E0C-96C4-0C0B-463F76B5A7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058A2-8A00-C53B-DF27-1A72CE891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5" y="87285"/>
            <a:ext cx="9286163" cy="1542732"/>
          </a:xfrm>
        </p:spPr>
        <p:txBody>
          <a:bodyPr>
            <a:normAutofit/>
          </a:bodyPr>
          <a:lstStyle/>
          <a:p>
            <a:r>
              <a:rPr lang="en-CA" sz="3200" dirty="0"/>
              <a:t>Physics performance metrics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4A549-A442-D7AC-DD55-DA2B79759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32" y="632103"/>
            <a:ext cx="10886068" cy="6388130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CA" sz="2400" dirty="0"/>
              <a:t>Kernel and Fréchet Physics Distance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400" dirty="0"/>
              <a:t>Computed on ‘physics’ distributions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400" dirty="0"/>
              <a:t>Sensitive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400" dirty="0"/>
              <a:t>Mismodelling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400" dirty="0"/>
              <a:t>Correlations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400" dirty="0"/>
              <a:t>‘Mode collapse’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400" dirty="0"/>
              <a:t>Lower is better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0" indent="0">
              <a:buNone/>
            </a:pPr>
            <a:endParaRPr lang="en-CA" sz="2400" dirty="0">
              <a:sym typeface="Wingdings" panose="05000000000000000000" pitchFamily="2" charset="2"/>
            </a:endParaRPr>
          </a:p>
          <a:p>
            <a:endParaRPr lang="en-CA" sz="2400" dirty="0">
              <a:sym typeface="Wingdings" panose="05000000000000000000" pitchFamily="2" charset="2"/>
            </a:endParaRPr>
          </a:p>
          <a:p>
            <a:endParaRPr lang="en-CA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CA" sz="2400" dirty="0">
              <a:sym typeface="Wingdings" panose="05000000000000000000" pitchFamily="2" charset="2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1B7007E-0A06-36ED-86B1-A51FC08E8228}"/>
              </a:ext>
            </a:extLst>
          </p:cNvPr>
          <p:cNvSpPr txBox="1">
            <a:spLocks/>
          </p:cNvSpPr>
          <p:nvPr/>
        </p:nvSpPr>
        <p:spPr>
          <a:xfrm>
            <a:off x="830427" y="5801445"/>
            <a:ext cx="7613963" cy="900064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CA" sz="1400" dirty="0"/>
          </a:p>
          <a:p>
            <a:pPr marL="0" indent="0">
              <a:buNone/>
            </a:pPr>
            <a:endParaRPr lang="en-CA" sz="1400" dirty="0"/>
          </a:p>
          <a:p>
            <a:endParaRPr lang="en-CA" sz="11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8AE099-0617-D4CD-3B14-32878610D2BC}"/>
              </a:ext>
            </a:extLst>
          </p:cNvPr>
          <p:cNvSpPr txBox="1"/>
          <p:nvPr/>
        </p:nvSpPr>
        <p:spPr>
          <a:xfrm>
            <a:off x="5460317" y="632103"/>
            <a:ext cx="29840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>
                <a:hlinkClick r:id="rId2"/>
              </a:rPr>
              <a:t>PhysRevD.107.076017</a:t>
            </a:r>
            <a:endParaRPr lang="en-CA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4109324-2FCF-37A4-B0B0-121B59447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241575"/>
              </p:ext>
            </p:extLst>
          </p:nvPr>
        </p:nvGraphicFramePr>
        <p:xfrm>
          <a:off x="4008115" y="1579809"/>
          <a:ext cx="5687481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6377">
                  <a:extLst>
                    <a:ext uri="{9D8B030D-6E8A-4147-A177-3AD203B41FA5}">
                      <a16:colId xmlns:a16="http://schemas.microsoft.com/office/drawing/2014/main" val="4159124415"/>
                    </a:ext>
                  </a:extLst>
                </a:gridCol>
                <a:gridCol w="1895552">
                  <a:extLst>
                    <a:ext uri="{9D8B030D-6E8A-4147-A177-3AD203B41FA5}">
                      <a16:colId xmlns:a16="http://schemas.microsoft.com/office/drawing/2014/main" val="1776036247"/>
                    </a:ext>
                  </a:extLst>
                </a:gridCol>
                <a:gridCol w="1895552">
                  <a:extLst>
                    <a:ext uri="{9D8B030D-6E8A-4147-A177-3AD203B41FA5}">
                      <a16:colId xmlns:a16="http://schemas.microsoft.com/office/drawing/2014/main" val="19902380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FPD x 10</a:t>
                      </a:r>
                      <a:r>
                        <a:rPr lang="en-CA" baseline="30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KPD x 10</a:t>
                      </a:r>
                      <a:r>
                        <a:rPr lang="en-CA" baseline="30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285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b="1" dirty="0"/>
                        <a:t>Calo4pQVAE (QPU)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348±2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0.31±0.04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934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hlinkClick r:id="rId3"/>
                        </a:rPr>
                        <a:t>CaloDream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24±1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0.02±0.04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1172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err="1">
                          <a:hlinkClick r:id="rId4"/>
                        </a:rPr>
                        <a:t>CaloDiffusion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146±1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0.17±0.04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750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hlinkClick r:id="rId5"/>
                        </a:rPr>
                        <a:t>CaloScore</a:t>
                      </a:r>
                      <a:r>
                        <a:rPr lang="en-CA" dirty="0"/>
                        <a:t> (single-shot)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546±2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0.93±0.07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3116483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A10FE4D-27CB-1120-98F9-AC99C3E61508}"/>
              </a:ext>
            </a:extLst>
          </p:cNvPr>
          <p:cNvSpPr txBox="1"/>
          <p:nvPr/>
        </p:nvSpPr>
        <p:spPr>
          <a:xfrm rot="20344322">
            <a:off x="8451174" y="819737"/>
            <a:ext cx="229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PRELIMINARY</a:t>
            </a:r>
            <a:endParaRPr lang="en-CA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761813-EB6E-9FB0-0D8B-E07D26A9ACB5}"/>
              </a:ext>
            </a:extLst>
          </p:cNvPr>
          <p:cNvSpPr txBox="1"/>
          <p:nvPr/>
        </p:nvSpPr>
        <p:spPr>
          <a:xfrm>
            <a:off x="10066275" y="2877910"/>
            <a:ext cx="2117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Evaluations + fig from: </a:t>
            </a:r>
            <a:r>
              <a:rPr lang="en-CA" dirty="0">
                <a:hlinkClick r:id="rId6"/>
              </a:rPr>
              <a:t>2410.21611</a:t>
            </a:r>
            <a:endParaRPr lang="en-CA" dirty="0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DD58C53E-FB8F-A9FE-8D2B-D676DDB7EC22}"/>
              </a:ext>
            </a:extLst>
          </p:cNvPr>
          <p:cNvSpPr/>
          <p:nvPr/>
        </p:nvSpPr>
        <p:spPr>
          <a:xfrm rot="10800000">
            <a:off x="9695778" y="2681152"/>
            <a:ext cx="377368" cy="981906"/>
          </a:xfrm>
          <a:prstGeom prst="leftBrace">
            <a:avLst>
              <a:gd name="adj1" fmla="val 8333"/>
              <a:gd name="adj2" fmla="val 47090"/>
            </a:avLst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811416-3613-C403-0DDD-9CA8CEA3ED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2840" y="4031643"/>
            <a:ext cx="5343525" cy="273907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B0019F5-B14C-317A-D29A-F389D920FA88}"/>
              </a:ext>
            </a:extLst>
          </p:cNvPr>
          <p:cNvCxnSpPr/>
          <p:nvPr/>
        </p:nvCxnSpPr>
        <p:spPr>
          <a:xfrm>
            <a:off x="7587673" y="4705927"/>
            <a:ext cx="0" cy="13854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03CC248-164D-96BB-EE4B-FEA15A0E22E6}"/>
              </a:ext>
            </a:extLst>
          </p:cNvPr>
          <p:cNvCxnSpPr>
            <a:cxnSpLocks/>
          </p:cNvCxnSpPr>
          <p:nvPr/>
        </p:nvCxnSpPr>
        <p:spPr>
          <a:xfrm flipV="1">
            <a:off x="5460317" y="4678219"/>
            <a:ext cx="0" cy="12930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6980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5359F5-B17A-3D8A-DC28-67FBF9C1C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3B32F-4FD7-8C77-531B-C087451E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5" y="87285"/>
            <a:ext cx="9286163" cy="1542732"/>
          </a:xfrm>
        </p:spPr>
        <p:txBody>
          <a:bodyPr>
            <a:normAutofit/>
          </a:bodyPr>
          <a:lstStyle/>
          <a:p>
            <a:r>
              <a:rPr lang="en-CA" sz="3200" dirty="0"/>
              <a:t>Time and energy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39903-EE99-4C6C-B2F8-0C2E46649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32" y="632103"/>
            <a:ext cx="5488099" cy="4115388"/>
          </a:xfrm>
        </p:spPr>
        <p:txBody>
          <a:bodyPr anchor="t"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CA" sz="1600" dirty="0"/>
              <a:t>A100-SXM-4 40 GB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CA" sz="1200" dirty="0"/>
              <a:t>Assuming 400W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CA" sz="1200" dirty="0"/>
              <a:t>Largest batch possible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1600" dirty="0"/>
              <a:t>GEANT: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CA" sz="1200" dirty="0"/>
              <a:t>Assume O(1s) / shower (</a:t>
            </a:r>
            <a:r>
              <a:rPr lang="en-CA" sz="1200" dirty="0">
                <a:hlinkClick r:id="rId2"/>
              </a:rPr>
              <a:t>CaloGAN</a:t>
            </a:r>
            <a:r>
              <a:rPr lang="en-CA" sz="1200" dirty="0"/>
              <a:t> dataset)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CA" sz="1200" dirty="0" err="1"/>
              <a:t>CaloChallenge</a:t>
            </a:r>
            <a:r>
              <a:rPr lang="en-CA" sz="1200" dirty="0"/>
              <a:t> DS 2 claim O(100s)/shower [</a:t>
            </a:r>
            <a:r>
              <a:rPr lang="en-CA" sz="1200" dirty="0">
                <a:hlinkClick r:id="rId3"/>
              </a:rPr>
              <a:t>2308.03847</a:t>
            </a:r>
            <a:r>
              <a:rPr lang="en-CA" sz="1200" dirty="0"/>
              <a:t>]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CA" sz="1200" dirty="0"/>
              <a:t>Very </a:t>
            </a:r>
            <a:r>
              <a:rPr lang="en-CA" sz="1200" dirty="0" err="1"/>
              <a:t>energy+geometry</a:t>
            </a:r>
            <a:r>
              <a:rPr lang="en-CA" sz="1200" dirty="0"/>
              <a:t> dependent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CA" sz="1200" dirty="0"/>
              <a:t>Energy consumption based on real 7k core rack T1 (TRIUMF/SFU)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1600" dirty="0"/>
              <a:t>QPU: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CA" sz="1200" dirty="0"/>
              <a:t>Ignored </a:t>
            </a:r>
            <a:r>
              <a:rPr lang="en-CA" sz="1200" dirty="0" err="1"/>
              <a:t>programming+conditioning</a:t>
            </a:r>
            <a:endParaRPr lang="en-CA" sz="1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CA" sz="1200" dirty="0"/>
              <a:t>QPU power negligible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CA" sz="1200" dirty="0"/>
              <a:t>Dilution fridge: </a:t>
            </a:r>
            <a:r>
              <a:rPr lang="en-CA" sz="1200" dirty="0">
                <a:hlinkClick r:id="rId4"/>
              </a:rPr>
              <a:t>16kW</a:t>
            </a:r>
            <a:endParaRPr lang="en-CA" sz="1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CA" sz="1200" dirty="0"/>
              <a:t>~Flat scaling!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CA" sz="1200" dirty="0"/>
              <a:t>Low hanging fruit: readout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CA" sz="1200" dirty="0"/>
          </a:p>
          <a:p>
            <a:pPr lvl="2">
              <a:buFont typeface="Arial" panose="020B0604020202020204" pitchFamily="34" charset="0"/>
              <a:buChar char="•"/>
            </a:pPr>
            <a:endParaRPr lang="en-CA" sz="1600" dirty="0"/>
          </a:p>
          <a:p>
            <a:pPr marL="0" indent="0">
              <a:buNone/>
            </a:pPr>
            <a:endParaRPr lang="en-CA" sz="1600" dirty="0">
              <a:sym typeface="Wingdings" panose="05000000000000000000" pitchFamily="2" charset="2"/>
            </a:endParaRPr>
          </a:p>
          <a:p>
            <a:endParaRPr lang="en-CA" sz="1600" dirty="0">
              <a:sym typeface="Wingdings" panose="05000000000000000000" pitchFamily="2" charset="2"/>
            </a:endParaRPr>
          </a:p>
          <a:p>
            <a:endParaRPr lang="en-CA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CA" sz="1600" dirty="0">
              <a:sym typeface="Wingdings" panose="05000000000000000000" pitchFamily="2" charset="2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E9C4169C-86BD-2113-4476-C96A7D63D2CE}"/>
              </a:ext>
            </a:extLst>
          </p:cNvPr>
          <p:cNvSpPr txBox="1">
            <a:spLocks/>
          </p:cNvSpPr>
          <p:nvPr/>
        </p:nvSpPr>
        <p:spPr>
          <a:xfrm>
            <a:off x="830427" y="5801445"/>
            <a:ext cx="7613963" cy="900064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CA" sz="1400" dirty="0"/>
          </a:p>
          <a:p>
            <a:pPr marL="0" indent="0">
              <a:buNone/>
            </a:pPr>
            <a:endParaRPr lang="en-CA" sz="1400" dirty="0"/>
          </a:p>
          <a:p>
            <a:endParaRPr lang="en-CA" sz="11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A6C462-B07D-0DA8-E2F8-1CE898FA9C36}"/>
              </a:ext>
            </a:extLst>
          </p:cNvPr>
          <p:cNvSpPr txBox="1"/>
          <p:nvPr/>
        </p:nvSpPr>
        <p:spPr>
          <a:xfrm>
            <a:off x="724156" y="59957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A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F89A68-D00C-CA0A-D85E-4603A7C3A65C}"/>
              </a:ext>
            </a:extLst>
          </p:cNvPr>
          <p:cNvSpPr txBox="1"/>
          <p:nvPr/>
        </p:nvSpPr>
        <p:spPr>
          <a:xfrm rot="16200000">
            <a:off x="4017556" y="4192146"/>
            <a:ext cx="189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err="1"/>
              <a:t>Evaluations+fig</a:t>
            </a:r>
            <a:r>
              <a:rPr lang="en-CA" sz="1200" dirty="0"/>
              <a:t> from: </a:t>
            </a:r>
            <a:r>
              <a:rPr lang="en-CA" sz="1200" dirty="0">
                <a:hlinkClick r:id="rId5"/>
              </a:rPr>
              <a:t>2406.12898</a:t>
            </a:r>
            <a:endParaRPr lang="en-CA" sz="1200" dirty="0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52BEAE91-0FD1-8ED6-8DB1-9BAC25600072}"/>
              </a:ext>
            </a:extLst>
          </p:cNvPr>
          <p:cNvSpPr/>
          <p:nvPr/>
        </p:nvSpPr>
        <p:spPr>
          <a:xfrm>
            <a:off x="5197463" y="4099935"/>
            <a:ext cx="377368" cy="1155919"/>
          </a:xfrm>
          <a:prstGeom prst="leftBrace">
            <a:avLst>
              <a:gd name="adj1" fmla="val 8333"/>
              <a:gd name="adj2" fmla="val 50000"/>
            </a:avLst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E7200A3-E863-F71A-F202-1FC3EAFDC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163394"/>
              </p:ext>
            </p:extLst>
          </p:nvPr>
        </p:nvGraphicFramePr>
        <p:xfrm>
          <a:off x="5574831" y="156491"/>
          <a:ext cx="6172751" cy="519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6377">
                  <a:extLst>
                    <a:ext uri="{9D8B030D-6E8A-4147-A177-3AD203B41FA5}">
                      <a16:colId xmlns:a16="http://schemas.microsoft.com/office/drawing/2014/main" val="4159124415"/>
                    </a:ext>
                  </a:extLst>
                </a:gridCol>
                <a:gridCol w="1425458">
                  <a:extLst>
                    <a:ext uri="{9D8B030D-6E8A-4147-A177-3AD203B41FA5}">
                      <a16:colId xmlns:a16="http://schemas.microsoft.com/office/drawing/2014/main" val="1776036247"/>
                    </a:ext>
                  </a:extLst>
                </a:gridCol>
                <a:gridCol w="1233819">
                  <a:extLst>
                    <a:ext uri="{9D8B030D-6E8A-4147-A177-3AD203B41FA5}">
                      <a16:colId xmlns:a16="http://schemas.microsoft.com/office/drawing/2014/main" val="4080205312"/>
                    </a:ext>
                  </a:extLst>
                </a:gridCol>
                <a:gridCol w="1617097">
                  <a:extLst>
                    <a:ext uri="{9D8B030D-6E8A-4147-A177-3AD203B41FA5}">
                      <a16:colId xmlns:a16="http://schemas.microsoft.com/office/drawing/2014/main" val="19902380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Model</a:t>
                      </a: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CA" dirty="0"/>
                        <a:t>Time / sample</a:t>
                      </a:r>
                      <a:endParaRPr lang="en-CA" baseline="30000" dirty="0"/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Energy / sample [J]</a:t>
                      </a:r>
                      <a:endParaRPr lang="en-CA" baseline="30000" dirty="0"/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1285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b="0" dirty="0"/>
                        <a:t>GEANT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CA" dirty="0"/>
                        <a:t>1 s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8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3830438"/>
                  </a:ext>
                </a:extLst>
              </a:tr>
              <a:tr h="487680">
                <a:tc rowSpan="5">
                  <a:txBody>
                    <a:bodyPr/>
                    <a:lstStyle/>
                    <a:p>
                      <a:r>
                        <a:rPr lang="en-CA" b="1" dirty="0"/>
                        <a:t>Calo4pQVAE (QPU)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400" dirty="0"/>
                        <a:t>Annealing</a:t>
                      </a:r>
                    </a:p>
                    <a:p>
                      <a:endParaRPr lang="en-CA" sz="1400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CA" sz="1400" dirty="0"/>
                        <a:t>20 </a:t>
                      </a:r>
                      <a:r>
                        <a:rPr lang="el-GR" sz="1400" dirty="0"/>
                        <a:t>μ</a:t>
                      </a:r>
                      <a:r>
                        <a:rPr lang="en-CA" sz="1400" dirty="0"/>
                        <a:t>s</a:t>
                      </a:r>
                    </a:p>
                    <a:p>
                      <a:endParaRPr lang="en-CA" sz="1400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0.3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17934054"/>
                  </a:ext>
                </a:extLst>
              </a:tr>
              <a:tr h="393435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/>
                        <a:t>Readout</a:t>
                      </a:r>
                    </a:p>
                    <a:p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/>
                        <a:t>136 </a:t>
                      </a:r>
                      <a:r>
                        <a:rPr lang="el-GR" sz="1400" dirty="0"/>
                        <a:t>μ</a:t>
                      </a:r>
                      <a:r>
                        <a:rPr lang="en-CA" sz="1400" dirty="0"/>
                        <a:t>s</a:t>
                      </a:r>
                    </a:p>
                    <a:p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8951792"/>
                  </a:ext>
                </a:extLst>
              </a:tr>
              <a:tr h="438611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/>
                        <a:t>Wait</a:t>
                      </a:r>
                    </a:p>
                    <a:p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/>
                        <a:t>20 </a:t>
                      </a:r>
                      <a:r>
                        <a:rPr lang="el-GR" sz="1400" dirty="0"/>
                        <a:t>μ</a:t>
                      </a:r>
                      <a:r>
                        <a:rPr lang="en-CA" sz="1400" dirty="0"/>
                        <a:t>s</a:t>
                      </a:r>
                    </a:p>
                    <a:p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11164"/>
                  </a:ext>
                </a:extLst>
              </a:tr>
              <a:tr h="549101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/>
                        <a:t>GPU postprocess</a:t>
                      </a:r>
                    </a:p>
                    <a:p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/>
                        <a:t>54 </a:t>
                      </a:r>
                      <a:r>
                        <a:rPr lang="el-GR" sz="1400" dirty="0"/>
                        <a:t>μ</a:t>
                      </a:r>
                      <a:r>
                        <a:rPr lang="en-CA" sz="1400" dirty="0"/>
                        <a:t>s</a:t>
                      </a:r>
                    </a:p>
                    <a:p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022223"/>
                  </a:ext>
                </a:extLst>
              </a:tr>
              <a:tr h="358601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/>
                        <a:t>Total</a:t>
                      </a:r>
                    </a:p>
                    <a:p>
                      <a:endParaRPr lang="en-CA" sz="1400" dirty="0"/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400" dirty="0"/>
                        <a:t>230 </a:t>
                      </a:r>
                      <a:r>
                        <a:rPr lang="el-GR" sz="1400" dirty="0"/>
                        <a:t>μ</a:t>
                      </a:r>
                      <a:r>
                        <a:rPr lang="en-CA" sz="1400" dirty="0"/>
                        <a:t>s</a:t>
                      </a:r>
                    </a:p>
                    <a:p>
                      <a:endParaRPr lang="en-CA" sz="1400" dirty="0"/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2.8</a:t>
                      </a: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2919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hlinkClick r:id="rId6"/>
                        </a:rPr>
                        <a:t>CaloDream</a:t>
                      </a:r>
                      <a:endParaRPr lang="en-CA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CA" dirty="0"/>
                        <a:t>74.3 </a:t>
                      </a:r>
                      <a:r>
                        <a:rPr lang="en-CA" dirty="0" err="1"/>
                        <a:t>ms</a:t>
                      </a:r>
                      <a:endParaRPr lang="en-CA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30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1172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err="1">
                          <a:hlinkClick r:id="rId7"/>
                        </a:rPr>
                        <a:t>CaloDiffusion</a:t>
                      </a:r>
                      <a:endParaRPr lang="en-CA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CA" dirty="0"/>
                        <a:t>99.5 </a:t>
                      </a:r>
                      <a:r>
                        <a:rPr lang="en-CA" dirty="0" err="1"/>
                        <a:t>ms</a:t>
                      </a:r>
                      <a:endParaRPr lang="en-CA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40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4750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hlinkClick r:id="rId8"/>
                        </a:rPr>
                        <a:t>CaloScore</a:t>
                      </a:r>
                      <a:r>
                        <a:rPr lang="en-CA" dirty="0"/>
                        <a:t> (single-shot)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r>
                        <a:rPr lang="en-CA" dirty="0"/>
                        <a:t>2.5 </a:t>
                      </a:r>
                      <a:r>
                        <a:rPr lang="en-CA" dirty="0" err="1"/>
                        <a:t>ms</a:t>
                      </a:r>
                      <a:endParaRPr lang="en-CA" dirty="0"/>
                    </a:p>
                    <a:p>
                      <a:endParaRPr lang="en-CA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43116483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C9C700D7-36C5-D794-80C6-DC3A7BCB5620}"/>
              </a:ext>
            </a:extLst>
          </p:cNvPr>
          <p:cNvSpPr txBox="1"/>
          <p:nvPr/>
        </p:nvSpPr>
        <p:spPr>
          <a:xfrm rot="20344322">
            <a:off x="8442622" y="112577"/>
            <a:ext cx="229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PRELIMINARY</a:t>
            </a:r>
            <a:endParaRPr lang="en-CA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4805C8-65B2-EA65-4506-FCF4BA6FD9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5332" y="4253344"/>
            <a:ext cx="3822777" cy="261130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551E918-BFB3-11C0-B7B0-5E3857C76EA2}"/>
              </a:ext>
            </a:extLst>
          </p:cNvPr>
          <p:cNvCxnSpPr/>
          <p:nvPr/>
        </p:nvCxnSpPr>
        <p:spPr>
          <a:xfrm>
            <a:off x="1699491" y="5662899"/>
            <a:ext cx="0" cy="13854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102378-A95B-3427-76D7-2F0C8FD30549}"/>
              </a:ext>
            </a:extLst>
          </p:cNvPr>
          <p:cNvSpPr txBox="1"/>
          <p:nvPr/>
        </p:nvSpPr>
        <p:spPr>
          <a:xfrm>
            <a:off x="5454073" y="6125142"/>
            <a:ext cx="6686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No ‘other’ infrastructure; no embodied carbon taken into account</a:t>
            </a:r>
          </a:p>
        </p:txBody>
      </p:sp>
    </p:spTree>
    <p:extLst>
      <p:ext uri="{BB962C8B-B14F-4D97-AF65-F5344CB8AC3E}">
        <p14:creationId xmlns:p14="http://schemas.microsoft.com/office/powerpoint/2010/main" val="1356851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E891-F143-22CE-86DF-9E194DEC7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5" y="87285"/>
            <a:ext cx="9286163" cy="1542732"/>
          </a:xfrm>
        </p:spPr>
        <p:txBody>
          <a:bodyPr>
            <a:normAutofit/>
          </a:bodyPr>
          <a:lstStyle/>
          <a:p>
            <a:r>
              <a:rPr lang="en-CA" sz="3200" dirty="0"/>
              <a:t>Conclusions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CFF93FE-3889-6F43-7DDC-F6BAEECA7B5C}"/>
              </a:ext>
            </a:extLst>
          </p:cNvPr>
          <p:cNvSpPr txBox="1">
            <a:spLocks/>
          </p:cNvSpPr>
          <p:nvPr/>
        </p:nvSpPr>
        <p:spPr>
          <a:xfrm>
            <a:off x="830427" y="5801445"/>
            <a:ext cx="7997790" cy="1428686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CA" sz="1400" dirty="0"/>
          </a:p>
          <a:p>
            <a:pPr marL="0" indent="0">
              <a:buNone/>
            </a:pPr>
            <a:endParaRPr lang="en-CA" sz="1400" dirty="0"/>
          </a:p>
          <a:p>
            <a:endParaRPr lang="en-CA" sz="1100" dirty="0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10384A26-B674-60C1-0587-9D534C145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0427" y="894883"/>
            <a:ext cx="10746223" cy="4555613"/>
          </a:xfrm>
        </p:spPr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CA" sz="2800" dirty="0"/>
              <a:t>Calorimetric simulation a well known challenge during HL-LHC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800" dirty="0">
                <a:sym typeface="Wingdings" panose="05000000000000000000" pitchFamily="2" charset="2"/>
              </a:rPr>
              <a:t>Can exploit sampling capability of the quantum annealer to design Quantum Assisted Generative AI for calorimeter shower simulation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800" dirty="0"/>
              <a:t>QPU capability and scale of the problem well matched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800" dirty="0"/>
              <a:t>Model quality promising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800" dirty="0"/>
              <a:t>Energy consumption in the ballpark of good Deep Generative Models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800" dirty="0"/>
              <a:t>Room to improve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800" dirty="0"/>
              <a:t>~Flat scaling VS complexity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800" dirty="0"/>
              <a:t>High risk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800" dirty="0"/>
              <a:t>Need infrastructure R&amp;D to be ready to utilize QC/Quantum Annealing</a:t>
            </a:r>
          </a:p>
        </p:txBody>
      </p:sp>
    </p:spTree>
    <p:extLst>
      <p:ext uri="{BB962C8B-B14F-4D97-AF65-F5344CB8AC3E}">
        <p14:creationId xmlns:p14="http://schemas.microsoft.com/office/powerpoint/2010/main" val="1511340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E891-F143-22CE-86DF-9E194DEC7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5" y="87285"/>
            <a:ext cx="9286163" cy="1542732"/>
          </a:xfrm>
        </p:spPr>
        <p:txBody>
          <a:bodyPr>
            <a:normAutofit/>
          </a:bodyPr>
          <a:lstStyle/>
          <a:p>
            <a:r>
              <a:rPr lang="en-CA" sz="3200" dirty="0"/>
              <a:t>The team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CFF93FE-3889-6F43-7DDC-F6BAEECA7B5C}"/>
              </a:ext>
            </a:extLst>
          </p:cNvPr>
          <p:cNvSpPr txBox="1">
            <a:spLocks/>
          </p:cNvSpPr>
          <p:nvPr/>
        </p:nvSpPr>
        <p:spPr>
          <a:xfrm>
            <a:off x="830427" y="5801445"/>
            <a:ext cx="7997790" cy="1428686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CA" sz="1400" dirty="0"/>
          </a:p>
          <a:p>
            <a:pPr marL="0" indent="0">
              <a:buNone/>
            </a:pPr>
            <a:endParaRPr lang="en-CA" sz="1400" dirty="0"/>
          </a:p>
          <a:p>
            <a:endParaRPr lang="en-CA" sz="1100" dirty="0"/>
          </a:p>
        </p:txBody>
      </p:sp>
      <p:pic>
        <p:nvPicPr>
          <p:cNvPr id="6" name="Picture 5" descr="A green note with a push pin&#10;&#10;Description automatically generated">
            <a:extLst>
              <a:ext uri="{FF2B5EF4-FFF2-40B4-BE49-F238E27FC236}">
                <a16:creationId xmlns:a16="http://schemas.microsoft.com/office/drawing/2014/main" id="{F74D3722-F3F9-319D-2732-AEC3B8B786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562545" y="4459201"/>
            <a:ext cx="2499365" cy="25694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02E2C1-9A19-0D44-F966-9A864DF2F5F9}"/>
              </a:ext>
            </a:extLst>
          </p:cNvPr>
          <p:cNvSpPr txBox="1"/>
          <p:nvPr/>
        </p:nvSpPr>
        <p:spPr>
          <a:xfrm rot="21152654">
            <a:off x="6606208" y="5455190"/>
            <a:ext cx="2305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Thank you to the           D-Wave team!</a:t>
            </a:r>
          </a:p>
        </p:txBody>
      </p:sp>
      <p:sp>
        <p:nvSpPr>
          <p:cNvPr id="9" name="Undergrads:…">
            <a:extLst>
              <a:ext uri="{FF2B5EF4-FFF2-40B4-BE49-F238E27FC236}">
                <a16:creationId xmlns:a16="http://schemas.microsoft.com/office/drawing/2014/main" id="{665AC56D-1464-25A3-C18E-32B0A5AD7BF5}"/>
              </a:ext>
            </a:extLst>
          </p:cNvPr>
          <p:cNvSpPr txBox="1">
            <a:spLocks noGrp="1"/>
          </p:cNvSpPr>
          <p:nvPr/>
        </p:nvSpPr>
        <p:spPr>
          <a:xfrm>
            <a:off x="830427" y="690705"/>
            <a:ext cx="8465052" cy="5515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>
            <a:normAutofit/>
          </a:bodyPr>
          <a:lstStyle>
            <a:lvl1pPr marL="609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1219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1828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2438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30480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0" indent="0" defTabSz="457200">
              <a:lnSpc>
                <a:spcPct val="50000"/>
              </a:lnSpc>
              <a:spcBef>
                <a:spcPts val="1200"/>
              </a:spcBef>
              <a:buSzTx/>
              <a:buNone/>
              <a:defRPr sz="3200"/>
            </a:pPr>
            <a:r>
              <a:rPr lang="en-CA" sz="1600" dirty="0"/>
              <a:t>Research Associate:</a:t>
            </a:r>
          </a:p>
          <a:p>
            <a:pPr defTabSz="457200">
              <a:lnSpc>
                <a:spcPct val="50000"/>
              </a:lnSpc>
              <a:spcBef>
                <a:spcPts val="1200"/>
              </a:spcBef>
              <a:buSzTx/>
              <a:defRPr sz="3200"/>
            </a:pPr>
            <a:r>
              <a:rPr lang="en-CA" sz="1600" dirty="0"/>
              <a:t>Javier Quetzalcoatl Toledo-Marín @TRIUMF</a:t>
            </a:r>
          </a:p>
          <a:p>
            <a:pPr marL="0" indent="0" defTabSz="457200">
              <a:lnSpc>
                <a:spcPct val="50000"/>
              </a:lnSpc>
              <a:spcBef>
                <a:spcPts val="1200"/>
              </a:spcBef>
              <a:buSzTx/>
              <a:buNone/>
              <a:defRPr sz="3200"/>
            </a:pPr>
            <a:r>
              <a:rPr sz="1600" dirty="0"/>
              <a:t>Undergrads:</a:t>
            </a:r>
          </a:p>
          <a:p>
            <a:pPr marL="665018" indent="-665018" defTabSz="457200">
              <a:lnSpc>
                <a:spcPct val="50000"/>
              </a:lnSpc>
              <a:spcBef>
                <a:spcPts val="1200"/>
              </a:spcBef>
              <a:buSzPct val="100000"/>
              <a:defRPr sz="3200"/>
            </a:pPr>
            <a:r>
              <a:rPr sz="1600" dirty="0"/>
              <a:t>Ian Lu @ </a:t>
            </a:r>
            <a:r>
              <a:rPr sz="1600" dirty="0" err="1"/>
              <a:t>UofT</a:t>
            </a:r>
            <a:endParaRPr sz="1600" dirty="0"/>
          </a:p>
          <a:p>
            <a:pPr marL="665018" indent="-665018" defTabSz="457200">
              <a:lnSpc>
                <a:spcPct val="50000"/>
              </a:lnSpc>
              <a:spcBef>
                <a:spcPts val="1200"/>
              </a:spcBef>
              <a:buSzPct val="100000"/>
              <a:defRPr sz="3200"/>
            </a:pPr>
            <a:r>
              <a:rPr sz="1600" dirty="0"/>
              <a:t>Deniz </a:t>
            </a:r>
            <a:r>
              <a:rPr sz="1600" dirty="0" err="1"/>
              <a:t>Sogutlu</a:t>
            </a:r>
            <a:r>
              <a:rPr sz="1600" dirty="0"/>
              <a:t> @ UBC</a:t>
            </a:r>
          </a:p>
          <a:p>
            <a:pPr marL="0" indent="0" defTabSz="457200">
              <a:lnSpc>
                <a:spcPct val="50000"/>
              </a:lnSpc>
              <a:spcBef>
                <a:spcPts val="1200"/>
              </a:spcBef>
              <a:buSzTx/>
              <a:buNone/>
              <a:defRPr sz="3200"/>
            </a:pPr>
            <a:r>
              <a:rPr sz="1600" dirty="0"/>
              <a:t>PhDs:</a:t>
            </a:r>
          </a:p>
          <a:p>
            <a:pPr marL="665018" indent="-665018" defTabSz="457200">
              <a:lnSpc>
                <a:spcPct val="50000"/>
              </a:lnSpc>
              <a:spcBef>
                <a:spcPts val="1200"/>
              </a:spcBef>
              <a:buSzPct val="100000"/>
              <a:defRPr sz="3200"/>
            </a:pPr>
            <a:r>
              <a:rPr sz="1600" dirty="0"/>
              <a:t>Hao Jia @ UBC</a:t>
            </a:r>
          </a:p>
          <a:p>
            <a:pPr marL="0" indent="0" defTabSz="457200">
              <a:lnSpc>
                <a:spcPct val="50000"/>
              </a:lnSpc>
              <a:spcBef>
                <a:spcPts val="1200"/>
              </a:spcBef>
              <a:buSzTx/>
              <a:buNone/>
              <a:defRPr sz="3200"/>
            </a:pPr>
            <a:r>
              <a:rPr sz="1600" dirty="0"/>
              <a:t>PIs</a:t>
            </a:r>
          </a:p>
          <a:p>
            <a:pPr marL="665018" indent="-665018" defTabSz="457200">
              <a:lnSpc>
                <a:spcPct val="50000"/>
              </a:lnSpc>
              <a:spcBef>
                <a:spcPts val="1200"/>
              </a:spcBef>
              <a:buSzPct val="100000"/>
              <a:defRPr sz="3200"/>
            </a:pPr>
            <a:r>
              <a:rPr sz="1600" dirty="0"/>
              <a:t>Eric Paquet @ NRC</a:t>
            </a:r>
          </a:p>
          <a:p>
            <a:pPr marL="665018" indent="-665018" defTabSz="457200">
              <a:lnSpc>
                <a:spcPct val="50000"/>
              </a:lnSpc>
              <a:spcBef>
                <a:spcPts val="1200"/>
              </a:spcBef>
              <a:buSzPct val="100000"/>
              <a:defRPr sz="3200"/>
            </a:pPr>
            <a:r>
              <a:rPr sz="1600" dirty="0"/>
              <a:t>Roger </a:t>
            </a:r>
            <a:r>
              <a:rPr sz="1600" dirty="0" err="1"/>
              <a:t>Melko</a:t>
            </a:r>
            <a:r>
              <a:rPr sz="1600" dirty="0"/>
              <a:t> @ Perimeter Institute</a:t>
            </a:r>
          </a:p>
          <a:p>
            <a:pPr marL="665018" indent="-665018" defTabSz="457200">
              <a:lnSpc>
                <a:spcPct val="50000"/>
              </a:lnSpc>
              <a:spcBef>
                <a:spcPts val="1200"/>
              </a:spcBef>
              <a:buSzPct val="100000"/>
              <a:defRPr sz="3200"/>
            </a:pPr>
            <a:r>
              <a:rPr sz="1600" dirty="0"/>
              <a:t>Geoffrey Fox @ University of Virginia</a:t>
            </a:r>
          </a:p>
          <a:p>
            <a:pPr marL="665018" indent="-665018" defTabSz="457200">
              <a:lnSpc>
                <a:spcPct val="50000"/>
              </a:lnSpc>
              <a:spcBef>
                <a:spcPts val="1200"/>
              </a:spcBef>
              <a:buSzPct val="100000"/>
              <a:defRPr sz="3200"/>
            </a:pPr>
            <a:r>
              <a:rPr sz="1600" dirty="0"/>
              <a:t>Max </a:t>
            </a:r>
            <a:r>
              <a:rPr sz="1600" dirty="0" err="1"/>
              <a:t>Swiatlowski</a:t>
            </a:r>
            <a:r>
              <a:rPr sz="1600" dirty="0"/>
              <a:t> @ TRIUMF</a:t>
            </a:r>
          </a:p>
          <a:p>
            <a:pPr marL="665018" indent="-665018" defTabSz="457200">
              <a:lnSpc>
                <a:spcPct val="50000"/>
              </a:lnSpc>
              <a:spcBef>
                <a:spcPts val="1200"/>
              </a:spcBef>
              <a:buSzPct val="100000"/>
              <a:defRPr sz="3200"/>
            </a:pPr>
            <a:r>
              <a:rPr sz="1600" b="1" dirty="0"/>
              <a:t>Wojtek Fedorko </a:t>
            </a:r>
            <a:r>
              <a:rPr sz="1600" dirty="0"/>
              <a:t>@ TRIUMF</a:t>
            </a:r>
          </a:p>
          <a:p>
            <a:pPr marL="0" indent="0" defTabSz="457200">
              <a:lnSpc>
                <a:spcPct val="50000"/>
              </a:lnSpc>
              <a:spcBef>
                <a:spcPts val="1200"/>
              </a:spcBef>
              <a:buSzTx/>
              <a:buNone/>
              <a:defRPr sz="3200"/>
            </a:pPr>
            <a:r>
              <a:rPr sz="1600" dirty="0"/>
              <a:t>Alumni:</a:t>
            </a:r>
          </a:p>
          <a:p>
            <a:pPr marL="665018" indent="-665018" defTabSz="457200">
              <a:lnSpc>
                <a:spcPct val="50000"/>
              </a:lnSpc>
              <a:spcBef>
                <a:spcPts val="1200"/>
              </a:spcBef>
              <a:buSzPct val="100000"/>
              <a:defRPr sz="3200"/>
            </a:pPr>
            <a:r>
              <a:rPr sz="1600" dirty="0"/>
              <a:t>Sebastian Gonzalez @ UBC</a:t>
            </a:r>
          </a:p>
          <a:p>
            <a:pPr marL="665018" indent="-665018" defTabSz="457200">
              <a:lnSpc>
                <a:spcPct val="50000"/>
              </a:lnSpc>
              <a:spcBef>
                <a:spcPts val="1200"/>
              </a:spcBef>
              <a:buSzPct val="100000"/>
              <a:defRPr sz="3200"/>
            </a:pPr>
            <a:r>
              <a:rPr sz="1600" dirty="0" err="1"/>
              <a:t>Sehmimul</a:t>
            </a:r>
            <a:r>
              <a:rPr sz="1600" dirty="0"/>
              <a:t> Hoque @ University of Waterloo</a:t>
            </a:r>
          </a:p>
          <a:p>
            <a:pPr marL="665018" indent="-665018" defTabSz="457200">
              <a:lnSpc>
                <a:spcPct val="50000"/>
              </a:lnSpc>
              <a:spcBef>
                <a:spcPts val="1200"/>
              </a:spcBef>
              <a:buSzPct val="100000"/>
              <a:defRPr sz="3200"/>
            </a:pPr>
            <a:r>
              <a:rPr sz="1600" dirty="0"/>
              <a:t>Abhishek </a:t>
            </a:r>
            <a:r>
              <a:rPr sz="1600" dirty="0" err="1"/>
              <a:t>Abhishek</a:t>
            </a:r>
            <a:r>
              <a:rPr sz="1600" dirty="0"/>
              <a:t> @ UBC</a:t>
            </a:r>
          </a:p>
          <a:p>
            <a:pPr marL="665018" indent="-665018" defTabSz="457200">
              <a:lnSpc>
                <a:spcPct val="50000"/>
              </a:lnSpc>
              <a:spcBef>
                <a:spcPts val="1200"/>
              </a:spcBef>
              <a:buSzPct val="100000"/>
              <a:defRPr sz="3200"/>
            </a:pPr>
            <a:r>
              <a:rPr sz="1600" dirty="0"/>
              <a:t>Soren Andersen @ Lund University</a:t>
            </a:r>
            <a:endParaRPr lang="en-CA" sz="1600" dirty="0"/>
          </a:p>
          <a:p>
            <a:pPr marL="665018" indent="-665018" defTabSz="457200">
              <a:lnSpc>
                <a:spcPct val="50000"/>
              </a:lnSpc>
              <a:spcBef>
                <a:spcPts val="1200"/>
              </a:spcBef>
              <a:buSzPct val="100000"/>
              <a:defRPr sz="3200"/>
            </a:pPr>
            <a:r>
              <a:rPr lang="en-CA" sz="1600" dirty="0"/>
              <a:t>Tiago Vale @ SFU</a:t>
            </a:r>
          </a:p>
          <a:p>
            <a:pPr marL="665018" indent="-665018" defTabSz="457200">
              <a:lnSpc>
                <a:spcPct val="50000"/>
              </a:lnSpc>
              <a:spcBef>
                <a:spcPts val="1200"/>
              </a:spcBef>
              <a:buSzPct val="100000"/>
              <a:defRPr sz="3200"/>
            </a:pPr>
            <a:r>
              <a:rPr lang="en-CA" sz="1600" dirty="0"/>
              <a:t>Eric Drechsler @ SFU</a:t>
            </a:r>
            <a:endParaRPr sz="1600" dirty="0"/>
          </a:p>
        </p:txBody>
      </p:sp>
      <p:pic>
        <p:nvPicPr>
          <p:cNvPr id="3" name="TRIUMF_Logo_Blue.jpg">
            <a:extLst>
              <a:ext uri="{FF2B5EF4-FFF2-40B4-BE49-F238E27FC236}">
                <a16:creationId xmlns:a16="http://schemas.microsoft.com/office/drawing/2014/main" id="{CD6C6979-5DC6-CE3C-B797-56D9FFC3C6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1655" y="536675"/>
            <a:ext cx="4551210" cy="821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3878CA41-FD94-4C39-156D-8B0AD5E5B4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9412" y="3604777"/>
            <a:ext cx="2565432" cy="1436642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F14D3AB6-15A1-AC79-2297-27A1A965FE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9742" y="3178965"/>
            <a:ext cx="2685152" cy="1368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308515B3-BC47-0ABC-25C5-10F59685FF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04061" y="1794323"/>
            <a:ext cx="2975901" cy="12399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DD85C819-2DF2-7A6A-A161-19A37AB656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47152" y="1358663"/>
            <a:ext cx="1915523" cy="1915523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1CDE76F-2E69-6AD0-419C-94E8A824BE79}"/>
              </a:ext>
            </a:extLst>
          </p:cNvPr>
          <p:cNvSpPr txBox="1"/>
          <p:nvPr/>
        </p:nvSpPr>
        <p:spPr>
          <a:xfrm>
            <a:off x="9530300" y="5170277"/>
            <a:ext cx="2448106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Supported by:</a:t>
            </a:r>
          </a:p>
          <a:p>
            <a:r>
              <a:rPr lang="en-CA" sz="1400" dirty="0"/>
              <a:t>NRC AQC-002</a:t>
            </a:r>
          </a:p>
          <a:p>
            <a:r>
              <a:rPr lang="en-CA" sz="1400" dirty="0"/>
              <a:t>NSERC SAPPJ-2020-00032</a:t>
            </a:r>
          </a:p>
          <a:p>
            <a:r>
              <a:rPr lang="en-CA" sz="1400" dirty="0"/>
              <a:t>SAPPJ-2022-00020</a:t>
            </a:r>
          </a:p>
          <a:p>
            <a:r>
              <a:rPr lang="en-CA" sz="1400" dirty="0"/>
              <a:t>NSF 2212550</a:t>
            </a:r>
          </a:p>
          <a:p>
            <a:r>
              <a:rPr lang="en-CA" sz="1400" dirty="0"/>
              <a:t>DOE DE-SC0023452</a:t>
            </a:r>
          </a:p>
          <a:p>
            <a:r>
              <a:rPr lang="en-CA" sz="1400" dirty="0"/>
              <a:t>MITACS IT39533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8515AF-F927-61A9-4076-7980287DB333}"/>
              </a:ext>
            </a:extLst>
          </p:cNvPr>
          <p:cNvSpPr txBox="1"/>
          <p:nvPr/>
        </p:nvSpPr>
        <p:spPr>
          <a:xfrm>
            <a:off x="106219" y="6401383"/>
            <a:ext cx="5987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Recent papers: </a:t>
            </a:r>
            <a:r>
              <a:rPr lang="en-CA" dirty="0">
                <a:hlinkClick r:id="rId9"/>
              </a:rPr>
              <a:t>EPJC</a:t>
            </a:r>
            <a:r>
              <a:rPr lang="en-CA" dirty="0"/>
              <a:t>, </a:t>
            </a:r>
            <a:r>
              <a:rPr lang="en-CA" dirty="0">
                <a:hlinkClick r:id="rId10"/>
              </a:rPr>
              <a:t>2412.0467</a:t>
            </a:r>
            <a:r>
              <a:rPr lang="en-CA" dirty="0">
                <a:hlinkClick r:id="rId10"/>
              </a:rPr>
              <a:t>7</a:t>
            </a:r>
            <a:r>
              <a:rPr lang="en-CA" dirty="0"/>
              <a:t>, </a:t>
            </a:r>
            <a:r>
              <a:rPr lang="en-CA" dirty="0">
                <a:hlinkClick r:id="rId11"/>
              </a:rPr>
              <a:t>2410.22870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82606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2FD992-A6E6-C065-DDF8-2278CB33BC24}"/>
              </a:ext>
            </a:extLst>
          </p:cNvPr>
          <p:cNvSpPr txBox="1"/>
          <p:nvPr/>
        </p:nvSpPr>
        <p:spPr>
          <a:xfrm>
            <a:off x="537882" y="2554941"/>
            <a:ext cx="39358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4800" dirty="0">
                <a:solidFill>
                  <a:srgbClr val="00B0F0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31124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BD4DBC-4FDC-ECDE-F385-8153E6EC0B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B0ABAAF-B50E-4604-64A6-E25FC5116FAA}"/>
              </a:ext>
            </a:extLst>
          </p:cNvPr>
          <p:cNvSpPr txBox="1"/>
          <p:nvPr/>
        </p:nvSpPr>
        <p:spPr>
          <a:xfrm>
            <a:off x="537882" y="2554941"/>
            <a:ext cx="22397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4800" dirty="0">
                <a:solidFill>
                  <a:srgbClr val="00B0F0"/>
                </a:solidFill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5996891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E891-F143-22CE-86DF-9E194DEC7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5" y="87285"/>
            <a:ext cx="9286163" cy="1542732"/>
          </a:xfrm>
        </p:spPr>
        <p:txBody>
          <a:bodyPr>
            <a:normAutofit/>
          </a:bodyPr>
          <a:lstStyle/>
          <a:p>
            <a:r>
              <a:rPr lang="en-CA" sz="3200" dirty="0"/>
              <a:t>Latent space conditioning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706B3-F9BD-2CD4-F42E-1290B2216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909" y="858650"/>
            <a:ext cx="11398294" cy="4942795"/>
          </a:xfrm>
        </p:spPr>
        <p:txBody>
          <a:bodyPr anchor="t">
            <a:normAutofit/>
          </a:bodyPr>
          <a:lstStyle/>
          <a:p>
            <a:r>
              <a:rPr lang="en-CA" sz="2400" dirty="0">
                <a:sym typeface="Wingdings" panose="05000000000000000000" pitchFamily="2" charset="2"/>
              </a:rPr>
              <a:t>Flux bias mechanism normally ensures constant ratio between bias and coupling terms</a:t>
            </a:r>
          </a:p>
          <a:p>
            <a:pPr lvl="1"/>
            <a:r>
              <a:rPr lang="en-CA" sz="2400" dirty="0">
                <a:sym typeface="Wingdings" panose="05000000000000000000" pitchFamily="2" charset="2"/>
              </a:rPr>
              <a:t>s dependent</a:t>
            </a:r>
          </a:p>
          <a:p>
            <a:r>
              <a:rPr lang="en-CA" sz="2400" dirty="0">
                <a:sym typeface="Wingdings" panose="05000000000000000000" pitchFamily="2" charset="2"/>
              </a:rPr>
              <a:t>Hijack to induce very large positive or negative effective biases on one partition</a:t>
            </a:r>
          </a:p>
          <a:p>
            <a:r>
              <a:rPr lang="en-CA" sz="2400" dirty="0">
                <a:sym typeface="Wingdings" panose="05000000000000000000" pitchFamily="2" charset="2"/>
              </a:rPr>
              <a:t>Encode and binarize incident particle energy into qubit values for one partition</a:t>
            </a:r>
          </a:p>
          <a:p>
            <a:pPr lvl="1"/>
            <a:r>
              <a:rPr lang="en-CA" sz="2400" dirty="0">
                <a:sym typeface="Wingdings" panose="05000000000000000000" pitchFamily="2" charset="2"/>
              </a:rPr>
              <a:t>Code Replication, Broad connectivity </a:t>
            </a:r>
          </a:p>
          <a:p>
            <a:r>
              <a:rPr lang="en-CA" sz="2400" dirty="0">
                <a:sym typeface="Wingdings" panose="05000000000000000000" pitchFamily="2" charset="2"/>
              </a:rPr>
              <a:t>Effectively ‘fix’ the sampling result for that partition </a:t>
            </a:r>
          </a:p>
          <a:p>
            <a:endParaRPr lang="en-CA" sz="2400" dirty="0">
              <a:sym typeface="Wingdings" panose="05000000000000000000" pitchFamily="2" charset="2"/>
            </a:endParaRPr>
          </a:p>
          <a:p>
            <a:endParaRPr lang="en-CA" sz="2400" dirty="0">
              <a:sym typeface="Wingdings" panose="05000000000000000000" pitchFamily="2" charset="2"/>
            </a:endParaRPr>
          </a:p>
          <a:p>
            <a:endParaRPr lang="en-CA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CA" sz="2400" dirty="0">
              <a:sym typeface="Wingdings" panose="05000000000000000000" pitchFamily="2" charset="2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CFF93FE-3889-6F43-7DDC-F6BAEECA7B5C}"/>
              </a:ext>
            </a:extLst>
          </p:cNvPr>
          <p:cNvSpPr txBox="1">
            <a:spLocks/>
          </p:cNvSpPr>
          <p:nvPr/>
        </p:nvSpPr>
        <p:spPr>
          <a:xfrm>
            <a:off x="830427" y="5801445"/>
            <a:ext cx="7997790" cy="1428686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CA" sz="1400" dirty="0"/>
          </a:p>
          <a:p>
            <a:pPr marL="0" indent="0">
              <a:buNone/>
            </a:pPr>
            <a:endParaRPr lang="en-CA" sz="1400" dirty="0"/>
          </a:p>
          <a:p>
            <a:endParaRPr lang="en-CA" sz="1100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87639D3-6AE3-BFB3-F28A-9FBE2A978705}"/>
              </a:ext>
            </a:extLst>
          </p:cNvPr>
          <p:cNvGrpSpPr/>
          <p:nvPr/>
        </p:nvGrpSpPr>
        <p:grpSpPr>
          <a:xfrm>
            <a:off x="6303814" y="4009103"/>
            <a:ext cx="2073270" cy="2181304"/>
            <a:chOff x="9056846" y="3587998"/>
            <a:chExt cx="1152428" cy="121247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97F1BF0-1DDC-8DF1-1360-1114C15AD597}"/>
                </a:ext>
              </a:extLst>
            </p:cNvPr>
            <p:cNvSpPr/>
            <p:nvPr/>
          </p:nvSpPr>
          <p:spPr>
            <a:xfrm>
              <a:off x="9056846" y="3808900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32C9E5C7-E1C9-6B56-C1B4-7AFD38BB924C}"/>
                </a:ext>
              </a:extLst>
            </p:cNvPr>
            <p:cNvSpPr/>
            <p:nvPr/>
          </p:nvSpPr>
          <p:spPr>
            <a:xfrm>
              <a:off x="9056846" y="4115444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ECB5B9D-A733-CB8B-EA3C-CB55C5F2ACDA}"/>
                </a:ext>
              </a:extLst>
            </p:cNvPr>
            <p:cNvSpPr/>
            <p:nvPr/>
          </p:nvSpPr>
          <p:spPr>
            <a:xfrm>
              <a:off x="9056846" y="4421988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3CD3C50-A7FA-4F21-7A20-49D6F65B03E6}"/>
                </a:ext>
              </a:extLst>
            </p:cNvPr>
            <p:cNvGrpSpPr/>
            <p:nvPr/>
          </p:nvGrpSpPr>
          <p:grpSpPr>
            <a:xfrm rot="5400000">
              <a:off x="9543170" y="4314153"/>
              <a:ext cx="179780" cy="792868"/>
              <a:chOff x="6707672" y="3153195"/>
              <a:chExt cx="179780" cy="792868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07ACC449-1F71-304C-B81E-6644D55BE203}"/>
                  </a:ext>
                </a:extLst>
              </p:cNvPr>
              <p:cNvSpPr/>
              <p:nvPr/>
            </p:nvSpPr>
            <p:spPr>
              <a:xfrm>
                <a:off x="6707672" y="3153195"/>
                <a:ext cx="179780" cy="1797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AB14C9F0-D294-9CC7-8D37-505C08E8853B}"/>
                  </a:ext>
                </a:extLst>
              </p:cNvPr>
              <p:cNvSpPr/>
              <p:nvPr/>
            </p:nvSpPr>
            <p:spPr>
              <a:xfrm>
                <a:off x="6707672" y="3459739"/>
                <a:ext cx="179780" cy="1797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8D33EA55-29E5-D0F6-3F80-E50D619410AE}"/>
                  </a:ext>
                </a:extLst>
              </p:cNvPr>
              <p:cNvSpPr/>
              <p:nvPr/>
            </p:nvSpPr>
            <p:spPr>
              <a:xfrm>
                <a:off x="6707672" y="3766283"/>
                <a:ext cx="179780" cy="1797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C19C19C-680A-8FC8-CF9E-4ACC9435DF35}"/>
                </a:ext>
              </a:extLst>
            </p:cNvPr>
            <p:cNvCxnSpPr>
              <a:stCxn id="4" idx="6"/>
              <a:endCxn id="9" idx="2"/>
            </p:cNvCxnSpPr>
            <p:nvPr/>
          </p:nvCxnSpPr>
          <p:spPr>
            <a:xfrm>
              <a:off x="9236626" y="3898790"/>
              <a:ext cx="702978" cy="721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E62A0B6-A487-A945-1BB8-113712EED613}"/>
                </a:ext>
              </a:extLst>
            </p:cNvPr>
            <p:cNvCxnSpPr>
              <a:cxnSpLocks/>
              <a:stCxn id="4" idx="6"/>
              <a:endCxn id="11" idx="2"/>
            </p:cNvCxnSpPr>
            <p:nvPr/>
          </p:nvCxnSpPr>
          <p:spPr>
            <a:xfrm>
              <a:off x="9236626" y="3898790"/>
              <a:ext cx="396434" cy="721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F2A84C4-A9DE-773B-042A-C7A682B630F3}"/>
                </a:ext>
              </a:extLst>
            </p:cNvPr>
            <p:cNvCxnSpPr>
              <a:cxnSpLocks/>
              <a:stCxn id="5" idx="6"/>
              <a:endCxn id="14" idx="2"/>
            </p:cNvCxnSpPr>
            <p:nvPr/>
          </p:nvCxnSpPr>
          <p:spPr>
            <a:xfrm>
              <a:off x="9236626" y="4205334"/>
              <a:ext cx="89890" cy="41536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246FCFD-C1DA-0D02-7363-042E847E6ABC}"/>
                </a:ext>
              </a:extLst>
            </p:cNvPr>
            <p:cNvCxnSpPr>
              <a:cxnSpLocks/>
              <a:stCxn id="6" idx="6"/>
              <a:endCxn id="14" idx="2"/>
            </p:cNvCxnSpPr>
            <p:nvPr/>
          </p:nvCxnSpPr>
          <p:spPr>
            <a:xfrm>
              <a:off x="9236626" y="4511878"/>
              <a:ext cx="89890" cy="1088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D797224-6E4B-5BBC-6814-4BEE428FF664}"/>
                </a:ext>
              </a:extLst>
            </p:cNvPr>
            <p:cNvCxnSpPr>
              <a:cxnSpLocks/>
              <a:stCxn id="6" idx="6"/>
              <a:endCxn id="11" idx="2"/>
            </p:cNvCxnSpPr>
            <p:nvPr/>
          </p:nvCxnSpPr>
          <p:spPr>
            <a:xfrm>
              <a:off x="9236626" y="4511878"/>
              <a:ext cx="396434" cy="1088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F787558-4465-E67B-670B-3E637505D1BC}"/>
                </a:ext>
              </a:extLst>
            </p:cNvPr>
            <p:cNvSpPr/>
            <p:nvPr/>
          </p:nvSpPr>
          <p:spPr>
            <a:xfrm>
              <a:off x="10029494" y="3781511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733653D-789B-2DF9-602A-060AD11519E7}"/>
                </a:ext>
              </a:extLst>
            </p:cNvPr>
            <p:cNvSpPr/>
            <p:nvPr/>
          </p:nvSpPr>
          <p:spPr>
            <a:xfrm>
              <a:off x="10029494" y="4088055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93D0592-CE22-FD90-9166-C8E6DFD6C049}"/>
                </a:ext>
              </a:extLst>
            </p:cNvPr>
            <p:cNvSpPr/>
            <p:nvPr/>
          </p:nvSpPr>
          <p:spPr>
            <a:xfrm>
              <a:off x="10029494" y="4394599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491A1B9-0BD0-5DB8-9730-81A71BC6F58F}"/>
                </a:ext>
              </a:extLst>
            </p:cNvPr>
            <p:cNvCxnSpPr>
              <a:cxnSpLocks/>
              <a:stCxn id="29" idx="2"/>
              <a:endCxn id="9" idx="2"/>
            </p:cNvCxnSpPr>
            <p:nvPr/>
          </p:nvCxnSpPr>
          <p:spPr>
            <a:xfrm flipH="1">
              <a:off x="9939604" y="4177945"/>
              <a:ext cx="89890" cy="44275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8247182-3F06-8D91-D8DF-B1BFBF7857E2}"/>
                </a:ext>
              </a:extLst>
            </p:cNvPr>
            <p:cNvCxnSpPr>
              <a:cxnSpLocks/>
              <a:stCxn id="30" idx="2"/>
              <a:endCxn id="9" idx="2"/>
            </p:cNvCxnSpPr>
            <p:nvPr/>
          </p:nvCxnSpPr>
          <p:spPr>
            <a:xfrm flipH="1">
              <a:off x="9939604" y="4484489"/>
              <a:ext cx="89890" cy="13620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B4686F4-F4CA-C7B2-1B57-185FDD7CB1E3}"/>
                </a:ext>
              </a:extLst>
            </p:cNvPr>
            <p:cNvCxnSpPr>
              <a:cxnSpLocks/>
              <a:stCxn id="26" idx="2"/>
              <a:endCxn id="9" idx="2"/>
            </p:cNvCxnSpPr>
            <p:nvPr/>
          </p:nvCxnSpPr>
          <p:spPr>
            <a:xfrm flipH="1">
              <a:off x="9939604" y="3871401"/>
              <a:ext cx="89890" cy="74929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1B02061-66EE-9F5C-CD0E-1C65991BB4CF}"/>
                </a:ext>
              </a:extLst>
            </p:cNvPr>
            <p:cNvCxnSpPr>
              <a:cxnSpLocks/>
              <a:stCxn id="26" idx="2"/>
              <a:endCxn id="11" idx="2"/>
            </p:cNvCxnSpPr>
            <p:nvPr/>
          </p:nvCxnSpPr>
          <p:spPr>
            <a:xfrm flipH="1">
              <a:off x="9633060" y="3871401"/>
              <a:ext cx="396434" cy="74929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21993B8-6CA7-9F7B-B560-7B6324B339B1}"/>
                </a:ext>
              </a:extLst>
            </p:cNvPr>
            <p:cNvGrpSpPr/>
            <p:nvPr/>
          </p:nvGrpSpPr>
          <p:grpSpPr>
            <a:xfrm rot="16200000">
              <a:off x="9543170" y="3281454"/>
              <a:ext cx="179780" cy="792868"/>
              <a:chOff x="7395151" y="3278206"/>
              <a:chExt cx="179780" cy="792868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FD28B6B8-77B4-1BAA-4B26-D1549968CF8E}"/>
                  </a:ext>
                </a:extLst>
              </p:cNvPr>
              <p:cNvSpPr/>
              <p:nvPr/>
            </p:nvSpPr>
            <p:spPr>
              <a:xfrm>
                <a:off x="7395151" y="3278206"/>
                <a:ext cx="179780" cy="1797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CA6D99FA-2AD5-D4D6-812D-F0183FAF3531}"/>
                  </a:ext>
                </a:extLst>
              </p:cNvPr>
              <p:cNvSpPr/>
              <p:nvPr/>
            </p:nvSpPr>
            <p:spPr>
              <a:xfrm>
                <a:off x="7395151" y="3584750"/>
                <a:ext cx="179780" cy="1797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4194CE5C-597A-C3FE-5469-08F711695230}"/>
                  </a:ext>
                </a:extLst>
              </p:cNvPr>
              <p:cNvSpPr/>
              <p:nvPr/>
            </p:nvSpPr>
            <p:spPr>
              <a:xfrm>
                <a:off x="7395151" y="3891294"/>
                <a:ext cx="179780" cy="1797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40FAE975-26FA-0247-0FFC-8881E925E7C4}"/>
                </a:ext>
              </a:extLst>
            </p:cNvPr>
            <p:cNvCxnSpPr>
              <a:cxnSpLocks/>
              <a:stCxn id="40" idx="2"/>
              <a:endCxn id="5" idx="6"/>
            </p:cNvCxnSpPr>
            <p:nvPr/>
          </p:nvCxnSpPr>
          <p:spPr>
            <a:xfrm flipH="1">
              <a:off x="9236626" y="3767778"/>
              <a:ext cx="396434" cy="43755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3C73394-E1BC-1598-E111-F7FC553CD32F}"/>
                </a:ext>
              </a:extLst>
            </p:cNvPr>
            <p:cNvCxnSpPr>
              <a:cxnSpLocks/>
              <a:stCxn id="42" idx="2"/>
              <a:endCxn id="6" idx="6"/>
            </p:cNvCxnSpPr>
            <p:nvPr/>
          </p:nvCxnSpPr>
          <p:spPr>
            <a:xfrm flipH="1">
              <a:off x="9236626" y="3767778"/>
              <a:ext cx="702978" cy="7441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EA4DCDB-3F36-017F-7E0B-5128C1401A5C}"/>
                </a:ext>
              </a:extLst>
            </p:cNvPr>
            <p:cNvCxnSpPr>
              <a:cxnSpLocks/>
              <a:stCxn id="39" idx="2"/>
              <a:endCxn id="11" idx="2"/>
            </p:cNvCxnSpPr>
            <p:nvPr/>
          </p:nvCxnSpPr>
          <p:spPr>
            <a:xfrm>
              <a:off x="9326516" y="3767778"/>
              <a:ext cx="306544" cy="8529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50023CC-873E-97F6-D18D-1FB4D8046E4C}"/>
                </a:ext>
              </a:extLst>
            </p:cNvPr>
            <p:cNvCxnSpPr>
              <a:cxnSpLocks/>
              <a:stCxn id="40" idx="2"/>
              <a:endCxn id="11" idx="2"/>
            </p:cNvCxnSpPr>
            <p:nvPr/>
          </p:nvCxnSpPr>
          <p:spPr>
            <a:xfrm>
              <a:off x="9633060" y="3767778"/>
              <a:ext cx="0" cy="8529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4F49CA3-E78C-3348-0EF7-0935DA1CC137}"/>
                </a:ext>
              </a:extLst>
            </p:cNvPr>
            <p:cNvCxnSpPr>
              <a:cxnSpLocks/>
              <a:stCxn id="40" idx="2"/>
              <a:endCxn id="30" idx="2"/>
            </p:cNvCxnSpPr>
            <p:nvPr/>
          </p:nvCxnSpPr>
          <p:spPr>
            <a:xfrm>
              <a:off x="9633060" y="3767778"/>
              <a:ext cx="396434" cy="71671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28D8758-78A8-6A4A-9C45-47B7DFB8AA16}"/>
                </a:ext>
              </a:extLst>
            </p:cNvPr>
            <p:cNvCxnSpPr>
              <a:cxnSpLocks/>
              <a:stCxn id="39" idx="2"/>
              <a:endCxn id="26" idx="2"/>
            </p:cNvCxnSpPr>
            <p:nvPr/>
          </p:nvCxnSpPr>
          <p:spPr>
            <a:xfrm>
              <a:off x="9326516" y="3767778"/>
              <a:ext cx="702978" cy="10362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203FAE-905D-C25F-E869-8650B6A3B036}"/>
                </a:ext>
              </a:extLst>
            </p:cNvPr>
            <p:cNvCxnSpPr>
              <a:cxnSpLocks/>
              <a:stCxn id="29" idx="2"/>
              <a:endCxn id="5" idx="6"/>
            </p:cNvCxnSpPr>
            <p:nvPr/>
          </p:nvCxnSpPr>
          <p:spPr>
            <a:xfrm flipH="1">
              <a:off x="9236626" y="4177945"/>
              <a:ext cx="792868" cy="2738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E3F7ED1-F8BE-5E1D-2AD3-5E40C6BEECD3}"/>
                </a:ext>
              </a:extLst>
            </p:cNvPr>
            <p:cNvCxnSpPr>
              <a:cxnSpLocks/>
              <a:stCxn id="26" idx="2"/>
              <a:endCxn id="5" idx="6"/>
            </p:cNvCxnSpPr>
            <p:nvPr/>
          </p:nvCxnSpPr>
          <p:spPr>
            <a:xfrm flipH="1">
              <a:off x="9236626" y="3871401"/>
              <a:ext cx="792868" cy="33393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9E0B5F5-D6E8-ED0D-F4E4-065BA68F537A}"/>
                </a:ext>
              </a:extLst>
            </p:cNvPr>
            <p:cNvCxnSpPr>
              <a:cxnSpLocks/>
              <a:stCxn id="42" idx="2"/>
              <a:endCxn id="29" idx="2"/>
            </p:cNvCxnSpPr>
            <p:nvPr/>
          </p:nvCxnSpPr>
          <p:spPr>
            <a:xfrm>
              <a:off x="9939604" y="3767778"/>
              <a:ext cx="89890" cy="41016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E5F20947-05AC-D2FC-A6C9-ADB4E7CE0EEA}"/>
              </a:ext>
            </a:extLst>
          </p:cNvPr>
          <p:cNvSpPr/>
          <p:nvPr/>
        </p:nvSpPr>
        <p:spPr>
          <a:xfrm>
            <a:off x="6237477" y="4332534"/>
            <a:ext cx="468123" cy="1558549"/>
          </a:xfrm>
          <a:prstGeom prst="roundRect">
            <a:avLst/>
          </a:prstGeom>
          <a:solidFill>
            <a:schemeClr val="accent1">
              <a:alpha val="36000"/>
            </a:schemeClr>
          </a:solidFill>
          <a:ln>
            <a:solidFill>
              <a:schemeClr val="accent1">
                <a:lumMod val="40000"/>
                <a:lumOff val="60000"/>
                <a:alpha val="13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0447AEE-D1BF-662C-7D58-15C3DB810CF3}"/>
              </a:ext>
            </a:extLst>
          </p:cNvPr>
          <p:cNvSpPr/>
          <p:nvPr/>
        </p:nvSpPr>
        <p:spPr>
          <a:xfrm>
            <a:off x="4851552" y="4794701"/>
            <a:ext cx="611360" cy="600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E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33C31F3-A374-D49C-15AD-1971B77AC983}"/>
              </a:ext>
            </a:extLst>
          </p:cNvPr>
          <p:cNvCxnSpPr>
            <a:endCxn id="54" idx="1"/>
          </p:cNvCxnSpPr>
          <p:nvPr/>
        </p:nvCxnSpPr>
        <p:spPr>
          <a:xfrm>
            <a:off x="5524275" y="5111808"/>
            <a:ext cx="71320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008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73743-38D7-41E6-8267-F5D970487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722" y="314176"/>
            <a:ext cx="8953827" cy="650329"/>
          </a:xfrm>
        </p:spPr>
        <p:txBody>
          <a:bodyPr>
            <a:normAutofit/>
          </a:bodyPr>
          <a:lstStyle/>
          <a:p>
            <a:r>
              <a:rPr lang="en-CA" sz="2400" dirty="0"/>
              <a:t>High Luminosity LHC – the computing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46ED4-24C9-4871-8026-D6FDA9DA5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8726" y="682990"/>
            <a:ext cx="6494394" cy="4749115"/>
          </a:xfrm>
        </p:spPr>
        <p:txBody>
          <a:bodyPr anchor="t">
            <a:normAutofit/>
          </a:bodyPr>
          <a:lstStyle/>
          <a:p>
            <a:r>
              <a:rPr lang="en-CA" sz="2800" dirty="0"/>
              <a:t>Calorimetry simulation – one of the major compute loads</a:t>
            </a:r>
          </a:p>
          <a:p>
            <a:pPr lvl="1"/>
            <a:r>
              <a:rPr lang="en-CA" sz="2800" dirty="0"/>
              <a:t>36% MC full sim, 6% fast sim @ATLAS</a:t>
            </a:r>
          </a:p>
          <a:p>
            <a:r>
              <a:rPr lang="en-CA" sz="2800" dirty="0"/>
              <a:t>Need fast / energy efficient and good ‘Fast’ simulation</a:t>
            </a:r>
          </a:p>
          <a:p>
            <a:pPr lvl="1"/>
            <a:r>
              <a:rPr lang="en-CA" sz="2800" dirty="0"/>
              <a:t>Use more of it</a:t>
            </a:r>
          </a:p>
          <a:p>
            <a:pPr lvl="1"/>
            <a:r>
              <a:rPr lang="en-CA" sz="2800" dirty="0"/>
              <a:t>Make it more sustainable $, CO2</a:t>
            </a:r>
          </a:p>
        </p:txBody>
      </p:sp>
      <p:sp>
        <p:nvSpPr>
          <p:cNvPr id="12" name="Representation of single…">
            <a:extLst>
              <a:ext uri="{FF2B5EF4-FFF2-40B4-BE49-F238E27FC236}">
                <a16:creationId xmlns:a16="http://schemas.microsoft.com/office/drawing/2014/main" id="{758F29C0-7837-4D40-947C-1605B45FF8E0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619031" y="6457549"/>
            <a:ext cx="2067875" cy="41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algn="ctr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ctr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algn="ctr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algn="ctr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algn="ctr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algn="ctr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457200" indent="1828800"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914400" indent="1828800"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1371600" indent="1828800"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1828800" indent="1828800"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defTabSz="642915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en-US" sz="1125" dirty="0">
                <a:solidFill>
                  <a:schemeClr val="tx1"/>
                </a:solidFill>
              </a:rPr>
              <a:t>Representation of single </a:t>
            </a:r>
          </a:p>
          <a:p>
            <a:pPr defTabSz="642915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en-US" sz="1125" dirty="0">
                <a:solidFill>
                  <a:schemeClr val="tx1"/>
                </a:solidFill>
              </a:rPr>
              <a:t>GEANT4 simulated EM shower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5C4B291-759B-651E-0068-34A43CF8266D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8446" y="734164"/>
            <a:ext cx="5125451" cy="368075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665C2ADF-6681-5FA8-E4F8-07213E4F1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175" y="4672868"/>
            <a:ext cx="3089119" cy="2148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Partial Circle 22">
            <a:extLst>
              <a:ext uri="{FF2B5EF4-FFF2-40B4-BE49-F238E27FC236}">
                <a16:creationId xmlns:a16="http://schemas.microsoft.com/office/drawing/2014/main" id="{727DFBB5-E1BA-3799-E209-EA54BAC89C96}"/>
              </a:ext>
            </a:extLst>
          </p:cNvPr>
          <p:cNvSpPr/>
          <p:nvPr/>
        </p:nvSpPr>
        <p:spPr>
          <a:xfrm>
            <a:off x="4980299" y="5045330"/>
            <a:ext cx="1624274" cy="1613525"/>
          </a:xfrm>
          <a:prstGeom prst="pie">
            <a:avLst>
              <a:gd name="adj1" fmla="val 13638462"/>
              <a:gd name="adj2" fmla="val 18828672"/>
            </a:avLst>
          </a:prstGeom>
          <a:noFill/>
          <a:ln w="57150">
            <a:solidFill>
              <a:srgbClr val="FF2F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pic>
        <p:nvPicPr>
          <p:cNvPr id="5" name="Picture 4" descr="80 GeV e- in OPAL EB lead glas block">
            <a:extLst>
              <a:ext uri="{FF2B5EF4-FFF2-40B4-BE49-F238E27FC236}">
                <a16:creationId xmlns:a16="http://schemas.microsoft.com/office/drawing/2014/main" id="{A173ABE2-5B29-0351-84C1-F2229AA648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00000">
            <a:off x="9034238" y="3286805"/>
            <a:ext cx="1899893" cy="415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233;p54">
            <a:extLst>
              <a:ext uri="{FF2B5EF4-FFF2-40B4-BE49-F238E27FC236}">
                <a16:creationId xmlns:a16="http://schemas.microsoft.com/office/drawing/2014/main" id="{A875E38D-9D9D-E921-DA56-EAE61A20B051}"/>
              </a:ext>
            </a:extLst>
          </p:cNvPr>
          <p:cNvSpPr txBox="1"/>
          <p:nvPr/>
        </p:nvSpPr>
        <p:spPr>
          <a:xfrm>
            <a:off x="9576331" y="5919138"/>
            <a:ext cx="1870672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chemeClr val="hlink"/>
                </a:solidFill>
                <a:uFill>
                  <a:noFill/>
                </a:uFill>
                <a:latin typeface="Verdana"/>
                <a:ea typeface="Verdana"/>
                <a:cs typeface="Verdana"/>
                <a:sym typeface="Verdana"/>
                <a:hlinkClick r:id="rId7"/>
              </a:rPr>
              <a:t>Image credit:</a:t>
            </a:r>
            <a:r>
              <a:rPr lang="en-US" sz="600" dirty="0">
                <a:solidFill>
                  <a:schemeClr val="hlink"/>
                </a:solidFill>
                <a:uFill>
                  <a:noFill/>
                </a:uFill>
                <a:latin typeface="Verdana"/>
                <a:ea typeface="Verdana"/>
                <a:cs typeface="Verdana"/>
                <a:sym typeface="Verdana"/>
              </a:rPr>
              <a:t> S. Menke (https://www.mpp.mpg.de/~menke/elss)</a:t>
            </a:r>
            <a:endParaRPr sz="8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A85DE98-0D98-F67E-9D54-87C6950ABA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1" t="11902" r="3185" b="9172"/>
          <a:stretch/>
        </p:blipFill>
        <p:spPr bwMode="auto">
          <a:xfrm>
            <a:off x="141800" y="4587293"/>
            <a:ext cx="4392375" cy="2233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8281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841809-FD85-CCB6-9BF0-742256D39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EB121-D8F4-CDE1-BF05-D74D8A020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5" y="87285"/>
            <a:ext cx="9286163" cy="1542732"/>
          </a:xfrm>
        </p:spPr>
        <p:txBody>
          <a:bodyPr>
            <a:normAutofit/>
          </a:bodyPr>
          <a:lstStyle/>
          <a:p>
            <a:r>
              <a:rPr lang="en-CA" sz="3200" dirty="0"/>
              <a:t>Temperature / </a:t>
            </a:r>
            <a:r>
              <a:rPr lang="en-CA" sz="3200" dirty="0" err="1"/>
              <a:t>Freezout</a:t>
            </a:r>
            <a:r>
              <a:rPr lang="en-CA" sz="3200" dirty="0"/>
              <a:t>: Mitigation method 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7B183C0-C14F-45D0-9861-505403A15F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49135" y="858651"/>
                <a:ext cx="11398294" cy="5512652"/>
              </a:xfrm>
            </p:spPr>
            <p:txBody>
              <a:bodyPr anchor="t">
                <a:normAutofit/>
              </a:bodyPr>
              <a:lstStyle/>
              <a:p>
                <a:r>
                  <a:rPr lang="en-CA" sz="2400" dirty="0">
                    <a:sym typeface="Wingdings" panose="05000000000000000000" pitchFamily="2" charset="2"/>
                  </a:rPr>
                  <a:t>Aim for vanishing </a:t>
                </a:r>
                <a:r>
                  <a:rPr lang="en-CA" sz="2400" dirty="0" err="1">
                    <a:sym typeface="Wingdings" panose="05000000000000000000" pitchFamily="2" charset="2"/>
                  </a:rPr>
                  <a:t>Kullback-Librer</a:t>
                </a:r>
                <a:r>
                  <a:rPr lang="en-CA" sz="2400" dirty="0">
                    <a:sym typeface="Wingdings" panose="05000000000000000000" pitchFamily="2" charset="2"/>
                  </a:rPr>
                  <a:t> divergence:</a:t>
                </a:r>
              </a:p>
              <a:p>
                <a:pPr lvl="1"/>
                <a:r>
                  <a:rPr lang="en-CA" sz="2400" dirty="0">
                    <a:sym typeface="Wingdings" panose="05000000000000000000" pitchFamily="2" charset="2"/>
                  </a:rPr>
                  <a:t>Assume we are sampling from classical RBM at some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β</m:t>
                    </m:r>
                  </m:oMath>
                </a14:m>
                <a:r>
                  <a:rPr lang="en-CA" sz="2400" b="0" dirty="0">
                    <a:sym typeface="Wingdings" panose="05000000000000000000" pitchFamily="2" charset="2"/>
                  </a:rPr>
                  <a:t> and the QA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𝛽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𝑄𝐴</m:t>
                        </m:r>
                      </m:sub>
                    </m:sSub>
                  </m:oMath>
                </a14:m>
                <a:endParaRPr lang="en-CA" sz="2400" b="0" dirty="0">
                  <a:sym typeface="Wingdings" panose="05000000000000000000" pitchFamily="2" charset="2"/>
                </a:endParaRPr>
              </a:p>
              <a:p>
                <a:pPr lvl="1"/>
                <a:r>
                  <a:rPr lang="en-CA" sz="2400" dirty="0">
                    <a:sym typeface="Wingdings" panose="05000000000000000000" pitchFamily="2" charset="2"/>
                  </a:rPr>
                  <a:t>The samples follow distributions</a:t>
                </a:r>
              </a:p>
              <a:p>
                <a:pPr lvl="1"/>
                <a:endParaRPr lang="en-CA" sz="2400" dirty="0">
                  <a:sym typeface="Wingdings" panose="05000000000000000000" pitchFamily="2" charset="2"/>
                </a:endParaRPr>
              </a:p>
              <a:p>
                <a:pPr lvl="1"/>
                <a:r>
                  <a:rPr lang="en-CA" sz="2400" dirty="0">
                    <a:sym typeface="Wingdings" panose="05000000000000000000" pitchFamily="2" charset="2"/>
                  </a:rPr>
                  <a:t>Compute                                                                   + derivative </a:t>
                </a:r>
              </a:p>
              <a:p>
                <a:endParaRPr lang="en-CA" sz="2400" b="0" dirty="0">
                  <a:sym typeface="Wingdings" panose="05000000000000000000" pitchFamily="2" charset="2"/>
                </a:endParaRPr>
              </a:p>
              <a:p>
                <a:r>
                  <a:rPr lang="en-CA" sz="2400" b="0" dirty="0">
                    <a:sym typeface="Wingdings" panose="05000000000000000000" pitchFamily="2" charset="2"/>
                  </a:rPr>
                  <a:t>Update rule for </a:t>
                </a:r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𝛽</m:t>
                    </m:r>
                    <m:r>
                      <a:rPr lang="en-CA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:</m:t>
                    </m:r>
                  </m:oMath>
                </a14:m>
                <a:r>
                  <a:rPr lang="en-CA" sz="2400" b="0" dirty="0">
                    <a:sym typeface="Wingdings" panose="05000000000000000000" pitchFamily="2" charset="2"/>
                  </a:rPr>
                  <a:t> </a:t>
                </a:r>
              </a:p>
              <a:p>
                <a:r>
                  <a:rPr lang="en-CA" sz="2400" dirty="0">
                    <a:sym typeface="Wingdings" panose="05000000000000000000" pitchFamily="2" charset="2"/>
                  </a:rPr>
                  <a:t>Now redefine</a:t>
                </a:r>
              </a:p>
              <a:p>
                <a:r>
                  <a:rPr lang="en-CA" sz="2400" dirty="0">
                    <a:sym typeface="Wingdings" panose="05000000000000000000" pitchFamily="2" charset="2"/>
                  </a:rPr>
                  <a:t>New update rule for matching QPU samples to RBM at </a:t>
                </a:r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𝛽</m:t>
                    </m:r>
                    <m:r>
                      <a:rPr lang="en-CA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=1</m:t>
                    </m:r>
                  </m:oMath>
                </a14:m>
                <a:endParaRPr lang="en-CA" sz="2400" b="0" dirty="0">
                  <a:sym typeface="Wingdings" panose="05000000000000000000" pitchFamily="2" charset="2"/>
                </a:endParaRPr>
              </a:p>
              <a:p>
                <a:endParaRPr lang="en-CA" sz="2400" dirty="0">
                  <a:sym typeface="Wingdings" panose="05000000000000000000" pitchFamily="2" charset="2"/>
                </a:endParaRPr>
              </a:p>
              <a:p>
                <a:endParaRPr lang="en-CA" sz="2400" dirty="0">
                  <a:sym typeface="Wingdings" panose="05000000000000000000" pitchFamily="2" charset="2"/>
                </a:endParaRPr>
              </a:p>
              <a:p>
                <a:r>
                  <a:rPr lang="en-CA" sz="2400" dirty="0">
                    <a:sym typeface="Wingdings" panose="05000000000000000000" pitchFamily="2" charset="2"/>
                  </a:rPr>
                  <a:t>Keep taking ensembles from QPU till convergence</a:t>
                </a:r>
              </a:p>
              <a:p>
                <a:endParaRPr lang="en-CA" sz="2400" dirty="0">
                  <a:sym typeface="Wingdings" panose="05000000000000000000" pitchFamily="2" charset="2"/>
                </a:endParaRPr>
              </a:p>
              <a:p>
                <a:endParaRPr lang="en-CA" sz="2400" dirty="0"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7B183C0-C14F-45D0-9861-505403A15F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9135" y="858651"/>
                <a:ext cx="11398294" cy="5512652"/>
              </a:xfrm>
              <a:blipFill>
                <a:blip r:embed="rId2"/>
                <a:stretch>
                  <a:fillRect l="-695" t="-143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BA5574F-B985-8948-D92F-A37B1C361F5C}"/>
              </a:ext>
            </a:extLst>
          </p:cNvPr>
          <p:cNvSpPr txBox="1">
            <a:spLocks/>
          </p:cNvSpPr>
          <p:nvPr/>
        </p:nvSpPr>
        <p:spPr>
          <a:xfrm>
            <a:off x="830427" y="5801445"/>
            <a:ext cx="7997790" cy="1428686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CA" sz="1400" dirty="0"/>
          </a:p>
          <a:p>
            <a:pPr marL="0" indent="0">
              <a:buNone/>
            </a:pPr>
            <a:endParaRPr lang="en-CA" sz="1400" dirty="0"/>
          </a:p>
          <a:p>
            <a:endParaRPr lang="en-CA" sz="1100" dirty="0"/>
          </a:p>
        </p:txBody>
      </p:sp>
      <p:sp>
        <p:nvSpPr>
          <p:cNvPr id="2049" name="TextBox 2048">
            <a:extLst>
              <a:ext uri="{FF2B5EF4-FFF2-40B4-BE49-F238E27FC236}">
                <a16:creationId xmlns:a16="http://schemas.microsoft.com/office/drawing/2014/main" id="{9B3783F8-B263-93CE-5666-9FE42F605ED5}"/>
              </a:ext>
            </a:extLst>
          </p:cNvPr>
          <p:cNvSpPr txBox="1"/>
          <p:nvPr/>
        </p:nvSpPr>
        <p:spPr>
          <a:xfrm>
            <a:off x="10225527" y="299484"/>
            <a:ext cx="1438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>
                <a:hlinkClick r:id="rId3"/>
              </a:rPr>
              <a:t>1912.02119</a:t>
            </a:r>
            <a:endParaRPr lang="en-CA" dirty="0"/>
          </a:p>
        </p:txBody>
      </p:sp>
      <p:pic>
        <p:nvPicPr>
          <p:cNvPr id="4455" name="Picture 4454">
            <a:extLst>
              <a:ext uri="{FF2B5EF4-FFF2-40B4-BE49-F238E27FC236}">
                <a16:creationId xmlns:a16="http://schemas.microsoft.com/office/drawing/2014/main" id="{3E77F4B7-2FF4-BB63-4FD4-33FB50A235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9366" y="2279386"/>
            <a:ext cx="5466097" cy="817510"/>
          </a:xfrm>
          <a:prstGeom prst="rect">
            <a:avLst/>
          </a:prstGeom>
        </p:spPr>
      </p:pic>
      <p:pic>
        <p:nvPicPr>
          <p:cNvPr id="4457" name="Picture 4456">
            <a:extLst>
              <a:ext uri="{FF2B5EF4-FFF2-40B4-BE49-F238E27FC236}">
                <a16:creationId xmlns:a16="http://schemas.microsoft.com/office/drawing/2014/main" id="{B475FA14-D928-1FC8-70BC-5E53DB9AE1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5298" y="2351699"/>
            <a:ext cx="2540337" cy="623942"/>
          </a:xfrm>
          <a:prstGeom prst="rect">
            <a:avLst/>
          </a:prstGeom>
        </p:spPr>
      </p:pic>
      <p:pic>
        <p:nvPicPr>
          <p:cNvPr id="4459" name="Picture 4458">
            <a:extLst>
              <a:ext uri="{FF2B5EF4-FFF2-40B4-BE49-F238E27FC236}">
                <a16:creationId xmlns:a16="http://schemas.microsoft.com/office/drawing/2014/main" id="{6E0606F4-D2A4-CA02-99E3-36F8BE4323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1435" y="3323980"/>
            <a:ext cx="4536594" cy="519576"/>
          </a:xfrm>
          <a:prstGeom prst="rect">
            <a:avLst/>
          </a:prstGeom>
        </p:spPr>
      </p:pic>
      <p:pic>
        <p:nvPicPr>
          <p:cNvPr id="4462" name="Picture 4461">
            <a:extLst>
              <a:ext uri="{FF2B5EF4-FFF2-40B4-BE49-F238E27FC236}">
                <a16:creationId xmlns:a16="http://schemas.microsoft.com/office/drawing/2014/main" id="{50FA39F8-035C-64D4-C9C0-91EA514B60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83229" y="3843556"/>
            <a:ext cx="2059105" cy="406630"/>
          </a:xfrm>
          <a:prstGeom prst="rect">
            <a:avLst/>
          </a:prstGeom>
        </p:spPr>
      </p:pic>
      <p:pic>
        <p:nvPicPr>
          <p:cNvPr id="4464" name="Picture 4463">
            <a:extLst>
              <a:ext uri="{FF2B5EF4-FFF2-40B4-BE49-F238E27FC236}">
                <a16:creationId xmlns:a16="http://schemas.microsoft.com/office/drawing/2014/main" id="{90591022-08C3-2802-CAC0-15866FE79D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95085" y="4754354"/>
            <a:ext cx="5896798" cy="64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4384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E891-F143-22CE-86DF-9E194DEC7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5" y="87285"/>
            <a:ext cx="9286163" cy="1542732"/>
          </a:xfrm>
        </p:spPr>
        <p:txBody>
          <a:bodyPr>
            <a:normAutofit/>
          </a:bodyPr>
          <a:lstStyle/>
          <a:p>
            <a:r>
              <a:rPr lang="en-CA" sz="3200" dirty="0"/>
              <a:t>Temperature / </a:t>
            </a:r>
            <a:r>
              <a:rPr lang="en-CA" sz="3200" dirty="0" err="1"/>
              <a:t>Freezout</a:t>
            </a:r>
            <a:r>
              <a:rPr lang="en-CA" sz="3200" dirty="0"/>
              <a:t>: Mitigation method 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0706B3-F9BD-2CD4-F42E-1290B221625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9909" y="858650"/>
                <a:ext cx="11398294" cy="4942795"/>
              </a:xfrm>
            </p:spPr>
            <p:txBody>
              <a:bodyPr anchor="t">
                <a:normAutofit/>
              </a:bodyPr>
              <a:lstStyle/>
              <a:p>
                <a:r>
                  <a:rPr lang="en-CA" sz="2400" dirty="0">
                    <a:sym typeface="Wingdings" panose="05000000000000000000" pitchFamily="2" charset="2"/>
                  </a:rPr>
                  <a:t>Aim to equalize entropy; solve for </a:t>
                </a:r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𝛽</m:t>
                    </m:r>
                  </m:oMath>
                </a14:m>
                <a:endParaRPr lang="en-CA" sz="2400" b="0" dirty="0">
                  <a:sym typeface="Wingdings" panose="05000000000000000000" pitchFamily="2" charset="2"/>
                </a:endParaRPr>
              </a:p>
              <a:p>
                <a:endParaRPr lang="en-CA" sz="2400" dirty="0">
                  <a:sym typeface="Wingdings" panose="05000000000000000000" pitchFamily="2" charset="2"/>
                </a:endParaRPr>
              </a:p>
              <a:p>
                <a:endParaRPr lang="en-CA" sz="2400" dirty="0">
                  <a:sym typeface="Wingdings" panose="05000000000000000000" pitchFamily="2" charset="2"/>
                </a:endParaRPr>
              </a:p>
              <a:p>
                <a:endParaRPr lang="en-CA" sz="2400" dirty="0">
                  <a:sym typeface="Wingdings" panose="05000000000000000000" pitchFamily="2" charset="2"/>
                </a:endParaRPr>
              </a:p>
              <a:p>
                <a:r>
                  <a:rPr lang="en-CA" sz="2400" dirty="0">
                    <a:sym typeface="Wingdings" panose="05000000000000000000" pitchFamily="2" charset="2"/>
                  </a:rPr>
                  <a:t>Introduce a mapping:                                                   fixed point at  </a:t>
                </a:r>
              </a:p>
              <a:p>
                <a:endParaRPr lang="en-CA" sz="2400" dirty="0">
                  <a:sym typeface="Wingdings" panose="05000000000000000000" pitchFamily="2" charset="2"/>
                </a:endParaRPr>
              </a:p>
              <a:p>
                <a:r>
                  <a:rPr lang="en-CA" sz="2400" dirty="0">
                    <a:sym typeface="Wingdings" panose="05000000000000000000" pitchFamily="2" charset="2"/>
                  </a:rPr>
                  <a:t>Stability: tune </a:t>
                </a:r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𝛿</m:t>
                    </m:r>
                  </m:oMath>
                </a14:m>
                <a:r>
                  <a:rPr lang="en-CA" sz="2400" dirty="0">
                    <a:sym typeface="Wingdings" panose="05000000000000000000" pitchFamily="2" charset="2"/>
                  </a:rPr>
                  <a:t> so that fixed point is stable                                 and convergence fastest</a:t>
                </a:r>
              </a:p>
              <a:p>
                <a:pPr lvl="1"/>
                <a:r>
                  <a:rPr lang="en-CA" sz="2400" dirty="0">
                    <a:sym typeface="Wingdings" panose="05000000000000000000" pitchFamily="2" charset="2"/>
                  </a:rPr>
                  <a:t>Adaptive!</a:t>
                </a:r>
              </a:p>
              <a:p>
                <a:endParaRPr lang="en-CA" sz="2400" dirty="0"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0706B3-F9BD-2CD4-F42E-1290B22162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9909" y="858650"/>
                <a:ext cx="11398294" cy="4942795"/>
              </a:xfrm>
              <a:blipFill>
                <a:blip r:embed="rId3"/>
                <a:stretch>
                  <a:fillRect l="-749" t="-1603" r="-69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CFF93FE-3889-6F43-7DDC-F6BAEECA7B5C}"/>
              </a:ext>
            </a:extLst>
          </p:cNvPr>
          <p:cNvSpPr txBox="1">
            <a:spLocks/>
          </p:cNvSpPr>
          <p:nvPr/>
        </p:nvSpPr>
        <p:spPr>
          <a:xfrm>
            <a:off x="830427" y="5801445"/>
            <a:ext cx="7997790" cy="1428686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CA" sz="1400" dirty="0"/>
          </a:p>
          <a:p>
            <a:pPr marL="0" indent="0">
              <a:buNone/>
            </a:pPr>
            <a:endParaRPr lang="en-CA" sz="1400" dirty="0"/>
          </a:p>
          <a:p>
            <a:endParaRPr lang="en-CA" sz="11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DD0FD4-69EE-6AD6-B15C-6395CD41B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6564" y="1349465"/>
            <a:ext cx="3845449" cy="8798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C98629-FFA8-828D-DEDF-F35BC3AD66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6408" y="1567226"/>
            <a:ext cx="1867161" cy="27626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A0691D7-FE83-9FCB-E921-92A1DF065E13}"/>
              </a:ext>
            </a:extLst>
          </p:cNvPr>
          <p:cNvCxnSpPr/>
          <p:nvPr/>
        </p:nvCxnSpPr>
        <p:spPr>
          <a:xfrm flipV="1">
            <a:off x="3706761" y="1349465"/>
            <a:ext cx="1285455" cy="803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41705A4C-0E52-82DF-CE04-0C995DE95A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1563" y="2383194"/>
            <a:ext cx="4229690" cy="10097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399C57D-C465-D9ED-3815-887416D9DC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88545" y="2668983"/>
            <a:ext cx="1362265" cy="438211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3A049376-3198-3896-65E0-2C58C0CE1F23}"/>
              </a:ext>
            </a:extLst>
          </p:cNvPr>
          <p:cNvGrpSpPr/>
          <p:nvPr/>
        </p:nvGrpSpPr>
        <p:grpSpPr>
          <a:xfrm>
            <a:off x="6742933" y="3520031"/>
            <a:ext cx="2736640" cy="495369"/>
            <a:chOff x="6740255" y="3540650"/>
            <a:chExt cx="2736640" cy="49536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BCE2F74-1757-88F8-B8B6-92A13FBDC00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552576" y="3605769"/>
              <a:ext cx="1924319" cy="40963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1FFD7F9-ED06-644E-AA20-D92DDAAD99F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740255" y="3540650"/>
              <a:ext cx="933580" cy="495369"/>
            </a:xfrm>
            <a:prstGeom prst="rect">
              <a:avLst/>
            </a:prstGeom>
          </p:spPr>
        </p:pic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B19A0F0E-0917-0557-9F05-E08890FAD99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21681" y="3986003"/>
            <a:ext cx="3348637" cy="2663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4062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D6129-6597-D4F6-3F2A-649DDB338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64" y="212573"/>
            <a:ext cx="8953827" cy="650329"/>
          </a:xfrm>
        </p:spPr>
        <p:txBody>
          <a:bodyPr/>
          <a:lstStyle/>
          <a:p>
            <a:r>
              <a:rPr lang="en-CA" dirty="0"/>
              <a:t>More results: energy per voxel</a:t>
            </a:r>
          </a:p>
        </p:txBody>
      </p:sp>
      <p:pic>
        <p:nvPicPr>
          <p:cNvPr id="5" name="Picture 4" descr="A grap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B24D96A6-154A-D0BB-CCDE-62FC8CC4E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205" y="657161"/>
            <a:ext cx="5857172" cy="5857172"/>
          </a:xfrm>
          <a:prstGeom prst="rect">
            <a:avLst/>
          </a:prstGeom>
        </p:spPr>
      </p:pic>
      <p:pic>
        <p:nvPicPr>
          <p:cNvPr id="7" name="Picture 6" descr="A graph of energy per voxel&#10;&#10;Description automatically generated">
            <a:extLst>
              <a:ext uri="{FF2B5EF4-FFF2-40B4-BE49-F238E27FC236}">
                <a16:creationId xmlns:a16="http://schemas.microsoft.com/office/drawing/2014/main" id="{60842106-329D-7451-0E9D-DF7B2B693C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903" y="1976800"/>
            <a:ext cx="4290525" cy="321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686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F983FF-7B1A-F02D-ACE5-0CBD894BB5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7117C-7F82-3022-EDAE-F71494F49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64" y="212573"/>
            <a:ext cx="8953827" cy="650329"/>
          </a:xfrm>
        </p:spPr>
        <p:txBody>
          <a:bodyPr/>
          <a:lstStyle/>
          <a:p>
            <a:r>
              <a:rPr lang="en-CA" dirty="0"/>
              <a:t>More results: energy per layer</a:t>
            </a:r>
          </a:p>
        </p:txBody>
      </p:sp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:a16="http://schemas.microsoft.com/office/drawing/2014/main" id="{7D05CDF4-B6A2-EEDD-8030-D2EC4FA58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630" y="791661"/>
            <a:ext cx="5652945" cy="5652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6052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57E54-DDE3-D623-E0F1-7330598BE1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BF1D9-5CE0-C1B0-E83A-1C135ED4F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64" y="212573"/>
            <a:ext cx="8953827" cy="650329"/>
          </a:xfrm>
        </p:spPr>
        <p:txBody>
          <a:bodyPr/>
          <a:lstStyle/>
          <a:p>
            <a:r>
              <a:rPr lang="en-CA" dirty="0"/>
              <a:t>More results: conditioning – energy slice</a:t>
            </a:r>
          </a:p>
        </p:txBody>
      </p:sp>
      <p:pic>
        <p:nvPicPr>
          <p:cNvPr id="5" name="Picture 4" descr="A graph of energy per event&#10;&#10;Description automatically generated">
            <a:extLst>
              <a:ext uri="{FF2B5EF4-FFF2-40B4-BE49-F238E27FC236}">
                <a16:creationId xmlns:a16="http://schemas.microsoft.com/office/drawing/2014/main" id="{9255F51A-B5B7-6CE4-F7BA-1318CCA89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9914" y="1234435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3781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E891-F143-22CE-86DF-9E194DEC7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5" y="87285"/>
            <a:ext cx="9286163" cy="1542732"/>
          </a:xfrm>
        </p:spPr>
        <p:txBody>
          <a:bodyPr>
            <a:normAutofit/>
          </a:bodyPr>
          <a:lstStyle/>
          <a:p>
            <a:r>
              <a:rPr lang="en-CA" sz="3200" dirty="0"/>
              <a:t>Latent space conditioning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706B3-F9BD-2CD4-F42E-1290B2216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909" y="858650"/>
            <a:ext cx="11398294" cy="4942795"/>
          </a:xfrm>
        </p:spPr>
        <p:txBody>
          <a:bodyPr anchor="t">
            <a:normAutofit/>
          </a:bodyPr>
          <a:lstStyle/>
          <a:p>
            <a:r>
              <a:rPr lang="en-CA" sz="2400" dirty="0">
                <a:sym typeface="Wingdings" panose="05000000000000000000" pitchFamily="2" charset="2"/>
              </a:rPr>
              <a:t>Need to run the temperature scaling/estimation under a conditioning scenario</a:t>
            </a:r>
          </a:p>
          <a:p>
            <a:r>
              <a:rPr lang="en-CA" sz="2400" dirty="0">
                <a:sym typeface="Wingdings" panose="05000000000000000000" pitchFamily="2" charset="2"/>
              </a:rPr>
              <a:t>Precise value of the conditioning seems to not matter</a:t>
            </a:r>
          </a:p>
          <a:p>
            <a:r>
              <a:rPr lang="en-CA" sz="2400" dirty="0">
                <a:sym typeface="Wingdings" panose="05000000000000000000" pitchFamily="2" charset="2"/>
              </a:rPr>
              <a:t>RBM energies match training data, classical and quantum RBMs</a:t>
            </a:r>
          </a:p>
          <a:p>
            <a:endParaRPr lang="en-CA" sz="2400" dirty="0">
              <a:sym typeface="Wingdings" panose="05000000000000000000" pitchFamily="2" charset="2"/>
            </a:endParaRPr>
          </a:p>
          <a:p>
            <a:endParaRPr lang="en-CA" sz="2400" dirty="0">
              <a:sym typeface="Wingdings" panose="05000000000000000000" pitchFamily="2" charset="2"/>
            </a:endParaRPr>
          </a:p>
          <a:p>
            <a:endParaRPr lang="en-CA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CA" sz="2400" dirty="0">
              <a:sym typeface="Wingdings" panose="05000000000000000000" pitchFamily="2" charset="2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CFF93FE-3889-6F43-7DDC-F6BAEECA7B5C}"/>
              </a:ext>
            </a:extLst>
          </p:cNvPr>
          <p:cNvSpPr txBox="1">
            <a:spLocks/>
          </p:cNvSpPr>
          <p:nvPr/>
        </p:nvSpPr>
        <p:spPr>
          <a:xfrm>
            <a:off x="830427" y="5801445"/>
            <a:ext cx="7997790" cy="1428686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CA" sz="1400" dirty="0"/>
          </a:p>
          <a:p>
            <a:pPr marL="0" indent="0">
              <a:buNone/>
            </a:pPr>
            <a:endParaRPr lang="en-CA" sz="1400" dirty="0"/>
          </a:p>
          <a:p>
            <a:endParaRPr lang="en-CA" sz="1100" dirty="0"/>
          </a:p>
        </p:txBody>
      </p:sp>
      <p:pic>
        <p:nvPicPr>
          <p:cNvPr id="5" name="Picture 4" descr="A grap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818F132E-33A8-E39A-36F7-07F9A6E6F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2768" y="2315322"/>
            <a:ext cx="5676651" cy="42574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D668A8-C00F-AF05-701E-866F5AE6557E}"/>
              </a:ext>
            </a:extLst>
          </p:cNvPr>
          <p:cNvSpPr txBox="1"/>
          <p:nvPr/>
        </p:nvSpPr>
        <p:spPr>
          <a:xfrm rot="20344322">
            <a:off x="9156274" y="3823297"/>
            <a:ext cx="229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PRELIMINARY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10020609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561AC-01A3-9A08-96BB-13F08DE1C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66CBD-7380-3CCA-1DD6-93CA45E5F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5" y="87285"/>
            <a:ext cx="11120755" cy="1542732"/>
          </a:xfrm>
        </p:spPr>
        <p:txBody>
          <a:bodyPr>
            <a:normAutofit/>
          </a:bodyPr>
          <a:lstStyle/>
          <a:p>
            <a:r>
              <a:rPr lang="en-CA" sz="3200" dirty="0"/>
              <a:t>Can we use other quantum computing paradigms?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DB81EAD-E89C-5CAC-F5DB-ACFF9C4A9041}"/>
              </a:ext>
            </a:extLst>
          </p:cNvPr>
          <p:cNvSpPr txBox="1">
            <a:spLocks/>
          </p:cNvSpPr>
          <p:nvPr/>
        </p:nvSpPr>
        <p:spPr>
          <a:xfrm>
            <a:off x="830427" y="5801445"/>
            <a:ext cx="7997790" cy="1428686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CA" sz="1400" dirty="0"/>
          </a:p>
          <a:p>
            <a:pPr marL="0" indent="0">
              <a:buNone/>
            </a:pPr>
            <a:endParaRPr lang="en-CA" sz="1400" dirty="0"/>
          </a:p>
          <a:p>
            <a:endParaRPr lang="en-CA" sz="1100" dirty="0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B3439A77-4B35-18C5-DC8B-E7B00E58C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969" y="1445949"/>
            <a:ext cx="9129782" cy="4555613"/>
          </a:xfrm>
        </p:spPr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CA" sz="2800" dirty="0"/>
              <a:t>Gate Model (IBM, </a:t>
            </a:r>
            <a:r>
              <a:rPr lang="en-CA" sz="2800" dirty="0" err="1"/>
              <a:t>Rigetti</a:t>
            </a:r>
            <a:r>
              <a:rPr lang="en-CA" sz="2800" dirty="0"/>
              <a:t>, </a:t>
            </a:r>
            <a:r>
              <a:rPr lang="en-CA" sz="2800" dirty="0" err="1"/>
              <a:t>IonQ</a:t>
            </a:r>
            <a:r>
              <a:rPr lang="en-CA" sz="2800" dirty="0"/>
              <a:t>,…)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800" dirty="0"/>
              <a:t>Sampling possible, ‘expressive’, fast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800" dirty="0"/>
              <a:t>Training small circuits possible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800" dirty="0"/>
              <a:t>Large circuit with gradient descent hard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800" dirty="0"/>
              <a:t>Continuous Variable (Xanadu)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800" dirty="0"/>
              <a:t>Sampling possible, configurable, with ‘quantum advantage’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800" dirty="0"/>
              <a:t>Gradient descent – not ‘intrinsically’ developed, hard for large circuits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800" dirty="0"/>
              <a:t>Neutral Atom (Rydberg Blockade) (</a:t>
            </a:r>
            <a:r>
              <a:rPr lang="en-CA" sz="2800" dirty="0" err="1"/>
              <a:t>Pasqal</a:t>
            </a:r>
            <a:r>
              <a:rPr lang="en-CA" sz="2800" dirty="0"/>
              <a:t>, </a:t>
            </a:r>
            <a:r>
              <a:rPr lang="en-CA" sz="2800" dirty="0" err="1"/>
              <a:t>QuEra</a:t>
            </a:r>
            <a:r>
              <a:rPr lang="en-CA" sz="2800" dirty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800" dirty="0"/>
              <a:t>Sampling possible, configurable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800" dirty="0"/>
              <a:t>Learnability and ‘interfacing’ to Deep Learning needs to be developed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800" dirty="0"/>
              <a:t>Slow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CA" sz="2800" dirty="0"/>
          </a:p>
          <a:p>
            <a:pPr>
              <a:buFont typeface="Arial" panose="020B0604020202020204" pitchFamily="34" charset="0"/>
              <a:buChar char="•"/>
            </a:pPr>
            <a:endParaRPr lang="en-CA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E24EFD-A47B-3513-BCA5-B41B20896B34}"/>
              </a:ext>
            </a:extLst>
          </p:cNvPr>
          <p:cNvSpPr txBox="1"/>
          <p:nvPr/>
        </p:nvSpPr>
        <p:spPr>
          <a:xfrm>
            <a:off x="9368986" y="981855"/>
            <a:ext cx="24442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>
                <a:hlinkClick r:id="rId2"/>
              </a:rPr>
              <a:t>PhysRevX.12.031010</a:t>
            </a:r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989525-14E5-012D-E322-FECE89BE85AD}"/>
              </a:ext>
            </a:extLst>
          </p:cNvPr>
          <p:cNvSpPr txBox="1"/>
          <p:nvPr/>
        </p:nvSpPr>
        <p:spPr>
          <a:xfrm>
            <a:off x="9685036" y="2823942"/>
            <a:ext cx="1446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>
                <a:hlinkClick r:id="rId3"/>
              </a:rPr>
              <a:t>Nature 2023</a:t>
            </a:r>
            <a:endParaRPr lang="en-CA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BA6775-92F9-5B25-93C0-8016B36818E5}"/>
              </a:ext>
            </a:extLst>
          </p:cNvPr>
          <p:cNvSpPr txBox="1"/>
          <p:nvPr/>
        </p:nvSpPr>
        <p:spPr>
          <a:xfrm>
            <a:off x="9382621" y="1277767"/>
            <a:ext cx="26469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0" i="0" dirty="0">
                <a:solidFill>
                  <a:srgbClr val="0074E0"/>
                </a:solidFill>
                <a:effectLst/>
                <a:latin typeface="Roboto" panose="02000000000000000000" pitchFamily="2" charset="0"/>
                <a:hlinkClick r:id="rId4"/>
              </a:rPr>
              <a:t>PhysRevA.98.032309</a:t>
            </a:r>
            <a:endParaRPr lang="en-C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0CDED6-115E-F298-3BC7-270F0A6F6CD2}"/>
              </a:ext>
            </a:extLst>
          </p:cNvPr>
          <p:cNvSpPr txBox="1"/>
          <p:nvPr/>
        </p:nvSpPr>
        <p:spPr>
          <a:xfrm>
            <a:off x="9368986" y="1573679"/>
            <a:ext cx="6260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>
                <a:hlinkClick r:id="rId5"/>
              </a:rPr>
              <a:t>PhysRevA.99.032331</a:t>
            </a:r>
            <a:endParaRPr lang="en-C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AAB014-5A03-AA54-3C50-905864DABEE3}"/>
              </a:ext>
            </a:extLst>
          </p:cNvPr>
          <p:cNvSpPr txBox="1"/>
          <p:nvPr/>
        </p:nvSpPr>
        <p:spPr>
          <a:xfrm>
            <a:off x="9685036" y="3102921"/>
            <a:ext cx="14667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>
                <a:hlinkClick r:id="rId6"/>
              </a:rPr>
              <a:t>2101.11132</a:t>
            </a:r>
            <a:endParaRPr lang="en-C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0184B6-8C50-1619-2914-35C6CB56D470}"/>
              </a:ext>
            </a:extLst>
          </p:cNvPr>
          <p:cNvSpPr txBox="1"/>
          <p:nvPr/>
        </p:nvSpPr>
        <p:spPr>
          <a:xfrm>
            <a:off x="9368986" y="1874655"/>
            <a:ext cx="15725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>
                <a:hlinkClick r:id="rId7"/>
              </a:rPr>
              <a:t>2305.07284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079910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E891-F143-22CE-86DF-9E194DEC7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5" y="87285"/>
            <a:ext cx="9286163" cy="579513"/>
          </a:xfrm>
        </p:spPr>
        <p:txBody>
          <a:bodyPr>
            <a:normAutofit/>
          </a:bodyPr>
          <a:lstStyle/>
          <a:p>
            <a:r>
              <a:rPr lang="en-CA" sz="3200" dirty="0"/>
              <a:t>From RBM to Quantum RBM 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CFF93FE-3889-6F43-7DDC-F6BAEECA7B5C}"/>
              </a:ext>
            </a:extLst>
          </p:cNvPr>
          <p:cNvSpPr txBox="1">
            <a:spLocks/>
          </p:cNvSpPr>
          <p:nvPr/>
        </p:nvSpPr>
        <p:spPr>
          <a:xfrm>
            <a:off x="2626059" y="3797535"/>
            <a:ext cx="7997790" cy="1428686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CA" sz="1400" dirty="0"/>
          </a:p>
          <a:p>
            <a:pPr marL="0" indent="0">
              <a:buNone/>
            </a:pPr>
            <a:endParaRPr lang="en-CA" sz="1400" dirty="0"/>
          </a:p>
          <a:p>
            <a:endParaRPr lang="en-CA" sz="11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8750B456-FAF0-7428-0568-3B8B5D6B781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6940" y="4198993"/>
                <a:ext cx="7551173" cy="896233"/>
              </a:xfrm>
              <a:prstGeom prst="rect">
                <a:avLst/>
              </a:prstGeom>
            </p:spPr>
            <p:txBody>
              <a:bodyPr anchor="t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rgbClr val="00B0F0"/>
                  </a:buClr>
                  <a:buFont typeface="Wingdings" pitchFamily="2" charset="2"/>
                  <a:buChar char="§"/>
                  <a:defRPr sz="3200" b="0" i="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0B0F0"/>
                  </a:buClr>
                  <a:buFont typeface="Wingdings" pitchFamily="2" charset="2"/>
                  <a:buChar char="§"/>
                  <a:defRPr sz="3200" b="0" i="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0B0F0"/>
                  </a:buClr>
                  <a:buFont typeface="Wingdings" pitchFamily="2" charset="2"/>
                  <a:buChar char="§"/>
                  <a:defRPr sz="3200" b="0" i="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0B0F0"/>
                  </a:buClr>
                  <a:buFont typeface="Wingdings" pitchFamily="2" charset="2"/>
                  <a:buChar char="§"/>
                  <a:defRPr sz="3200" b="0" i="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0B0F0"/>
                  </a:buClr>
                  <a:buFont typeface="Wingdings" pitchFamily="2" charset="2"/>
                  <a:buChar char="§"/>
                  <a:defRPr sz="3200" b="0" i="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2800" dirty="0">
                    <a:solidFill>
                      <a:schemeClr val="tx1"/>
                    </a:solidFill>
                  </a:rPr>
                  <a:t>Account for connectivity, convert:</a:t>
                </a:r>
              </a:p>
              <a:p>
                <a:pPr lvl="1"/>
                <a:r>
                  <a:rPr lang="en-CA" sz="2800" dirty="0"/>
                  <a:t>RBM bit {0,1} </a:t>
                </a:r>
                <a:r>
                  <a:rPr lang="en-CA" sz="2800" dirty="0">
                    <a:sym typeface="Wingdings" panose="05000000000000000000" pitchFamily="2" charset="2"/>
                  </a:rPr>
                  <a:t> qubit {-1,1}</a:t>
                </a:r>
                <a:r>
                  <a:rPr lang="en-CA" sz="2800" dirty="0"/>
                  <a:t> </a:t>
                </a:r>
                <a:endParaRPr lang="en-CA" sz="2800" b="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CA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CA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CA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CA" sz="2800" dirty="0">
                    <a:solidFill>
                      <a:schemeClr val="tx1"/>
                    </a:solidFill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sz="2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sz="2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CA" sz="2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CA" sz="2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nary>
                  </m:oMath>
                </a14:m>
                <a:endParaRPr lang="en-CA" sz="2800" b="0" dirty="0">
                  <a:solidFill>
                    <a:schemeClr val="tx1"/>
                  </a:solidFill>
                </a:endParaRPr>
              </a:p>
              <a:p>
                <a:r>
                  <a:rPr lang="en-CA" sz="2800" dirty="0"/>
                  <a:t>Constant shift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CA" sz="2800" b="0" i="1" smtClean="0">
                            <a:latin typeface="Cambria Math" panose="02040503050406030204" pitchFamily="18" charset="0"/>
                          </a:rPr>
                          <m:t>𝑅𝐵𝑀</m:t>
                        </m:r>
                      </m:sub>
                    </m:sSub>
                  </m:oMath>
                </a14:m>
                <a:r>
                  <a:rPr lang="en-CA" sz="28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CA" sz="2800" b="0" i="1" smtClean="0">
                            <a:latin typeface="Cambria Math" panose="02040503050406030204" pitchFamily="18" charset="0"/>
                          </a:rPr>
                          <m:t>𝑄𝐴</m:t>
                        </m:r>
                      </m:sub>
                    </m:sSub>
                  </m:oMath>
                </a14:m>
                <a:r>
                  <a:rPr lang="en-CA" sz="2800" dirty="0">
                    <a:solidFill>
                      <a:schemeClr val="tx1"/>
                    </a:solidFill>
                  </a:rPr>
                  <a:t> </a:t>
                </a:r>
              </a:p>
              <a:p>
                <a:pPr lvl="1"/>
                <a:r>
                  <a:rPr lang="en-CA" sz="2800" dirty="0">
                    <a:solidFill>
                      <a:schemeClr val="tx1"/>
                    </a:solidFill>
                  </a:rPr>
                  <a:t>State probabilities not affected </a:t>
                </a:r>
                <a:r>
                  <a:rPr lang="en-CA" sz="28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 ignore</a:t>
                </a:r>
                <a:r>
                  <a:rPr lang="en-CA" sz="2800" dirty="0">
                    <a:solidFill>
                      <a:schemeClr val="tx1"/>
                    </a:solidFill>
                  </a:rPr>
                  <a:t>  </a:t>
                </a:r>
              </a:p>
              <a:p>
                <a:pPr marL="0" indent="0">
                  <a:buNone/>
                </a:pPr>
                <a:endParaRPr lang="en-CA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8750B456-FAF0-7428-0568-3B8B5D6B78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940" y="4198993"/>
                <a:ext cx="7551173" cy="896233"/>
              </a:xfrm>
              <a:prstGeom prst="rect">
                <a:avLst/>
              </a:prstGeom>
              <a:blipFill>
                <a:blip r:embed="rId2"/>
                <a:stretch>
                  <a:fillRect l="-1372" t="-12245" b="-19932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E871D05A-845D-2314-140A-3A62BA576CF5}"/>
              </a:ext>
            </a:extLst>
          </p:cNvPr>
          <p:cNvSpPr txBox="1"/>
          <p:nvPr/>
        </p:nvSpPr>
        <p:spPr>
          <a:xfrm>
            <a:off x="11222780" y="6488668"/>
            <a:ext cx="728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/>
              <a:t>Images: D-Wave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6AFF680-FD25-E40B-F721-A1C55D585B9B}"/>
              </a:ext>
            </a:extLst>
          </p:cNvPr>
          <p:cNvSpPr txBox="1">
            <a:spLocks/>
          </p:cNvSpPr>
          <p:nvPr/>
        </p:nvSpPr>
        <p:spPr>
          <a:xfrm>
            <a:off x="708752" y="1096270"/>
            <a:ext cx="3112760" cy="80571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Fully connected RBM</a:t>
            </a:r>
          </a:p>
          <a:p>
            <a:pPr marL="571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2-partite graph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8108E6B-8910-72D5-96DA-B363254FC4EE}"/>
              </a:ext>
            </a:extLst>
          </p:cNvPr>
          <p:cNvSpPr/>
          <p:nvPr/>
        </p:nvSpPr>
        <p:spPr>
          <a:xfrm>
            <a:off x="2098600" y="2445313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AB66354-CC41-9A1A-7246-070D1843C4E6}"/>
              </a:ext>
            </a:extLst>
          </p:cNvPr>
          <p:cNvSpPr/>
          <p:nvPr/>
        </p:nvSpPr>
        <p:spPr>
          <a:xfrm>
            <a:off x="2098600" y="2751857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2C0B1A2-6984-7565-9CBB-D96AC61B9711}"/>
              </a:ext>
            </a:extLst>
          </p:cNvPr>
          <p:cNvSpPr/>
          <p:nvPr/>
        </p:nvSpPr>
        <p:spPr>
          <a:xfrm>
            <a:off x="2098600" y="3058401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657DD51-27B5-CA10-43D9-B5AFD9AA2EC0}"/>
              </a:ext>
            </a:extLst>
          </p:cNvPr>
          <p:cNvSpPr/>
          <p:nvPr/>
        </p:nvSpPr>
        <p:spPr>
          <a:xfrm>
            <a:off x="2098600" y="3364944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3F121C9-9B86-BA75-811C-C75D726A2F73}"/>
              </a:ext>
            </a:extLst>
          </p:cNvPr>
          <p:cNvSpPr/>
          <p:nvPr/>
        </p:nvSpPr>
        <p:spPr>
          <a:xfrm>
            <a:off x="2536169" y="2445313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EBF1587-D4C8-6278-3471-767B11B9D053}"/>
              </a:ext>
            </a:extLst>
          </p:cNvPr>
          <p:cNvSpPr/>
          <p:nvPr/>
        </p:nvSpPr>
        <p:spPr>
          <a:xfrm>
            <a:off x="2536169" y="2751857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E447D78-EA84-06DA-0F9A-3154888FCD79}"/>
              </a:ext>
            </a:extLst>
          </p:cNvPr>
          <p:cNvSpPr/>
          <p:nvPr/>
        </p:nvSpPr>
        <p:spPr>
          <a:xfrm>
            <a:off x="2536169" y="3058401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F132AC3-59DA-3592-DEC6-DB11FE02BB0D}"/>
              </a:ext>
            </a:extLst>
          </p:cNvPr>
          <p:cNvSpPr/>
          <p:nvPr/>
        </p:nvSpPr>
        <p:spPr>
          <a:xfrm>
            <a:off x="2536169" y="3364944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84E374F-1B6A-01FA-E4D9-05FC0B148765}"/>
              </a:ext>
            </a:extLst>
          </p:cNvPr>
          <p:cNvCxnSpPr>
            <a:stCxn id="18" idx="6"/>
            <a:endCxn id="33" idx="2"/>
          </p:cNvCxnSpPr>
          <p:nvPr/>
        </p:nvCxnSpPr>
        <p:spPr>
          <a:xfrm>
            <a:off x="2278380" y="2535203"/>
            <a:ext cx="25778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9A9DD0B-8CAB-D597-0F0B-C3C7743C8F23}"/>
              </a:ext>
            </a:extLst>
          </p:cNvPr>
          <p:cNvCxnSpPr>
            <a:cxnSpLocks/>
            <a:stCxn id="18" idx="6"/>
            <a:endCxn id="34" idx="2"/>
          </p:cNvCxnSpPr>
          <p:nvPr/>
        </p:nvCxnSpPr>
        <p:spPr>
          <a:xfrm>
            <a:off x="2278380" y="2535203"/>
            <a:ext cx="257789" cy="3065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7AE7424-34DB-5A6D-07E0-D091E9F2768E}"/>
              </a:ext>
            </a:extLst>
          </p:cNvPr>
          <p:cNvCxnSpPr>
            <a:cxnSpLocks/>
            <a:stCxn id="18" idx="6"/>
            <a:endCxn id="35" idx="2"/>
          </p:cNvCxnSpPr>
          <p:nvPr/>
        </p:nvCxnSpPr>
        <p:spPr>
          <a:xfrm>
            <a:off x="2278380" y="2535203"/>
            <a:ext cx="257789" cy="6130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CCC7A48-1442-6013-55E9-D2496C4E4987}"/>
              </a:ext>
            </a:extLst>
          </p:cNvPr>
          <p:cNvCxnSpPr>
            <a:cxnSpLocks/>
            <a:stCxn id="18" idx="6"/>
            <a:endCxn id="36" idx="2"/>
          </p:cNvCxnSpPr>
          <p:nvPr/>
        </p:nvCxnSpPr>
        <p:spPr>
          <a:xfrm>
            <a:off x="2278380" y="2535203"/>
            <a:ext cx="257789" cy="9196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C23C834-C811-A46F-6F27-E9AE0F655B77}"/>
              </a:ext>
            </a:extLst>
          </p:cNvPr>
          <p:cNvCxnSpPr>
            <a:cxnSpLocks/>
            <a:stCxn id="23" idx="6"/>
            <a:endCxn id="33" idx="2"/>
          </p:cNvCxnSpPr>
          <p:nvPr/>
        </p:nvCxnSpPr>
        <p:spPr>
          <a:xfrm flipV="1">
            <a:off x="2278380" y="2535203"/>
            <a:ext cx="257789" cy="3065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ABE67EA-B717-5F8B-748F-B3F17E9A233C}"/>
              </a:ext>
            </a:extLst>
          </p:cNvPr>
          <p:cNvCxnSpPr>
            <a:cxnSpLocks/>
            <a:stCxn id="23" idx="6"/>
            <a:endCxn id="34" idx="2"/>
          </p:cNvCxnSpPr>
          <p:nvPr/>
        </p:nvCxnSpPr>
        <p:spPr>
          <a:xfrm>
            <a:off x="2278380" y="2841747"/>
            <a:ext cx="25778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E06BC90-C4EF-346F-C534-C7A2A427D00B}"/>
              </a:ext>
            </a:extLst>
          </p:cNvPr>
          <p:cNvCxnSpPr>
            <a:cxnSpLocks/>
            <a:stCxn id="23" idx="6"/>
            <a:endCxn id="35" idx="2"/>
          </p:cNvCxnSpPr>
          <p:nvPr/>
        </p:nvCxnSpPr>
        <p:spPr>
          <a:xfrm>
            <a:off x="2278380" y="2841747"/>
            <a:ext cx="257789" cy="3065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B38B83B-6E2C-52AC-980B-A246DEFD837A}"/>
              </a:ext>
            </a:extLst>
          </p:cNvPr>
          <p:cNvCxnSpPr>
            <a:cxnSpLocks/>
            <a:stCxn id="23" idx="6"/>
            <a:endCxn id="36" idx="2"/>
          </p:cNvCxnSpPr>
          <p:nvPr/>
        </p:nvCxnSpPr>
        <p:spPr>
          <a:xfrm>
            <a:off x="2278380" y="2841747"/>
            <a:ext cx="257789" cy="6130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9C04738-4E71-4185-7D8C-556865F9511D}"/>
              </a:ext>
            </a:extLst>
          </p:cNvPr>
          <p:cNvCxnSpPr>
            <a:cxnSpLocks/>
            <a:stCxn id="31" idx="6"/>
            <a:endCxn id="33" idx="2"/>
          </p:cNvCxnSpPr>
          <p:nvPr/>
        </p:nvCxnSpPr>
        <p:spPr>
          <a:xfrm flipV="1">
            <a:off x="2278380" y="2535203"/>
            <a:ext cx="257789" cy="6130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0452105-9321-97D3-B28E-732C6AF3E277}"/>
              </a:ext>
            </a:extLst>
          </p:cNvPr>
          <p:cNvCxnSpPr>
            <a:cxnSpLocks/>
            <a:stCxn id="31" idx="6"/>
            <a:endCxn id="34" idx="2"/>
          </p:cNvCxnSpPr>
          <p:nvPr/>
        </p:nvCxnSpPr>
        <p:spPr>
          <a:xfrm flipV="1">
            <a:off x="2278380" y="2841747"/>
            <a:ext cx="257789" cy="3065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2E73168-2314-46D5-9884-C4B0ABBE4BCF}"/>
              </a:ext>
            </a:extLst>
          </p:cNvPr>
          <p:cNvCxnSpPr>
            <a:cxnSpLocks/>
            <a:stCxn id="31" idx="6"/>
            <a:endCxn id="35" idx="2"/>
          </p:cNvCxnSpPr>
          <p:nvPr/>
        </p:nvCxnSpPr>
        <p:spPr>
          <a:xfrm>
            <a:off x="2278380" y="3148291"/>
            <a:ext cx="25778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E26DFE1-693D-2200-468F-9E041A4F42E8}"/>
              </a:ext>
            </a:extLst>
          </p:cNvPr>
          <p:cNvCxnSpPr>
            <a:cxnSpLocks/>
            <a:stCxn id="31" idx="6"/>
            <a:endCxn id="36" idx="2"/>
          </p:cNvCxnSpPr>
          <p:nvPr/>
        </p:nvCxnSpPr>
        <p:spPr>
          <a:xfrm>
            <a:off x="2278380" y="3148291"/>
            <a:ext cx="257789" cy="30654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E1EA7E7-B1DD-DBB4-D942-1E748EBAC1C1}"/>
              </a:ext>
            </a:extLst>
          </p:cNvPr>
          <p:cNvCxnSpPr>
            <a:cxnSpLocks/>
            <a:stCxn id="32" idx="6"/>
            <a:endCxn id="33" idx="2"/>
          </p:cNvCxnSpPr>
          <p:nvPr/>
        </p:nvCxnSpPr>
        <p:spPr>
          <a:xfrm flipV="1">
            <a:off x="2278380" y="2535203"/>
            <a:ext cx="257789" cy="9196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F942B02-AE39-F5AF-FA8F-B0CFA4757783}"/>
              </a:ext>
            </a:extLst>
          </p:cNvPr>
          <p:cNvCxnSpPr>
            <a:cxnSpLocks/>
            <a:stCxn id="32" idx="6"/>
            <a:endCxn id="34" idx="2"/>
          </p:cNvCxnSpPr>
          <p:nvPr/>
        </p:nvCxnSpPr>
        <p:spPr>
          <a:xfrm flipV="1">
            <a:off x="2278380" y="2841747"/>
            <a:ext cx="257789" cy="6130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4C89FB1-A9DB-AA08-E97B-B5B1A3440BA8}"/>
              </a:ext>
            </a:extLst>
          </p:cNvPr>
          <p:cNvCxnSpPr>
            <a:cxnSpLocks/>
            <a:stCxn id="32" idx="6"/>
            <a:endCxn id="35" idx="2"/>
          </p:cNvCxnSpPr>
          <p:nvPr/>
        </p:nvCxnSpPr>
        <p:spPr>
          <a:xfrm flipV="1">
            <a:off x="2278380" y="3148291"/>
            <a:ext cx="257789" cy="30654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6163F15-8A1A-1A1F-E7F4-EAB48CA5B97B}"/>
              </a:ext>
            </a:extLst>
          </p:cNvPr>
          <p:cNvCxnSpPr>
            <a:cxnSpLocks/>
            <a:stCxn id="32" idx="6"/>
            <a:endCxn id="36" idx="2"/>
          </p:cNvCxnSpPr>
          <p:nvPr/>
        </p:nvCxnSpPr>
        <p:spPr>
          <a:xfrm>
            <a:off x="2278380" y="3454834"/>
            <a:ext cx="25778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52">
            <a:extLst>
              <a:ext uri="{FF2B5EF4-FFF2-40B4-BE49-F238E27FC236}">
                <a16:creationId xmlns:a16="http://schemas.microsoft.com/office/drawing/2014/main" id="{CBF1DA52-8452-CF0F-76EB-CD08750D52FD}"/>
              </a:ext>
            </a:extLst>
          </p:cNvPr>
          <p:cNvSpPr/>
          <p:nvPr/>
        </p:nvSpPr>
        <p:spPr>
          <a:xfrm>
            <a:off x="5611155" y="3453788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AFE5221-79E6-55B1-2E2B-98EE37CAB071}"/>
              </a:ext>
            </a:extLst>
          </p:cNvPr>
          <p:cNvSpPr/>
          <p:nvPr/>
        </p:nvSpPr>
        <p:spPr>
          <a:xfrm>
            <a:off x="5611155" y="3760332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226EF4B-1CCB-E9F9-5C2E-9C6040AD0351}"/>
              </a:ext>
            </a:extLst>
          </p:cNvPr>
          <p:cNvSpPr/>
          <p:nvPr/>
        </p:nvSpPr>
        <p:spPr>
          <a:xfrm>
            <a:off x="5611155" y="4066876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090079B-AB5A-534F-7685-EB51EADE774F}"/>
              </a:ext>
            </a:extLst>
          </p:cNvPr>
          <p:cNvSpPr/>
          <p:nvPr/>
        </p:nvSpPr>
        <p:spPr>
          <a:xfrm>
            <a:off x="6048724" y="3453788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772EEF43-5102-38FE-73BA-DF4732E74C94}"/>
              </a:ext>
            </a:extLst>
          </p:cNvPr>
          <p:cNvSpPr/>
          <p:nvPr/>
        </p:nvSpPr>
        <p:spPr>
          <a:xfrm>
            <a:off x="6048724" y="3760332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E518A25-B7C9-01B5-8DB6-9D56A3B92E82}"/>
              </a:ext>
            </a:extLst>
          </p:cNvPr>
          <p:cNvSpPr/>
          <p:nvPr/>
        </p:nvSpPr>
        <p:spPr>
          <a:xfrm>
            <a:off x="6048724" y="4066876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5805F35-4DF2-A6DD-B779-5C289EDF8391}"/>
              </a:ext>
            </a:extLst>
          </p:cNvPr>
          <p:cNvCxnSpPr>
            <a:stCxn id="53" idx="6"/>
            <a:endCxn id="56" idx="2"/>
          </p:cNvCxnSpPr>
          <p:nvPr/>
        </p:nvCxnSpPr>
        <p:spPr>
          <a:xfrm>
            <a:off x="5790935" y="3543678"/>
            <a:ext cx="25778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A5D3C0A9-A5B6-FB48-3347-D63FD648DBE0}"/>
              </a:ext>
            </a:extLst>
          </p:cNvPr>
          <p:cNvCxnSpPr>
            <a:cxnSpLocks/>
            <a:stCxn id="53" idx="6"/>
            <a:endCxn id="57" idx="2"/>
          </p:cNvCxnSpPr>
          <p:nvPr/>
        </p:nvCxnSpPr>
        <p:spPr>
          <a:xfrm>
            <a:off x="5790935" y="3543678"/>
            <a:ext cx="257789" cy="3065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0D25621-98BE-E9C9-8F5E-8D379C2DEAEE}"/>
              </a:ext>
            </a:extLst>
          </p:cNvPr>
          <p:cNvCxnSpPr>
            <a:cxnSpLocks/>
            <a:stCxn id="54" idx="6"/>
            <a:endCxn id="57" idx="2"/>
          </p:cNvCxnSpPr>
          <p:nvPr/>
        </p:nvCxnSpPr>
        <p:spPr>
          <a:xfrm>
            <a:off x="5790935" y="3850222"/>
            <a:ext cx="25778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96338D0-01A4-E189-312D-D9DB71A8CE8F}"/>
              </a:ext>
            </a:extLst>
          </p:cNvPr>
          <p:cNvCxnSpPr>
            <a:cxnSpLocks/>
            <a:stCxn id="54" idx="6"/>
            <a:endCxn id="58" idx="2"/>
          </p:cNvCxnSpPr>
          <p:nvPr/>
        </p:nvCxnSpPr>
        <p:spPr>
          <a:xfrm>
            <a:off x="5790935" y="3850222"/>
            <a:ext cx="257789" cy="3065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310C310-90F3-DF13-B953-47E75720A93E}"/>
              </a:ext>
            </a:extLst>
          </p:cNvPr>
          <p:cNvCxnSpPr>
            <a:cxnSpLocks/>
            <a:stCxn id="55" idx="6"/>
            <a:endCxn id="58" idx="2"/>
          </p:cNvCxnSpPr>
          <p:nvPr/>
        </p:nvCxnSpPr>
        <p:spPr>
          <a:xfrm>
            <a:off x="5790935" y="4156766"/>
            <a:ext cx="25778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8" name="Straight Connector 2047">
            <a:extLst>
              <a:ext uri="{FF2B5EF4-FFF2-40B4-BE49-F238E27FC236}">
                <a16:creationId xmlns:a16="http://schemas.microsoft.com/office/drawing/2014/main" id="{8C50A3C5-B9D7-F4AB-173E-B3B3C7254A84}"/>
              </a:ext>
            </a:extLst>
          </p:cNvPr>
          <p:cNvCxnSpPr>
            <a:cxnSpLocks/>
            <a:stCxn id="54" idx="6"/>
            <a:endCxn id="56" idx="2"/>
          </p:cNvCxnSpPr>
          <p:nvPr/>
        </p:nvCxnSpPr>
        <p:spPr>
          <a:xfrm flipV="1">
            <a:off x="5790935" y="3543678"/>
            <a:ext cx="257789" cy="3065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Straight Connector 2048">
            <a:extLst>
              <a:ext uri="{FF2B5EF4-FFF2-40B4-BE49-F238E27FC236}">
                <a16:creationId xmlns:a16="http://schemas.microsoft.com/office/drawing/2014/main" id="{B2DF839A-B8C1-B68D-F0D1-3A7171B6094D}"/>
              </a:ext>
            </a:extLst>
          </p:cNvPr>
          <p:cNvCxnSpPr>
            <a:cxnSpLocks/>
            <a:stCxn id="55" idx="6"/>
            <a:endCxn id="57" idx="2"/>
          </p:cNvCxnSpPr>
          <p:nvPr/>
        </p:nvCxnSpPr>
        <p:spPr>
          <a:xfrm flipV="1">
            <a:off x="5790935" y="3850222"/>
            <a:ext cx="257789" cy="3065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Screenshot 2023-10-16 at 9.49.32 AM.png" descr="Screenshot 2023-10-16 at 9.49.32 AM.png">
            <a:extLst>
              <a:ext uri="{FF2B5EF4-FFF2-40B4-BE49-F238E27FC236}">
                <a16:creationId xmlns:a16="http://schemas.microsoft.com/office/drawing/2014/main" id="{7CEFE532-F1C8-3D42-1D19-3552038F5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502" y="2056567"/>
            <a:ext cx="1266654" cy="1255697"/>
          </a:xfrm>
          <a:prstGeom prst="rect">
            <a:avLst/>
          </a:prstGeom>
          <a:ln w="12700">
            <a:miter lim="400000"/>
          </a:ln>
        </p:spPr>
      </p:pic>
      <p:sp>
        <p:nvSpPr>
          <p:cNvPr id="2053" name="Oval 2052">
            <a:extLst>
              <a:ext uri="{FF2B5EF4-FFF2-40B4-BE49-F238E27FC236}">
                <a16:creationId xmlns:a16="http://schemas.microsoft.com/office/drawing/2014/main" id="{A1A3465E-4CE5-9F4A-3132-64438A058A8A}"/>
              </a:ext>
            </a:extLst>
          </p:cNvPr>
          <p:cNvSpPr/>
          <p:nvPr/>
        </p:nvSpPr>
        <p:spPr>
          <a:xfrm>
            <a:off x="8765277" y="4613258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054" name="Oval 2053">
            <a:extLst>
              <a:ext uri="{FF2B5EF4-FFF2-40B4-BE49-F238E27FC236}">
                <a16:creationId xmlns:a16="http://schemas.microsoft.com/office/drawing/2014/main" id="{8A7D9392-8904-2355-2BA9-73E7657CBF44}"/>
              </a:ext>
            </a:extLst>
          </p:cNvPr>
          <p:cNvSpPr/>
          <p:nvPr/>
        </p:nvSpPr>
        <p:spPr>
          <a:xfrm>
            <a:off x="8765277" y="4919802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055" name="Oval 2054">
            <a:extLst>
              <a:ext uri="{FF2B5EF4-FFF2-40B4-BE49-F238E27FC236}">
                <a16:creationId xmlns:a16="http://schemas.microsoft.com/office/drawing/2014/main" id="{BCB2CBE2-73E1-8248-A44E-58CA85DAA0D2}"/>
              </a:ext>
            </a:extLst>
          </p:cNvPr>
          <p:cNvSpPr/>
          <p:nvPr/>
        </p:nvSpPr>
        <p:spPr>
          <a:xfrm>
            <a:off x="8765277" y="5226346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grpSp>
        <p:nvGrpSpPr>
          <p:cNvPr id="2056" name="Group 2055">
            <a:extLst>
              <a:ext uri="{FF2B5EF4-FFF2-40B4-BE49-F238E27FC236}">
                <a16:creationId xmlns:a16="http://schemas.microsoft.com/office/drawing/2014/main" id="{DA8AB6D8-AEFC-5D84-59DE-550E0DF2669C}"/>
              </a:ext>
            </a:extLst>
          </p:cNvPr>
          <p:cNvGrpSpPr/>
          <p:nvPr/>
        </p:nvGrpSpPr>
        <p:grpSpPr>
          <a:xfrm rot="5400000">
            <a:off x="9251601" y="5118511"/>
            <a:ext cx="179780" cy="792868"/>
            <a:chOff x="6707672" y="3153195"/>
            <a:chExt cx="179780" cy="792868"/>
          </a:xfrm>
        </p:grpSpPr>
        <p:sp>
          <p:nvSpPr>
            <p:cNvPr id="2057" name="Oval 2056">
              <a:extLst>
                <a:ext uri="{FF2B5EF4-FFF2-40B4-BE49-F238E27FC236}">
                  <a16:creationId xmlns:a16="http://schemas.microsoft.com/office/drawing/2014/main" id="{B0D2AE3E-AE6F-9222-79B6-B6C8147EDC6B}"/>
                </a:ext>
              </a:extLst>
            </p:cNvPr>
            <p:cNvSpPr/>
            <p:nvPr/>
          </p:nvSpPr>
          <p:spPr>
            <a:xfrm>
              <a:off x="6707672" y="3153195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2058" name="Oval 2057">
              <a:extLst>
                <a:ext uri="{FF2B5EF4-FFF2-40B4-BE49-F238E27FC236}">
                  <a16:creationId xmlns:a16="http://schemas.microsoft.com/office/drawing/2014/main" id="{39FF9D0F-9676-AB46-64DE-0DC54D9DB375}"/>
                </a:ext>
              </a:extLst>
            </p:cNvPr>
            <p:cNvSpPr/>
            <p:nvPr/>
          </p:nvSpPr>
          <p:spPr>
            <a:xfrm>
              <a:off x="6707672" y="3459739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2059" name="Oval 2058">
              <a:extLst>
                <a:ext uri="{FF2B5EF4-FFF2-40B4-BE49-F238E27FC236}">
                  <a16:creationId xmlns:a16="http://schemas.microsoft.com/office/drawing/2014/main" id="{E8624E84-7CEF-AF3A-3AFB-893BB2868DB5}"/>
                </a:ext>
              </a:extLst>
            </p:cNvPr>
            <p:cNvSpPr/>
            <p:nvPr/>
          </p:nvSpPr>
          <p:spPr>
            <a:xfrm>
              <a:off x="6707672" y="3766283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cxnSp>
        <p:nvCxnSpPr>
          <p:cNvPr id="2060" name="Straight Connector 2059">
            <a:extLst>
              <a:ext uri="{FF2B5EF4-FFF2-40B4-BE49-F238E27FC236}">
                <a16:creationId xmlns:a16="http://schemas.microsoft.com/office/drawing/2014/main" id="{962C2371-7431-7CAF-61CA-1605EC133FC4}"/>
              </a:ext>
            </a:extLst>
          </p:cNvPr>
          <p:cNvCxnSpPr>
            <a:stCxn id="2053" idx="6"/>
            <a:endCxn id="2057" idx="2"/>
          </p:cNvCxnSpPr>
          <p:nvPr/>
        </p:nvCxnSpPr>
        <p:spPr>
          <a:xfrm>
            <a:off x="8945057" y="4703148"/>
            <a:ext cx="702978" cy="7219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1" name="Straight Connector 2060">
            <a:extLst>
              <a:ext uri="{FF2B5EF4-FFF2-40B4-BE49-F238E27FC236}">
                <a16:creationId xmlns:a16="http://schemas.microsoft.com/office/drawing/2014/main" id="{DE619ECB-8DBC-2741-CFCB-DA99A00A7A8E}"/>
              </a:ext>
            </a:extLst>
          </p:cNvPr>
          <p:cNvCxnSpPr>
            <a:cxnSpLocks/>
            <a:stCxn id="2053" idx="6"/>
            <a:endCxn id="2058" idx="2"/>
          </p:cNvCxnSpPr>
          <p:nvPr/>
        </p:nvCxnSpPr>
        <p:spPr>
          <a:xfrm>
            <a:off x="8945057" y="4703148"/>
            <a:ext cx="396434" cy="7219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2" name="Straight Connector 2061">
            <a:extLst>
              <a:ext uri="{FF2B5EF4-FFF2-40B4-BE49-F238E27FC236}">
                <a16:creationId xmlns:a16="http://schemas.microsoft.com/office/drawing/2014/main" id="{6AE92662-EA2A-6C40-B4AB-8A217D6FCB69}"/>
              </a:ext>
            </a:extLst>
          </p:cNvPr>
          <p:cNvCxnSpPr>
            <a:cxnSpLocks/>
            <a:stCxn id="2054" idx="6"/>
            <a:endCxn id="2059" idx="2"/>
          </p:cNvCxnSpPr>
          <p:nvPr/>
        </p:nvCxnSpPr>
        <p:spPr>
          <a:xfrm>
            <a:off x="8945057" y="5009692"/>
            <a:ext cx="89890" cy="4153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3" name="Straight Connector 2062">
            <a:extLst>
              <a:ext uri="{FF2B5EF4-FFF2-40B4-BE49-F238E27FC236}">
                <a16:creationId xmlns:a16="http://schemas.microsoft.com/office/drawing/2014/main" id="{3EBD4665-AB31-1F11-FBCD-EA402E6D8DBB}"/>
              </a:ext>
            </a:extLst>
          </p:cNvPr>
          <p:cNvCxnSpPr>
            <a:cxnSpLocks/>
            <a:stCxn id="2055" idx="6"/>
            <a:endCxn id="2059" idx="2"/>
          </p:cNvCxnSpPr>
          <p:nvPr/>
        </p:nvCxnSpPr>
        <p:spPr>
          <a:xfrm>
            <a:off x="8945057" y="5316236"/>
            <a:ext cx="89890" cy="1088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4" name="Straight Connector 2063">
            <a:extLst>
              <a:ext uri="{FF2B5EF4-FFF2-40B4-BE49-F238E27FC236}">
                <a16:creationId xmlns:a16="http://schemas.microsoft.com/office/drawing/2014/main" id="{C3D28F70-824B-A7A5-EFB3-B9EC951916D5}"/>
              </a:ext>
            </a:extLst>
          </p:cNvPr>
          <p:cNvCxnSpPr>
            <a:cxnSpLocks/>
            <a:stCxn id="2055" idx="6"/>
            <a:endCxn id="2058" idx="2"/>
          </p:cNvCxnSpPr>
          <p:nvPr/>
        </p:nvCxnSpPr>
        <p:spPr>
          <a:xfrm>
            <a:off x="8945057" y="5316236"/>
            <a:ext cx="396434" cy="1088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5" name="Oval 2064">
            <a:extLst>
              <a:ext uri="{FF2B5EF4-FFF2-40B4-BE49-F238E27FC236}">
                <a16:creationId xmlns:a16="http://schemas.microsoft.com/office/drawing/2014/main" id="{DC1CDED3-E129-3636-918B-5C9A9C5712F8}"/>
              </a:ext>
            </a:extLst>
          </p:cNvPr>
          <p:cNvSpPr/>
          <p:nvPr/>
        </p:nvSpPr>
        <p:spPr>
          <a:xfrm>
            <a:off x="9737925" y="4585869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066" name="Oval 2065">
            <a:extLst>
              <a:ext uri="{FF2B5EF4-FFF2-40B4-BE49-F238E27FC236}">
                <a16:creationId xmlns:a16="http://schemas.microsoft.com/office/drawing/2014/main" id="{B1D631CE-1CE1-5AB0-56F8-28D777499B93}"/>
              </a:ext>
            </a:extLst>
          </p:cNvPr>
          <p:cNvSpPr/>
          <p:nvPr/>
        </p:nvSpPr>
        <p:spPr>
          <a:xfrm>
            <a:off x="9737925" y="4892413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067" name="Oval 2066">
            <a:extLst>
              <a:ext uri="{FF2B5EF4-FFF2-40B4-BE49-F238E27FC236}">
                <a16:creationId xmlns:a16="http://schemas.microsoft.com/office/drawing/2014/main" id="{288BA6EF-CC75-71A2-73AF-648C7C87F16A}"/>
              </a:ext>
            </a:extLst>
          </p:cNvPr>
          <p:cNvSpPr/>
          <p:nvPr/>
        </p:nvSpPr>
        <p:spPr>
          <a:xfrm>
            <a:off x="9737925" y="5198957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cxnSp>
        <p:nvCxnSpPr>
          <p:cNvPr id="2068" name="Straight Connector 2067">
            <a:extLst>
              <a:ext uri="{FF2B5EF4-FFF2-40B4-BE49-F238E27FC236}">
                <a16:creationId xmlns:a16="http://schemas.microsoft.com/office/drawing/2014/main" id="{EF2265AA-F982-6B4F-ED1B-856142ED9D3B}"/>
              </a:ext>
            </a:extLst>
          </p:cNvPr>
          <p:cNvCxnSpPr>
            <a:cxnSpLocks/>
            <a:stCxn id="2066" idx="2"/>
            <a:endCxn id="2057" idx="2"/>
          </p:cNvCxnSpPr>
          <p:nvPr/>
        </p:nvCxnSpPr>
        <p:spPr>
          <a:xfrm flipH="1">
            <a:off x="9648035" y="4982303"/>
            <a:ext cx="89890" cy="4427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9" name="Straight Connector 2068">
            <a:extLst>
              <a:ext uri="{FF2B5EF4-FFF2-40B4-BE49-F238E27FC236}">
                <a16:creationId xmlns:a16="http://schemas.microsoft.com/office/drawing/2014/main" id="{C72E8E0B-0E9B-EE8E-2348-C3FD90171324}"/>
              </a:ext>
            </a:extLst>
          </p:cNvPr>
          <p:cNvCxnSpPr>
            <a:cxnSpLocks/>
            <a:stCxn id="2067" idx="2"/>
            <a:endCxn id="2057" idx="2"/>
          </p:cNvCxnSpPr>
          <p:nvPr/>
        </p:nvCxnSpPr>
        <p:spPr>
          <a:xfrm flipH="1">
            <a:off x="9648035" y="5288847"/>
            <a:ext cx="89890" cy="1362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0" name="Straight Connector 2069">
            <a:extLst>
              <a:ext uri="{FF2B5EF4-FFF2-40B4-BE49-F238E27FC236}">
                <a16:creationId xmlns:a16="http://schemas.microsoft.com/office/drawing/2014/main" id="{3ABEBA44-AFD1-EAC2-0CF0-189F42AB85AB}"/>
              </a:ext>
            </a:extLst>
          </p:cNvPr>
          <p:cNvCxnSpPr>
            <a:cxnSpLocks/>
            <a:stCxn id="2065" idx="2"/>
            <a:endCxn id="2057" idx="2"/>
          </p:cNvCxnSpPr>
          <p:nvPr/>
        </p:nvCxnSpPr>
        <p:spPr>
          <a:xfrm flipH="1">
            <a:off x="9648035" y="4675759"/>
            <a:ext cx="89890" cy="7492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1" name="Straight Connector 2070">
            <a:extLst>
              <a:ext uri="{FF2B5EF4-FFF2-40B4-BE49-F238E27FC236}">
                <a16:creationId xmlns:a16="http://schemas.microsoft.com/office/drawing/2014/main" id="{7ED76E13-C185-4661-BED1-511F07EA589B}"/>
              </a:ext>
            </a:extLst>
          </p:cNvPr>
          <p:cNvCxnSpPr>
            <a:cxnSpLocks/>
            <a:stCxn id="2065" idx="2"/>
            <a:endCxn id="2058" idx="2"/>
          </p:cNvCxnSpPr>
          <p:nvPr/>
        </p:nvCxnSpPr>
        <p:spPr>
          <a:xfrm flipH="1">
            <a:off x="9341491" y="4675759"/>
            <a:ext cx="396434" cy="7492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72" name="Group 2071">
            <a:extLst>
              <a:ext uri="{FF2B5EF4-FFF2-40B4-BE49-F238E27FC236}">
                <a16:creationId xmlns:a16="http://schemas.microsoft.com/office/drawing/2014/main" id="{7F6E96FB-AE0E-07B7-31A4-4E88B141E192}"/>
              </a:ext>
            </a:extLst>
          </p:cNvPr>
          <p:cNvGrpSpPr/>
          <p:nvPr/>
        </p:nvGrpSpPr>
        <p:grpSpPr>
          <a:xfrm rot="16200000">
            <a:off x="9251601" y="4085812"/>
            <a:ext cx="179780" cy="792868"/>
            <a:chOff x="7395151" y="3278206"/>
            <a:chExt cx="179780" cy="792868"/>
          </a:xfrm>
        </p:grpSpPr>
        <p:sp>
          <p:nvSpPr>
            <p:cNvPr id="2073" name="Oval 2072">
              <a:extLst>
                <a:ext uri="{FF2B5EF4-FFF2-40B4-BE49-F238E27FC236}">
                  <a16:creationId xmlns:a16="http://schemas.microsoft.com/office/drawing/2014/main" id="{5D25B561-4717-4959-064C-0ACD2456E3C7}"/>
                </a:ext>
              </a:extLst>
            </p:cNvPr>
            <p:cNvSpPr/>
            <p:nvPr/>
          </p:nvSpPr>
          <p:spPr>
            <a:xfrm>
              <a:off x="7395151" y="3278206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2074" name="Oval 2073">
              <a:extLst>
                <a:ext uri="{FF2B5EF4-FFF2-40B4-BE49-F238E27FC236}">
                  <a16:creationId xmlns:a16="http://schemas.microsoft.com/office/drawing/2014/main" id="{B111B452-B1F0-403C-2273-CA425A0F8220}"/>
                </a:ext>
              </a:extLst>
            </p:cNvPr>
            <p:cNvSpPr/>
            <p:nvPr/>
          </p:nvSpPr>
          <p:spPr>
            <a:xfrm>
              <a:off x="7395151" y="3584750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2075" name="Oval 2074">
              <a:extLst>
                <a:ext uri="{FF2B5EF4-FFF2-40B4-BE49-F238E27FC236}">
                  <a16:creationId xmlns:a16="http://schemas.microsoft.com/office/drawing/2014/main" id="{5658112A-457A-B470-021F-830E903CC4ED}"/>
                </a:ext>
              </a:extLst>
            </p:cNvPr>
            <p:cNvSpPr/>
            <p:nvPr/>
          </p:nvSpPr>
          <p:spPr>
            <a:xfrm>
              <a:off x="7395151" y="3891294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cxnSp>
        <p:nvCxnSpPr>
          <p:cNvPr id="2076" name="Straight Connector 2075">
            <a:extLst>
              <a:ext uri="{FF2B5EF4-FFF2-40B4-BE49-F238E27FC236}">
                <a16:creationId xmlns:a16="http://schemas.microsoft.com/office/drawing/2014/main" id="{1DC00E65-2D13-10D0-6C63-BC2DD82E4CEE}"/>
              </a:ext>
            </a:extLst>
          </p:cNvPr>
          <p:cNvCxnSpPr>
            <a:cxnSpLocks/>
            <a:stCxn id="2074" idx="2"/>
            <a:endCxn id="2054" idx="6"/>
          </p:cNvCxnSpPr>
          <p:nvPr/>
        </p:nvCxnSpPr>
        <p:spPr>
          <a:xfrm flipH="1">
            <a:off x="8945057" y="4572136"/>
            <a:ext cx="396434" cy="4375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7" name="Straight Connector 2076">
            <a:extLst>
              <a:ext uri="{FF2B5EF4-FFF2-40B4-BE49-F238E27FC236}">
                <a16:creationId xmlns:a16="http://schemas.microsoft.com/office/drawing/2014/main" id="{EA8BD467-A9D3-2A87-8AF4-A3C4436D4F33}"/>
              </a:ext>
            </a:extLst>
          </p:cNvPr>
          <p:cNvCxnSpPr>
            <a:cxnSpLocks/>
            <a:stCxn id="2075" idx="2"/>
            <a:endCxn id="2055" idx="6"/>
          </p:cNvCxnSpPr>
          <p:nvPr/>
        </p:nvCxnSpPr>
        <p:spPr>
          <a:xfrm flipH="1">
            <a:off x="8945057" y="4572136"/>
            <a:ext cx="702978" cy="7441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8" name="Straight Connector 2077">
            <a:extLst>
              <a:ext uri="{FF2B5EF4-FFF2-40B4-BE49-F238E27FC236}">
                <a16:creationId xmlns:a16="http://schemas.microsoft.com/office/drawing/2014/main" id="{B14258A2-A7FC-BDEC-B603-3028B581BC8E}"/>
              </a:ext>
            </a:extLst>
          </p:cNvPr>
          <p:cNvCxnSpPr>
            <a:cxnSpLocks/>
            <a:stCxn id="2073" idx="2"/>
            <a:endCxn id="2058" idx="2"/>
          </p:cNvCxnSpPr>
          <p:nvPr/>
        </p:nvCxnSpPr>
        <p:spPr>
          <a:xfrm>
            <a:off x="9034947" y="4572136"/>
            <a:ext cx="306544" cy="8529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9" name="Straight Connector 2078">
            <a:extLst>
              <a:ext uri="{FF2B5EF4-FFF2-40B4-BE49-F238E27FC236}">
                <a16:creationId xmlns:a16="http://schemas.microsoft.com/office/drawing/2014/main" id="{E54C040D-C023-2BAD-8E6D-DBD090125450}"/>
              </a:ext>
            </a:extLst>
          </p:cNvPr>
          <p:cNvCxnSpPr>
            <a:cxnSpLocks/>
            <a:stCxn id="2074" idx="2"/>
            <a:endCxn id="2058" idx="2"/>
          </p:cNvCxnSpPr>
          <p:nvPr/>
        </p:nvCxnSpPr>
        <p:spPr>
          <a:xfrm>
            <a:off x="9341491" y="4572136"/>
            <a:ext cx="0" cy="8529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0" name="Straight Connector 2079">
            <a:extLst>
              <a:ext uri="{FF2B5EF4-FFF2-40B4-BE49-F238E27FC236}">
                <a16:creationId xmlns:a16="http://schemas.microsoft.com/office/drawing/2014/main" id="{5803E162-E765-BCD9-1F55-5D592932C57E}"/>
              </a:ext>
            </a:extLst>
          </p:cNvPr>
          <p:cNvCxnSpPr>
            <a:cxnSpLocks/>
            <a:stCxn id="2074" idx="2"/>
            <a:endCxn id="2067" idx="2"/>
          </p:cNvCxnSpPr>
          <p:nvPr/>
        </p:nvCxnSpPr>
        <p:spPr>
          <a:xfrm>
            <a:off x="9341491" y="4572136"/>
            <a:ext cx="396434" cy="71671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1" name="Straight Connector 2080">
            <a:extLst>
              <a:ext uri="{FF2B5EF4-FFF2-40B4-BE49-F238E27FC236}">
                <a16:creationId xmlns:a16="http://schemas.microsoft.com/office/drawing/2014/main" id="{CBC31934-BD7C-C084-F8A1-572B567A9B77}"/>
              </a:ext>
            </a:extLst>
          </p:cNvPr>
          <p:cNvCxnSpPr>
            <a:cxnSpLocks/>
            <a:stCxn id="2073" idx="2"/>
            <a:endCxn id="2065" idx="2"/>
          </p:cNvCxnSpPr>
          <p:nvPr/>
        </p:nvCxnSpPr>
        <p:spPr>
          <a:xfrm>
            <a:off x="9034947" y="4572136"/>
            <a:ext cx="702978" cy="10362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2" name="Straight Connector 2081">
            <a:extLst>
              <a:ext uri="{FF2B5EF4-FFF2-40B4-BE49-F238E27FC236}">
                <a16:creationId xmlns:a16="http://schemas.microsoft.com/office/drawing/2014/main" id="{791FD7D4-4583-F82F-4C45-81C6CCA79E38}"/>
              </a:ext>
            </a:extLst>
          </p:cNvPr>
          <p:cNvCxnSpPr>
            <a:cxnSpLocks/>
            <a:stCxn id="2066" idx="2"/>
            <a:endCxn id="2054" idx="6"/>
          </p:cNvCxnSpPr>
          <p:nvPr/>
        </p:nvCxnSpPr>
        <p:spPr>
          <a:xfrm flipH="1">
            <a:off x="8945057" y="4982303"/>
            <a:ext cx="792868" cy="2738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3" name="Straight Connector 2082">
            <a:extLst>
              <a:ext uri="{FF2B5EF4-FFF2-40B4-BE49-F238E27FC236}">
                <a16:creationId xmlns:a16="http://schemas.microsoft.com/office/drawing/2014/main" id="{84892C63-0B16-888B-3517-83B13E016069}"/>
              </a:ext>
            </a:extLst>
          </p:cNvPr>
          <p:cNvCxnSpPr>
            <a:cxnSpLocks/>
            <a:stCxn id="2065" idx="2"/>
            <a:endCxn id="2054" idx="6"/>
          </p:cNvCxnSpPr>
          <p:nvPr/>
        </p:nvCxnSpPr>
        <p:spPr>
          <a:xfrm flipH="1">
            <a:off x="8945057" y="4675759"/>
            <a:ext cx="792868" cy="33393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4" name="Straight Connector 2083">
            <a:extLst>
              <a:ext uri="{FF2B5EF4-FFF2-40B4-BE49-F238E27FC236}">
                <a16:creationId xmlns:a16="http://schemas.microsoft.com/office/drawing/2014/main" id="{31038FA4-1D11-2596-9616-04FCF56D7E2B}"/>
              </a:ext>
            </a:extLst>
          </p:cNvPr>
          <p:cNvCxnSpPr>
            <a:cxnSpLocks/>
            <a:stCxn id="2075" idx="2"/>
            <a:endCxn id="2066" idx="2"/>
          </p:cNvCxnSpPr>
          <p:nvPr/>
        </p:nvCxnSpPr>
        <p:spPr>
          <a:xfrm>
            <a:off x="9648035" y="4572136"/>
            <a:ext cx="89890" cy="41016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6" name="Text Placeholder 2">
            <a:extLst>
              <a:ext uri="{FF2B5EF4-FFF2-40B4-BE49-F238E27FC236}">
                <a16:creationId xmlns:a16="http://schemas.microsoft.com/office/drawing/2014/main" id="{E747ABCA-48D6-2259-773C-36464669109C}"/>
              </a:ext>
            </a:extLst>
          </p:cNvPr>
          <p:cNvSpPr txBox="1">
            <a:spLocks/>
          </p:cNvSpPr>
          <p:nvPr/>
        </p:nvSpPr>
        <p:spPr>
          <a:xfrm>
            <a:off x="4992216" y="1096270"/>
            <a:ext cx="3112760" cy="80571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Chimera</a:t>
            </a:r>
          </a:p>
          <a:p>
            <a:pPr marL="571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2-partite graph</a:t>
            </a:r>
          </a:p>
        </p:txBody>
      </p:sp>
      <p:sp>
        <p:nvSpPr>
          <p:cNvPr id="2087" name="Text Placeholder 2">
            <a:extLst>
              <a:ext uri="{FF2B5EF4-FFF2-40B4-BE49-F238E27FC236}">
                <a16:creationId xmlns:a16="http://schemas.microsoft.com/office/drawing/2014/main" id="{102D0D11-7CDB-D8AC-B575-0C50D77B7347}"/>
              </a:ext>
            </a:extLst>
          </p:cNvPr>
          <p:cNvSpPr txBox="1">
            <a:spLocks/>
          </p:cNvSpPr>
          <p:nvPr/>
        </p:nvSpPr>
        <p:spPr>
          <a:xfrm>
            <a:off x="8945057" y="1096270"/>
            <a:ext cx="3112760" cy="80571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Pegasus/Zephyr</a:t>
            </a:r>
          </a:p>
          <a:p>
            <a:pPr marL="571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4-partite graph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35BA7D-D9D6-91C3-F308-86413FF3177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579" t="7948" r="20962" b="7693"/>
          <a:stretch/>
        </p:blipFill>
        <p:spPr>
          <a:xfrm>
            <a:off x="8424607" y="1947557"/>
            <a:ext cx="2536745" cy="221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217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9DCEE-63FB-45FE-B844-AFE0A06F3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471" y="360962"/>
            <a:ext cx="8953827" cy="650329"/>
          </a:xfrm>
        </p:spPr>
        <p:txBody>
          <a:bodyPr>
            <a:normAutofit/>
          </a:bodyPr>
          <a:lstStyle/>
          <a:p>
            <a:r>
              <a:rPr lang="en-CA" sz="2400" dirty="0"/>
              <a:t>Case for Generative Models for synthetic data generation</a:t>
            </a:r>
          </a:p>
        </p:txBody>
      </p:sp>
      <p:sp>
        <p:nvSpPr>
          <p:cNvPr id="5" name="Step 1: Training the Model">
            <a:extLst>
              <a:ext uri="{FF2B5EF4-FFF2-40B4-BE49-F238E27FC236}">
                <a16:creationId xmlns:a16="http://schemas.microsoft.com/office/drawing/2014/main" id="{2B3D9AE8-F870-4A99-9D0E-5B05E2057BFE}"/>
              </a:ext>
            </a:extLst>
          </p:cNvPr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3887267" y="1923093"/>
            <a:ext cx="892767" cy="892987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flat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4572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9144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13716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18288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defTabSz="321457" fontAlgn="base">
              <a:lnSpc>
                <a:spcPts val="2812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en-US" sz="1547" b="1" dirty="0">
                <a:solidFill>
                  <a:schemeClr val="tx1"/>
                </a:solidFill>
              </a:rPr>
              <a:t>Step 1: Training the Model</a:t>
            </a:r>
          </a:p>
        </p:txBody>
      </p:sp>
      <p:sp>
        <p:nvSpPr>
          <p:cNvPr id="6" name="Real/Simulated  Data">
            <a:extLst>
              <a:ext uri="{FF2B5EF4-FFF2-40B4-BE49-F238E27FC236}">
                <a16:creationId xmlns:a16="http://schemas.microsoft.com/office/drawing/2014/main" id="{9EEED470-8082-48AB-8288-1A7B4669EBF4}"/>
              </a:ext>
            </a:extLst>
          </p:cNvPr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3887267" y="2407950"/>
            <a:ext cx="892767" cy="892987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flat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4572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9144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13716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18288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defTabSz="321457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en-US" sz="1125" dirty="0">
                <a:solidFill>
                  <a:schemeClr val="tx1"/>
                </a:solidFill>
              </a:rPr>
              <a:t>Real/Simulated </a:t>
            </a:r>
            <a:br>
              <a:rPr lang="ru-RU" altLang="en-US" sz="1125" dirty="0">
                <a:solidFill>
                  <a:schemeClr val="tx1"/>
                </a:solidFill>
              </a:rPr>
            </a:br>
            <a:r>
              <a:rPr lang="ru-RU" altLang="en-US" sz="1125" dirty="0">
                <a:solidFill>
                  <a:schemeClr val="tx1"/>
                </a:solidFill>
              </a:rPr>
              <a:t>Data</a:t>
            </a:r>
          </a:p>
        </p:txBody>
      </p:sp>
      <p:grpSp>
        <p:nvGrpSpPr>
          <p:cNvPr id="7" name="Group">
            <a:extLst>
              <a:ext uri="{FF2B5EF4-FFF2-40B4-BE49-F238E27FC236}">
                <a16:creationId xmlns:a16="http://schemas.microsoft.com/office/drawing/2014/main" id="{AF96D91F-4DAB-4F7D-88DA-B940378387F9}"/>
              </a:ext>
            </a:extLst>
          </p:cNvPr>
          <p:cNvGrpSpPr>
            <a:grpSpLocks/>
          </p:cNvGrpSpPr>
          <p:nvPr/>
        </p:nvGrpSpPr>
        <p:grpSpPr bwMode="auto">
          <a:xfrm>
            <a:off x="3443409" y="3227600"/>
            <a:ext cx="1336625" cy="1184172"/>
            <a:chOff x="0" y="0"/>
            <a:chExt cx="1901407" cy="1684121"/>
          </a:xfrm>
        </p:grpSpPr>
        <p:sp>
          <p:nvSpPr>
            <p:cNvPr id="8" name="Rounded Rectangle">
              <a:extLst>
                <a:ext uri="{FF2B5EF4-FFF2-40B4-BE49-F238E27FC236}">
                  <a16:creationId xmlns:a16="http://schemas.microsoft.com/office/drawing/2014/main" id="{E65310EC-18D3-4BCD-8709-B2C2B396B853}"/>
                </a:ext>
              </a:extLst>
            </p:cNvPr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0" y="0"/>
              <a:ext cx="1262815" cy="828244"/>
            </a:xfrm>
            <a:prstGeom prst="roundRect">
              <a:avLst>
                <a:gd name="adj" fmla="val 10528"/>
              </a:avLst>
            </a:prstGeom>
            <a:noFill/>
            <a:ln w="76200" cap="flat" algn="ctr">
              <a:solidFill>
                <a:srgbClr val="7A81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5719" tIns="35719" rIns="35719" bIns="35719" anchor="ctr"/>
            <a:lstStyle/>
            <a:p>
              <a:pPr algn="ctr" defTabSz="1218859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</a:pPr>
              <a:endParaRPr lang="en-US" altLang="en-US" sz="1125">
                <a:latin typeface="Helvetica Neue" charset="0"/>
                <a:sym typeface="Helvetica Neue" charset="0"/>
              </a:endParaRPr>
            </a:p>
          </p:txBody>
        </p:sp>
        <p:sp>
          <p:nvSpPr>
            <p:cNvPr id="9" name="Model">
              <a:extLst>
                <a:ext uri="{FF2B5EF4-FFF2-40B4-BE49-F238E27FC236}">
                  <a16:creationId xmlns:a16="http://schemas.microsoft.com/office/drawing/2014/main" id="{B58DEC57-97B0-4201-9B81-FFCBBE7C54D8}"/>
                </a:ext>
              </a:extLst>
            </p:cNvPr>
            <p:cNvSpPr>
              <a:spLocks noChangeShapeType="1"/>
            </p:cNvSpPr>
            <p:nvPr>
              <p:custDataLst>
                <p:tags r:id="rId19"/>
              </p:custDataLst>
            </p:nvPr>
          </p:nvSpPr>
          <p:spPr bwMode="auto">
            <a:xfrm>
              <a:off x="631407" y="414121"/>
              <a:ext cx="1270001" cy="1270001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2700" cap="flat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 algn="ctr" defTabSz="457200" eaLnBrk="0" hangingPunct="0"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1pPr>
              <a:lvl2pPr algn="ctr" defTabSz="457200" eaLnBrk="0" hangingPunct="0"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2pPr>
              <a:lvl3pPr algn="ctr" defTabSz="457200" eaLnBrk="0" hangingPunct="0"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3pPr>
              <a:lvl4pPr algn="ctr" defTabSz="457200" eaLnBrk="0" hangingPunct="0"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4pPr>
              <a:lvl5pPr algn="ctr" defTabSz="457200" eaLnBrk="0" hangingPunct="0"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5pPr>
              <a:lvl6pPr marL="457200" indent="1828800" algn="ctr" defTabSz="4572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6pPr>
              <a:lvl7pPr marL="914400" indent="1828800" algn="ctr" defTabSz="4572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7pPr>
              <a:lvl8pPr marL="1371600" indent="1828800" algn="ctr" defTabSz="4572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8pPr>
              <a:lvl9pPr marL="1828800" indent="1828800" algn="ctr" defTabSz="4572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9pPr>
            </a:lstStyle>
            <a:p>
              <a:pPr defTabSz="321457" fontAlgn="base">
                <a:lnSpc>
                  <a:spcPts val="2461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ru-RU" altLang="en-US" sz="1266" b="1">
                  <a:solidFill>
                    <a:schemeClr val="tx1"/>
                  </a:solidFill>
                </a:rPr>
                <a:t>Model</a:t>
              </a:r>
            </a:p>
          </p:txBody>
        </p:sp>
      </p:grpSp>
      <p:sp>
        <p:nvSpPr>
          <p:cNvPr id="10" name="Arrow">
            <a:extLst>
              <a:ext uri="{FF2B5EF4-FFF2-40B4-BE49-F238E27FC236}">
                <a16:creationId xmlns:a16="http://schemas.microsoft.com/office/drawing/2014/main" id="{AD347567-7F0C-4D9F-9505-2FA4A4B9A4E6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rot="16200000" flipH="1">
            <a:off x="3683765" y="3978420"/>
            <a:ext cx="407006" cy="279662"/>
          </a:xfrm>
          <a:prstGeom prst="rightArrow">
            <a:avLst>
              <a:gd name="adj1" fmla="val 25102"/>
              <a:gd name="adj2" fmla="val 71887"/>
            </a:avLst>
          </a:prstGeom>
          <a:noFill/>
          <a:ln w="50800" cap="flat" algn="ctr">
            <a:solidFill>
              <a:srgbClr val="7A81FF"/>
            </a:solidFill>
            <a:prstDash val="solid"/>
            <a:miter lim="4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9" tIns="35719" rIns="35719" bIns="35719" anchor="ctr"/>
          <a:lstStyle/>
          <a:p>
            <a:pPr algn="ctr" defTabSz="1218859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endParaRPr lang="en-US" altLang="en-US" sz="1125">
              <a:latin typeface="Helvetica Neue" charset="0"/>
              <a:sym typeface="Helvetica Neue" charset="0"/>
            </a:endParaRPr>
          </a:p>
        </p:txBody>
      </p:sp>
      <p:sp>
        <p:nvSpPr>
          <p:cNvPr id="11" name="Reconstructed/Synthetic…">
            <a:extLst>
              <a:ext uri="{FF2B5EF4-FFF2-40B4-BE49-F238E27FC236}">
                <a16:creationId xmlns:a16="http://schemas.microsoft.com/office/drawing/2014/main" id="{A90F0574-FAD3-4A70-8F55-3B4AABA2819F}"/>
              </a:ext>
            </a:extLst>
          </p:cNvPr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887267" y="4587471"/>
            <a:ext cx="892767" cy="892987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flat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4572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9144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13716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18288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defTabSz="321457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en-US" sz="1125" dirty="0">
                <a:solidFill>
                  <a:schemeClr val="tx1"/>
                </a:solidFill>
              </a:rPr>
              <a:t>Reconstructed/Synthetic</a:t>
            </a:r>
          </a:p>
          <a:p>
            <a:pPr defTabSz="321457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en-US" sz="1125" dirty="0">
                <a:solidFill>
                  <a:schemeClr val="tx1"/>
                </a:solidFill>
              </a:rPr>
              <a:t> Data</a:t>
            </a:r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156CBDA9-86F1-476B-B200-86EFD8AC9BCB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 rot="16200000">
            <a:off x="2214674" y="3214054"/>
            <a:ext cx="1867340" cy="442513"/>
          </a:xfrm>
          <a:custGeom>
            <a:avLst/>
            <a:gdLst>
              <a:gd name="T0" fmla="*/ 0 w 21600"/>
              <a:gd name="T1" fmla="*/ 20274 h 20274"/>
              <a:gd name="T2" fmla="*/ 11954 w 21600"/>
              <a:gd name="T3" fmla="*/ 205 h 20274"/>
              <a:gd name="T4" fmla="*/ 21600 w 21600"/>
              <a:gd name="T5" fmla="*/ 20274 h 20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0274">
                <a:moveTo>
                  <a:pt x="0" y="20274"/>
                </a:moveTo>
                <a:cubicBezTo>
                  <a:pt x="3498" y="5741"/>
                  <a:pt x="7708" y="-1326"/>
                  <a:pt x="11954" y="205"/>
                </a:cubicBezTo>
                <a:cubicBezTo>
                  <a:pt x="15415" y="1454"/>
                  <a:pt x="18752" y="8397"/>
                  <a:pt x="21600" y="20274"/>
                </a:cubicBezTo>
              </a:path>
            </a:pathLst>
          </a:custGeom>
          <a:noFill/>
          <a:ln w="50800" cap="flat" algn="ctr">
            <a:solidFill>
              <a:srgbClr val="7A81FF"/>
            </a:solidFill>
            <a:prstDash val="solid"/>
            <a:miter lim="4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9" tIns="35719" rIns="35719" bIns="35719" anchor="ctr"/>
          <a:lstStyle/>
          <a:p>
            <a:pPr algn="ctr" defTabSz="1218859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endParaRPr lang="en-US" altLang="en-US" sz="1125">
              <a:latin typeface="Helvetica Neue" charset="0"/>
              <a:sym typeface="Helvetica Neue" charset="0"/>
            </a:endParaRPr>
          </a:p>
        </p:txBody>
      </p:sp>
      <p:sp>
        <p:nvSpPr>
          <p:cNvPr id="13" name="Arrow">
            <a:extLst>
              <a:ext uri="{FF2B5EF4-FFF2-40B4-BE49-F238E27FC236}">
                <a16:creationId xmlns:a16="http://schemas.microsoft.com/office/drawing/2014/main" id="{74C4E196-1311-4650-862D-2DCD52204757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 rot="16200000" flipH="1">
            <a:off x="3683765" y="2766069"/>
            <a:ext cx="407006" cy="279662"/>
          </a:xfrm>
          <a:prstGeom prst="rightArrow">
            <a:avLst>
              <a:gd name="adj1" fmla="val 25102"/>
              <a:gd name="adj2" fmla="val 71888"/>
            </a:avLst>
          </a:prstGeom>
          <a:noFill/>
          <a:ln w="50800" cap="flat" algn="ctr">
            <a:solidFill>
              <a:srgbClr val="7A81FF"/>
            </a:solidFill>
            <a:prstDash val="solid"/>
            <a:miter lim="4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9" tIns="35719" rIns="35719" bIns="35719" anchor="ctr"/>
          <a:lstStyle/>
          <a:p>
            <a:pPr algn="ctr" defTabSz="1218859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endParaRPr lang="en-US" altLang="en-US" sz="1125">
              <a:latin typeface="Helvetica Neue" charset="0"/>
              <a:sym typeface="Helvetica Neue" charset="0"/>
            </a:endParaRPr>
          </a:p>
        </p:txBody>
      </p:sp>
      <p:grpSp>
        <p:nvGrpSpPr>
          <p:cNvPr id="14" name="Group">
            <a:extLst>
              <a:ext uri="{FF2B5EF4-FFF2-40B4-BE49-F238E27FC236}">
                <a16:creationId xmlns:a16="http://schemas.microsoft.com/office/drawing/2014/main" id="{A3A08F98-1CCA-4E96-8F5E-F879C3B60023}"/>
              </a:ext>
            </a:extLst>
          </p:cNvPr>
          <p:cNvGrpSpPr>
            <a:grpSpLocks/>
          </p:cNvGrpSpPr>
          <p:nvPr/>
        </p:nvGrpSpPr>
        <p:grpSpPr bwMode="auto">
          <a:xfrm>
            <a:off x="7846264" y="1911930"/>
            <a:ext cx="1337221" cy="3497089"/>
            <a:chOff x="1676869" y="218197"/>
            <a:chExt cx="1901407" cy="4973765"/>
          </a:xfrm>
        </p:grpSpPr>
        <p:sp>
          <p:nvSpPr>
            <p:cNvPr id="15" name="Step 2: Generating Synthetic Data">
              <a:extLst>
                <a:ext uri="{FF2B5EF4-FFF2-40B4-BE49-F238E27FC236}">
                  <a16:creationId xmlns:a16="http://schemas.microsoft.com/office/drawing/2014/main" id="{5AE31E17-F010-4C46-846F-2F04E5E01621}"/>
                </a:ext>
              </a:extLst>
            </p:cNvPr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>
              <a:off x="2308275" y="218197"/>
              <a:ext cx="1270001" cy="1270001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2700" cap="flat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 algn="ctr" defTabSz="457200" eaLnBrk="0" hangingPunct="0"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1pPr>
              <a:lvl2pPr algn="ctr" defTabSz="457200" eaLnBrk="0" hangingPunct="0"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2pPr>
              <a:lvl3pPr algn="ctr" defTabSz="457200" eaLnBrk="0" hangingPunct="0"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3pPr>
              <a:lvl4pPr algn="ctr" defTabSz="457200" eaLnBrk="0" hangingPunct="0"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4pPr>
              <a:lvl5pPr algn="ctr" defTabSz="457200" eaLnBrk="0" hangingPunct="0"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5pPr>
              <a:lvl6pPr marL="457200" indent="1828800" algn="ctr" defTabSz="4572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6pPr>
              <a:lvl7pPr marL="914400" indent="1828800" algn="ctr" defTabSz="4572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7pPr>
              <a:lvl8pPr marL="1371600" indent="1828800" algn="ctr" defTabSz="4572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8pPr>
              <a:lvl9pPr marL="1828800" indent="1828800" algn="ctr" defTabSz="4572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defRPr sz="1600">
                  <a:solidFill>
                    <a:srgbClr val="FFFFFF"/>
                  </a:solidFill>
                  <a:latin typeface="Helvetica Neue" charset="0"/>
                  <a:cs typeface="Helvetica Neue" charset="0"/>
                  <a:sym typeface="Helvetica Neue" charset="0"/>
                </a:defRPr>
              </a:lvl9pPr>
            </a:lstStyle>
            <a:p>
              <a:pPr defTabSz="321457" fontAlgn="base">
                <a:lnSpc>
                  <a:spcPts val="2812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ru-RU" altLang="en-US" sz="1547" b="1">
                  <a:solidFill>
                    <a:schemeClr val="tx1"/>
                  </a:solidFill>
                </a:rPr>
                <a:t>Step 2: Generating Synthetic Data</a:t>
              </a:r>
            </a:p>
          </p:txBody>
        </p:sp>
        <p:grpSp>
          <p:nvGrpSpPr>
            <p:cNvPr id="16" name="Group">
              <a:extLst>
                <a:ext uri="{FF2B5EF4-FFF2-40B4-BE49-F238E27FC236}">
                  <a16:creationId xmlns:a16="http://schemas.microsoft.com/office/drawing/2014/main" id="{4012FC00-70F0-4789-81C6-F486AC1D52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6869" y="924410"/>
              <a:ext cx="1901409" cy="4267554"/>
              <a:chOff x="1114297" y="339584"/>
              <a:chExt cx="1901407" cy="4267553"/>
            </a:xfrm>
          </p:grpSpPr>
          <p:sp>
            <p:nvSpPr>
              <p:cNvPr id="17" name="Random  Input">
                <a:extLst>
                  <a:ext uri="{FF2B5EF4-FFF2-40B4-BE49-F238E27FC236}">
                    <a16:creationId xmlns:a16="http://schemas.microsoft.com/office/drawing/2014/main" id="{78D80ABA-3DC0-47D6-91B8-EA44AC96D843}"/>
                  </a:ext>
                </a:extLst>
              </p:cNvPr>
              <p:cNvSpPr>
                <a:spLocks noChangeShapeType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1745703" y="339584"/>
                <a:ext cx="1270001" cy="1270001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12700" cap="flat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35719" tIns="35719" rIns="35719" bIns="35719" anchor="ctr">
                <a:spAutoFit/>
              </a:bodyPr>
              <a:lstStyle>
                <a:lvl1pPr algn="ctr" defTabSz="457200" eaLnBrk="0" hangingPunct="0"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1pPr>
                <a:lvl2pPr algn="ctr" defTabSz="457200" eaLnBrk="0" hangingPunct="0"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2pPr>
                <a:lvl3pPr algn="ctr" defTabSz="457200" eaLnBrk="0" hangingPunct="0"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3pPr>
                <a:lvl4pPr algn="ctr" defTabSz="457200" eaLnBrk="0" hangingPunct="0"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4pPr>
                <a:lvl5pPr algn="ctr" defTabSz="457200" eaLnBrk="0" hangingPunct="0"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5pPr>
                <a:lvl6pPr marL="457200" indent="1828800" algn="ctr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6pPr>
                <a:lvl7pPr marL="914400" indent="1828800" algn="ctr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7pPr>
                <a:lvl8pPr marL="1371600" indent="1828800" algn="ctr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8pPr>
                <a:lvl9pPr marL="1828800" indent="1828800" algn="ctr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9pPr>
              </a:lstStyle>
              <a:p>
                <a:pPr defTabSz="321457" fontAlgn="base"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ru-RU" altLang="en-US" sz="1125" dirty="0">
                    <a:solidFill>
                      <a:schemeClr val="tx1"/>
                    </a:solidFill>
                  </a:rPr>
                  <a:t>Random </a:t>
                </a:r>
                <a:br>
                  <a:rPr lang="ru-RU" altLang="en-US" sz="1125" dirty="0">
                    <a:solidFill>
                      <a:schemeClr val="tx1"/>
                    </a:solidFill>
                  </a:rPr>
                </a:br>
                <a:r>
                  <a:rPr lang="ru-RU" altLang="en-US" sz="1125" dirty="0">
                    <a:solidFill>
                      <a:schemeClr val="tx1"/>
                    </a:solidFill>
                  </a:rPr>
                  <a:t>Input</a:t>
                </a:r>
              </a:p>
            </p:txBody>
          </p:sp>
          <p:grpSp>
            <p:nvGrpSpPr>
              <p:cNvPr id="18" name="Group">
                <a:extLst>
                  <a:ext uri="{FF2B5EF4-FFF2-40B4-BE49-F238E27FC236}">
                    <a16:creationId xmlns:a16="http://schemas.microsoft.com/office/drawing/2014/main" id="{8541B581-2302-44C7-9474-AB74E59B4B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14297" y="1486913"/>
                <a:ext cx="1901408" cy="1684123"/>
                <a:chOff x="0" y="0"/>
                <a:chExt cx="1901407" cy="1684121"/>
              </a:xfrm>
            </p:grpSpPr>
            <p:sp>
              <p:nvSpPr>
                <p:cNvPr id="22" name="Rounded Rectangle">
                  <a:extLst>
                    <a:ext uri="{FF2B5EF4-FFF2-40B4-BE49-F238E27FC236}">
                      <a16:creationId xmlns:a16="http://schemas.microsoft.com/office/drawing/2014/main" id="{1A2CCB32-F1F7-4258-BE34-BDF924095D0E}"/>
                    </a:ext>
                  </a:extLst>
                </p:cNvPr>
                <p:cNvSpPr>
                  <a:spLocks noChangeArrowheads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0" y="0"/>
                  <a:ext cx="1262815" cy="828244"/>
                </a:xfrm>
                <a:prstGeom prst="roundRect">
                  <a:avLst>
                    <a:gd name="adj" fmla="val 10528"/>
                  </a:avLst>
                </a:prstGeom>
                <a:noFill/>
                <a:ln w="76200" cap="flat" algn="ctr">
                  <a:solidFill>
                    <a:srgbClr val="7A81FF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35719" tIns="35719" rIns="35719" bIns="35719" anchor="ctr"/>
                <a:lstStyle/>
                <a:p>
                  <a:pPr algn="ctr" defTabSz="1218859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</a:pPr>
                  <a:endParaRPr lang="en-US" altLang="en-US" sz="1125">
                    <a:latin typeface="Helvetica Neue" charset="0"/>
                    <a:sym typeface="Helvetica Neue" charset="0"/>
                  </a:endParaRPr>
                </a:p>
              </p:txBody>
            </p:sp>
            <p:sp>
              <p:nvSpPr>
                <p:cNvPr id="23" name="Model">
                  <a:extLst>
                    <a:ext uri="{FF2B5EF4-FFF2-40B4-BE49-F238E27FC236}">
                      <a16:creationId xmlns:a16="http://schemas.microsoft.com/office/drawing/2014/main" id="{14C52010-2D4D-485E-859D-374B731329B5}"/>
                    </a:ext>
                  </a:extLst>
                </p:cNvPr>
                <p:cNvSpPr>
                  <a:spLocks noChangeShapeType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631407" y="414121"/>
                  <a:ext cx="1270001" cy="1270001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12700" cap="flat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35719" tIns="35719" rIns="35719" bIns="35719" anchor="ctr">
                  <a:spAutoFit/>
                </a:bodyPr>
                <a:lstStyle>
                  <a:lvl1pPr algn="ctr" defTabSz="457200" eaLnBrk="0" hangingPunct="0">
                    <a:defRPr sz="1600">
                      <a:solidFill>
                        <a:srgbClr val="FFFFFF"/>
                      </a:solidFill>
                      <a:latin typeface="Helvetica Neue" charset="0"/>
                      <a:cs typeface="Helvetica Neue" charset="0"/>
                      <a:sym typeface="Helvetica Neue" charset="0"/>
                    </a:defRPr>
                  </a:lvl1pPr>
                  <a:lvl2pPr algn="ctr" defTabSz="457200" eaLnBrk="0" hangingPunct="0">
                    <a:defRPr sz="1600">
                      <a:solidFill>
                        <a:srgbClr val="FFFFFF"/>
                      </a:solidFill>
                      <a:latin typeface="Helvetica Neue" charset="0"/>
                      <a:cs typeface="Helvetica Neue" charset="0"/>
                      <a:sym typeface="Helvetica Neue" charset="0"/>
                    </a:defRPr>
                  </a:lvl2pPr>
                  <a:lvl3pPr algn="ctr" defTabSz="457200" eaLnBrk="0" hangingPunct="0">
                    <a:defRPr sz="1600">
                      <a:solidFill>
                        <a:srgbClr val="FFFFFF"/>
                      </a:solidFill>
                      <a:latin typeface="Helvetica Neue" charset="0"/>
                      <a:cs typeface="Helvetica Neue" charset="0"/>
                      <a:sym typeface="Helvetica Neue" charset="0"/>
                    </a:defRPr>
                  </a:lvl3pPr>
                  <a:lvl4pPr algn="ctr" defTabSz="457200" eaLnBrk="0" hangingPunct="0">
                    <a:defRPr sz="1600">
                      <a:solidFill>
                        <a:srgbClr val="FFFFFF"/>
                      </a:solidFill>
                      <a:latin typeface="Helvetica Neue" charset="0"/>
                      <a:cs typeface="Helvetica Neue" charset="0"/>
                      <a:sym typeface="Helvetica Neue" charset="0"/>
                    </a:defRPr>
                  </a:lvl4pPr>
                  <a:lvl5pPr algn="ctr" defTabSz="457200" eaLnBrk="0" hangingPunct="0">
                    <a:defRPr sz="1600">
                      <a:solidFill>
                        <a:srgbClr val="FFFFFF"/>
                      </a:solidFill>
                      <a:latin typeface="Helvetica Neue" charset="0"/>
                      <a:cs typeface="Helvetica Neue" charset="0"/>
                      <a:sym typeface="Helvetica Neue" charset="0"/>
                    </a:defRPr>
                  </a:lvl5pPr>
                  <a:lvl6pPr marL="457200" indent="1828800" algn="ctr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1600">
                      <a:solidFill>
                        <a:srgbClr val="FFFFFF"/>
                      </a:solidFill>
                      <a:latin typeface="Helvetica Neue" charset="0"/>
                      <a:cs typeface="Helvetica Neue" charset="0"/>
                      <a:sym typeface="Helvetica Neue" charset="0"/>
                    </a:defRPr>
                  </a:lvl6pPr>
                  <a:lvl7pPr marL="914400" indent="1828800" algn="ctr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1600">
                      <a:solidFill>
                        <a:srgbClr val="FFFFFF"/>
                      </a:solidFill>
                      <a:latin typeface="Helvetica Neue" charset="0"/>
                      <a:cs typeface="Helvetica Neue" charset="0"/>
                      <a:sym typeface="Helvetica Neue" charset="0"/>
                    </a:defRPr>
                  </a:lvl7pPr>
                  <a:lvl8pPr marL="1371600" indent="1828800" algn="ctr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1600">
                      <a:solidFill>
                        <a:srgbClr val="FFFFFF"/>
                      </a:solidFill>
                      <a:latin typeface="Helvetica Neue" charset="0"/>
                      <a:cs typeface="Helvetica Neue" charset="0"/>
                      <a:sym typeface="Helvetica Neue" charset="0"/>
                    </a:defRPr>
                  </a:lvl8pPr>
                  <a:lvl9pPr marL="1828800" indent="1828800" algn="ctr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1600">
                      <a:solidFill>
                        <a:srgbClr val="FFFFFF"/>
                      </a:solidFill>
                      <a:latin typeface="Helvetica Neue" charset="0"/>
                      <a:cs typeface="Helvetica Neue" charset="0"/>
                      <a:sym typeface="Helvetica Neue" charset="0"/>
                    </a:defRPr>
                  </a:lvl9pPr>
                </a:lstStyle>
                <a:p>
                  <a:pPr defTabSz="321457" fontAlgn="base">
                    <a:lnSpc>
                      <a:spcPts val="2461"/>
                    </a:lnSpc>
                    <a:spcBef>
                      <a:spcPct val="0"/>
                    </a:spcBef>
                    <a:spcAft>
                      <a:spcPct val="0"/>
                    </a:spcAft>
                    <a:buSzPct val="100000"/>
                  </a:pPr>
                  <a:r>
                    <a:rPr lang="ru-RU" altLang="en-US" sz="1266" b="1">
                      <a:solidFill>
                        <a:schemeClr val="tx1"/>
                      </a:solidFill>
                    </a:rPr>
                    <a:t>Model</a:t>
                  </a:r>
                </a:p>
              </p:txBody>
            </p:sp>
          </p:grpSp>
          <p:sp>
            <p:nvSpPr>
              <p:cNvPr id="19" name="Arrow">
                <a:extLst>
                  <a:ext uri="{FF2B5EF4-FFF2-40B4-BE49-F238E27FC236}">
                    <a16:creationId xmlns:a16="http://schemas.microsoft.com/office/drawing/2014/main" id="{DA2DAD48-55C0-4F2A-B98F-92508950669F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 rot="16200000" flipH="1">
                <a:off x="1456284" y="2573048"/>
                <a:ext cx="578842" cy="397832"/>
              </a:xfrm>
              <a:prstGeom prst="rightArrow">
                <a:avLst>
                  <a:gd name="adj1" fmla="val 25102"/>
                  <a:gd name="adj2" fmla="val 71887"/>
                </a:avLst>
              </a:prstGeom>
              <a:noFill/>
              <a:ln w="50800" cap="flat" algn="ctr">
                <a:solidFill>
                  <a:srgbClr val="7A81FF"/>
                </a:solidFill>
                <a:prstDash val="solid"/>
                <a:miter lim="4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35719" tIns="35719" rIns="35719" bIns="35719" anchor="ctr"/>
              <a:lstStyle/>
              <a:p>
                <a:pPr algn="ctr" defTabSz="1218859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endParaRPr lang="en-US" altLang="en-US" sz="1125">
                  <a:latin typeface="Helvetica Neue" charset="0"/>
                  <a:sym typeface="Helvetica Neue" charset="0"/>
                </a:endParaRPr>
              </a:p>
            </p:txBody>
          </p:sp>
          <p:sp>
            <p:nvSpPr>
              <p:cNvPr id="20" name="Synthetic Data…">
                <a:extLst>
                  <a:ext uri="{FF2B5EF4-FFF2-40B4-BE49-F238E27FC236}">
                    <a16:creationId xmlns:a16="http://schemas.microsoft.com/office/drawing/2014/main" id="{4DC339CE-8358-49EF-9A14-3644C632101C}"/>
                  </a:ext>
                </a:extLst>
              </p:cNvPr>
              <p:cNvSpPr>
                <a:spLocks noChangeShapeType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1745703" y="3337138"/>
                <a:ext cx="1270001" cy="1270001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12700" cap="flat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35719" tIns="35719" rIns="35719" bIns="35719" anchor="ctr">
                <a:spAutoFit/>
              </a:bodyPr>
              <a:lstStyle>
                <a:lvl1pPr algn="ctr" defTabSz="457200" eaLnBrk="0" hangingPunct="0"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1pPr>
                <a:lvl2pPr algn="ctr" defTabSz="457200" eaLnBrk="0" hangingPunct="0"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2pPr>
                <a:lvl3pPr algn="ctr" defTabSz="457200" eaLnBrk="0" hangingPunct="0"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3pPr>
                <a:lvl4pPr algn="ctr" defTabSz="457200" eaLnBrk="0" hangingPunct="0"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4pPr>
                <a:lvl5pPr algn="ctr" defTabSz="457200" eaLnBrk="0" hangingPunct="0"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5pPr>
                <a:lvl6pPr marL="457200" indent="1828800" algn="ctr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6pPr>
                <a:lvl7pPr marL="914400" indent="1828800" algn="ctr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7pPr>
                <a:lvl8pPr marL="1371600" indent="1828800" algn="ctr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8pPr>
                <a:lvl9pPr marL="1828800" indent="1828800" algn="ctr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1600">
                    <a:solidFill>
                      <a:srgbClr val="FFFFFF"/>
                    </a:solidFill>
                    <a:latin typeface="Helvetica Neue" charset="0"/>
                    <a:cs typeface="Helvetica Neue" charset="0"/>
                    <a:sym typeface="Helvetica Neue" charset="0"/>
                  </a:defRPr>
                </a:lvl9pPr>
              </a:lstStyle>
              <a:p>
                <a:pPr defTabSz="321457" fontAlgn="base">
                  <a:lnSpc>
                    <a:spcPts val="2461"/>
                  </a:lnSpc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ru-RU" altLang="en-US" sz="1125" dirty="0">
                    <a:solidFill>
                      <a:schemeClr val="tx1"/>
                    </a:solidFill>
                  </a:rPr>
                  <a:t>Synthetic Data</a:t>
                </a:r>
              </a:p>
              <a:p>
                <a:pPr defTabSz="321457" fontAlgn="base">
                  <a:lnSpc>
                    <a:spcPts val="2461"/>
                  </a:lnSpc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ru-RU" altLang="en-US" sz="1125" dirty="0">
                    <a:solidFill>
                      <a:schemeClr val="tx1"/>
                    </a:solidFill>
                  </a:rPr>
                  <a:t>(independent random samples)</a:t>
                </a:r>
              </a:p>
            </p:txBody>
          </p:sp>
          <p:sp>
            <p:nvSpPr>
              <p:cNvPr id="21" name="Arrow">
                <a:extLst>
                  <a:ext uri="{FF2B5EF4-FFF2-40B4-BE49-F238E27FC236}">
                    <a16:creationId xmlns:a16="http://schemas.microsoft.com/office/drawing/2014/main" id="{F0FDB258-9D84-48E0-BB45-F42D6D2A8A0C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 rot="16200000" flipH="1">
                <a:off x="1456285" y="848851"/>
                <a:ext cx="578842" cy="397831"/>
              </a:xfrm>
              <a:prstGeom prst="rightArrow">
                <a:avLst>
                  <a:gd name="adj1" fmla="val 25102"/>
                  <a:gd name="adj2" fmla="val 71888"/>
                </a:avLst>
              </a:prstGeom>
              <a:noFill/>
              <a:ln w="50800" cap="flat" algn="ctr">
                <a:solidFill>
                  <a:srgbClr val="7A81FF"/>
                </a:solidFill>
                <a:prstDash val="solid"/>
                <a:miter lim="4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35719" tIns="35719" rIns="35719" bIns="35719" anchor="ctr"/>
              <a:lstStyle/>
              <a:p>
                <a:pPr algn="ctr" defTabSz="1218859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endParaRPr lang="en-US" altLang="en-US" sz="1125">
                  <a:latin typeface="Helvetica Neue" charset="0"/>
                  <a:sym typeface="Helvetica Neue" charset="0"/>
                </a:endParaRPr>
              </a:p>
            </p:txBody>
          </p:sp>
        </p:grpSp>
      </p:grpSp>
      <p:sp>
        <p:nvSpPr>
          <p:cNvPr id="24" name="Rounded Rectangle">
            <a:extLst>
              <a:ext uri="{FF2B5EF4-FFF2-40B4-BE49-F238E27FC236}">
                <a16:creationId xmlns:a16="http://schemas.microsoft.com/office/drawing/2014/main" id="{1E87597B-9C52-49F9-A1D8-DD74D9AD62D6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319904" y="2117313"/>
            <a:ext cx="3103066" cy="2758157"/>
          </a:xfrm>
          <a:prstGeom prst="roundRect">
            <a:avLst>
              <a:gd name="adj" fmla="val 4264"/>
            </a:avLst>
          </a:prstGeom>
          <a:noFill/>
          <a:ln w="63500" algn="ctr">
            <a:solidFill>
              <a:srgbClr val="FF2F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5719" tIns="35719" rIns="35719" bIns="35719" anchor="ctr"/>
          <a:lstStyle/>
          <a:p>
            <a:pPr algn="ctr" defTabSz="1218859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endParaRPr lang="en-US" altLang="en-US" sz="1125">
              <a:latin typeface="Helvetica Neue" charset="0"/>
              <a:sym typeface="Helvetica Neue" charset="0"/>
            </a:endParaRPr>
          </a:p>
        </p:txBody>
      </p:sp>
      <p:sp>
        <p:nvSpPr>
          <p:cNvPr id="25" name="Rounded Rectangle">
            <a:extLst>
              <a:ext uri="{FF2B5EF4-FFF2-40B4-BE49-F238E27FC236}">
                <a16:creationId xmlns:a16="http://schemas.microsoft.com/office/drawing/2014/main" id="{A34CFD3A-7410-4E7A-9357-12CAAB307EB3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759075" y="2117313"/>
            <a:ext cx="3103066" cy="2758157"/>
          </a:xfrm>
          <a:prstGeom prst="roundRect">
            <a:avLst>
              <a:gd name="adj" fmla="val 4264"/>
            </a:avLst>
          </a:prstGeom>
          <a:noFill/>
          <a:ln w="63500" algn="ctr">
            <a:solidFill>
              <a:srgbClr val="FF2F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5719" tIns="35719" rIns="35719" bIns="35719" anchor="ctr"/>
          <a:lstStyle/>
          <a:p>
            <a:pPr algn="ctr" defTabSz="1218859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endParaRPr lang="en-US" altLang="en-US" sz="1125">
              <a:latin typeface="Helvetica Neue" charset="0"/>
              <a:sym typeface="Helvetica Neue" charset="0"/>
            </a:endParaRPr>
          </a:p>
        </p:txBody>
      </p:sp>
      <p:sp>
        <p:nvSpPr>
          <p:cNvPr id="26" name="~ hours">
            <a:extLst>
              <a:ext uri="{FF2B5EF4-FFF2-40B4-BE49-F238E27FC236}">
                <a16:creationId xmlns:a16="http://schemas.microsoft.com/office/drawing/2014/main" id="{7A93D726-280D-4B07-A012-449126BCE195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696708" y="3321599"/>
            <a:ext cx="580287" cy="34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algn="ctr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4572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9144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13716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18288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defTabSz="321457" fontAlgn="base">
              <a:lnSpc>
                <a:spcPts val="2461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en-US" sz="1266" b="1" dirty="0">
                <a:solidFill>
                  <a:schemeClr val="tx1"/>
                </a:solidFill>
              </a:rPr>
              <a:t>~ </a:t>
            </a:r>
            <a:r>
              <a:rPr lang="en-CA" altLang="en-US" sz="1266" b="1" dirty="0">
                <a:solidFill>
                  <a:schemeClr val="tx1"/>
                </a:solidFill>
              </a:rPr>
              <a:t>days</a:t>
            </a:r>
            <a:endParaRPr lang="ru-RU" altLang="en-US" sz="1266" b="1" dirty="0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C0E9294-7975-42B9-8C7D-45FCCCF486EA}"/>
              </a:ext>
            </a:extLst>
          </p:cNvPr>
          <p:cNvSpPr txBox="1"/>
          <p:nvPr/>
        </p:nvSpPr>
        <p:spPr>
          <a:xfrm rot="16200000">
            <a:off x="2057481" y="3376194"/>
            <a:ext cx="1485984" cy="26693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1219126" hangingPunct="0"/>
            <a:r>
              <a:rPr lang="en-CA" sz="1266" b="1" dirty="0">
                <a:latin typeface="Helvetica Neue"/>
                <a:sym typeface="Helvetica Neue"/>
              </a:rPr>
              <a:t>Loss Minimisation</a:t>
            </a:r>
          </a:p>
        </p:txBody>
      </p:sp>
      <p:sp>
        <p:nvSpPr>
          <p:cNvPr id="28" name="~ hours">
            <a:extLst>
              <a:ext uri="{FF2B5EF4-FFF2-40B4-BE49-F238E27FC236}">
                <a16:creationId xmlns:a16="http://schemas.microsoft.com/office/drawing/2014/main" id="{CD0E93AC-CCA5-41A3-8189-2EC5DC1B939A}"/>
              </a:ext>
            </a:extLst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0221565" y="3331548"/>
            <a:ext cx="580288" cy="34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algn="ctr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algn="ctr" defTabSz="457200" eaLnBrk="0" hangingPunct="0"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4572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9144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13716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1828800" indent="1828800" algn="ctr" defTabSz="4572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1600">
                <a:solidFill>
                  <a:srgbClr val="FFFFFF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defTabSz="321457" fontAlgn="base">
              <a:lnSpc>
                <a:spcPts val="2461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en-US" sz="1266" b="1" dirty="0">
                <a:solidFill>
                  <a:schemeClr val="tx1"/>
                </a:solidFill>
              </a:rPr>
              <a:t>~ </a:t>
            </a:r>
            <a:r>
              <a:rPr lang="en-CA" altLang="en-US" sz="1266" b="1" dirty="0">
                <a:solidFill>
                  <a:schemeClr val="tx1"/>
                </a:solidFill>
              </a:rPr>
              <a:t>1 </a:t>
            </a:r>
            <a:r>
              <a:rPr lang="en-CA" altLang="en-US" sz="1266" b="1" dirty="0" err="1">
                <a:solidFill>
                  <a:schemeClr val="tx1"/>
                </a:solidFill>
              </a:rPr>
              <a:t>ms</a:t>
            </a:r>
            <a:endParaRPr lang="ru-RU" altLang="en-US" sz="1266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109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89FF7B-BD98-1474-9068-D4499A73C3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DCF9B-2180-7CBD-76CB-B89A76C09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471" y="360962"/>
            <a:ext cx="8953827" cy="650329"/>
          </a:xfrm>
        </p:spPr>
        <p:txBody>
          <a:bodyPr>
            <a:normAutofit fontScale="90000"/>
          </a:bodyPr>
          <a:lstStyle/>
          <a:p>
            <a:r>
              <a:rPr lang="en-CA" sz="2400" dirty="0"/>
              <a:t>Generative Models for modelling of calorimeters: an industry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A5D5BB-01CB-A481-49F5-B5FB650492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60" y="845746"/>
            <a:ext cx="8499624" cy="27347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87B642D-C530-1670-F138-79C303FFAC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551" y="1822800"/>
            <a:ext cx="9394076" cy="24265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513985A-5D1B-9972-39CB-CF8506B234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8105" y="1086442"/>
            <a:ext cx="4026603" cy="4912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841BE9-7667-5A28-16E5-C2EC8B95F4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0593" y="2738363"/>
            <a:ext cx="8309380" cy="2671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hlinkClick r:id="rId6"/>
            <a:extLst>
              <a:ext uri="{FF2B5EF4-FFF2-40B4-BE49-F238E27FC236}">
                <a16:creationId xmlns:a16="http://schemas.microsoft.com/office/drawing/2014/main" id="{9D0CC3D8-C45F-4C67-2240-E14AD44D18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52259" y="4067624"/>
            <a:ext cx="7279995" cy="22638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8DEC28B-A6D3-DFDD-6E67-CF70410DCF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560" y="5279826"/>
            <a:ext cx="10292862" cy="14384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7761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33FD58-D1E1-0F53-ED61-DE87DE25F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0C588-58F0-061F-F7F9-8FA1DCCB6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471" y="360962"/>
            <a:ext cx="8953827" cy="650329"/>
          </a:xfrm>
        </p:spPr>
        <p:txBody>
          <a:bodyPr>
            <a:normAutofit/>
          </a:bodyPr>
          <a:lstStyle/>
          <a:p>
            <a:r>
              <a:rPr lang="en-CA" sz="2400" dirty="0"/>
              <a:t>What about energy- do we need to follow this path?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464236-43E3-F39A-3D52-A15655E814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16" y="1011291"/>
            <a:ext cx="6465129" cy="5577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132961E-505B-8411-EAE1-687B6E7536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223" y="4750762"/>
            <a:ext cx="6325985" cy="1677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64DD87F-07AD-8D4F-F41B-CDD51C1FD9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6780" y="2555720"/>
            <a:ext cx="7254240" cy="19619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21156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9DCEE-63FB-45FE-B844-AFE0A06F3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471" y="360962"/>
            <a:ext cx="8953827" cy="650329"/>
          </a:xfrm>
        </p:spPr>
        <p:txBody>
          <a:bodyPr>
            <a:normAutofit/>
          </a:bodyPr>
          <a:lstStyle/>
          <a:p>
            <a:r>
              <a:rPr lang="en-CA" sz="2400" dirty="0"/>
              <a:t>Why quantum assisted generative AI?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3E6730-D017-7357-A0A3-EA6DE43E1C7A}"/>
              </a:ext>
            </a:extLst>
          </p:cNvPr>
          <p:cNvSpPr txBox="1">
            <a:spLocks/>
          </p:cNvSpPr>
          <p:nvPr/>
        </p:nvSpPr>
        <p:spPr>
          <a:xfrm>
            <a:off x="1281021" y="1299608"/>
            <a:ext cx="4133608" cy="7183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‘Classical’ generative AI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64A5F6BD-FD3D-07EB-F940-0FD3BD7A0E96}"/>
              </a:ext>
            </a:extLst>
          </p:cNvPr>
          <p:cNvSpPr/>
          <p:nvPr/>
        </p:nvSpPr>
        <p:spPr>
          <a:xfrm>
            <a:off x="4300355" y="2484120"/>
            <a:ext cx="195470" cy="50256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6E01DE6-2EE0-D112-1976-8AC84B494101}"/>
              </a:ext>
            </a:extLst>
          </p:cNvPr>
          <p:cNvGrpSpPr/>
          <p:nvPr/>
        </p:nvGrpSpPr>
        <p:grpSpPr>
          <a:xfrm>
            <a:off x="4580210" y="1893538"/>
            <a:ext cx="647116" cy="1662566"/>
            <a:chOff x="3412416" y="1547998"/>
            <a:chExt cx="647116" cy="1662566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F181234-E068-6097-6CA3-3CF260FF6110}"/>
                </a:ext>
              </a:extLst>
            </p:cNvPr>
            <p:cNvGrpSpPr/>
            <p:nvPr/>
          </p:nvGrpSpPr>
          <p:grpSpPr>
            <a:xfrm>
              <a:off x="3412416" y="1547999"/>
              <a:ext cx="304280" cy="1662565"/>
              <a:chOff x="3412416" y="1547999"/>
              <a:chExt cx="304280" cy="1662565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281C9A33-2F98-7EB6-BE22-AB1383C32BF6}"/>
                  </a:ext>
                </a:extLst>
              </p:cNvPr>
              <p:cNvSpPr/>
              <p:nvPr/>
            </p:nvSpPr>
            <p:spPr>
              <a:xfrm flipH="1">
                <a:off x="3412416" y="1547999"/>
                <a:ext cx="67120" cy="166256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84935B06-567A-3C56-EA61-632262AAEBAF}"/>
                  </a:ext>
                </a:extLst>
              </p:cNvPr>
              <p:cNvSpPr/>
              <p:nvPr/>
            </p:nvSpPr>
            <p:spPr>
              <a:xfrm flipH="1">
                <a:off x="3530996" y="1812490"/>
                <a:ext cx="67120" cy="113358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C6D8AAC9-4DA6-3F95-CB72-8073A27EF53B}"/>
                  </a:ext>
                </a:extLst>
              </p:cNvPr>
              <p:cNvSpPr/>
              <p:nvPr/>
            </p:nvSpPr>
            <p:spPr>
              <a:xfrm flipH="1">
                <a:off x="3649576" y="2081478"/>
                <a:ext cx="67120" cy="595607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27D068B-98C5-0965-3793-97B84636064A}"/>
                </a:ext>
              </a:extLst>
            </p:cNvPr>
            <p:cNvGrpSpPr/>
            <p:nvPr/>
          </p:nvGrpSpPr>
          <p:grpSpPr>
            <a:xfrm flipH="1">
              <a:off x="3788169" y="1547998"/>
              <a:ext cx="271363" cy="1662565"/>
              <a:chOff x="3896966" y="1533761"/>
              <a:chExt cx="304280" cy="1662565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D411BF3-3168-5127-9350-17AEF7A06933}"/>
                  </a:ext>
                </a:extLst>
              </p:cNvPr>
              <p:cNvSpPr/>
              <p:nvPr/>
            </p:nvSpPr>
            <p:spPr>
              <a:xfrm flipH="1">
                <a:off x="3896966" y="1533761"/>
                <a:ext cx="67120" cy="166256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F4A0493B-5962-7DE4-FCCC-E5F84FD1F358}"/>
                  </a:ext>
                </a:extLst>
              </p:cNvPr>
              <p:cNvSpPr/>
              <p:nvPr/>
            </p:nvSpPr>
            <p:spPr>
              <a:xfrm flipH="1">
                <a:off x="4015546" y="1798252"/>
                <a:ext cx="67120" cy="113358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3F6D1C8F-4FEF-C3AB-4094-7917D2B4D686}"/>
                  </a:ext>
                </a:extLst>
              </p:cNvPr>
              <p:cNvSpPr/>
              <p:nvPr/>
            </p:nvSpPr>
            <p:spPr>
              <a:xfrm flipH="1">
                <a:off x="4134126" y="2067240"/>
                <a:ext cx="67120" cy="595607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6B5DEE2-0CF1-E6C4-43D3-C2EF70BD26D2}"/>
              </a:ext>
            </a:extLst>
          </p:cNvPr>
          <p:cNvGrpSpPr/>
          <p:nvPr/>
        </p:nvGrpSpPr>
        <p:grpSpPr>
          <a:xfrm>
            <a:off x="5318153" y="1893537"/>
            <a:ext cx="647116" cy="1662566"/>
            <a:chOff x="3412416" y="1547998"/>
            <a:chExt cx="647116" cy="1662566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4024A57-ECD6-69BF-4DE3-C45E98CB1235}"/>
                </a:ext>
              </a:extLst>
            </p:cNvPr>
            <p:cNvGrpSpPr/>
            <p:nvPr/>
          </p:nvGrpSpPr>
          <p:grpSpPr>
            <a:xfrm>
              <a:off x="3412416" y="1547999"/>
              <a:ext cx="304280" cy="1662565"/>
              <a:chOff x="3412416" y="1547999"/>
              <a:chExt cx="304280" cy="1662565"/>
            </a:xfrm>
          </p:grpSpPr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3D287E94-91AE-B6A3-25F6-B2888218A923}"/>
                  </a:ext>
                </a:extLst>
              </p:cNvPr>
              <p:cNvSpPr/>
              <p:nvPr/>
            </p:nvSpPr>
            <p:spPr>
              <a:xfrm flipH="1">
                <a:off x="3412416" y="1547999"/>
                <a:ext cx="67120" cy="166256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8970B157-ED0C-F29F-FC97-D99A4C5BF14B}"/>
                  </a:ext>
                </a:extLst>
              </p:cNvPr>
              <p:cNvSpPr/>
              <p:nvPr/>
            </p:nvSpPr>
            <p:spPr>
              <a:xfrm flipH="1">
                <a:off x="3530996" y="1812490"/>
                <a:ext cx="67120" cy="113358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D9506873-71EF-8316-72D1-F13E10C44B08}"/>
                  </a:ext>
                </a:extLst>
              </p:cNvPr>
              <p:cNvSpPr/>
              <p:nvPr/>
            </p:nvSpPr>
            <p:spPr>
              <a:xfrm flipH="1">
                <a:off x="3649576" y="2081478"/>
                <a:ext cx="67120" cy="595607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185F4C5D-1637-636E-42F0-6625E32BC557}"/>
                </a:ext>
              </a:extLst>
            </p:cNvPr>
            <p:cNvGrpSpPr/>
            <p:nvPr/>
          </p:nvGrpSpPr>
          <p:grpSpPr>
            <a:xfrm flipH="1">
              <a:off x="3788169" y="1547998"/>
              <a:ext cx="271363" cy="1662565"/>
              <a:chOff x="3896966" y="1533761"/>
              <a:chExt cx="304280" cy="1662565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064A115B-CABC-48C3-BA8D-53283F734057}"/>
                  </a:ext>
                </a:extLst>
              </p:cNvPr>
              <p:cNvSpPr/>
              <p:nvPr/>
            </p:nvSpPr>
            <p:spPr>
              <a:xfrm flipH="1">
                <a:off x="3896966" y="1533761"/>
                <a:ext cx="67120" cy="166256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6B36991A-3DF9-D639-95EB-68FF980A12F8}"/>
                  </a:ext>
                </a:extLst>
              </p:cNvPr>
              <p:cNvSpPr/>
              <p:nvPr/>
            </p:nvSpPr>
            <p:spPr>
              <a:xfrm flipH="1">
                <a:off x="4015546" y="1798252"/>
                <a:ext cx="67120" cy="113358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A0BDFE34-56EC-A223-A46C-D8ACC1542638}"/>
                  </a:ext>
                </a:extLst>
              </p:cNvPr>
              <p:cNvSpPr/>
              <p:nvPr/>
            </p:nvSpPr>
            <p:spPr>
              <a:xfrm flipH="1">
                <a:off x="4134126" y="2067240"/>
                <a:ext cx="67120" cy="595607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EDAB09B-1352-5A8F-FDD9-BB6C98EE43EE}"/>
              </a:ext>
            </a:extLst>
          </p:cNvPr>
          <p:cNvGrpSpPr/>
          <p:nvPr/>
        </p:nvGrpSpPr>
        <p:grpSpPr>
          <a:xfrm>
            <a:off x="7955586" y="1893536"/>
            <a:ext cx="647116" cy="1662566"/>
            <a:chOff x="3412416" y="1547998"/>
            <a:chExt cx="647116" cy="1662566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A042B35-66FD-C15C-CF97-6E19FDECE891}"/>
                </a:ext>
              </a:extLst>
            </p:cNvPr>
            <p:cNvGrpSpPr/>
            <p:nvPr/>
          </p:nvGrpSpPr>
          <p:grpSpPr>
            <a:xfrm>
              <a:off x="3412416" y="1547999"/>
              <a:ext cx="304280" cy="1662565"/>
              <a:chOff x="3412416" y="1547999"/>
              <a:chExt cx="304280" cy="1662565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52112A1-5FC6-2FD4-0B2C-A0FC7FFA126E}"/>
                  </a:ext>
                </a:extLst>
              </p:cNvPr>
              <p:cNvSpPr/>
              <p:nvPr/>
            </p:nvSpPr>
            <p:spPr>
              <a:xfrm flipH="1">
                <a:off x="3412416" y="1547999"/>
                <a:ext cx="67120" cy="166256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72A3EA0D-4D24-D17A-EC72-CA56B46DE8AC}"/>
                  </a:ext>
                </a:extLst>
              </p:cNvPr>
              <p:cNvSpPr/>
              <p:nvPr/>
            </p:nvSpPr>
            <p:spPr>
              <a:xfrm flipH="1">
                <a:off x="3530996" y="1812490"/>
                <a:ext cx="67120" cy="113358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5F9ACAE8-A37B-B715-C3B0-6EA2C15FC78D}"/>
                  </a:ext>
                </a:extLst>
              </p:cNvPr>
              <p:cNvSpPr/>
              <p:nvPr/>
            </p:nvSpPr>
            <p:spPr>
              <a:xfrm flipH="1">
                <a:off x="3649576" y="2081478"/>
                <a:ext cx="67120" cy="595607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3DF6989-75B2-8606-AADD-54D28226A119}"/>
                </a:ext>
              </a:extLst>
            </p:cNvPr>
            <p:cNvGrpSpPr/>
            <p:nvPr/>
          </p:nvGrpSpPr>
          <p:grpSpPr>
            <a:xfrm flipH="1">
              <a:off x="3788169" y="1547998"/>
              <a:ext cx="271363" cy="1662565"/>
              <a:chOff x="3896966" y="1533761"/>
              <a:chExt cx="304280" cy="1662565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05EF9B87-9EEA-C248-CD5F-7289F90402C6}"/>
                  </a:ext>
                </a:extLst>
              </p:cNvPr>
              <p:cNvSpPr/>
              <p:nvPr/>
            </p:nvSpPr>
            <p:spPr>
              <a:xfrm flipH="1">
                <a:off x="3896966" y="1533761"/>
                <a:ext cx="67120" cy="166256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6C5003FF-8EFC-6CD5-526D-7A515BA201C1}"/>
                  </a:ext>
                </a:extLst>
              </p:cNvPr>
              <p:cNvSpPr/>
              <p:nvPr/>
            </p:nvSpPr>
            <p:spPr>
              <a:xfrm flipH="1">
                <a:off x="4015546" y="1798252"/>
                <a:ext cx="67120" cy="113358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801BE78E-C1C8-CF0F-94F0-FB23C33D7EC2}"/>
                  </a:ext>
                </a:extLst>
              </p:cNvPr>
              <p:cNvSpPr/>
              <p:nvPr/>
            </p:nvSpPr>
            <p:spPr>
              <a:xfrm flipH="1">
                <a:off x="4134126" y="2067240"/>
                <a:ext cx="67120" cy="595607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99B0524-8CF5-F626-A5BB-C02D91B9DCD5}"/>
              </a:ext>
            </a:extLst>
          </p:cNvPr>
          <p:cNvGrpSpPr/>
          <p:nvPr/>
        </p:nvGrpSpPr>
        <p:grpSpPr>
          <a:xfrm>
            <a:off x="7224169" y="1893537"/>
            <a:ext cx="647116" cy="1662566"/>
            <a:chOff x="3412416" y="1547998"/>
            <a:chExt cx="647116" cy="1662566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887477C-74C5-CEA0-1584-4CE8ACB795BE}"/>
                </a:ext>
              </a:extLst>
            </p:cNvPr>
            <p:cNvGrpSpPr/>
            <p:nvPr/>
          </p:nvGrpSpPr>
          <p:grpSpPr>
            <a:xfrm>
              <a:off x="3412416" y="1547999"/>
              <a:ext cx="304280" cy="1662565"/>
              <a:chOff x="3412416" y="1547999"/>
              <a:chExt cx="304280" cy="1662565"/>
            </a:xfrm>
          </p:grpSpPr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6C503F30-E5E0-47FC-60C3-1182417C7743}"/>
                  </a:ext>
                </a:extLst>
              </p:cNvPr>
              <p:cNvSpPr/>
              <p:nvPr/>
            </p:nvSpPr>
            <p:spPr>
              <a:xfrm flipH="1">
                <a:off x="3412416" y="1547999"/>
                <a:ext cx="67120" cy="166256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1DAA122C-0755-7FE7-9F35-D1C2EEFAAF8E}"/>
                  </a:ext>
                </a:extLst>
              </p:cNvPr>
              <p:cNvSpPr/>
              <p:nvPr/>
            </p:nvSpPr>
            <p:spPr>
              <a:xfrm flipH="1">
                <a:off x="3530996" y="1812490"/>
                <a:ext cx="67120" cy="113358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64EF3E9E-3588-9073-9B68-951F437B466B}"/>
                  </a:ext>
                </a:extLst>
              </p:cNvPr>
              <p:cNvSpPr/>
              <p:nvPr/>
            </p:nvSpPr>
            <p:spPr>
              <a:xfrm flipH="1">
                <a:off x="3649576" y="2081478"/>
                <a:ext cx="67120" cy="595607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AABBBCF-4601-0C5A-796F-F6E42316F69F}"/>
                </a:ext>
              </a:extLst>
            </p:cNvPr>
            <p:cNvGrpSpPr/>
            <p:nvPr/>
          </p:nvGrpSpPr>
          <p:grpSpPr>
            <a:xfrm flipH="1">
              <a:off x="3788169" y="1547998"/>
              <a:ext cx="271363" cy="1662565"/>
              <a:chOff x="3896966" y="1533761"/>
              <a:chExt cx="304280" cy="1662565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2F1267C0-43A9-39E3-FBFD-BA487DD5D943}"/>
                  </a:ext>
                </a:extLst>
              </p:cNvPr>
              <p:cNvSpPr/>
              <p:nvPr/>
            </p:nvSpPr>
            <p:spPr>
              <a:xfrm flipH="1">
                <a:off x="3896966" y="1533761"/>
                <a:ext cx="67120" cy="166256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09B2663F-8BA1-CD3F-2754-3EE17573FC0F}"/>
                  </a:ext>
                </a:extLst>
              </p:cNvPr>
              <p:cNvSpPr/>
              <p:nvPr/>
            </p:nvSpPr>
            <p:spPr>
              <a:xfrm flipH="1">
                <a:off x="4015546" y="1798252"/>
                <a:ext cx="67120" cy="113358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D0CBD876-1433-63D2-9CBA-FDB2E86A1471}"/>
                  </a:ext>
                </a:extLst>
              </p:cNvPr>
              <p:cNvSpPr/>
              <p:nvPr/>
            </p:nvSpPr>
            <p:spPr>
              <a:xfrm flipH="1">
                <a:off x="4134126" y="2067240"/>
                <a:ext cx="67120" cy="595607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5FFE785-3768-E896-C649-46F38F14B82B}"/>
              </a:ext>
            </a:extLst>
          </p:cNvPr>
          <p:cNvGrpSpPr/>
          <p:nvPr/>
        </p:nvGrpSpPr>
        <p:grpSpPr>
          <a:xfrm>
            <a:off x="6029734" y="1893535"/>
            <a:ext cx="647116" cy="1662566"/>
            <a:chOff x="3412416" y="1547998"/>
            <a:chExt cx="647116" cy="1662566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FDFEB6D0-4585-11F8-AE14-4438AC7D1D66}"/>
                </a:ext>
              </a:extLst>
            </p:cNvPr>
            <p:cNvGrpSpPr/>
            <p:nvPr/>
          </p:nvGrpSpPr>
          <p:grpSpPr>
            <a:xfrm>
              <a:off x="3412416" y="1547999"/>
              <a:ext cx="304280" cy="1662565"/>
              <a:chOff x="3412416" y="1547999"/>
              <a:chExt cx="304280" cy="1662565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87AA67F0-3DBC-4128-7840-DCF51895B800}"/>
                  </a:ext>
                </a:extLst>
              </p:cNvPr>
              <p:cNvSpPr/>
              <p:nvPr/>
            </p:nvSpPr>
            <p:spPr>
              <a:xfrm flipH="1">
                <a:off x="3412416" y="1547999"/>
                <a:ext cx="67120" cy="166256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F33E7941-77DF-0D7A-09ED-F9793A4FD2D8}"/>
                  </a:ext>
                </a:extLst>
              </p:cNvPr>
              <p:cNvSpPr/>
              <p:nvPr/>
            </p:nvSpPr>
            <p:spPr>
              <a:xfrm flipH="1">
                <a:off x="3530996" y="1812490"/>
                <a:ext cx="67120" cy="113358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B5C1E63F-748C-29A2-80FB-710C269EAF2A}"/>
                  </a:ext>
                </a:extLst>
              </p:cNvPr>
              <p:cNvSpPr/>
              <p:nvPr/>
            </p:nvSpPr>
            <p:spPr>
              <a:xfrm flipH="1">
                <a:off x="3649576" y="2081478"/>
                <a:ext cx="67120" cy="595607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B27E2DF2-610D-33BF-327E-464425E5F01B}"/>
                </a:ext>
              </a:extLst>
            </p:cNvPr>
            <p:cNvGrpSpPr/>
            <p:nvPr/>
          </p:nvGrpSpPr>
          <p:grpSpPr>
            <a:xfrm flipH="1">
              <a:off x="3788169" y="1547998"/>
              <a:ext cx="271363" cy="1662565"/>
              <a:chOff x="3896966" y="1533761"/>
              <a:chExt cx="304280" cy="1662565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F81EDC6F-A845-6A9D-E817-0603AF87C4C5}"/>
                  </a:ext>
                </a:extLst>
              </p:cNvPr>
              <p:cNvSpPr/>
              <p:nvPr/>
            </p:nvSpPr>
            <p:spPr>
              <a:xfrm flipH="1">
                <a:off x="3896966" y="1533761"/>
                <a:ext cx="67120" cy="166256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99B83DEC-CCC8-A671-9613-04E555491A6E}"/>
                  </a:ext>
                </a:extLst>
              </p:cNvPr>
              <p:cNvSpPr/>
              <p:nvPr/>
            </p:nvSpPr>
            <p:spPr>
              <a:xfrm flipH="1">
                <a:off x="4015546" y="1798252"/>
                <a:ext cx="67120" cy="113358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D1BAE79B-B4DA-A4EE-BBBA-0F858E4829B0}"/>
                  </a:ext>
                </a:extLst>
              </p:cNvPr>
              <p:cNvSpPr/>
              <p:nvPr/>
            </p:nvSpPr>
            <p:spPr>
              <a:xfrm flipH="1">
                <a:off x="4134126" y="2067240"/>
                <a:ext cx="67120" cy="595607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76" name="Arrow: Right 75">
            <a:extLst>
              <a:ext uri="{FF2B5EF4-FFF2-40B4-BE49-F238E27FC236}">
                <a16:creationId xmlns:a16="http://schemas.microsoft.com/office/drawing/2014/main" id="{826D3C99-2FF0-5959-4143-58274B5A9E61}"/>
              </a:ext>
            </a:extLst>
          </p:cNvPr>
          <p:cNvSpPr/>
          <p:nvPr/>
        </p:nvSpPr>
        <p:spPr>
          <a:xfrm>
            <a:off x="8692741" y="2457702"/>
            <a:ext cx="195470" cy="50256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Text Placeholder 3">
            <a:extLst>
              <a:ext uri="{FF2B5EF4-FFF2-40B4-BE49-F238E27FC236}">
                <a16:creationId xmlns:a16="http://schemas.microsoft.com/office/drawing/2014/main" id="{662AADDB-8117-3DF5-8777-829FD600FE1D}"/>
              </a:ext>
            </a:extLst>
          </p:cNvPr>
          <p:cNvSpPr txBox="1">
            <a:spLocks/>
          </p:cNvSpPr>
          <p:nvPr/>
        </p:nvSpPr>
        <p:spPr>
          <a:xfrm>
            <a:off x="6868664" y="2586618"/>
            <a:ext cx="356560" cy="244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900"/>
              <a:buFont typeface="Arial"/>
              <a:buNone/>
              <a:defRPr sz="9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900"/>
              <a:buFont typeface="Arial"/>
              <a:buNone/>
              <a:defRPr sz="9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/>
            <a:r>
              <a:rPr lang="en-US" sz="1600" dirty="0">
                <a:solidFill>
                  <a:schemeClr val="tx1"/>
                </a:solidFill>
              </a:rPr>
              <a:t>…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D130145-5003-24A2-0BC6-E922EFADDEBB}"/>
              </a:ext>
            </a:extLst>
          </p:cNvPr>
          <p:cNvGrpSpPr/>
          <p:nvPr/>
        </p:nvGrpSpPr>
        <p:grpSpPr>
          <a:xfrm>
            <a:off x="1862032" y="1769002"/>
            <a:ext cx="2156254" cy="1681492"/>
            <a:chOff x="380361" y="892869"/>
            <a:chExt cx="2633400" cy="20535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6A52C6EE-B736-8D8A-E11C-B097FD3ACF85}"/>
                    </a:ext>
                  </a:extLst>
                </p14:cNvPr>
                <p14:cNvContentPartPr/>
                <p14:nvPr/>
              </p14:nvContentPartPr>
              <p14:xfrm>
                <a:off x="2827281" y="2247689"/>
                <a:ext cx="16200" cy="81720"/>
              </p14:xfrm>
            </p:contentPart>
          </mc:Choice>
          <mc:Fallback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6A52C6EE-B736-8D8A-E11C-B097FD3ACF85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816623" y="2236705"/>
                  <a:ext cx="37089" cy="10324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02805336-C133-7F56-7350-1FFEC9825833}"/>
                    </a:ext>
                  </a:extLst>
                </p14:cNvPr>
                <p14:cNvContentPartPr/>
                <p14:nvPr/>
              </p14:nvContentPartPr>
              <p14:xfrm>
                <a:off x="637041" y="2805329"/>
                <a:ext cx="91440" cy="115200"/>
              </p14:xfrm>
            </p:contentPart>
          </mc:Choice>
          <mc:Fallback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02805336-C133-7F56-7350-1FFEC982583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6051" y="2794337"/>
                  <a:ext cx="112981" cy="13674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C1A431E4-2796-50A5-EE2A-A7CE30AE8953}"/>
                    </a:ext>
                  </a:extLst>
                </p14:cNvPr>
                <p14:cNvContentPartPr/>
                <p14:nvPr/>
              </p14:nvContentPartPr>
              <p14:xfrm>
                <a:off x="650361" y="2806049"/>
                <a:ext cx="44280" cy="116280"/>
              </p14:xfrm>
            </p:contentPart>
          </mc:Choice>
          <mc:Fallback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C1A431E4-2796-50A5-EE2A-A7CE30AE8953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39401" y="2795079"/>
                  <a:ext cx="65762" cy="1377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A7186CF1-5DF1-4D6F-FF1A-A76B81E124CF}"/>
                    </a:ext>
                  </a:extLst>
                </p14:cNvPr>
                <p14:cNvContentPartPr/>
                <p14:nvPr/>
              </p14:nvContentPartPr>
              <p14:xfrm>
                <a:off x="697881" y="2849609"/>
                <a:ext cx="130320" cy="96840"/>
              </p14:xfrm>
            </p:contentPart>
          </mc:Choice>
          <mc:Fallback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A7186CF1-5DF1-4D6F-FF1A-A76B81E124CF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86911" y="2838604"/>
                  <a:ext cx="151821" cy="11840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C628FC29-02ED-596B-6EEE-9D70106A607E}"/>
                    </a:ext>
                  </a:extLst>
                </p14:cNvPr>
                <p14:cNvContentPartPr/>
                <p14:nvPr/>
              </p14:nvContentPartPr>
              <p14:xfrm>
                <a:off x="2725401" y="2162369"/>
                <a:ext cx="104760" cy="110160"/>
              </p14:xfrm>
            </p:contentPart>
          </mc:Choice>
          <mc:Fallback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C628FC29-02ED-596B-6EEE-9D70106A607E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714397" y="2151353"/>
                  <a:ext cx="126328" cy="131751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4F332225-331F-5E77-9FD9-9A3BB9B2F34C}"/>
                </a:ext>
              </a:extLst>
            </p:cNvPr>
            <p:cNvGrpSpPr/>
            <p:nvPr/>
          </p:nvGrpSpPr>
          <p:grpSpPr>
            <a:xfrm>
              <a:off x="380361" y="892869"/>
              <a:ext cx="2633400" cy="1991300"/>
              <a:chOff x="380361" y="892869"/>
              <a:chExt cx="2633400" cy="199130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12">
                <p14:nvContentPartPr>
                  <p14:cNvPr id="86" name="Ink 85">
                    <a:extLst>
                      <a:ext uri="{FF2B5EF4-FFF2-40B4-BE49-F238E27FC236}">
                        <a16:creationId xmlns:a16="http://schemas.microsoft.com/office/drawing/2014/main" id="{B025D97D-494E-8A18-17EF-75C69B731B0F}"/>
                      </a:ext>
                    </a:extLst>
                  </p14:cNvPr>
                  <p14:cNvContentPartPr/>
                  <p14:nvPr/>
                </p14:nvContentPartPr>
                <p14:xfrm>
                  <a:off x="1156161" y="2089289"/>
                  <a:ext cx="1830240" cy="360"/>
                </p14:xfrm>
              </p:contentPart>
            </mc:Choice>
            <mc:Fallback>
              <p:pic>
                <p:nvPicPr>
                  <p:cNvPr id="86" name="Ink 85">
                    <a:extLst>
                      <a:ext uri="{FF2B5EF4-FFF2-40B4-BE49-F238E27FC236}">
                        <a16:creationId xmlns:a16="http://schemas.microsoft.com/office/drawing/2014/main" id="{B025D97D-494E-8A18-17EF-75C69B731B0F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1145173" y="2080289"/>
                    <a:ext cx="1851777" cy="1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4">
                <p14:nvContentPartPr>
                  <p14:cNvPr id="87" name="Ink 86">
                    <a:extLst>
                      <a:ext uri="{FF2B5EF4-FFF2-40B4-BE49-F238E27FC236}">
                        <a16:creationId xmlns:a16="http://schemas.microsoft.com/office/drawing/2014/main" id="{556483B2-2491-8073-BA12-E53DEC649DEB}"/>
                      </a:ext>
                    </a:extLst>
                  </p14:cNvPr>
                  <p14:cNvContentPartPr/>
                  <p14:nvPr/>
                </p14:nvContentPartPr>
                <p14:xfrm>
                  <a:off x="2861841" y="2001089"/>
                  <a:ext cx="151920" cy="129600"/>
                </p14:xfrm>
              </p:contentPart>
            </mc:Choice>
            <mc:Fallback>
              <p:pic>
                <p:nvPicPr>
                  <p:cNvPr id="87" name="Ink 86">
                    <a:extLst>
                      <a:ext uri="{FF2B5EF4-FFF2-40B4-BE49-F238E27FC236}">
                        <a16:creationId xmlns:a16="http://schemas.microsoft.com/office/drawing/2014/main" id="{556483B2-2491-8073-BA12-E53DEC649DEB}"/>
                      </a:ext>
                    </a:extLst>
                  </p:cNvPr>
                  <p:cNvPicPr/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2850832" y="1990143"/>
                    <a:ext cx="173497" cy="15105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6">
                <p14:nvContentPartPr>
                  <p14:cNvPr id="88" name="Ink 87">
                    <a:extLst>
                      <a:ext uri="{FF2B5EF4-FFF2-40B4-BE49-F238E27FC236}">
                        <a16:creationId xmlns:a16="http://schemas.microsoft.com/office/drawing/2014/main" id="{A0BB8F8D-9458-8C50-D82A-CE69252B7FFF}"/>
                      </a:ext>
                    </a:extLst>
                  </p14:cNvPr>
                  <p14:cNvContentPartPr/>
                  <p14:nvPr/>
                </p14:nvContentPartPr>
                <p14:xfrm>
                  <a:off x="1170201" y="1233569"/>
                  <a:ext cx="360" cy="852480"/>
                </p14:xfrm>
              </p:contentPart>
            </mc:Choice>
            <mc:Fallback>
              <p:pic>
                <p:nvPicPr>
                  <p:cNvPr id="88" name="Ink 87">
                    <a:extLst>
                      <a:ext uri="{FF2B5EF4-FFF2-40B4-BE49-F238E27FC236}">
                        <a16:creationId xmlns:a16="http://schemas.microsoft.com/office/drawing/2014/main" id="{A0BB8F8D-9458-8C50-D82A-CE69252B7FFF}"/>
                      </a:ext>
                    </a:extLst>
                  </p:cNvPr>
                  <p:cNvPicPr/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1161201" y="1222583"/>
                    <a:ext cx="18000" cy="87401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8">
                <p14:nvContentPartPr>
                  <p14:cNvPr id="89" name="Ink 88">
                    <a:extLst>
                      <a:ext uri="{FF2B5EF4-FFF2-40B4-BE49-F238E27FC236}">
                        <a16:creationId xmlns:a16="http://schemas.microsoft.com/office/drawing/2014/main" id="{A3CEFEF5-4F8A-FF24-BC3C-53EC9C47E9C9}"/>
                      </a:ext>
                    </a:extLst>
                  </p14:cNvPr>
                  <p14:cNvContentPartPr/>
                  <p14:nvPr/>
                </p14:nvContentPartPr>
                <p14:xfrm>
                  <a:off x="439761" y="2111249"/>
                  <a:ext cx="731880" cy="731880"/>
                </p14:xfrm>
              </p:contentPart>
            </mc:Choice>
            <mc:Fallback>
              <p:pic>
                <p:nvPicPr>
                  <p:cNvPr id="89" name="Ink 88">
                    <a:extLst>
                      <a:ext uri="{FF2B5EF4-FFF2-40B4-BE49-F238E27FC236}">
                        <a16:creationId xmlns:a16="http://schemas.microsoft.com/office/drawing/2014/main" id="{A3CEFEF5-4F8A-FF24-BC3C-53EC9C47E9C9}"/>
                      </a:ext>
                    </a:extLst>
                  </p:cNvPr>
                  <p:cNvPicPr/>
                  <p:nvPr/>
                </p:nvPicPr>
                <p:blipFill>
                  <a:blip r:embed="rId19"/>
                  <a:stretch>
                    <a:fillRect/>
                  </a:stretch>
                </p:blipFill>
                <p:spPr>
                  <a:xfrm>
                    <a:off x="428772" y="2100260"/>
                    <a:ext cx="753419" cy="75341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0">
                <p14:nvContentPartPr>
                  <p14:cNvPr id="90" name="Ink 89">
                    <a:extLst>
                      <a:ext uri="{FF2B5EF4-FFF2-40B4-BE49-F238E27FC236}">
                        <a16:creationId xmlns:a16="http://schemas.microsoft.com/office/drawing/2014/main" id="{C39E6927-C952-9947-7714-3C15C81E4A1B}"/>
                      </a:ext>
                    </a:extLst>
                  </p14:cNvPr>
                  <p14:cNvContentPartPr/>
                  <p14:nvPr/>
                </p14:nvContentPartPr>
                <p14:xfrm>
                  <a:off x="1046721" y="1377209"/>
                  <a:ext cx="1526040" cy="1090080"/>
                </p14:xfrm>
              </p:contentPart>
            </mc:Choice>
            <mc:Fallback>
              <p:pic>
                <p:nvPicPr>
                  <p:cNvPr id="90" name="Ink 89">
                    <a:extLst>
                      <a:ext uri="{FF2B5EF4-FFF2-40B4-BE49-F238E27FC236}">
                        <a16:creationId xmlns:a16="http://schemas.microsoft.com/office/drawing/2014/main" id="{C39E6927-C952-9947-7714-3C15C81E4A1B}"/>
                      </a:ext>
                    </a:extLst>
                  </p:cNvPr>
                  <p:cNvPicPr/>
                  <p:nvPr/>
                </p:nvPicPr>
                <p:blipFill>
                  <a:blip r:embed="rId21"/>
                  <a:stretch>
                    <a:fillRect/>
                  </a:stretch>
                </p:blipFill>
                <p:spPr>
                  <a:xfrm>
                    <a:off x="1035726" y="1366220"/>
                    <a:ext cx="1547589" cy="111161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2">
                <p14:nvContentPartPr>
                  <p14:cNvPr id="91" name="Ink 90">
                    <a:extLst>
                      <a:ext uri="{FF2B5EF4-FFF2-40B4-BE49-F238E27FC236}">
                        <a16:creationId xmlns:a16="http://schemas.microsoft.com/office/drawing/2014/main" id="{4075DEAB-6DAC-EAA3-7457-4DC38FF4AD53}"/>
                      </a:ext>
                    </a:extLst>
                  </p14:cNvPr>
                  <p14:cNvContentPartPr/>
                  <p14:nvPr/>
                </p14:nvContentPartPr>
                <p14:xfrm>
                  <a:off x="380361" y="2678249"/>
                  <a:ext cx="265320" cy="205920"/>
                </p14:xfrm>
              </p:contentPart>
            </mc:Choice>
            <mc:Fallback>
              <p:pic>
                <p:nvPicPr>
                  <p:cNvPr id="91" name="Ink 90">
                    <a:extLst>
                      <a:ext uri="{FF2B5EF4-FFF2-40B4-BE49-F238E27FC236}">
                        <a16:creationId xmlns:a16="http://schemas.microsoft.com/office/drawing/2014/main" id="{4075DEAB-6DAC-EAA3-7457-4DC38FF4AD53}"/>
                      </a:ext>
                    </a:extLst>
                  </p:cNvPr>
                  <p:cNvPicPr/>
                  <p:nvPr/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369379" y="2667249"/>
                    <a:ext cx="286844" cy="227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4">
                <p14:nvContentPartPr>
                  <p14:cNvPr id="92" name="Ink 91">
                    <a:extLst>
                      <a:ext uri="{FF2B5EF4-FFF2-40B4-BE49-F238E27FC236}">
                        <a16:creationId xmlns:a16="http://schemas.microsoft.com/office/drawing/2014/main" id="{1EBBE072-9C36-98C3-3908-9EDF90421ECD}"/>
                      </a:ext>
                    </a:extLst>
                  </p14:cNvPr>
                  <p14:cNvContentPartPr/>
                  <p14:nvPr/>
                </p14:nvContentPartPr>
                <p14:xfrm>
                  <a:off x="2703801" y="2184329"/>
                  <a:ext cx="72360" cy="104400"/>
                </p14:xfrm>
              </p:contentPart>
            </mc:Choice>
            <mc:Fallback>
              <p:pic>
                <p:nvPicPr>
                  <p:cNvPr id="92" name="Ink 91">
                    <a:extLst>
                      <a:ext uri="{FF2B5EF4-FFF2-40B4-BE49-F238E27FC236}">
                        <a16:creationId xmlns:a16="http://schemas.microsoft.com/office/drawing/2014/main" id="{1EBBE072-9C36-98C3-3908-9EDF90421ECD}"/>
                      </a:ext>
                    </a:extLst>
                  </p:cNvPr>
                  <p:cNvPicPr/>
                  <p:nvPr/>
                </p:nvPicPr>
                <p:blipFill>
                  <a:blip r:embed="rId25"/>
                  <a:stretch>
                    <a:fillRect/>
                  </a:stretch>
                </p:blipFill>
                <p:spPr>
                  <a:xfrm>
                    <a:off x="2692771" y="2173363"/>
                    <a:ext cx="93980" cy="12589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6">
                <p14:nvContentPartPr>
                  <p14:cNvPr id="93" name="Ink 92">
                    <a:extLst>
                      <a:ext uri="{FF2B5EF4-FFF2-40B4-BE49-F238E27FC236}">
                        <a16:creationId xmlns:a16="http://schemas.microsoft.com/office/drawing/2014/main" id="{81A8D061-A61E-4946-CC8B-AA643199ABE3}"/>
                      </a:ext>
                    </a:extLst>
                  </p14:cNvPr>
                  <p14:cNvContentPartPr/>
                  <p14:nvPr/>
                </p14:nvContentPartPr>
                <p14:xfrm rot="21431063">
                  <a:off x="1082907" y="2388145"/>
                  <a:ext cx="1453666" cy="153251"/>
                </p14:xfrm>
              </p:contentPart>
            </mc:Choice>
            <mc:Fallback>
              <p:pic>
                <p:nvPicPr>
                  <p:cNvPr id="93" name="Ink 92">
                    <a:extLst>
                      <a:ext uri="{FF2B5EF4-FFF2-40B4-BE49-F238E27FC236}">
                        <a16:creationId xmlns:a16="http://schemas.microsoft.com/office/drawing/2014/main" id="{81A8D061-A61E-4946-CC8B-AA643199ABE3}"/>
                      </a:ext>
                    </a:extLst>
                  </p:cNvPr>
                  <p:cNvPicPr/>
                  <p:nvPr/>
                </p:nvPicPr>
                <p:blipFill>
                  <a:blip r:embed="rId27"/>
                  <a:stretch>
                    <a:fillRect/>
                  </a:stretch>
                </p:blipFill>
                <p:spPr>
                  <a:xfrm rot="21431063">
                    <a:off x="1071918" y="2377167"/>
                    <a:ext cx="1475205" cy="174768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B246D825-6C2E-EC6C-547A-B9736A4D269F}"/>
                  </a:ext>
                </a:extLst>
              </p:cNvPr>
              <p:cNvGrpSpPr/>
              <p:nvPr/>
            </p:nvGrpSpPr>
            <p:grpSpPr>
              <a:xfrm>
                <a:off x="956273" y="892869"/>
                <a:ext cx="333720" cy="461880"/>
                <a:chOff x="956273" y="1271062"/>
                <a:chExt cx="333720" cy="461880"/>
              </a:xfrm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28">
                  <p14:nvContentPartPr>
                    <p14:cNvPr id="95" name="Ink 94">
                      <a:extLst>
                        <a:ext uri="{FF2B5EF4-FFF2-40B4-BE49-F238E27FC236}">
                          <a16:creationId xmlns:a16="http://schemas.microsoft.com/office/drawing/2014/main" id="{833D39C1-F435-0A9B-6E39-4565EFB9B10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25393" y="1580302"/>
                    <a:ext cx="238680" cy="152640"/>
                  </p14:xfrm>
                </p:contentPart>
              </mc:Choice>
              <mc:Fallback>
                <p:pic>
                  <p:nvPicPr>
                    <p:cNvPr id="95" name="Ink 94">
                      <a:extLst>
                        <a:ext uri="{FF2B5EF4-FFF2-40B4-BE49-F238E27FC236}">
                          <a16:creationId xmlns:a16="http://schemas.microsoft.com/office/drawing/2014/main" id="{833D39C1-F435-0A9B-6E39-4565EFB9B100}"/>
                        </a:ext>
                      </a:extLst>
                    </p:cNvPr>
                    <p:cNvPicPr/>
                    <p:nvPr/>
                  </p:nvPicPr>
                  <p:blipFill>
                    <a:blip r:embed="rId29"/>
                    <a:stretch>
                      <a:fillRect/>
                    </a:stretch>
                  </p:blipFill>
                  <p:spPr>
                    <a:xfrm>
                      <a:off x="1014404" y="1569336"/>
                      <a:ext cx="260218" cy="174132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0">
                  <p14:nvContentPartPr>
                    <p14:cNvPr id="96" name="Ink 95">
                      <a:extLst>
                        <a:ext uri="{FF2B5EF4-FFF2-40B4-BE49-F238E27FC236}">
                          <a16:creationId xmlns:a16="http://schemas.microsoft.com/office/drawing/2014/main" id="{6B1B0F20-D27E-8153-464E-F36ED90B539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95873" y="1370782"/>
                    <a:ext cx="9360" cy="137520"/>
                  </p14:xfrm>
                </p:contentPart>
              </mc:Choice>
              <mc:Fallback>
                <p:pic>
                  <p:nvPicPr>
                    <p:cNvPr id="96" name="Ink 95">
                      <a:extLst>
                        <a:ext uri="{FF2B5EF4-FFF2-40B4-BE49-F238E27FC236}">
                          <a16:creationId xmlns:a16="http://schemas.microsoft.com/office/drawing/2014/main" id="{6B1B0F20-D27E-8153-464E-F36ED90B5392}"/>
                        </a:ext>
                      </a:extLst>
                    </p:cNvPr>
                    <p:cNvPicPr/>
                    <p:nvPr/>
                  </p:nvPicPr>
                  <p:blipFill>
                    <a:blip r:embed="rId31"/>
                    <a:stretch>
                      <a:fillRect/>
                    </a:stretch>
                  </p:blipFill>
                  <p:spPr>
                    <a:xfrm>
                      <a:off x="985237" y="1359798"/>
                      <a:ext cx="30207" cy="159049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2">
                  <p14:nvContentPartPr>
                    <p14:cNvPr id="97" name="Ink 96">
                      <a:extLst>
                        <a:ext uri="{FF2B5EF4-FFF2-40B4-BE49-F238E27FC236}">
                          <a16:creationId xmlns:a16="http://schemas.microsoft.com/office/drawing/2014/main" id="{85FC2521-CF5A-0746-F9C9-2E66389121F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56273" y="1313542"/>
                    <a:ext cx="124200" cy="102240"/>
                  </p14:xfrm>
                </p:contentPart>
              </mc:Choice>
              <mc:Fallback>
                <p:pic>
                  <p:nvPicPr>
                    <p:cNvPr id="97" name="Ink 96">
                      <a:extLst>
                        <a:ext uri="{FF2B5EF4-FFF2-40B4-BE49-F238E27FC236}">
                          <a16:creationId xmlns:a16="http://schemas.microsoft.com/office/drawing/2014/main" id="{85FC2521-CF5A-0746-F9C9-2E66389121FC}"/>
                        </a:ext>
                      </a:extLst>
                    </p:cNvPr>
                    <p:cNvPicPr/>
                    <p:nvPr/>
                  </p:nvPicPr>
                  <p:blipFill>
                    <a:blip r:embed="rId33"/>
                    <a:stretch>
                      <a:fillRect/>
                    </a:stretch>
                  </p:blipFill>
                  <p:spPr>
                    <a:xfrm>
                      <a:off x="945301" y="1302619"/>
                      <a:ext cx="145705" cy="123649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4">
                  <p14:nvContentPartPr>
                    <p14:cNvPr id="98" name="Ink 97">
                      <a:extLst>
                        <a:ext uri="{FF2B5EF4-FFF2-40B4-BE49-F238E27FC236}">
                          <a16:creationId xmlns:a16="http://schemas.microsoft.com/office/drawing/2014/main" id="{7B9B184E-D399-6768-D979-B1E0264EB62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113233" y="1296622"/>
                    <a:ext cx="46440" cy="159120"/>
                  </p14:xfrm>
                </p:contentPart>
              </mc:Choice>
              <mc:Fallback>
                <p:pic>
                  <p:nvPicPr>
                    <p:cNvPr id="98" name="Ink 97">
                      <a:extLst>
                        <a:ext uri="{FF2B5EF4-FFF2-40B4-BE49-F238E27FC236}">
                          <a16:creationId xmlns:a16="http://schemas.microsoft.com/office/drawing/2014/main" id="{7B9B184E-D399-6768-D979-B1E0264EB62B}"/>
                        </a:ext>
                      </a:extLst>
                    </p:cNvPr>
                    <p:cNvPicPr/>
                    <p:nvPr/>
                  </p:nvPicPr>
                  <p:blipFill>
                    <a:blip r:embed="rId35"/>
                    <a:stretch>
                      <a:fillRect/>
                    </a:stretch>
                  </p:blipFill>
                  <p:spPr>
                    <a:xfrm>
                      <a:off x="1102280" y="1285663"/>
                      <a:ext cx="67908" cy="180599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6">
                  <p14:nvContentPartPr>
                    <p14:cNvPr id="99" name="Ink 98">
                      <a:extLst>
                        <a:ext uri="{FF2B5EF4-FFF2-40B4-BE49-F238E27FC236}">
                          <a16:creationId xmlns:a16="http://schemas.microsoft.com/office/drawing/2014/main" id="{C8EE1223-675C-6325-CA01-D2722C575F5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165073" y="1363582"/>
                    <a:ext cx="79920" cy="117720"/>
                  </p14:xfrm>
                </p:contentPart>
              </mc:Choice>
              <mc:Fallback>
                <p:pic>
                  <p:nvPicPr>
                    <p:cNvPr id="99" name="Ink 98">
                      <a:extLst>
                        <a:ext uri="{FF2B5EF4-FFF2-40B4-BE49-F238E27FC236}">
                          <a16:creationId xmlns:a16="http://schemas.microsoft.com/office/drawing/2014/main" id="{C8EE1223-675C-6325-CA01-D2722C575F57}"/>
                        </a:ext>
                      </a:extLst>
                    </p:cNvPr>
                    <p:cNvPicPr/>
                    <p:nvPr/>
                  </p:nvPicPr>
                  <p:blipFill>
                    <a:blip r:embed="rId37"/>
                    <a:stretch>
                      <a:fillRect/>
                    </a:stretch>
                  </p:blipFill>
                  <p:spPr>
                    <a:xfrm>
                      <a:off x="1154095" y="1352601"/>
                      <a:ext cx="101437" cy="139243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8">
                  <p14:nvContentPartPr>
                    <p14:cNvPr id="100" name="Ink 99">
                      <a:extLst>
                        <a:ext uri="{FF2B5EF4-FFF2-40B4-BE49-F238E27FC236}">
                          <a16:creationId xmlns:a16="http://schemas.microsoft.com/office/drawing/2014/main" id="{BE4DA863-8FFE-D1EC-86AC-797492DB22E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183793" y="1375462"/>
                    <a:ext cx="39240" cy="106200"/>
                  </p14:xfrm>
                </p:contentPart>
              </mc:Choice>
              <mc:Fallback>
                <p:pic>
                  <p:nvPicPr>
                    <p:cNvPr id="100" name="Ink 99">
                      <a:extLst>
                        <a:ext uri="{FF2B5EF4-FFF2-40B4-BE49-F238E27FC236}">
                          <a16:creationId xmlns:a16="http://schemas.microsoft.com/office/drawing/2014/main" id="{BE4DA863-8FFE-D1EC-86AC-797492DB22EC}"/>
                        </a:ext>
                      </a:extLst>
                    </p:cNvPr>
                    <p:cNvPicPr/>
                    <p:nvPr/>
                  </p:nvPicPr>
                  <p:blipFill>
                    <a:blip r:embed="rId39"/>
                    <a:stretch>
                      <a:fillRect/>
                    </a:stretch>
                  </p:blipFill>
                  <p:spPr>
                    <a:xfrm>
                      <a:off x="1172771" y="1364491"/>
                      <a:ext cx="60844" cy="127703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0">
                  <p14:nvContentPartPr>
                    <p14:cNvPr id="101" name="Ink 100">
                      <a:extLst>
                        <a:ext uri="{FF2B5EF4-FFF2-40B4-BE49-F238E27FC236}">
                          <a16:creationId xmlns:a16="http://schemas.microsoft.com/office/drawing/2014/main" id="{5EB59E85-BE1A-9428-2DDC-0CC90D08607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232393" y="1271062"/>
                    <a:ext cx="57600" cy="216360"/>
                  </p14:xfrm>
                </p:contentPart>
              </mc:Choice>
              <mc:Fallback>
                <p:pic>
                  <p:nvPicPr>
                    <p:cNvPr id="101" name="Ink 100">
                      <a:extLst>
                        <a:ext uri="{FF2B5EF4-FFF2-40B4-BE49-F238E27FC236}">
                          <a16:creationId xmlns:a16="http://schemas.microsoft.com/office/drawing/2014/main" id="{5EB59E85-BE1A-9428-2DDC-0CC90D086072}"/>
                        </a:ext>
                      </a:extLst>
                    </p:cNvPr>
                    <p:cNvPicPr/>
                    <p:nvPr/>
                  </p:nvPicPr>
                  <p:blipFill>
                    <a:blip r:embed="rId41"/>
                    <a:stretch>
                      <a:fillRect/>
                    </a:stretch>
                  </p:blipFill>
                  <p:spPr>
                    <a:xfrm>
                      <a:off x="1221401" y="1260068"/>
                      <a:ext cx="79145" cy="237908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</p:grp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AC2694B5-7AEF-6BF1-8819-825785046722}"/>
              </a:ext>
            </a:extLst>
          </p:cNvPr>
          <p:cNvGrpSpPr/>
          <p:nvPr/>
        </p:nvGrpSpPr>
        <p:grpSpPr>
          <a:xfrm>
            <a:off x="1771931" y="4536563"/>
            <a:ext cx="2064590" cy="1502241"/>
            <a:chOff x="171298" y="3145919"/>
            <a:chExt cx="2248200" cy="1635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F4EE8492-BCCC-D4D0-4B21-AAE55F8B36C9}"/>
                    </a:ext>
                  </a:extLst>
                </p14:cNvPr>
                <p14:cNvContentPartPr/>
                <p14:nvPr/>
              </p14:nvContentPartPr>
              <p14:xfrm>
                <a:off x="211793" y="4112159"/>
                <a:ext cx="578520" cy="578520"/>
              </p14:xfrm>
            </p:contentPart>
          </mc:Choice>
          <mc:Fallback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F4EE8492-BCCC-D4D0-4B21-AAE55F8B36C9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201994" y="4102360"/>
                  <a:ext cx="597726" cy="59772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690B2B72-C55D-8C20-0E0A-42468413DD55}"/>
                    </a:ext>
                  </a:extLst>
                </p14:cNvPr>
                <p14:cNvContentPartPr/>
                <p14:nvPr/>
              </p14:nvContentPartPr>
              <p14:xfrm>
                <a:off x="787978" y="4128719"/>
                <a:ext cx="1458360" cy="360"/>
              </p14:xfrm>
            </p:contentPart>
          </mc:Choice>
          <mc:Fallback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690B2B72-C55D-8C20-0E0A-42468413DD55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78177" y="4119719"/>
                  <a:ext cx="147757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AD097C78-99E4-0498-52AA-31B02423247E}"/>
                    </a:ext>
                  </a:extLst>
                </p14:cNvPr>
                <p14:cNvContentPartPr/>
                <p14:nvPr/>
              </p14:nvContentPartPr>
              <p14:xfrm>
                <a:off x="793018" y="3189119"/>
                <a:ext cx="360" cy="898200"/>
              </p14:xfrm>
            </p:contentPart>
          </mc:Choice>
          <mc:Fallback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AD097C78-99E4-0498-52AA-31B02423247E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84018" y="3179318"/>
                  <a:ext cx="18000" cy="9174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AD12DBF7-B3BF-D9F9-0929-420BCA8A4622}"/>
                    </a:ext>
                  </a:extLst>
                </p14:cNvPr>
                <p14:cNvContentPartPr/>
                <p14:nvPr/>
              </p14:nvContentPartPr>
              <p14:xfrm>
                <a:off x="2134018" y="4054919"/>
                <a:ext cx="146160" cy="183600"/>
              </p14:xfrm>
            </p:contentPart>
          </mc:Choice>
          <mc:Fallback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AD12DBF7-B3BF-D9F9-0929-420BCA8A4622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2124222" y="4045132"/>
                  <a:ext cx="165361" cy="2027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3E82DCC8-8566-97BD-F73F-36B54749165A}"/>
                    </a:ext>
                  </a:extLst>
                </p14:cNvPr>
                <p14:cNvContentPartPr/>
                <p14:nvPr/>
              </p14:nvContentPartPr>
              <p14:xfrm>
                <a:off x="649018" y="3167519"/>
                <a:ext cx="182880" cy="122400"/>
              </p14:xfrm>
            </p:contentPart>
          </mc:Choice>
          <mc:Fallback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3E82DCC8-8566-97BD-F73F-36B54749165A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639207" y="3157743"/>
                  <a:ext cx="202110" cy="1415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F3A344D7-25C9-3DA7-0FB8-4EFE978BBB8A}"/>
                    </a:ext>
                  </a:extLst>
                </p14:cNvPr>
                <p14:cNvContentPartPr/>
                <p14:nvPr/>
              </p14:nvContentPartPr>
              <p14:xfrm>
                <a:off x="880858" y="3187319"/>
                <a:ext cx="21960" cy="118080"/>
              </p14:xfrm>
            </p:contentPart>
          </mc:Choice>
          <mc:Fallback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F3A344D7-25C9-3DA7-0FB8-4EFE978BBB8A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870876" y="3177512"/>
                  <a:ext cx="41524" cy="13730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7945605B-B9DF-A538-ADC6-8C39C16A4F26}"/>
                    </a:ext>
                  </a:extLst>
                </p14:cNvPr>
                <p14:cNvContentPartPr/>
                <p14:nvPr/>
              </p14:nvContentPartPr>
              <p14:xfrm>
                <a:off x="866458" y="3145919"/>
                <a:ext cx="95760" cy="98280"/>
              </p14:xfrm>
            </p:contentPart>
          </mc:Choice>
          <mc:Fallback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7945605B-B9DF-A538-ADC6-8C39C16A4F26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856647" y="3136130"/>
                  <a:ext cx="114990" cy="1174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F17B0926-B3BC-B225-2BFB-9E47DE97447C}"/>
                    </a:ext>
                  </a:extLst>
                </p14:cNvPr>
                <p14:cNvContentPartPr/>
                <p14:nvPr/>
              </p14:nvContentPartPr>
              <p14:xfrm>
                <a:off x="948538" y="3153839"/>
                <a:ext cx="66240" cy="159840"/>
              </p14:xfrm>
            </p:contentPart>
          </mc:Choice>
          <mc:Fallback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F17B0926-B3BC-B225-2BFB-9E47DE97447C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938739" y="3144021"/>
                  <a:ext cx="85446" cy="1790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2A947B94-E12C-0148-A77B-5770A082BF7F}"/>
                    </a:ext>
                  </a:extLst>
                </p14:cNvPr>
                <p14:cNvContentPartPr/>
                <p14:nvPr/>
              </p14:nvContentPartPr>
              <p14:xfrm>
                <a:off x="979858" y="3237719"/>
                <a:ext cx="85680" cy="70920"/>
              </p14:xfrm>
            </p:contentPart>
          </mc:Choice>
          <mc:Fallback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2A947B94-E12C-0148-A77B-5770A082BF7F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970032" y="3227977"/>
                  <a:ext cx="104938" cy="900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0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D7D0083E-7654-F529-8CCB-D9FA7D9364D3}"/>
                    </a:ext>
                  </a:extLst>
                </p14:cNvPr>
                <p14:cNvContentPartPr/>
                <p14:nvPr/>
              </p14:nvContentPartPr>
              <p14:xfrm>
                <a:off x="993898" y="3273359"/>
                <a:ext cx="30600" cy="30600"/>
              </p14:xfrm>
            </p:contentPart>
          </mc:Choice>
          <mc:Fallback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D7D0083E-7654-F529-8CCB-D9FA7D9364D3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984090" y="3263424"/>
                  <a:ext cx="49823" cy="5007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2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807AA062-EF21-E894-DA96-D5AA8A30E1CF}"/>
                    </a:ext>
                  </a:extLst>
                </p14:cNvPr>
                <p14:cNvContentPartPr/>
                <p14:nvPr/>
              </p14:nvContentPartPr>
              <p14:xfrm>
                <a:off x="1073458" y="3176159"/>
                <a:ext cx="38520" cy="159480"/>
              </p14:xfrm>
            </p:contentPart>
          </mc:Choice>
          <mc:Fallback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807AA062-EF21-E894-DA96-D5AA8A30E1CF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1063631" y="3166363"/>
                  <a:ext cx="57780" cy="17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4502171F-AE23-F493-31FE-9B5219793594}"/>
                    </a:ext>
                  </a:extLst>
                </p14:cNvPr>
                <p14:cNvContentPartPr/>
                <p14:nvPr/>
              </p14:nvContentPartPr>
              <p14:xfrm>
                <a:off x="789778" y="3392879"/>
                <a:ext cx="1311480" cy="1225800"/>
              </p14:xfrm>
            </p:contentPart>
          </mc:Choice>
          <mc:Fallback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4502171F-AE23-F493-31FE-9B5219793594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779979" y="3383079"/>
                  <a:ext cx="1330686" cy="1245008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6653B0EB-78BB-D6A2-6609-044EAE41485D}"/>
                </a:ext>
              </a:extLst>
            </p:cNvPr>
            <p:cNvGrpSpPr/>
            <p:nvPr/>
          </p:nvGrpSpPr>
          <p:grpSpPr>
            <a:xfrm>
              <a:off x="171298" y="4204679"/>
              <a:ext cx="2248200" cy="577080"/>
              <a:chOff x="171298" y="4204679"/>
              <a:chExt cx="2248200" cy="5770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66">
                <p14:nvContentPartPr>
                  <p14:cNvPr id="116" name="Ink 115">
                    <a:extLst>
                      <a:ext uri="{FF2B5EF4-FFF2-40B4-BE49-F238E27FC236}">
                        <a16:creationId xmlns:a16="http://schemas.microsoft.com/office/drawing/2014/main" id="{AC875BCB-A2A5-91E5-5ADD-F8120C517584}"/>
                      </a:ext>
                    </a:extLst>
                  </p14:cNvPr>
                  <p14:cNvContentPartPr/>
                  <p14:nvPr/>
                </p14:nvContentPartPr>
                <p14:xfrm>
                  <a:off x="171298" y="4588439"/>
                  <a:ext cx="134640" cy="163080"/>
                </p14:xfrm>
              </p:contentPart>
            </mc:Choice>
            <mc:Fallback>
              <p:pic>
                <p:nvPicPr>
                  <p:cNvPr id="116" name="Ink 115">
                    <a:extLst>
                      <a:ext uri="{FF2B5EF4-FFF2-40B4-BE49-F238E27FC236}">
                        <a16:creationId xmlns:a16="http://schemas.microsoft.com/office/drawing/2014/main" id="{AC875BCB-A2A5-91E5-5ADD-F8120C517584}"/>
                      </a:ext>
                    </a:extLst>
                  </p:cNvPr>
                  <p:cNvPicPr/>
                  <p:nvPr/>
                </p:nvPicPr>
                <p:blipFill>
                  <a:blip r:embed="rId67"/>
                  <a:stretch>
                    <a:fillRect/>
                  </a:stretch>
                </p:blipFill>
                <p:spPr>
                  <a:xfrm>
                    <a:off x="161513" y="4578639"/>
                    <a:ext cx="153818" cy="18228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8">
                <p14:nvContentPartPr>
                  <p14:cNvPr id="117" name="Ink 116">
                    <a:extLst>
                      <a:ext uri="{FF2B5EF4-FFF2-40B4-BE49-F238E27FC236}">
                        <a16:creationId xmlns:a16="http://schemas.microsoft.com/office/drawing/2014/main" id="{B9407021-1FD0-F9B4-D54B-2DC0F5757EEC}"/>
                      </a:ext>
                    </a:extLst>
                  </p14:cNvPr>
                  <p14:cNvContentPartPr/>
                  <p14:nvPr/>
                </p14:nvContentPartPr>
                <p14:xfrm>
                  <a:off x="2292778" y="4211159"/>
                  <a:ext cx="64080" cy="103680"/>
                </p14:xfrm>
              </p:contentPart>
            </mc:Choice>
            <mc:Fallback>
              <p:pic>
                <p:nvPicPr>
                  <p:cNvPr id="117" name="Ink 116">
                    <a:extLst>
                      <a:ext uri="{FF2B5EF4-FFF2-40B4-BE49-F238E27FC236}">
                        <a16:creationId xmlns:a16="http://schemas.microsoft.com/office/drawing/2014/main" id="{B9407021-1FD0-F9B4-D54B-2DC0F5757EEC}"/>
                      </a:ext>
                    </a:extLst>
                  </p:cNvPr>
                  <p:cNvPicPr/>
                  <p:nvPr/>
                </p:nvPicPr>
                <p:blipFill>
                  <a:blip r:embed="rId69"/>
                  <a:stretch>
                    <a:fillRect/>
                  </a:stretch>
                </p:blipFill>
                <p:spPr>
                  <a:xfrm>
                    <a:off x="2282950" y="4201378"/>
                    <a:ext cx="83343" cy="122851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70">
                <p14:nvContentPartPr>
                  <p14:cNvPr id="118" name="Ink 117">
                    <a:extLst>
                      <a:ext uri="{FF2B5EF4-FFF2-40B4-BE49-F238E27FC236}">
                        <a16:creationId xmlns:a16="http://schemas.microsoft.com/office/drawing/2014/main" id="{4950CAAE-33A2-7E5F-4D4D-EA1A057D6B3A}"/>
                      </a:ext>
                    </a:extLst>
                  </p14:cNvPr>
                  <p14:cNvContentPartPr/>
                  <p14:nvPr/>
                </p14:nvContentPartPr>
                <p14:xfrm>
                  <a:off x="2283418" y="4204679"/>
                  <a:ext cx="80640" cy="123840"/>
                </p14:xfrm>
              </p:contentPart>
            </mc:Choice>
            <mc:Fallback>
              <p:pic>
                <p:nvPicPr>
                  <p:cNvPr id="118" name="Ink 117">
                    <a:extLst>
                      <a:ext uri="{FF2B5EF4-FFF2-40B4-BE49-F238E27FC236}">
                        <a16:creationId xmlns:a16="http://schemas.microsoft.com/office/drawing/2014/main" id="{4950CAAE-33A2-7E5F-4D4D-EA1A057D6B3A}"/>
                      </a:ext>
                    </a:extLst>
                  </p:cNvPr>
                  <p:cNvPicPr/>
                  <p:nvPr/>
                </p:nvPicPr>
                <p:blipFill>
                  <a:blip r:embed="rId71"/>
                  <a:stretch>
                    <a:fillRect/>
                  </a:stretch>
                </p:blipFill>
                <p:spPr>
                  <a:xfrm>
                    <a:off x="2273632" y="4194882"/>
                    <a:ext cx="99821" cy="14304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72">
                <p14:nvContentPartPr>
                  <p14:cNvPr id="119" name="Ink 118">
                    <a:extLst>
                      <a:ext uri="{FF2B5EF4-FFF2-40B4-BE49-F238E27FC236}">
                        <a16:creationId xmlns:a16="http://schemas.microsoft.com/office/drawing/2014/main" id="{71F4249E-9D35-62A3-65CE-A60109D71AD6}"/>
                      </a:ext>
                    </a:extLst>
                  </p14:cNvPr>
                  <p14:cNvContentPartPr/>
                  <p14:nvPr/>
                </p14:nvContentPartPr>
                <p14:xfrm>
                  <a:off x="2402938" y="4295759"/>
                  <a:ext cx="16560" cy="72720"/>
                </p14:xfrm>
              </p:contentPart>
            </mc:Choice>
            <mc:Fallback>
              <p:pic>
                <p:nvPicPr>
                  <p:cNvPr id="119" name="Ink 118">
                    <a:extLst>
                      <a:ext uri="{FF2B5EF4-FFF2-40B4-BE49-F238E27FC236}">
                        <a16:creationId xmlns:a16="http://schemas.microsoft.com/office/drawing/2014/main" id="{71F4249E-9D35-62A3-65CE-A60109D71AD6}"/>
                      </a:ext>
                    </a:extLst>
                  </p:cNvPr>
                  <p:cNvPicPr/>
                  <p:nvPr/>
                </p:nvPicPr>
                <p:blipFill>
                  <a:blip r:embed="rId73"/>
                  <a:stretch>
                    <a:fillRect/>
                  </a:stretch>
                </p:blipFill>
                <p:spPr>
                  <a:xfrm>
                    <a:off x="2393310" y="4285985"/>
                    <a:ext cx="35431" cy="9187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74">
                <p14:nvContentPartPr>
                  <p14:cNvPr id="120" name="Ink 119">
                    <a:extLst>
                      <a:ext uri="{FF2B5EF4-FFF2-40B4-BE49-F238E27FC236}">
                        <a16:creationId xmlns:a16="http://schemas.microsoft.com/office/drawing/2014/main" id="{74346B0E-1A76-F5FB-4415-5BF976DFA214}"/>
                      </a:ext>
                    </a:extLst>
                  </p14:cNvPr>
                  <p14:cNvContentPartPr/>
                  <p14:nvPr/>
                </p14:nvContentPartPr>
                <p14:xfrm>
                  <a:off x="380098" y="4625519"/>
                  <a:ext cx="52920" cy="88560"/>
                </p14:xfrm>
              </p:contentPart>
            </mc:Choice>
            <mc:Fallback>
              <p:pic>
                <p:nvPicPr>
                  <p:cNvPr id="120" name="Ink 119">
                    <a:extLst>
                      <a:ext uri="{FF2B5EF4-FFF2-40B4-BE49-F238E27FC236}">
                        <a16:creationId xmlns:a16="http://schemas.microsoft.com/office/drawing/2014/main" id="{74346B0E-1A76-F5FB-4415-5BF976DFA214}"/>
                      </a:ext>
                    </a:extLst>
                  </p:cNvPr>
                  <p:cNvPicPr/>
                  <p:nvPr/>
                </p:nvPicPr>
                <p:blipFill>
                  <a:blip r:embed="rId75"/>
                  <a:stretch>
                    <a:fillRect/>
                  </a:stretch>
                </p:blipFill>
                <p:spPr>
                  <a:xfrm>
                    <a:off x="370298" y="4615723"/>
                    <a:ext cx="72128" cy="107761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76">
                <p14:nvContentPartPr>
                  <p14:cNvPr id="121" name="Ink 120">
                    <a:extLst>
                      <a:ext uri="{FF2B5EF4-FFF2-40B4-BE49-F238E27FC236}">
                        <a16:creationId xmlns:a16="http://schemas.microsoft.com/office/drawing/2014/main" id="{1B89D76C-8AB5-E376-045B-4D7CB1BE050E}"/>
                      </a:ext>
                    </a:extLst>
                  </p14:cNvPr>
                  <p14:cNvContentPartPr/>
                  <p14:nvPr/>
                </p14:nvContentPartPr>
                <p14:xfrm>
                  <a:off x="344458" y="4639919"/>
                  <a:ext cx="75960" cy="92520"/>
                </p14:xfrm>
              </p:contentPart>
            </mc:Choice>
            <mc:Fallback>
              <p:pic>
                <p:nvPicPr>
                  <p:cNvPr id="121" name="Ink 120">
                    <a:extLst>
                      <a:ext uri="{FF2B5EF4-FFF2-40B4-BE49-F238E27FC236}">
                        <a16:creationId xmlns:a16="http://schemas.microsoft.com/office/drawing/2014/main" id="{1B89D76C-8AB5-E376-045B-4D7CB1BE050E}"/>
                      </a:ext>
                    </a:extLst>
                  </p:cNvPr>
                  <p:cNvPicPr/>
                  <p:nvPr/>
                </p:nvPicPr>
                <p:blipFill>
                  <a:blip r:embed="rId77"/>
                  <a:stretch>
                    <a:fillRect/>
                  </a:stretch>
                </p:blipFill>
                <p:spPr>
                  <a:xfrm>
                    <a:off x="334669" y="4630118"/>
                    <a:ext cx="95146" cy="11173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78">
                <p14:nvContentPartPr>
                  <p14:cNvPr id="122" name="Ink 121">
                    <a:extLst>
                      <a:ext uri="{FF2B5EF4-FFF2-40B4-BE49-F238E27FC236}">
                        <a16:creationId xmlns:a16="http://schemas.microsoft.com/office/drawing/2014/main" id="{43DAAAD2-13C5-062E-FF7C-2010361AB2EA}"/>
                      </a:ext>
                    </a:extLst>
                  </p14:cNvPr>
                  <p14:cNvContentPartPr/>
                  <p14:nvPr/>
                </p14:nvContentPartPr>
                <p14:xfrm>
                  <a:off x="454258" y="4682759"/>
                  <a:ext cx="122400" cy="99000"/>
                </p14:xfrm>
              </p:contentPart>
            </mc:Choice>
            <mc:Fallback>
              <p:pic>
                <p:nvPicPr>
                  <p:cNvPr id="122" name="Ink 121">
                    <a:extLst>
                      <a:ext uri="{FF2B5EF4-FFF2-40B4-BE49-F238E27FC236}">
                        <a16:creationId xmlns:a16="http://schemas.microsoft.com/office/drawing/2014/main" id="{43DAAAD2-13C5-062E-FF7C-2010361AB2EA}"/>
                      </a:ext>
                    </a:extLst>
                  </p:cNvPr>
                  <p:cNvPicPr/>
                  <p:nvPr/>
                </p:nvPicPr>
                <p:blipFill>
                  <a:blip r:embed="rId79"/>
                  <a:stretch>
                    <a:fillRect/>
                  </a:stretch>
                </p:blipFill>
                <p:spPr>
                  <a:xfrm>
                    <a:off x="444450" y="4672938"/>
                    <a:ext cx="141623" cy="11825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0">
                <p14:nvContentPartPr>
                  <p14:cNvPr id="123" name="Ink 122">
                    <a:extLst>
                      <a:ext uri="{FF2B5EF4-FFF2-40B4-BE49-F238E27FC236}">
                        <a16:creationId xmlns:a16="http://schemas.microsoft.com/office/drawing/2014/main" id="{1004E8EC-0655-71FB-A912-AE0A04806386}"/>
                      </a:ext>
                    </a:extLst>
                  </p14:cNvPr>
                  <p14:cNvContentPartPr/>
                  <p14:nvPr/>
                </p14:nvContentPartPr>
                <p14:xfrm>
                  <a:off x="2044018" y="4649639"/>
                  <a:ext cx="4320" cy="1080"/>
                </p14:xfrm>
              </p:contentPart>
            </mc:Choice>
            <mc:Fallback>
              <p:pic>
                <p:nvPicPr>
                  <p:cNvPr id="123" name="Ink 122">
                    <a:extLst>
                      <a:ext uri="{FF2B5EF4-FFF2-40B4-BE49-F238E27FC236}">
                        <a16:creationId xmlns:a16="http://schemas.microsoft.com/office/drawing/2014/main" id="{1004E8EC-0655-71FB-A912-AE0A04806386}"/>
                      </a:ext>
                    </a:extLst>
                  </p:cNvPr>
                  <p:cNvPicPr/>
                  <p:nvPr/>
                </p:nvPicPr>
                <p:blipFill>
                  <a:blip r:embed="rId81"/>
                  <a:stretch>
                    <a:fillRect/>
                  </a:stretch>
                </p:blipFill>
                <p:spPr>
                  <a:xfrm>
                    <a:off x="2034200" y="4640639"/>
                    <a:ext cx="23564" cy="18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2">
                <p14:nvContentPartPr>
                  <p14:cNvPr id="124" name="Ink 123">
                    <a:extLst>
                      <a:ext uri="{FF2B5EF4-FFF2-40B4-BE49-F238E27FC236}">
                        <a16:creationId xmlns:a16="http://schemas.microsoft.com/office/drawing/2014/main" id="{68A19155-3D11-7A34-7E82-2FD484F3EB6B}"/>
                      </a:ext>
                    </a:extLst>
                  </p14:cNvPr>
                  <p14:cNvContentPartPr/>
                  <p14:nvPr/>
                </p14:nvContentPartPr>
                <p14:xfrm>
                  <a:off x="2043658" y="4650359"/>
                  <a:ext cx="360" cy="360"/>
                </p14:xfrm>
              </p:contentPart>
            </mc:Choice>
            <mc:Fallback>
              <p:pic>
                <p:nvPicPr>
                  <p:cNvPr id="124" name="Ink 123">
                    <a:extLst>
                      <a:ext uri="{FF2B5EF4-FFF2-40B4-BE49-F238E27FC236}">
                        <a16:creationId xmlns:a16="http://schemas.microsoft.com/office/drawing/2014/main" id="{68A19155-3D11-7A34-7E82-2FD484F3EB6B}"/>
                      </a:ext>
                    </a:extLst>
                  </p:cNvPr>
                  <p:cNvPicPr/>
                  <p:nvPr/>
                </p:nvPicPr>
                <p:blipFill>
                  <a:blip r:embed="rId81"/>
                  <a:stretch>
                    <a:fillRect/>
                  </a:stretch>
                </p:blipFill>
                <p:spPr>
                  <a:xfrm>
                    <a:off x="2034658" y="4641359"/>
                    <a:ext cx="18000" cy="1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3">
                <p14:nvContentPartPr>
                  <p14:cNvPr id="125" name="Ink 124">
                    <a:extLst>
                      <a:ext uri="{FF2B5EF4-FFF2-40B4-BE49-F238E27FC236}">
                        <a16:creationId xmlns:a16="http://schemas.microsoft.com/office/drawing/2014/main" id="{3678EC31-0D29-C1DC-EFF2-768B163DE38A}"/>
                      </a:ext>
                    </a:extLst>
                  </p14:cNvPr>
                  <p14:cNvContentPartPr/>
                  <p14:nvPr/>
                </p14:nvContentPartPr>
                <p14:xfrm>
                  <a:off x="2036458" y="4646759"/>
                  <a:ext cx="7920" cy="16920"/>
                </p14:xfrm>
              </p:contentPart>
            </mc:Choice>
            <mc:Fallback>
              <p:pic>
                <p:nvPicPr>
                  <p:cNvPr id="125" name="Ink 124">
                    <a:extLst>
                      <a:ext uri="{FF2B5EF4-FFF2-40B4-BE49-F238E27FC236}">
                        <a16:creationId xmlns:a16="http://schemas.microsoft.com/office/drawing/2014/main" id="{3678EC31-0D29-C1DC-EFF2-768B163DE38A}"/>
                      </a:ext>
                    </a:extLst>
                  </p:cNvPr>
                  <p:cNvPicPr/>
                  <p:nvPr/>
                </p:nvPicPr>
                <p:blipFill>
                  <a:blip r:embed="rId84"/>
                  <a:stretch>
                    <a:fillRect/>
                  </a:stretch>
                </p:blipFill>
                <p:spPr>
                  <a:xfrm>
                    <a:off x="2027029" y="4636922"/>
                    <a:ext cx="26400" cy="36201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5">
                <p14:nvContentPartPr>
                  <p14:cNvPr id="126" name="Ink 125">
                    <a:extLst>
                      <a:ext uri="{FF2B5EF4-FFF2-40B4-BE49-F238E27FC236}">
                        <a16:creationId xmlns:a16="http://schemas.microsoft.com/office/drawing/2014/main" id="{71B611B1-06EA-2B7E-BB8C-C9BC5AFB74BC}"/>
                      </a:ext>
                    </a:extLst>
                  </p14:cNvPr>
                  <p14:cNvContentPartPr/>
                  <p14:nvPr/>
                </p14:nvContentPartPr>
                <p14:xfrm>
                  <a:off x="722818" y="4371359"/>
                  <a:ext cx="1345680" cy="369360"/>
                </p14:xfrm>
              </p:contentPart>
            </mc:Choice>
            <mc:Fallback>
              <p:pic>
                <p:nvPicPr>
                  <p:cNvPr id="126" name="Ink 125">
                    <a:extLst>
                      <a:ext uri="{FF2B5EF4-FFF2-40B4-BE49-F238E27FC236}">
                        <a16:creationId xmlns:a16="http://schemas.microsoft.com/office/drawing/2014/main" id="{71B611B1-06EA-2B7E-BB8C-C9BC5AFB74BC}"/>
                      </a:ext>
                    </a:extLst>
                  </p:cNvPr>
                  <p:cNvPicPr/>
                  <p:nvPr/>
                </p:nvPicPr>
                <p:blipFill>
                  <a:blip r:embed="rId86"/>
                  <a:stretch>
                    <a:fillRect/>
                  </a:stretch>
                </p:blipFill>
                <p:spPr>
                  <a:xfrm>
                    <a:off x="713018" y="4361567"/>
                    <a:ext cx="1364887" cy="38855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7">
                <p14:nvContentPartPr>
                  <p14:cNvPr id="127" name="Ink 126">
                    <a:extLst>
                      <a:ext uri="{FF2B5EF4-FFF2-40B4-BE49-F238E27FC236}">
                        <a16:creationId xmlns:a16="http://schemas.microsoft.com/office/drawing/2014/main" id="{1A520888-A451-568D-F57F-BFE33CC993C6}"/>
                      </a:ext>
                    </a:extLst>
                  </p14:cNvPr>
                  <p14:cNvContentPartPr/>
                  <p14:nvPr/>
                </p14:nvContentPartPr>
                <p14:xfrm>
                  <a:off x="968698" y="4540919"/>
                  <a:ext cx="5760" cy="7560"/>
                </p14:xfrm>
              </p:contentPart>
            </mc:Choice>
            <mc:Fallback>
              <p:pic>
                <p:nvPicPr>
                  <p:cNvPr id="127" name="Ink 126">
                    <a:extLst>
                      <a:ext uri="{FF2B5EF4-FFF2-40B4-BE49-F238E27FC236}">
                        <a16:creationId xmlns:a16="http://schemas.microsoft.com/office/drawing/2014/main" id="{1A520888-A451-568D-F57F-BFE33CC993C6}"/>
                      </a:ext>
                    </a:extLst>
                  </p:cNvPr>
                  <p:cNvPicPr/>
                  <p:nvPr/>
                </p:nvPicPr>
                <p:blipFill>
                  <a:blip r:embed="rId88"/>
                  <a:stretch>
                    <a:fillRect/>
                  </a:stretch>
                </p:blipFill>
                <p:spPr>
                  <a:xfrm>
                    <a:off x="959098" y="4531469"/>
                    <a:ext cx="24576" cy="2608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9">
                <p14:nvContentPartPr>
                  <p14:cNvPr id="128" name="Ink 127">
                    <a:extLst>
                      <a:ext uri="{FF2B5EF4-FFF2-40B4-BE49-F238E27FC236}">
                        <a16:creationId xmlns:a16="http://schemas.microsoft.com/office/drawing/2014/main" id="{9DC027FE-FB9B-C298-715A-827B901F8379}"/>
                      </a:ext>
                    </a:extLst>
                  </p14:cNvPr>
                  <p14:cNvContentPartPr/>
                  <p14:nvPr/>
                </p14:nvContentPartPr>
                <p14:xfrm>
                  <a:off x="1032418" y="4505279"/>
                  <a:ext cx="63360" cy="17280"/>
                </p14:xfrm>
              </p:contentPart>
            </mc:Choice>
            <mc:Fallback>
              <p:pic>
                <p:nvPicPr>
                  <p:cNvPr id="128" name="Ink 127">
                    <a:extLst>
                      <a:ext uri="{FF2B5EF4-FFF2-40B4-BE49-F238E27FC236}">
                        <a16:creationId xmlns:a16="http://schemas.microsoft.com/office/drawing/2014/main" id="{9DC027FE-FB9B-C298-715A-827B901F8379}"/>
                      </a:ext>
                    </a:extLst>
                  </p:cNvPr>
                  <p:cNvPicPr/>
                  <p:nvPr/>
                </p:nvPicPr>
                <p:blipFill>
                  <a:blip r:embed="rId90"/>
                  <a:stretch>
                    <a:fillRect/>
                  </a:stretch>
                </p:blipFill>
                <p:spPr>
                  <a:xfrm>
                    <a:off x="1022640" y="4495461"/>
                    <a:ext cx="82524" cy="3652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91">
                <p14:nvContentPartPr>
                  <p14:cNvPr id="129" name="Ink 128">
                    <a:extLst>
                      <a:ext uri="{FF2B5EF4-FFF2-40B4-BE49-F238E27FC236}">
                        <a16:creationId xmlns:a16="http://schemas.microsoft.com/office/drawing/2014/main" id="{2A92A121-301D-21CC-D4BC-ED868A71FAB3}"/>
                      </a:ext>
                    </a:extLst>
                  </p14:cNvPr>
                  <p14:cNvContentPartPr/>
                  <p14:nvPr/>
                </p14:nvContentPartPr>
                <p14:xfrm>
                  <a:off x="917578" y="4480079"/>
                  <a:ext cx="460440" cy="151920"/>
                </p14:xfrm>
              </p:contentPart>
            </mc:Choice>
            <mc:Fallback>
              <p:pic>
                <p:nvPicPr>
                  <p:cNvPr id="129" name="Ink 128">
                    <a:extLst>
                      <a:ext uri="{FF2B5EF4-FFF2-40B4-BE49-F238E27FC236}">
                        <a16:creationId xmlns:a16="http://schemas.microsoft.com/office/drawing/2014/main" id="{2A92A121-301D-21CC-D4BC-ED868A71FAB3}"/>
                      </a:ext>
                    </a:extLst>
                  </p:cNvPr>
                  <p:cNvPicPr/>
                  <p:nvPr/>
                </p:nvPicPr>
                <p:blipFill>
                  <a:blip r:embed="rId92"/>
                  <a:stretch>
                    <a:fillRect/>
                  </a:stretch>
                </p:blipFill>
                <p:spPr>
                  <a:xfrm>
                    <a:off x="907773" y="4470290"/>
                    <a:ext cx="479658" cy="17110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93">
                <p14:nvContentPartPr>
                  <p14:cNvPr id="130" name="Ink 129">
                    <a:extLst>
                      <a:ext uri="{FF2B5EF4-FFF2-40B4-BE49-F238E27FC236}">
                        <a16:creationId xmlns:a16="http://schemas.microsoft.com/office/drawing/2014/main" id="{9D641CDB-9927-C747-247F-9E23ED08A368}"/>
                      </a:ext>
                    </a:extLst>
                  </p14:cNvPr>
                  <p14:cNvContentPartPr/>
                  <p14:nvPr/>
                </p14:nvContentPartPr>
                <p14:xfrm>
                  <a:off x="1437058" y="4446959"/>
                  <a:ext cx="135360" cy="94320"/>
                </p14:xfrm>
              </p:contentPart>
            </mc:Choice>
            <mc:Fallback>
              <p:pic>
                <p:nvPicPr>
                  <p:cNvPr id="130" name="Ink 129">
                    <a:extLst>
                      <a:ext uri="{FF2B5EF4-FFF2-40B4-BE49-F238E27FC236}">
                        <a16:creationId xmlns:a16="http://schemas.microsoft.com/office/drawing/2014/main" id="{9D641CDB-9927-C747-247F-9E23ED08A368}"/>
                      </a:ext>
                    </a:extLst>
                  </p:cNvPr>
                  <p:cNvPicPr/>
                  <p:nvPr/>
                </p:nvPicPr>
                <p:blipFill>
                  <a:blip r:embed="rId94"/>
                  <a:stretch>
                    <a:fillRect/>
                  </a:stretch>
                </p:blipFill>
                <p:spPr>
                  <a:xfrm>
                    <a:off x="1427249" y="4437175"/>
                    <a:ext cx="154585" cy="11349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95">
                <p14:nvContentPartPr>
                  <p14:cNvPr id="131" name="Ink 130">
                    <a:extLst>
                      <a:ext uri="{FF2B5EF4-FFF2-40B4-BE49-F238E27FC236}">
                        <a16:creationId xmlns:a16="http://schemas.microsoft.com/office/drawing/2014/main" id="{4448B5C6-B0B9-4DF9-F844-064424E7AD20}"/>
                      </a:ext>
                    </a:extLst>
                  </p14:cNvPr>
                  <p14:cNvContentPartPr/>
                  <p14:nvPr/>
                </p14:nvContentPartPr>
                <p14:xfrm>
                  <a:off x="1610218" y="4559639"/>
                  <a:ext cx="39240" cy="26280"/>
                </p14:xfrm>
              </p:contentPart>
            </mc:Choice>
            <mc:Fallback>
              <p:pic>
                <p:nvPicPr>
                  <p:cNvPr id="131" name="Ink 130">
                    <a:extLst>
                      <a:ext uri="{FF2B5EF4-FFF2-40B4-BE49-F238E27FC236}">
                        <a16:creationId xmlns:a16="http://schemas.microsoft.com/office/drawing/2014/main" id="{4448B5C6-B0B9-4DF9-F844-064424E7AD20}"/>
                      </a:ext>
                    </a:extLst>
                  </p:cNvPr>
                  <p:cNvPicPr/>
                  <p:nvPr/>
                </p:nvPicPr>
                <p:blipFill>
                  <a:blip r:embed="rId96"/>
                  <a:stretch>
                    <a:fillRect/>
                  </a:stretch>
                </p:blipFill>
                <p:spPr>
                  <a:xfrm>
                    <a:off x="1600408" y="4549977"/>
                    <a:ext cx="58468" cy="4521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97">
                <p14:nvContentPartPr>
                  <p14:cNvPr id="132" name="Ink 131">
                    <a:extLst>
                      <a:ext uri="{FF2B5EF4-FFF2-40B4-BE49-F238E27FC236}">
                        <a16:creationId xmlns:a16="http://schemas.microsoft.com/office/drawing/2014/main" id="{253AC09C-B5E3-6635-A67D-3B0DDF4B13E9}"/>
                      </a:ext>
                    </a:extLst>
                  </p14:cNvPr>
                  <p14:cNvContentPartPr/>
                  <p14:nvPr/>
                </p14:nvContentPartPr>
                <p14:xfrm>
                  <a:off x="1943938" y="4551719"/>
                  <a:ext cx="1440" cy="1080"/>
                </p14:xfrm>
              </p:contentPart>
            </mc:Choice>
            <mc:Fallback>
              <p:pic>
                <p:nvPicPr>
                  <p:cNvPr id="132" name="Ink 131">
                    <a:extLst>
                      <a:ext uri="{FF2B5EF4-FFF2-40B4-BE49-F238E27FC236}">
                        <a16:creationId xmlns:a16="http://schemas.microsoft.com/office/drawing/2014/main" id="{253AC09C-B5E3-6635-A67D-3B0DDF4B13E9}"/>
                      </a:ext>
                    </a:extLst>
                  </p:cNvPr>
                  <p:cNvPicPr/>
                  <p:nvPr/>
                </p:nvPicPr>
                <p:blipFill>
                  <a:blip r:embed="rId98"/>
                  <a:stretch>
                    <a:fillRect/>
                  </a:stretch>
                </p:blipFill>
                <p:spPr>
                  <a:xfrm>
                    <a:off x="1934938" y="4542719"/>
                    <a:ext cx="19080" cy="18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99">
                <p14:nvContentPartPr>
                  <p14:cNvPr id="133" name="Ink 132">
                    <a:extLst>
                      <a:ext uri="{FF2B5EF4-FFF2-40B4-BE49-F238E27FC236}">
                        <a16:creationId xmlns:a16="http://schemas.microsoft.com/office/drawing/2014/main" id="{1F60D5C9-B83B-9C5F-7552-A5019B159203}"/>
                      </a:ext>
                    </a:extLst>
                  </p14:cNvPr>
                  <p14:cNvContentPartPr/>
                  <p14:nvPr/>
                </p14:nvContentPartPr>
                <p14:xfrm>
                  <a:off x="1512658" y="4509599"/>
                  <a:ext cx="427680" cy="133200"/>
                </p14:xfrm>
              </p:contentPart>
            </mc:Choice>
            <mc:Fallback>
              <p:pic>
                <p:nvPicPr>
                  <p:cNvPr id="133" name="Ink 132">
                    <a:extLst>
                      <a:ext uri="{FF2B5EF4-FFF2-40B4-BE49-F238E27FC236}">
                        <a16:creationId xmlns:a16="http://schemas.microsoft.com/office/drawing/2014/main" id="{1F60D5C9-B83B-9C5F-7552-A5019B159203}"/>
                      </a:ext>
                    </a:extLst>
                  </p:cNvPr>
                  <p:cNvPicPr/>
                  <p:nvPr/>
                </p:nvPicPr>
                <p:blipFill>
                  <a:blip r:embed="rId100"/>
                  <a:stretch>
                    <a:fillRect/>
                  </a:stretch>
                </p:blipFill>
                <p:spPr>
                  <a:xfrm>
                    <a:off x="1502858" y="4499776"/>
                    <a:ext cx="446888" cy="152453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sp>
        <p:nvSpPr>
          <p:cNvPr id="134" name="Arrow: Right 133">
            <a:extLst>
              <a:ext uri="{FF2B5EF4-FFF2-40B4-BE49-F238E27FC236}">
                <a16:creationId xmlns:a16="http://schemas.microsoft.com/office/drawing/2014/main" id="{4BA21924-E1D1-8D78-8332-63E265D788EC}"/>
              </a:ext>
            </a:extLst>
          </p:cNvPr>
          <p:cNvSpPr/>
          <p:nvPr/>
        </p:nvSpPr>
        <p:spPr>
          <a:xfrm>
            <a:off x="4047505" y="5118478"/>
            <a:ext cx="195470" cy="50256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6890C7FB-066C-F5B8-3654-2B1538354382}"/>
              </a:ext>
            </a:extLst>
          </p:cNvPr>
          <p:cNvGrpSpPr/>
          <p:nvPr/>
        </p:nvGrpSpPr>
        <p:grpSpPr>
          <a:xfrm flipH="1">
            <a:off x="4283514" y="4512057"/>
            <a:ext cx="271363" cy="1662565"/>
            <a:chOff x="3896966" y="1533761"/>
            <a:chExt cx="304280" cy="1662565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8C25B19B-025D-DE68-D691-4B51F285A016}"/>
                </a:ext>
              </a:extLst>
            </p:cNvPr>
            <p:cNvSpPr/>
            <p:nvPr/>
          </p:nvSpPr>
          <p:spPr>
            <a:xfrm flipH="1">
              <a:off x="3896966" y="1533761"/>
              <a:ext cx="67120" cy="166256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AF2E628B-E940-5240-3804-C8C637E50DA9}"/>
                </a:ext>
              </a:extLst>
            </p:cNvPr>
            <p:cNvSpPr/>
            <p:nvPr/>
          </p:nvSpPr>
          <p:spPr>
            <a:xfrm flipH="1">
              <a:off x="4015546" y="1798252"/>
              <a:ext cx="67120" cy="113358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78A955CC-DE5A-4FE5-C5DD-983B0920BCC9}"/>
                </a:ext>
              </a:extLst>
            </p:cNvPr>
            <p:cNvSpPr/>
            <p:nvPr/>
          </p:nvSpPr>
          <p:spPr>
            <a:xfrm flipH="1">
              <a:off x="4134126" y="2067240"/>
              <a:ext cx="67120" cy="595607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39" name="Arrow: Right 138">
            <a:extLst>
              <a:ext uri="{FF2B5EF4-FFF2-40B4-BE49-F238E27FC236}">
                <a16:creationId xmlns:a16="http://schemas.microsoft.com/office/drawing/2014/main" id="{0D4519F3-E367-53D1-2590-DB8496D2C20C}"/>
              </a:ext>
            </a:extLst>
          </p:cNvPr>
          <p:cNvSpPr/>
          <p:nvPr/>
        </p:nvSpPr>
        <p:spPr>
          <a:xfrm>
            <a:off x="4620382" y="5126207"/>
            <a:ext cx="195470" cy="50256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1" name="Text Placeholder 3">
            <a:extLst>
              <a:ext uri="{FF2B5EF4-FFF2-40B4-BE49-F238E27FC236}">
                <a16:creationId xmlns:a16="http://schemas.microsoft.com/office/drawing/2014/main" id="{8880862F-7EA0-EBA3-E27D-4CB9E09502CF}"/>
              </a:ext>
            </a:extLst>
          </p:cNvPr>
          <p:cNvSpPr txBox="1">
            <a:spLocks/>
          </p:cNvSpPr>
          <p:nvPr/>
        </p:nvSpPr>
        <p:spPr>
          <a:xfrm>
            <a:off x="2822763" y="4428434"/>
            <a:ext cx="1972366" cy="493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900"/>
              <a:buFont typeface="Arial"/>
              <a:buNone/>
              <a:defRPr sz="9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900"/>
              <a:buFont typeface="Arial"/>
              <a:buNone/>
              <a:defRPr sz="9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/>
            <a:r>
              <a:rPr lang="en-US" sz="1600" dirty="0">
                <a:solidFill>
                  <a:schemeClr val="tx1"/>
                </a:solidFill>
              </a:rPr>
              <a:t>QPU sampling</a:t>
            </a:r>
          </a:p>
        </p:txBody>
      </p:sp>
      <p:sp>
        <p:nvSpPr>
          <p:cNvPr id="142" name="Text Placeholder 3">
            <a:extLst>
              <a:ext uri="{FF2B5EF4-FFF2-40B4-BE49-F238E27FC236}">
                <a16:creationId xmlns:a16="http://schemas.microsoft.com/office/drawing/2014/main" id="{E5289D71-138B-52FB-EEC0-BE1F6B71327B}"/>
              </a:ext>
            </a:extLst>
          </p:cNvPr>
          <p:cNvSpPr txBox="1">
            <a:spLocks/>
          </p:cNvSpPr>
          <p:nvPr/>
        </p:nvSpPr>
        <p:spPr>
          <a:xfrm>
            <a:off x="1324413" y="3904752"/>
            <a:ext cx="4941394" cy="7183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Quantum-assisted generative AI</a:t>
            </a:r>
          </a:p>
        </p:txBody>
      </p:sp>
      <p:pic>
        <p:nvPicPr>
          <p:cNvPr id="3" name="dataset_visualization.png" descr="dataset_visualization.png">
            <a:extLst>
              <a:ext uri="{FF2B5EF4-FFF2-40B4-BE49-F238E27FC236}">
                <a16:creationId xmlns:a16="http://schemas.microsoft.com/office/drawing/2014/main" id="{0B348EE2-77B7-4314-4608-91CD5E5B49F5}"/>
              </a:ext>
            </a:extLst>
          </p:cNvPr>
          <p:cNvPicPr>
            <a:picLocks noChangeAspect="1"/>
          </p:cNvPicPr>
          <p:nvPr/>
        </p:nvPicPr>
        <p:blipFill>
          <a:blip r:embed="rId101"/>
          <a:srcRect l="10594" t="14073" r="57737" b="63069"/>
          <a:stretch>
            <a:fillRect/>
          </a:stretch>
        </p:blipFill>
        <p:spPr>
          <a:xfrm>
            <a:off x="8977841" y="2198165"/>
            <a:ext cx="1791131" cy="105330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5" name="dataset_visualization.png" descr="dataset_visualization.png">
            <a:extLst>
              <a:ext uri="{FF2B5EF4-FFF2-40B4-BE49-F238E27FC236}">
                <a16:creationId xmlns:a16="http://schemas.microsoft.com/office/drawing/2014/main" id="{1C5BB9B0-F280-C973-1869-ABB8B771D34E}"/>
              </a:ext>
            </a:extLst>
          </p:cNvPr>
          <p:cNvPicPr>
            <a:picLocks noChangeAspect="1"/>
          </p:cNvPicPr>
          <p:nvPr/>
        </p:nvPicPr>
        <p:blipFill>
          <a:blip r:embed="rId101"/>
          <a:srcRect l="10594" t="14073" r="57737" b="63069"/>
          <a:stretch>
            <a:fillRect/>
          </a:stretch>
        </p:blipFill>
        <p:spPr>
          <a:xfrm>
            <a:off x="4974701" y="4850835"/>
            <a:ext cx="1791131" cy="105330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7" name="Graphic 6" descr="Idea with solid fill">
            <a:extLst>
              <a:ext uri="{FF2B5EF4-FFF2-40B4-BE49-F238E27FC236}">
                <a16:creationId xmlns:a16="http://schemas.microsoft.com/office/drawing/2014/main" id="{3461C340-B325-E6B2-ED80-3DFC231EF39F}"/>
              </a:ext>
            </a:extLst>
          </p:cNvPr>
          <p:cNvPicPr>
            <a:picLocks noChangeAspect="1"/>
          </p:cNvPicPr>
          <p:nvPr/>
        </p:nvPicPr>
        <p:blipFill>
          <a:blip r:embed="rId102">
            <a:extLst>
              <a:ext uri="{96DAC541-7B7A-43D3-8B79-37D633B846F1}">
                <asvg:svgBlip xmlns:asvg="http://schemas.microsoft.com/office/drawing/2016/SVG/main" r:embed="rId103"/>
              </a:ext>
            </a:extLst>
          </a:blip>
          <a:stretch>
            <a:fillRect/>
          </a:stretch>
        </p:blipFill>
        <p:spPr>
          <a:xfrm>
            <a:off x="578234" y="5307232"/>
            <a:ext cx="914400" cy="91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8AAE1E-B3FC-58C5-B5DF-36D2B96AF26D}"/>
              </a:ext>
            </a:extLst>
          </p:cNvPr>
          <p:cNvSpPr txBox="1"/>
          <p:nvPr/>
        </p:nvSpPr>
        <p:spPr>
          <a:xfrm>
            <a:off x="363071" y="5045536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Learnable!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C5B0FB2-462B-0B74-81E6-17458D0CFCBA}"/>
              </a:ext>
            </a:extLst>
          </p:cNvPr>
          <p:cNvCxnSpPr>
            <a:cxnSpLocks/>
          </p:cNvCxnSpPr>
          <p:nvPr/>
        </p:nvCxnSpPr>
        <p:spPr>
          <a:xfrm flipV="1">
            <a:off x="1297577" y="5615899"/>
            <a:ext cx="1398440" cy="66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6C6F638-E0DF-2E24-5F0D-103C332DA1DA}"/>
              </a:ext>
            </a:extLst>
          </p:cNvPr>
          <p:cNvSpPr txBox="1"/>
          <p:nvPr/>
        </p:nvSpPr>
        <p:spPr>
          <a:xfrm>
            <a:off x="2378580" y="3083266"/>
            <a:ext cx="1266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/>
              <a:t>Gaussian Noise</a:t>
            </a:r>
          </a:p>
        </p:txBody>
      </p:sp>
    </p:spTree>
    <p:extLst>
      <p:ext uri="{BB962C8B-B14F-4D97-AF65-F5344CB8AC3E}">
        <p14:creationId xmlns:p14="http://schemas.microsoft.com/office/powerpoint/2010/main" val="3394129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 animBg="1"/>
      <p:bldP spid="139" grpId="0" animBg="1"/>
      <p:bldP spid="141" grpId="0"/>
      <p:bldP spid="142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9DCEE-63FB-45FE-B844-AFE0A06F3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471" y="360962"/>
            <a:ext cx="8953827" cy="650329"/>
          </a:xfrm>
        </p:spPr>
        <p:txBody>
          <a:bodyPr>
            <a:normAutofit/>
          </a:bodyPr>
          <a:lstStyle/>
          <a:p>
            <a:r>
              <a:rPr lang="en-CA" sz="2400" dirty="0"/>
              <a:t>Generative Models: Discrete VAE and RBM prior</a:t>
            </a:r>
          </a:p>
        </p:txBody>
      </p:sp>
      <p:sp>
        <p:nvSpPr>
          <p:cNvPr id="148" name="Text Placeholder 3">
            <a:extLst>
              <a:ext uri="{FF2B5EF4-FFF2-40B4-BE49-F238E27FC236}">
                <a16:creationId xmlns:a16="http://schemas.microsoft.com/office/drawing/2014/main" id="{34555EDD-188B-5F3C-1AB5-419151E4D17B}"/>
              </a:ext>
            </a:extLst>
          </p:cNvPr>
          <p:cNvSpPr txBox="1">
            <a:spLocks/>
          </p:cNvSpPr>
          <p:nvPr/>
        </p:nvSpPr>
        <p:spPr>
          <a:xfrm>
            <a:off x="7619042" y="1480697"/>
            <a:ext cx="3683819" cy="30933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Discretize latent space using a Restricted Boltzmann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Possible to estimate the gradient of the Evidence Lower Bound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Gumbel trick allows backpropagation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Expressive, learnable prior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Much more powerful than traditional VAE but much slower to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needs MCMC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6EA519-C830-BC6B-6107-673EAF17DFDA}"/>
              </a:ext>
            </a:extLst>
          </p:cNvPr>
          <p:cNvSpPr txBox="1"/>
          <p:nvPr/>
        </p:nvSpPr>
        <p:spPr>
          <a:xfrm>
            <a:off x="10384907" y="-43218"/>
            <a:ext cx="18569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defRPr/>
            </a:pPr>
            <a:r>
              <a:rPr lang="en-CA" sz="2400" dirty="0">
                <a:solidFill>
                  <a:sysClr val="windowText" lastClr="000000"/>
                </a:solidFill>
                <a:hlinkClick r:id="rId4"/>
              </a:rPr>
              <a:t>1805.07349</a:t>
            </a:r>
            <a:endParaRPr lang="en-CA" sz="2400" dirty="0">
              <a:solidFill>
                <a:sysClr val="windowText" lastClr="000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BBB5667-B194-C2A8-AD03-5AEC30F391AB}"/>
              </a:ext>
            </a:extLst>
          </p:cNvPr>
          <p:cNvGrpSpPr/>
          <p:nvPr/>
        </p:nvGrpSpPr>
        <p:grpSpPr>
          <a:xfrm>
            <a:off x="773224" y="1355783"/>
            <a:ext cx="1079073" cy="2039629"/>
            <a:chOff x="669653" y="1653937"/>
            <a:chExt cx="630000" cy="18712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E9348259-7660-C248-6A09-1F2910A4DA6B}"/>
                    </a:ext>
                  </a:extLst>
                </p14:cNvPr>
                <p14:cNvContentPartPr/>
                <p14:nvPr/>
              </p14:nvContentPartPr>
              <p14:xfrm>
                <a:off x="670733" y="1674817"/>
                <a:ext cx="360" cy="185040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E9348259-7660-C248-6A09-1F2910A4DA6B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61733" y="1666559"/>
                  <a:ext cx="18000" cy="186658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4EFD3B00-8B08-D750-7809-FDED204D456A}"/>
                    </a:ext>
                  </a:extLst>
                </p14:cNvPr>
                <p14:cNvContentPartPr/>
                <p14:nvPr/>
              </p14:nvContentPartPr>
              <p14:xfrm>
                <a:off x="669653" y="1653937"/>
                <a:ext cx="619920" cy="61992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4EFD3B00-8B08-D750-7809-FDED204D456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64399" y="1645685"/>
                  <a:ext cx="630217" cy="6360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810243DF-0808-55E7-72F5-9C100BC567A5}"/>
                    </a:ext>
                  </a:extLst>
                </p14:cNvPr>
                <p14:cNvContentPartPr/>
                <p14:nvPr/>
              </p14:nvContentPartPr>
              <p14:xfrm>
                <a:off x="1299293" y="2286817"/>
                <a:ext cx="360" cy="67536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810243DF-0808-55E7-72F5-9C100BC567A5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290293" y="2278561"/>
                  <a:ext cx="18000" cy="691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73ABEE51-13E1-6A9D-3356-29F9A4A1A2E9}"/>
                    </a:ext>
                  </a:extLst>
                </p14:cNvPr>
                <p14:cNvContentPartPr/>
                <p14:nvPr/>
              </p14:nvContentPartPr>
              <p14:xfrm>
                <a:off x="697013" y="2962177"/>
                <a:ext cx="602280" cy="56160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73ABEE51-13E1-6A9D-3356-29F9A4A1A2E9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91758" y="2953923"/>
                  <a:ext cx="612581" cy="577778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4FD08A38-0E67-A21C-E3AA-8427C6F88AFB}"/>
                  </a:ext>
                </a:extLst>
              </p14:cNvPr>
              <p14:cNvContentPartPr/>
              <p14:nvPr/>
            </p14:nvContentPartPr>
            <p14:xfrm>
              <a:off x="462920" y="1309483"/>
              <a:ext cx="78085" cy="134589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4FD08A38-0E67-A21C-E3AA-8427C6F88AFB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53924" y="1300486"/>
                <a:ext cx="95717" cy="1522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D1244BCB-5DFF-87EB-A490-56606ACA8A2D}"/>
                  </a:ext>
                </a:extLst>
              </p14:cNvPr>
              <p14:cNvContentPartPr/>
              <p14:nvPr/>
            </p14:nvContentPartPr>
            <p14:xfrm>
              <a:off x="489209" y="1324394"/>
              <a:ext cx="34531" cy="117716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D1244BCB-5DFF-87EB-A490-56606ACA8A2D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80217" y="1315422"/>
                <a:ext cx="52156" cy="1353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0DCC87AC-28B6-E6DC-99CA-796BBEDC8C22}"/>
                  </a:ext>
                </a:extLst>
              </p14:cNvPr>
              <p14:cNvContentPartPr/>
              <p14:nvPr/>
            </p14:nvContentPartPr>
            <p14:xfrm>
              <a:off x="557485" y="1403655"/>
              <a:ext cx="15696" cy="6906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0DCC87AC-28B6-E6DC-99CA-796BBEDC8C22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48567" y="1394663"/>
                <a:ext cx="33176" cy="8668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9269D5E2-F1BA-1703-7655-5C259EBA5806}"/>
                  </a:ext>
                </a:extLst>
              </p14:cNvPr>
              <p14:cNvContentPartPr/>
              <p14:nvPr/>
            </p14:nvContentPartPr>
            <p14:xfrm>
              <a:off x="440162" y="1610443"/>
              <a:ext cx="77300" cy="108299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9269D5E2-F1BA-1703-7655-5C259EBA5806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31215" y="1601448"/>
                <a:ext cx="94836" cy="1259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84B60A31-29C5-7279-6A2F-BD8A7EE2CFA0}"/>
                  </a:ext>
                </a:extLst>
              </p14:cNvPr>
              <p14:cNvContentPartPr/>
              <p14:nvPr/>
            </p14:nvContentPartPr>
            <p14:xfrm>
              <a:off x="442123" y="1628101"/>
              <a:ext cx="47087" cy="57681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84B60A31-29C5-7279-6A2F-BD8A7EE2CFA0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33068" y="1619088"/>
                <a:ext cx="64835" cy="753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09C59FFA-456D-A1F2-3302-D5446C8B5E7A}"/>
                  </a:ext>
                </a:extLst>
              </p14:cNvPr>
              <p14:cNvContentPartPr/>
              <p14:nvPr/>
            </p14:nvContentPartPr>
            <p14:xfrm>
              <a:off x="524918" y="1658315"/>
              <a:ext cx="53757" cy="126741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09C59FFA-456D-A1F2-3302-D5446C8B5E7A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515898" y="1649314"/>
                <a:ext cx="71435" cy="144384"/>
              </a:xfrm>
              <a:prstGeom prst="rect">
                <a:avLst/>
              </a:prstGeom>
            </p:spPr>
          </p:pic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E945AC5C-EDE3-069A-3D06-F642CF9AD6E1}"/>
              </a:ext>
            </a:extLst>
          </p:cNvPr>
          <p:cNvGrpSpPr/>
          <p:nvPr/>
        </p:nvGrpSpPr>
        <p:grpSpPr>
          <a:xfrm>
            <a:off x="464881" y="3141539"/>
            <a:ext cx="165683" cy="226605"/>
            <a:chOff x="390653" y="3322177"/>
            <a:chExt cx="152007" cy="207902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582ED175-D193-DF4E-2CC6-B14E9EADA237}"/>
                    </a:ext>
                  </a:extLst>
                </p14:cNvPr>
                <p14:cNvContentPartPr/>
                <p14:nvPr/>
              </p14:nvContentPartPr>
              <p14:xfrm>
                <a:off x="390653" y="3325777"/>
                <a:ext cx="64800" cy="14832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582ED175-D193-DF4E-2CC6-B14E9EADA237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82388" y="3317537"/>
                  <a:ext cx="81000" cy="1644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B41FFB6D-CF47-8867-41B1-388176CA0EB3}"/>
                    </a:ext>
                  </a:extLst>
                </p14:cNvPr>
                <p14:cNvContentPartPr/>
                <p14:nvPr/>
              </p14:nvContentPartPr>
              <p14:xfrm>
                <a:off x="402893" y="3322177"/>
                <a:ext cx="58320" cy="13140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B41FFB6D-CF47-8867-41B1-388176CA0EB3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94656" y="3313902"/>
                  <a:ext cx="74465" cy="14761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98706120-359E-3944-C593-1EB9D4006BE0}"/>
                    </a:ext>
                  </a:extLst>
                </p14:cNvPr>
                <p14:cNvContentPartPr/>
                <p14:nvPr/>
              </p14:nvContentPartPr>
              <p14:xfrm>
                <a:off x="470300" y="3438639"/>
                <a:ext cx="72360" cy="9144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98706120-359E-3944-C593-1EB9D4006BE0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462077" y="3430386"/>
                  <a:ext cx="88477" cy="10761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BD20AA0-09EA-08B1-D600-9CC901B0D089}"/>
              </a:ext>
            </a:extLst>
          </p:cNvPr>
          <p:cNvGrpSpPr/>
          <p:nvPr/>
        </p:nvGrpSpPr>
        <p:grpSpPr>
          <a:xfrm>
            <a:off x="850693" y="2216096"/>
            <a:ext cx="837747" cy="260153"/>
            <a:chOff x="744620" y="2473119"/>
            <a:chExt cx="768600" cy="238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8D5AA4E1-85E1-EE9F-29DC-A923AE3A29A1}"/>
                    </a:ext>
                  </a:extLst>
                </p14:cNvPr>
                <p14:cNvContentPartPr/>
                <p14:nvPr/>
              </p14:nvContentPartPr>
              <p14:xfrm>
                <a:off x="764780" y="2479959"/>
                <a:ext cx="21600" cy="18288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8D5AA4E1-85E1-EE9F-29DC-A923AE3A29A1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756472" y="2471706"/>
                  <a:ext cx="37883" cy="19905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CBD04AB8-3FAF-5CFA-B901-7BC6EC5A7A3A}"/>
                    </a:ext>
                  </a:extLst>
                </p14:cNvPr>
                <p14:cNvContentPartPr/>
                <p14:nvPr/>
              </p14:nvContentPartPr>
              <p14:xfrm>
                <a:off x="744620" y="2473119"/>
                <a:ext cx="100440" cy="3312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CBD04AB8-3FAF-5CFA-B901-7BC6EC5A7A3A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736360" y="2464921"/>
                  <a:ext cx="116629" cy="491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80A9E942-29E2-BD3E-4457-F843433D02B2}"/>
                    </a:ext>
                  </a:extLst>
                </p14:cNvPr>
                <p14:cNvContentPartPr/>
                <p14:nvPr/>
              </p14:nvContentPartPr>
              <p14:xfrm>
                <a:off x="749660" y="2554119"/>
                <a:ext cx="104040" cy="2160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80A9E942-29E2-BD3E-4457-F843433D02B2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741429" y="2545937"/>
                  <a:ext cx="120173" cy="376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923EFCE5-979B-4138-88D9-79E573137407}"/>
                    </a:ext>
                  </a:extLst>
                </p14:cNvPr>
                <p14:cNvContentPartPr/>
                <p14:nvPr/>
              </p14:nvContentPartPr>
              <p14:xfrm>
                <a:off x="744980" y="2613159"/>
                <a:ext cx="109800" cy="2700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923EFCE5-979B-4138-88D9-79E573137407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736712" y="2604927"/>
                  <a:ext cx="126005" cy="431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9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FC904EEF-E7ED-3C8D-17E2-093981A96300}"/>
                    </a:ext>
                  </a:extLst>
                </p14:cNvPr>
                <p14:cNvContentPartPr/>
                <p14:nvPr/>
              </p14:nvContentPartPr>
              <p14:xfrm>
                <a:off x="829220" y="2506959"/>
                <a:ext cx="150120" cy="18468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FC904EEF-E7ED-3C8D-17E2-093981A96300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820953" y="2498714"/>
                  <a:ext cx="166322" cy="20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58C0B403-F03F-D5DF-37F2-2701C72E6526}"/>
                    </a:ext>
                  </a:extLst>
                </p14:cNvPr>
                <p14:cNvContentPartPr/>
                <p14:nvPr/>
              </p14:nvContentPartPr>
              <p14:xfrm>
                <a:off x="976820" y="2514519"/>
                <a:ext cx="69120" cy="1479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58C0B403-F03F-D5DF-37F2-2701C72E6526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968552" y="2506262"/>
                  <a:ext cx="85325" cy="1641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17612581-8E96-F799-D2A5-82D5BB51A3CF}"/>
                    </a:ext>
                  </a:extLst>
                </p14:cNvPr>
                <p14:cNvContentPartPr/>
                <p14:nvPr/>
              </p14:nvContentPartPr>
              <p14:xfrm>
                <a:off x="1074740" y="2502639"/>
                <a:ext cx="64800" cy="12528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17612581-8E96-F799-D2A5-82D5BB51A3CF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1066517" y="2494397"/>
                  <a:ext cx="80918" cy="14143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165D69D4-A6D1-21B3-633F-BC3993EE88F3}"/>
                    </a:ext>
                  </a:extLst>
                </p14:cNvPr>
                <p14:cNvContentPartPr/>
                <p14:nvPr/>
              </p14:nvContentPartPr>
              <p14:xfrm>
                <a:off x="1173380" y="2530359"/>
                <a:ext cx="30960" cy="14544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165D69D4-A6D1-21B3-633F-BC3993EE88F3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1165146" y="2522114"/>
                  <a:ext cx="47099" cy="16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618DA045-62D4-1695-2028-ECEE362AAFA1}"/>
                    </a:ext>
                  </a:extLst>
                </p14:cNvPr>
                <p14:cNvContentPartPr/>
                <p14:nvPr/>
              </p14:nvContentPartPr>
              <p14:xfrm>
                <a:off x="1183460" y="2527479"/>
                <a:ext cx="79200" cy="16704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618DA045-62D4-1695-2028-ECEE362AAFA1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1175141" y="2519210"/>
                  <a:ext cx="95506" cy="18324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511E7E59-546A-2BC5-6467-2DE93F6B6468}"/>
                    </a:ext>
                  </a:extLst>
                </p14:cNvPr>
                <p14:cNvContentPartPr/>
                <p14:nvPr/>
              </p14:nvContentPartPr>
              <p14:xfrm>
                <a:off x="1270220" y="2527839"/>
                <a:ext cx="27360" cy="13032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511E7E59-546A-2BC5-6467-2DE93F6B6468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1261879" y="2519612"/>
                  <a:ext cx="43709" cy="14644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A8953C88-4721-ECB3-83EE-CF78F4420826}"/>
                    </a:ext>
                  </a:extLst>
                </p14:cNvPr>
                <p14:cNvContentPartPr/>
                <p14:nvPr/>
              </p14:nvContentPartPr>
              <p14:xfrm>
                <a:off x="1260140" y="2524959"/>
                <a:ext cx="113040" cy="8928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A8953C88-4721-ECB3-83EE-CF78F4420826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1251877" y="2516692"/>
                  <a:ext cx="129236" cy="10548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B455679D-B0A4-3BBE-1E38-78508828D1DB}"/>
                    </a:ext>
                  </a:extLst>
                </p14:cNvPr>
                <p14:cNvContentPartPr/>
                <p14:nvPr/>
              </p14:nvContentPartPr>
              <p14:xfrm>
                <a:off x="1288580" y="2564919"/>
                <a:ext cx="136800" cy="1076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B455679D-B0A4-3BBE-1E38-78508828D1DB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1280319" y="2556664"/>
                  <a:ext cx="152991" cy="12381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9E6E1A81-C8A6-DE13-0BD5-C6AC48EA63E3}"/>
                    </a:ext>
                  </a:extLst>
                </p14:cNvPr>
                <p14:cNvContentPartPr/>
                <p14:nvPr/>
              </p14:nvContentPartPr>
              <p14:xfrm>
                <a:off x="1399460" y="2510919"/>
                <a:ext cx="113760" cy="20088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9E6E1A81-C8A6-DE13-0BD5-C6AC48EA63E3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1391193" y="2502673"/>
                  <a:ext cx="129964" cy="217043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5D6094D6-BFBF-5230-7EBB-AAEAE8C71613}"/>
              </a:ext>
            </a:extLst>
          </p:cNvPr>
          <p:cNvSpPr/>
          <p:nvPr/>
        </p:nvSpPr>
        <p:spPr>
          <a:xfrm>
            <a:off x="1901174" y="1814596"/>
            <a:ext cx="269589" cy="12362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BA99C6C-9383-F162-AF5C-4DD19B95F8DD}"/>
              </a:ext>
            </a:extLst>
          </p:cNvPr>
          <p:cNvSpPr/>
          <p:nvPr/>
        </p:nvSpPr>
        <p:spPr>
          <a:xfrm>
            <a:off x="2458750" y="2966400"/>
            <a:ext cx="269589" cy="123623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3234CFD-0D2D-2F03-06A1-4D3A796C57B0}"/>
              </a:ext>
            </a:extLst>
          </p:cNvPr>
          <p:cNvGrpSpPr/>
          <p:nvPr/>
        </p:nvGrpSpPr>
        <p:grpSpPr>
          <a:xfrm>
            <a:off x="2564249" y="3476051"/>
            <a:ext cx="68276" cy="278988"/>
            <a:chOff x="2316740" y="3629079"/>
            <a:chExt cx="62640" cy="2559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EDD3324D-DEF7-E5EB-417E-7E1388D2D54C}"/>
                    </a:ext>
                  </a:extLst>
                </p14:cNvPr>
                <p14:cNvContentPartPr/>
                <p14:nvPr/>
              </p14:nvContentPartPr>
              <p14:xfrm>
                <a:off x="2329700" y="3697479"/>
                <a:ext cx="49680" cy="18756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EDD3324D-DEF7-E5EB-417E-7E1388D2D54C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2321420" y="3689224"/>
                  <a:ext cx="65909" cy="2037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A57B40AB-5198-FE18-5360-4C64132CB19F}"/>
                    </a:ext>
                  </a:extLst>
                </p14:cNvPr>
                <p14:cNvContentPartPr/>
                <p14:nvPr/>
              </p14:nvContentPartPr>
              <p14:xfrm>
                <a:off x="2316740" y="3653559"/>
                <a:ext cx="3240" cy="684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A57B40AB-5198-FE18-5360-4C64132CB19F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2308640" y="3645416"/>
                  <a:ext cx="19116" cy="2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B6F245A7-4F43-B575-6892-141BDAD91165}"/>
                    </a:ext>
                  </a:extLst>
                </p14:cNvPr>
                <p14:cNvContentPartPr/>
                <p14:nvPr/>
              </p14:nvContentPartPr>
              <p14:xfrm>
                <a:off x="2325020" y="3629079"/>
                <a:ext cx="48960" cy="38520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B6F245A7-4F43-B575-6892-141BDAD91165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316805" y="3620848"/>
                  <a:ext cx="65061" cy="54652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63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BE0E42CB-6BCB-C556-EAC5-CC20A5C501C4}"/>
                  </a:ext>
                </a:extLst>
              </p14:cNvPr>
              <p14:cNvContentPartPr/>
              <p14:nvPr/>
            </p14:nvContentPartPr>
            <p14:xfrm>
              <a:off x="2421028" y="2691277"/>
              <a:ext cx="785" cy="1177"/>
            </p14:xfrm>
          </p:contentPart>
        </mc:Choice>
        <mc:Fallback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BE0E42CB-6BCB-C556-EAC5-CC20A5C501C4}"/>
                  </a:ext>
                </a:extLst>
              </p:cNvPr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2401403" y="2676564"/>
                <a:ext cx="39643" cy="30308"/>
              </a:xfrm>
              <a:prstGeom prst="rect">
                <a:avLst/>
              </a:prstGeom>
            </p:spPr>
          </p:pic>
        </mc:Fallback>
      </mc:AlternateContent>
      <p:grpSp>
        <p:nvGrpSpPr>
          <p:cNvPr id="40" name="Group 39">
            <a:extLst>
              <a:ext uri="{FF2B5EF4-FFF2-40B4-BE49-F238E27FC236}">
                <a16:creationId xmlns:a16="http://schemas.microsoft.com/office/drawing/2014/main" id="{C10BC866-E369-EE8E-49CF-56004312B129}"/>
              </a:ext>
            </a:extLst>
          </p:cNvPr>
          <p:cNvGrpSpPr/>
          <p:nvPr/>
        </p:nvGrpSpPr>
        <p:grpSpPr>
          <a:xfrm>
            <a:off x="3365232" y="2701085"/>
            <a:ext cx="164411" cy="153816"/>
            <a:chOff x="3156620" y="2918079"/>
            <a:chExt cx="150840" cy="141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351DC367-A79E-DC75-68EE-D6B0CFD7A048}"/>
                    </a:ext>
                  </a:extLst>
                </p14:cNvPr>
                <p14:cNvContentPartPr/>
                <p14:nvPr/>
              </p14:nvContentPartPr>
              <p14:xfrm>
                <a:off x="3156620" y="2972079"/>
                <a:ext cx="112320" cy="8712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351DC367-A79E-DC75-68EE-D6B0CFD7A048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3148361" y="2963860"/>
                  <a:ext cx="128507" cy="10322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7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538C02B0-7474-1E4F-46BA-968E8305F259}"/>
                    </a:ext>
                  </a:extLst>
                </p14:cNvPr>
                <p14:cNvContentPartPr/>
                <p14:nvPr/>
              </p14:nvContentPartPr>
              <p14:xfrm>
                <a:off x="3161300" y="2918079"/>
                <a:ext cx="146160" cy="25200"/>
              </p14:xfrm>
            </p:contentPart>
          </mc:Choice>
          <mc:Fallback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538C02B0-7474-1E4F-46BA-968E8305F259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153070" y="2909897"/>
                  <a:ext cx="162290" cy="41236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1D42106-019A-199B-BAE4-B82EBAD30F39}"/>
              </a:ext>
            </a:extLst>
          </p:cNvPr>
          <p:cNvGrpSpPr/>
          <p:nvPr/>
        </p:nvGrpSpPr>
        <p:grpSpPr>
          <a:xfrm>
            <a:off x="2586221" y="2247488"/>
            <a:ext cx="424563" cy="689817"/>
            <a:chOff x="2336900" y="2501919"/>
            <a:chExt cx="389520" cy="6328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9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D0883D6A-8C64-9FA5-575F-ECC9D10AD8D8}"/>
                    </a:ext>
                  </a:extLst>
                </p14:cNvPr>
                <p14:cNvContentPartPr/>
                <p14:nvPr/>
              </p14:nvContentPartPr>
              <p14:xfrm>
                <a:off x="2336900" y="2660679"/>
                <a:ext cx="369720" cy="47412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D0883D6A-8C64-9FA5-575F-ECC9D10AD8D8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2320365" y="2644171"/>
                  <a:ext cx="402459" cy="50680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1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06CFBB4C-1A2B-98E9-3AF4-6BEEC7548FE7}"/>
                    </a:ext>
                  </a:extLst>
                </p14:cNvPr>
                <p14:cNvContentPartPr/>
                <p14:nvPr/>
              </p14:nvContentPartPr>
              <p14:xfrm>
                <a:off x="2615180" y="2501919"/>
                <a:ext cx="2520" cy="6480"/>
              </p14:xfrm>
            </p:contentPart>
          </mc:Choice>
          <mc:Fallback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06CFBB4C-1A2B-98E9-3AF4-6BEEC7548FE7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2599430" y="2485719"/>
                  <a:ext cx="33705" cy="385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0A095DC2-040E-033B-D16A-0A12653A771C}"/>
                    </a:ext>
                  </a:extLst>
                </p14:cNvPr>
                <p14:cNvContentPartPr/>
                <p14:nvPr/>
              </p14:nvContentPartPr>
              <p14:xfrm>
                <a:off x="2586380" y="2513079"/>
                <a:ext cx="140040" cy="27504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0A095DC2-040E-033B-D16A-0A12653A771C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2569866" y="2496550"/>
                  <a:ext cx="172738" cy="30776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8EEF65A-9445-61AF-353B-0BF9C8E55DE6}"/>
              </a:ext>
            </a:extLst>
          </p:cNvPr>
          <p:cNvGrpSpPr/>
          <p:nvPr/>
        </p:nvGrpSpPr>
        <p:grpSpPr>
          <a:xfrm flipH="1">
            <a:off x="4415615" y="1317778"/>
            <a:ext cx="941045" cy="2039629"/>
            <a:chOff x="669653" y="1653937"/>
            <a:chExt cx="630000" cy="18712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7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99CDC619-1DBB-CD14-805A-ADA8A565C85F}"/>
                    </a:ext>
                  </a:extLst>
                </p14:cNvPr>
                <p14:cNvContentPartPr/>
                <p14:nvPr/>
              </p14:nvContentPartPr>
              <p14:xfrm>
                <a:off x="670733" y="1674817"/>
                <a:ext cx="360" cy="185040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99CDC619-1DBB-CD14-805A-ADA8A565C85F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661733" y="1666559"/>
                  <a:ext cx="18000" cy="186658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7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1FE96AC7-744F-4D94-4227-D932810C87F8}"/>
                    </a:ext>
                  </a:extLst>
                </p14:cNvPr>
                <p14:cNvContentPartPr/>
                <p14:nvPr/>
              </p14:nvContentPartPr>
              <p14:xfrm>
                <a:off x="669653" y="1653937"/>
                <a:ext cx="619920" cy="61992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1FE96AC7-744F-4D94-4227-D932810C87F8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663630" y="1645685"/>
                  <a:ext cx="631726" cy="6360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9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B4B1DF1F-9EA2-12A6-8602-44537629003B}"/>
                    </a:ext>
                  </a:extLst>
                </p14:cNvPr>
                <p14:cNvContentPartPr/>
                <p14:nvPr/>
              </p14:nvContentPartPr>
              <p14:xfrm>
                <a:off x="1299293" y="2286817"/>
                <a:ext cx="360" cy="67536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B4B1DF1F-9EA2-12A6-8602-44537629003B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1290293" y="2278561"/>
                  <a:ext cx="18000" cy="691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1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37E37A7E-2A3C-BD5B-9087-A55AA847307E}"/>
                    </a:ext>
                  </a:extLst>
                </p14:cNvPr>
                <p14:cNvContentPartPr/>
                <p14:nvPr/>
              </p14:nvContentPartPr>
              <p14:xfrm>
                <a:off x="697013" y="2962177"/>
                <a:ext cx="602280" cy="56160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37E37A7E-2A3C-BD5B-9087-A55AA847307E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690985" y="2953923"/>
                  <a:ext cx="614094" cy="577778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8A95E53-FDDA-D9F8-6E8A-815BC7A0C5A1}"/>
              </a:ext>
            </a:extLst>
          </p:cNvPr>
          <p:cNvGrpSpPr/>
          <p:nvPr/>
        </p:nvGrpSpPr>
        <p:grpSpPr>
          <a:xfrm>
            <a:off x="4497749" y="2202163"/>
            <a:ext cx="836961" cy="210320"/>
            <a:chOff x="4090651" y="2460336"/>
            <a:chExt cx="767880" cy="1929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3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30AB5823-2441-0159-8BA3-87F61A9967D2}"/>
                    </a:ext>
                  </a:extLst>
                </p14:cNvPr>
                <p14:cNvContentPartPr/>
                <p14:nvPr/>
              </p14:nvContentPartPr>
              <p14:xfrm>
                <a:off x="4106491" y="2467896"/>
                <a:ext cx="18000" cy="173880"/>
              </p14:xfrm>
            </p:contentPart>
          </mc:Choice>
          <mc:Fallback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30AB5823-2441-0159-8BA3-87F61A9967D2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098000" y="2459632"/>
                  <a:ext cx="34642" cy="19007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5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498236F1-8046-D38C-D7F1-94B9E73E9D24}"/>
                    </a:ext>
                  </a:extLst>
                </p14:cNvPr>
                <p14:cNvContentPartPr/>
                <p14:nvPr/>
              </p14:nvContentPartPr>
              <p14:xfrm>
                <a:off x="4090651" y="2478696"/>
                <a:ext cx="92520" cy="174600"/>
              </p14:xfrm>
            </p:contentPart>
          </mc:Choice>
          <mc:Fallback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498236F1-8046-D38C-D7F1-94B9E73E9D24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082390" y="2470429"/>
                  <a:ext cx="108711" cy="19080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7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17608460-9A62-8716-254A-1C7EF47AD584}"/>
                    </a:ext>
                  </a:extLst>
                </p14:cNvPr>
                <p14:cNvContentPartPr/>
                <p14:nvPr/>
              </p14:nvContentPartPr>
              <p14:xfrm>
                <a:off x="4202251" y="2480136"/>
                <a:ext cx="39960" cy="122400"/>
              </p14:xfrm>
            </p:contentPart>
          </mc:Choice>
          <mc:Fallback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17608460-9A62-8716-254A-1C7EF47AD584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193995" y="2471866"/>
                  <a:ext cx="56142" cy="13861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9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C3805119-7652-A967-D9B2-AAFB0FF95B5D}"/>
                    </a:ext>
                  </a:extLst>
                </p14:cNvPr>
                <p14:cNvContentPartPr/>
                <p14:nvPr/>
              </p14:nvContentPartPr>
              <p14:xfrm>
                <a:off x="4184611" y="2460336"/>
                <a:ext cx="109800" cy="6696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C3805119-7652-A967-D9B2-AAFB0FF95B5D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4176368" y="2452049"/>
                  <a:ext cx="125957" cy="8320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1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8DC6CEA4-4B42-EC32-5F02-57315470BC21}"/>
                    </a:ext>
                  </a:extLst>
                </p14:cNvPr>
                <p14:cNvContentPartPr/>
                <p14:nvPr/>
              </p14:nvContentPartPr>
              <p14:xfrm>
                <a:off x="4169491" y="2605416"/>
                <a:ext cx="120960" cy="648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8DC6CEA4-4B42-EC32-5F02-57315470BC21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161229" y="2597316"/>
                  <a:ext cx="137154" cy="223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3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CEC9F655-AD3D-2F1C-5140-911D3D712C12}"/>
                    </a:ext>
                  </a:extLst>
                </p14:cNvPr>
                <p14:cNvContentPartPr/>
                <p14:nvPr/>
              </p14:nvContentPartPr>
              <p14:xfrm>
                <a:off x="4308811" y="2485176"/>
                <a:ext cx="79200" cy="12168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CEC9F655-AD3D-2F1C-5140-911D3D712C12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300561" y="2476910"/>
                  <a:ext cx="95370" cy="1378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5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E34A5348-93EA-28F9-3BBB-1249E90AF2C1}"/>
                    </a:ext>
                  </a:extLst>
                </p14:cNvPr>
                <p14:cNvContentPartPr/>
                <p14:nvPr/>
              </p14:nvContentPartPr>
              <p14:xfrm>
                <a:off x="4427971" y="2474376"/>
                <a:ext cx="58680" cy="10728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E34A5348-93EA-28F9-3BBB-1249E90AF2C1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419683" y="2466124"/>
                  <a:ext cx="74925" cy="12345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7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31DEDE89-4F7B-EAC5-2BB1-1BF2845E80D6}"/>
                    </a:ext>
                  </a:extLst>
                </p14:cNvPr>
                <p14:cNvContentPartPr/>
                <p14:nvPr/>
              </p14:nvContentPartPr>
              <p14:xfrm>
                <a:off x="4533091" y="2466816"/>
                <a:ext cx="20160" cy="12996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31DEDE89-4F7B-EAC5-2BB1-1BF2845E80D6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4524962" y="2458570"/>
                  <a:ext cx="36093" cy="14612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9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39E00D73-23F7-C4DC-FB60-912DBC55B4B1}"/>
                    </a:ext>
                  </a:extLst>
                </p14:cNvPr>
                <p14:cNvContentPartPr/>
                <p14:nvPr/>
              </p14:nvContentPartPr>
              <p14:xfrm>
                <a:off x="4513291" y="2471856"/>
                <a:ext cx="99360" cy="127440"/>
              </p14:xfrm>
            </p:contentPart>
          </mc:Choice>
          <mc:Fallback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39E00D73-23F7-C4DC-FB60-912DBC55B4B1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4505011" y="2463602"/>
                  <a:ext cx="115589" cy="14361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1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3B326D9E-4A0C-05E4-2FEB-E6D996D680C9}"/>
                    </a:ext>
                  </a:extLst>
                </p14:cNvPr>
                <p14:cNvContentPartPr/>
                <p14:nvPr/>
              </p14:nvContentPartPr>
              <p14:xfrm>
                <a:off x="4636771" y="2494176"/>
                <a:ext cx="23040" cy="93600"/>
              </p14:xfrm>
            </p:contentPart>
          </mc:Choice>
          <mc:Fallback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3B326D9E-4A0C-05E4-2FEB-E6D996D680C9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4628542" y="2485937"/>
                  <a:ext cx="39168" cy="1097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3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8082E95C-FCA1-9A7B-DCAF-304DF3F3EFA5}"/>
                    </a:ext>
                  </a:extLst>
                </p14:cNvPr>
                <p14:cNvContentPartPr/>
                <p14:nvPr/>
              </p14:nvContentPartPr>
              <p14:xfrm>
                <a:off x="4647211" y="2480856"/>
                <a:ext cx="67680" cy="14040"/>
              </p14:xfrm>
            </p:contentPart>
          </mc:Choice>
          <mc:Fallback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8082E95C-FCA1-9A7B-DCAF-304DF3F3EFA5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4638957" y="2472499"/>
                  <a:ext cx="83857" cy="304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5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BBC3D565-EC09-9347-CD0A-68249B6C892F}"/>
                    </a:ext>
                  </a:extLst>
                </p14:cNvPr>
                <p14:cNvContentPartPr/>
                <p14:nvPr/>
              </p14:nvContentPartPr>
              <p14:xfrm>
                <a:off x="4652611" y="2519016"/>
                <a:ext cx="64800" cy="63360"/>
              </p14:xfrm>
            </p:contentPart>
          </mc:Choice>
          <mc:Fallback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BBC3D565-EC09-9347-CD0A-68249B6C892F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644346" y="2510766"/>
                  <a:ext cx="81000" cy="795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7">
              <p14:nvContentPartPr>
                <p14:cNvPr id="129" name="Ink 128">
                  <a:extLst>
                    <a:ext uri="{FF2B5EF4-FFF2-40B4-BE49-F238E27FC236}">
                      <a16:creationId xmlns:a16="http://schemas.microsoft.com/office/drawing/2014/main" id="{933345F1-F8F3-C9F6-4C85-8DF953AE7520}"/>
                    </a:ext>
                  </a:extLst>
                </p14:cNvPr>
                <p14:cNvContentPartPr/>
                <p14:nvPr/>
              </p14:nvContentPartPr>
              <p14:xfrm>
                <a:off x="4779691" y="2464296"/>
                <a:ext cx="78840" cy="137160"/>
              </p14:xfrm>
            </p:contentPart>
          </mc:Choice>
          <mc:Fallback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933345F1-F8F3-C9F6-4C85-8DF953AE7520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4771409" y="2456053"/>
                  <a:ext cx="95072" cy="153316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F00E20F-E5B1-397D-201C-9C875C16B699}"/>
              </a:ext>
            </a:extLst>
          </p:cNvPr>
          <p:cNvGrpSpPr/>
          <p:nvPr/>
        </p:nvGrpSpPr>
        <p:grpSpPr>
          <a:xfrm>
            <a:off x="5449680" y="1156843"/>
            <a:ext cx="180891" cy="478320"/>
            <a:chOff x="4964011" y="1501296"/>
            <a:chExt cx="165960" cy="438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09">
              <p14:nvContentPartPr>
                <p14:cNvPr id="131" name="Ink 130">
                  <a:extLst>
                    <a:ext uri="{FF2B5EF4-FFF2-40B4-BE49-F238E27FC236}">
                      <a16:creationId xmlns:a16="http://schemas.microsoft.com/office/drawing/2014/main" id="{2512841E-D852-D61E-7975-E8BD64696611}"/>
                    </a:ext>
                  </a:extLst>
                </p14:cNvPr>
                <p14:cNvContentPartPr/>
                <p14:nvPr/>
              </p14:nvContentPartPr>
              <p14:xfrm>
                <a:off x="4987411" y="1582296"/>
                <a:ext cx="76320" cy="133920"/>
              </p14:xfrm>
            </p:contentPart>
          </mc:Choice>
          <mc:Fallback>
            <p:pic>
              <p:nvPicPr>
                <p:cNvPr id="131" name="Ink 130">
                  <a:extLst>
                    <a:ext uri="{FF2B5EF4-FFF2-40B4-BE49-F238E27FC236}">
                      <a16:creationId xmlns:a16="http://schemas.microsoft.com/office/drawing/2014/main" id="{2512841E-D852-D61E-7975-E8BD64696611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4979187" y="1574029"/>
                  <a:ext cx="92439" cy="15012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1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8A7934E0-99B7-39FB-7446-8F51D3D76C82}"/>
                    </a:ext>
                  </a:extLst>
                </p14:cNvPr>
                <p14:cNvContentPartPr/>
                <p14:nvPr/>
              </p14:nvContentPartPr>
              <p14:xfrm>
                <a:off x="4982011" y="1607136"/>
                <a:ext cx="76320" cy="109440"/>
              </p14:xfrm>
            </p:contentPart>
          </mc:Choice>
          <mc:Fallback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8A7934E0-99B7-39FB-7446-8F51D3D76C82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4973787" y="1598895"/>
                  <a:ext cx="92439" cy="1255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3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C31CF8EE-EBCB-C19E-532B-5AC4F6F7FC0C}"/>
                    </a:ext>
                  </a:extLst>
                </p14:cNvPr>
                <p14:cNvContentPartPr/>
                <p14:nvPr/>
              </p14:nvContentPartPr>
              <p14:xfrm>
                <a:off x="5090011" y="1683816"/>
                <a:ext cx="20520" cy="50760"/>
              </p14:xfrm>
            </p:contentPart>
          </mc:Choice>
          <mc:Fallback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C31CF8EE-EBCB-C19E-532B-5AC4F6F7FC0C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5081737" y="1675522"/>
                  <a:ext cx="36737" cy="6701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5">
              <p14:nvContentPartPr>
                <p14:cNvPr id="134" name="Ink 133">
                  <a:extLst>
                    <a:ext uri="{FF2B5EF4-FFF2-40B4-BE49-F238E27FC236}">
                      <a16:creationId xmlns:a16="http://schemas.microsoft.com/office/drawing/2014/main" id="{7C3CB680-9AF2-0713-06D5-ACE4DB1E1657}"/>
                    </a:ext>
                  </a:extLst>
                </p14:cNvPr>
                <p14:cNvContentPartPr/>
                <p14:nvPr/>
              </p14:nvContentPartPr>
              <p14:xfrm>
                <a:off x="4970491" y="1501296"/>
                <a:ext cx="90720" cy="71280"/>
              </p14:xfrm>
            </p:contentPart>
          </mc:Choice>
          <mc:Fallback>
            <p:pic>
              <p:nvPicPr>
                <p:cNvPr id="134" name="Ink 133">
                  <a:extLst>
                    <a:ext uri="{FF2B5EF4-FFF2-40B4-BE49-F238E27FC236}">
                      <a16:creationId xmlns:a16="http://schemas.microsoft.com/office/drawing/2014/main" id="{7C3CB680-9AF2-0713-06D5-ACE4DB1E1657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4962214" y="1493046"/>
                  <a:ext cx="106944" cy="874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7">
              <p14:nvContentPartPr>
                <p14:cNvPr id="135" name="Ink 134">
                  <a:extLst>
                    <a:ext uri="{FF2B5EF4-FFF2-40B4-BE49-F238E27FC236}">
                      <a16:creationId xmlns:a16="http://schemas.microsoft.com/office/drawing/2014/main" id="{437012D2-0092-D98E-5007-26B4B842C103}"/>
                    </a:ext>
                  </a:extLst>
                </p14:cNvPr>
                <p14:cNvContentPartPr/>
                <p14:nvPr/>
              </p14:nvContentPartPr>
              <p14:xfrm>
                <a:off x="4978411" y="1816656"/>
                <a:ext cx="51480" cy="100080"/>
              </p14:xfrm>
            </p:contentPart>
          </mc:Choice>
          <mc:Fallback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437012D2-0092-D98E-5007-26B4B842C103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4970214" y="1808426"/>
                  <a:ext cx="67547" cy="1162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9">
              <p14:nvContentPartPr>
                <p14:cNvPr id="136" name="Ink 135">
                  <a:extLst>
                    <a:ext uri="{FF2B5EF4-FFF2-40B4-BE49-F238E27FC236}">
                      <a16:creationId xmlns:a16="http://schemas.microsoft.com/office/drawing/2014/main" id="{0E1E5E5F-E1BF-F8E2-2687-3AB466599AFE}"/>
                    </a:ext>
                  </a:extLst>
                </p14:cNvPr>
                <p14:cNvContentPartPr/>
                <p14:nvPr/>
              </p14:nvContentPartPr>
              <p14:xfrm>
                <a:off x="4986691" y="1832136"/>
                <a:ext cx="73080" cy="73080"/>
              </p14:xfrm>
            </p:contentPart>
          </mc:Choice>
          <mc:Fallback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0E1E5E5F-E1BF-F8E2-2687-3AB466599AFE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4978461" y="1823869"/>
                  <a:ext cx="89210" cy="8928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1">
              <p14:nvContentPartPr>
                <p14:cNvPr id="137" name="Ink 136">
                  <a:extLst>
                    <a:ext uri="{FF2B5EF4-FFF2-40B4-BE49-F238E27FC236}">
                      <a16:creationId xmlns:a16="http://schemas.microsoft.com/office/drawing/2014/main" id="{ACE171BA-BEC9-BE2A-9D0C-D2D2FF7F2E7C}"/>
                    </a:ext>
                  </a:extLst>
                </p14:cNvPr>
                <p14:cNvContentPartPr/>
                <p14:nvPr/>
              </p14:nvContentPartPr>
              <p14:xfrm>
                <a:off x="5046451" y="1873896"/>
                <a:ext cx="83520" cy="66240"/>
              </p14:xfrm>
            </p:contentPart>
          </mc:Choice>
          <mc:Fallback>
            <p:pic>
              <p:nvPicPr>
                <p:cNvPr id="137" name="Ink 136">
                  <a:extLst>
                    <a:ext uri="{FF2B5EF4-FFF2-40B4-BE49-F238E27FC236}">
                      <a16:creationId xmlns:a16="http://schemas.microsoft.com/office/drawing/2014/main" id="{ACE171BA-BEC9-BE2A-9D0C-D2D2FF7F2E7C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5038165" y="1865616"/>
                  <a:ext cx="99760" cy="8246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3">
              <p14:nvContentPartPr>
                <p14:cNvPr id="138" name="Ink 137">
                  <a:extLst>
                    <a:ext uri="{FF2B5EF4-FFF2-40B4-BE49-F238E27FC236}">
                      <a16:creationId xmlns:a16="http://schemas.microsoft.com/office/drawing/2014/main" id="{0EB765F5-3082-E6E9-A9F7-F40017FC40D6}"/>
                    </a:ext>
                  </a:extLst>
                </p14:cNvPr>
                <p14:cNvContentPartPr/>
                <p14:nvPr/>
              </p14:nvContentPartPr>
              <p14:xfrm>
                <a:off x="4964011" y="1757616"/>
                <a:ext cx="78480" cy="80640"/>
              </p14:xfrm>
            </p:contentPart>
          </mc:Choice>
          <mc:Fallback>
            <p:pic>
              <p:nvPicPr>
                <p:cNvPr id="138" name="Ink 137">
                  <a:extLst>
                    <a:ext uri="{FF2B5EF4-FFF2-40B4-BE49-F238E27FC236}">
                      <a16:creationId xmlns:a16="http://schemas.microsoft.com/office/drawing/2014/main" id="{0EB765F5-3082-E6E9-A9F7-F40017FC40D6}"/>
                    </a:ext>
                  </a:extLst>
                </p:cNvPr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4955767" y="1749387"/>
                  <a:ext cx="94638" cy="96768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A0BFC814-994E-628B-FCAD-911F4C64FBD6}"/>
              </a:ext>
            </a:extLst>
          </p:cNvPr>
          <p:cNvGrpSpPr/>
          <p:nvPr/>
        </p:nvGrpSpPr>
        <p:grpSpPr>
          <a:xfrm>
            <a:off x="480097" y="1926315"/>
            <a:ext cx="35796" cy="263291"/>
            <a:chOff x="404611" y="2207257"/>
            <a:chExt cx="32842" cy="241559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25">
              <p14:nvContentPartPr>
                <p14:cNvPr id="140" name="Ink 139">
                  <a:extLst>
                    <a:ext uri="{FF2B5EF4-FFF2-40B4-BE49-F238E27FC236}">
                      <a16:creationId xmlns:a16="http://schemas.microsoft.com/office/drawing/2014/main" id="{743A6205-D00F-23BA-DD40-3617B01FFDE9}"/>
                    </a:ext>
                  </a:extLst>
                </p14:cNvPr>
                <p14:cNvContentPartPr/>
                <p14:nvPr/>
              </p14:nvContentPartPr>
              <p14:xfrm>
                <a:off x="417293" y="2207257"/>
                <a:ext cx="20160" cy="7200"/>
              </p14:xfrm>
            </p:contentPart>
          </mc:Choice>
          <mc:Fallback>
            <p:pic>
              <p:nvPicPr>
                <p:cNvPr id="140" name="Ink 139">
                  <a:extLst>
                    <a:ext uri="{FF2B5EF4-FFF2-40B4-BE49-F238E27FC236}">
                      <a16:creationId xmlns:a16="http://schemas.microsoft.com/office/drawing/2014/main" id="{743A6205-D00F-23BA-DD40-3617B01FFDE9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409031" y="2199075"/>
                  <a:ext cx="36354" cy="232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7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297867FF-8744-70BD-83C8-07E59982E3A7}"/>
                    </a:ext>
                  </a:extLst>
                </p14:cNvPr>
                <p14:cNvContentPartPr/>
                <p14:nvPr/>
              </p14:nvContentPartPr>
              <p14:xfrm>
                <a:off x="420533" y="2292217"/>
                <a:ext cx="6840" cy="6840"/>
              </p14:xfrm>
            </p:contentPart>
          </mc:Choice>
          <mc:Fallback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297867FF-8744-70BD-83C8-07E59982E3A7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412390" y="2283667"/>
                  <a:ext cx="22800" cy="23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9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1F41826F-CB32-0157-0E18-ABB7F292E42B}"/>
                    </a:ext>
                  </a:extLst>
                </p14:cNvPr>
                <p14:cNvContentPartPr/>
                <p14:nvPr/>
              </p14:nvContentPartPr>
              <p14:xfrm>
                <a:off x="404611" y="2295456"/>
                <a:ext cx="21960" cy="21600"/>
              </p14:xfrm>
            </p:contentPart>
          </mc:Choice>
          <mc:Fallback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1F41826F-CB32-0157-0E18-ABB7F292E42B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396165" y="2287148"/>
                  <a:ext cx="38514" cy="3788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1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AC0001F7-B973-D9ED-FC46-E0E46881B390}"/>
                    </a:ext>
                  </a:extLst>
                </p14:cNvPr>
                <p14:cNvContentPartPr/>
                <p14:nvPr/>
              </p14:nvContentPartPr>
              <p14:xfrm>
                <a:off x="412891" y="2410296"/>
                <a:ext cx="10800" cy="38520"/>
              </p14:xfrm>
            </p:contentPart>
          </mc:Choice>
          <mc:Fallback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AC0001F7-B973-D9ED-FC46-E0E46881B390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404709" y="2401994"/>
                  <a:ext cx="26836" cy="54791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33">
            <p14:nvContentPartPr>
              <p14:cNvPr id="144" name="Ink 143">
                <a:extLst>
                  <a:ext uri="{FF2B5EF4-FFF2-40B4-BE49-F238E27FC236}">
                    <a16:creationId xmlns:a16="http://schemas.microsoft.com/office/drawing/2014/main" id="{80928369-8053-C278-3836-99C0A25056A0}"/>
                  </a:ext>
                </a:extLst>
              </p14:cNvPr>
              <p14:cNvContentPartPr/>
              <p14:nvPr/>
            </p14:nvContentPartPr>
            <p14:xfrm>
              <a:off x="514233" y="2349700"/>
              <a:ext cx="2747" cy="2747"/>
            </p14:xfrm>
          </p:contentPart>
        </mc:Choice>
        <mc:Fallback>
          <p:pic>
            <p:nvPicPr>
              <p:cNvPr id="144" name="Ink 143">
                <a:extLst>
                  <a:ext uri="{FF2B5EF4-FFF2-40B4-BE49-F238E27FC236}">
                    <a16:creationId xmlns:a16="http://schemas.microsoft.com/office/drawing/2014/main" id="{80928369-8053-C278-3836-99C0A25056A0}"/>
                  </a:ext>
                </a:extLst>
              </p:cNvPr>
              <p:cNvPicPr/>
              <p:nvPr/>
            </p:nvPicPr>
            <p:blipFill>
              <a:blip r:embed="rId134"/>
              <a:stretch>
                <a:fillRect/>
              </a:stretch>
            </p:blipFill>
            <p:spPr>
              <a:xfrm>
                <a:off x="506602" y="2341116"/>
                <a:ext cx="17703" cy="1957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5">
            <p14:nvContentPartPr>
              <p14:cNvPr id="145" name="Ink 144">
                <a:extLst>
                  <a:ext uri="{FF2B5EF4-FFF2-40B4-BE49-F238E27FC236}">
                    <a16:creationId xmlns:a16="http://schemas.microsoft.com/office/drawing/2014/main" id="{900C50D3-7B06-8E91-B499-4535DDAEED37}"/>
                  </a:ext>
                </a:extLst>
              </p14:cNvPr>
              <p14:cNvContentPartPr/>
              <p14:nvPr/>
            </p14:nvContentPartPr>
            <p14:xfrm>
              <a:off x="5517563" y="1735221"/>
              <a:ext cx="39239" cy="31784"/>
            </p14:xfrm>
          </p:contentPart>
        </mc:Choice>
        <mc:Fallback>
          <p:pic>
            <p:nvPicPr>
              <p:cNvPr id="145" name="Ink 144">
                <a:extLst>
                  <a:ext uri="{FF2B5EF4-FFF2-40B4-BE49-F238E27FC236}">
                    <a16:creationId xmlns:a16="http://schemas.microsoft.com/office/drawing/2014/main" id="{900C50D3-7B06-8E91-B499-4535DDAEED37}"/>
                  </a:ext>
                </a:extLst>
              </p:cNvPr>
              <p:cNvPicPr/>
              <p:nvPr/>
            </p:nvPicPr>
            <p:blipFill>
              <a:blip r:embed="rId136"/>
              <a:stretch>
                <a:fillRect/>
              </a:stretch>
            </p:blipFill>
            <p:spPr>
              <a:xfrm>
                <a:off x="5508563" y="1726191"/>
                <a:ext cx="56879" cy="494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7">
            <p14:nvContentPartPr>
              <p14:cNvPr id="146" name="Ink 145">
                <a:extLst>
                  <a:ext uri="{FF2B5EF4-FFF2-40B4-BE49-F238E27FC236}">
                    <a16:creationId xmlns:a16="http://schemas.microsoft.com/office/drawing/2014/main" id="{D7323ACD-3E3F-4E72-953E-9FD8F2DAABDB}"/>
                  </a:ext>
                </a:extLst>
              </p14:cNvPr>
              <p14:cNvContentPartPr/>
              <p14:nvPr/>
            </p14:nvContentPartPr>
            <p14:xfrm>
              <a:off x="5510892" y="1855684"/>
              <a:ext cx="24328" cy="26683"/>
            </p14:xfrm>
          </p:contentPart>
        </mc:Choice>
        <mc:Fallback>
          <p:pic>
            <p:nvPicPr>
              <p:cNvPr id="146" name="Ink 145">
                <a:extLst>
                  <a:ext uri="{FF2B5EF4-FFF2-40B4-BE49-F238E27FC236}">
                    <a16:creationId xmlns:a16="http://schemas.microsoft.com/office/drawing/2014/main" id="{D7323ACD-3E3F-4E72-953E-9FD8F2DAABDB}"/>
                  </a:ext>
                </a:extLst>
              </p:cNvPr>
              <p:cNvPicPr/>
              <p:nvPr/>
            </p:nvPicPr>
            <p:blipFill>
              <a:blip r:embed="rId138"/>
              <a:stretch>
                <a:fillRect/>
              </a:stretch>
            </p:blipFill>
            <p:spPr>
              <a:xfrm>
                <a:off x="5501677" y="1846669"/>
                <a:ext cx="42390" cy="443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9">
            <p14:nvContentPartPr>
              <p14:cNvPr id="147" name="Ink 146">
                <a:extLst>
                  <a:ext uri="{FF2B5EF4-FFF2-40B4-BE49-F238E27FC236}">
                    <a16:creationId xmlns:a16="http://schemas.microsoft.com/office/drawing/2014/main" id="{FBB18E9A-52ED-A515-AAA5-CF211E3F5E63}"/>
                  </a:ext>
                </a:extLst>
              </p14:cNvPr>
              <p14:cNvContentPartPr/>
              <p14:nvPr/>
            </p14:nvContentPartPr>
            <p14:xfrm>
              <a:off x="5503830" y="2009893"/>
              <a:ext cx="30607" cy="29036"/>
            </p14:xfrm>
          </p:contentPart>
        </mc:Choice>
        <mc:Fallback>
          <p:pic>
            <p:nvPicPr>
              <p:cNvPr id="147" name="Ink 146">
                <a:extLst>
                  <a:ext uri="{FF2B5EF4-FFF2-40B4-BE49-F238E27FC236}">
                    <a16:creationId xmlns:a16="http://schemas.microsoft.com/office/drawing/2014/main" id="{FBB18E9A-52ED-A515-AAA5-CF211E3F5E63}"/>
                  </a:ext>
                </a:extLst>
              </p:cNvPr>
              <p:cNvPicPr/>
              <p:nvPr/>
            </p:nvPicPr>
            <p:blipFill>
              <a:blip r:embed="rId140"/>
              <a:stretch>
                <a:fillRect/>
              </a:stretch>
            </p:blipFill>
            <p:spPr>
              <a:xfrm>
                <a:off x="5494721" y="2000819"/>
                <a:ext cx="48461" cy="4682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1">
            <p14:nvContentPartPr>
              <p14:cNvPr id="269" name="Ink 268">
                <a:extLst>
                  <a:ext uri="{FF2B5EF4-FFF2-40B4-BE49-F238E27FC236}">
                    <a16:creationId xmlns:a16="http://schemas.microsoft.com/office/drawing/2014/main" id="{278E537D-0892-2E02-C36B-87B1B51BC303}"/>
                  </a:ext>
                </a:extLst>
              </p14:cNvPr>
              <p14:cNvContentPartPr/>
              <p14:nvPr/>
            </p14:nvContentPartPr>
            <p14:xfrm>
              <a:off x="5499905" y="2171557"/>
              <a:ext cx="32176" cy="55719"/>
            </p14:xfrm>
          </p:contentPart>
        </mc:Choice>
        <mc:Fallback>
          <p:pic>
            <p:nvPicPr>
              <p:cNvPr id="269" name="Ink 268">
                <a:extLst>
                  <a:ext uri="{FF2B5EF4-FFF2-40B4-BE49-F238E27FC236}">
                    <a16:creationId xmlns:a16="http://schemas.microsoft.com/office/drawing/2014/main" id="{278E537D-0892-2E02-C36B-87B1B51BC303}"/>
                  </a:ext>
                </a:extLst>
              </p:cNvPr>
              <p:cNvPicPr/>
              <p:nvPr/>
            </p:nvPicPr>
            <p:blipFill>
              <a:blip r:embed="rId142"/>
              <a:stretch>
                <a:fillRect/>
              </a:stretch>
            </p:blipFill>
            <p:spPr>
              <a:xfrm>
                <a:off x="5490867" y="2162512"/>
                <a:ext cx="49891" cy="73448"/>
              </a:xfrm>
              <a:prstGeom prst="rect">
                <a:avLst/>
              </a:prstGeom>
            </p:spPr>
          </p:pic>
        </mc:Fallback>
      </mc:AlternateContent>
      <p:grpSp>
        <p:nvGrpSpPr>
          <p:cNvPr id="310" name="Group 309">
            <a:extLst>
              <a:ext uri="{FF2B5EF4-FFF2-40B4-BE49-F238E27FC236}">
                <a16:creationId xmlns:a16="http://schemas.microsoft.com/office/drawing/2014/main" id="{ACC44FA3-7E9C-9A90-2237-9856F074BD77}"/>
              </a:ext>
            </a:extLst>
          </p:cNvPr>
          <p:cNvGrpSpPr/>
          <p:nvPr/>
        </p:nvGrpSpPr>
        <p:grpSpPr>
          <a:xfrm>
            <a:off x="5439870" y="3040301"/>
            <a:ext cx="222484" cy="364920"/>
            <a:chOff x="4955011" y="3229296"/>
            <a:chExt cx="204120" cy="334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3">
              <p14:nvContentPartPr>
                <p14:cNvPr id="311" name="Ink 310">
                  <a:extLst>
                    <a:ext uri="{FF2B5EF4-FFF2-40B4-BE49-F238E27FC236}">
                      <a16:creationId xmlns:a16="http://schemas.microsoft.com/office/drawing/2014/main" id="{063F2EBC-FE86-7D12-81B3-94E80BF0ED6D}"/>
                    </a:ext>
                  </a:extLst>
                </p14:cNvPr>
                <p14:cNvContentPartPr/>
                <p14:nvPr/>
              </p14:nvContentPartPr>
              <p14:xfrm>
                <a:off x="4995331" y="3355296"/>
                <a:ext cx="77760" cy="149040"/>
              </p14:xfrm>
            </p:contentPart>
          </mc:Choice>
          <mc:Fallback>
            <p:pic>
              <p:nvPicPr>
                <p:cNvPr id="311" name="Ink 310">
                  <a:extLst>
                    <a:ext uri="{FF2B5EF4-FFF2-40B4-BE49-F238E27FC236}">
                      <a16:creationId xmlns:a16="http://schemas.microsoft.com/office/drawing/2014/main" id="{063F2EBC-FE86-7D12-81B3-94E80BF0ED6D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4987094" y="3347053"/>
                  <a:ext cx="93905" cy="1651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5">
              <p14:nvContentPartPr>
                <p14:cNvPr id="312" name="Ink 311">
                  <a:extLst>
                    <a:ext uri="{FF2B5EF4-FFF2-40B4-BE49-F238E27FC236}">
                      <a16:creationId xmlns:a16="http://schemas.microsoft.com/office/drawing/2014/main" id="{4E6D102C-95F3-FDFE-7E3C-4D25EAEA6420}"/>
                    </a:ext>
                  </a:extLst>
                </p14:cNvPr>
                <p14:cNvContentPartPr/>
                <p14:nvPr/>
              </p14:nvContentPartPr>
              <p14:xfrm>
                <a:off x="4988851" y="3364656"/>
                <a:ext cx="78120" cy="108000"/>
              </p14:xfrm>
            </p:contentPart>
          </mc:Choice>
          <mc:Fallback>
            <p:pic>
              <p:nvPicPr>
                <p:cNvPr id="312" name="Ink 311">
                  <a:extLst>
                    <a:ext uri="{FF2B5EF4-FFF2-40B4-BE49-F238E27FC236}">
                      <a16:creationId xmlns:a16="http://schemas.microsoft.com/office/drawing/2014/main" id="{4E6D102C-95F3-FDFE-7E3C-4D25EAEA6420}"/>
                    </a:ext>
                  </a:extLst>
                </p:cNvPr>
                <p:cNvPicPr/>
                <p:nvPr/>
              </p:nvPicPr>
              <p:blipFill>
                <a:blip r:embed="rId146"/>
                <a:stretch>
                  <a:fillRect/>
                </a:stretch>
              </p:blipFill>
              <p:spPr>
                <a:xfrm>
                  <a:off x="4980576" y="3356374"/>
                  <a:ext cx="94340" cy="12423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7">
              <p14:nvContentPartPr>
                <p14:cNvPr id="313" name="Ink 312">
                  <a:extLst>
                    <a:ext uri="{FF2B5EF4-FFF2-40B4-BE49-F238E27FC236}">
                      <a16:creationId xmlns:a16="http://schemas.microsoft.com/office/drawing/2014/main" id="{DE0F633C-E874-1E86-F60C-05362FC093F2}"/>
                    </a:ext>
                  </a:extLst>
                </p14:cNvPr>
                <p14:cNvContentPartPr/>
                <p14:nvPr/>
              </p14:nvContentPartPr>
              <p14:xfrm>
                <a:off x="4955011" y="3229296"/>
                <a:ext cx="96840" cy="97920"/>
              </p14:xfrm>
            </p:contentPart>
          </mc:Choice>
          <mc:Fallback>
            <p:pic>
              <p:nvPicPr>
                <p:cNvPr id="313" name="Ink 312">
                  <a:extLst>
                    <a:ext uri="{FF2B5EF4-FFF2-40B4-BE49-F238E27FC236}">
                      <a16:creationId xmlns:a16="http://schemas.microsoft.com/office/drawing/2014/main" id="{DE0F633C-E874-1E86-F60C-05362FC093F2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4946776" y="3221054"/>
                  <a:ext cx="112980" cy="11407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9">
              <p14:nvContentPartPr>
                <p14:cNvPr id="314" name="Ink 313">
                  <a:extLst>
                    <a:ext uri="{FF2B5EF4-FFF2-40B4-BE49-F238E27FC236}">
                      <a16:creationId xmlns:a16="http://schemas.microsoft.com/office/drawing/2014/main" id="{050533C5-D234-6780-37D9-F29D7EB17388}"/>
                    </a:ext>
                  </a:extLst>
                </p14:cNvPr>
                <p14:cNvContentPartPr/>
                <p14:nvPr/>
              </p14:nvContentPartPr>
              <p14:xfrm>
                <a:off x="5067331" y="3475176"/>
                <a:ext cx="91800" cy="88920"/>
              </p14:xfrm>
            </p:contentPart>
          </mc:Choice>
          <mc:Fallback>
            <p:pic>
              <p:nvPicPr>
                <p:cNvPr id="314" name="Ink 313">
                  <a:extLst>
                    <a:ext uri="{FF2B5EF4-FFF2-40B4-BE49-F238E27FC236}">
                      <a16:creationId xmlns:a16="http://schemas.microsoft.com/office/drawing/2014/main" id="{050533C5-D234-6780-37D9-F29D7EB17388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5059046" y="3466912"/>
                  <a:ext cx="108039" cy="105117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51">
            <p14:nvContentPartPr>
              <p14:cNvPr id="315" name="Ink 314">
                <a:extLst>
                  <a:ext uri="{FF2B5EF4-FFF2-40B4-BE49-F238E27FC236}">
                    <a16:creationId xmlns:a16="http://schemas.microsoft.com/office/drawing/2014/main" id="{7822E7D0-E27A-23C9-21D1-C71AB268F641}"/>
                  </a:ext>
                </a:extLst>
              </p14:cNvPr>
              <p14:cNvContentPartPr/>
              <p14:nvPr/>
            </p14:nvContentPartPr>
            <p14:xfrm>
              <a:off x="1222521" y="2502368"/>
              <a:ext cx="81600" cy="267360"/>
            </p14:xfrm>
          </p:contentPart>
        </mc:Choice>
        <mc:Fallback>
          <p:pic>
            <p:nvPicPr>
              <p:cNvPr id="315" name="Ink 314">
                <a:extLst>
                  <a:ext uri="{FF2B5EF4-FFF2-40B4-BE49-F238E27FC236}">
                    <a16:creationId xmlns:a16="http://schemas.microsoft.com/office/drawing/2014/main" id="{7822E7D0-E27A-23C9-21D1-C71AB268F641}"/>
                  </a:ext>
                </a:extLst>
              </p:cNvPr>
              <p:cNvPicPr/>
              <p:nvPr/>
            </p:nvPicPr>
            <p:blipFill>
              <a:blip r:embed="rId152"/>
              <a:stretch>
                <a:fillRect/>
              </a:stretch>
            </p:blipFill>
            <p:spPr>
              <a:xfrm>
                <a:off x="1213574" y="2493360"/>
                <a:ext cx="99137" cy="285016"/>
              </a:xfrm>
              <a:prstGeom prst="rect">
                <a:avLst/>
              </a:prstGeom>
            </p:spPr>
          </p:pic>
        </mc:Fallback>
      </mc:AlternateContent>
      <p:grpSp>
        <p:nvGrpSpPr>
          <p:cNvPr id="316" name="Group 315">
            <a:extLst>
              <a:ext uri="{FF2B5EF4-FFF2-40B4-BE49-F238E27FC236}">
                <a16:creationId xmlns:a16="http://schemas.microsoft.com/office/drawing/2014/main" id="{39610EB6-DEDA-1BF1-B452-7092C0888AB1}"/>
              </a:ext>
            </a:extLst>
          </p:cNvPr>
          <p:cNvGrpSpPr/>
          <p:nvPr/>
        </p:nvGrpSpPr>
        <p:grpSpPr>
          <a:xfrm>
            <a:off x="4594521" y="2436128"/>
            <a:ext cx="739680" cy="307200"/>
            <a:chOff x="3445891" y="1827096"/>
            <a:chExt cx="554760" cy="2304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53">
              <p14:nvContentPartPr>
                <p14:cNvPr id="317" name="Ink 316">
                  <a:extLst>
                    <a:ext uri="{FF2B5EF4-FFF2-40B4-BE49-F238E27FC236}">
                      <a16:creationId xmlns:a16="http://schemas.microsoft.com/office/drawing/2014/main" id="{D762A86F-D3EB-1527-0A05-D5C4339A5366}"/>
                    </a:ext>
                  </a:extLst>
                </p14:cNvPr>
                <p14:cNvContentPartPr/>
                <p14:nvPr/>
              </p14:nvContentPartPr>
              <p14:xfrm>
                <a:off x="3445891" y="1943736"/>
                <a:ext cx="14760" cy="112680"/>
              </p14:xfrm>
            </p:contentPart>
          </mc:Choice>
          <mc:Fallback>
            <p:pic>
              <p:nvPicPr>
                <p:cNvPr id="317" name="Ink 316">
                  <a:extLst>
                    <a:ext uri="{FF2B5EF4-FFF2-40B4-BE49-F238E27FC236}">
                      <a16:creationId xmlns:a16="http://schemas.microsoft.com/office/drawing/2014/main" id="{D762A86F-D3EB-1527-0A05-D5C4339A5366}"/>
                    </a:ext>
                  </a:extLst>
                </p:cNvPr>
                <p:cNvPicPr/>
                <p:nvPr/>
              </p:nvPicPr>
              <p:blipFill>
                <a:blip r:embed="rId154"/>
                <a:stretch>
                  <a:fillRect/>
                </a:stretch>
              </p:blipFill>
              <p:spPr>
                <a:xfrm>
                  <a:off x="3439058" y="1936981"/>
                  <a:ext cx="28153" cy="12592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5">
              <p14:nvContentPartPr>
                <p14:cNvPr id="318" name="Ink 317">
                  <a:extLst>
                    <a:ext uri="{FF2B5EF4-FFF2-40B4-BE49-F238E27FC236}">
                      <a16:creationId xmlns:a16="http://schemas.microsoft.com/office/drawing/2014/main" id="{AE6C1378-17D0-8427-3C91-C6B994CF20C7}"/>
                    </a:ext>
                  </a:extLst>
                </p14:cNvPr>
                <p14:cNvContentPartPr/>
                <p14:nvPr/>
              </p14:nvContentPartPr>
              <p14:xfrm>
                <a:off x="3445891" y="1916016"/>
                <a:ext cx="64080" cy="68040"/>
              </p14:xfrm>
            </p:contentPart>
          </mc:Choice>
          <mc:Fallback>
            <p:pic>
              <p:nvPicPr>
                <p:cNvPr id="318" name="Ink 317">
                  <a:extLst>
                    <a:ext uri="{FF2B5EF4-FFF2-40B4-BE49-F238E27FC236}">
                      <a16:creationId xmlns:a16="http://schemas.microsoft.com/office/drawing/2014/main" id="{AE6C1378-17D0-8427-3C91-C6B994CF20C7}"/>
                    </a:ext>
                  </a:extLst>
                </p:cNvPr>
                <p:cNvPicPr/>
                <p:nvPr/>
              </p:nvPicPr>
              <p:blipFill>
                <a:blip r:embed="rId156"/>
                <a:stretch>
                  <a:fillRect/>
                </a:stretch>
              </p:blipFill>
              <p:spPr>
                <a:xfrm>
                  <a:off x="3439132" y="1909266"/>
                  <a:ext cx="77329" cy="812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7">
              <p14:nvContentPartPr>
                <p14:cNvPr id="319" name="Ink 318">
                  <a:extLst>
                    <a:ext uri="{FF2B5EF4-FFF2-40B4-BE49-F238E27FC236}">
                      <a16:creationId xmlns:a16="http://schemas.microsoft.com/office/drawing/2014/main" id="{50A8B42E-858D-D0A5-7145-31D499ED7B6C}"/>
                    </a:ext>
                  </a:extLst>
                </p14:cNvPr>
                <p14:cNvContentPartPr/>
                <p14:nvPr/>
              </p14:nvContentPartPr>
              <p14:xfrm>
                <a:off x="3541291" y="1982976"/>
                <a:ext cx="7560" cy="8280"/>
              </p14:xfrm>
            </p:contentPart>
          </mc:Choice>
          <mc:Fallback>
            <p:pic>
              <p:nvPicPr>
                <p:cNvPr id="319" name="Ink 318">
                  <a:extLst>
                    <a:ext uri="{FF2B5EF4-FFF2-40B4-BE49-F238E27FC236}">
                      <a16:creationId xmlns:a16="http://schemas.microsoft.com/office/drawing/2014/main" id="{50A8B42E-858D-D0A5-7145-31D499ED7B6C}"/>
                    </a:ext>
                  </a:extLst>
                </p:cNvPr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3534541" y="1976507"/>
                  <a:ext cx="20790" cy="209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9">
              <p14:nvContentPartPr>
                <p14:cNvPr id="320" name="Ink 319">
                  <a:extLst>
                    <a:ext uri="{FF2B5EF4-FFF2-40B4-BE49-F238E27FC236}">
                      <a16:creationId xmlns:a16="http://schemas.microsoft.com/office/drawing/2014/main" id="{DFAF3C1B-82B3-82ED-5523-B72C921877E8}"/>
                    </a:ext>
                  </a:extLst>
                </p14:cNvPr>
                <p14:cNvContentPartPr/>
                <p14:nvPr/>
              </p14:nvContentPartPr>
              <p14:xfrm>
                <a:off x="3515371" y="1975416"/>
                <a:ext cx="65520" cy="66600"/>
              </p14:xfrm>
            </p:contentPart>
          </mc:Choice>
          <mc:Fallback>
            <p:pic>
              <p:nvPicPr>
                <p:cNvPr id="320" name="Ink 319">
                  <a:extLst>
                    <a:ext uri="{FF2B5EF4-FFF2-40B4-BE49-F238E27FC236}">
                      <a16:creationId xmlns:a16="http://schemas.microsoft.com/office/drawing/2014/main" id="{DFAF3C1B-82B3-82ED-5523-B72C921877E8}"/>
                    </a:ext>
                  </a:extLst>
                </p:cNvPr>
                <p:cNvPicPr/>
                <p:nvPr/>
              </p:nvPicPr>
              <p:blipFill>
                <a:blip r:embed="rId160"/>
                <a:stretch>
                  <a:fillRect/>
                </a:stretch>
              </p:blipFill>
              <p:spPr>
                <a:xfrm>
                  <a:off x="3508602" y="1968648"/>
                  <a:ext cx="78786" cy="798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1">
              <p14:nvContentPartPr>
                <p14:cNvPr id="321" name="Ink 320">
                  <a:extLst>
                    <a:ext uri="{FF2B5EF4-FFF2-40B4-BE49-F238E27FC236}">
                      <a16:creationId xmlns:a16="http://schemas.microsoft.com/office/drawing/2014/main" id="{F5772836-2A79-40B4-D91B-DFD868D50C79}"/>
                    </a:ext>
                  </a:extLst>
                </p14:cNvPr>
                <p14:cNvContentPartPr/>
                <p14:nvPr/>
              </p14:nvContentPartPr>
              <p14:xfrm>
                <a:off x="3670891" y="1827096"/>
                <a:ext cx="57240" cy="203760"/>
              </p14:xfrm>
            </p:contentPart>
          </mc:Choice>
          <mc:Fallback>
            <p:pic>
              <p:nvPicPr>
                <p:cNvPr id="321" name="Ink 320">
                  <a:extLst>
                    <a:ext uri="{FF2B5EF4-FFF2-40B4-BE49-F238E27FC236}">
                      <a16:creationId xmlns:a16="http://schemas.microsoft.com/office/drawing/2014/main" id="{F5772836-2A79-40B4-D91B-DFD868D50C79}"/>
                    </a:ext>
                  </a:extLst>
                </p:cNvPr>
                <p:cNvPicPr/>
                <p:nvPr/>
              </p:nvPicPr>
              <p:blipFill>
                <a:blip r:embed="rId162"/>
                <a:stretch>
                  <a:fillRect/>
                </a:stretch>
              </p:blipFill>
              <p:spPr>
                <a:xfrm>
                  <a:off x="3664173" y="1820340"/>
                  <a:ext cx="70408" cy="21700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3">
              <p14:nvContentPartPr>
                <p14:cNvPr id="322" name="Ink 321">
                  <a:extLst>
                    <a:ext uri="{FF2B5EF4-FFF2-40B4-BE49-F238E27FC236}">
                      <a16:creationId xmlns:a16="http://schemas.microsoft.com/office/drawing/2014/main" id="{BF7CB617-A6A8-C5A6-D141-01C3EA389C85}"/>
                    </a:ext>
                  </a:extLst>
                </p14:cNvPr>
                <p14:cNvContentPartPr/>
                <p14:nvPr/>
              </p14:nvContentPartPr>
              <p14:xfrm>
                <a:off x="3725251" y="1920696"/>
                <a:ext cx="59400" cy="104760"/>
              </p14:xfrm>
            </p:contentPart>
          </mc:Choice>
          <mc:Fallback>
            <p:pic>
              <p:nvPicPr>
                <p:cNvPr id="322" name="Ink 321">
                  <a:extLst>
                    <a:ext uri="{FF2B5EF4-FFF2-40B4-BE49-F238E27FC236}">
                      <a16:creationId xmlns:a16="http://schemas.microsoft.com/office/drawing/2014/main" id="{BF7CB617-A6A8-C5A6-D141-01C3EA389C85}"/>
                    </a:ext>
                  </a:extLst>
                </p:cNvPr>
                <p:cNvPicPr/>
                <p:nvPr/>
              </p:nvPicPr>
              <p:blipFill>
                <a:blip r:embed="rId164"/>
                <a:stretch>
                  <a:fillRect/>
                </a:stretch>
              </p:blipFill>
              <p:spPr>
                <a:xfrm>
                  <a:off x="3718501" y="1913946"/>
                  <a:ext cx="72630" cy="1179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5">
              <p14:nvContentPartPr>
                <p14:cNvPr id="323" name="Ink 322">
                  <a:extLst>
                    <a:ext uri="{FF2B5EF4-FFF2-40B4-BE49-F238E27FC236}">
                      <a16:creationId xmlns:a16="http://schemas.microsoft.com/office/drawing/2014/main" id="{1AAD09D4-B957-3603-EE03-3DD79DC165E2}"/>
                    </a:ext>
                  </a:extLst>
                </p14:cNvPr>
                <p14:cNvContentPartPr/>
                <p14:nvPr/>
              </p14:nvContentPartPr>
              <p14:xfrm>
                <a:off x="3723091" y="1917096"/>
                <a:ext cx="50040" cy="97200"/>
              </p14:xfrm>
            </p:contentPart>
          </mc:Choice>
          <mc:Fallback>
            <p:pic>
              <p:nvPicPr>
                <p:cNvPr id="323" name="Ink 322">
                  <a:extLst>
                    <a:ext uri="{FF2B5EF4-FFF2-40B4-BE49-F238E27FC236}">
                      <a16:creationId xmlns:a16="http://schemas.microsoft.com/office/drawing/2014/main" id="{1AAD09D4-B957-3603-EE03-3DD79DC165E2}"/>
                    </a:ext>
                  </a:extLst>
                </p:cNvPr>
                <p:cNvPicPr/>
                <p:nvPr/>
              </p:nvPicPr>
              <p:blipFill>
                <a:blip r:embed="rId166"/>
                <a:stretch>
                  <a:fillRect/>
                </a:stretch>
              </p:blipFill>
              <p:spPr>
                <a:xfrm>
                  <a:off x="3716365" y="1910346"/>
                  <a:ext cx="63223" cy="1104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7">
              <p14:nvContentPartPr>
                <p14:cNvPr id="324" name="Ink 323">
                  <a:extLst>
                    <a:ext uri="{FF2B5EF4-FFF2-40B4-BE49-F238E27FC236}">
                      <a16:creationId xmlns:a16="http://schemas.microsoft.com/office/drawing/2014/main" id="{16EB9178-DDE3-B0C3-11D5-4EE1E95809FA}"/>
                    </a:ext>
                  </a:extLst>
                </p14:cNvPr>
                <p14:cNvContentPartPr/>
                <p14:nvPr/>
              </p14:nvContentPartPr>
              <p14:xfrm>
                <a:off x="3830011" y="1878936"/>
                <a:ext cx="6840" cy="137880"/>
              </p14:xfrm>
            </p:contentPart>
          </mc:Choice>
          <mc:Fallback>
            <p:pic>
              <p:nvPicPr>
                <p:cNvPr id="324" name="Ink 323">
                  <a:extLst>
                    <a:ext uri="{FF2B5EF4-FFF2-40B4-BE49-F238E27FC236}">
                      <a16:creationId xmlns:a16="http://schemas.microsoft.com/office/drawing/2014/main" id="{16EB9178-DDE3-B0C3-11D5-4EE1E95809FA}"/>
                    </a:ext>
                  </a:extLst>
                </p:cNvPr>
                <p:cNvPicPr/>
                <p:nvPr/>
              </p:nvPicPr>
              <p:blipFill>
                <a:blip r:embed="rId168"/>
                <a:stretch>
                  <a:fillRect/>
                </a:stretch>
              </p:blipFill>
              <p:spPr>
                <a:xfrm>
                  <a:off x="3823434" y="1872177"/>
                  <a:ext cx="19731" cy="15112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9">
              <p14:nvContentPartPr>
                <p14:cNvPr id="325" name="Ink 324">
                  <a:extLst>
                    <a:ext uri="{FF2B5EF4-FFF2-40B4-BE49-F238E27FC236}">
                      <a16:creationId xmlns:a16="http://schemas.microsoft.com/office/drawing/2014/main" id="{C59C860B-2CA2-6AC0-2FCE-360A80BE9C79}"/>
                    </a:ext>
                  </a:extLst>
                </p14:cNvPr>
                <p14:cNvContentPartPr/>
                <p14:nvPr/>
              </p14:nvContentPartPr>
              <p14:xfrm>
                <a:off x="3868171" y="1949136"/>
                <a:ext cx="83520" cy="87480"/>
              </p14:xfrm>
            </p:contentPart>
          </mc:Choice>
          <mc:Fallback>
            <p:pic>
              <p:nvPicPr>
                <p:cNvPr id="325" name="Ink 324">
                  <a:extLst>
                    <a:ext uri="{FF2B5EF4-FFF2-40B4-BE49-F238E27FC236}">
                      <a16:creationId xmlns:a16="http://schemas.microsoft.com/office/drawing/2014/main" id="{C59C860B-2CA2-6AC0-2FCE-360A80BE9C79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3861414" y="1942344"/>
                  <a:ext cx="96764" cy="1007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1">
              <p14:nvContentPartPr>
                <p14:cNvPr id="326" name="Ink 325">
                  <a:extLst>
                    <a:ext uri="{FF2B5EF4-FFF2-40B4-BE49-F238E27FC236}">
                      <a16:creationId xmlns:a16="http://schemas.microsoft.com/office/drawing/2014/main" id="{1FCE7BB3-CC71-2E00-061F-93C8F856E5A2}"/>
                    </a:ext>
                  </a:extLst>
                </p14:cNvPr>
                <p14:cNvContentPartPr/>
                <p14:nvPr/>
              </p14:nvContentPartPr>
              <p14:xfrm>
                <a:off x="3713371" y="1858776"/>
                <a:ext cx="63360" cy="25920"/>
              </p14:xfrm>
            </p:contentPart>
          </mc:Choice>
          <mc:Fallback>
            <p:pic>
              <p:nvPicPr>
                <p:cNvPr id="326" name="Ink 325">
                  <a:extLst>
                    <a:ext uri="{FF2B5EF4-FFF2-40B4-BE49-F238E27FC236}">
                      <a16:creationId xmlns:a16="http://schemas.microsoft.com/office/drawing/2014/main" id="{1FCE7BB3-CC71-2E00-061F-93C8F856E5A2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3706602" y="1852026"/>
                  <a:ext cx="76628" cy="391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3">
              <p14:nvContentPartPr>
                <p14:cNvPr id="327" name="Ink 326">
                  <a:extLst>
                    <a:ext uri="{FF2B5EF4-FFF2-40B4-BE49-F238E27FC236}">
                      <a16:creationId xmlns:a16="http://schemas.microsoft.com/office/drawing/2014/main" id="{BCB0337E-02CC-C05A-9A1F-447B4BF0C762}"/>
                    </a:ext>
                  </a:extLst>
                </p14:cNvPr>
                <p14:cNvContentPartPr/>
                <p14:nvPr/>
              </p14:nvContentPartPr>
              <p14:xfrm>
                <a:off x="3894091" y="1882536"/>
                <a:ext cx="38880" cy="21600"/>
              </p14:xfrm>
            </p:contentPart>
          </mc:Choice>
          <mc:Fallback>
            <p:pic>
              <p:nvPicPr>
                <p:cNvPr id="327" name="Ink 326">
                  <a:extLst>
                    <a:ext uri="{FF2B5EF4-FFF2-40B4-BE49-F238E27FC236}">
                      <a16:creationId xmlns:a16="http://schemas.microsoft.com/office/drawing/2014/main" id="{BCB0337E-02CC-C05A-9A1F-447B4BF0C762}"/>
                    </a:ext>
                  </a:extLst>
                </p:cNvPr>
                <p:cNvPicPr/>
                <p:nvPr/>
              </p:nvPicPr>
              <p:blipFill>
                <a:blip r:embed="rId174"/>
                <a:stretch>
                  <a:fillRect/>
                </a:stretch>
              </p:blipFill>
              <p:spPr>
                <a:xfrm>
                  <a:off x="3887341" y="1875786"/>
                  <a:ext cx="52110" cy="348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5">
              <p14:nvContentPartPr>
                <p14:cNvPr id="328" name="Ink 327">
                  <a:extLst>
                    <a:ext uri="{FF2B5EF4-FFF2-40B4-BE49-F238E27FC236}">
                      <a16:creationId xmlns:a16="http://schemas.microsoft.com/office/drawing/2014/main" id="{E73F6ACD-C175-978B-ED10-65F4E42801E5}"/>
                    </a:ext>
                  </a:extLst>
                </p14:cNvPr>
                <p14:cNvContentPartPr/>
                <p14:nvPr/>
              </p14:nvContentPartPr>
              <p14:xfrm>
                <a:off x="3966451" y="1854096"/>
                <a:ext cx="34200" cy="203400"/>
              </p14:xfrm>
            </p:contentPart>
          </mc:Choice>
          <mc:Fallback>
            <p:pic>
              <p:nvPicPr>
                <p:cNvPr id="328" name="Ink 327">
                  <a:extLst>
                    <a:ext uri="{FF2B5EF4-FFF2-40B4-BE49-F238E27FC236}">
                      <a16:creationId xmlns:a16="http://schemas.microsoft.com/office/drawing/2014/main" id="{E73F6ACD-C175-978B-ED10-65F4E42801E5}"/>
                    </a:ext>
                  </a:extLst>
                </p:cNvPr>
                <p:cNvPicPr/>
                <p:nvPr/>
              </p:nvPicPr>
              <p:blipFill>
                <a:blip r:embed="rId176"/>
                <a:stretch>
                  <a:fillRect/>
                </a:stretch>
              </p:blipFill>
              <p:spPr>
                <a:xfrm>
                  <a:off x="3959771" y="1847343"/>
                  <a:ext cx="47292" cy="216636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03DB7B48-D860-EE9D-CF91-C61A11E5E2EF}"/>
              </a:ext>
            </a:extLst>
          </p:cNvPr>
          <p:cNvGrpSpPr/>
          <p:nvPr/>
        </p:nvGrpSpPr>
        <p:grpSpPr>
          <a:xfrm>
            <a:off x="1312761" y="2496608"/>
            <a:ext cx="354720" cy="259680"/>
            <a:chOff x="984571" y="1872456"/>
            <a:chExt cx="266040" cy="194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77">
              <p14:nvContentPartPr>
                <p14:cNvPr id="330" name="Ink 329">
                  <a:extLst>
                    <a:ext uri="{FF2B5EF4-FFF2-40B4-BE49-F238E27FC236}">
                      <a16:creationId xmlns:a16="http://schemas.microsoft.com/office/drawing/2014/main" id="{DE37BA5B-E38A-C840-0E1D-7F32A72F44DD}"/>
                    </a:ext>
                  </a:extLst>
                </p14:cNvPr>
                <p14:cNvContentPartPr/>
                <p14:nvPr/>
              </p14:nvContentPartPr>
              <p14:xfrm>
                <a:off x="984571" y="1966776"/>
                <a:ext cx="70560" cy="90360"/>
              </p14:xfrm>
            </p:contentPart>
          </mc:Choice>
          <mc:Fallback>
            <p:pic>
              <p:nvPicPr>
                <p:cNvPr id="330" name="Ink 329">
                  <a:extLst>
                    <a:ext uri="{FF2B5EF4-FFF2-40B4-BE49-F238E27FC236}">
                      <a16:creationId xmlns:a16="http://schemas.microsoft.com/office/drawing/2014/main" id="{DE37BA5B-E38A-C840-0E1D-7F32A72F44DD}"/>
                    </a:ext>
                  </a:extLst>
                </p:cNvPr>
                <p:cNvPicPr/>
                <p:nvPr/>
              </p:nvPicPr>
              <p:blipFill>
                <a:blip r:embed="rId178"/>
                <a:stretch>
                  <a:fillRect/>
                </a:stretch>
              </p:blipFill>
              <p:spPr>
                <a:xfrm>
                  <a:off x="977812" y="1960013"/>
                  <a:ext cx="83807" cy="10361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9">
              <p14:nvContentPartPr>
                <p14:cNvPr id="331" name="Ink 330">
                  <a:extLst>
                    <a:ext uri="{FF2B5EF4-FFF2-40B4-BE49-F238E27FC236}">
                      <a16:creationId xmlns:a16="http://schemas.microsoft.com/office/drawing/2014/main" id="{3C41F679-211C-8871-E23A-52B116BEA5E0}"/>
                    </a:ext>
                  </a:extLst>
                </p14:cNvPr>
                <p14:cNvContentPartPr/>
                <p14:nvPr/>
              </p14:nvContentPartPr>
              <p14:xfrm>
                <a:off x="986371" y="2016456"/>
                <a:ext cx="51480" cy="3960"/>
              </p14:xfrm>
            </p:contentPart>
          </mc:Choice>
          <mc:Fallback>
            <p:pic>
              <p:nvPicPr>
                <p:cNvPr id="331" name="Ink 330">
                  <a:extLst>
                    <a:ext uri="{FF2B5EF4-FFF2-40B4-BE49-F238E27FC236}">
                      <a16:creationId xmlns:a16="http://schemas.microsoft.com/office/drawing/2014/main" id="{3C41F679-211C-8871-E23A-52B116BEA5E0}"/>
                    </a:ext>
                  </a:extLst>
                </p:cNvPr>
                <p:cNvPicPr/>
                <p:nvPr/>
              </p:nvPicPr>
              <p:blipFill>
                <a:blip r:embed="rId180"/>
                <a:stretch>
                  <a:fillRect/>
                </a:stretch>
              </p:blipFill>
              <p:spPr>
                <a:xfrm>
                  <a:off x="979561" y="2009385"/>
                  <a:ext cx="64827" cy="178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1">
              <p14:nvContentPartPr>
                <p14:cNvPr id="332" name="Ink 331">
                  <a:extLst>
                    <a:ext uri="{FF2B5EF4-FFF2-40B4-BE49-F238E27FC236}">
                      <a16:creationId xmlns:a16="http://schemas.microsoft.com/office/drawing/2014/main" id="{C7800ED0-2022-FA00-315E-52D6CAF349D5}"/>
                    </a:ext>
                  </a:extLst>
                </p14:cNvPr>
                <p14:cNvContentPartPr/>
                <p14:nvPr/>
              </p14:nvContentPartPr>
              <p14:xfrm>
                <a:off x="1113811" y="1905576"/>
                <a:ext cx="14400" cy="161640"/>
              </p14:xfrm>
            </p:contentPart>
          </mc:Choice>
          <mc:Fallback>
            <p:pic>
              <p:nvPicPr>
                <p:cNvPr id="332" name="Ink 331">
                  <a:extLst>
                    <a:ext uri="{FF2B5EF4-FFF2-40B4-BE49-F238E27FC236}">
                      <a16:creationId xmlns:a16="http://schemas.microsoft.com/office/drawing/2014/main" id="{C7800ED0-2022-FA00-315E-52D6CAF349D5}"/>
                    </a:ext>
                  </a:extLst>
                </p:cNvPr>
                <p:cNvPicPr/>
                <p:nvPr/>
              </p:nvPicPr>
              <p:blipFill>
                <a:blip r:embed="rId182"/>
                <a:stretch>
                  <a:fillRect/>
                </a:stretch>
              </p:blipFill>
              <p:spPr>
                <a:xfrm>
                  <a:off x="1107144" y="1898818"/>
                  <a:ext cx="27467" cy="17488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3">
              <p14:nvContentPartPr>
                <p14:cNvPr id="333" name="Ink 332">
                  <a:extLst>
                    <a:ext uri="{FF2B5EF4-FFF2-40B4-BE49-F238E27FC236}">
                      <a16:creationId xmlns:a16="http://schemas.microsoft.com/office/drawing/2014/main" id="{AB53F98E-D999-1FBF-8A28-D537AF883CC6}"/>
                    </a:ext>
                  </a:extLst>
                </p14:cNvPr>
                <p14:cNvContentPartPr/>
                <p14:nvPr/>
              </p14:nvContentPartPr>
              <p14:xfrm>
                <a:off x="1158451" y="1972896"/>
                <a:ext cx="65880" cy="83880"/>
              </p14:xfrm>
            </p:contentPart>
          </mc:Choice>
          <mc:Fallback>
            <p:pic>
              <p:nvPicPr>
                <p:cNvPr id="333" name="Ink 332">
                  <a:extLst>
                    <a:ext uri="{FF2B5EF4-FFF2-40B4-BE49-F238E27FC236}">
                      <a16:creationId xmlns:a16="http://schemas.microsoft.com/office/drawing/2014/main" id="{AB53F98E-D999-1FBF-8A28-D537AF883CC6}"/>
                    </a:ext>
                  </a:extLst>
                </p:cNvPr>
                <p:cNvPicPr/>
                <p:nvPr/>
              </p:nvPicPr>
              <p:blipFill>
                <a:blip r:embed="rId184"/>
                <a:stretch>
                  <a:fillRect/>
                </a:stretch>
              </p:blipFill>
              <p:spPr>
                <a:xfrm>
                  <a:off x="1151645" y="1966131"/>
                  <a:ext cx="79219" cy="9713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5">
              <p14:nvContentPartPr>
                <p14:cNvPr id="334" name="Ink 333">
                  <a:extLst>
                    <a:ext uri="{FF2B5EF4-FFF2-40B4-BE49-F238E27FC236}">
                      <a16:creationId xmlns:a16="http://schemas.microsoft.com/office/drawing/2014/main" id="{33DE0322-0664-BE74-D097-3CEDAA7AF7CA}"/>
                    </a:ext>
                  </a:extLst>
                </p14:cNvPr>
                <p14:cNvContentPartPr/>
                <p14:nvPr/>
              </p14:nvContentPartPr>
              <p14:xfrm>
                <a:off x="1178611" y="1976496"/>
                <a:ext cx="32760" cy="64800"/>
              </p14:xfrm>
            </p:contentPart>
          </mc:Choice>
          <mc:Fallback>
            <p:pic>
              <p:nvPicPr>
                <p:cNvPr id="334" name="Ink 333">
                  <a:extLst>
                    <a:ext uri="{FF2B5EF4-FFF2-40B4-BE49-F238E27FC236}">
                      <a16:creationId xmlns:a16="http://schemas.microsoft.com/office/drawing/2014/main" id="{33DE0322-0664-BE74-D097-3CEDAA7AF7CA}"/>
                    </a:ext>
                  </a:extLst>
                </p:cNvPr>
                <p:cNvPicPr/>
                <p:nvPr/>
              </p:nvPicPr>
              <p:blipFill>
                <a:blip r:embed="rId186"/>
                <a:stretch>
                  <a:fillRect/>
                </a:stretch>
              </p:blipFill>
              <p:spPr>
                <a:xfrm>
                  <a:off x="1171842" y="1969689"/>
                  <a:ext cx="46026" cy="7814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7">
              <p14:nvContentPartPr>
                <p14:cNvPr id="335" name="Ink 334">
                  <a:extLst>
                    <a:ext uri="{FF2B5EF4-FFF2-40B4-BE49-F238E27FC236}">
                      <a16:creationId xmlns:a16="http://schemas.microsoft.com/office/drawing/2014/main" id="{FE3430F2-2CF2-7666-8BB7-2B85E477DF52}"/>
                    </a:ext>
                  </a:extLst>
                </p14:cNvPr>
                <p14:cNvContentPartPr/>
                <p14:nvPr/>
              </p14:nvContentPartPr>
              <p14:xfrm>
                <a:off x="1218931" y="1872456"/>
                <a:ext cx="31680" cy="177840"/>
              </p14:xfrm>
            </p:contentPart>
          </mc:Choice>
          <mc:Fallback>
            <p:pic>
              <p:nvPicPr>
                <p:cNvPr id="335" name="Ink 334">
                  <a:extLst>
                    <a:ext uri="{FF2B5EF4-FFF2-40B4-BE49-F238E27FC236}">
                      <a16:creationId xmlns:a16="http://schemas.microsoft.com/office/drawing/2014/main" id="{FE3430F2-2CF2-7666-8BB7-2B85E477DF52}"/>
                    </a:ext>
                  </a:extLst>
                </p:cNvPr>
                <p:cNvPicPr/>
                <p:nvPr/>
              </p:nvPicPr>
              <p:blipFill>
                <a:blip r:embed="rId188"/>
                <a:stretch>
                  <a:fillRect/>
                </a:stretch>
              </p:blipFill>
              <p:spPr>
                <a:xfrm>
                  <a:off x="1212162" y="1865689"/>
                  <a:ext cx="44948" cy="19110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9">
              <p14:nvContentPartPr>
                <p14:cNvPr id="336" name="Ink 335">
                  <a:extLst>
                    <a:ext uri="{FF2B5EF4-FFF2-40B4-BE49-F238E27FC236}">
                      <a16:creationId xmlns:a16="http://schemas.microsoft.com/office/drawing/2014/main" id="{296117AE-57F3-36B3-E520-40030394BE63}"/>
                    </a:ext>
                  </a:extLst>
                </p14:cNvPr>
                <p14:cNvContentPartPr/>
                <p14:nvPr/>
              </p14:nvContentPartPr>
              <p14:xfrm>
                <a:off x="987811" y="1900176"/>
                <a:ext cx="82080" cy="18360"/>
              </p14:xfrm>
            </p:contentPart>
          </mc:Choice>
          <mc:Fallback>
            <p:pic>
              <p:nvPicPr>
                <p:cNvPr id="336" name="Ink 335">
                  <a:extLst>
                    <a:ext uri="{FF2B5EF4-FFF2-40B4-BE49-F238E27FC236}">
                      <a16:creationId xmlns:a16="http://schemas.microsoft.com/office/drawing/2014/main" id="{296117AE-57F3-36B3-E520-40030394BE63}"/>
                    </a:ext>
                  </a:extLst>
                </p:cNvPr>
                <p:cNvPicPr/>
                <p:nvPr/>
              </p:nvPicPr>
              <p:blipFill>
                <a:blip r:embed="rId190"/>
                <a:stretch>
                  <a:fillRect/>
                </a:stretch>
              </p:blipFill>
              <p:spPr>
                <a:xfrm>
                  <a:off x="981016" y="1893426"/>
                  <a:ext cx="95398" cy="315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1">
              <p14:nvContentPartPr>
                <p14:cNvPr id="337" name="Ink 336">
                  <a:extLst>
                    <a:ext uri="{FF2B5EF4-FFF2-40B4-BE49-F238E27FC236}">
                      <a16:creationId xmlns:a16="http://schemas.microsoft.com/office/drawing/2014/main" id="{331B4BBE-9711-66AB-0B4A-081061222643}"/>
                    </a:ext>
                  </a:extLst>
                </p14:cNvPr>
                <p14:cNvContentPartPr/>
                <p14:nvPr/>
              </p14:nvContentPartPr>
              <p14:xfrm>
                <a:off x="1182571" y="1917456"/>
                <a:ext cx="44280" cy="20160"/>
              </p14:xfrm>
            </p:contentPart>
          </mc:Choice>
          <mc:Fallback>
            <p:pic>
              <p:nvPicPr>
                <p:cNvPr id="337" name="Ink 336">
                  <a:extLst>
                    <a:ext uri="{FF2B5EF4-FFF2-40B4-BE49-F238E27FC236}">
                      <a16:creationId xmlns:a16="http://schemas.microsoft.com/office/drawing/2014/main" id="{331B4BBE-9711-66AB-0B4A-081061222643}"/>
                    </a:ext>
                  </a:extLst>
                </p:cNvPr>
                <p:cNvPicPr/>
                <p:nvPr/>
              </p:nvPicPr>
              <p:blipFill>
                <a:blip r:embed="rId192"/>
                <a:stretch>
                  <a:fillRect/>
                </a:stretch>
              </p:blipFill>
              <p:spPr>
                <a:xfrm>
                  <a:off x="1175821" y="1910552"/>
                  <a:ext cx="57510" cy="3369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11755446-83E0-32ED-1B8E-5C475355AB33}"/>
              </a:ext>
            </a:extLst>
          </p:cNvPr>
          <p:cNvGrpSpPr/>
          <p:nvPr/>
        </p:nvGrpSpPr>
        <p:grpSpPr>
          <a:xfrm>
            <a:off x="949881" y="2601728"/>
            <a:ext cx="180480" cy="282720"/>
            <a:chOff x="712411" y="1951296"/>
            <a:chExt cx="135360" cy="2120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93">
              <p14:nvContentPartPr>
                <p14:cNvPr id="339" name="Ink 338">
                  <a:extLst>
                    <a:ext uri="{FF2B5EF4-FFF2-40B4-BE49-F238E27FC236}">
                      <a16:creationId xmlns:a16="http://schemas.microsoft.com/office/drawing/2014/main" id="{ECD78D67-7FE2-AEDD-CA9F-BB7F5B922386}"/>
                    </a:ext>
                  </a:extLst>
                </p14:cNvPr>
                <p14:cNvContentPartPr/>
                <p14:nvPr/>
              </p14:nvContentPartPr>
              <p14:xfrm>
                <a:off x="712411" y="1976856"/>
                <a:ext cx="51840" cy="73440"/>
              </p14:xfrm>
            </p:contentPart>
          </mc:Choice>
          <mc:Fallback>
            <p:pic>
              <p:nvPicPr>
                <p:cNvPr id="339" name="Ink 338">
                  <a:extLst>
                    <a:ext uri="{FF2B5EF4-FFF2-40B4-BE49-F238E27FC236}">
                      <a16:creationId xmlns:a16="http://schemas.microsoft.com/office/drawing/2014/main" id="{ECD78D67-7FE2-AEDD-CA9F-BB7F5B922386}"/>
                    </a:ext>
                  </a:extLst>
                </p:cNvPr>
                <p:cNvPicPr/>
                <p:nvPr/>
              </p:nvPicPr>
              <p:blipFill>
                <a:blip r:embed="rId194"/>
                <a:stretch>
                  <a:fillRect/>
                </a:stretch>
              </p:blipFill>
              <p:spPr>
                <a:xfrm>
                  <a:off x="705661" y="1970106"/>
                  <a:ext cx="65070" cy="866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5">
              <p14:nvContentPartPr>
                <p14:cNvPr id="340" name="Ink 339">
                  <a:extLst>
                    <a:ext uri="{FF2B5EF4-FFF2-40B4-BE49-F238E27FC236}">
                      <a16:creationId xmlns:a16="http://schemas.microsoft.com/office/drawing/2014/main" id="{13CE698B-2CBE-4C70-39AE-273701E839D8}"/>
                    </a:ext>
                  </a:extLst>
                </p14:cNvPr>
                <p14:cNvContentPartPr/>
                <p14:nvPr/>
              </p14:nvContentPartPr>
              <p14:xfrm>
                <a:off x="737971" y="1951296"/>
                <a:ext cx="56520" cy="210600"/>
              </p14:xfrm>
            </p:contentPart>
          </mc:Choice>
          <mc:Fallback>
            <p:pic>
              <p:nvPicPr>
                <p:cNvPr id="340" name="Ink 339">
                  <a:extLst>
                    <a:ext uri="{FF2B5EF4-FFF2-40B4-BE49-F238E27FC236}">
                      <a16:creationId xmlns:a16="http://schemas.microsoft.com/office/drawing/2014/main" id="{13CE698B-2CBE-4C70-39AE-273701E839D8}"/>
                    </a:ext>
                  </a:extLst>
                </p:cNvPr>
                <p:cNvPicPr/>
                <p:nvPr/>
              </p:nvPicPr>
              <p:blipFill>
                <a:blip r:embed="rId196"/>
                <a:stretch>
                  <a:fillRect/>
                </a:stretch>
              </p:blipFill>
              <p:spPr>
                <a:xfrm>
                  <a:off x="731210" y="1944546"/>
                  <a:ext cx="69771" cy="2238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7">
              <p14:nvContentPartPr>
                <p14:cNvPr id="341" name="Ink 340">
                  <a:extLst>
                    <a:ext uri="{FF2B5EF4-FFF2-40B4-BE49-F238E27FC236}">
                      <a16:creationId xmlns:a16="http://schemas.microsoft.com/office/drawing/2014/main" id="{A7037CDF-D8A1-46A2-B66A-CB25D5AA3E5D}"/>
                    </a:ext>
                  </a:extLst>
                </p14:cNvPr>
                <p14:cNvContentPartPr/>
                <p14:nvPr/>
              </p14:nvContentPartPr>
              <p14:xfrm>
                <a:off x="810331" y="2056416"/>
                <a:ext cx="37440" cy="64440"/>
              </p14:xfrm>
            </p:contentPart>
          </mc:Choice>
          <mc:Fallback>
            <p:pic>
              <p:nvPicPr>
                <p:cNvPr id="341" name="Ink 340">
                  <a:extLst>
                    <a:ext uri="{FF2B5EF4-FFF2-40B4-BE49-F238E27FC236}">
                      <a16:creationId xmlns:a16="http://schemas.microsoft.com/office/drawing/2014/main" id="{A7037CDF-D8A1-46A2-B66A-CB25D5AA3E5D}"/>
                    </a:ext>
                  </a:extLst>
                </p:cNvPr>
                <p:cNvPicPr/>
                <p:nvPr/>
              </p:nvPicPr>
              <p:blipFill>
                <a:blip r:embed="rId198"/>
                <a:stretch>
                  <a:fillRect/>
                </a:stretch>
              </p:blipFill>
              <p:spPr>
                <a:xfrm>
                  <a:off x="803548" y="2049703"/>
                  <a:ext cx="50734" cy="775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9">
              <p14:nvContentPartPr>
                <p14:cNvPr id="342" name="Ink 341">
                  <a:extLst>
                    <a:ext uri="{FF2B5EF4-FFF2-40B4-BE49-F238E27FC236}">
                      <a16:creationId xmlns:a16="http://schemas.microsoft.com/office/drawing/2014/main" id="{12F9D8E2-2F59-387E-C587-DB7BF76AFE57}"/>
                    </a:ext>
                  </a:extLst>
                </p14:cNvPr>
                <p14:cNvContentPartPr/>
                <p14:nvPr/>
              </p14:nvContentPartPr>
              <p14:xfrm>
                <a:off x="829771" y="2005656"/>
                <a:ext cx="16920" cy="157680"/>
              </p14:xfrm>
            </p:contentPart>
          </mc:Choice>
          <mc:Fallback>
            <p:pic>
              <p:nvPicPr>
                <p:cNvPr id="342" name="Ink 341">
                  <a:extLst>
                    <a:ext uri="{FF2B5EF4-FFF2-40B4-BE49-F238E27FC236}">
                      <a16:creationId xmlns:a16="http://schemas.microsoft.com/office/drawing/2014/main" id="{12F9D8E2-2F59-387E-C587-DB7BF76AFE57}"/>
                    </a:ext>
                  </a:extLst>
                </p:cNvPr>
                <p:cNvPicPr/>
                <p:nvPr/>
              </p:nvPicPr>
              <p:blipFill>
                <a:blip r:embed="rId200"/>
                <a:stretch>
                  <a:fillRect/>
                </a:stretch>
              </p:blipFill>
              <p:spPr>
                <a:xfrm>
                  <a:off x="822948" y="1998883"/>
                  <a:ext cx="30292" cy="170955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43" name="TextBox 342">
            <a:extLst>
              <a:ext uri="{FF2B5EF4-FFF2-40B4-BE49-F238E27FC236}">
                <a16:creationId xmlns:a16="http://schemas.microsoft.com/office/drawing/2014/main" id="{839797F3-AD68-D405-B4DC-69C92F56072E}"/>
              </a:ext>
            </a:extLst>
          </p:cNvPr>
          <p:cNvSpPr txBox="1"/>
          <p:nvPr/>
        </p:nvSpPr>
        <p:spPr>
          <a:xfrm>
            <a:off x="557485" y="5196697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CA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4" name="TextBox 343">
            <a:extLst>
              <a:ext uri="{FF2B5EF4-FFF2-40B4-BE49-F238E27FC236}">
                <a16:creationId xmlns:a16="http://schemas.microsoft.com/office/drawing/2014/main" id="{7CCA15A8-B1D2-3C12-45F7-9149F7D32A1C}"/>
              </a:ext>
            </a:extLst>
          </p:cNvPr>
          <p:cNvSpPr txBox="1"/>
          <p:nvPr/>
        </p:nvSpPr>
        <p:spPr>
          <a:xfrm>
            <a:off x="1954113" y="5181769"/>
            <a:ext cx="401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CA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5" name="TextBox 344">
                <a:extLst>
                  <a:ext uri="{FF2B5EF4-FFF2-40B4-BE49-F238E27FC236}">
                    <a16:creationId xmlns:a16="http://schemas.microsoft.com/office/drawing/2014/main" id="{373B7750-57B9-8AB8-91A3-E5912CDABF09}"/>
                  </a:ext>
                </a:extLst>
              </p:cNvPr>
              <p:cNvSpPr txBox="1"/>
              <p:nvPr/>
            </p:nvSpPr>
            <p:spPr>
              <a:xfrm>
                <a:off x="2488332" y="4510348"/>
                <a:ext cx="2428421" cy="847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  <m:r>
                        <a:rPr lang="en-CA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~</m:t>
                      </m:r>
                      <m:r>
                        <a:rPr lang="en-CA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𝑝</m:t>
                      </m:r>
                      <m:d>
                        <m:dPr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e>
                      </m:d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sup>
                          </m:sSup>
                        </m:num>
                        <m:den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𝑍</m:t>
                          </m:r>
                        </m:den>
                      </m:f>
                    </m:oMath>
                  </m:oMathPara>
                </a14:m>
                <a:endParaRPr lang="en-CA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45" name="TextBox 344">
                <a:extLst>
                  <a:ext uri="{FF2B5EF4-FFF2-40B4-BE49-F238E27FC236}">
                    <a16:creationId xmlns:a16="http://schemas.microsoft.com/office/drawing/2014/main" id="{373B7750-57B9-8AB8-91A3-E5912CDABF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8332" y="4510348"/>
                <a:ext cx="2428421" cy="847476"/>
              </a:xfrm>
              <a:prstGeom prst="rect">
                <a:avLst/>
              </a:prstGeom>
              <a:blipFill>
                <a:blip r:embed="rId20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6" name="TextBox 345">
                <a:extLst>
                  <a:ext uri="{FF2B5EF4-FFF2-40B4-BE49-F238E27FC236}">
                    <a16:creationId xmlns:a16="http://schemas.microsoft.com/office/drawing/2014/main" id="{D1343BD5-6AC6-A8D6-2C62-AAA80C185078}"/>
                  </a:ext>
                </a:extLst>
              </p:cNvPr>
              <p:cNvSpPr txBox="1"/>
              <p:nvPr/>
            </p:nvSpPr>
            <p:spPr>
              <a:xfrm>
                <a:off x="2520989" y="5489545"/>
                <a:ext cx="3920922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𝑅𝐵𝑀</m:t>
                          </m:r>
                        </m:sub>
                      </m:sSub>
                      <m:d>
                        <m:dPr>
                          <m:ctrlP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CA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sSub>
                        <m:sSubPr>
                          <m:ctrlP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lang="en-CA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sSub>
                        <m:sSubPr>
                          <m:ctrlP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CA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r>
                        <a:rPr lang="en-CA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sSub>
                        <m:sSubPr>
                          <m:ctrlP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CA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46" name="TextBox 345">
                <a:extLst>
                  <a:ext uri="{FF2B5EF4-FFF2-40B4-BE49-F238E27FC236}">
                    <a16:creationId xmlns:a16="http://schemas.microsoft.com/office/drawing/2014/main" id="{D1343BD5-6AC6-A8D6-2C62-AAA80C1850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989" y="5489545"/>
                <a:ext cx="3920922" cy="307777"/>
              </a:xfrm>
              <a:prstGeom prst="rect">
                <a:avLst/>
              </a:prstGeom>
              <a:blipFill>
                <a:blip r:embed="rId202"/>
                <a:stretch>
                  <a:fillRect l="-311" b="-22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3">
            <p14:nvContentPartPr>
              <p14:cNvPr id="347" name="Ink 346">
                <a:extLst>
                  <a:ext uri="{FF2B5EF4-FFF2-40B4-BE49-F238E27FC236}">
                    <a16:creationId xmlns:a16="http://schemas.microsoft.com/office/drawing/2014/main" id="{44AEB551-DF70-55A2-5CF2-DDC02EAA6BAD}"/>
                  </a:ext>
                </a:extLst>
              </p14:cNvPr>
              <p14:cNvContentPartPr/>
              <p14:nvPr/>
            </p14:nvContentPartPr>
            <p14:xfrm>
              <a:off x="1985467" y="2286907"/>
              <a:ext cx="81600" cy="215520"/>
            </p14:xfrm>
          </p:contentPart>
        </mc:Choice>
        <mc:Fallback>
          <p:pic>
            <p:nvPicPr>
              <p:cNvPr id="347" name="Ink 346">
                <a:extLst>
                  <a:ext uri="{FF2B5EF4-FFF2-40B4-BE49-F238E27FC236}">
                    <a16:creationId xmlns:a16="http://schemas.microsoft.com/office/drawing/2014/main" id="{44AEB551-DF70-55A2-5CF2-DDC02EAA6BAD}"/>
                  </a:ext>
                </a:extLst>
              </p:cNvPr>
              <p:cNvPicPr/>
              <p:nvPr/>
            </p:nvPicPr>
            <p:blipFill>
              <a:blip r:embed="rId204"/>
              <a:stretch>
                <a:fillRect/>
              </a:stretch>
            </p:blipFill>
            <p:spPr>
              <a:xfrm>
                <a:off x="1976440" y="2277897"/>
                <a:ext cx="99292" cy="233180"/>
              </a:xfrm>
              <a:prstGeom prst="rect">
                <a:avLst/>
              </a:prstGeom>
            </p:spPr>
          </p:pic>
        </mc:Fallback>
      </mc:AlternateContent>
      <p:grpSp>
        <p:nvGrpSpPr>
          <p:cNvPr id="348" name="Group 347">
            <a:extLst>
              <a:ext uri="{FF2B5EF4-FFF2-40B4-BE49-F238E27FC236}">
                <a16:creationId xmlns:a16="http://schemas.microsoft.com/office/drawing/2014/main" id="{24E5515C-8B23-6448-92C7-0BBAEE1CD5BF}"/>
              </a:ext>
            </a:extLst>
          </p:cNvPr>
          <p:cNvGrpSpPr/>
          <p:nvPr/>
        </p:nvGrpSpPr>
        <p:grpSpPr>
          <a:xfrm>
            <a:off x="3571867" y="2657467"/>
            <a:ext cx="231360" cy="252480"/>
            <a:chOff x="2678900" y="1993100"/>
            <a:chExt cx="173520" cy="1893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5">
              <p14:nvContentPartPr>
                <p14:cNvPr id="349" name="Ink 348">
                  <a:extLst>
                    <a:ext uri="{FF2B5EF4-FFF2-40B4-BE49-F238E27FC236}">
                      <a16:creationId xmlns:a16="http://schemas.microsoft.com/office/drawing/2014/main" id="{6885A1F5-B3B3-30EA-68B8-6C09FCFAE834}"/>
                    </a:ext>
                  </a:extLst>
                </p14:cNvPr>
                <p14:cNvContentPartPr/>
                <p14:nvPr/>
              </p14:nvContentPartPr>
              <p14:xfrm>
                <a:off x="2678900" y="2105420"/>
                <a:ext cx="29520" cy="74160"/>
              </p14:xfrm>
            </p:contentPart>
          </mc:Choice>
          <mc:Fallback>
            <p:pic>
              <p:nvPicPr>
                <p:cNvPr id="349" name="Ink 348">
                  <a:extLst>
                    <a:ext uri="{FF2B5EF4-FFF2-40B4-BE49-F238E27FC236}">
                      <a16:creationId xmlns:a16="http://schemas.microsoft.com/office/drawing/2014/main" id="{6885A1F5-B3B3-30EA-68B8-6C09FCFAE834}"/>
                    </a:ext>
                  </a:extLst>
                </p:cNvPr>
                <p:cNvPicPr/>
                <p:nvPr/>
              </p:nvPicPr>
              <p:blipFill>
                <a:blip r:embed="rId206"/>
                <a:stretch>
                  <a:fillRect/>
                </a:stretch>
              </p:blipFill>
              <p:spPr>
                <a:xfrm>
                  <a:off x="2672191" y="2098654"/>
                  <a:ext cx="42670" cy="8742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7">
              <p14:nvContentPartPr>
                <p14:cNvPr id="350" name="Ink 349">
                  <a:extLst>
                    <a:ext uri="{FF2B5EF4-FFF2-40B4-BE49-F238E27FC236}">
                      <a16:creationId xmlns:a16="http://schemas.microsoft.com/office/drawing/2014/main" id="{BA99AB22-F288-7DFD-26E8-6F875AED0A6D}"/>
                    </a:ext>
                  </a:extLst>
                </p14:cNvPr>
                <p14:cNvContentPartPr/>
                <p14:nvPr/>
              </p14:nvContentPartPr>
              <p14:xfrm>
                <a:off x="2773940" y="1999220"/>
                <a:ext cx="57960" cy="183240"/>
              </p14:xfrm>
            </p:contentPart>
          </mc:Choice>
          <mc:Fallback>
            <p:pic>
              <p:nvPicPr>
                <p:cNvPr id="350" name="Ink 349">
                  <a:extLst>
                    <a:ext uri="{FF2B5EF4-FFF2-40B4-BE49-F238E27FC236}">
                      <a16:creationId xmlns:a16="http://schemas.microsoft.com/office/drawing/2014/main" id="{BA99AB22-F288-7DFD-26E8-6F875AED0A6D}"/>
                    </a:ext>
                  </a:extLst>
                </p:cNvPr>
                <p:cNvPicPr/>
                <p:nvPr/>
              </p:nvPicPr>
              <p:blipFill>
                <a:blip r:embed="rId208"/>
                <a:stretch>
                  <a:fillRect/>
                </a:stretch>
              </p:blipFill>
              <p:spPr>
                <a:xfrm>
                  <a:off x="2767169" y="1992463"/>
                  <a:ext cx="71231" cy="19648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9">
              <p14:nvContentPartPr>
                <p14:cNvPr id="351" name="Ink 350">
                  <a:extLst>
                    <a:ext uri="{FF2B5EF4-FFF2-40B4-BE49-F238E27FC236}">
                      <a16:creationId xmlns:a16="http://schemas.microsoft.com/office/drawing/2014/main" id="{A6D1ABF2-AE91-FD62-4A2C-7FEF11C83352}"/>
                    </a:ext>
                  </a:extLst>
                </p14:cNvPr>
                <p14:cNvContentPartPr/>
                <p14:nvPr/>
              </p14:nvContentPartPr>
              <p14:xfrm>
                <a:off x="2784020" y="1993100"/>
                <a:ext cx="68400" cy="16560"/>
              </p14:xfrm>
            </p:contentPart>
          </mc:Choice>
          <mc:Fallback>
            <p:pic>
              <p:nvPicPr>
                <p:cNvPr id="351" name="Ink 350">
                  <a:extLst>
                    <a:ext uri="{FF2B5EF4-FFF2-40B4-BE49-F238E27FC236}">
                      <a16:creationId xmlns:a16="http://schemas.microsoft.com/office/drawing/2014/main" id="{A6D1ABF2-AE91-FD62-4A2C-7FEF11C83352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2777261" y="1986423"/>
                  <a:ext cx="81647" cy="29648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11">
            <p14:nvContentPartPr>
              <p14:cNvPr id="352" name="Ink 351">
                <a:extLst>
                  <a:ext uri="{FF2B5EF4-FFF2-40B4-BE49-F238E27FC236}">
                    <a16:creationId xmlns:a16="http://schemas.microsoft.com/office/drawing/2014/main" id="{048BD7DD-BF7E-71BC-1FA3-7CADE88A3AF5}"/>
                  </a:ext>
                </a:extLst>
              </p14:cNvPr>
              <p14:cNvContentPartPr/>
              <p14:nvPr/>
            </p14:nvContentPartPr>
            <p14:xfrm>
              <a:off x="2243707" y="2425627"/>
              <a:ext cx="679680" cy="21120"/>
            </p14:xfrm>
          </p:contentPart>
        </mc:Choice>
        <mc:Fallback>
          <p:pic>
            <p:nvPicPr>
              <p:cNvPr id="352" name="Ink 351">
                <a:extLst>
                  <a:ext uri="{FF2B5EF4-FFF2-40B4-BE49-F238E27FC236}">
                    <a16:creationId xmlns:a16="http://schemas.microsoft.com/office/drawing/2014/main" id="{048BD7DD-BF7E-71BC-1FA3-7CADE88A3AF5}"/>
                  </a:ext>
                </a:extLst>
              </p:cNvPr>
              <p:cNvPicPr/>
              <p:nvPr/>
            </p:nvPicPr>
            <p:blipFill>
              <a:blip r:embed="rId212"/>
              <a:stretch>
                <a:fillRect/>
              </a:stretch>
            </p:blipFill>
            <p:spPr>
              <a:xfrm>
                <a:off x="2234712" y="2416524"/>
                <a:ext cx="697311" cy="38963"/>
              </a:xfrm>
              <a:prstGeom prst="rect">
                <a:avLst/>
              </a:prstGeom>
            </p:spPr>
          </p:pic>
        </mc:Fallback>
      </mc:AlternateContent>
      <p:sp>
        <p:nvSpPr>
          <p:cNvPr id="353" name="Retângulo 64">
            <a:extLst>
              <a:ext uri="{FF2B5EF4-FFF2-40B4-BE49-F238E27FC236}">
                <a16:creationId xmlns:a16="http://schemas.microsoft.com/office/drawing/2014/main" id="{4135637F-A037-4931-FC92-8134F6845E0D}"/>
              </a:ext>
            </a:extLst>
          </p:cNvPr>
          <p:cNvSpPr/>
          <p:nvPr/>
        </p:nvSpPr>
        <p:spPr>
          <a:xfrm>
            <a:off x="3136320" y="2052000"/>
            <a:ext cx="975360" cy="975360"/>
          </a:xfrm>
          <a:prstGeom prst="rect">
            <a:avLst/>
          </a:prstGeom>
          <a:solidFill>
            <a:srgbClr val="008C3A">
              <a:alpha val="5000"/>
            </a:srgbClr>
          </a:solidFill>
          <a:ln w="180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en-US" sz="2400" dirty="0">
              <a:solidFill>
                <a:srgbClr val="008C3A"/>
              </a:solidFill>
            </a:endParaRPr>
          </a:p>
        </p:txBody>
      </p:sp>
      <p:sp>
        <p:nvSpPr>
          <p:cNvPr id="354" name="Connecteur droit 38">
            <a:extLst>
              <a:ext uri="{FF2B5EF4-FFF2-40B4-BE49-F238E27FC236}">
                <a16:creationId xmlns:a16="http://schemas.microsoft.com/office/drawing/2014/main" id="{53BE448A-EB5A-303E-63C5-8D636E218F4C}"/>
              </a:ext>
            </a:extLst>
          </p:cNvPr>
          <p:cNvSpPr/>
          <p:nvPr/>
        </p:nvSpPr>
        <p:spPr>
          <a:xfrm rot="5400000" flipV="1">
            <a:off x="3927731" y="2309627"/>
            <a:ext cx="887261" cy="6060"/>
          </a:xfrm>
          <a:prstGeom prst="line">
            <a:avLst/>
          </a:prstGeom>
          <a:solidFill>
            <a:srgbClr val="008C3A">
              <a:alpha val="5000"/>
            </a:srgbClr>
          </a:solidFill>
          <a:ln w="180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s-ES" sz="2400" dirty="0">
              <a:solidFill>
                <a:srgbClr val="008C3A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13">
            <p14:nvContentPartPr>
              <p14:cNvPr id="355" name="Ink 354">
                <a:extLst>
                  <a:ext uri="{FF2B5EF4-FFF2-40B4-BE49-F238E27FC236}">
                    <a16:creationId xmlns:a16="http://schemas.microsoft.com/office/drawing/2014/main" id="{DC8EB63A-F355-E4DA-BF77-646EADBF7ADF}"/>
                  </a:ext>
                </a:extLst>
              </p14:cNvPr>
              <p14:cNvContentPartPr/>
              <p14:nvPr/>
            </p14:nvContentPartPr>
            <p14:xfrm>
              <a:off x="4148827" y="2804052"/>
              <a:ext cx="207840" cy="211680"/>
            </p14:xfrm>
          </p:contentPart>
        </mc:Choice>
        <mc:Fallback>
          <p:pic>
            <p:nvPicPr>
              <p:cNvPr id="355" name="Ink 354">
                <a:extLst>
                  <a:ext uri="{FF2B5EF4-FFF2-40B4-BE49-F238E27FC236}">
                    <a16:creationId xmlns:a16="http://schemas.microsoft.com/office/drawing/2014/main" id="{DC8EB63A-F355-E4DA-BF77-646EADBF7ADF}"/>
                  </a:ext>
                </a:extLst>
              </p:cNvPr>
              <p:cNvPicPr/>
              <p:nvPr/>
            </p:nvPicPr>
            <p:blipFill>
              <a:blip r:embed="rId214"/>
              <a:stretch>
                <a:fillRect/>
              </a:stretch>
            </p:blipFill>
            <p:spPr>
              <a:xfrm>
                <a:off x="4139822" y="2795052"/>
                <a:ext cx="225490" cy="229320"/>
              </a:xfrm>
              <a:prstGeom prst="rect">
                <a:avLst/>
              </a:prstGeom>
            </p:spPr>
          </p:pic>
        </mc:Fallback>
      </mc:AlternateContent>
      <p:grpSp>
        <p:nvGrpSpPr>
          <p:cNvPr id="356" name="Group 355">
            <a:extLst>
              <a:ext uri="{FF2B5EF4-FFF2-40B4-BE49-F238E27FC236}">
                <a16:creationId xmlns:a16="http://schemas.microsoft.com/office/drawing/2014/main" id="{18826A92-727A-7AB2-5A55-BDAEEFCEAE51}"/>
              </a:ext>
            </a:extLst>
          </p:cNvPr>
          <p:cNvGrpSpPr/>
          <p:nvPr/>
        </p:nvGrpSpPr>
        <p:grpSpPr>
          <a:xfrm>
            <a:off x="3113467" y="1820052"/>
            <a:ext cx="1268640" cy="243360"/>
            <a:chOff x="2335100" y="1365039"/>
            <a:chExt cx="951480" cy="182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15">
              <p14:nvContentPartPr>
                <p14:cNvPr id="357" name="Ink 356">
                  <a:extLst>
                    <a:ext uri="{FF2B5EF4-FFF2-40B4-BE49-F238E27FC236}">
                      <a16:creationId xmlns:a16="http://schemas.microsoft.com/office/drawing/2014/main" id="{2C576AAB-2C32-6D28-7F28-FAA40BAFA9B7}"/>
                    </a:ext>
                  </a:extLst>
                </p14:cNvPr>
                <p14:cNvContentPartPr/>
                <p14:nvPr/>
              </p14:nvContentPartPr>
              <p14:xfrm>
                <a:off x="2335100" y="1365039"/>
                <a:ext cx="271440" cy="182520"/>
              </p14:xfrm>
            </p:contentPart>
          </mc:Choice>
          <mc:Fallback>
            <p:pic>
              <p:nvPicPr>
                <p:cNvPr id="357" name="Ink 356">
                  <a:extLst>
                    <a:ext uri="{FF2B5EF4-FFF2-40B4-BE49-F238E27FC236}">
                      <a16:creationId xmlns:a16="http://schemas.microsoft.com/office/drawing/2014/main" id="{2C576AAB-2C32-6D28-7F28-FAA40BAFA9B7}"/>
                    </a:ext>
                  </a:extLst>
                </p:cNvPr>
                <p:cNvPicPr/>
                <p:nvPr/>
              </p:nvPicPr>
              <p:blipFill>
                <a:blip r:embed="rId216"/>
                <a:stretch>
                  <a:fillRect/>
                </a:stretch>
              </p:blipFill>
              <p:spPr>
                <a:xfrm>
                  <a:off x="2328348" y="1358299"/>
                  <a:ext cx="284674" cy="1957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7">
              <p14:nvContentPartPr>
                <p14:cNvPr id="358" name="Ink 357">
                  <a:extLst>
                    <a:ext uri="{FF2B5EF4-FFF2-40B4-BE49-F238E27FC236}">
                      <a16:creationId xmlns:a16="http://schemas.microsoft.com/office/drawing/2014/main" id="{8F9B02FA-9215-A320-04FF-BE416F123FA6}"/>
                    </a:ext>
                  </a:extLst>
                </p14:cNvPr>
                <p14:cNvContentPartPr/>
                <p14:nvPr/>
              </p14:nvContentPartPr>
              <p14:xfrm>
                <a:off x="3081020" y="1396359"/>
                <a:ext cx="205560" cy="149400"/>
              </p14:xfrm>
            </p:contentPart>
          </mc:Choice>
          <mc:Fallback>
            <p:pic>
              <p:nvPicPr>
                <p:cNvPr id="358" name="Ink 357">
                  <a:extLst>
                    <a:ext uri="{FF2B5EF4-FFF2-40B4-BE49-F238E27FC236}">
                      <a16:creationId xmlns:a16="http://schemas.microsoft.com/office/drawing/2014/main" id="{8F9B02FA-9215-A320-04FF-BE416F123FA6}"/>
                    </a:ext>
                  </a:extLst>
                </p:cNvPr>
                <p:cNvPicPr/>
                <p:nvPr/>
              </p:nvPicPr>
              <p:blipFill>
                <a:blip r:embed="rId218"/>
                <a:stretch>
                  <a:fillRect/>
                </a:stretch>
              </p:blipFill>
              <p:spPr>
                <a:xfrm>
                  <a:off x="3074267" y="1389593"/>
                  <a:ext cx="218796" cy="1626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9">
              <p14:nvContentPartPr>
                <p14:cNvPr id="359" name="Ink 358">
                  <a:extLst>
                    <a:ext uri="{FF2B5EF4-FFF2-40B4-BE49-F238E27FC236}">
                      <a16:creationId xmlns:a16="http://schemas.microsoft.com/office/drawing/2014/main" id="{1A7BF5FD-C608-9BD6-DE0A-23A5B96D177B}"/>
                    </a:ext>
                  </a:extLst>
                </p14:cNvPr>
                <p14:cNvContentPartPr/>
                <p14:nvPr/>
              </p14:nvContentPartPr>
              <p14:xfrm>
                <a:off x="2592500" y="1372599"/>
                <a:ext cx="656280" cy="15480"/>
              </p14:xfrm>
            </p:contentPart>
          </mc:Choice>
          <mc:Fallback>
            <p:pic>
              <p:nvPicPr>
                <p:cNvPr id="359" name="Ink 358">
                  <a:extLst>
                    <a:ext uri="{FF2B5EF4-FFF2-40B4-BE49-F238E27FC236}">
                      <a16:creationId xmlns:a16="http://schemas.microsoft.com/office/drawing/2014/main" id="{1A7BF5FD-C608-9BD6-DE0A-23A5B96D177B}"/>
                    </a:ext>
                  </a:extLst>
                </p:cNvPr>
                <p:cNvPicPr/>
                <p:nvPr/>
              </p:nvPicPr>
              <p:blipFill>
                <a:blip r:embed="rId220"/>
                <a:stretch>
                  <a:fillRect/>
                </a:stretch>
              </p:blipFill>
              <p:spPr>
                <a:xfrm>
                  <a:off x="2585748" y="1365810"/>
                  <a:ext cx="669514" cy="2878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A880C1F1-E458-6471-588F-6AFBA3F8A97D}"/>
              </a:ext>
            </a:extLst>
          </p:cNvPr>
          <p:cNvGrpSpPr/>
          <p:nvPr/>
        </p:nvGrpSpPr>
        <p:grpSpPr>
          <a:xfrm>
            <a:off x="3218587" y="2120052"/>
            <a:ext cx="662400" cy="295680"/>
            <a:chOff x="2413940" y="1590039"/>
            <a:chExt cx="496800" cy="221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21">
              <p14:nvContentPartPr>
                <p14:cNvPr id="361" name="Ink 360">
                  <a:extLst>
                    <a:ext uri="{FF2B5EF4-FFF2-40B4-BE49-F238E27FC236}">
                      <a16:creationId xmlns:a16="http://schemas.microsoft.com/office/drawing/2014/main" id="{FC35B4DA-7D51-3B8D-06D0-6B377A5BBF5D}"/>
                    </a:ext>
                  </a:extLst>
                </p14:cNvPr>
                <p14:cNvContentPartPr/>
                <p14:nvPr/>
              </p14:nvContentPartPr>
              <p14:xfrm>
                <a:off x="2418980" y="1604799"/>
                <a:ext cx="15480" cy="169200"/>
              </p14:xfrm>
            </p:contentPart>
          </mc:Choice>
          <mc:Fallback>
            <p:pic>
              <p:nvPicPr>
                <p:cNvPr id="361" name="Ink 360">
                  <a:extLst>
                    <a:ext uri="{FF2B5EF4-FFF2-40B4-BE49-F238E27FC236}">
                      <a16:creationId xmlns:a16="http://schemas.microsoft.com/office/drawing/2014/main" id="{FC35B4DA-7D51-3B8D-06D0-6B377A5BBF5D}"/>
                    </a:ext>
                  </a:extLst>
                </p:cNvPr>
                <p:cNvPicPr/>
                <p:nvPr/>
              </p:nvPicPr>
              <p:blipFill>
                <a:blip r:embed="rId222"/>
                <a:stretch>
                  <a:fillRect/>
                </a:stretch>
              </p:blipFill>
              <p:spPr>
                <a:xfrm>
                  <a:off x="2412308" y="1598042"/>
                  <a:ext cx="28558" cy="18244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3">
              <p14:nvContentPartPr>
                <p14:cNvPr id="362" name="Ink 361">
                  <a:extLst>
                    <a:ext uri="{FF2B5EF4-FFF2-40B4-BE49-F238E27FC236}">
                      <a16:creationId xmlns:a16="http://schemas.microsoft.com/office/drawing/2014/main" id="{55BB341F-9D59-4EA8-D27A-60FD963866EA}"/>
                    </a:ext>
                  </a:extLst>
                </p14:cNvPr>
                <p14:cNvContentPartPr/>
                <p14:nvPr/>
              </p14:nvContentPartPr>
              <p14:xfrm>
                <a:off x="2413940" y="1590039"/>
                <a:ext cx="130320" cy="218160"/>
              </p14:xfrm>
            </p:contentPart>
          </mc:Choice>
          <mc:Fallback>
            <p:pic>
              <p:nvPicPr>
                <p:cNvPr id="362" name="Ink 361">
                  <a:extLst>
                    <a:ext uri="{FF2B5EF4-FFF2-40B4-BE49-F238E27FC236}">
                      <a16:creationId xmlns:a16="http://schemas.microsoft.com/office/drawing/2014/main" id="{55BB341F-9D59-4EA8-D27A-60FD963866EA}"/>
                    </a:ext>
                  </a:extLst>
                </p:cNvPr>
                <p:cNvPicPr/>
                <p:nvPr/>
              </p:nvPicPr>
              <p:blipFill>
                <a:blip r:embed="rId224"/>
                <a:stretch>
                  <a:fillRect/>
                </a:stretch>
              </p:blipFill>
              <p:spPr>
                <a:xfrm>
                  <a:off x="2407181" y="1583289"/>
                  <a:ext cx="143568" cy="2313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5">
              <p14:nvContentPartPr>
                <p14:cNvPr id="363" name="Ink 362">
                  <a:extLst>
                    <a:ext uri="{FF2B5EF4-FFF2-40B4-BE49-F238E27FC236}">
                      <a16:creationId xmlns:a16="http://schemas.microsoft.com/office/drawing/2014/main" id="{21B20AEC-EFE2-5DFC-F291-65077D57E3EB}"/>
                    </a:ext>
                  </a:extLst>
                </p14:cNvPr>
                <p14:cNvContentPartPr/>
                <p14:nvPr/>
              </p14:nvContentPartPr>
              <p14:xfrm>
                <a:off x="2582420" y="1613799"/>
                <a:ext cx="28080" cy="189360"/>
              </p14:xfrm>
            </p:contentPart>
          </mc:Choice>
          <mc:Fallback>
            <p:pic>
              <p:nvPicPr>
                <p:cNvPr id="363" name="Ink 362">
                  <a:extLst>
                    <a:ext uri="{FF2B5EF4-FFF2-40B4-BE49-F238E27FC236}">
                      <a16:creationId xmlns:a16="http://schemas.microsoft.com/office/drawing/2014/main" id="{21B20AEC-EFE2-5DFC-F291-65077D57E3EB}"/>
                    </a:ext>
                  </a:extLst>
                </p:cNvPr>
                <p:cNvPicPr/>
                <p:nvPr/>
              </p:nvPicPr>
              <p:blipFill>
                <a:blip r:embed="rId226"/>
                <a:stretch>
                  <a:fillRect/>
                </a:stretch>
              </p:blipFill>
              <p:spPr>
                <a:xfrm>
                  <a:off x="2575670" y="1607046"/>
                  <a:ext cx="41310" cy="20259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7">
              <p14:nvContentPartPr>
                <p14:cNvPr id="364" name="Ink 363">
                  <a:extLst>
                    <a:ext uri="{FF2B5EF4-FFF2-40B4-BE49-F238E27FC236}">
                      <a16:creationId xmlns:a16="http://schemas.microsoft.com/office/drawing/2014/main" id="{8A6348B8-271A-F698-1572-C1D8921F9E71}"/>
                    </a:ext>
                  </a:extLst>
                </p14:cNvPr>
                <p14:cNvContentPartPr/>
                <p14:nvPr/>
              </p14:nvContentPartPr>
              <p14:xfrm>
                <a:off x="2571980" y="1617399"/>
                <a:ext cx="123120" cy="185040"/>
              </p14:xfrm>
            </p:contentPart>
          </mc:Choice>
          <mc:Fallback>
            <p:pic>
              <p:nvPicPr>
                <p:cNvPr id="364" name="Ink 363">
                  <a:extLst>
                    <a:ext uri="{FF2B5EF4-FFF2-40B4-BE49-F238E27FC236}">
                      <a16:creationId xmlns:a16="http://schemas.microsoft.com/office/drawing/2014/main" id="{8A6348B8-271A-F698-1572-C1D8921F9E71}"/>
                    </a:ext>
                  </a:extLst>
                </p:cNvPr>
                <p:cNvPicPr/>
                <p:nvPr/>
              </p:nvPicPr>
              <p:blipFill>
                <a:blip r:embed="rId228"/>
                <a:stretch>
                  <a:fillRect/>
                </a:stretch>
              </p:blipFill>
              <p:spPr>
                <a:xfrm>
                  <a:off x="2565230" y="1610646"/>
                  <a:ext cx="136350" cy="19827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9">
              <p14:nvContentPartPr>
                <p14:cNvPr id="365" name="Ink 364">
                  <a:extLst>
                    <a:ext uri="{FF2B5EF4-FFF2-40B4-BE49-F238E27FC236}">
                      <a16:creationId xmlns:a16="http://schemas.microsoft.com/office/drawing/2014/main" id="{B247F213-1027-7261-58B8-A54A0A240251}"/>
                    </a:ext>
                  </a:extLst>
                </p14:cNvPr>
                <p14:cNvContentPartPr/>
                <p14:nvPr/>
              </p14:nvContentPartPr>
              <p14:xfrm>
                <a:off x="2714180" y="1620999"/>
                <a:ext cx="196560" cy="190800"/>
              </p14:xfrm>
            </p:contentPart>
          </mc:Choice>
          <mc:Fallback>
            <p:pic>
              <p:nvPicPr>
                <p:cNvPr id="365" name="Ink 364">
                  <a:extLst>
                    <a:ext uri="{FF2B5EF4-FFF2-40B4-BE49-F238E27FC236}">
                      <a16:creationId xmlns:a16="http://schemas.microsoft.com/office/drawing/2014/main" id="{B247F213-1027-7261-58B8-A54A0A240251}"/>
                    </a:ext>
                  </a:extLst>
                </p:cNvPr>
                <p:cNvPicPr/>
                <p:nvPr/>
              </p:nvPicPr>
              <p:blipFill>
                <a:blip r:embed="rId230"/>
                <a:stretch>
                  <a:fillRect/>
                </a:stretch>
              </p:blipFill>
              <p:spPr>
                <a:xfrm>
                  <a:off x="2707439" y="1614243"/>
                  <a:ext cx="209772" cy="204042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31">
            <p14:nvContentPartPr>
              <p14:cNvPr id="366" name="Ink 365">
                <a:extLst>
                  <a:ext uri="{FF2B5EF4-FFF2-40B4-BE49-F238E27FC236}">
                    <a16:creationId xmlns:a16="http://schemas.microsoft.com/office/drawing/2014/main" id="{0302FD9B-E62C-13F2-EF61-68100D49EF2E}"/>
                  </a:ext>
                </a:extLst>
              </p14:cNvPr>
              <p14:cNvContentPartPr/>
              <p14:nvPr/>
            </p14:nvContentPartPr>
            <p14:xfrm>
              <a:off x="1931707" y="2214907"/>
              <a:ext cx="141120" cy="35520"/>
            </p14:xfrm>
          </p:contentPart>
        </mc:Choice>
        <mc:Fallback>
          <p:pic>
            <p:nvPicPr>
              <p:cNvPr id="366" name="Ink 365">
                <a:extLst>
                  <a:ext uri="{FF2B5EF4-FFF2-40B4-BE49-F238E27FC236}">
                    <a16:creationId xmlns:a16="http://schemas.microsoft.com/office/drawing/2014/main" id="{0302FD9B-E62C-13F2-EF61-68100D49EF2E}"/>
                  </a:ext>
                </a:extLst>
              </p:cNvPr>
              <p:cNvPicPr/>
              <p:nvPr/>
            </p:nvPicPr>
            <p:blipFill>
              <a:blip r:embed="rId232"/>
              <a:stretch>
                <a:fillRect/>
              </a:stretch>
            </p:blipFill>
            <p:spPr>
              <a:xfrm>
                <a:off x="1922707" y="2205846"/>
                <a:ext cx="158760" cy="53280"/>
              </a:xfrm>
              <a:prstGeom prst="rect">
                <a:avLst/>
              </a:prstGeom>
            </p:spPr>
          </p:pic>
        </mc:Fallback>
      </mc:AlternateContent>
      <p:grpSp>
        <p:nvGrpSpPr>
          <p:cNvPr id="367" name="Group 366">
            <a:extLst>
              <a:ext uri="{FF2B5EF4-FFF2-40B4-BE49-F238E27FC236}">
                <a16:creationId xmlns:a16="http://schemas.microsoft.com/office/drawing/2014/main" id="{B6EBBB90-59BD-9A63-0B66-75B9B51DFFF1}"/>
              </a:ext>
            </a:extLst>
          </p:cNvPr>
          <p:cNvGrpSpPr/>
          <p:nvPr/>
        </p:nvGrpSpPr>
        <p:grpSpPr>
          <a:xfrm>
            <a:off x="2800027" y="3420667"/>
            <a:ext cx="402720" cy="218880"/>
            <a:chOff x="2100020" y="2565500"/>
            <a:chExt cx="302040" cy="1641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33">
              <p14:nvContentPartPr>
                <p14:cNvPr id="368" name="Ink 367">
                  <a:extLst>
                    <a:ext uri="{FF2B5EF4-FFF2-40B4-BE49-F238E27FC236}">
                      <a16:creationId xmlns:a16="http://schemas.microsoft.com/office/drawing/2014/main" id="{CCC03D0C-5995-67D9-95C7-40D7828741BB}"/>
                    </a:ext>
                  </a:extLst>
                </p14:cNvPr>
                <p14:cNvContentPartPr/>
                <p14:nvPr/>
              </p14:nvContentPartPr>
              <p14:xfrm>
                <a:off x="2100020" y="2642180"/>
                <a:ext cx="118440" cy="52560"/>
              </p14:xfrm>
            </p:contentPart>
          </mc:Choice>
          <mc:Fallback>
            <p:pic>
              <p:nvPicPr>
                <p:cNvPr id="368" name="Ink 367">
                  <a:extLst>
                    <a:ext uri="{FF2B5EF4-FFF2-40B4-BE49-F238E27FC236}">
                      <a16:creationId xmlns:a16="http://schemas.microsoft.com/office/drawing/2014/main" id="{CCC03D0C-5995-67D9-95C7-40D7828741BB}"/>
                    </a:ext>
                  </a:extLst>
                </p:cNvPr>
                <p:cNvPicPr/>
                <p:nvPr/>
              </p:nvPicPr>
              <p:blipFill>
                <a:blip r:embed="rId234"/>
                <a:stretch>
                  <a:fillRect/>
                </a:stretch>
              </p:blipFill>
              <p:spPr>
                <a:xfrm>
                  <a:off x="2093260" y="2635407"/>
                  <a:ext cx="131690" cy="6583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5">
              <p14:nvContentPartPr>
                <p14:cNvPr id="369" name="Ink 368">
                  <a:extLst>
                    <a:ext uri="{FF2B5EF4-FFF2-40B4-BE49-F238E27FC236}">
                      <a16:creationId xmlns:a16="http://schemas.microsoft.com/office/drawing/2014/main" id="{40E76D4B-8EA2-4E83-AA50-CCE5FE35D225}"/>
                    </a:ext>
                  </a:extLst>
                </p14:cNvPr>
                <p14:cNvContentPartPr/>
                <p14:nvPr/>
              </p14:nvContentPartPr>
              <p14:xfrm>
                <a:off x="2309180" y="2565500"/>
                <a:ext cx="92880" cy="164160"/>
              </p14:xfrm>
            </p:contentPart>
          </mc:Choice>
          <mc:Fallback>
            <p:pic>
              <p:nvPicPr>
                <p:cNvPr id="369" name="Ink 368">
                  <a:extLst>
                    <a:ext uri="{FF2B5EF4-FFF2-40B4-BE49-F238E27FC236}">
                      <a16:creationId xmlns:a16="http://schemas.microsoft.com/office/drawing/2014/main" id="{40E76D4B-8EA2-4E83-AA50-CCE5FE35D225}"/>
                    </a:ext>
                  </a:extLst>
                </p:cNvPr>
                <p:cNvPicPr/>
                <p:nvPr/>
              </p:nvPicPr>
              <p:blipFill>
                <a:blip r:embed="rId236"/>
                <a:stretch>
                  <a:fillRect/>
                </a:stretch>
              </p:blipFill>
              <p:spPr>
                <a:xfrm>
                  <a:off x="2302391" y="2558750"/>
                  <a:ext cx="106187" cy="17739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85C05DE6-6DBA-4FE6-DA5D-3EC2781F360A}"/>
              </a:ext>
            </a:extLst>
          </p:cNvPr>
          <p:cNvGrpSpPr/>
          <p:nvPr/>
        </p:nvGrpSpPr>
        <p:grpSpPr>
          <a:xfrm>
            <a:off x="3257947" y="3432667"/>
            <a:ext cx="386400" cy="241920"/>
            <a:chOff x="2443460" y="2574500"/>
            <a:chExt cx="289800" cy="181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37">
              <p14:nvContentPartPr>
                <p14:cNvPr id="371" name="Ink 370">
                  <a:extLst>
                    <a:ext uri="{FF2B5EF4-FFF2-40B4-BE49-F238E27FC236}">
                      <a16:creationId xmlns:a16="http://schemas.microsoft.com/office/drawing/2014/main" id="{A1D9430C-B35D-8A81-F5A7-62FB713071A7}"/>
                    </a:ext>
                  </a:extLst>
                </p14:cNvPr>
                <p14:cNvContentPartPr/>
                <p14:nvPr/>
              </p14:nvContentPartPr>
              <p14:xfrm>
                <a:off x="2443460" y="2574500"/>
                <a:ext cx="67680" cy="169200"/>
              </p14:xfrm>
            </p:contentPart>
          </mc:Choice>
          <mc:Fallback>
            <p:pic>
              <p:nvPicPr>
                <p:cNvPr id="371" name="Ink 370">
                  <a:extLst>
                    <a:ext uri="{FF2B5EF4-FFF2-40B4-BE49-F238E27FC236}">
                      <a16:creationId xmlns:a16="http://schemas.microsoft.com/office/drawing/2014/main" id="{A1D9430C-B35D-8A81-F5A7-62FB713071A7}"/>
                    </a:ext>
                  </a:extLst>
                </p:cNvPr>
                <p:cNvPicPr/>
                <p:nvPr/>
              </p:nvPicPr>
              <p:blipFill>
                <a:blip r:embed="rId238"/>
                <a:stretch>
                  <a:fillRect/>
                </a:stretch>
              </p:blipFill>
              <p:spPr>
                <a:xfrm>
                  <a:off x="2436692" y="2567743"/>
                  <a:ext cx="80945" cy="18244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9">
              <p14:nvContentPartPr>
                <p14:cNvPr id="372" name="Ink 371">
                  <a:extLst>
                    <a:ext uri="{FF2B5EF4-FFF2-40B4-BE49-F238E27FC236}">
                      <a16:creationId xmlns:a16="http://schemas.microsoft.com/office/drawing/2014/main" id="{B45E08E3-1B09-DE2C-753D-9F2A76B13EA1}"/>
                    </a:ext>
                  </a:extLst>
                </p14:cNvPr>
                <p14:cNvContentPartPr/>
                <p14:nvPr/>
              </p14:nvContentPartPr>
              <p14:xfrm>
                <a:off x="2518340" y="2603660"/>
                <a:ext cx="59400" cy="102960"/>
              </p14:xfrm>
            </p:contentPart>
          </mc:Choice>
          <mc:Fallback>
            <p:pic>
              <p:nvPicPr>
                <p:cNvPr id="372" name="Ink 371">
                  <a:extLst>
                    <a:ext uri="{FF2B5EF4-FFF2-40B4-BE49-F238E27FC236}">
                      <a16:creationId xmlns:a16="http://schemas.microsoft.com/office/drawing/2014/main" id="{B45E08E3-1B09-DE2C-753D-9F2A76B13EA1}"/>
                    </a:ext>
                  </a:extLst>
                </p:cNvPr>
                <p:cNvPicPr/>
                <p:nvPr/>
              </p:nvPicPr>
              <p:blipFill>
                <a:blip r:embed="rId240"/>
                <a:stretch>
                  <a:fillRect/>
                </a:stretch>
              </p:blipFill>
              <p:spPr>
                <a:xfrm>
                  <a:off x="2511590" y="2596904"/>
                  <a:ext cx="72630" cy="11620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1">
              <p14:nvContentPartPr>
                <p14:cNvPr id="373" name="Ink 372">
                  <a:extLst>
                    <a:ext uri="{FF2B5EF4-FFF2-40B4-BE49-F238E27FC236}">
                      <a16:creationId xmlns:a16="http://schemas.microsoft.com/office/drawing/2014/main" id="{B1BCBB3C-488E-A9C1-8ABB-ADA0896E2AB3}"/>
                    </a:ext>
                  </a:extLst>
                </p14:cNvPr>
                <p14:cNvContentPartPr/>
                <p14:nvPr/>
              </p14:nvContentPartPr>
              <p14:xfrm>
                <a:off x="2580260" y="2690780"/>
                <a:ext cx="23760" cy="48240"/>
              </p14:xfrm>
            </p:contentPart>
          </mc:Choice>
          <mc:Fallback>
            <p:pic>
              <p:nvPicPr>
                <p:cNvPr id="373" name="Ink 372">
                  <a:extLst>
                    <a:ext uri="{FF2B5EF4-FFF2-40B4-BE49-F238E27FC236}">
                      <a16:creationId xmlns:a16="http://schemas.microsoft.com/office/drawing/2014/main" id="{B1BCBB3C-488E-A9C1-8ABB-ADA0896E2AB3}"/>
                    </a:ext>
                  </a:extLst>
                </p:cNvPr>
                <p:cNvPicPr/>
                <p:nvPr/>
              </p:nvPicPr>
              <p:blipFill>
                <a:blip r:embed="rId242"/>
                <a:stretch>
                  <a:fillRect/>
                </a:stretch>
              </p:blipFill>
              <p:spPr>
                <a:xfrm>
                  <a:off x="2573353" y="2684005"/>
                  <a:ext cx="37298" cy="6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3">
              <p14:nvContentPartPr>
                <p14:cNvPr id="374" name="Ink 373">
                  <a:extLst>
                    <a:ext uri="{FF2B5EF4-FFF2-40B4-BE49-F238E27FC236}">
                      <a16:creationId xmlns:a16="http://schemas.microsoft.com/office/drawing/2014/main" id="{1BEC74BE-4674-06B1-1C0B-5C466E6DEB56}"/>
                    </a:ext>
                  </a:extLst>
                </p14:cNvPr>
                <p14:cNvContentPartPr/>
                <p14:nvPr/>
              </p14:nvContentPartPr>
              <p14:xfrm>
                <a:off x="2658020" y="2616260"/>
                <a:ext cx="2160" cy="7560"/>
              </p14:xfrm>
            </p:contentPart>
          </mc:Choice>
          <mc:Fallback>
            <p:pic>
              <p:nvPicPr>
                <p:cNvPr id="374" name="Ink 373">
                  <a:extLst>
                    <a:ext uri="{FF2B5EF4-FFF2-40B4-BE49-F238E27FC236}">
                      <a16:creationId xmlns:a16="http://schemas.microsoft.com/office/drawing/2014/main" id="{1BEC74BE-4674-06B1-1C0B-5C466E6DEB56}"/>
                    </a:ext>
                  </a:extLst>
                </p:cNvPr>
                <p:cNvPicPr/>
                <p:nvPr/>
              </p:nvPicPr>
              <p:blipFill>
                <a:blip r:embed="rId244"/>
                <a:stretch>
                  <a:fillRect/>
                </a:stretch>
              </p:blipFill>
              <p:spPr>
                <a:xfrm>
                  <a:off x="2651270" y="2609743"/>
                  <a:ext cx="15390" cy="203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5">
              <p14:nvContentPartPr>
                <p14:cNvPr id="375" name="Ink 374">
                  <a:extLst>
                    <a:ext uri="{FF2B5EF4-FFF2-40B4-BE49-F238E27FC236}">
                      <a16:creationId xmlns:a16="http://schemas.microsoft.com/office/drawing/2014/main" id="{EA93E437-778E-3000-1842-62C0B380CA27}"/>
                    </a:ext>
                  </a:extLst>
                </p14:cNvPr>
                <p14:cNvContentPartPr/>
                <p14:nvPr/>
              </p14:nvContentPartPr>
              <p14:xfrm>
                <a:off x="2646500" y="2694740"/>
                <a:ext cx="1440" cy="18360"/>
              </p14:xfrm>
            </p:contentPart>
          </mc:Choice>
          <mc:Fallback>
            <p:pic>
              <p:nvPicPr>
                <p:cNvPr id="375" name="Ink 374">
                  <a:extLst>
                    <a:ext uri="{FF2B5EF4-FFF2-40B4-BE49-F238E27FC236}">
                      <a16:creationId xmlns:a16="http://schemas.microsoft.com/office/drawing/2014/main" id="{EA93E437-778E-3000-1842-62C0B380CA27}"/>
                    </a:ext>
                  </a:extLst>
                </p:cNvPr>
                <p:cNvPicPr/>
                <p:nvPr/>
              </p:nvPicPr>
              <p:blipFill>
                <a:blip r:embed="rId246"/>
                <a:stretch>
                  <a:fillRect/>
                </a:stretch>
              </p:blipFill>
              <p:spPr>
                <a:xfrm>
                  <a:off x="2639300" y="2687990"/>
                  <a:ext cx="15552" cy="315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7">
              <p14:nvContentPartPr>
                <p14:cNvPr id="376" name="Ink 375">
                  <a:extLst>
                    <a:ext uri="{FF2B5EF4-FFF2-40B4-BE49-F238E27FC236}">
                      <a16:creationId xmlns:a16="http://schemas.microsoft.com/office/drawing/2014/main" id="{9830A331-2FE0-2A84-1D39-A92639AB46F6}"/>
                    </a:ext>
                  </a:extLst>
                </p14:cNvPr>
                <p14:cNvContentPartPr/>
                <p14:nvPr/>
              </p14:nvContentPartPr>
              <p14:xfrm>
                <a:off x="2640740" y="2605100"/>
                <a:ext cx="17280" cy="122400"/>
              </p14:xfrm>
            </p:contentPart>
          </mc:Choice>
          <mc:Fallback>
            <p:pic>
              <p:nvPicPr>
                <p:cNvPr id="376" name="Ink 375">
                  <a:extLst>
                    <a:ext uri="{FF2B5EF4-FFF2-40B4-BE49-F238E27FC236}">
                      <a16:creationId xmlns:a16="http://schemas.microsoft.com/office/drawing/2014/main" id="{9830A331-2FE0-2A84-1D39-A92639AB46F6}"/>
                    </a:ext>
                  </a:extLst>
                </p:cNvPr>
                <p:cNvPicPr/>
                <p:nvPr/>
              </p:nvPicPr>
              <p:blipFill>
                <a:blip r:embed="rId248"/>
                <a:stretch>
                  <a:fillRect/>
                </a:stretch>
              </p:blipFill>
              <p:spPr>
                <a:xfrm>
                  <a:off x="2633990" y="2598360"/>
                  <a:ext cx="30510" cy="1356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9">
              <p14:nvContentPartPr>
                <p14:cNvPr id="377" name="Ink 376">
                  <a:extLst>
                    <a:ext uri="{FF2B5EF4-FFF2-40B4-BE49-F238E27FC236}">
                      <a16:creationId xmlns:a16="http://schemas.microsoft.com/office/drawing/2014/main" id="{D0FAF15D-48C5-0345-ED67-5FD2B459DC01}"/>
                    </a:ext>
                  </a:extLst>
                </p14:cNvPr>
                <p14:cNvContentPartPr/>
                <p14:nvPr/>
              </p14:nvContentPartPr>
              <p14:xfrm>
                <a:off x="2678540" y="2583860"/>
                <a:ext cx="54720" cy="172080"/>
              </p14:xfrm>
            </p:contentPart>
          </mc:Choice>
          <mc:Fallback>
            <p:pic>
              <p:nvPicPr>
                <p:cNvPr id="377" name="Ink 376">
                  <a:extLst>
                    <a:ext uri="{FF2B5EF4-FFF2-40B4-BE49-F238E27FC236}">
                      <a16:creationId xmlns:a16="http://schemas.microsoft.com/office/drawing/2014/main" id="{D0FAF15D-48C5-0345-ED67-5FD2B459DC01}"/>
                    </a:ext>
                  </a:extLst>
                </p:cNvPr>
                <p:cNvPicPr/>
                <p:nvPr/>
              </p:nvPicPr>
              <p:blipFill>
                <a:blip r:embed="rId250"/>
                <a:stretch>
                  <a:fillRect/>
                </a:stretch>
              </p:blipFill>
              <p:spPr>
                <a:xfrm>
                  <a:off x="2671768" y="2577106"/>
                  <a:ext cx="67994" cy="185317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380" name="Graphic 379">
            <a:extLst>
              <a:ext uri="{FF2B5EF4-FFF2-40B4-BE49-F238E27FC236}">
                <a16:creationId xmlns:a16="http://schemas.microsoft.com/office/drawing/2014/main" id="{3C4C16EE-EB07-721E-0AED-6316807BD4DB}"/>
              </a:ext>
            </a:extLst>
          </p:cNvPr>
          <p:cNvPicPr>
            <a:picLocks noChangeAspect="1"/>
          </p:cNvPicPr>
          <p:nvPr/>
        </p:nvPicPr>
        <p:blipFill>
          <a:blip r:embed="rId251">
            <a:extLst>
              <a:ext uri="{96DAC541-7B7A-43D3-8B79-37D633B846F1}">
                <asvg:svgBlip xmlns:asvg="http://schemas.microsoft.com/office/drawing/2016/SVG/main" r:embed="rId252"/>
              </a:ext>
            </a:extLst>
          </a:blip>
          <a:stretch>
            <a:fillRect/>
          </a:stretch>
        </p:blipFill>
        <p:spPr>
          <a:xfrm>
            <a:off x="-4131076" y="2038919"/>
            <a:ext cx="11351353" cy="6858000"/>
          </a:xfrm>
          <a:prstGeom prst="rect">
            <a:avLst/>
          </a:prstGeom>
        </p:spPr>
      </p:pic>
      <p:grpSp>
        <p:nvGrpSpPr>
          <p:cNvPr id="163" name="Group 162">
            <a:extLst>
              <a:ext uri="{FF2B5EF4-FFF2-40B4-BE49-F238E27FC236}">
                <a16:creationId xmlns:a16="http://schemas.microsoft.com/office/drawing/2014/main" id="{886A9FF3-874B-25A5-E020-29A8C69969AE}"/>
              </a:ext>
            </a:extLst>
          </p:cNvPr>
          <p:cNvGrpSpPr/>
          <p:nvPr/>
        </p:nvGrpSpPr>
        <p:grpSpPr>
          <a:xfrm>
            <a:off x="305772" y="4120433"/>
            <a:ext cx="11580455" cy="2758157"/>
            <a:chOff x="346921" y="4048450"/>
            <a:chExt cx="11580455" cy="2758157"/>
          </a:xfrm>
        </p:grpSpPr>
        <p:sp>
          <p:nvSpPr>
            <p:cNvPr id="150" name="Rounded Rectangle">
              <a:extLst>
                <a:ext uri="{FF2B5EF4-FFF2-40B4-BE49-F238E27FC236}">
                  <a16:creationId xmlns:a16="http://schemas.microsoft.com/office/drawing/2014/main" id="{1E0D2590-DFA8-7C47-53D1-C24F28ADFF30}"/>
                </a:ext>
              </a:extLst>
            </p:cNvPr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346921" y="4246501"/>
              <a:ext cx="6241247" cy="2348786"/>
            </a:xfrm>
            <a:prstGeom prst="roundRect">
              <a:avLst>
                <a:gd name="adj" fmla="val 4264"/>
              </a:avLst>
            </a:prstGeom>
            <a:noFill/>
            <a:ln w="63500" algn="ctr">
              <a:solidFill>
                <a:srgbClr val="FF2F9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5719" tIns="35719" rIns="35719" bIns="35719" anchor="ctr"/>
            <a:lstStyle/>
            <a:p>
              <a:pPr algn="ctr" defTabSz="1218859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</a:pPr>
              <a:endParaRPr lang="en-US" altLang="en-US" sz="1125">
                <a:latin typeface="Helvetica Neue" charset="0"/>
                <a:sym typeface="Helvetica Neue" charset="0"/>
              </a:endParaRPr>
            </a:p>
          </p:txBody>
        </p:sp>
        <p:sp>
          <p:nvSpPr>
            <p:cNvPr id="151" name="Rounded Rectangle">
              <a:extLst>
                <a:ext uri="{FF2B5EF4-FFF2-40B4-BE49-F238E27FC236}">
                  <a16:creationId xmlns:a16="http://schemas.microsoft.com/office/drawing/2014/main" id="{761E595F-8645-1017-229F-D2928AEB3964}"/>
                </a:ext>
              </a:extLst>
            </p:cNvPr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7100172" y="4048450"/>
              <a:ext cx="4827204" cy="2758157"/>
            </a:xfrm>
            <a:prstGeom prst="roundRect">
              <a:avLst>
                <a:gd name="adj" fmla="val 4264"/>
              </a:avLst>
            </a:prstGeom>
            <a:solidFill>
              <a:schemeClr val="bg1"/>
            </a:solidFill>
            <a:ln w="63500" algn="ctr">
              <a:solidFill>
                <a:srgbClr val="FF2F92"/>
              </a:solidFill>
              <a:round/>
              <a:headEnd/>
              <a:tailEnd/>
            </a:ln>
          </p:spPr>
          <p:txBody>
            <a:bodyPr lIns="35719" tIns="35719" rIns="35719" bIns="35719" anchor="ctr"/>
            <a:lstStyle/>
            <a:p>
              <a:pPr algn="ctr" defTabSz="1218859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</a:pPr>
              <a:endParaRPr lang="en-US" altLang="en-US" sz="1125" dirty="0">
                <a:latin typeface="Helvetica Neue" charset="0"/>
                <a:sym typeface="Helvetica Neue" charset="0"/>
              </a:endParaRPr>
            </a:p>
          </p:txBody>
        </p: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3E33F8DD-DE06-09C7-A8F9-6A12C6C57B23}"/>
                </a:ext>
              </a:extLst>
            </p:cNvPr>
            <p:cNvCxnSpPr>
              <a:stCxn id="150" idx="3"/>
              <a:endCxn id="151" idx="1"/>
            </p:cNvCxnSpPr>
            <p:nvPr/>
          </p:nvCxnSpPr>
          <p:spPr>
            <a:xfrm>
              <a:off x="6588168" y="5420894"/>
              <a:ext cx="512004" cy="6635"/>
            </a:xfrm>
            <a:prstGeom prst="line">
              <a:avLst/>
            </a:prstGeom>
            <a:ln w="53975">
              <a:solidFill>
                <a:srgbClr val="FF2F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5" name="Picture 154">
              <a:extLst>
                <a:ext uri="{FF2B5EF4-FFF2-40B4-BE49-F238E27FC236}">
                  <a16:creationId xmlns:a16="http://schemas.microsoft.com/office/drawing/2014/main" id="{C7F41985-6E1C-477F-9DED-44C9A75BB0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53"/>
            <a:srcRect l="27040" t="10765" r="20980" b="37720"/>
            <a:stretch/>
          </p:blipFill>
          <p:spPr>
            <a:xfrm>
              <a:off x="7240658" y="4264013"/>
              <a:ext cx="1332947" cy="1505950"/>
            </a:xfrm>
            <a:prstGeom prst="rect">
              <a:avLst/>
            </a:prstGeom>
          </p:spPr>
        </p:pic>
        <p:pic>
          <p:nvPicPr>
            <p:cNvPr id="157" name="Picture 156">
              <a:extLst>
                <a:ext uri="{FF2B5EF4-FFF2-40B4-BE49-F238E27FC236}">
                  <a16:creationId xmlns:a16="http://schemas.microsoft.com/office/drawing/2014/main" id="{90FCF0A0-2B3D-2B55-F30B-02C720634A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54"/>
            <a:srcRect l="10562"/>
            <a:stretch/>
          </p:blipFill>
          <p:spPr>
            <a:xfrm>
              <a:off x="8656279" y="4341559"/>
              <a:ext cx="1277536" cy="1428404"/>
            </a:xfrm>
            <a:prstGeom prst="rect">
              <a:avLst/>
            </a:prstGeom>
          </p:spPr>
        </p:pic>
        <p:pic>
          <p:nvPicPr>
            <p:cNvPr id="159" name="Picture 158">
              <a:extLst>
                <a:ext uri="{FF2B5EF4-FFF2-40B4-BE49-F238E27FC236}">
                  <a16:creationId xmlns:a16="http://schemas.microsoft.com/office/drawing/2014/main" id="{4CC0F33F-7149-EF41-55C9-0B7F919AD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55"/>
            <a:stretch>
              <a:fillRect/>
            </a:stretch>
          </p:blipFill>
          <p:spPr>
            <a:xfrm>
              <a:off x="10045307" y="4633879"/>
              <a:ext cx="1725717" cy="1698105"/>
            </a:xfrm>
            <a:prstGeom prst="rect">
              <a:avLst/>
            </a:prstGeom>
          </p:spPr>
        </p:pic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E96403F7-F514-2162-C9F7-35C614AE60A3}"/>
                </a:ext>
              </a:extLst>
            </p:cNvPr>
            <p:cNvSpPr txBox="1"/>
            <p:nvPr/>
          </p:nvSpPr>
          <p:spPr>
            <a:xfrm>
              <a:off x="7372281" y="5732048"/>
              <a:ext cx="11592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/>
                <a:t>G. Hinton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44428E61-C86A-FF74-1249-3827B382E8FC}"/>
                </a:ext>
              </a:extLst>
            </p:cNvPr>
            <p:cNvSpPr txBox="1"/>
            <p:nvPr/>
          </p:nvSpPr>
          <p:spPr>
            <a:xfrm>
              <a:off x="8614247" y="5732048"/>
              <a:ext cx="1274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/>
                <a:t>J. Hopfield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AA53C63A-14A4-3177-2CFC-09A11AEBCDB3}"/>
                </a:ext>
              </a:extLst>
            </p:cNvPr>
            <p:cNvSpPr txBox="1"/>
            <p:nvPr/>
          </p:nvSpPr>
          <p:spPr>
            <a:xfrm>
              <a:off x="10129747" y="5585297"/>
              <a:ext cx="1556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/>
                <a:t>Physics 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358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5F44AD-B6FC-E89D-0740-E598600570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B4682-B8A5-8A22-80F6-B4CDEBD10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471" y="360962"/>
            <a:ext cx="8953827" cy="650329"/>
          </a:xfrm>
        </p:spPr>
        <p:txBody>
          <a:bodyPr>
            <a:normAutofit/>
          </a:bodyPr>
          <a:lstStyle/>
          <a:p>
            <a:r>
              <a:rPr lang="en-CA" sz="2400" dirty="0"/>
              <a:t>Generative Models: QVAE</a:t>
            </a:r>
          </a:p>
        </p:txBody>
      </p:sp>
      <p:sp>
        <p:nvSpPr>
          <p:cNvPr id="148" name="Text Placeholder 3">
            <a:extLst>
              <a:ext uri="{FF2B5EF4-FFF2-40B4-BE49-F238E27FC236}">
                <a16:creationId xmlns:a16="http://schemas.microsoft.com/office/drawing/2014/main" id="{C872A0AE-9714-40D1-31D9-DC3456A2E434}"/>
              </a:ext>
            </a:extLst>
          </p:cNvPr>
          <p:cNvSpPr txBox="1">
            <a:spLocks/>
          </p:cNvSpPr>
          <p:nvPr/>
        </p:nvSpPr>
        <p:spPr>
          <a:xfrm>
            <a:off x="7585161" y="1065932"/>
            <a:ext cx="4316907" cy="30933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3EB5F4-5213-9F45-BD22-5A17C84FFEC1}"/>
              </a:ext>
            </a:extLst>
          </p:cNvPr>
          <p:cNvSpPr txBox="1"/>
          <p:nvPr/>
        </p:nvSpPr>
        <p:spPr>
          <a:xfrm>
            <a:off x="10259123" y="-43218"/>
            <a:ext cx="19827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defRPr/>
            </a:pPr>
            <a:r>
              <a:rPr lang="en-CA" sz="2400" dirty="0">
                <a:solidFill>
                  <a:sysClr val="windowText" lastClr="000000"/>
                </a:solidFill>
                <a:hlinkClick r:id="rId2"/>
              </a:rPr>
              <a:t>1805.07349</a:t>
            </a:r>
            <a:endParaRPr lang="en-CA" sz="2400" dirty="0">
              <a:solidFill>
                <a:sysClr val="windowText" lastClr="000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1AED0BB-D340-C47C-584E-DE11100529ED}"/>
              </a:ext>
            </a:extLst>
          </p:cNvPr>
          <p:cNvGrpSpPr/>
          <p:nvPr/>
        </p:nvGrpSpPr>
        <p:grpSpPr>
          <a:xfrm>
            <a:off x="773224" y="1355783"/>
            <a:ext cx="1079073" cy="2039629"/>
            <a:chOff x="669653" y="1653937"/>
            <a:chExt cx="630000" cy="18712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8B5F6B49-1F4F-37DC-6E34-CB3DC5F0A94A}"/>
                    </a:ext>
                  </a:extLst>
                </p14:cNvPr>
                <p14:cNvContentPartPr/>
                <p14:nvPr/>
              </p14:nvContentPartPr>
              <p14:xfrm>
                <a:off x="670733" y="1674817"/>
                <a:ext cx="360" cy="185040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8B5F6B49-1F4F-37DC-6E34-CB3DC5F0A94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61733" y="1666559"/>
                  <a:ext cx="18000" cy="186658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FE22AE55-0A63-7F94-A7AE-5F79882E064D}"/>
                    </a:ext>
                  </a:extLst>
                </p14:cNvPr>
                <p14:cNvContentPartPr/>
                <p14:nvPr/>
              </p14:nvContentPartPr>
              <p14:xfrm>
                <a:off x="669653" y="1653937"/>
                <a:ext cx="619920" cy="61992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FE22AE55-0A63-7F94-A7AE-5F79882E064D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64399" y="1645685"/>
                  <a:ext cx="630217" cy="6360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6FAC63B3-D292-082F-8E43-B0EDD97F402F}"/>
                    </a:ext>
                  </a:extLst>
                </p14:cNvPr>
                <p14:cNvContentPartPr/>
                <p14:nvPr/>
              </p14:nvContentPartPr>
              <p14:xfrm>
                <a:off x="1299293" y="2286817"/>
                <a:ext cx="360" cy="67536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6FAC63B3-D292-082F-8E43-B0EDD97F402F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290293" y="2278561"/>
                  <a:ext cx="18000" cy="691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5139E1D6-42C0-BF89-68C7-CD3F6CAF83D3}"/>
                    </a:ext>
                  </a:extLst>
                </p14:cNvPr>
                <p14:cNvContentPartPr/>
                <p14:nvPr/>
              </p14:nvContentPartPr>
              <p14:xfrm>
                <a:off x="697013" y="2962177"/>
                <a:ext cx="602280" cy="56160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5139E1D6-42C0-BF89-68C7-CD3F6CAF83D3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91758" y="2953923"/>
                  <a:ext cx="612581" cy="577778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4D2833DC-2684-1BAD-15C3-6C970FE2A1C6}"/>
                  </a:ext>
                </a:extLst>
              </p14:cNvPr>
              <p14:cNvContentPartPr/>
              <p14:nvPr/>
            </p14:nvContentPartPr>
            <p14:xfrm>
              <a:off x="462920" y="1309483"/>
              <a:ext cx="78085" cy="134589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4D2833DC-2684-1BAD-15C3-6C970FE2A1C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53924" y="1300486"/>
                <a:ext cx="95717" cy="1522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980A0A54-9A6B-0E15-0DA4-C8112CF37939}"/>
                  </a:ext>
                </a:extLst>
              </p14:cNvPr>
              <p14:cNvContentPartPr/>
              <p14:nvPr/>
            </p14:nvContentPartPr>
            <p14:xfrm>
              <a:off x="489209" y="1324394"/>
              <a:ext cx="34531" cy="117716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980A0A54-9A6B-0E15-0DA4-C8112CF37939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80217" y="1315422"/>
                <a:ext cx="52156" cy="1353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5EFABF40-3817-0F83-FB0C-99C6B089ECEC}"/>
                  </a:ext>
                </a:extLst>
              </p14:cNvPr>
              <p14:cNvContentPartPr/>
              <p14:nvPr/>
            </p14:nvContentPartPr>
            <p14:xfrm>
              <a:off x="557485" y="1403655"/>
              <a:ext cx="15696" cy="6906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5EFABF40-3817-0F83-FB0C-99C6B089ECEC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48567" y="1394663"/>
                <a:ext cx="33176" cy="8668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6E561D76-68EC-20AD-3AD6-60D15EB21E07}"/>
                  </a:ext>
                </a:extLst>
              </p14:cNvPr>
              <p14:cNvContentPartPr/>
              <p14:nvPr/>
            </p14:nvContentPartPr>
            <p14:xfrm>
              <a:off x="440162" y="1610443"/>
              <a:ext cx="77300" cy="108299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6E561D76-68EC-20AD-3AD6-60D15EB21E07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31215" y="1601448"/>
                <a:ext cx="94836" cy="1259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E39C8963-4666-53A8-01B5-A1CF8D6BF10A}"/>
                  </a:ext>
                </a:extLst>
              </p14:cNvPr>
              <p14:cNvContentPartPr/>
              <p14:nvPr/>
            </p14:nvContentPartPr>
            <p14:xfrm>
              <a:off x="442123" y="1628101"/>
              <a:ext cx="47087" cy="57681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E39C8963-4666-53A8-01B5-A1CF8D6BF10A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33068" y="1619088"/>
                <a:ext cx="64835" cy="753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5039A9A-38D0-F870-F1B3-5A653346E3DD}"/>
                  </a:ext>
                </a:extLst>
              </p14:cNvPr>
              <p14:cNvContentPartPr/>
              <p14:nvPr/>
            </p14:nvContentPartPr>
            <p14:xfrm>
              <a:off x="524918" y="1658315"/>
              <a:ext cx="53757" cy="126741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5039A9A-38D0-F870-F1B3-5A653346E3DD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15898" y="1649314"/>
                <a:ext cx="71435" cy="144384"/>
              </a:xfrm>
              <a:prstGeom prst="rect">
                <a:avLst/>
              </a:prstGeom>
            </p:spPr>
          </p:pic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454E7BAB-346A-4C2A-8874-B8E5735FE88B}"/>
              </a:ext>
            </a:extLst>
          </p:cNvPr>
          <p:cNvGrpSpPr/>
          <p:nvPr/>
        </p:nvGrpSpPr>
        <p:grpSpPr>
          <a:xfrm>
            <a:off x="464881" y="3141539"/>
            <a:ext cx="165683" cy="226605"/>
            <a:chOff x="390653" y="3322177"/>
            <a:chExt cx="152007" cy="207902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003BFB6F-FA36-4A30-6A37-7530040703D9}"/>
                    </a:ext>
                  </a:extLst>
                </p14:cNvPr>
                <p14:cNvContentPartPr/>
                <p14:nvPr/>
              </p14:nvContentPartPr>
              <p14:xfrm>
                <a:off x="390653" y="3325777"/>
                <a:ext cx="64800" cy="14832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003BFB6F-FA36-4A30-6A37-7530040703D9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82388" y="3317537"/>
                  <a:ext cx="81000" cy="1644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AC7DF486-50C6-9C47-E1F4-2C64F517B0DA}"/>
                    </a:ext>
                  </a:extLst>
                </p14:cNvPr>
                <p14:cNvContentPartPr/>
                <p14:nvPr/>
              </p14:nvContentPartPr>
              <p14:xfrm>
                <a:off x="402893" y="3322177"/>
                <a:ext cx="58320" cy="13140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AC7DF486-50C6-9C47-E1F4-2C64F517B0DA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4656" y="3313902"/>
                  <a:ext cx="74465" cy="14761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7AFD9CF6-4ACD-19ED-8DE6-3FAF80507200}"/>
                    </a:ext>
                  </a:extLst>
                </p14:cNvPr>
                <p14:cNvContentPartPr/>
                <p14:nvPr/>
              </p14:nvContentPartPr>
              <p14:xfrm>
                <a:off x="470300" y="3438639"/>
                <a:ext cx="72360" cy="9144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7AFD9CF6-4ACD-19ED-8DE6-3FAF80507200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462077" y="3430386"/>
                  <a:ext cx="88477" cy="10761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2A97F3A-C881-3363-84E6-1E5A1ECAE94E}"/>
              </a:ext>
            </a:extLst>
          </p:cNvPr>
          <p:cNvGrpSpPr/>
          <p:nvPr/>
        </p:nvGrpSpPr>
        <p:grpSpPr>
          <a:xfrm>
            <a:off x="850693" y="2216096"/>
            <a:ext cx="837747" cy="260153"/>
            <a:chOff x="744620" y="2473119"/>
            <a:chExt cx="768600" cy="238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5C21CBB7-5655-B0C6-5DE8-5144AC4675BD}"/>
                    </a:ext>
                  </a:extLst>
                </p14:cNvPr>
                <p14:cNvContentPartPr/>
                <p14:nvPr/>
              </p14:nvContentPartPr>
              <p14:xfrm>
                <a:off x="764780" y="2479959"/>
                <a:ext cx="21600" cy="18288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5C21CBB7-5655-B0C6-5DE8-5144AC4675BD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756472" y="2471706"/>
                  <a:ext cx="37883" cy="19905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DD2EA1B5-C315-917E-6C7B-56645122805E}"/>
                    </a:ext>
                  </a:extLst>
                </p14:cNvPr>
                <p14:cNvContentPartPr/>
                <p14:nvPr/>
              </p14:nvContentPartPr>
              <p14:xfrm>
                <a:off x="744620" y="2473119"/>
                <a:ext cx="100440" cy="3312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DD2EA1B5-C315-917E-6C7B-56645122805E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736360" y="2464921"/>
                  <a:ext cx="116629" cy="491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98DEADCB-DCA5-F8E6-F7E5-24DE2E964258}"/>
                    </a:ext>
                  </a:extLst>
                </p14:cNvPr>
                <p14:cNvContentPartPr/>
                <p14:nvPr/>
              </p14:nvContentPartPr>
              <p14:xfrm>
                <a:off x="749660" y="2554119"/>
                <a:ext cx="104040" cy="2160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98DEADCB-DCA5-F8E6-F7E5-24DE2E964258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741429" y="2545937"/>
                  <a:ext cx="120173" cy="376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DF206869-43A0-9DE0-CFB5-28CA40C8D326}"/>
                    </a:ext>
                  </a:extLst>
                </p14:cNvPr>
                <p14:cNvContentPartPr/>
                <p14:nvPr/>
              </p14:nvContentPartPr>
              <p14:xfrm>
                <a:off x="744980" y="2613159"/>
                <a:ext cx="109800" cy="2700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DF206869-43A0-9DE0-CFB5-28CA40C8D326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736712" y="2604927"/>
                  <a:ext cx="126005" cy="431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B69A2AEE-038F-A992-6526-D809A0B721A5}"/>
                    </a:ext>
                  </a:extLst>
                </p14:cNvPr>
                <p14:cNvContentPartPr/>
                <p14:nvPr/>
              </p14:nvContentPartPr>
              <p14:xfrm>
                <a:off x="829220" y="2506959"/>
                <a:ext cx="150120" cy="18468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B69A2AEE-038F-A992-6526-D809A0B721A5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820953" y="2498714"/>
                  <a:ext cx="166322" cy="20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9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1D08659D-CE13-0C59-C0E1-C1C628B850B5}"/>
                    </a:ext>
                  </a:extLst>
                </p14:cNvPr>
                <p14:cNvContentPartPr/>
                <p14:nvPr/>
              </p14:nvContentPartPr>
              <p14:xfrm>
                <a:off x="976820" y="2514519"/>
                <a:ext cx="69120" cy="1479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1D08659D-CE13-0C59-C0E1-C1C628B850B5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968552" y="2506262"/>
                  <a:ext cx="85325" cy="1641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E6A2A38D-F5CD-9FFB-EE69-56E55C36EFB2}"/>
                    </a:ext>
                  </a:extLst>
                </p14:cNvPr>
                <p14:cNvContentPartPr/>
                <p14:nvPr/>
              </p14:nvContentPartPr>
              <p14:xfrm>
                <a:off x="1074740" y="2502639"/>
                <a:ext cx="64800" cy="12528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E6A2A38D-F5CD-9FFB-EE69-56E55C36EFB2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1066517" y="2494397"/>
                  <a:ext cx="80918" cy="14143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0DB36B1D-154B-FE39-03DB-00920FD3299C}"/>
                    </a:ext>
                  </a:extLst>
                </p14:cNvPr>
                <p14:cNvContentPartPr/>
                <p14:nvPr/>
              </p14:nvContentPartPr>
              <p14:xfrm>
                <a:off x="1173380" y="2530359"/>
                <a:ext cx="30960" cy="14544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0DB36B1D-154B-FE39-03DB-00920FD3299C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1165146" y="2522114"/>
                  <a:ext cx="47099" cy="16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2437F4A6-771D-506F-184E-F109607418D4}"/>
                    </a:ext>
                  </a:extLst>
                </p14:cNvPr>
                <p14:cNvContentPartPr/>
                <p14:nvPr/>
              </p14:nvContentPartPr>
              <p14:xfrm>
                <a:off x="1183460" y="2527479"/>
                <a:ext cx="79200" cy="16704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2437F4A6-771D-506F-184E-F109607418D4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1175141" y="2519210"/>
                  <a:ext cx="95506" cy="18324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BAE477E1-E299-3537-1F6F-4126453FEF2D}"/>
                    </a:ext>
                  </a:extLst>
                </p14:cNvPr>
                <p14:cNvContentPartPr/>
                <p14:nvPr/>
              </p14:nvContentPartPr>
              <p14:xfrm>
                <a:off x="1270220" y="2527839"/>
                <a:ext cx="27360" cy="13032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BAE477E1-E299-3537-1F6F-4126453FEF2D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1261879" y="2519612"/>
                  <a:ext cx="43709" cy="14644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31D2BEE8-938E-4E1C-7187-60F8C0CD5027}"/>
                    </a:ext>
                  </a:extLst>
                </p14:cNvPr>
                <p14:cNvContentPartPr/>
                <p14:nvPr/>
              </p14:nvContentPartPr>
              <p14:xfrm>
                <a:off x="1260140" y="2524959"/>
                <a:ext cx="113040" cy="8928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31D2BEE8-938E-4E1C-7187-60F8C0CD5027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1251877" y="2516692"/>
                  <a:ext cx="129236" cy="10548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4764A7AF-9C3F-5A04-3BA2-13E9E745A518}"/>
                    </a:ext>
                  </a:extLst>
                </p14:cNvPr>
                <p14:cNvContentPartPr/>
                <p14:nvPr/>
              </p14:nvContentPartPr>
              <p14:xfrm>
                <a:off x="1288580" y="2564919"/>
                <a:ext cx="136800" cy="1076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4764A7AF-9C3F-5A04-3BA2-13E9E745A518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1280319" y="2556664"/>
                  <a:ext cx="152991" cy="12381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722262DD-30E3-4111-0297-AD4CF9092812}"/>
                    </a:ext>
                  </a:extLst>
                </p14:cNvPr>
                <p14:cNvContentPartPr/>
                <p14:nvPr/>
              </p14:nvContentPartPr>
              <p14:xfrm>
                <a:off x="1399460" y="2510919"/>
                <a:ext cx="113760" cy="20088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722262DD-30E3-4111-0297-AD4CF9092812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1391193" y="2502673"/>
                  <a:ext cx="129964" cy="217043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A2BFF902-B7B0-2BC9-2837-F32B10C8EC3D}"/>
              </a:ext>
            </a:extLst>
          </p:cNvPr>
          <p:cNvSpPr/>
          <p:nvPr/>
        </p:nvSpPr>
        <p:spPr>
          <a:xfrm>
            <a:off x="1901174" y="1814596"/>
            <a:ext cx="269589" cy="12362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5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7AA772B0-89CA-EEE7-BA29-AA16CDA8270F}"/>
                  </a:ext>
                </a:extLst>
              </p14:cNvPr>
              <p14:cNvContentPartPr/>
              <p14:nvPr/>
            </p14:nvContentPartPr>
            <p14:xfrm>
              <a:off x="2421028" y="2691277"/>
              <a:ext cx="785" cy="1177"/>
            </p14:xfrm>
          </p:contentPart>
        </mc:Choice>
        <mc:Fallback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7AA772B0-89CA-EEE7-BA29-AA16CDA8270F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2401403" y="2676564"/>
                <a:ext cx="39643" cy="30308"/>
              </a:xfrm>
              <a:prstGeom prst="rect">
                <a:avLst/>
              </a:prstGeom>
            </p:spPr>
          </p:pic>
        </mc:Fallback>
      </mc:AlternateContent>
      <p:grpSp>
        <p:nvGrpSpPr>
          <p:cNvPr id="40" name="Group 39">
            <a:extLst>
              <a:ext uri="{FF2B5EF4-FFF2-40B4-BE49-F238E27FC236}">
                <a16:creationId xmlns:a16="http://schemas.microsoft.com/office/drawing/2014/main" id="{5EB22CCD-676F-DC44-E8FF-623BB67C438E}"/>
              </a:ext>
            </a:extLst>
          </p:cNvPr>
          <p:cNvGrpSpPr/>
          <p:nvPr/>
        </p:nvGrpSpPr>
        <p:grpSpPr>
          <a:xfrm>
            <a:off x="3365232" y="2701085"/>
            <a:ext cx="164411" cy="153816"/>
            <a:chOff x="3156620" y="2918079"/>
            <a:chExt cx="150840" cy="141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2A48297-9DF0-C5A5-D48A-968AE5C174C3}"/>
                    </a:ext>
                  </a:extLst>
                </p14:cNvPr>
                <p14:cNvContentPartPr/>
                <p14:nvPr/>
              </p14:nvContentPartPr>
              <p14:xfrm>
                <a:off x="3156620" y="2972079"/>
                <a:ext cx="112320" cy="8712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2A48297-9DF0-C5A5-D48A-968AE5C174C3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148361" y="2963860"/>
                  <a:ext cx="128507" cy="10322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DA241B4C-DA6B-67A1-487E-74A23AD5719A}"/>
                    </a:ext>
                  </a:extLst>
                </p14:cNvPr>
                <p14:cNvContentPartPr/>
                <p14:nvPr/>
              </p14:nvContentPartPr>
              <p14:xfrm>
                <a:off x="3161300" y="2918079"/>
                <a:ext cx="146160" cy="25200"/>
              </p14:xfrm>
            </p:contentPart>
          </mc:Choice>
          <mc:Fallback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DA241B4C-DA6B-67A1-487E-74A23AD5719A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153070" y="2909897"/>
                  <a:ext cx="162290" cy="41236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C42A87B-056D-453F-D6B0-F4E97B25E42A}"/>
              </a:ext>
            </a:extLst>
          </p:cNvPr>
          <p:cNvGrpSpPr/>
          <p:nvPr/>
        </p:nvGrpSpPr>
        <p:grpSpPr>
          <a:xfrm>
            <a:off x="2858152" y="2247488"/>
            <a:ext cx="152639" cy="311948"/>
            <a:chOff x="2586380" y="2501919"/>
            <a:chExt cx="140040" cy="2862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C5402A49-C14B-58C8-F0ED-FD1606A5F99C}"/>
                    </a:ext>
                  </a:extLst>
                </p14:cNvPr>
                <p14:cNvContentPartPr/>
                <p14:nvPr/>
              </p14:nvContentPartPr>
              <p14:xfrm>
                <a:off x="2615180" y="2501919"/>
                <a:ext cx="2520" cy="6480"/>
              </p14:xfrm>
            </p:contentPart>
          </mc:Choice>
          <mc:Fallback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C5402A49-C14B-58C8-F0ED-FD1606A5F99C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599430" y="2485719"/>
                  <a:ext cx="33705" cy="385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04134AF9-8C0D-0B5B-E102-4E37F3F0BFB7}"/>
                    </a:ext>
                  </a:extLst>
                </p14:cNvPr>
                <p14:cNvContentPartPr/>
                <p14:nvPr/>
              </p14:nvContentPartPr>
              <p14:xfrm>
                <a:off x="2586380" y="2513079"/>
                <a:ext cx="140040" cy="27504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04134AF9-8C0D-0B5B-E102-4E37F3F0BFB7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569866" y="2496550"/>
                  <a:ext cx="172738" cy="30776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BF1C53C-9B38-1BA7-2D1A-1AA409C4A0D7}"/>
              </a:ext>
            </a:extLst>
          </p:cNvPr>
          <p:cNvGrpSpPr/>
          <p:nvPr/>
        </p:nvGrpSpPr>
        <p:grpSpPr>
          <a:xfrm flipH="1">
            <a:off x="4415615" y="1317778"/>
            <a:ext cx="941045" cy="2039629"/>
            <a:chOff x="669653" y="1653937"/>
            <a:chExt cx="630000" cy="18712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3C70202A-9DE1-87DB-6F31-FB07EA7B64BF}"/>
                    </a:ext>
                  </a:extLst>
                </p14:cNvPr>
                <p14:cNvContentPartPr/>
                <p14:nvPr/>
              </p14:nvContentPartPr>
              <p14:xfrm>
                <a:off x="670733" y="1674817"/>
                <a:ext cx="360" cy="185040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3C70202A-9DE1-87DB-6F31-FB07EA7B64BF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661733" y="1666559"/>
                  <a:ext cx="18000" cy="186658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7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93AAFC98-FA59-49DD-F79F-4E66753BC8D2}"/>
                    </a:ext>
                  </a:extLst>
                </p14:cNvPr>
                <p14:cNvContentPartPr/>
                <p14:nvPr/>
              </p14:nvContentPartPr>
              <p14:xfrm>
                <a:off x="669653" y="1653937"/>
                <a:ext cx="619920" cy="61992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93AAFC98-FA59-49DD-F79F-4E66753BC8D2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663630" y="1645685"/>
                  <a:ext cx="631726" cy="6360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9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2E1CEB00-DFD0-74A2-4002-0277AF62B632}"/>
                    </a:ext>
                  </a:extLst>
                </p14:cNvPr>
                <p14:cNvContentPartPr/>
                <p14:nvPr/>
              </p14:nvContentPartPr>
              <p14:xfrm>
                <a:off x="1299293" y="2286817"/>
                <a:ext cx="360" cy="67536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2E1CEB00-DFD0-74A2-4002-0277AF62B632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1290293" y="2278561"/>
                  <a:ext cx="18000" cy="691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1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370885DC-D5B9-6F60-7671-448B37FCD587}"/>
                    </a:ext>
                  </a:extLst>
                </p14:cNvPr>
                <p14:cNvContentPartPr/>
                <p14:nvPr/>
              </p14:nvContentPartPr>
              <p14:xfrm>
                <a:off x="697013" y="2962177"/>
                <a:ext cx="602280" cy="56160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370885DC-D5B9-6F60-7671-448B37FCD587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690985" y="2953923"/>
                  <a:ext cx="614094" cy="577778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A15B1C5-4304-1A21-CE5E-9112C0C84A1B}"/>
              </a:ext>
            </a:extLst>
          </p:cNvPr>
          <p:cNvGrpSpPr/>
          <p:nvPr/>
        </p:nvGrpSpPr>
        <p:grpSpPr>
          <a:xfrm>
            <a:off x="4497749" y="2202163"/>
            <a:ext cx="836961" cy="210320"/>
            <a:chOff x="4090651" y="2460336"/>
            <a:chExt cx="767880" cy="1929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73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911062E0-C552-D907-8ED2-F95C1C409ECA}"/>
                    </a:ext>
                  </a:extLst>
                </p14:cNvPr>
                <p14:cNvContentPartPr/>
                <p14:nvPr/>
              </p14:nvContentPartPr>
              <p14:xfrm>
                <a:off x="4106491" y="2467896"/>
                <a:ext cx="18000" cy="173880"/>
              </p14:xfrm>
            </p:contentPart>
          </mc:Choice>
          <mc:Fallback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911062E0-C552-D907-8ED2-F95C1C409ECA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4098000" y="2459632"/>
                  <a:ext cx="34642" cy="19007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5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76AE466F-2DB3-7BFA-5938-A64429111A77}"/>
                    </a:ext>
                  </a:extLst>
                </p14:cNvPr>
                <p14:cNvContentPartPr/>
                <p14:nvPr/>
              </p14:nvContentPartPr>
              <p14:xfrm>
                <a:off x="4090651" y="2478696"/>
                <a:ext cx="92520" cy="174600"/>
              </p14:xfrm>
            </p:contentPart>
          </mc:Choice>
          <mc:Fallback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76AE466F-2DB3-7BFA-5938-A64429111A77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4082390" y="2470429"/>
                  <a:ext cx="108711" cy="19080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7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85F735A2-F299-48C8-A49D-66670DBAD4F5}"/>
                    </a:ext>
                  </a:extLst>
                </p14:cNvPr>
                <p14:cNvContentPartPr/>
                <p14:nvPr/>
              </p14:nvContentPartPr>
              <p14:xfrm>
                <a:off x="4202251" y="2480136"/>
                <a:ext cx="39960" cy="122400"/>
              </p14:xfrm>
            </p:contentPart>
          </mc:Choice>
          <mc:Fallback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85F735A2-F299-48C8-A49D-66670DBAD4F5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4193995" y="2471866"/>
                  <a:ext cx="56142" cy="13861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9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2705B422-22D1-71D5-5B15-6B7AF4F69D45}"/>
                    </a:ext>
                  </a:extLst>
                </p14:cNvPr>
                <p14:cNvContentPartPr/>
                <p14:nvPr/>
              </p14:nvContentPartPr>
              <p14:xfrm>
                <a:off x="4184611" y="2460336"/>
                <a:ext cx="109800" cy="6696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2705B422-22D1-71D5-5B15-6B7AF4F69D45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176368" y="2452049"/>
                  <a:ext cx="125957" cy="8320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1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4150B022-83FA-2E14-1A33-5380EC5C5CBB}"/>
                    </a:ext>
                  </a:extLst>
                </p14:cNvPr>
                <p14:cNvContentPartPr/>
                <p14:nvPr/>
              </p14:nvContentPartPr>
              <p14:xfrm>
                <a:off x="4169491" y="2605416"/>
                <a:ext cx="120960" cy="648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4150B022-83FA-2E14-1A33-5380EC5C5CBB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4161229" y="2597316"/>
                  <a:ext cx="137154" cy="223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3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E6722B83-7B68-8C6A-353F-42A2A92ED059}"/>
                    </a:ext>
                  </a:extLst>
                </p14:cNvPr>
                <p14:cNvContentPartPr/>
                <p14:nvPr/>
              </p14:nvContentPartPr>
              <p14:xfrm>
                <a:off x="4308811" y="2485176"/>
                <a:ext cx="79200" cy="12168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E6722B83-7B68-8C6A-353F-42A2A92ED059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300561" y="2476910"/>
                  <a:ext cx="95370" cy="1378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5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2CEBCD71-C850-E7D6-09BC-1BB432EF688A}"/>
                    </a:ext>
                  </a:extLst>
                </p14:cNvPr>
                <p14:cNvContentPartPr/>
                <p14:nvPr/>
              </p14:nvContentPartPr>
              <p14:xfrm>
                <a:off x="4427971" y="2474376"/>
                <a:ext cx="58680" cy="10728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2CEBCD71-C850-E7D6-09BC-1BB432EF688A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419683" y="2466124"/>
                  <a:ext cx="74925" cy="12345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7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BE3C351A-E30E-D416-51A0-1C48F07FD8D8}"/>
                    </a:ext>
                  </a:extLst>
                </p14:cNvPr>
                <p14:cNvContentPartPr/>
                <p14:nvPr/>
              </p14:nvContentPartPr>
              <p14:xfrm>
                <a:off x="4533091" y="2466816"/>
                <a:ext cx="20160" cy="12996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BE3C351A-E30E-D416-51A0-1C48F07FD8D8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524962" y="2458570"/>
                  <a:ext cx="36093" cy="14612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9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585CE1CB-E4A2-A31B-FE01-B0F7DBD710BF}"/>
                    </a:ext>
                  </a:extLst>
                </p14:cNvPr>
                <p14:cNvContentPartPr/>
                <p14:nvPr/>
              </p14:nvContentPartPr>
              <p14:xfrm>
                <a:off x="4513291" y="2471856"/>
                <a:ext cx="99360" cy="127440"/>
              </p14:xfrm>
            </p:contentPart>
          </mc:Choice>
          <mc:Fallback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585CE1CB-E4A2-A31B-FE01-B0F7DBD710BF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4505011" y="2463602"/>
                  <a:ext cx="115589" cy="14361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1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FB8A0A76-25FF-C562-8F6F-5CE8B3740E14}"/>
                    </a:ext>
                  </a:extLst>
                </p14:cNvPr>
                <p14:cNvContentPartPr/>
                <p14:nvPr/>
              </p14:nvContentPartPr>
              <p14:xfrm>
                <a:off x="4636771" y="2494176"/>
                <a:ext cx="23040" cy="93600"/>
              </p14:xfrm>
            </p:contentPart>
          </mc:Choice>
          <mc:Fallback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FB8A0A76-25FF-C562-8F6F-5CE8B3740E14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628542" y="2485937"/>
                  <a:ext cx="39168" cy="1097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3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8DC7D49F-CD82-36EB-C7E4-421C6E12058F}"/>
                    </a:ext>
                  </a:extLst>
                </p14:cNvPr>
                <p14:cNvContentPartPr/>
                <p14:nvPr/>
              </p14:nvContentPartPr>
              <p14:xfrm>
                <a:off x="4647211" y="2480856"/>
                <a:ext cx="67680" cy="14040"/>
              </p14:xfrm>
            </p:contentPart>
          </mc:Choice>
          <mc:Fallback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8DC7D49F-CD82-36EB-C7E4-421C6E12058F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638957" y="2472499"/>
                  <a:ext cx="83857" cy="304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5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3BE73382-2AD1-7DE6-55F7-2578EB6E71FD}"/>
                    </a:ext>
                  </a:extLst>
                </p14:cNvPr>
                <p14:cNvContentPartPr/>
                <p14:nvPr/>
              </p14:nvContentPartPr>
              <p14:xfrm>
                <a:off x="4652611" y="2519016"/>
                <a:ext cx="64800" cy="63360"/>
              </p14:xfrm>
            </p:contentPart>
          </mc:Choice>
          <mc:Fallback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3BE73382-2AD1-7DE6-55F7-2578EB6E71FD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644346" y="2510766"/>
                  <a:ext cx="81000" cy="795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7">
              <p14:nvContentPartPr>
                <p14:cNvPr id="129" name="Ink 128">
                  <a:extLst>
                    <a:ext uri="{FF2B5EF4-FFF2-40B4-BE49-F238E27FC236}">
                      <a16:creationId xmlns:a16="http://schemas.microsoft.com/office/drawing/2014/main" id="{D69C36A1-AFEB-165C-D350-48BAC4E1C9D1}"/>
                    </a:ext>
                  </a:extLst>
                </p14:cNvPr>
                <p14:cNvContentPartPr/>
                <p14:nvPr/>
              </p14:nvContentPartPr>
              <p14:xfrm>
                <a:off x="4779691" y="2464296"/>
                <a:ext cx="78840" cy="137160"/>
              </p14:xfrm>
            </p:contentPart>
          </mc:Choice>
          <mc:Fallback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D69C36A1-AFEB-165C-D350-48BAC4E1C9D1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4771409" y="2456053"/>
                  <a:ext cx="95072" cy="153316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E47B4A41-A726-44A3-1B8C-D9E29FC0FF6B}"/>
              </a:ext>
            </a:extLst>
          </p:cNvPr>
          <p:cNvGrpSpPr/>
          <p:nvPr/>
        </p:nvGrpSpPr>
        <p:grpSpPr>
          <a:xfrm>
            <a:off x="5449680" y="1156843"/>
            <a:ext cx="180891" cy="478320"/>
            <a:chOff x="4964011" y="1501296"/>
            <a:chExt cx="165960" cy="438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99">
              <p14:nvContentPartPr>
                <p14:cNvPr id="131" name="Ink 130">
                  <a:extLst>
                    <a:ext uri="{FF2B5EF4-FFF2-40B4-BE49-F238E27FC236}">
                      <a16:creationId xmlns:a16="http://schemas.microsoft.com/office/drawing/2014/main" id="{566FE28B-5A5D-BF80-A635-D7B57F507A0E}"/>
                    </a:ext>
                  </a:extLst>
                </p14:cNvPr>
                <p14:cNvContentPartPr/>
                <p14:nvPr/>
              </p14:nvContentPartPr>
              <p14:xfrm>
                <a:off x="4987411" y="1582296"/>
                <a:ext cx="76320" cy="133920"/>
              </p14:xfrm>
            </p:contentPart>
          </mc:Choice>
          <mc:Fallback>
            <p:pic>
              <p:nvPicPr>
                <p:cNvPr id="131" name="Ink 130">
                  <a:extLst>
                    <a:ext uri="{FF2B5EF4-FFF2-40B4-BE49-F238E27FC236}">
                      <a16:creationId xmlns:a16="http://schemas.microsoft.com/office/drawing/2014/main" id="{566FE28B-5A5D-BF80-A635-D7B57F507A0E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4979187" y="1574029"/>
                  <a:ext cx="92439" cy="15012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1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C11E97B9-865C-14AD-8410-92E7142E7556}"/>
                    </a:ext>
                  </a:extLst>
                </p14:cNvPr>
                <p14:cNvContentPartPr/>
                <p14:nvPr/>
              </p14:nvContentPartPr>
              <p14:xfrm>
                <a:off x="4982011" y="1607136"/>
                <a:ext cx="76320" cy="109440"/>
              </p14:xfrm>
            </p:contentPart>
          </mc:Choice>
          <mc:Fallback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C11E97B9-865C-14AD-8410-92E7142E7556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4973787" y="1598895"/>
                  <a:ext cx="92439" cy="1255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3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D387EF74-B76B-C7C4-986A-EDE0CC814357}"/>
                    </a:ext>
                  </a:extLst>
                </p14:cNvPr>
                <p14:cNvContentPartPr/>
                <p14:nvPr/>
              </p14:nvContentPartPr>
              <p14:xfrm>
                <a:off x="5090011" y="1683816"/>
                <a:ext cx="20520" cy="50760"/>
              </p14:xfrm>
            </p:contentPart>
          </mc:Choice>
          <mc:Fallback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D387EF74-B76B-C7C4-986A-EDE0CC814357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5081737" y="1675522"/>
                  <a:ext cx="36737" cy="6701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5">
              <p14:nvContentPartPr>
                <p14:cNvPr id="134" name="Ink 133">
                  <a:extLst>
                    <a:ext uri="{FF2B5EF4-FFF2-40B4-BE49-F238E27FC236}">
                      <a16:creationId xmlns:a16="http://schemas.microsoft.com/office/drawing/2014/main" id="{CC875194-8291-FCCF-767B-B06A49A97A95}"/>
                    </a:ext>
                  </a:extLst>
                </p14:cNvPr>
                <p14:cNvContentPartPr/>
                <p14:nvPr/>
              </p14:nvContentPartPr>
              <p14:xfrm>
                <a:off x="4970491" y="1501296"/>
                <a:ext cx="90720" cy="71280"/>
              </p14:xfrm>
            </p:contentPart>
          </mc:Choice>
          <mc:Fallback>
            <p:pic>
              <p:nvPicPr>
                <p:cNvPr id="134" name="Ink 133">
                  <a:extLst>
                    <a:ext uri="{FF2B5EF4-FFF2-40B4-BE49-F238E27FC236}">
                      <a16:creationId xmlns:a16="http://schemas.microsoft.com/office/drawing/2014/main" id="{CC875194-8291-FCCF-767B-B06A49A97A95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962214" y="1493046"/>
                  <a:ext cx="106944" cy="874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7">
              <p14:nvContentPartPr>
                <p14:cNvPr id="135" name="Ink 134">
                  <a:extLst>
                    <a:ext uri="{FF2B5EF4-FFF2-40B4-BE49-F238E27FC236}">
                      <a16:creationId xmlns:a16="http://schemas.microsoft.com/office/drawing/2014/main" id="{CF3FECB2-8A32-B375-A789-4687DFB006CD}"/>
                    </a:ext>
                  </a:extLst>
                </p14:cNvPr>
                <p14:cNvContentPartPr/>
                <p14:nvPr/>
              </p14:nvContentPartPr>
              <p14:xfrm>
                <a:off x="4978411" y="1816656"/>
                <a:ext cx="51480" cy="100080"/>
              </p14:xfrm>
            </p:contentPart>
          </mc:Choice>
          <mc:Fallback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CF3FECB2-8A32-B375-A789-4687DFB006CD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4970214" y="1808426"/>
                  <a:ext cx="67547" cy="1162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9">
              <p14:nvContentPartPr>
                <p14:cNvPr id="136" name="Ink 135">
                  <a:extLst>
                    <a:ext uri="{FF2B5EF4-FFF2-40B4-BE49-F238E27FC236}">
                      <a16:creationId xmlns:a16="http://schemas.microsoft.com/office/drawing/2014/main" id="{C6FD1A45-4C8C-470A-3955-89C5D965AAFA}"/>
                    </a:ext>
                  </a:extLst>
                </p14:cNvPr>
                <p14:cNvContentPartPr/>
                <p14:nvPr/>
              </p14:nvContentPartPr>
              <p14:xfrm>
                <a:off x="4986691" y="1832136"/>
                <a:ext cx="73080" cy="73080"/>
              </p14:xfrm>
            </p:contentPart>
          </mc:Choice>
          <mc:Fallback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C6FD1A45-4C8C-470A-3955-89C5D965AAFA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4978461" y="1823869"/>
                  <a:ext cx="89210" cy="8928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1">
              <p14:nvContentPartPr>
                <p14:cNvPr id="137" name="Ink 136">
                  <a:extLst>
                    <a:ext uri="{FF2B5EF4-FFF2-40B4-BE49-F238E27FC236}">
                      <a16:creationId xmlns:a16="http://schemas.microsoft.com/office/drawing/2014/main" id="{D3F9C58B-44BA-072D-8549-105A41FBE9A3}"/>
                    </a:ext>
                  </a:extLst>
                </p14:cNvPr>
                <p14:cNvContentPartPr/>
                <p14:nvPr/>
              </p14:nvContentPartPr>
              <p14:xfrm>
                <a:off x="5046451" y="1873896"/>
                <a:ext cx="83520" cy="66240"/>
              </p14:xfrm>
            </p:contentPart>
          </mc:Choice>
          <mc:Fallback>
            <p:pic>
              <p:nvPicPr>
                <p:cNvPr id="137" name="Ink 136">
                  <a:extLst>
                    <a:ext uri="{FF2B5EF4-FFF2-40B4-BE49-F238E27FC236}">
                      <a16:creationId xmlns:a16="http://schemas.microsoft.com/office/drawing/2014/main" id="{D3F9C58B-44BA-072D-8549-105A41FBE9A3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038165" y="1865616"/>
                  <a:ext cx="99760" cy="8246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3">
              <p14:nvContentPartPr>
                <p14:cNvPr id="138" name="Ink 137">
                  <a:extLst>
                    <a:ext uri="{FF2B5EF4-FFF2-40B4-BE49-F238E27FC236}">
                      <a16:creationId xmlns:a16="http://schemas.microsoft.com/office/drawing/2014/main" id="{AEAAC4E7-9E44-02CC-C498-3894FC6E1757}"/>
                    </a:ext>
                  </a:extLst>
                </p14:cNvPr>
                <p14:cNvContentPartPr/>
                <p14:nvPr/>
              </p14:nvContentPartPr>
              <p14:xfrm>
                <a:off x="4964011" y="1757616"/>
                <a:ext cx="78480" cy="80640"/>
              </p14:xfrm>
            </p:contentPart>
          </mc:Choice>
          <mc:Fallback>
            <p:pic>
              <p:nvPicPr>
                <p:cNvPr id="138" name="Ink 137">
                  <a:extLst>
                    <a:ext uri="{FF2B5EF4-FFF2-40B4-BE49-F238E27FC236}">
                      <a16:creationId xmlns:a16="http://schemas.microsoft.com/office/drawing/2014/main" id="{AEAAC4E7-9E44-02CC-C498-3894FC6E1757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4955767" y="1749387"/>
                  <a:ext cx="94638" cy="96768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D53E4A2C-202D-81C3-A4DA-AA1363102652}"/>
              </a:ext>
            </a:extLst>
          </p:cNvPr>
          <p:cNvGrpSpPr/>
          <p:nvPr/>
        </p:nvGrpSpPr>
        <p:grpSpPr>
          <a:xfrm>
            <a:off x="480097" y="1926315"/>
            <a:ext cx="35796" cy="263291"/>
            <a:chOff x="404611" y="2207257"/>
            <a:chExt cx="32842" cy="241559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15">
              <p14:nvContentPartPr>
                <p14:cNvPr id="140" name="Ink 139">
                  <a:extLst>
                    <a:ext uri="{FF2B5EF4-FFF2-40B4-BE49-F238E27FC236}">
                      <a16:creationId xmlns:a16="http://schemas.microsoft.com/office/drawing/2014/main" id="{39ECC4C1-C45E-50D5-6C48-79565DF0806B}"/>
                    </a:ext>
                  </a:extLst>
                </p14:cNvPr>
                <p14:cNvContentPartPr/>
                <p14:nvPr/>
              </p14:nvContentPartPr>
              <p14:xfrm>
                <a:off x="417293" y="2207257"/>
                <a:ext cx="20160" cy="7200"/>
              </p14:xfrm>
            </p:contentPart>
          </mc:Choice>
          <mc:Fallback>
            <p:pic>
              <p:nvPicPr>
                <p:cNvPr id="140" name="Ink 139">
                  <a:extLst>
                    <a:ext uri="{FF2B5EF4-FFF2-40B4-BE49-F238E27FC236}">
                      <a16:creationId xmlns:a16="http://schemas.microsoft.com/office/drawing/2014/main" id="{39ECC4C1-C45E-50D5-6C48-79565DF0806B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409031" y="2199075"/>
                  <a:ext cx="36354" cy="232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7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15694CBC-D373-EF9C-D074-C62DC2D02EE3}"/>
                    </a:ext>
                  </a:extLst>
                </p14:cNvPr>
                <p14:cNvContentPartPr/>
                <p14:nvPr/>
              </p14:nvContentPartPr>
              <p14:xfrm>
                <a:off x="420533" y="2292217"/>
                <a:ext cx="6840" cy="6840"/>
              </p14:xfrm>
            </p:contentPart>
          </mc:Choice>
          <mc:Fallback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15694CBC-D373-EF9C-D074-C62DC2D02EE3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412390" y="2283667"/>
                  <a:ext cx="22800" cy="23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9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DDC07792-8F3A-FF49-4933-21349AD2842C}"/>
                    </a:ext>
                  </a:extLst>
                </p14:cNvPr>
                <p14:cNvContentPartPr/>
                <p14:nvPr/>
              </p14:nvContentPartPr>
              <p14:xfrm>
                <a:off x="404611" y="2295456"/>
                <a:ext cx="21960" cy="21600"/>
              </p14:xfrm>
            </p:contentPart>
          </mc:Choice>
          <mc:Fallback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DDC07792-8F3A-FF49-4933-21349AD2842C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396165" y="2287148"/>
                  <a:ext cx="38514" cy="3788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1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1444733C-5EAD-8207-3F81-76F0B0FC702B}"/>
                    </a:ext>
                  </a:extLst>
                </p14:cNvPr>
                <p14:cNvContentPartPr/>
                <p14:nvPr/>
              </p14:nvContentPartPr>
              <p14:xfrm>
                <a:off x="412891" y="2410296"/>
                <a:ext cx="10800" cy="38520"/>
              </p14:xfrm>
            </p:contentPart>
          </mc:Choice>
          <mc:Fallback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1444733C-5EAD-8207-3F81-76F0B0FC702B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404709" y="2401994"/>
                  <a:ext cx="26836" cy="54791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23">
            <p14:nvContentPartPr>
              <p14:cNvPr id="144" name="Ink 143">
                <a:extLst>
                  <a:ext uri="{FF2B5EF4-FFF2-40B4-BE49-F238E27FC236}">
                    <a16:creationId xmlns:a16="http://schemas.microsoft.com/office/drawing/2014/main" id="{06C19E36-269A-D703-CE86-F4B2F74C5ACB}"/>
                  </a:ext>
                </a:extLst>
              </p14:cNvPr>
              <p14:cNvContentPartPr/>
              <p14:nvPr/>
            </p14:nvContentPartPr>
            <p14:xfrm>
              <a:off x="514233" y="2349700"/>
              <a:ext cx="2747" cy="2747"/>
            </p14:xfrm>
          </p:contentPart>
        </mc:Choice>
        <mc:Fallback>
          <p:pic>
            <p:nvPicPr>
              <p:cNvPr id="144" name="Ink 143">
                <a:extLst>
                  <a:ext uri="{FF2B5EF4-FFF2-40B4-BE49-F238E27FC236}">
                    <a16:creationId xmlns:a16="http://schemas.microsoft.com/office/drawing/2014/main" id="{06C19E36-269A-D703-CE86-F4B2F74C5ACB}"/>
                  </a:ext>
                </a:extLst>
              </p:cNvPr>
              <p:cNvPicPr/>
              <p:nvPr/>
            </p:nvPicPr>
            <p:blipFill>
              <a:blip r:embed="rId124"/>
              <a:stretch>
                <a:fillRect/>
              </a:stretch>
            </p:blipFill>
            <p:spPr>
              <a:xfrm>
                <a:off x="506602" y="2341116"/>
                <a:ext cx="17703" cy="1957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5">
            <p14:nvContentPartPr>
              <p14:cNvPr id="145" name="Ink 144">
                <a:extLst>
                  <a:ext uri="{FF2B5EF4-FFF2-40B4-BE49-F238E27FC236}">
                    <a16:creationId xmlns:a16="http://schemas.microsoft.com/office/drawing/2014/main" id="{9AADACBA-DEEA-2472-EC34-843D1AF4A227}"/>
                  </a:ext>
                </a:extLst>
              </p14:cNvPr>
              <p14:cNvContentPartPr/>
              <p14:nvPr/>
            </p14:nvContentPartPr>
            <p14:xfrm>
              <a:off x="5517563" y="1735221"/>
              <a:ext cx="39239" cy="31784"/>
            </p14:xfrm>
          </p:contentPart>
        </mc:Choice>
        <mc:Fallback>
          <p:pic>
            <p:nvPicPr>
              <p:cNvPr id="145" name="Ink 144">
                <a:extLst>
                  <a:ext uri="{FF2B5EF4-FFF2-40B4-BE49-F238E27FC236}">
                    <a16:creationId xmlns:a16="http://schemas.microsoft.com/office/drawing/2014/main" id="{9AADACBA-DEEA-2472-EC34-843D1AF4A227}"/>
                  </a:ext>
                </a:extLst>
              </p:cNvPr>
              <p:cNvPicPr/>
              <p:nvPr/>
            </p:nvPicPr>
            <p:blipFill>
              <a:blip r:embed="rId126"/>
              <a:stretch>
                <a:fillRect/>
              </a:stretch>
            </p:blipFill>
            <p:spPr>
              <a:xfrm>
                <a:off x="5508563" y="1726191"/>
                <a:ext cx="56879" cy="494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7">
            <p14:nvContentPartPr>
              <p14:cNvPr id="146" name="Ink 145">
                <a:extLst>
                  <a:ext uri="{FF2B5EF4-FFF2-40B4-BE49-F238E27FC236}">
                    <a16:creationId xmlns:a16="http://schemas.microsoft.com/office/drawing/2014/main" id="{51830F7C-D65A-9619-5161-2DB72288AD73}"/>
                  </a:ext>
                </a:extLst>
              </p14:cNvPr>
              <p14:cNvContentPartPr/>
              <p14:nvPr/>
            </p14:nvContentPartPr>
            <p14:xfrm>
              <a:off x="5510892" y="1855684"/>
              <a:ext cx="24328" cy="26683"/>
            </p14:xfrm>
          </p:contentPart>
        </mc:Choice>
        <mc:Fallback>
          <p:pic>
            <p:nvPicPr>
              <p:cNvPr id="146" name="Ink 145">
                <a:extLst>
                  <a:ext uri="{FF2B5EF4-FFF2-40B4-BE49-F238E27FC236}">
                    <a16:creationId xmlns:a16="http://schemas.microsoft.com/office/drawing/2014/main" id="{51830F7C-D65A-9619-5161-2DB72288AD73}"/>
                  </a:ext>
                </a:extLst>
              </p:cNvPr>
              <p:cNvPicPr/>
              <p:nvPr/>
            </p:nvPicPr>
            <p:blipFill>
              <a:blip r:embed="rId128"/>
              <a:stretch>
                <a:fillRect/>
              </a:stretch>
            </p:blipFill>
            <p:spPr>
              <a:xfrm>
                <a:off x="5501677" y="1846669"/>
                <a:ext cx="42390" cy="443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9">
            <p14:nvContentPartPr>
              <p14:cNvPr id="147" name="Ink 146">
                <a:extLst>
                  <a:ext uri="{FF2B5EF4-FFF2-40B4-BE49-F238E27FC236}">
                    <a16:creationId xmlns:a16="http://schemas.microsoft.com/office/drawing/2014/main" id="{D497845F-4047-1825-3789-560158D0232D}"/>
                  </a:ext>
                </a:extLst>
              </p14:cNvPr>
              <p14:cNvContentPartPr/>
              <p14:nvPr/>
            </p14:nvContentPartPr>
            <p14:xfrm>
              <a:off x="5503830" y="2009893"/>
              <a:ext cx="30607" cy="29036"/>
            </p14:xfrm>
          </p:contentPart>
        </mc:Choice>
        <mc:Fallback>
          <p:pic>
            <p:nvPicPr>
              <p:cNvPr id="147" name="Ink 146">
                <a:extLst>
                  <a:ext uri="{FF2B5EF4-FFF2-40B4-BE49-F238E27FC236}">
                    <a16:creationId xmlns:a16="http://schemas.microsoft.com/office/drawing/2014/main" id="{D497845F-4047-1825-3789-560158D0232D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5494721" y="2000819"/>
                <a:ext cx="48461" cy="4682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1">
            <p14:nvContentPartPr>
              <p14:cNvPr id="269" name="Ink 268">
                <a:extLst>
                  <a:ext uri="{FF2B5EF4-FFF2-40B4-BE49-F238E27FC236}">
                    <a16:creationId xmlns:a16="http://schemas.microsoft.com/office/drawing/2014/main" id="{FB9A0872-E516-7890-D2EF-8998D71B79A9}"/>
                  </a:ext>
                </a:extLst>
              </p14:cNvPr>
              <p14:cNvContentPartPr/>
              <p14:nvPr/>
            </p14:nvContentPartPr>
            <p14:xfrm>
              <a:off x="5499905" y="2171557"/>
              <a:ext cx="32176" cy="55719"/>
            </p14:xfrm>
          </p:contentPart>
        </mc:Choice>
        <mc:Fallback>
          <p:pic>
            <p:nvPicPr>
              <p:cNvPr id="269" name="Ink 268">
                <a:extLst>
                  <a:ext uri="{FF2B5EF4-FFF2-40B4-BE49-F238E27FC236}">
                    <a16:creationId xmlns:a16="http://schemas.microsoft.com/office/drawing/2014/main" id="{FB9A0872-E516-7890-D2EF-8998D71B79A9}"/>
                  </a:ext>
                </a:extLst>
              </p:cNvPr>
              <p:cNvPicPr/>
              <p:nvPr/>
            </p:nvPicPr>
            <p:blipFill>
              <a:blip r:embed="rId132"/>
              <a:stretch>
                <a:fillRect/>
              </a:stretch>
            </p:blipFill>
            <p:spPr>
              <a:xfrm>
                <a:off x="5490867" y="2162512"/>
                <a:ext cx="49891" cy="73448"/>
              </a:xfrm>
              <a:prstGeom prst="rect">
                <a:avLst/>
              </a:prstGeom>
            </p:spPr>
          </p:pic>
        </mc:Fallback>
      </mc:AlternateContent>
      <p:grpSp>
        <p:nvGrpSpPr>
          <p:cNvPr id="310" name="Group 309">
            <a:extLst>
              <a:ext uri="{FF2B5EF4-FFF2-40B4-BE49-F238E27FC236}">
                <a16:creationId xmlns:a16="http://schemas.microsoft.com/office/drawing/2014/main" id="{70292C9C-FF78-E271-A0C3-E89979BE0570}"/>
              </a:ext>
            </a:extLst>
          </p:cNvPr>
          <p:cNvGrpSpPr/>
          <p:nvPr/>
        </p:nvGrpSpPr>
        <p:grpSpPr>
          <a:xfrm>
            <a:off x="5439870" y="3040301"/>
            <a:ext cx="222484" cy="364920"/>
            <a:chOff x="4955011" y="3229296"/>
            <a:chExt cx="204120" cy="334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33">
              <p14:nvContentPartPr>
                <p14:cNvPr id="311" name="Ink 310">
                  <a:extLst>
                    <a:ext uri="{FF2B5EF4-FFF2-40B4-BE49-F238E27FC236}">
                      <a16:creationId xmlns:a16="http://schemas.microsoft.com/office/drawing/2014/main" id="{B1EAD06A-9643-E8FC-F21D-7907C5CCCB2D}"/>
                    </a:ext>
                  </a:extLst>
                </p14:cNvPr>
                <p14:cNvContentPartPr/>
                <p14:nvPr/>
              </p14:nvContentPartPr>
              <p14:xfrm>
                <a:off x="4995331" y="3355296"/>
                <a:ext cx="77760" cy="149040"/>
              </p14:xfrm>
            </p:contentPart>
          </mc:Choice>
          <mc:Fallback>
            <p:pic>
              <p:nvPicPr>
                <p:cNvPr id="311" name="Ink 310">
                  <a:extLst>
                    <a:ext uri="{FF2B5EF4-FFF2-40B4-BE49-F238E27FC236}">
                      <a16:creationId xmlns:a16="http://schemas.microsoft.com/office/drawing/2014/main" id="{B1EAD06A-9643-E8FC-F21D-7907C5CCCB2D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4987094" y="3347053"/>
                  <a:ext cx="93905" cy="1651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5">
              <p14:nvContentPartPr>
                <p14:cNvPr id="312" name="Ink 311">
                  <a:extLst>
                    <a:ext uri="{FF2B5EF4-FFF2-40B4-BE49-F238E27FC236}">
                      <a16:creationId xmlns:a16="http://schemas.microsoft.com/office/drawing/2014/main" id="{A4220085-1EDF-C114-BD13-75D0321965F7}"/>
                    </a:ext>
                  </a:extLst>
                </p14:cNvPr>
                <p14:cNvContentPartPr/>
                <p14:nvPr/>
              </p14:nvContentPartPr>
              <p14:xfrm>
                <a:off x="4988851" y="3364656"/>
                <a:ext cx="78120" cy="108000"/>
              </p14:xfrm>
            </p:contentPart>
          </mc:Choice>
          <mc:Fallback>
            <p:pic>
              <p:nvPicPr>
                <p:cNvPr id="312" name="Ink 311">
                  <a:extLst>
                    <a:ext uri="{FF2B5EF4-FFF2-40B4-BE49-F238E27FC236}">
                      <a16:creationId xmlns:a16="http://schemas.microsoft.com/office/drawing/2014/main" id="{A4220085-1EDF-C114-BD13-75D0321965F7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4980576" y="3356374"/>
                  <a:ext cx="94340" cy="12423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7">
              <p14:nvContentPartPr>
                <p14:cNvPr id="313" name="Ink 312">
                  <a:extLst>
                    <a:ext uri="{FF2B5EF4-FFF2-40B4-BE49-F238E27FC236}">
                      <a16:creationId xmlns:a16="http://schemas.microsoft.com/office/drawing/2014/main" id="{BEFF6668-4BA1-72A9-6500-1D085B3C96C3}"/>
                    </a:ext>
                  </a:extLst>
                </p14:cNvPr>
                <p14:cNvContentPartPr/>
                <p14:nvPr/>
              </p14:nvContentPartPr>
              <p14:xfrm>
                <a:off x="4955011" y="3229296"/>
                <a:ext cx="96840" cy="97920"/>
              </p14:xfrm>
            </p:contentPart>
          </mc:Choice>
          <mc:Fallback>
            <p:pic>
              <p:nvPicPr>
                <p:cNvPr id="313" name="Ink 312">
                  <a:extLst>
                    <a:ext uri="{FF2B5EF4-FFF2-40B4-BE49-F238E27FC236}">
                      <a16:creationId xmlns:a16="http://schemas.microsoft.com/office/drawing/2014/main" id="{BEFF6668-4BA1-72A9-6500-1D085B3C96C3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4946776" y="3221054"/>
                  <a:ext cx="112980" cy="11407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9">
              <p14:nvContentPartPr>
                <p14:cNvPr id="314" name="Ink 313">
                  <a:extLst>
                    <a:ext uri="{FF2B5EF4-FFF2-40B4-BE49-F238E27FC236}">
                      <a16:creationId xmlns:a16="http://schemas.microsoft.com/office/drawing/2014/main" id="{8C6C80FD-63C9-81A9-D397-D501FF43276B}"/>
                    </a:ext>
                  </a:extLst>
                </p14:cNvPr>
                <p14:cNvContentPartPr/>
                <p14:nvPr/>
              </p14:nvContentPartPr>
              <p14:xfrm>
                <a:off x="5067331" y="3475176"/>
                <a:ext cx="91800" cy="88920"/>
              </p14:xfrm>
            </p:contentPart>
          </mc:Choice>
          <mc:Fallback>
            <p:pic>
              <p:nvPicPr>
                <p:cNvPr id="314" name="Ink 313">
                  <a:extLst>
                    <a:ext uri="{FF2B5EF4-FFF2-40B4-BE49-F238E27FC236}">
                      <a16:creationId xmlns:a16="http://schemas.microsoft.com/office/drawing/2014/main" id="{8C6C80FD-63C9-81A9-D397-D501FF43276B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5059046" y="3466912"/>
                  <a:ext cx="108039" cy="105117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41">
            <p14:nvContentPartPr>
              <p14:cNvPr id="315" name="Ink 314">
                <a:extLst>
                  <a:ext uri="{FF2B5EF4-FFF2-40B4-BE49-F238E27FC236}">
                    <a16:creationId xmlns:a16="http://schemas.microsoft.com/office/drawing/2014/main" id="{31FDFB4C-61C6-87FB-6992-AC604475E984}"/>
                  </a:ext>
                </a:extLst>
              </p14:cNvPr>
              <p14:cNvContentPartPr/>
              <p14:nvPr/>
            </p14:nvContentPartPr>
            <p14:xfrm>
              <a:off x="1222521" y="2502368"/>
              <a:ext cx="81600" cy="267360"/>
            </p14:xfrm>
          </p:contentPart>
        </mc:Choice>
        <mc:Fallback>
          <p:pic>
            <p:nvPicPr>
              <p:cNvPr id="315" name="Ink 314">
                <a:extLst>
                  <a:ext uri="{FF2B5EF4-FFF2-40B4-BE49-F238E27FC236}">
                    <a16:creationId xmlns:a16="http://schemas.microsoft.com/office/drawing/2014/main" id="{31FDFB4C-61C6-87FB-6992-AC604475E984}"/>
                  </a:ext>
                </a:extLst>
              </p:cNvPr>
              <p:cNvPicPr/>
              <p:nvPr/>
            </p:nvPicPr>
            <p:blipFill>
              <a:blip r:embed="rId142"/>
              <a:stretch>
                <a:fillRect/>
              </a:stretch>
            </p:blipFill>
            <p:spPr>
              <a:xfrm>
                <a:off x="1213574" y="2493360"/>
                <a:ext cx="99137" cy="285016"/>
              </a:xfrm>
              <a:prstGeom prst="rect">
                <a:avLst/>
              </a:prstGeom>
            </p:spPr>
          </p:pic>
        </mc:Fallback>
      </mc:AlternateContent>
      <p:grpSp>
        <p:nvGrpSpPr>
          <p:cNvPr id="316" name="Group 315">
            <a:extLst>
              <a:ext uri="{FF2B5EF4-FFF2-40B4-BE49-F238E27FC236}">
                <a16:creationId xmlns:a16="http://schemas.microsoft.com/office/drawing/2014/main" id="{1820E524-0A87-9381-365E-CF1D7538BAF9}"/>
              </a:ext>
            </a:extLst>
          </p:cNvPr>
          <p:cNvGrpSpPr/>
          <p:nvPr/>
        </p:nvGrpSpPr>
        <p:grpSpPr>
          <a:xfrm>
            <a:off x="4594521" y="2436128"/>
            <a:ext cx="739680" cy="307200"/>
            <a:chOff x="3445891" y="1827096"/>
            <a:chExt cx="554760" cy="2304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3">
              <p14:nvContentPartPr>
                <p14:cNvPr id="317" name="Ink 316">
                  <a:extLst>
                    <a:ext uri="{FF2B5EF4-FFF2-40B4-BE49-F238E27FC236}">
                      <a16:creationId xmlns:a16="http://schemas.microsoft.com/office/drawing/2014/main" id="{B28692B8-515C-3A5A-5941-BAC43B42B6C8}"/>
                    </a:ext>
                  </a:extLst>
                </p14:cNvPr>
                <p14:cNvContentPartPr/>
                <p14:nvPr/>
              </p14:nvContentPartPr>
              <p14:xfrm>
                <a:off x="3445891" y="1943736"/>
                <a:ext cx="14760" cy="112680"/>
              </p14:xfrm>
            </p:contentPart>
          </mc:Choice>
          <mc:Fallback>
            <p:pic>
              <p:nvPicPr>
                <p:cNvPr id="317" name="Ink 316">
                  <a:extLst>
                    <a:ext uri="{FF2B5EF4-FFF2-40B4-BE49-F238E27FC236}">
                      <a16:creationId xmlns:a16="http://schemas.microsoft.com/office/drawing/2014/main" id="{B28692B8-515C-3A5A-5941-BAC43B42B6C8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3439058" y="1936981"/>
                  <a:ext cx="28153" cy="12592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5">
              <p14:nvContentPartPr>
                <p14:cNvPr id="318" name="Ink 317">
                  <a:extLst>
                    <a:ext uri="{FF2B5EF4-FFF2-40B4-BE49-F238E27FC236}">
                      <a16:creationId xmlns:a16="http://schemas.microsoft.com/office/drawing/2014/main" id="{42BA7956-B193-A1CA-0F8B-EEE2F3E8D7B0}"/>
                    </a:ext>
                  </a:extLst>
                </p14:cNvPr>
                <p14:cNvContentPartPr/>
                <p14:nvPr/>
              </p14:nvContentPartPr>
              <p14:xfrm>
                <a:off x="3445891" y="1916016"/>
                <a:ext cx="64080" cy="68040"/>
              </p14:xfrm>
            </p:contentPart>
          </mc:Choice>
          <mc:Fallback>
            <p:pic>
              <p:nvPicPr>
                <p:cNvPr id="318" name="Ink 317">
                  <a:extLst>
                    <a:ext uri="{FF2B5EF4-FFF2-40B4-BE49-F238E27FC236}">
                      <a16:creationId xmlns:a16="http://schemas.microsoft.com/office/drawing/2014/main" id="{42BA7956-B193-A1CA-0F8B-EEE2F3E8D7B0}"/>
                    </a:ext>
                  </a:extLst>
                </p:cNvPr>
                <p:cNvPicPr/>
                <p:nvPr/>
              </p:nvPicPr>
              <p:blipFill>
                <a:blip r:embed="rId146"/>
                <a:stretch>
                  <a:fillRect/>
                </a:stretch>
              </p:blipFill>
              <p:spPr>
                <a:xfrm>
                  <a:off x="3439132" y="1909266"/>
                  <a:ext cx="77329" cy="812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7">
              <p14:nvContentPartPr>
                <p14:cNvPr id="319" name="Ink 318">
                  <a:extLst>
                    <a:ext uri="{FF2B5EF4-FFF2-40B4-BE49-F238E27FC236}">
                      <a16:creationId xmlns:a16="http://schemas.microsoft.com/office/drawing/2014/main" id="{7D8B6FC8-0D42-B070-BCFA-C7186F7FF969}"/>
                    </a:ext>
                  </a:extLst>
                </p14:cNvPr>
                <p14:cNvContentPartPr/>
                <p14:nvPr/>
              </p14:nvContentPartPr>
              <p14:xfrm>
                <a:off x="3541291" y="1982976"/>
                <a:ext cx="7560" cy="8280"/>
              </p14:xfrm>
            </p:contentPart>
          </mc:Choice>
          <mc:Fallback>
            <p:pic>
              <p:nvPicPr>
                <p:cNvPr id="319" name="Ink 318">
                  <a:extLst>
                    <a:ext uri="{FF2B5EF4-FFF2-40B4-BE49-F238E27FC236}">
                      <a16:creationId xmlns:a16="http://schemas.microsoft.com/office/drawing/2014/main" id="{7D8B6FC8-0D42-B070-BCFA-C7186F7FF969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3534541" y="1976507"/>
                  <a:ext cx="20790" cy="209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9">
              <p14:nvContentPartPr>
                <p14:cNvPr id="320" name="Ink 319">
                  <a:extLst>
                    <a:ext uri="{FF2B5EF4-FFF2-40B4-BE49-F238E27FC236}">
                      <a16:creationId xmlns:a16="http://schemas.microsoft.com/office/drawing/2014/main" id="{28780927-85F5-A452-AAFC-0D840E51E394}"/>
                    </a:ext>
                  </a:extLst>
                </p14:cNvPr>
                <p14:cNvContentPartPr/>
                <p14:nvPr/>
              </p14:nvContentPartPr>
              <p14:xfrm>
                <a:off x="3515371" y="1975416"/>
                <a:ext cx="65520" cy="66600"/>
              </p14:xfrm>
            </p:contentPart>
          </mc:Choice>
          <mc:Fallback>
            <p:pic>
              <p:nvPicPr>
                <p:cNvPr id="320" name="Ink 319">
                  <a:extLst>
                    <a:ext uri="{FF2B5EF4-FFF2-40B4-BE49-F238E27FC236}">
                      <a16:creationId xmlns:a16="http://schemas.microsoft.com/office/drawing/2014/main" id="{28780927-85F5-A452-AAFC-0D840E51E394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3508602" y="1968648"/>
                  <a:ext cx="78786" cy="798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1">
              <p14:nvContentPartPr>
                <p14:cNvPr id="321" name="Ink 320">
                  <a:extLst>
                    <a:ext uri="{FF2B5EF4-FFF2-40B4-BE49-F238E27FC236}">
                      <a16:creationId xmlns:a16="http://schemas.microsoft.com/office/drawing/2014/main" id="{9A767C60-4AC9-CA5E-B8F7-CF97A5CC0CCC}"/>
                    </a:ext>
                  </a:extLst>
                </p14:cNvPr>
                <p14:cNvContentPartPr/>
                <p14:nvPr/>
              </p14:nvContentPartPr>
              <p14:xfrm>
                <a:off x="3670891" y="1827096"/>
                <a:ext cx="57240" cy="203760"/>
              </p14:xfrm>
            </p:contentPart>
          </mc:Choice>
          <mc:Fallback>
            <p:pic>
              <p:nvPicPr>
                <p:cNvPr id="321" name="Ink 320">
                  <a:extLst>
                    <a:ext uri="{FF2B5EF4-FFF2-40B4-BE49-F238E27FC236}">
                      <a16:creationId xmlns:a16="http://schemas.microsoft.com/office/drawing/2014/main" id="{9A767C60-4AC9-CA5E-B8F7-CF97A5CC0CCC}"/>
                    </a:ext>
                  </a:extLst>
                </p:cNvPr>
                <p:cNvPicPr/>
                <p:nvPr/>
              </p:nvPicPr>
              <p:blipFill>
                <a:blip r:embed="rId152"/>
                <a:stretch>
                  <a:fillRect/>
                </a:stretch>
              </p:blipFill>
              <p:spPr>
                <a:xfrm>
                  <a:off x="3664173" y="1820340"/>
                  <a:ext cx="70408" cy="21700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3">
              <p14:nvContentPartPr>
                <p14:cNvPr id="322" name="Ink 321">
                  <a:extLst>
                    <a:ext uri="{FF2B5EF4-FFF2-40B4-BE49-F238E27FC236}">
                      <a16:creationId xmlns:a16="http://schemas.microsoft.com/office/drawing/2014/main" id="{91A62AF6-0022-F4C9-1666-7D98EA5387A8}"/>
                    </a:ext>
                  </a:extLst>
                </p14:cNvPr>
                <p14:cNvContentPartPr/>
                <p14:nvPr/>
              </p14:nvContentPartPr>
              <p14:xfrm>
                <a:off x="3725251" y="1920696"/>
                <a:ext cx="59400" cy="104760"/>
              </p14:xfrm>
            </p:contentPart>
          </mc:Choice>
          <mc:Fallback>
            <p:pic>
              <p:nvPicPr>
                <p:cNvPr id="322" name="Ink 321">
                  <a:extLst>
                    <a:ext uri="{FF2B5EF4-FFF2-40B4-BE49-F238E27FC236}">
                      <a16:creationId xmlns:a16="http://schemas.microsoft.com/office/drawing/2014/main" id="{91A62AF6-0022-F4C9-1666-7D98EA5387A8}"/>
                    </a:ext>
                  </a:extLst>
                </p:cNvPr>
                <p:cNvPicPr/>
                <p:nvPr/>
              </p:nvPicPr>
              <p:blipFill>
                <a:blip r:embed="rId154"/>
                <a:stretch>
                  <a:fillRect/>
                </a:stretch>
              </p:blipFill>
              <p:spPr>
                <a:xfrm>
                  <a:off x="3718501" y="1913946"/>
                  <a:ext cx="72630" cy="1179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5">
              <p14:nvContentPartPr>
                <p14:cNvPr id="323" name="Ink 322">
                  <a:extLst>
                    <a:ext uri="{FF2B5EF4-FFF2-40B4-BE49-F238E27FC236}">
                      <a16:creationId xmlns:a16="http://schemas.microsoft.com/office/drawing/2014/main" id="{199BA300-5A6A-443B-CE99-E2FBEF088E47}"/>
                    </a:ext>
                  </a:extLst>
                </p14:cNvPr>
                <p14:cNvContentPartPr/>
                <p14:nvPr/>
              </p14:nvContentPartPr>
              <p14:xfrm>
                <a:off x="3723091" y="1917096"/>
                <a:ext cx="50040" cy="97200"/>
              </p14:xfrm>
            </p:contentPart>
          </mc:Choice>
          <mc:Fallback>
            <p:pic>
              <p:nvPicPr>
                <p:cNvPr id="323" name="Ink 322">
                  <a:extLst>
                    <a:ext uri="{FF2B5EF4-FFF2-40B4-BE49-F238E27FC236}">
                      <a16:creationId xmlns:a16="http://schemas.microsoft.com/office/drawing/2014/main" id="{199BA300-5A6A-443B-CE99-E2FBEF088E47}"/>
                    </a:ext>
                  </a:extLst>
                </p:cNvPr>
                <p:cNvPicPr/>
                <p:nvPr/>
              </p:nvPicPr>
              <p:blipFill>
                <a:blip r:embed="rId156"/>
                <a:stretch>
                  <a:fillRect/>
                </a:stretch>
              </p:blipFill>
              <p:spPr>
                <a:xfrm>
                  <a:off x="3716365" y="1910346"/>
                  <a:ext cx="63223" cy="1104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7">
              <p14:nvContentPartPr>
                <p14:cNvPr id="324" name="Ink 323">
                  <a:extLst>
                    <a:ext uri="{FF2B5EF4-FFF2-40B4-BE49-F238E27FC236}">
                      <a16:creationId xmlns:a16="http://schemas.microsoft.com/office/drawing/2014/main" id="{6E5A1DCB-FC79-DB61-FF82-3F0500546417}"/>
                    </a:ext>
                  </a:extLst>
                </p14:cNvPr>
                <p14:cNvContentPartPr/>
                <p14:nvPr/>
              </p14:nvContentPartPr>
              <p14:xfrm>
                <a:off x="3830011" y="1878936"/>
                <a:ext cx="6840" cy="137880"/>
              </p14:xfrm>
            </p:contentPart>
          </mc:Choice>
          <mc:Fallback>
            <p:pic>
              <p:nvPicPr>
                <p:cNvPr id="324" name="Ink 323">
                  <a:extLst>
                    <a:ext uri="{FF2B5EF4-FFF2-40B4-BE49-F238E27FC236}">
                      <a16:creationId xmlns:a16="http://schemas.microsoft.com/office/drawing/2014/main" id="{6E5A1DCB-FC79-DB61-FF82-3F0500546417}"/>
                    </a:ext>
                  </a:extLst>
                </p:cNvPr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3823434" y="1872177"/>
                  <a:ext cx="19731" cy="15112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9">
              <p14:nvContentPartPr>
                <p14:cNvPr id="325" name="Ink 324">
                  <a:extLst>
                    <a:ext uri="{FF2B5EF4-FFF2-40B4-BE49-F238E27FC236}">
                      <a16:creationId xmlns:a16="http://schemas.microsoft.com/office/drawing/2014/main" id="{E64C2748-B8CC-80D1-2986-9E9ADD541390}"/>
                    </a:ext>
                  </a:extLst>
                </p14:cNvPr>
                <p14:cNvContentPartPr/>
                <p14:nvPr/>
              </p14:nvContentPartPr>
              <p14:xfrm>
                <a:off x="3868171" y="1949136"/>
                <a:ext cx="83520" cy="87480"/>
              </p14:xfrm>
            </p:contentPart>
          </mc:Choice>
          <mc:Fallback>
            <p:pic>
              <p:nvPicPr>
                <p:cNvPr id="325" name="Ink 324">
                  <a:extLst>
                    <a:ext uri="{FF2B5EF4-FFF2-40B4-BE49-F238E27FC236}">
                      <a16:creationId xmlns:a16="http://schemas.microsoft.com/office/drawing/2014/main" id="{E64C2748-B8CC-80D1-2986-9E9ADD541390}"/>
                    </a:ext>
                  </a:extLst>
                </p:cNvPr>
                <p:cNvPicPr/>
                <p:nvPr/>
              </p:nvPicPr>
              <p:blipFill>
                <a:blip r:embed="rId160"/>
                <a:stretch>
                  <a:fillRect/>
                </a:stretch>
              </p:blipFill>
              <p:spPr>
                <a:xfrm>
                  <a:off x="3861414" y="1942344"/>
                  <a:ext cx="96764" cy="1007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1">
              <p14:nvContentPartPr>
                <p14:cNvPr id="326" name="Ink 325">
                  <a:extLst>
                    <a:ext uri="{FF2B5EF4-FFF2-40B4-BE49-F238E27FC236}">
                      <a16:creationId xmlns:a16="http://schemas.microsoft.com/office/drawing/2014/main" id="{0D9DC2BF-248D-BC3E-E44F-24CFEC1D0C02}"/>
                    </a:ext>
                  </a:extLst>
                </p14:cNvPr>
                <p14:cNvContentPartPr/>
                <p14:nvPr/>
              </p14:nvContentPartPr>
              <p14:xfrm>
                <a:off x="3713371" y="1858776"/>
                <a:ext cx="63360" cy="25920"/>
              </p14:xfrm>
            </p:contentPart>
          </mc:Choice>
          <mc:Fallback>
            <p:pic>
              <p:nvPicPr>
                <p:cNvPr id="326" name="Ink 325">
                  <a:extLst>
                    <a:ext uri="{FF2B5EF4-FFF2-40B4-BE49-F238E27FC236}">
                      <a16:creationId xmlns:a16="http://schemas.microsoft.com/office/drawing/2014/main" id="{0D9DC2BF-248D-BC3E-E44F-24CFEC1D0C02}"/>
                    </a:ext>
                  </a:extLst>
                </p:cNvPr>
                <p:cNvPicPr/>
                <p:nvPr/>
              </p:nvPicPr>
              <p:blipFill>
                <a:blip r:embed="rId162"/>
                <a:stretch>
                  <a:fillRect/>
                </a:stretch>
              </p:blipFill>
              <p:spPr>
                <a:xfrm>
                  <a:off x="3706602" y="1852026"/>
                  <a:ext cx="76628" cy="391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3">
              <p14:nvContentPartPr>
                <p14:cNvPr id="327" name="Ink 326">
                  <a:extLst>
                    <a:ext uri="{FF2B5EF4-FFF2-40B4-BE49-F238E27FC236}">
                      <a16:creationId xmlns:a16="http://schemas.microsoft.com/office/drawing/2014/main" id="{CDD2CF03-ACC0-FEC6-EDAA-DBCF33170817}"/>
                    </a:ext>
                  </a:extLst>
                </p14:cNvPr>
                <p14:cNvContentPartPr/>
                <p14:nvPr/>
              </p14:nvContentPartPr>
              <p14:xfrm>
                <a:off x="3894091" y="1882536"/>
                <a:ext cx="38880" cy="21600"/>
              </p14:xfrm>
            </p:contentPart>
          </mc:Choice>
          <mc:Fallback>
            <p:pic>
              <p:nvPicPr>
                <p:cNvPr id="327" name="Ink 326">
                  <a:extLst>
                    <a:ext uri="{FF2B5EF4-FFF2-40B4-BE49-F238E27FC236}">
                      <a16:creationId xmlns:a16="http://schemas.microsoft.com/office/drawing/2014/main" id="{CDD2CF03-ACC0-FEC6-EDAA-DBCF33170817}"/>
                    </a:ext>
                  </a:extLst>
                </p:cNvPr>
                <p:cNvPicPr/>
                <p:nvPr/>
              </p:nvPicPr>
              <p:blipFill>
                <a:blip r:embed="rId164"/>
                <a:stretch>
                  <a:fillRect/>
                </a:stretch>
              </p:blipFill>
              <p:spPr>
                <a:xfrm>
                  <a:off x="3887341" y="1875786"/>
                  <a:ext cx="52110" cy="348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5">
              <p14:nvContentPartPr>
                <p14:cNvPr id="328" name="Ink 327">
                  <a:extLst>
                    <a:ext uri="{FF2B5EF4-FFF2-40B4-BE49-F238E27FC236}">
                      <a16:creationId xmlns:a16="http://schemas.microsoft.com/office/drawing/2014/main" id="{21E0DD7A-1404-29E3-80D3-D291C2564E2F}"/>
                    </a:ext>
                  </a:extLst>
                </p14:cNvPr>
                <p14:cNvContentPartPr/>
                <p14:nvPr/>
              </p14:nvContentPartPr>
              <p14:xfrm>
                <a:off x="3966451" y="1854096"/>
                <a:ext cx="34200" cy="203400"/>
              </p14:xfrm>
            </p:contentPart>
          </mc:Choice>
          <mc:Fallback>
            <p:pic>
              <p:nvPicPr>
                <p:cNvPr id="328" name="Ink 327">
                  <a:extLst>
                    <a:ext uri="{FF2B5EF4-FFF2-40B4-BE49-F238E27FC236}">
                      <a16:creationId xmlns:a16="http://schemas.microsoft.com/office/drawing/2014/main" id="{21E0DD7A-1404-29E3-80D3-D291C2564E2F}"/>
                    </a:ext>
                  </a:extLst>
                </p:cNvPr>
                <p:cNvPicPr/>
                <p:nvPr/>
              </p:nvPicPr>
              <p:blipFill>
                <a:blip r:embed="rId166"/>
                <a:stretch>
                  <a:fillRect/>
                </a:stretch>
              </p:blipFill>
              <p:spPr>
                <a:xfrm>
                  <a:off x="3959771" y="1847343"/>
                  <a:ext cx="47292" cy="216636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23E1ED4A-9638-F6C8-19D5-8A0A930BE34A}"/>
              </a:ext>
            </a:extLst>
          </p:cNvPr>
          <p:cNvGrpSpPr/>
          <p:nvPr/>
        </p:nvGrpSpPr>
        <p:grpSpPr>
          <a:xfrm>
            <a:off x="1312761" y="2496608"/>
            <a:ext cx="354720" cy="259680"/>
            <a:chOff x="984571" y="1872456"/>
            <a:chExt cx="266040" cy="194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67">
              <p14:nvContentPartPr>
                <p14:cNvPr id="330" name="Ink 329">
                  <a:extLst>
                    <a:ext uri="{FF2B5EF4-FFF2-40B4-BE49-F238E27FC236}">
                      <a16:creationId xmlns:a16="http://schemas.microsoft.com/office/drawing/2014/main" id="{2907E9B1-7B8F-FE08-5903-7ECA4C186E04}"/>
                    </a:ext>
                  </a:extLst>
                </p14:cNvPr>
                <p14:cNvContentPartPr/>
                <p14:nvPr/>
              </p14:nvContentPartPr>
              <p14:xfrm>
                <a:off x="984571" y="1966776"/>
                <a:ext cx="70560" cy="90360"/>
              </p14:xfrm>
            </p:contentPart>
          </mc:Choice>
          <mc:Fallback>
            <p:pic>
              <p:nvPicPr>
                <p:cNvPr id="330" name="Ink 329">
                  <a:extLst>
                    <a:ext uri="{FF2B5EF4-FFF2-40B4-BE49-F238E27FC236}">
                      <a16:creationId xmlns:a16="http://schemas.microsoft.com/office/drawing/2014/main" id="{2907E9B1-7B8F-FE08-5903-7ECA4C186E04}"/>
                    </a:ext>
                  </a:extLst>
                </p:cNvPr>
                <p:cNvPicPr/>
                <p:nvPr/>
              </p:nvPicPr>
              <p:blipFill>
                <a:blip r:embed="rId168"/>
                <a:stretch>
                  <a:fillRect/>
                </a:stretch>
              </p:blipFill>
              <p:spPr>
                <a:xfrm>
                  <a:off x="977812" y="1960013"/>
                  <a:ext cx="83807" cy="10361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9">
              <p14:nvContentPartPr>
                <p14:cNvPr id="331" name="Ink 330">
                  <a:extLst>
                    <a:ext uri="{FF2B5EF4-FFF2-40B4-BE49-F238E27FC236}">
                      <a16:creationId xmlns:a16="http://schemas.microsoft.com/office/drawing/2014/main" id="{DC740026-7AE0-FA69-CF1B-F2B39AB7C86D}"/>
                    </a:ext>
                  </a:extLst>
                </p14:cNvPr>
                <p14:cNvContentPartPr/>
                <p14:nvPr/>
              </p14:nvContentPartPr>
              <p14:xfrm>
                <a:off x="986371" y="2016456"/>
                <a:ext cx="51480" cy="3960"/>
              </p14:xfrm>
            </p:contentPart>
          </mc:Choice>
          <mc:Fallback>
            <p:pic>
              <p:nvPicPr>
                <p:cNvPr id="331" name="Ink 330">
                  <a:extLst>
                    <a:ext uri="{FF2B5EF4-FFF2-40B4-BE49-F238E27FC236}">
                      <a16:creationId xmlns:a16="http://schemas.microsoft.com/office/drawing/2014/main" id="{DC740026-7AE0-FA69-CF1B-F2B39AB7C86D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979561" y="2009385"/>
                  <a:ext cx="64827" cy="178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1">
              <p14:nvContentPartPr>
                <p14:cNvPr id="332" name="Ink 331">
                  <a:extLst>
                    <a:ext uri="{FF2B5EF4-FFF2-40B4-BE49-F238E27FC236}">
                      <a16:creationId xmlns:a16="http://schemas.microsoft.com/office/drawing/2014/main" id="{CB13CFF2-F365-2984-AF2F-F65570DEB9D0}"/>
                    </a:ext>
                  </a:extLst>
                </p14:cNvPr>
                <p14:cNvContentPartPr/>
                <p14:nvPr/>
              </p14:nvContentPartPr>
              <p14:xfrm>
                <a:off x="1113811" y="1905576"/>
                <a:ext cx="14400" cy="161640"/>
              </p14:xfrm>
            </p:contentPart>
          </mc:Choice>
          <mc:Fallback>
            <p:pic>
              <p:nvPicPr>
                <p:cNvPr id="332" name="Ink 331">
                  <a:extLst>
                    <a:ext uri="{FF2B5EF4-FFF2-40B4-BE49-F238E27FC236}">
                      <a16:creationId xmlns:a16="http://schemas.microsoft.com/office/drawing/2014/main" id="{CB13CFF2-F365-2984-AF2F-F65570DEB9D0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1107144" y="1898818"/>
                  <a:ext cx="27467" cy="17488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3">
              <p14:nvContentPartPr>
                <p14:cNvPr id="333" name="Ink 332">
                  <a:extLst>
                    <a:ext uri="{FF2B5EF4-FFF2-40B4-BE49-F238E27FC236}">
                      <a16:creationId xmlns:a16="http://schemas.microsoft.com/office/drawing/2014/main" id="{B8B66588-3631-4698-12F1-2894F6A9DA02}"/>
                    </a:ext>
                  </a:extLst>
                </p14:cNvPr>
                <p14:cNvContentPartPr/>
                <p14:nvPr/>
              </p14:nvContentPartPr>
              <p14:xfrm>
                <a:off x="1158451" y="1972896"/>
                <a:ext cx="65880" cy="83880"/>
              </p14:xfrm>
            </p:contentPart>
          </mc:Choice>
          <mc:Fallback>
            <p:pic>
              <p:nvPicPr>
                <p:cNvPr id="333" name="Ink 332">
                  <a:extLst>
                    <a:ext uri="{FF2B5EF4-FFF2-40B4-BE49-F238E27FC236}">
                      <a16:creationId xmlns:a16="http://schemas.microsoft.com/office/drawing/2014/main" id="{B8B66588-3631-4698-12F1-2894F6A9DA02}"/>
                    </a:ext>
                  </a:extLst>
                </p:cNvPr>
                <p:cNvPicPr/>
                <p:nvPr/>
              </p:nvPicPr>
              <p:blipFill>
                <a:blip r:embed="rId174"/>
                <a:stretch>
                  <a:fillRect/>
                </a:stretch>
              </p:blipFill>
              <p:spPr>
                <a:xfrm>
                  <a:off x="1151645" y="1966131"/>
                  <a:ext cx="79219" cy="9713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5">
              <p14:nvContentPartPr>
                <p14:cNvPr id="334" name="Ink 333">
                  <a:extLst>
                    <a:ext uri="{FF2B5EF4-FFF2-40B4-BE49-F238E27FC236}">
                      <a16:creationId xmlns:a16="http://schemas.microsoft.com/office/drawing/2014/main" id="{0A664B87-DE74-BCE5-B5CD-E08C01972A03}"/>
                    </a:ext>
                  </a:extLst>
                </p14:cNvPr>
                <p14:cNvContentPartPr/>
                <p14:nvPr/>
              </p14:nvContentPartPr>
              <p14:xfrm>
                <a:off x="1178611" y="1976496"/>
                <a:ext cx="32760" cy="64800"/>
              </p14:xfrm>
            </p:contentPart>
          </mc:Choice>
          <mc:Fallback>
            <p:pic>
              <p:nvPicPr>
                <p:cNvPr id="334" name="Ink 333">
                  <a:extLst>
                    <a:ext uri="{FF2B5EF4-FFF2-40B4-BE49-F238E27FC236}">
                      <a16:creationId xmlns:a16="http://schemas.microsoft.com/office/drawing/2014/main" id="{0A664B87-DE74-BCE5-B5CD-E08C01972A03}"/>
                    </a:ext>
                  </a:extLst>
                </p:cNvPr>
                <p:cNvPicPr/>
                <p:nvPr/>
              </p:nvPicPr>
              <p:blipFill>
                <a:blip r:embed="rId176"/>
                <a:stretch>
                  <a:fillRect/>
                </a:stretch>
              </p:blipFill>
              <p:spPr>
                <a:xfrm>
                  <a:off x="1171842" y="1969689"/>
                  <a:ext cx="46026" cy="7814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7">
              <p14:nvContentPartPr>
                <p14:cNvPr id="335" name="Ink 334">
                  <a:extLst>
                    <a:ext uri="{FF2B5EF4-FFF2-40B4-BE49-F238E27FC236}">
                      <a16:creationId xmlns:a16="http://schemas.microsoft.com/office/drawing/2014/main" id="{707D7289-EFDD-594C-62A0-37944810381A}"/>
                    </a:ext>
                  </a:extLst>
                </p14:cNvPr>
                <p14:cNvContentPartPr/>
                <p14:nvPr/>
              </p14:nvContentPartPr>
              <p14:xfrm>
                <a:off x="1218931" y="1872456"/>
                <a:ext cx="31680" cy="177840"/>
              </p14:xfrm>
            </p:contentPart>
          </mc:Choice>
          <mc:Fallback>
            <p:pic>
              <p:nvPicPr>
                <p:cNvPr id="335" name="Ink 334">
                  <a:extLst>
                    <a:ext uri="{FF2B5EF4-FFF2-40B4-BE49-F238E27FC236}">
                      <a16:creationId xmlns:a16="http://schemas.microsoft.com/office/drawing/2014/main" id="{707D7289-EFDD-594C-62A0-37944810381A}"/>
                    </a:ext>
                  </a:extLst>
                </p:cNvPr>
                <p:cNvPicPr/>
                <p:nvPr/>
              </p:nvPicPr>
              <p:blipFill>
                <a:blip r:embed="rId178"/>
                <a:stretch>
                  <a:fillRect/>
                </a:stretch>
              </p:blipFill>
              <p:spPr>
                <a:xfrm>
                  <a:off x="1212162" y="1865689"/>
                  <a:ext cx="44948" cy="19110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9">
              <p14:nvContentPartPr>
                <p14:cNvPr id="336" name="Ink 335">
                  <a:extLst>
                    <a:ext uri="{FF2B5EF4-FFF2-40B4-BE49-F238E27FC236}">
                      <a16:creationId xmlns:a16="http://schemas.microsoft.com/office/drawing/2014/main" id="{BF5F97C1-6318-F400-E483-D471C61EF1B7}"/>
                    </a:ext>
                  </a:extLst>
                </p14:cNvPr>
                <p14:cNvContentPartPr/>
                <p14:nvPr/>
              </p14:nvContentPartPr>
              <p14:xfrm>
                <a:off x="987811" y="1900176"/>
                <a:ext cx="82080" cy="18360"/>
              </p14:xfrm>
            </p:contentPart>
          </mc:Choice>
          <mc:Fallback>
            <p:pic>
              <p:nvPicPr>
                <p:cNvPr id="336" name="Ink 335">
                  <a:extLst>
                    <a:ext uri="{FF2B5EF4-FFF2-40B4-BE49-F238E27FC236}">
                      <a16:creationId xmlns:a16="http://schemas.microsoft.com/office/drawing/2014/main" id="{BF5F97C1-6318-F400-E483-D471C61EF1B7}"/>
                    </a:ext>
                  </a:extLst>
                </p:cNvPr>
                <p:cNvPicPr/>
                <p:nvPr/>
              </p:nvPicPr>
              <p:blipFill>
                <a:blip r:embed="rId180"/>
                <a:stretch>
                  <a:fillRect/>
                </a:stretch>
              </p:blipFill>
              <p:spPr>
                <a:xfrm>
                  <a:off x="981016" y="1893426"/>
                  <a:ext cx="95398" cy="315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1">
              <p14:nvContentPartPr>
                <p14:cNvPr id="337" name="Ink 336">
                  <a:extLst>
                    <a:ext uri="{FF2B5EF4-FFF2-40B4-BE49-F238E27FC236}">
                      <a16:creationId xmlns:a16="http://schemas.microsoft.com/office/drawing/2014/main" id="{42FF86A0-06AE-C9C7-A957-40D9E9EC8A18}"/>
                    </a:ext>
                  </a:extLst>
                </p14:cNvPr>
                <p14:cNvContentPartPr/>
                <p14:nvPr/>
              </p14:nvContentPartPr>
              <p14:xfrm>
                <a:off x="1182571" y="1917456"/>
                <a:ext cx="44280" cy="20160"/>
              </p14:xfrm>
            </p:contentPart>
          </mc:Choice>
          <mc:Fallback>
            <p:pic>
              <p:nvPicPr>
                <p:cNvPr id="337" name="Ink 336">
                  <a:extLst>
                    <a:ext uri="{FF2B5EF4-FFF2-40B4-BE49-F238E27FC236}">
                      <a16:creationId xmlns:a16="http://schemas.microsoft.com/office/drawing/2014/main" id="{42FF86A0-06AE-C9C7-A957-40D9E9EC8A18}"/>
                    </a:ext>
                  </a:extLst>
                </p:cNvPr>
                <p:cNvPicPr/>
                <p:nvPr/>
              </p:nvPicPr>
              <p:blipFill>
                <a:blip r:embed="rId182"/>
                <a:stretch>
                  <a:fillRect/>
                </a:stretch>
              </p:blipFill>
              <p:spPr>
                <a:xfrm>
                  <a:off x="1175821" y="1910552"/>
                  <a:ext cx="57510" cy="3369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D7BE074C-2C04-4364-926A-4F40097CB705}"/>
              </a:ext>
            </a:extLst>
          </p:cNvPr>
          <p:cNvGrpSpPr/>
          <p:nvPr/>
        </p:nvGrpSpPr>
        <p:grpSpPr>
          <a:xfrm>
            <a:off x="949881" y="2601728"/>
            <a:ext cx="180480" cy="282720"/>
            <a:chOff x="712411" y="1951296"/>
            <a:chExt cx="135360" cy="2120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83">
              <p14:nvContentPartPr>
                <p14:cNvPr id="339" name="Ink 338">
                  <a:extLst>
                    <a:ext uri="{FF2B5EF4-FFF2-40B4-BE49-F238E27FC236}">
                      <a16:creationId xmlns:a16="http://schemas.microsoft.com/office/drawing/2014/main" id="{53904DD2-6630-09EE-5EC7-B309D734C8F3}"/>
                    </a:ext>
                  </a:extLst>
                </p14:cNvPr>
                <p14:cNvContentPartPr/>
                <p14:nvPr/>
              </p14:nvContentPartPr>
              <p14:xfrm>
                <a:off x="712411" y="1976856"/>
                <a:ext cx="51840" cy="73440"/>
              </p14:xfrm>
            </p:contentPart>
          </mc:Choice>
          <mc:Fallback>
            <p:pic>
              <p:nvPicPr>
                <p:cNvPr id="339" name="Ink 338">
                  <a:extLst>
                    <a:ext uri="{FF2B5EF4-FFF2-40B4-BE49-F238E27FC236}">
                      <a16:creationId xmlns:a16="http://schemas.microsoft.com/office/drawing/2014/main" id="{53904DD2-6630-09EE-5EC7-B309D734C8F3}"/>
                    </a:ext>
                  </a:extLst>
                </p:cNvPr>
                <p:cNvPicPr/>
                <p:nvPr/>
              </p:nvPicPr>
              <p:blipFill>
                <a:blip r:embed="rId184"/>
                <a:stretch>
                  <a:fillRect/>
                </a:stretch>
              </p:blipFill>
              <p:spPr>
                <a:xfrm>
                  <a:off x="705661" y="1970106"/>
                  <a:ext cx="65070" cy="866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5">
              <p14:nvContentPartPr>
                <p14:cNvPr id="340" name="Ink 339">
                  <a:extLst>
                    <a:ext uri="{FF2B5EF4-FFF2-40B4-BE49-F238E27FC236}">
                      <a16:creationId xmlns:a16="http://schemas.microsoft.com/office/drawing/2014/main" id="{5713D1B3-75CF-B7D4-CBD1-94BF96DB5EF7}"/>
                    </a:ext>
                  </a:extLst>
                </p14:cNvPr>
                <p14:cNvContentPartPr/>
                <p14:nvPr/>
              </p14:nvContentPartPr>
              <p14:xfrm>
                <a:off x="737971" y="1951296"/>
                <a:ext cx="56520" cy="210600"/>
              </p14:xfrm>
            </p:contentPart>
          </mc:Choice>
          <mc:Fallback>
            <p:pic>
              <p:nvPicPr>
                <p:cNvPr id="340" name="Ink 339">
                  <a:extLst>
                    <a:ext uri="{FF2B5EF4-FFF2-40B4-BE49-F238E27FC236}">
                      <a16:creationId xmlns:a16="http://schemas.microsoft.com/office/drawing/2014/main" id="{5713D1B3-75CF-B7D4-CBD1-94BF96DB5EF7}"/>
                    </a:ext>
                  </a:extLst>
                </p:cNvPr>
                <p:cNvPicPr/>
                <p:nvPr/>
              </p:nvPicPr>
              <p:blipFill>
                <a:blip r:embed="rId186"/>
                <a:stretch>
                  <a:fillRect/>
                </a:stretch>
              </p:blipFill>
              <p:spPr>
                <a:xfrm>
                  <a:off x="731210" y="1944546"/>
                  <a:ext cx="69771" cy="2238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7">
              <p14:nvContentPartPr>
                <p14:cNvPr id="341" name="Ink 340">
                  <a:extLst>
                    <a:ext uri="{FF2B5EF4-FFF2-40B4-BE49-F238E27FC236}">
                      <a16:creationId xmlns:a16="http://schemas.microsoft.com/office/drawing/2014/main" id="{536BF627-1B0F-DEDF-3B77-F334513319C2}"/>
                    </a:ext>
                  </a:extLst>
                </p14:cNvPr>
                <p14:cNvContentPartPr/>
                <p14:nvPr/>
              </p14:nvContentPartPr>
              <p14:xfrm>
                <a:off x="810331" y="2056416"/>
                <a:ext cx="37440" cy="64440"/>
              </p14:xfrm>
            </p:contentPart>
          </mc:Choice>
          <mc:Fallback>
            <p:pic>
              <p:nvPicPr>
                <p:cNvPr id="341" name="Ink 340">
                  <a:extLst>
                    <a:ext uri="{FF2B5EF4-FFF2-40B4-BE49-F238E27FC236}">
                      <a16:creationId xmlns:a16="http://schemas.microsoft.com/office/drawing/2014/main" id="{536BF627-1B0F-DEDF-3B77-F334513319C2}"/>
                    </a:ext>
                  </a:extLst>
                </p:cNvPr>
                <p:cNvPicPr/>
                <p:nvPr/>
              </p:nvPicPr>
              <p:blipFill>
                <a:blip r:embed="rId188"/>
                <a:stretch>
                  <a:fillRect/>
                </a:stretch>
              </p:blipFill>
              <p:spPr>
                <a:xfrm>
                  <a:off x="803548" y="2049703"/>
                  <a:ext cx="50734" cy="775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9">
              <p14:nvContentPartPr>
                <p14:cNvPr id="342" name="Ink 341">
                  <a:extLst>
                    <a:ext uri="{FF2B5EF4-FFF2-40B4-BE49-F238E27FC236}">
                      <a16:creationId xmlns:a16="http://schemas.microsoft.com/office/drawing/2014/main" id="{AEB5CDAC-FAD4-639D-1F49-B0EB4B3B9270}"/>
                    </a:ext>
                  </a:extLst>
                </p14:cNvPr>
                <p14:cNvContentPartPr/>
                <p14:nvPr/>
              </p14:nvContentPartPr>
              <p14:xfrm>
                <a:off x="829771" y="2005656"/>
                <a:ext cx="16920" cy="157680"/>
              </p14:xfrm>
            </p:contentPart>
          </mc:Choice>
          <mc:Fallback>
            <p:pic>
              <p:nvPicPr>
                <p:cNvPr id="342" name="Ink 341">
                  <a:extLst>
                    <a:ext uri="{FF2B5EF4-FFF2-40B4-BE49-F238E27FC236}">
                      <a16:creationId xmlns:a16="http://schemas.microsoft.com/office/drawing/2014/main" id="{AEB5CDAC-FAD4-639D-1F49-B0EB4B3B9270}"/>
                    </a:ext>
                  </a:extLst>
                </p:cNvPr>
                <p:cNvPicPr/>
                <p:nvPr/>
              </p:nvPicPr>
              <p:blipFill>
                <a:blip r:embed="rId190"/>
                <a:stretch>
                  <a:fillRect/>
                </a:stretch>
              </p:blipFill>
              <p:spPr>
                <a:xfrm>
                  <a:off x="822948" y="1998883"/>
                  <a:ext cx="30292" cy="17095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91">
            <p14:nvContentPartPr>
              <p14:cNvPr id="347" name="Ink 346">
                <a:extLst>
                  <a:ext uri="{FF2B5EF4-FFF2-40B4-BE49-F238E27FC236}">
                    <a16:creationId xmlns:a16="http://schemas.microsoft.com/office/drawing/2014/main" id="{667C3F86-2BB1-B2DE-970B-BE07DC078AB7}"/>
                  </a:ext>
                </a:extLst>
              </p14:cNvPr>
              <p14:cNvContentPartPr/>
              <p14:nvPr/>
            </p14:nvContentPartPr>
            <p14:xfrm>
              <a:off x="1985467" y="2286907"/>
              <a:ext cx="81600" cy="215520"/>
            </p14:xfrm>
          </p:contentPart>
        </mc:Choice>
        <mc:Fallback>
          <p:pic>
            <p:nvPicPr>
              <p:cNvPr id="347" name="Ink 346">
                <a:extLst>
                  <a:ext uri="{FF2B5EF4-FFF2-40B4-BE49-F238E27FC236}">
                    <a16:creationId xmlns:a16="http://schemas.microsoft.com/office/drawing/2014/main" id="{667C3F86-2BB1-B2DE-970B-BE07DC078AB7}"/>
                  </a:ext>
                </a:extLst>
              </p:cNvPr>
              <p:cNvPicPr/>
              <p:nvPr/>
            </p:nvPicPr>
            <p:blipFill>
              <a:blip r:embed="rId192"/>
              <a:stretch>
                <a:fillRect/>
              </a:stretch>
            </p:blipFill>
            <p:spPr>
              <a:xfrm>
                <a:off x="1976440" y="2277897"/>
                <a:ext cx="99292" cy="233180"/>
              </a:xfrm>
              <a:prstGeom prst="rect">
                <a:avLst/>
              </a:prstGeom>
            </p:spPr>
          </p:pic>
        </mc:Fallback>
      </mc:AlternateContent>
      <p:grpSp>
        <p:nvGrpSpPr>
          <p:cNvPr id="348" name="Group 347">
            <a:extLst>
              <a:ext uri="{FF2B5EF4-FFF2-40B4-BE49-F238E27FC236}">
                <a16:creationId xmlns:a16="http://schemas.microsoft.com/office/drawing/2014/main" id="{878820F7-A019-A66F-EDC7-718DC475B750}"/>
              </a:ext>
            </a:extLst>
          </p:cNvPr>
          <p:cNvGrpSpPr/>
          <p:nvPr/>
        </p:nvGrpSpPr>
        <p:grpSpPr>
          <a:xfrm>
            <a:off x="3571867" y="2657467"/>
            <a:ext cx="231360" cy="252480"/>
            <a:chOff x="2678900" y="1993100"/>
            <a:chExt cx="173520" cy="1893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93">
              <p14:nvContentPartPr>
                <p14:cNvPr id="349" name="Ink 348">
                  <a:extLst>
                    <a:ext uri="{FF2B5EF4-FFF2-40B4-BE49-F238E27FC236}">
                      <a16:creationId xmlns:a16="http://schemas.microsoft.com/office/drawing/2014/main" id="{4162F918-5301-9AB4-1383-825DC8665BAA}"/>
                    </a:ext>
                  </a:extLst>
                </p14:cNvPr>
                <p14:cNvContentPartPr/>
                <p14:nvPr/>
              </p14:nvContentPartPr>
              <p14:xfrm>
                <a:off x="2678900" y="2105420"/>
                <a:ext cx="29520" cy="74160"/>
              </p14:xfrm>
            </p:contentPart>
          </mc:Choice>
          <mc:Fallback>
            <p:pic>
              <p:nvPicPr>
                <p:cNvPr id="349" name="Ink 348">
                  <a:extLst>
                    <a:ext uri="{FF2B5EF4-FFF2-40B4-BE49-F238E27FC236}">
                      <a16:creationId xmlns:a16="http://schemas.microsoft.com/office/drawing/2014/main" id="{4162F918-5301-9AB4-1383-825DC8665BAA}"/>
                    </a:ext>
                  </a:extLst>
                </p:cNvPr>
                <p:cNvPicPr/>
                <p:nvPr/>
              </p:nvPicPr>
              <p:blipFill>
                <a:blip r:embed="rId194"/>
                <a:stretch>
                  <a:fillRect/>
                </a:stretch>
              </p:blipFill>
              <p:spPr>
                <a:xfrm>
                  <a:off x="2672191" y="2098654"/>
                  <a:ext cx="42670" cy="8742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5">
              <p14:nvContentPartPr>
                <p14:cNvPr id="350" name="Ink 349">
                  <a:extLst>
                    <a:ext uri="{FF2B5EF4-FFF2-40B4-BE49-F238E27FC236}">
                      <a16:creationId xmlns:a16="http://schemas.microsoft.com/office/drawing/2014/main" id="{ACDA961C-E12B-DEA8-7020-D768D4B94D9B}"/>
                    </a:ext>
                  </a:extLst>
                </p14:cNvPr>
                <p14:cNvContentPartPr/>
                <p14:nvPr/>
              </p14:nvContentPartPr>
              <p14:xfrm>
                <a:off x="2773940" y="1999220"/>
                <a:ext cx="57960" cy="183240"/>
              </p14:xfrm>
            </p:contentPart>
          </mc:Choice>
          <mc:Fallback>
            <p:pic>
              <p:nvPicPr>
                <p:cNvPr id="350" name="Ink 349">
                  <a:extLst>
                    <a:ext uri="{FF2B5EF4-FFF2-40B4-BE49-F238E27FC236}">
                      <a16:creationId xmlns:a16="http://schemas.microsoft.com/office/drawing/2014/main" id="{ACDA961C-E12B-DEA8-7020-D768D4B94D9B}"/>
                    </a:ext>
                  </a:extLst>
                </p:cNvPr>
                <p:cNvPicPr/>
                <p:nvPr/>
              </p:nvPicPr>
              <p:blipFill>
                <a:blip r:embed="rId196"/>
                <a:stretch>
                  <a:fillRect/>
                </a:stretch>
              </p:blipFill>
              <p:spPr>
                <a:xfrm>
                  <a:off x="2767169" y="1992463"/>
                  <a:ext cx="71231" cy="19648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7">
              <p14:nvContentPartPr>
                <p14:cNvPr id="351" name="Ink 350">
                  <a:extLst>
                    <a:ext uri="{FF2B5EF4-FFF2-40B4-BE49-F238E27FC236}">
                      <a16:creationId xmlns:a16="http://schemas.microsoft.com/office/drawing/2014/main" id="{4BA22D0A-5895-0818-1099-B84E21747432}"/>
                    </a:ext>
                  </a:extLst>
                </p14:cNvPr>
                <p14:cNvContentPartPr/>
                <p14:nvPr/>
              </p14:nvContentPartPr>
              <p14:xfrm>
                <a:off x="2784020" y="1993100"/>
                <a:ext cx="68400" cy="16560"/>
              </p14:xfrm>
            </p:contentPart>
          </mc:Choice>
          <mc:Fallback>
            <p:pic>
              <p:nvPicPr>
                <p:cNvPr id="351" name="Ink 350">
                  <a:extLst>
                    <a:ext uri="{FF2B5EF4-FFF2-40B4-BE49-F238E27FC236}">
                      <a16:creationId xmlns:a16="http://schemas.microsoft.com/office/drawing/2014/main" id="{4BA22D0A-5895-0818-1099-B84E21747432}"/>
                    </a:ext>
                  </a:extLst>
                </p:cNvPr>
                <p:cNvPicPr/>
                <p:nvPr/>
              </p:nvPicPr>
              <p:blipFill>
                <a:blip r:embed="rId198"/>
                <a:stretch>
                  <a:fillRect/>
                </a:stretch>
              </p:blipFill>
              <p:spPr>
                <a:xfrm>
                  <a:off x="2777261" y="1986423"/>
                  <a:ext cx="81647" cy="29648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99">
            <p14:nvContentPartPr>
              <p14:cNvPr id="352" name="Ink 351">
                <a:extLst>
                  <a:ext uri="{FF2B5EF4-FFF2-40B4-BE49-F238E27FC236}">
                    <a16:creationId xmlns:a16="http://schemas.microsoft.com/office/drawing/2014/main" id="{CA57B0A1-6636-4A70-1688-6C34D6ECC60F}"/>
                  </a:ext>
                </a:extLst>
              </p14:cNvPr>
              <p14:cNvContentPartPr/>
              <p14:nvPr/>
            </p14:nvContentPartPr>
            <p14:xfrm>
              <a:off x="2243707" y="2425627"/>
              <a:ext cx="679680" cy="21120"/>
            </p14:xfrm>
          </p:contentPart>
        </mc:Choice>
        <mc:Fallback>
          <p:pic>
            <p:nvPicPr>
              <p:cNvPr id="352" name="Ink 351">
                <a:extLst>
                  <a:ext uri="{FF2B5EF4-FFF2-40B4-BE49-F238E27FC236}">
                    <a16:creationId xmlns:a16="http://schemas.microsoft.com/office/drawing/2014/main" id="{CA57B0A1-6636-4A70-1688-6C34D6ECC60F}"/>
                  </a:ext>
                </a:extLst>
              </p:cNvPr>
              <p:cNvPicPr/>
              <p:nvPr/>
            </p:nvPicPr>
            <p:blipFill>
              <a:blip r:embed="rId200"/>
              <a:stretch>
                <a:fillRect/>
              </a:stretch>
            </p:blipFill>
            <p:spPr>
              <a:xfrm>
                <a:off x="2234712" y="2416524"/>
                <a:ext cx="697311" cy="38963"/>
              </a:xfrm>
              <a:prstGeom prst="rect">
                <a:avLst/>
              </a:prstGeom>
            </p:spPr>
          </p:pic>
        </mc:Fallback>
      </mc:AlternateContent>
      <p:sp>
        <p:nvSpPr>
          <p:cNvPr id="353" name="Retângulo 64">
            <a:extLst>
              <a:ext uri="{FF2B5EF4-FFF2-40B4-BE49-F238E27FC236}">
                <a16:creationId xmlns:a16="http://schemas.microsoft.com/office/drawing/2014/main" id="{07915335-23A2-3AC4-5E30-CB8BCE792DAC}"/>
              </a:ext>
            </a:extLst>
          </p:cNvPr>
          <p:cNvSpPr/>
          <p:nvPr/>
        </p:nvSpPr>
        <p:spPr>
          <a:xfrm>
            <a:off x="3136320" y="2052000"/>
            <a:ext cx="975360" cy="975360"/>
          </a:xfrm>
          <a:prstGeom prst="rect">
            <a:avLst/>
          </a:prstGeom>
          <a:solidFill>
            <a:srgbClr val="008C3A">
              <a:alpha val="5000"/>
            </a:srgbClr>
          </a:solidFill>
          <a:ln w="180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en-US" sz="2400" dirty="0">
              <a:solidFill>
                <a:srgbClr val="008C3A"/>
              </a:solidFill>
            </a:endParaRPr>
          </a:p>
        </p:txBody>
      </p:sp>
      <p:sp>
        <p:nvSpPr>
          <p:cNvPr id="354" name="Connecteur droit 38">
            <a:extLst>
              <a:ext uri="{FF2B5EF4-FFF2-40B4-BE49-F238E27FC236}">
                <a16:creationId xmlns:a16="http://schemas.microsoft.com/office/drawing/2014/main" id="{51B90740-2DD3-F3FE-EE2F-812C9829B021}"/>
              </a:ext>
            </a:extLst>
          </p:cNvPr>
          <p:cNvSpPr/>
          <p:nvPr/>
        </p:nvSpPr>
        <p:spPr>
          <a:xfrm rot="5400000" flipV="1">
            <a:off x="3927731" y="2309627"/>
            <a:ext cx="887261" cy="6060"/>
          </a:xfrm>
          <a:prstGeom prst="line">
            <a:avLst/>
          </a:prstGeom>
          <a:solidFill>
            <a:srgbClr val="008C3A">
              <a:alpha val="5000"/>
            </a:srgbClr>
          </a:solidFill>
          <a:ln w="180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s-ES" sz="2400" dirty="0">
              <a:solidFill>
                <a:srgbClr val="008C3A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01">
            <p14:nvContentPartPr>
              <p14:cNvPr id="355" name="Ink 354">
                <a:extLst>
                  <a:ext uri="{FF2B5EF4-FFF2-40B4-BE49-F238E27FC236}">
                    <a16:creationId xmlns:a16="http://schemas.microsoft.com/office/drawing/2014/main" id="{F1D4E1BD-A3DE-08B0-D784-B3C0CD1FE204}"/>
                  </a:ext>
                </a:extLst>
              </p14:cNvPr>
              <p14:cNvContentPartPr/>
              <p14:nvPr/>
            </p14:nvContentPartPr>
            <p14:xfrm>
              <a:off x="4148827" y="2804052"/>
              <a:ext cx="207840" cy="211680"/>
            </p14:xfrm>
          </p:contentPart>
        </mc:Choice>
        <mc:Fallback>
          <p:pic>
            <p:nvPicPr>
              <p:cNvPr id="355" name="Ink 354">
                <a:extLst>
                  <a:ext uri="{FF2B5EF4-FFF2-40B4-BE49-F238E27FC236}">
                    <a16:creationId xmlns:a16="http://schemas.microsoft.com/office/drawing/2014/main" id="{F1D4E1BD-A3DE-08B0-D784-B3C0CD1FE204}"/>
                  </a:ext>
                </a:extLst>
              </p:cNvPr>
              <p:cNvPicPr/>
              <p:nvPr/>
            </p:nvPicPr>
            <p:blipFill>
              <a:blip r:embed="rId202"/>
              <a:stretch>
                <a:fillRect/>
              </a:stretch>
            </p:blipFill>
            <p:spPr>
              <a:xfrm>
                <a:off x="4139822" y="2795052"/>
                <a:ext cx="225490" cy="229320"/>
              </a:xfrm>
              <a:prstGeom prst="rect">
                <a:avLst/>
              </a:prstGeom>
            </p:spPr>
          </p:pic>
        </mc:Fallback>
      </mc:AlternateContent>
      <p:grpSp>
        <p:nvGrpSpPr>
          <p:cNvPr id="356" name="Group 355">
            <a:extLst>
              <a:ext uri="{FF2B5EF4-FFF2-40B4-BE49-F238E27FC236}">
                <a16:creationId xmlns:a16="http://schemas.microsoft.com/office/drawing/2014/main" id="{C06CF06C-5107-883A-F05F-7C00FD5AB987}"/>
              </a:ext>
            </a:extLst>
          </p:cNvPr>
          <p:cNvGrpSpPr/>
          <p:nvPr/>
        </p:nvGrpSpPr>
        <p:grpSpPr>
          <a:xfrm>
            <a:off x="3113467" y="1820052"/>
            <a:ext cx="1268640" cy="243360"/>
            <a:chOff x="2335100" y="1365039"/>
            <a:chExt cx="951480" cy="182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3">
              <p14:nvContentPartPr>
                <p14:cNvPr id="357" name="Ink 356">
                  <a:extLst>
                    <a:ext uri="{FF2B5EF4-FFF2-40B4-BE49-F238E27FC236}">
                      <a16:creationId xmlns:a16="http://schemas.microsoft.com/office/drawing/2014/main" id="{A2422706-2049-EF01-8A48-07E9B9B33454}"/>
                    </a:ext>
                  </a:extLst>
                </p14:cNvPr>
                <p14:cNvContentPartPr/>
                <p14:nvPr/>
              </p14:nvContentPartPr>
              <p14:xfrm>
                <a:off x="2335100" y="1365039"/>
                <a:ext cx="271440" cy="182520"/>
              </p14:xfrm>
            </p:contentPart>
          </mc:Choice>
          <mc:Fallback>
            <p:pic>
              <p:nvPicPr>
                <p:cNvPr id="357" name="Ink 356">
                  <a:extLst>
                    <a:ext uri="{FF2B5EF4-FFF2-40B4-BE49-F238E27FC236}">
                      <a16:creationId xmlns:a16="http://schemas.microsoft.com/office/drawing/2014/main" id="{A2422706-2049-EF01-8A48-07E9B9B33454}"/>
                    </a:ext>
                  </a:extLst>
                </p:cNvPr>
                <p:cNvPicPr/>
                <p:nvPr/>
              </p:nvPicPr>
              <p:blipFill>
                <a:blip r:embed="rId204"/>
                <a:stretch>
                  <a:fillRect/>
                </a:stretch>
              </p:blipFill>
              <p:spPr>
                <a:xfrm>
                  <a:off x="2328348" y="1358299"/>
                  <a:ext cx="284674" cy="1957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5">
              <p14:nvContentPartPr>
                <p14:cNvPr id="358" name="Ink 357">
                  <a:extLst>
                    <a:ext uri="{FF2B5EF4-FFF2-40B4-BE49-F238E27FC236}">
                      <a16:creationId xmlns:a16="http://schemas.microsoft.com/office/drawing/2014/main" id="{F1EEE525-E13C-A715-FE9F-8D79589165B9}"/>
                    </a:ext>
                  </a:extLst>
                </p14:cNvPr>
                <p14:cNvContentPartPr/>
                <p14:nvPr/>
              </p14:nvContentPartPr>
              <p14:xfrm>
                <a:off x="3081020" y="1396359"/>
                <a:ext cx="205560" cy="149400"/>
              </p14:xfrm>
            </p:contentPart>
          </mc:Choice>
          <mc:Fallback>
            <p:pic>
              <p:nvPicPr>
                <p:cNvPr id="358" name="Ink 357">
                  <a:extLst>
                    <a:ext uri="{FF2B5EF4-FFF2-40B4-BE49-F238E27FC236}">
                      <a16:creationId xmlns:a16="http://schemas.microsoft.com/office/drawing/2014/main" id="{F1EEE525-E13C-A715-FE9F-8D79589165B9}"/>
                    </a:ext>
                  </a:extLst>
                </p:cNvPr>
                <p:cNvPicPr/>
                <p:nvPr/>
              </p:nvPicPr>
              <p:blipFill>
                <a:blip r:embed="rId206"/>
                <a:stretch>
                  <a:fillRect/>
                </a:stretch>
              </p:blipFill>
              <p:spPr>
                <a:xfrm>
                  <a:off x="3074267" y="1389593"/>
                  <a:ext cx="218796" cy="1626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7">
              <p14:nvContentPartPr>
                <p14:cNvPr id="359" name="Ink 358">
                  <a:extLst>
                    <a:ext uri="{FF2B5EF4-FFF2-40B4-BE49-F238E27FC236}">
                      <a16:creationId xmlns:a16="http://schemas.microsoft.com/office/drawing/2014/main" id="{EDE70367-C7F6-5CAC-32CF-B4489E4C8CFA}"/>
                    </a:ext>
                  </a:extLst>
                </p14:cNvPr>
                <p14:cNvContentPartPr/>
                <p14:nvPr/>
              </p14:nvContentPartPr>
              <p14:xfrm>
                <a:off x="2592500" y="1372599"/>
                <a:ext cx="656280" cy="15480"/>
              </p14:xfrm>
            </p:contentPart>
          </mc:Choice>
          <mc:Fallback>
            <p:pic>
              <p:nvPicPr>
                <p:cNvPr id="359" name="Ink 358">
                  <a:extLst>
                    <a:ext uri="{FF2B5EF4-FFF2-40B4-BE49-F238E27FC236}">
                      <a16:creationId xmlns:a16="http://schemas.microsoft.com/office/drawing/2014/main" id="{EDE70367-C7F6-5CAC-32CF-B4489E4C8CFA}"/>
                    </a:ext>
                  </a:extLst>
                </p:cNvPr>
                <p:cNvPicPr/>
                <p:nvPr/>
              </p:nvPicPr>
              <p:blipFill>
                <a:blip r:embed="rId208"/>
                <a:stretch>
                  <a:fillRect/>
                </a:stretch>
              </p:blipFill>
              <p:spPr>
                <a:xfrm>
                  <a:off x="2585748" y="1365810"/>
                  <a:ext cx="669514" cy="2878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3520239C-9CC4-A207-32CE-1F3E5DC4EF59}"/>
              </a:ext>
            </a:extLst>
          </p:cNvPr>
          <p:cNvGrpSpPr/>
          <p:nvPr/>
        </p:nvGrpSpPr>
        <p:grpSpPr>
          <a:xfrm>
            <a:off x="3218587" y="2120052"/>
            <a:ext cx="662400" cy="295680"/>
            <a:chOff x="2413940" y="1590039"/>
            <a:chExt cx="496800" cy="221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9">
              <p14:nvContentPartPr>
                <p14:cNvPr id="361" name="Ink 360">
                  <a:extLst>
                    <a:ext uri="{FF2B5EF4-FFF2-40B4-BE49-F238E27FC236}">
                      <a16:creationId xmlns:a16="http://schemas.microsoft.com/office/drawing/2014/main" id="{683BA900-2D11-4378-6ACB-B3CF4DF426F9}"/>
                    </a:ext>
                  </a:extLst>
                </p14:cNvPr>
                <p14:cNvContentPartPr/>
                <p14:nvPr/>
              </p14:nvContentPartPr>
              <p14:xfrm>
                <a:off x="2418980" y="1604799"/>
                <a:ext cx="15480" cy="169200"/>
              </p14:xfrm>
            </p:contentPart>
          </mc:Choice>
          <mc:Fallback>
            <p:pic>
              <p:nvPicPr>
                <p:cNvPr id="361" name="Ink 360">
                  <a:extLst>
                    <a:ext uri="{FF2B5EF4-FFF2-40B4-BE49-F238E27FC236}">
                      <a16:creationId xmlns:a16="http://schemas.microsoft.com/office/drawing/2014/main" id="{683BA900-2D11-4378-6ACB-B3CF4DF426F9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2412308" y="1598042"/>
                  <a:ext cx="28558" cy="18244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1">
              <p14:nvContentPartPr>
                <p14:cNvPr id="362" name="Ink 361">
                  <a:extLst>
                    <a:ext uri="{FF2B5EF4-FFF2-40B4-BE49-F238E27FC236}">
                      <a16:creationId xmlns:a16="http://schemas.microsoft.com/office/drawing/2014/main" id="{2631FD7A-658E-B769-433F-720C6E6FFE65}"/>
                    </a:ext>
                  </a:extLst>
                </p14:cNvPr>
                <p14:cNvContentPartPr/>
                <p14:nvPr/>
              </p14:nvContentPartPr>
              <p14:xfrm>
                <a:off x="2413940" y="1590039"/>
                <a:ext cx="130320" cy="218160"/>
              </p14:xfrm>
            </p:contentPart>
          </mc:Choice>
          <mc:Fallback>
            <p:pic>
              <p:nvPicPr>
                <p:cNvPr id="362" name="Ink 361">
                  <a:extLst>
                    <a:ext uri="{FF2B5EF4-FFF2-40B4-BE49-F238E27FC236}">
                      <a16:creationId xmlns:a16="http://schemas.microsoft.com/office/drawing/2014/main" id="{2631FD7A-658E-B769-433F-720C6E6FFE65}"/>
                    </a:ext>
                  </a:extLst>
                </p:cNvPr>
                <p:cNvPicPr/>
                <p:nvPr/>
              </p:nvPicPr>
              <p:blipFill>
                <a:blip r:embed="rId212"/>
                <a:stretch>
                  <a:fillRect/>
                </a:stretch>
              </p:blipFill>
              <p:spPr>
                <a:xfrm>
                  <a:off x="2407181" y="1583289"/>
                  <a:ext cx="143568" cy="2313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3">
              <p14:nvContentPartPr>
                <p14:cNvPr id="363" name="Ink 362">
                  <a:extLst>
                    <a:ext uri="{FF2B5EF4-FFF2-40B4-BE49-F238E27FC236}">
                      <a16:creationId xmlns:a16="http://schemas.microsoft.com/office/drawing/2014/main" id="{3744D509-7EC6-1D3A-EE2B-3F4EC44214C5}"/>
                    </a:ext>
                  </a:extLst>
                </p14:cNvPr>
                <p14:cNvContentPartPr/>
                <p14:nvPr/>
              </p14:nvContentPartPr>
              <p14:xfrm>
                <a:off x="2582420" y="1613799"/>
                <a:ext cx="28080" cy="189360"/>
              </p14:xfrm>
            </p:contentPart>
          </mc:Choice>
          <mc:Fallback>
            <p:pic>
              <p:nvPicPr>
                <p:cNvPr id="363" name="Ink 362">
                  <a:extLst>
                    <a:ext uri="{FF2B5EF4-FFF2-40B4-BE49-F238E27FC236}">
                      <a16:creationId xmlns:a16="http://schemas.microsoft.com/office/drawing/2014/main" id="{3744D509-7EC6-1D3A-EE2B-3F4EC44214C5}"/>
                    </a:ext>
                  </a:extLst>
                </p:cNvPr>
                <p:cNvPicPr/>
                <p:nvPr/>
              </p:nvPicPr>
              <p:blipFill>
                <a:blip r:embed="rId214"/>
                <a:stretch>
                  <a:fillRect/>
                </a:stretch>
              </p:blipFill>
              <p:spPr>
                <a:xfrm>
                  <a:off x="2575670" y="1607046"/>
                  <a:ext cx="41310" cy="20259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5">
              <p14:nvContentPartPr>
                <p14:cNvPr id="364" name="Ink 363">
                  <a:extLst>
                    <a:ext uri="{FF2B5EF4-FFF2-40B4-BE49-F238E27FC236}">
                      <a16:creationId xmlns:a16="http://schemas.microsoft.com/office/drawing/2014/main" id="{13681DBE-6468-C2CD-8396-AC67143BBB52}"/>
                    </a:ext>
                  </a:extLst>
                </p14:cNvPr>
                <p14:cNvContentPartPr/>
                <p14:nvPr/>
              </p14:nvContentPartPr>
              <p14:xfrm>
                <a:off x="2571980" y="1617399"/>
                <a:ext cx="123120" cy="185040"/>
              </p14:xfrm>
            </p:contentPart>
          </mc:Choice>
          <mc:Fallback>
            <p:pic>
              <p:nvPicPr>
                <p:cNvPr id="364" name="Ink 363">
                  <a:extLst>
                    <a:ext uri="{FF2B5EF4-FFF2-40B4-BE49-F238E27FC236}">
                      <a16:creationId xmlns:a16="http://schemas.microsoft.com/office/drawing/2014/main" id="{13681DBE-6468-C2CD-8396-AC67143BBB52}"/>
                    </a:ext>
                  </a:extLst>
                </p:cNvPr>
                <p:cNvPicPr/>
                <p:nvPr/>
              </p:nvPicPr>
              <p:blipFill>
                <a:blip r:embed="rId216"/>
                <a:stretch>
                  <a:fillRect/>
                </a:stretch>
              </p:blipFill>
              <p:spPr>
                <a:xfrm>
                  <a:off x="2565230" y="1610646"/>
                  <a:ext cx="136350" cy="19827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7">
              <p14:nvContentPartPr>
                <p14:cNvPr id="365" name="Ink 364">
                  <a:extLst>
                    <a:ext uri="{FF2B5EF4-FFF2-40B4-BE49-F238E27FC236}">
                      <a16:creationId xmlns:a16="http://schemas.microsoft.com/office/drawing/2014/main" id="{19F8AF50-019E-9592-813B-4DE62394FB0D}"/>
                    </a:ext>
                  </a:extLst>
                </p14:cNvPr>
                <p14:cNvContentPartPr/>
                <p14:nvPr/>
              </p14:nvContentPartPr>
              <p14:xfrm>
                <a:off x="2714180" y="1620999"/>
                <a:ext cx="196560" cy="190800"/>
              </p14:xfrm>
            </p:contentPart>
          </mc:Choice>
          <mc:Fallback>
            <p:pic>
              <p:nvPicPr>
                <p:cNvPr id="365" name="Ink 364">
                  <a:extLst>
                    <a:ext uri="{FF2B5EF4-FFF2-40B4-BE49-F238E27FC236}">
                      <a16:creationId xmlns:a16="http://schemas.microsoft.com/office/drawing/2014/main" id="{19F8AF50-019E-9592-813B-4DE62394FB0D}"/>
                    </a:ext>
                  </a:extLst>
                </p:cNvPr>
                <p:cNvPicPr/>
                <p:nvPr/>
              </p:nvPicPr>
              <p:blipFill>
                <a:blip r:embed="rId218"/>
                <a:stretch>
                  <a:fillRect/>
                </a:stretch>
              </p:blipFill>
              <p:spPr>
                <a:xfrm>
                  <a:off x="2707439" y="1614243"/>
                  <a:ext cx="209772" cy="204042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19">
            <p14:nvContentPartPr>
              <p14:cNvPr id="366" name="Ink 365">
                <a:extLst>
                  <a:ext uri="{FF2B5EF4-FFF2-40B4-BE49-F238E27FC236}">
                    <a16:creationId xmlns:a16="http://schemas.microsoft.com/office/drawing/2014/main" id="{7BC3581B-6A43-29BF-DB74-87216D173CA6}"/>
                  </a:ext>
                </a:extLst>
              </p14:cNvPr>
              <p14:cNvContentPartPr/>
              <p14:nvPr/>
            </p14:nvContentPartPr>
            <p14:xfrm>
              <a:off x="1931707" y="2214907"/>
              <a:ext cx="141120" cy="35520"/>
            </p14:xfrm>
          </p:contentPart>
        </mc:Choice>
        <mc:Fallback>
          <p:pic>
            <p:nvPicPr>
              <p:cNvPr id="366" name="Ink 365">
                <a:extLst>
                  <a:ext uri="{FF2B5EF4-FFF2-40B4-BE49-F238E27FC236}">
                    <a16:creationId xmlns:a16="http://schemas.microsoft.com/office/drawing/2014/main" id="{7BC3581B-6A43-29BF-DB74-87216D173CA6}"/>
                  </a:ext>
                </a:extLst>
              </p:cNvPr>
              <p:cNvPicPr/>
              <p:nvPr/>
            </p:nvPicPr>
            <p:blipFill>
              <a:blip r:embed="rId220"/>
              <a:stretch>
                <a:fillRect/>
              </a:stretch>
            </p:blipFill>
            <p:spPr>
              <a:xfrm>
                <a:off x="1922707" y="2205846"/>
                <a:ext cx="158760" cy="53280"/>
              </a:xfrm>
              <a:prstGeom prst="rect">
                <a:avLst/>
              </a:prstGeom>
            </p:spPr>
          </p:pic>
        </mc:Fallback>
      </mc:AlternateContent>
      <p:pic>
        <p:nvPicPr>
          <p:cNvPr id="1026" name="Picture 2" descr="The Advantage™ Quantum Computer | D-Wave">
            <a:extLst>
              <a:ext uri="{FF2B5EF4-FFF2-40B4-BE49-F238E27FC236}">
                <a16:creationId xmlns:a16="http://schemas.microsoft.com/office/drawing/2014/main" id="{8564C006-28D6-1E96-FFBC-556828E9F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510" y="1746803"/>
            <a:ext cx="1315128" cy="131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" name="TextBox 148">
            <a:extLst>
              <a:ext uri="{FF2B5EF4-FFF2-40B4-BE49-F238E27FC236}">
                <a16:creationId xmlns:a16="http://schemas.microsoft.com/office/drawing/2014/main" id="{01CB2719-C1C0-83AB-27DD-63FF287A1178}"/>
              </a:ext>
            </a:extLst>
          </p:cNvPr>
          <p:cNvSpPr txBox="1"/>
          <p:nvPr/>
        </p:nvSpPr>
        <p:spPr>
          <a:xfrm>
            <a:off x="10270054" y="360962"/>
            <a:ext cx="18104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2400" dirty="0">
                <a:hlinkClick r:id="rId222"/>
              </a:rPr>
              <a:t>1912.02119</a:t>
            </a:r>
            <a:endParaRPr lang="en-CA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2" name="Content Placeholder 2">
                <a:extLst>
                  <a:ext uri="{FF2B5EF4-FFF2-40B4-BE49-F238E27FC236}">
                    <a16:creationId xmlns:a16="http://schemas.microsoft.com/office/drawing/2014/main" id="{490726DE-EB91-31CE-C904-28293F3E02B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3240" y="3774904"/>
                <a:ext cx="7551173" cy="896233"/>
              </a:xfrm>
              <a:prstGeom prst="rect">
                <a:avLst/>
              </a:prstGeom>
            </p:spPr>
            <p:txBody>
              <a:bodyPr anchor="t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rgbClr val="00B0F0"/>
                  </a:buClr>
                  <a:buFont typeface="Wingdings" pitchFamily="2" charset="2"/>
                  <a:buChar char="§"/>
                  <a:defRPr sz="3200" b="0" i="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0B0F0"/>
                  </a:buClr>
                  <a:buFont typeface="Wingdings" pitchFamily="2" charset="2"/>
                  <a:buChar char="§"/>
                  <a:defRPr sz="3200" b="0" i="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0B0F0"/>
                  </a:buClr>
                  <a:buFont typeface="Wingdings" pitchFamily="2" charset="2"/>
                  <a:buChar char="§"/>
                  <a:defRPr sz="3200" b="0" i="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0B0F0"/>
                  </a:buClr>
                  <a:buFont typeface="Wingdings" pitchFamily="2" charset="2"/>
                  <a:buChar char="§"/>
                  <a:defRPr sz="3200" b="0" i="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0B0F0"/>
                  </a:buClr>
                  <a:buFont typeface="Wingdings" pitchFamily="2" charset="2"/>
                  <a:buChar char="§"/>
                  <a:defRPr sz="3200" b="0" i="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2800" dirty="0">
                    <a:solidFill>
                      <a:schemeClr val="tx1"/>
                    </a:solidFill>
                  </a:rPr>
                  <a:t>Account for connectivity, convert:</a:t>
                </a:r>
              </a:p>
              <a:p>
                <a:pPr lvl="1"/>
                <a:r>
                  <a:rPr lang="en-CA" sz="2800" dirty="0"/>
                  <a:t>RBM bit {0,1} </a:t>
                </a:r>
                <a:r>
                  <a:rPr lang="en-CA" sz="2800" dirty="0">
                    <a:sym typeface="Wingdings" panose="05000000000000000000" pitchFamily="2" charset="2"/>
                  </a:rPr>
                  <a:t> qubit {-1,1}</a:t>
                </a:r>
                <a:r>
                  <a:rPr lang="en-CA" sz="2800" dirty="0"/>
                  <a:t> </a:t>
                </a:r>
                <a:endParaRPr lang="en-CA" sz="2800" b="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CA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CA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CA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CA" sz="2800" dirty="0">
                    <a:solidFill>
                      <a:schemeClr val="tx1"/>
                    </a:solidFill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sz="2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sz="2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CA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CA" sz="2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CA" sz="2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nary>
                  </m:oMath>
                </a14:m>
                <a:endParaRPr lang="en-CA" sz="2800" b="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CA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2" name="Content Placeholder 2">
                <a:extLst>
                  <a:ext uri="{FF2B5EF4-FFF2-40B4-BE49-F238E27FC236}">
                    <a16:creationId xmlns:a16="http://schemas.microsoft.com/office/drawing/2014/main" id="{490726DE-EB91-31CE-C904-28293F3E02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240" y="3774904"/>
                <a:ext cx="7551173" cy="896233"/>
              </a:xfrm>
              <a:prstGeom prst="rect">
                <a:avLst/>
              </a:prstGeom>
              <a:blipFill>
                <a:blip r:embed="rId223"/>
                <a:stretch>
                  <a:fillRect l="-1372" t="-11565" b="-6734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4" name="Oval 153">
            <a:extLst>
              <a:ext uri="{FF2B5EF4-FFF2-40B4-BE49-F238E27FC236}">
                <a16:creationId xmlns:a16="http://schemas.microsoft.com/office/drawing/2014/main" id="{9F966E6B-41F2-DDA5-F60D-AF26BF8AE543}"/>
              </a:ext>
            </a:extLst>
          </p:cNvPr>
          <p:cNvSpPr/>
          <p:nvPr/>
        </p:nvSpPr>
        <p:spPr>
          <a:xfrm>
            <a:off x="10576693" y="4255020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D862F3D8-355E-724C-B0C7-84A10C9DD39C}"/>
              </a:ext>
            </a:extLst>
          </p:cNvPr>
          <p:cNvSpPr/>
          <p:nvPr/>
        </p:nvSpPr>
        <p:spPr>
          <a:xfrm>
            <a:off x="10576693" y="4561564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F02A8069-3B45-7F52-944B-6BFDAB8AD754}"/>
              </a:ext>
            </a:extLst>
          </p:cNvPr>
          <p:cNvSpPr/>
          <p:nvPr/>
        </p:nvSpPr>
        <p:spPr>
          <a:xfrm>
            <a:off x="10576693" y="4868108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07BF558B-681D-72F4-B024-BB058EC90048}"/>
              </a:ext>
            </a:extLst>
          </p:cNvPr>
          <p:cNvGrpSpPr/>
          <p:nvPr/>
        </p:nvGrpSpPr>
        <p:grpSpPr>
          <a:xfrm rot="5400000">
            <a:off x="11063017" y="4760273"/>
            <a:ext cx="179780" cy="792868"/>
            <a:chOff x="6707672" y="3153195"/>
            <a:chExt cx="179780" cy="792868"/>
          </a:xfrm>
        </p:grpSpPr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690C340D-5540-6184-BDD6-D6302570BBA1}"/>
                </a:ext>
              </a:extLst>
            </p:cNvPr>
            <p:cNvSpPr/>
            <p:nvPr/>
          </p:nvSpPr>
          <p:spPr>
            <a:xfrm>
              <a:off x="6707672" y="3153195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EA014B10-0B73-4A54-8DDE-0C8814137D84}"/>
                </a:ext>
              </a:extLst>
            </p:cNvPr>
            <p:cNvSpPr/>
            <p:nvPr/>
          </p:nvSpPr>
          <p:spPr>
            <a:xfrm>
              <a:off x="6707672" y="3459739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53BECF76-CB9F-665A-F564-F7D63AFC3DA0}"/>
                </a:ext>
              </a:extLst>
            </p:cNvPr>
            <p:cNvSpPr/>
            <p:nvPr/>
          </p:nvSpPr>
          <p:spPr>
            <a:xfrm>
              <a:off x="6707672" y="3766283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B39DE872-C63D-1491-A6D0-5841124CC8CD}"/>
              </a:ext>
            </a:extLst>
          </p:cNvPr>
          <p:cNvCxnSpPr>
            <a:stCxn id="154" idx="6"/>
            <a:endCxn id="165" idx="2"/>
          </p:cNvCxnSpPr>
          <p:nvPr/>
        </p:nvCxnSpPr>
        <p:spPr>
          <a:xfrm>
            <a:off x="10756473" y="4344910"/>
            <a:ext cx="702978" cy="7219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764F0638-A395-F4ED-F2F0-9430EE20B232}"/>
              </a:ext>
            </a:extLst>
          </p:cNvPr>
          <p:cNvCxnSpPr>
            <a:cxnSpLocks/>
            <a:stCxn id="154" idx="6"/>
            <a:endCxn id="166" idx="2"/>
          </p:cNvCxnSpPr>
          <p:nvPr/>
        </p:nvCxnSpPr>
        <p:spPr>
          <a:xfrm>
            <a:off x="10756473" y="4344910"/>
            <a:ext cx="396434" cy="7219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E3A1B7CA-FC68-A33E-9C2E-EA503F8351B2}"/>
              </a:ext>
            </a:extLst>
          </p:cNvPr>
          <p:cNvCxnSpPr>
            <a:cxnSpLocks/>
            <a:stCxn id="156" idx="6"/>
            <a:endCxn id="167" idx="2"/>
          </p:cNvCxnSpPr>
          <p:nvPr/>
        </p:nvCxnSpPr>
        <p:spPr>
          <a:xfrm>
            <a:off x="10756473" y="4651454"/>
            <a:ext cx="89890" cy="4153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56C92F13-4F48-2220-F1BA-267F511E1186}"/>
              </a:ext>
            </a:extLst>
          </p:cNvPr>
          <p:cNvCxnSpPr>
            <a:cxnSpLocks/>
            <a:stCxn id="158" idx="6"/>
            <a:endCxn id="167" idx="2"/>
          </p:cNvCxnSpPr>
          <p:nvPr/>
        </p:nvCxnSpPr>
        <p:spPr>
          <a:xfrm>
            <a:off x="10756473" y="4957998"/>
            <a:ext cx="89890" cy="1088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E75E416B-BDD2-0893-2CB8-5C328245028D}"/>
              </a:ext>
            </a:extLst>
          </p:cNvPr>
          <p:cNvCxnSpPr>
            <a:cxnSpLocks/>
            <a:stCxn id="158" idx="6"/>
            <a:endCxn id="166" idx="2"/>
          </p:cNvCxnSpPr>
          <p:nvPr/>
        </p:nvCxnSpPr>
        <p:spPr>
          <a:xfrm>
            <a:off x="10756473" y="4957998"/>
            <a:ext cx="396434" cy="1088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Oval 172">
            <a:extLst>
              <a:ext uri="{FF2B5EF4-FFF2-40B4-BE49-F238E27FC236}">
                <a16:creationId xmlns:a16="http://schemas.microsoft.com/office/drawing/2014/main" id="{980517CD-92B6-7948-C42F-4550935CF34A}"/>
              </a:ext>
            </a:extLst>
          </p:cNvPr>
          <p:cNvSpPr/>
          <p:nvPr/>
        </p:nvSpPr>
        <p:spPr>
          <a:xfrm>
            <a:off x="11549341" y="4227631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2D82E0EE-6E9A-5753-4491-8A520FA96F0C}"/>
              </a:ext>
            </a:extLst>
          </p:cNvPr>
          <p:cNvSpPr/>
          <p:nvPr/>
        </p:nvSpPr>
        <p:spPr>
          <a:xfrm>
            <a:off x="11549341" y="4534175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9C567C25-8519-1855-A7CE-4FC57BFF7803}"/>
              </a:ext>
            </a:extLst>
          </p:cNvPr>
          <p:cNvSpPr/>
          <p:nvPr/>
        </p:nvSpPr>
        <p:spPr>
          <a:xfrm>
            <a:off x="11549341" y="4840719"/>
            <a:ext cx="179780" cy="1797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A9F5AC47-EFD5-628C-9FF6-FF66E6A0B07E}"/>
              </a:ext>
            </a:extLst>
          </p:cNvPr>
          <p:cNvCxnSpPr>
            <a:cxnSpLocks/>
            <a:stCxn id="174" idx="2"/>
            <a:endCxn id="165" idx="2"/>
          </p:cNvCxnSpPr>
          <p:nvPr/>
        </p:nvCxnSpPr>
        <p:spPr>
          <a:xfrm flipH="1">
            <a:off x="11459451" y="4624065"/>
            <a:ext cx="89890" cy="4427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C98680C2-BFA7-E919-AB38-66C60E79FFF2}"/>
              </a:ext>
            </a:extLst>
          </p:cNvPr>
          <p:cNvCxnSpPr>
            <a:cxnSpLocks/>
            <a:stCxn id="175" idx="2"/>
            <a:endCxn id="165" idx="2"/>
          </p:cNvCxnSpPr>
          <p:nvPr/>
        </p:nvCxnSpPr>
        <p:spPr>
          <a:xfrm flipH="1">
            <a:off x="11459451" y="4930609"/>
            <a:ext cx="89890" cy="1362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52AFA55B-FC68-966E-1E85-72332A18A3C4}"/>
              </a:ext>
            </a:extLst>
          </p:cNvPr>
          <p:cNvCxnSpPr>
            <a:cxnSpLocks/>
            <a:stCxn id="173" idx="2"/>
            <a:endCxn id="165" idx="2"/>
          </p:cNvCxnSpPr>
          <p:nvPr/>
        </p:nvCxnSpPr>
        <p:spPr>
          <a:xfrm flipH="1">
            <a:off x="11459451" y="4317521"/>
            <a:ext cx="89890" cy="7492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152BFDB8-A7EB-8C89-8029-8DEA7BAB6445}"/>
              </a:ext>
            </a:extLst>
          </p:cNvPr>
          <p:cNvCxnSpPr>
            <a:cxnSpLocks/>
            <a:stCxn id="173" idx="2"/>
            <a:endCxn id="166" idx="2"/>
          </p:cNvCxnSpPr>
          <p:nvPr/>
        </p:nvCxnSpPr>
        <p:spPr>
          <a:xfrm flipH="1">
            <a:off x="11152907" y="4317521"/>
            <a:ext cx="396434" cy="7492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5A8A3B0B-1F18-5447-22BB-251B09A4E515}"/>
              </a:ext>
            </a:extLst>
          </p:cNvPr>
          <p:cNvGrpSpPr/>
          <p:nvPr/>
        </p:nvGrpSpPr>
        <p:grpSpPr>
          <a:xfrm rot="16200000">
            <a:off x="11063017" y="3727574"/>
            <a:ext cx="179780" cy="792868"/>
            <a:chOff x="7395151" y="3278206"/>
            <a:chExt cx="179780" cy="792868"/>
          </a:xfrm>
        </p:grpSpPr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D34F3A3-BDAC-6D34-6B1B-DDBB8C1288AA}"/>
                </a:ext>
              </a:extLst>
            </p:cNvPr>
            <p:cNvSpPr/>
            <p:nvPr/>
          </p:nvSpPr>
          <p:spPr>
            <a:xfrm>
              <a:off x="7395151" y="3278206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B7BEAA84-D898-5456-F877-C8AD28B337BB}"/>
                </a:ext>
              </a:extLst>
            </p:cNvPr>
            <p:cNvSpPr/>
            <p:nvPr/>
          </p:nvSpPr>
          <p:spPr>
            <a:xfrm>
              <a:off x="7395151" y="3584750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69B8F510-1343-2808-F577-8F09A602A65E}"/>
                </a:ext>
              </a:extLst>
            </p:cNvPr>
            <p:cNvSpPr/>
            <p:nvPr/>
          </p:nvSpPr>
          <p:spPr>
            <a:xfrm>
              <a:off x="7395151" y="3891294"/>
              <a:ext cx="179780" cy="179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A002DF7C-DF32-945B-AB6F-AF89D59476BC}"/>
              </a:ext>
            </a:extLst>
          </p:cNvPr>
          <p:cNvCxnSpPr>
            <a:cxnSpLocks/>
            <a:stCxn id="182" idx="2"/>
            <a:endCxn id="156" idx="6"/>
          </p:cNvCxnSpPr>
          <p:nvPr/>
        </p:nvCxnSpPr>
        <p:spPr>
          <a:xfrm flipH="1">
            <a:off x="10756473" y="4213898"/>
            <a:ext cx="396434" cy="4375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BDCD1DCF-4D65-E7E7-2E6E-7224BF1700F6}"/>
              </a:ext>
            </a:extLst>
          </p:cNvPr>
          <p:cNvCxnSpPr>
            <a:cxnSpLocks/>
            <a:stCxn id="183" idx="2"/>
            <a:endCxn id="158" idx="6"/>
          </p:cNvCxnSpPr>
          <p:nvPr/>
        </p:nvCxnSpPr>
        <p:spPr>
          <a:xfrm flipH="1">
            <a:off x="10756473" y="4213898"/>
            <a:ext cx="702978" cy="7441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6DEAAC12-E43B-6CF3-5615-95DF3BB85F0D}"/>
              </a:ext>
            </a:extLst>
          </p:cNvPr>
          <p:cNvCxnSpPr>
            <a:cxnSpLocks/>
            <a:stCxn id="181" idx="2"/>
            <a:endCxn id="166" idx="2"/>
          </p:cNvCxnSpPr>
          <p:nvPr/>
        </p:nvCxnSpPr>
        <p:spPr>
          <a:xfrm>
            <a:off x="10846363" y="4213898"/>
            <a:ext cx="306544" cy="8529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A85BCE50-BD5A-6FD0-E462-DB66B625CB12}"/>
              </a:ext>
            </a:extLst>
          </p:cNvPr>
          <p:cNvCxnSpPr>
            <a:cxnSpLocks/>
            <a:stCxn id="182" idx="2"/>
            <a:endCxn id="166" idx="2"/>
          </p:cNvCxnSpPr>
          <p:nvPr/>
        </p:nvCxnSpPr>
        <p:spPr>
          <a:xfrm>
            <a:off x="11152907" y="4213898"/>
            <a:ext cx="0" cy="8529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9093426D-6C94-640D-1A72-F231375C66C0}"/>
              </a:ext>
            </a:extLst>
          </p:cNvPr>
          <p:cNvCxnSpPr>
            <a:cxnSpLocks/>
            <a:stCxn id="182" idx="2"/>
            <a:endCxn id="175" idx="2"/>
          </p:cNvCxnSpPr>
          <p:nvPr/>
        </p:nvCxnSpPr>
        <p:spPr>
          <a:xfrm>
            <a:off x="11152907" y="4213898"/>
            <a:ext cx="396434" cy="71671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85E62AD6-DFAA-9B22-95A6-2384C89C1039}"/>
              </a:ext>
            </a:extLst>
          </p:cNvPr>
          <p:cNvCxnSpPr>
            <a:cxnSpLocks/>
            <a:stCxn id="181" idx="2"/>
            <a:endCxn id="173" idx="2"/>
          </p:cNvCxnSpPr>
          <p:nvPr/>
        </p:nvCxnSpPr>
        <p:spPr>
          <a:xfrm>
            <a:off x="10846363" y="4213898"/>
            <a:ext cx="702978" cy="10362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84D2ACAD-FA45-0B59-C1C6-056AD760BA29}"/>
              </a:ext>
            </a:extLst>
          </p:cNvPr>
          <p:cNvCxnSpPr>
            <a:cxnSpLocks/>
            <a:stCxn id="174" idx="2"/>
            <a:endCxn id="156" idx="6"/>
          </p:cNvCxnSpPr>
          <p:nvPr/>
        </p:nvCxnSpPr>
        <p:spPr>
          <a:xfrm flipH="1">
            <a:off x="10756473" y="4624065"/>
            <a:ext cx="792868" cy="2738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6E2D4E22-F803-DD33-0ED9-756399342F9B}"/>
              </a:ext>
            </a:extLst>
          </p:cNvPr>
          <p:cNvCxnSpPr>
            <a:cxnSpLocks/>
            <a:stCxn id="173" idx="2"/>
            <a:endCxn id="156" idx="6"/>
          </p:cNvCxnSpPr>
          <p:nvPr/>
        </p:nvCxnSpPr>
        <p:spPr>
          <a:xfrm flipH="1">
            <a:off x="10756473" y="4317521"/>
            <a:ext cx="792868" cy="33393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Straight Connector 1023">
            <a:extLst>
              <a:ext uri="{FF2B5EF4-FFF2-40B4-BE49-F238E27FC236}">
                <a16:creationId xmlns:a16="http://schemas.microsoft.com/office/drawing/2014/main" id="{CFD01AE9-B05E-6EFA-A9E9-788906BB5200}"/>
              </a:ext>
            </a:extLst>
          </p:cNvPr>
          <p:cNvCxnSpPr>
            <a:cxnSpLocks/>
            <a:stCxn id="183" idx="2"/>
            <a:endCxn id="174" idx="2"/>
          </p:cNvCxnSpPr>
          <p:nvPr/>
        </p:nvCxnSpPr>
        <p:spPr>
          <a:xfrm>
            <a:off x="11459451" y="4213898"/>
            <a:ext cx="89890" cy="41016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Text Placeholder 2">
            <a:extLst>
              <a:ext uri="{FF2B5EF4-FFF2-40B4-BE49-F238E27FC236}">
                <a16:creationId xmlns:a16="http://schemas.microsoft.com/office/drawing/2014/main" id="{A467FF5C-F6E2-DE1D-3C6D-1DEFF59A6D22}"/>
              </a:ext>
            </a:extLst>
          </p:cNvPr>
          <p:cNvSpPr txBox="1">
            <a:spLocks/>
          </p:cNvSpPr>
          <p:nvPr/>
        </p:nvSpPr>
        <p:spPr>
          <a:xfrm>
            <a:off x="7216224" y="1751565"/>
            <a:ext cx="3112760" cy="80571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As powerful as RBM</a:t>
            </a:r>
          </a:p>
          <a:p>
            <a:r>
              <a:rPr lang="en-CA" sz="2000" dirty="0"/>
              <a:t>Fast! One anneal = 1 sample!</a:t>
            </a:r>
          </a:p>
          <a:p>
            <a:pPr lvl="2"/>
            <a:r>
              <a:rPr lang="en-CA" sz="2000" dirty="0"/>
              <a:t>Independent samples each time!</a:t>
            </a:r>
            <a:endParaRPr lang="en-US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en-US" sz="2000" dirty="0"/>
              <a:t>Pegasus/Zephyr</a:t>
            </a:r>
          </a:p>
          <a:p>
            <a:pPr lvl="1"/>
            <a:r>
              <a:rPr lang="en-US" sz="2000" dirty="0"/>
              <a:t>4-partite graph</a:t>
            </a:r>
          </a:p>
        </p:txBody>
      </p:sp>
      <p:pic>
        <p:nvPicPr>
          <p:cNvPr id="1027" name="Picture 1026">
            <a:extLst>
              <a:ext uri="{FF2B5EF4-FFF2-40B4-BE49-F238E27FC236}">
                <a16:creationId xmlns:a16="http://schemas.microsoft.com/office/drawing/2014/main" id="{662E3A13-49CE-802F-5404-5F63C15E700D}"/>
              </a:ext>
            </a:extLst>
          </p:cNvPr>
          <p:cNvPicPr>
            <a:picLocks noChangeAspect="1"/>
          </p:cNvPicPr>
          <p:nvPr/>
        </p:nvPicPr>
        <p:blipFill>
          <a:blip r:embed="rId224"/>
          <a:srcRect l="6579" t="7948" r="20962" b="7693"/>
          <a:stretch/>
        </p:blipFill>
        <p:spPr>
          <a:xfrm>
            <a:off x="7663947" y="3554210"/>
            <a:ext cx="2536745" cy="2215018"/>
          </a:xfrm>
          <a:prstGeom prst="rect">
            <a:avLst/>
          </a:prstGeom>
        </p:spPr>
      </p:pic>
      <p:pic>
        <p:nvPicPr>
          <p:cNvPr id="1028" name="Picture 1027">
            <a:extLst>
              <a:ext uri="{FF2B5EF4-FFF2-40B4-BE49-F238E27FC236}">
                <a16:creationId xmlns:a16="http://schemas.microsoft.com/office/drawing/2014/main" id="{E8404A80-F817-79EC-F22B-37562FC54C6A}"/>
              </a:ext>
            </a:extLst>
          </p:cNvPr>
          <p:cNvPicPr>
            <a:picLocks noChangeAspect="1"/>
          </p:cNvPicPr>
          <p:nvPr/>
        </p:nvPicPr>
        <p:blipFill>
          <a:blip r:embed="rId225"/>
          <a:stretch>
            <a:fillRect/>
          </a:stretch>
        </p:blipFill>
        <p:spPr>
          <a:xfrm>
            <a:off x="523740" y="5430309"/>
            <a:ext cx="5820581" cy="107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9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E891-F143-22CE-86DF-9E194DEC7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5" y="87285"/>
            <a:ext cx="9286163" cy="1542732"/>
          </a:xfrm>
        </p:spPr>
        <p:txBody>
          <a:bodyPr>
            <a:normAutofit/>
          </a:bodyPr>
          <a:lstStyle/>
          <a:p>
            <a:r>
              <a:rPr lang="en-CA" sz="3200" dirty="0"/>
              <a:t>Quantum Annealing and Sampling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56C25B-AF7E-F70E-E5AF-AE4974E926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8656" y="4369790"/>
            <a:ext cx="2783752" cy="170173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D614FC6-FF11-7239-E45D-0D02BA6E1150}"/>
              </a:ext>
            </a:extLst>
          </p:cNvPr>
          <p:cNvGrpSpPr/>
          <p:nvPr/>
        </p:nvGrpSpPr>
        <p:grpSpPr>
          <a:xfrm>
            <a:off x="10611200" y="4369790"/>
            <a:ext cx="1231665" cy="1716314"/>
            <a:chOff x="7002460" y="738715"/>
            <a:chExt cx="1231665" cy="17163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F891BF8-8F0C-BA34-4725-D3837974CE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5755"/>
            <a:stretch/>
          </p:blipFill>
          <p:spPr>
            <a:xfrm>
              <a:off x="7002460" y="738715"/>
              <a:ext cx="1231665" cy="170173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AA3CF8B-9EDC-5D09-84FE-2941BC7426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r="55756"/>
            <a:stretch/>
          </p:blipFill>
          <p:spPr>
            <a:xfrm>
              <a:off x="7002460" y="753292"/>
              <a:ext cx="1231665" cy="1701737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588FDB41-EBE6-987C-4F0A-31E0B45D6DBC}"/>
              </a:ext>
            </a:extLst>
          </p:cNvPr>
          <p:cNvSpPr txBox="1"/>
          <p:nvPr/>
        </p:nvSpPr>
        <p:spPr>
          <a:xfrm>
            <a:off x="10719088" y="6213441"/>
            <a:ext cx="10310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900" dirty="0"/>
              <a:t>Source: D-Wave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ontent Placeholder 2">
                <a:extLst>
                  <a:ext uri="{FF2B5EF4-FFF2-40B4-BE49-F238E27FC236}">
                    <a16:creationId xmlns:a16="http://schemas.microsoft.com/office/drawing/2014/main" id="{4B159977-C2F2-6BBD-AF17-C3F6466A575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49135" y="1770611"/>
                <a:ext cx="7024253" cy="4884474"/>
              </a:xfrm>
            </p:spPr>
            <p:txBody>
              <a:bodyPr anchor="t">
                <a:normAutofit/>
              </a:bodyPr>
              <a:lstStyle/>
              <a:p>
                <a:r>
                  <a:rPr lang="en-US" sz="2400" b="0" dirty="0"/>
                  <a:t>Start with A(0) &gt;&gt; B(0)  end up with A(1) &lt;&lt; B(1) </a:t>
                </a:r>
              </a:p>
              <a:p>
                <a:r>
                  <a:rPr lang="en-US" sz="2400" b="0" dirty="0"/>
                  <a:t>During annealing start in quantum superposition and end up in a classical state</a:t>
                </a:r>
              </a:p>
              <a:p>
                <a:r>
                  <a:rPr lang="en-US" sz="2400" b="0" dirty="0"/>
                  <a:t>Optimization is the ‘Standard’ use case</a:t>
                </a:r>
              </a:p>
              <a:p>
                <a:r>
                  <a:rPr lang="en-US" sz="2400" b="0" dirty="0"/>
                  <a:t>BUT: System at finite temperature T – system can end up not in a ground state:</a:t>
                </a:r>
              </a:p>
              <a:p>
                <a:r>
                  <a:rPr lang="en-US" sz="2400" b="0" dirty="0"/>
                  <a:t>Boltzmann distribution</a:t>
                </a:r>
                <a:r>
                  <a:rPr lang="en-CA" sz="24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CA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d>
                      <m:dPr>
                        <m:ctrlPr>
                          <a:rPr lang="en-CA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CA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e>
                    </m:d>
                    <m:r>
                      <a:rPr lang="en-CA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∼</m:t>
                    </m:r>
                    <m:sSup>
                      <m:sSupPr>
                        <m:ctrlPr>
                          <a:rPr lang="en-CA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CA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CA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CA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  <m:r>
                          <a:rPr lang="en-CA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CA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  <m:r>
                          <a:rPr lang="en-CA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)/</m:t>
                        </m:r>
                        <m:sSub>
                          <m:sSub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CA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CA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CA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</m:oMath>
                </a14:m>
                <a:endParaRPr lang="en-US" sz="2400" b="0" dirty="0"/>
              </a:p>
              <a:p>
                <a:r>
                  <a:rPr lang="en-US" sz="2400" b="0" dirty="0"/>
                  <a:t>We will exploit this – </a:t>
                </a:r>
                <a:r>
                  <a:rPr lang="en-US" sz="2400" b="1" dirty="0"/>
                  <a:t>use the D-Wave device as a sampler! </a:t>
                </a:r>
              </a:p>
              <a:p>
                <a:r>
                  <a:rPr lang="en-US" sz="2400" b="0" dirty="0"/>
                  <a:t>One anneal = One sample</a:t>
                </a:r>
              </a:p>
              <a:p>
                <a:pPr lvl="1"/>
                <a:endParaRPr lang="pl-PL" sz="2400" dirty="0"/>
              </a:p>
            </p:txBody>
          </p:sp>
        </mc:Choice>
        <mc:Fallback>
          <p:sp>
            <p:nvSpPr>
              <p:cNvPr id="21" name="Content Placeholder 2">
                <a:extLst>
                  <a:ext uri="{FF2B5EF4-FFF2-40B4-BE49-F238E27FC236}">
                    <a16:creationId xmlns:a16="http://schemas.microsoft.com/office/drawing/2014/main" id="{4B159977-C2F2-6BBD-AF17-C3F6466A57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9135" y="1770611"/>
                <a:ext cx="7024253" cy="4884474"/>
              </a:xfrm>
              <a:blipFill>
                <a:blip r:embed="rId3"/>
                <a:stretch>
                  <a:fillRect l="-1127" t="-1621" r="-156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Screenshot 2023-11-03 at 10.20.03 AM.png" descr="Screenshot 2023-11-03 at 10.20.03 AM.png">
            <a:extLst>
              <a:ext uri="{FF2B5EF4-FFF2-40B4-BE49-F238E27FC236}">
                <a16:creationId xmlns:a16="http://schemas.microsoft.com/office/drawing/2014/main" id="{F87D793B-0F95-1115-F42D-BE9A821DB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3048" y="1107395"/>
            <a:ext cx="2478152" cy="276162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456CC84-9EE2-9484-F306-F1BF153E51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179" y="691599"/>
            <a:ext cx="5820581" cy="107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988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6"/>
</p:tagLst>
</file>

<file path=ppt/theme/theme1.xml><?xml version="1.0" encoding="utf-8"?>
<a:theme xmlns:a="http://schemas.openxmlformats.org/drawingml/2006/main" name="TRIUMF PowerPoint Theme">
  <a:themeElements>
    <a:clrScheme name="TRIUMF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 PowerPoint Theme" id="{D884FB1D-11D0-E845-BA52-C36A604D98F4}" vid="{50702C2F-CDE3-B34C-A21E-708BBC324FEA}"/>
    </a:ext>
  </a:extLst>
</a:theme>
</file>

<file path=ppt/theme/theme2.xml><?xml version="1.0" encoding="utf-8"?>
<a:theme xmlns:a="http://schemas.openxmlformats.org/drawingml/2006/main" name="Custom Design">
  <a:themeElements>
    <a:clrScheme name="TRIUMF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Light_03" id="{4D894E19-41A3-8842-A464-3F12065EEF05}" vid="{B960C763-9EE8-8C4A-B0B5-CE3D986AFAE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60bac4f-1c20-47b2-a9f2-d8740ad3b477">
      <UserInfo>
        <DisplayName>Petr Navratil</DisplayName>
        <AccountId>28</AccountId>
        <AccountType/>
      </UserInfo>
      <UserInfo>
        <DisplayName>Reda Tafirout</DisplayName>
        <AccountId>12</AccountId>
        <AccountType/>
      </UserInfo>
      <UserInfo>
        <DisplayName>Alison Lister</DisplayName>
        <AccountId>80</AccountId>
        <AccountType/>
      </UserInfo>
      <UserInfo>
        <DisplayName>Marco Valente</DisplayName>
        <AccountId>108</AccountId>
        <AccountType/>
      </UserInfo>
      <UserInfo>
        <DisplayName>Max Swiatlowski</DisplayName>
        <AccountId>48</AccountId>
        <AccountType/>
      </UserInfo>
    </SharedWithUsers>
    <lcf76f155ced4ddcb4097134ff3c332f xmlns="5f2eaafe-2017-4639-a41c-1262eda0cd14">
      <Terms xmlns="http://schemas.microsoft.com/office/infopath/2007/PartnerControls"/>
    </lcf76f155ced4ddcb4097134ff3c332f>
    <TaxCatchAll xmlns="460bac4f-1c20-47b2-a9f2-d8740ad3b47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2D5F827B34D144AD147CD06FADBAC5" ma:contentTypeVersion="16" ma:contentTypeDescription="Create a new document." ma:contentTypeScope="" ma:versionID="5df49ec5c67278637dc696bfa999fdba">
  <xsd:schema xmlns:xsd="http://www.w3.org/2001/XMLSchema" xmlns:xs="http://www.w3.org/2001/XMLSchema" xmlns:p="http://schemas.microsoft.com/office/2006/metadata/properties" xmlns:ns2="5f2eaafe-2017-4639-a41c-1262eda0cd14" xmlns:ns3="460bac4f-1c20-47b2-a9f2-d8740ad3b477" targetNamespace="http://schemas.microsoft.com/office/2006/metadata/properties" ma:root="true" ma:fieldsID="b73c75413292a601db76cc8f222e956e" ns2:_="" ns3:_="">
    <xsd:import namespace="5f2eaafe-2017-4639-a41c-1262eda0cd14"/>
    <xsd:import namespace="460bac4f-1c20-47b2-a9f2-d8740ad3b4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2eaafe-2017-4639-a41c-1262eda0cd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ae3b54c-c226-4f74-9573-cd9558e4dc0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0bac4f-1c20-47b2-a9f2-d8740ad3b47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e50bfd64-1b98-409d-a996-150fe42b1d4f}" ma:internalName="TaxCatchAll" ma:showField="CatchAllData" ma:web="460bac4f-1c20-47b2-a9f2-d8740ad3b4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738E62-378C-4F7F-A1F1-BDB071CA85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6B6161-3485-44EA-88E6-0B6C2E7EFB75}">
  <ds:schemaRefs>
    <ds:schemaRef ds:uri="http://schemas.microsoft.com/office/2006/documentManagement/types"/>
    <ds:schemaRef ds:uri="5f2eaafe-2017-4639-a41c-1262eda0cd14"/>
    <ds:schemaRef ds:uri="460bac4f-1c20-47b2-a9f2-d8740ad3b477"/>
    <ds:schemaRef ds:uri="http://www.w3.org/XML/1998/namespace"/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F2ACC5F1-47F1-4245-9735-A5C5D6FC12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2eaafe-2017-4639-a41c-1262eda0cd14"/>
    <ds:schemaRef ds:uri="460bac4f-1c20-47b2-a9f2-d8740ad3b4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Theme1</Template>
  <TotalTime>22651</TotalTime>
  <Words>1283</Words>
  <Application>Microsoft Office PowerPoint</Application>
  <PresentationFormat>Widescreen</PresentationFormat>
  <Paragraphs>311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Arial</vt:lpstr>
      <vt:lpstr>Calibri</vt:lpstr>
      <vt:lpstr>Cambria Math</vt:lpstr>
      <vt:lpstr>Helvetica Neue</vt:lpstr>
      <vt:lpstr>Roboto</vt:lpstr>
      <vt:lpstr>Times New Roman</vt:lpstr>
      <vt:lpstr>Verdana</vt:lpstr>
      <vt:lpstr>Wingdings</vt:lpstr>
      <vt:lpstr>TRIUMF PowerPoint Theme</vt:lpstr>
      <vt:lpstr>Custom Design</vt:lpstr>
      <vt:lpstr>Calorimetric simulation with quantum computers: the energy perspective  </vt:lpstr>
      <vt:lpstr>High Luminosity LHC – the computing problem</vt:lpstr>
      <vt:lpstr>Case for Generative Models for synthetic data generation</vt:lpstr>
      <vt:lpstr>Generative Models for modelling of calorimeters: an industry</vt:lpstr>
      <vt:lpstr>What about energy- do we need to follow this path?</vt:lpstr>
      <vt:lpstr>Why quantum assisted generative AI?</vt:lpstr>
      <vt:lpstr>Generative Models: Discrete VAE and RBM prior</vt:lpstr>
      <vt:lpstr>Generative Models: QVAE</vt:lpstr>
      <vt:lpstr>Quantum Annealing and Sampling</vt:lpstr>
      <vt:lpstr>The dataset</vt:lpstr>
      <vt:lpstr>The model architecture + deployment</vt:lpstr>
      <vt:lpstr>The results</vt:lpstr>
      <vt:lpstr>Physics performance metrics</vt:lpstr>
      <vt:lpstr>Time and energy</vt:lpstr>
      <vt:lpstr>Conclusions</vt:lpstr>
      <vt:lpstr>The team</vt:lpstr>
      <vt:lpstr>PowerPoint Presentation</vt:lpstr>
      <vt:lpstr>PowerPoint Presentation</vt:lpstr>
      <vt:lpstr>Latent space conditioning</vt:lpstr>
      <vt:lpstr>Temperature / Freezout: Mitigation method 1</vt:lpstr>
      <vt:lpstr>Temperature / Freezout: Mitigation method 2</vt:lpstr>
      <vt:lpstr>More results: energy per voxel</vt:lpstr>
      <vt:lpstr>More results: energy per layer</vt:lpstr>
      <vt:lpstr>More results: conditioning – energy slice</vt:lpstr>
      <vt:lpstr>Latent space conditioning</vt:lpstr>
      <vt:lpstr>Can we use other quantum computing paradigms?</vt:lpstr>
      <vt:lpstr>From RBM to Quantum RBM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 To the ML  hands-on session!</dc:title>
  <dc:creator>Wojciech Fedorko</dc:creator>
  <cp:lastModifiedBy>Wojtek Fedorko</cp:lastModifiedBy>
  <cp:revision>78</cp:revision>
  <dcterms:created xsi:type="dcterms:W3CDTF">2019-08-22T20:14:35Z</dcterms:created>
  <dcterms:modified xsi:type="dcterms:W3CDTF">2024-12-12T09:25:07Z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0x0101005F2D5F827B34D144AD147CD06FADBAC5</vt:lpwstr>
  </property>
  <property fmtid="{D5CDD505-2E9C-101B-9397-08002B2CF9AE}" pid="3" name="MediaServiceImageTags">
    <vt:lpwstr/>
  </property>
</Properties>
</file>