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/>
    <p:restoredTop sz="94655"/>
  </p:normalViewPr>
  <p:slideViewPr>
    <p:cSldViewPr snapToGrid="0">
      <p:cViewPr varScale="1">
        <p:scale>
          <a:sx n="96" d="100"/>
          <a:sy n="96" d="100"/>
        </p:scale>
        <p:origin x="200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443867-BC55-36EB-28B3-1B8D5E00F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9EB4-B458-DFF1-DB9F-6C51AB5E6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3A6E71-214E-E5C5-67F0-973765CA5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68A820-B6AB-905F-854C-7E0DE03DC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63693E-CCD1-E829-69D6-0752FC80B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245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183BC-5F88-E89B-21A0-060D457B60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CD41D9-A85B-9353-21E4-0DD928EDA8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2CF1C-95AD-626E-9128-C27081EC3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90C87B-1447-A451-8B24-AFBEED5D6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EC4DA-1D85-61DF-055F-BC56500A5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38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6A56EBF-8B88-107F-AF4B-0A82E03CA9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46AE3C-2276-97C2-3303-9A8F0266B2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3070B4-7E04-FFAF-D6EA-212D2F5B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780F56-980F-ACD7-6EEE-81A1D2993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5E145-7672-232A-F6AD-46D890E7D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19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99B45-6F23-031C-78BD-B7AF4C825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A29643-BDB6-E6C6-FFB1-DF087015C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4E5E1E-FB1B-C473-6D87-E82E7139A7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3BAE17-A264-AA71-6889-D283C16AE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841D45-683A-7BCC-EE8F-FC59B0204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3D95-9E87-12F6-F28A-B38E326AA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9FB9EE-4B94-B52C-2E17-A4D8ADD8D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A173F-1186-F3EF-7CDC-FDBEB24E3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13A41A-1EA1-9849-4FEE-4F0BBADD0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88FD82-36D3-FF5B-1204-4409FF9B3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83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F8ABD-4769-2515-8986-ACBDC08A6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73B30A-94CE-8BA3-F079-78D01750B8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F80276-A276-B04D-5582-BF67562E1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DFF10C-E60E-7575-DA78-E7C0EEEAE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52CD69-9801-4064-6F15-B85CA27EA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FB3948-9662-C8F4-80D2-F109940FC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752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13F877-AB46-7BFB-A2C5-0340480EC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1E0F33-7D5A-E76E-5CB5-82FF0645E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03BDF6-4AD0-E5C3-1BE3-0A398CCAD4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BFFD88-899D-AC5D-1E6D-7B78C08B74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2CC878-AE7A-6A12-DF64-12B62D4B9A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EEC57F-BD16-188F-44E7-087F77EDB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6B9DFA-3401-5385-C252-3AD5BADE5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35E123B-F38D-7B8E-E224-BEE558F17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935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6AD77-4FBB-4439-8B81-9BEC6DE20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E5FADE-6341-A1DB-A897-FF3372374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4D7DD1-3435-FB10-9B70-C56F3A559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6B836F-6DAF-A324-324E-5F8EBE270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64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A8289D-2AE7-F500-5306-AD0BCF7F9B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2C98FB-4B5D-7F7B-D946-18B8024F0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513EC1-48A9-D778-72D5-EB87E4C79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294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46F82-F92C-7C01-B696-304ECB6BBE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87F91-7FF0-93F6-FC69-ADEAC462C9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543BBE-789E-8357-4977-6AF6ADD38F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99A937-BE72-A3BB-751C-17EBDA91A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84B31D-EE82-B7BF-60E7-14F1246E6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E3871-D535-2BA3-27D8-690D1D342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03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B3FFEB-DB42-815B-7B96-9EF9126CA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A2A3A8-CC48-A5EC-6829-30C3A497C4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66F082-66BB-FBF5-6548-B02FCD6AD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BA9ACBE-4894-B1AE-961C-A9D7F4D32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E70E02-2B00-1A24-5A15-B906EFED9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58C42A-D61C-1902-ACCD-CCA7261FA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48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8F37CA9-FB03-43FB-B293-992B329B41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CF3936-F10D-20FB-5323-52D17596DD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CC6468-5F7E-F3E3-CF9A-A9BDC64F0B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5F9787-4EAC-9246-ABEB-961572DBCABC}" type="datetimeFigureOut">
              <a:rPr lang="en-US" smtClean="0"/>
              <a:t>9/6/24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6D1C8-C7B2-62E1-DEA9-0DAF26AA35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04D34-804E-955E-72D6-2F3FF2E949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AC6FE-49A8-214E-A142-59169B0B97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21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6A53E7-590E-765E-5A5F-BD31D26A1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943" y="71211"/>
            <a:ext cx="11996057" cy="1325563"/>
          </a:xfrm>
        </p:spPr>
        <p:txBody>
          <a:bodyPr/>
          <a:lstStyle/>
          <a:p>
            <a:r>
              <a:rPr lang="en-US" dirty="0"/>
              <a:t>Introduction – work on plasma-based accelerators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C5C1D3-5CA2-E10E-2F7B-D1BA15D915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691" y="1360758"/>
            <a:ext cx="6030686" cy="4351338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Previously worked with Simon Hooker on laser driven </a:t>
            </a:r>
            <a:r>
              <a:rPr lang="en-US" dirty="0" err="1"/>
              <a:t>wakefield</a:t>
            </a:r>
            <a:r>
              <a:rPr lang="en-US" dirty="0"/>
              <a:t> accelerators</a:t>
            </a:r>
          </a:p>
          <a:p>
            <a:pPr algn="just"/>
            <a:r>
              <a:rPr lang="en-US" dirty="0"/>
              <a:t>Now in the John Adams Institute with Richard D’Arcy using particle beams to drive plasma accelerators</a:t>
            </a:r>
          </a:p>
          <a:p>
            <a:pPr algn="just"/>
            <a:r>
              <a:rPr lang="en-US" dirty="0"/>
              <a:t>Strong links with the </a:t>
            </a:r>
            <a:r>
              <a:rPr lang="en-US" dirty="0" err="1"/>
              <a:t>FLASHForward</a:t>
            </a:r>
            <a:r>
              <a:rPr lang="en-US" dirty="0"/>
              <a:t> group in DESY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888DE15-3AB2-40EE-D810-5677FB134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358" y="4491226"/>
            <a:ext cx="5891419" cy="14683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3F1DA4E-9521-7C0E-A437-73BF37671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0927" y="4491226"/>
            <a:ext cx="3049715" cy="20225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431442A-D59E-713B-42E4-16524E01A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1378" y="1106605"/>
            <a:ext cx="4258256" cy="296081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8F96AFB-85D4-E0EB-9E36-C5295D9FAA8F}"/>
              </a:ext>
            </a:extLst>
          </p:cNvPr>
          <p:cNvSpPr txBox="1"/>
          <p:nvPr/>
        </p:nvSpPr>
        <p:spPr>
          <a:xfrm>
            <a:off x="1236356" y="5966001"/>
            <a:ext cx="5889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laser-produced plasma acting as a waveguide for PW lasers (above) vs a capillary discharge waveguide (right)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E133374-BFD5-8414-2E86-C765E218C04A}"/>
              </a:ext>
            </a:extLst>
          </p:cNvPr>
          <p:cNvSpPr txBox="1"/>
          <p:nvPr/>
        </p:nvSpPr>
        <p:spPr>
          <a:xfrm>
            <a:off x="7401378" y="4012820"/>
            <a:ext cx="41504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Simulation of beam driven plasma </a:t>
            </a:r>
            <a:r>
              <a:rPr lang="en-US" sz="1100" dirty="0" err="1"/>
              <a:t>wakefield</a:t>
            </a:r>
            <a:r>
              <a:rPr lang="en-US" sz="1100" dirty="0"/>
              <a:t> (credit: Timon </a:t>
            </a:r>
            <a:r>
              <a:rPr lang="en-US" sz="1100" dirty="0" err="1"/>
              <a:t>Mehrling</a:t>
            </a:r>
            <a:r>
              <a:rPr lang="en-US" sz="11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303775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7EEA0-FB4D-9343-7F54-85B5E8182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current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E69BD-BF46-33D3-2C8A-65C0E6A7B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449" y="1690688"/>
            <a:ext cx="5257800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/>
              <a:t>I am developing a laboratory in Oxford to be used as a testbed </a:t>
            </a:r>
          </a:p>
          <a:p>
            <a:pPr algn="just"/>
            <a:r>
              <a:rPr lang="en-US" dirty="0"/>
              <a:t>To understand the accelerator at DESY I spent several weeks there</a:t>
            </a:r>
          </a:p>
          <a:p>
            <a:pPr algn="just"/>
            <a:r>
              <a:rPr lang="en-US" dirty="0"/>
              <a:t>I also worked at DESY developing a non-invasive temperature diagnostic for the plasma source</a:t>
            </a:r>
          </a:p>
          <a:p>
            <a:pPr algn="just"/>
            <a:r>
              <a:rPr lang="en-US" dirty="0"/>
              <a:t>Longer term goals are to develop further diagnostics here and DESY to study energy pathways in plasma accelerators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0DB0CB-CA31-22E4-1568-C9FD58C719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3408" y="427264"/>
            <a:ext cx="4707618" cy="35307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711DC29-5119-ED7D-9527-07398E0CA3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8509" y="4240370"/>
            <a:ext cx="2055145" cy="19881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035AFDD-5EA1-0359-2A84-9D148D4D58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39840" y="4027354"/>
            <a:ext cx="3252160" cy="255291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061EB90-AE63-0613-B517-3F5061D00E91}"/>
              </a:ext>
            </a:extLst>
          </p:cNvPr>
          <p:cNvSpPr txBox="1"/>
          <p:nvPr/>
        </p:nvSpPr>
        <p:spPr>
          <a:xfrm>
            <a:off x="5323731" y="6441767"/>
            <a:ext cx="45794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Raw data from temperature diagnostic and provisionally </a:t>
            </a:r>
            <a:r>
              <a:rPr lang="en-US" sz="1200" dirty="0" err="1"/>
              <a:t>analysed</a:t>
            </a:r>
            <a:r>
              <a:rPr lang="en-US" sz="1200" dirty="0"/>
              <a:t> data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6C7F472-95A9-4766-5EA8-FEC80C188952}"/>
              </a:ext>
            </a:extLst>
          </p:cNvPr>
          <p:cNvCxnSpPr>
            <a:cxnSpLocks/>
          </p:cNvCxnSpPr>
          <p:nvPr/>
        </p:nvCxnSpPr>
        <p:spPr>
          <a:xfrm>
            <a:off x="8523654" y="5138057"/>
            <a:ext cx="416186" cy="0"/>
          </a:xfrm>
          <a:prstGeom prst="straightConnector1">
            <a:avLst/>
          </a:prstGeom>
          <a:ln w="730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2789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7EEA0-FB4D-9343-7F54-85B5E8182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current work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B01065-D0D5-B594-054B-AE179A51F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239884"/>
            <a:ext cx="10205357" cy="4926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0847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144</Words>
  <Application>Microsoft Macintosh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Introduction – work on plasma-based accelerators</vt:lpstr>
      <vt:lpstr>My current work</vt:lpstr>
      <vt:lpstr>My current work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– work on plasma-based accelerators</dc:title>
  <dc:creator>James Cowley</dc:creator>
  <cp:lastModifiedBy>James Cowley</cp:lastModifiedBy>
  <cp:revision>1</cp:revision>
  <dcterms:created xsi:type="dcterms:W3CDTF">2024-09-06T11:07:19Z</dcterms:created>
  <dcterms:modified xsi:type="dcterms:W3CDTF">2024-09-06T11:49:21Z</dcterms:modified>
</cp:coreProperties>
</file>