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heme/theme9.xml" ContentType="application/vnd.openxmlformats-officedocument.theme+xml"/>
  <Override PartName="/ppt/slideLayouts/slideLayout10.xml" ContentType="application/vnd.openxmlformats-officedocument.presentationml.slideLayout+xml"/>
  <Override PartName="/ppt/theme/theme10.xml" ContentType="application/vnd.openxmlformats-officedocument.theme+xml"/>
  <Override PartName="/ppt/slideLayouts/slideLayout11.xml" ContentType="application/vnd.openxmlformats-officedocument.presentationml.slideLayout+xml"/>
  <Override PartName="/ppt/theme/theme11.xml" ContentType="application/vnd.openxmlformats-officedocument.theme+xml"/>
  <Override PartName="/ppt/slideLayouts/slideLayout12.xml" ContentType="application/vnd.openxmlformats-officedocument.presentationml.slideLayout+xml"/>
  <Override PartName="/ppt/theme/theme12.xml" ContentType="application/vnd.openxmlformats-officedocument.theme+xml"/>
  <Override PartName="/ppt/slideLayouts/slideLayout13.xml" ContentType="application/vnd.openxmlformats-officedocument.presentationml.slideLayout+xml"/>
  <Override PartName="/ppt/theme/theme13.xml" ContentType="application/vnd.openxmlformats-officedocument.theme+xml"/>
  <Override PartName="/ppt/slideLayouts/slideLayout14.xml" ContentType="application/vnd.openxmlformats-officedocument.presentationml.slideLayout+xml"/>
  <Override PartName="/ppt/theme/theme14.xml" ContentType="application/vnd.openxmlformats-officedocument.theme+xml"/>
  <Override PartName="/ppt/slideLayouts/slideLayout15.xml" ContentType="application/vnd.openxmlformats-officedocument.presentationml.slideLayout+xml"/>
  <Override PartName="/ppt/theme/theme15.xml" ContentType="application/vnd.openxmlformats-officedocument.theme+xml"/>
  <Override PartName="/ppt/slideLayouts/slideLayout16.xml" ContentType="application/vnd.openxmlformats-officedocument.presentationml.slideLayout+xml"/>
  <Override PartName="/ppt/theme/theme16.xml" ContentType="application/vnd.openxmlformats-officedocument.theme+xml"/>
  <Override PartName="/ppt/slideLayouts/slideLayout17.xml" ContentType="application/vnd.openxmlformats-officedocument.presentationml.slideLayout+xml"/>
  <Override PartName="/ppt/theme/theme17.xml" ContentType="application/vnd.openxmlformats-officedocument.theme+xml"/>
  <Override PartName="/ppt/slideLayouts/slideLayout18.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 id="2147483658" r:id="rId6"/>
    <p:sldMasterId id="2147483660" r:id="rId7"/>
    <p:sldMasterId id="2147483662" r:id="rId8"/>
    <p:sldMasterId id="2147483664" r:id="rId9"/>
    <p:sldMasterId id="2147483666" r:id="rId10"/>
    <p:sldMasterId id="2147483668" r:id="rId11"/>
    <p:sldMasterId id="2147483670" r:id="rId12"/>
    <p:sldMasterId id="2147483672" r:id="rId13"/>
    <p:sldMasterId id="2147483674" r:id="rId14"/>
    <p:sldMasterId id="2147483676" r:id="rId15"/>
    <p:sldMasterId id="2147483678" r:id="rId16"/>
    <p:sldMasterId id="2147483680" r:id="rId17"/>
    <p:sldMasterId id="2147483682" r:id="rId18"/>
  </p:sldMasterIdLst>
  <p:notesMasterIdLst>
    <p:notesMasterId r:id="rId21"/>
  </p:notesMasterIdLst>
  <p:sldIdLst>
    <p:sldId id="258" r:id="rId19"/>
    <p:sldId id="25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27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54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 name="PlaceHolder 1"/>
          <p:cNvSpPr>
            <a:spLocks noGrp="1" noRot="1" noChangeAspect="1"/>
          </p:cNvSpPr>
          <p:nvPr>
            <p:ph type="sldImg"/>
          </p:nvPr>
        </p:nvSpPr>
        <p:spPr>
          <a:xfrm>
            <a:off x="0" y="764280"/>
            <a:ext cx="0" cy="0"/>
          </a:xfrm>
          <a:prstGeom prst="rect">
            <a:avLst/>
          </a:prstGeom>
          <a:noFill/>
          <a:ln w="0">
            <a:noFill/>
          </a:ln>
        </p:spPr>
        <p:txBody>
          <a:bodyPr lIns="0" tIns="0" rIns="0" bIns="0" anchor="ctr">
            <a:noAutofit/>
          </a:bodyPr>
          <a:lstStyle/>
          <a:p>
            <a:r>
              <a:rPr lang="en-US" sz="1800" b="0" strike="noStrike" spc="-1">
                <a:solidFill>
                  <a:schemeClr val="dk1"/>
                </a:solidFill>
                <a:latin typeface="Arial"/>
              </a:rPr>
              <a:t>Click to move the slide</a:t>
            </a:r>
          </a:p>
        </p:txBody>
      </p:sp>
      <p:sp>
        <p:nvSpPr>
          <p:cNvPr id="105"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pPr marL="216000" indent="0">
              <a:buNone/>
            </a:pPr>
            <a:r>
              <a:rPr lang="en-US" sz="2000" b="0" strike="noStrike" spc="-1">
                <a:solidFill>
                  <a:srgbClr val="000000"/>
                </a:solidFill>
                <a:latin typeface="Calibri"/>
              </a:rPr>
              <a:t>Click to edit the notes format</a:t>
            </a:r>
          </a:p>
        </p:txBody>
      </p:sp>
      <p:sp>
        <p:nvSpPr>
          <p:cNvPr id="106"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pPr indent="0">
              <a:buNone/>
            </a:pPr>
            <a:r>
              <a:rPr lang="en-US" sz="1400" b="0" strike="noStrike" spc="-1">
                <a:solidFill>
                  <a:srgbClr val="000000"/>
                </a:solidFill>
                <a:latin typeface="Calibri"/>
              </a:rPr>
              <a:t>&lt;header&gt;</a:t>
            </a:r>
          </a:p>
        </p:txBody>
      </p:sp>
      <p:sp>
        <p:nvSpPr>
          <p:cNvPr id="107" name="PlaceHolder 4"/>
          <p:cNvSpPr>
            <a:spLocks noGrp="1"/>
          </p:cNvSpPr>
          <p:nvPr>
            <p:ph type="dt" idx="14"/>
          </p:nvPr>
        </p:nvSpPr>
        <p:spPr>
          <a:xfrm>
            <a:off x="4399200" y="0"/>
            <a:ext cx="3372840" cy="502560"/>
          </a:xfrm>
          <a:prstGeom prst="rect">
            <a:avLst/>
          </a:prstGeom>
          <a:noFill/>
          <a:ln w="0">
            <a:noFill/>
          </a:ln>
        </p:spPr>
        <p:txBody>
          <a:bodyPr lIns="0" tIns="0" rIns="0" bIns="0" anchor="t">
            <a:noAutofit/>
          </a:bodyPr>
          <a:lstStyle>
            <a:lvl1pPr indent="0" algn="r">
              <a:buNone/>
              <a:defRPr lang="en-US" sz="1400" b="0" strike="noStrike" spc="-1">
                <a:solidFill>
                  <a:srgbClr val="000000"/>
                </a:solidFill>
                <a:latin typeface="Calibri"/>
              </a:defRPr>
            </a:lvl1pPr>
          </a:lstStyle>
          <a:p>
            <a:pPr indent="0" algn="r">
              <a:buNone/>
            </a:pPr>
            <a:r>
              <a:rPr lang="en-US" sz="1400" b="0" strike="noStrike" spc="-1">
                <a:solidFill>
                  <a:srgbClr val="000000"/>
                </a:solidFill>
                <a:latin typeface="Calibri"/>
              </a:rPr>
              <a:t>&lt;date/time&gt;</a:t>
            </a:r>
          </a:p>
        </p:txBody>
      </p:sp>
      <p:sp>
        <p:nvSpPr>
          <p:cNvPr id="108" name="PlaceHolder 5"/>
          <p:cNvSpPr>
            <a:spLocks noGrp="1"/>
          </p:cNvSpPr>
          <p:nvPr>
            <p:ph type="ftr" idx="15"/>
          </p:nvPr>
        </p:nvSpPr>
        <p:spPr>
          <a:xfrm>
            <a:off x="0" y="9555480"/>
            <a:ext cx="3372840" cy="502560"/>
          </a:xfrm>
          <a:prstGeom prst="rect">
            <a:avLst/>
          </a:prstGeom>
          <a:noFill/>
          <a:ln w="0">
            <a:noFill/>
          </a:ln>
        </p:spPr>
        <p:txBody>
          <a:bodyPr lIns="0" tIns="0" rIns="0" bIns="0" anchor="b">
            <a:noAutofit/>
          </a:bodyPr>
          <a:lstStyle>
            <a:lvl1pPr indent="0">
              <a:buNone/>
              <a:defRPr lang="en-US" sz="1400" b="0" strike="noStrike" spc="-1">
                <a:solidFill>
                  <a:srgbClr val="000000"/>
                </a:solidFill>
                <a:latin typeface="Calibri"/>
              </a:defRPr>
            </a:lvl1pPr>
          </a:lstStyle>
          <a:p>
            <a:pPr indent="0">
              <a:buNone/>
            </a:pPr>
            <a:r>
              <a:rPr lang="en-US" sz="1400" b="0" strike="noStrike" spc="-1">
                <a:solidFill>
                  <a:srgbClr val="000000"/>
                </a:solidFill>
                <a:latin typeface="Calibri"/>
              </a:rPr>
              <a:t>&lt;footer&gt;</a:t>
            </a:r>
          </a:p>
        </p:txBody>
      </p:sp>
      <p:sp>
        <p:nvSpPr>
          <p:cNvPr id="109" name="PlaceHolder 6"/>
          <p:cNvSpPr>
            <a:spLocks noGrp="1"/>
          </p:cNvSpPr>
          <p:nvPr>
            <p:ph type="sldNum" idx="16"/>
          </p:nvPr>
        </p:nvSpPr>
        <p:spPr>
          <a:xfrm>
            <a:off x="4399200" y="9555480"/>
            <a:ext cx="3372840" cy="502560"/>
          </a:xfrm>
          <a:prstGeom prst="rect">
            <a:avLst/>
          </a:prstGeom>
          <a:noFill/>
          <a:ln w="0">
            <a:noFill/>
          </a:ln>
        </p:spPr>
        <p:txBody>
          <a:bodyPr lIns="0" tIns="0" rIns="0" bIns="0" anchor="b">
            <a:noAutofit/>
          </a:bodyPr>
          <a:lstStyle>
            <a:lvl1pPr indent="0" algn="r">
              <a:buNone/>
              <a:defRPr lang="en-US" sz="1400" b="0" strike="noStrike" spc="-1">
                <a:solidFill>
                  <a:srgbClr val="000000"/>
                </a:solidFill>
                <a:latin typeface="Calibri"/>
              </a:defRPr>
            </a:lvl1pPr>
          </a:lstStyle>
          <a:p>
            <a:pPr indent="0" algn="r">
              <a:buNone/>
            </a:pPr>
            <a:fld id="{8613635C-95D0-4FDE-ABCD-D34E0F8FEE8C}" type="slidenum">
              <a:rPr lang="en-US" sz="1400" b="0" strike="noStrike" spc="-1">
                <a:solidFill>
                  <a:srgbClr val="000000"/>
                </a:solidFill>
                <a:latin typeface="Calibri"/>
              </a:rPr>
              <a:t>‹#›</a:t>
            </a:fld>
            <a:endParaRPr lang="en-US" sz="14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noRot="1" noChangeAspect="1"/>
          </p:cNvSpPr>
          <p:nvPr>
            <p:ph type="sldImg"/>
          </p:nvPr>
        </p:nvSpPr>
        <p:spPr>
          <a:xfrm>
            <a:off x="685800" y="1143000"/>
            <a:ext cx="5486400" cy="3086100"/>
          </a:xfrm>
          <a:prstGeom prst="rect">
            <a:avLst/>
          </a:prstGeom>
          <a:ln w="0">
            <a:noFill/>
          </a:ln>
        </p:spPr>
      </p:sp>
      <p:sp>
        <p:nvSpPr>
          <p:cNvPr id="120" name="PlaceHolder 2"/>
          <p:cNvSpPr>
            <a:spLocks noGrp="1"/>
          </p:cNvSpPr>
          <p:nvPr>
            <p:ph type="body"/>
          </p:nvPr>
        </p:nvSpPr>
        <p:spPr>
          <a:xfrm>
            <a:off x="685800" y="4400640"/>
            <a:ext cx="5486040" cy="4131360"/>
          </a:xfrm>
          <a:prstGeom prst="rect">
            <a:avLst/>
          </a:prstGeom>
          <a:noFill/>
          <a:ln w="0">
            <a:noFill/>
          </a:ln>
        </p:spPr>
        <p:txBody>
          <a:bodyPr anchor="t">
            <a:noAutofit/>
          </a:bodyPr>
          <a:lstStyle/>
          <a:p>
            <a:pPr marL="216000" indent="0">
              <a:buNone/>
            </a:pPr>
            <a:endParaRPr lang="en-US" sz="1800" b="0" strike="noStrike" spc="-1">
              <a:solidFill>
                <a:srgbClr val="000000"/>
              </a:solidFill>
              <a:latin typeface="Calibri"/>
            </a:endParaRPr>
          </a:p>
        </p:txBody>
      </p:sp>
      <p:sp>
        <p:nvSpPr>
          <p:cNvPr id="121" name="PlaceHolder 3"/>
          <p:cNvSpPr>
            <a:spLocks noGrp="1"/>
          </p:cNvSpPr>
          <p:nvPr>
            <p:ph type="sldNum" idx="17"/>
          </p:nvPr>
        </p:nvSpPr>
        <p:spPr>
          <a:xfrm>
            <a:off x="3884760" y="8685360"/>
            <a:ext cx="2971440" cy="458280"/>
          </a:xfrm>
          <a:prstGeom prst="rect">
            <a:avLst/>
          </a:prstGeom>
          <a:noFill/>
          <a:ln w="0">
            <a:noFill/>
          </a:ln>
        </p:spPr>
        <p:txBody>
          <a:bodyPr anchor="b">
            <a:noAutofit/>
          </a:bodyPr>
          <a:lstStyle>
            <a:lvl1pPr indent="0" algn="r">
              <a:lnSpc>
                <a:spcPct val="100000"/>
              </a:lnSpc>
              <a:buNone/>
              <a:defRPr lang="de-DE" sz="1200" b="0" strike="noStrike" spc="-1">
                <a:solidFill>
                  <a:srgbClr val="000000"/>
                </a:solidFill>
                <a:latin typeface="Calibri"/>
              </a:defRPr>
            </a:lvl1pPr>
          </a:lstStyle>
          <a:p>
            <a:pPr indent="0" algn="r">
              <a:lnSpc>
                <a:spcPct val="100000"/>
              </a:lnSpc>
              <a:buNone/>
            </a:pPr>
            <a:fld id="{7829D611-48BD-4147-A524-086F3DCC72C0}" type="slidenum">
              <a:rPr lang="de-DE" sz="1200" b="0" strike="noStrike" spc="-1">
                <a:solidFill>
                  <a:srgbClr val="000000"/>
                </a:solidFill>
                <a:latin typeface="Calibri"/>
              </a:rPr>
              <a:t>1</a:t>
            </a:fld>
            <a:endParaRPr lang="en-US" sz="1200" b="0" strike="noStrike" spc="-1">
              <a:solidFill>
                <a:srgbClr val="000000"/>
              </a:solidFill>
              <a:latin typeface="Calibri"/>
            </a:endParaRPr>
          </a:p>
        </p:txBody>
      </p:sp>
    </p:spTree>
    <p:extLst>
      <p:ext uri="{BB962C8B-B14F-4D97-AF65-F5344CB8AC3E}">
        <p14:creationId xmlns:p14="http://schemas.microsoft.com/office/powerpoint/2010/main" val="3119162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1"/>
          <p:cNvSpPr>
            <a:spLocks noGrp="1" noRot="1" noChangeAspect="1"/>
          </p:cNvSpPr>
          <p:nvPr>
            <p:ph type="sldImg"/>
          </p:nvPr>
        </p:nvSpPr>
        <p:spPr>
          <a:xfrm>
            <a:off x="685800" y="1143000"/>
            <a:ext cx="5486400" cy="3086100"/>
          </a:xfrm>
          <a:prstGeom prst="rect">
            <a:avLst/>
          </a:prstGeom>
          <a:ln w="0">
            <a:noFill/>
          </a:ln>
        </p:spPr>
      </p:sp>
      <p:sp>
        <p:nvSpPr>
          <p:cNvPr id="123" name="PlaceHolder 2"/>
          <p:cNvSpPr>
            <a:spLocks noGrp="1"/>
          </p:cNvSpPr>
          <p:nvPr>
            <p:ph type="body"/>
          </p:nvPr>
        </p:nvSpPr>
        <p:spPr>
          <a:xfrm>
            <a:off x="685800" y="4400640"/>
            <a:ext cx="5486040" cy="4131360"/>
          </a:xfrm>
          <a:prstGeom prst="rect">
            <a:avLst/>
          </a:prstGeom>
          <a:noFill/>
          <a:ln w="0">
            <a:noFill/>
          </a:ln>
        </p:spPr>
        <p:txBody>
          <a:bodyPr anchor="t">
            <a:noAutofit/>
          </a:bodyPr>
          <a:lstStyle/>
          <a:p>
            <a:pPr marL="216000" indent="0">
              <a:buNone/>
            </a:pPr>
            <a:endParaRPr lang="en-US" sz="1800" b="0" strike="noStrike" spc="-1">
              <a:solidFill>
                <a:srgbClr val="000000"/>
              </a:solidFill>
              <a:latin typeface="Calibri"/>
            </a:endParaRPr>
          </a:p>
        </p:txBody>
      </p:sp>
      <p:sp>
        <p:nvSpPr>
          <p:cNvPr id="124" name="PlaceHolder 3"/>
          <p:cNvSpPr>
            <a:spLocks noGrp="1"/>
          </p:cNvSpPr>
          <p:nvPr>
            <p:ph type="sldNum" idx="18"/>
          </p:nvPr>
        </p:nvSpPr>
        <p:spPr>
          <a:xfrm>
            <a:off x="3884760" y="8685360"/>
            <a:ext cx="2971440" cy="458280"/>
          </a:xfrm>
          <a:prstGeom prst="rect">
            <a:avLst/>
          </a:prstGeom>
          <a:noFill/>
          <a:ln w="0">
            <a:noFill/>
          </a:ln>
        </p:spPr>
        <p:txBody>
          <a:bodyPr anchor="b">
            <a:noAutofit/>
          </a:bodyPr>
          <a:lstStyle>
            <a:lvl1pPr indent="0" algn="r">
              <a:lnSpc>
                <a:spcPct val="100000"/>
              </a:lnSpc>
              <a:buNone/>
              <a:defRPr lang="de-DE" sz="1200" b="0" strike="noStrike" spc="-1">
                <a:solidFill>
                  <a:srgbClr val="000000"/>
                </a:solidFill>
                <a:latin typeface="Calibri"/>
              </a:defRPr>
            </a:lvl1pPr>
          </a:lstStyle>
          <a:p>
            <a:pPr indent="0" algn="r">
              <a:lnSpc>
                <a:spcPct val="100000"/>
              </a:lnSpc>
              <a:buNone/>
            </a:pPr>
            <a:fld id="{7F22E693-8E8C-4E8F-B918-576165A2365E}" type="slidenum">
              <a:rPr lang="de-DE" sz="1200" b="0" strike="noStrike" spc="-1">
                <a:solidFill>
                  <a:srgbClr val="000000"/>
                </a:solidFill>
                <a:latin typeface="Calibri"/>
              </a:rPr>
              <a:t>2</a:t>
            </a:fld>
            <a:endParaRPr lang="en-US" sz="1200" b="0" strike="noStrike" spc="-1">
              <a:solidFill>
                <a:srgbClr val="000000"/>
              </a:solidFill>
              <a:latin typeface="Calibri"/>
            </a:endParaRPr>
          </a:p>
        </p:txBody>
      </p:sp>
    </p:spTree>
    <p:extLst>
      <p:ext uri="{BB962C8B-B14F-4D97-AF65-F5344CB8AC3E}">
        <p14:creationId xmlns:p14="http://schemas.microsoft.com/office/powerpoint/2010/main" val="1036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Titl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Contact">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itle (with Picture)">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Divider cyan">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Divider whit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Titel und Inhalt">
    <p:spTree>
      <p:nvGrpSpPr>
        <p:cNvPr id="1" name=""/>
        <p:cNvGrpSpPr/>
        <p:nvPr/>
      </p:nvGrpSpPr>
      <p:grpSpPr>
        <a:xfrm>
          <a:off x="0" y="0"/>
          <a:ext cx="0" cy="0"/>
          <a:chOff x="0" y="0"/>
          <a:chExt cx="0" cy="0"/>
        </a:xfrm>
      </p:grpSpPr>
      <p:sp>
        <p:nvSpPr>
          <p:cNvPr id="2" name="PlaceHolder 1"/>
          <p:cNvSpPr>
            <a:spLocks noGrp="1"/>
          </p:cNvSpPr>
          <p:nvPr>
            <p:ph type="ftr" idx="9"/>
          </p:nvPr>
        </p:nvSpPr>
        <p:spPr/>
        <p:txBody>
          <a:bodyPr/>
          <a:lstStyle/>
          <a:p>
            <a:r>
              <a:t>Footer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Title and 2 Contents">
    <p:spTree>
      <p:nvGrpSpPr>
        <p:cNvPr id="1" name=""/>
        <p:cNvGrpSpPr/>
        <p:nvPr/>
      </p:nvGrpSpPr>
      <p:grpSpPr>
        <a:xfrm>
          <a:off x="0" y="0"/>
          <a:ext cx="0" cy="0"/>
          <a:chOff x="0" y="0"/>
          <a:chExt cx="0" cy="0"/>
        </a:xfrm>
      </p:grpSpPr>
      <p:sp>
        <p:nvSpPr>
          <p:cNvPr id="2" name="PlaceHolder 1"/>
          <p:cNvSpPr>
            <a:spLocks noGrp="1"/>
          </p:cNvSpPr>
          <p:nvPr>
            <p:ph type="ftr" idx="10"/>
          </p:nvPr>
        </p:nvSpPr>
        <p:spPr/>
        <p:txBody>
          <a:bodyPr/>
          <a:lstStyle/>
          <a:p>
            <a:r>
              <a:t>Footer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Title and 3 Contents">
    <p:spTree>
      <p:nvGrpSpPr>
        <p:cNvPr id="1" name=""/>
        <p:cNvGrpSpPr/>
        <p:nvPr/>
      </p:nvGrpSpPr>
      <p:grpSpPr>
        <a:xfrm>
          <a:off x="0" y="0"/>
          <a:ext cx="0" cy="0"/>
          <a:chOff x="0" y="0"/>
          <a:chExt cx="0" cy="0"/>
        </a:xfrm>
      </p:grpSpPr>
      <p:sp>
        <p:nvSpPr>
          <p:cNvPr id="2" name="PlaceHolder 1"/>
          <p:cNvSpPr>
            <a:spLocks noGrp="1"/>
          </p:cNvSpPr>
          <p:nvPr>
            <p:ph type="ftr" idx="11"/>
          </p:nvPr>
        </p:nvSpPr>
        <p:spPr/>
        <p:txBody>
          <a:bodyPr/>
          <a:lstStyle/>
          <a:p>
            <a:r>
              <a:t>Footer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Title, Text and 2 Pictures">
    <p:spTree>
      <p:nvGrpSpPr>
        <p:cNvPr id="1" name=""/>
        <p:cNvGrpSpPr/>
        <p:nvPr/>
      </p:nvGrpSpPr>
      <p:grpSpPr>
        <a:xfrm>
          <a:off x="0" y="0"/>
          <a:ext cx="0" cy="0"/>
          <a:chOff x="0" y="0"/>
          <a:chExt cx="0" cy="0"/>
        </a:xfrm>
      </p:grpSpPr>
      <p:sp>
        <p:nvSpPr>
          <p:cNvPr id="2" name="PlaceHolder 1"/>
          <p:cNvSpPr>
            <a:spLocks noGrp="1"/>
          </p:cNvSpPr>
          <p:nvPr>
            <p:ph type="ftr" idx="12"/>
          </p:nvPr>
        </p:nvSpPr>
        <p:spPr/>
        <p:txBody>
          <a:bodyPr/>
          <a:lstStyle/>
          <a:p>
            <a:r>
              <a:t>Footer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Title, Text and 2 Objects">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lstStyle/>
          <a:p>
            <a:r>
              <a:t>Footer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Title, Text and 2 Pictures B">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itle, Text and 2 Objects B">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Title, Text and 4 Pictures">
    <p:spTree>
      <p:nvGrpSpPr>
        <p:cNvPr id="1" name=""/>
        <p:cNvGrpSpPr/>
        <p:nvPr/>
      </p:nvGrpSpPr>
      <p:grpSpPr>
        <a:xfrm>
          <a:off x="0" y="0"/>
          <a:ext cx="0" cy="0"/>
          <a:chOff x="0" y="0"/>
          <a:chExt cx="0" cy="0"/>
        </a:xfrm>
      </p:grpSpPr>
      <p:sp>
        <p:nvSpPr>
          <p:cNvPr id="2" name="PlaceHolder 1"/>
          <p:cNvSpPr>
            <a:spLocks noGrp="1"/>
          </p:cNvSpPr>
          <p:nvPr>
            <p:ph type="ftr" idx="3"/>
          </p:nvPr>
        </p:nvSpPr>
        <p:spPr/>
        <p:txBody>
          <a:bodyPr/>
          <a:lstStyle/>
          <a:p>
            <a:r>
              <a:t>Footer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itle and Pictur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lstStyle/>
          <a:p>
            <a:r>
              <a:t>Footer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itle and 2 Pictures">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lstStyle/>
          <a:p>
            <a:r>
              <a:t>Footer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itle and 2 Pictures B">
    <p:spTree>
      <p:nvGrpSpPr>
        <p:cNvPr id="1" name=""/>
        <p:cNvGrpSpPr/>
        <p:nvPr/>
      </p:nvGrpSpPr>
      <p:grpSpPr>
        <a:xfrm>
          <a:off x="0" y="0"/>
          <a:ext cx="0" cy="0"/>
          <a:chOff x="0" y="0"/>
          <a:chExt cx="0" cy="0"/>
        </a:xfrm>
      </p:grpSpPr>
      <p:sp>
        <p:nvSpPr>
          <p:cNvPr id="2" name="PlaceHolder 1"/>
          <p:cNvSpPr>
            <a:spLocks noGrp="1"/>
          </p:cNvSpPr>
          <p:nvPr>
            <p:ph type="ftr" idx="6"/>
          </p:nvPr>
        </p:nvSpPr>
        <p:spPr/>
        <p:txBody>
          <a:bodyPr/>
          <a:lstStyle/>
          <a:p>
            <a:r>
              <a:t>Footer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Nur Titel">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lstStyle/>
          <a:p>
            <a:r>
              <a:t>Footer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lstStyle/>
          <a:p>
            <a:r>
              <a:t>Footer</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wmf"/></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theme" Target="../theme/theme10.xml"/><Relationship Id="rId1" Type="http://schemas.openxmlformats.org/officeDocument/2006/relationships/slideLayout" Target="../slideLayouts/slideLayout10.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theme" Target="../theme/theme11.xml"/><Relationship Id="rId1" Type="http://schemas.openxmlformats.org/officeDocument/2006/relationships/slideLayout" Target="../slideLayouts/slideLayout11.xml"/><Relationship Id="rId4" Type="http://schemas.openxmlformats.org/officeDocument/2006/relationships/image" Target="../media/image1.wmf"/></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2.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3.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4.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15.xml"/><Relationship Id="rId1" Type="http://schemas.openxmlformats.org/officeDocument/2006/relationships/slideLayout" Target="../slideLayouts/slideLayout15.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16.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17.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8.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feld 13" hidden="1"/>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31C3B6AA-C377-471D-9212-EC79C955AEAB}"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6" name="PlaceHolder 1"/>
          <p:cNvSpPr>
            <a:spLocks noGrp="1"/>
          </p:cNvSpPr>
          <p:nvPr>
            <p:ph type="title"/>
          </p:nvPr>
        </p:nvSpPr>
        <p:spPr>
          <a:xfrm>
            <a:off x="407880" y="349560"/>
            <a:ext cx="11375640" cy="1854720"/>
          </a:xfrm>
          <a:prstGeom prst="rect">
            <a:avLst/>
          </a:prstGeom>
          <a:noFill/>
          <a:ln w="0">
            <a:noFill/>
          </a:ln>
        </p:spPr>
        <p:txBody>
          <a:bodyPr lIns="0" tIns="0" rIns="0" bIns="0" anchor="t">
            <a:noAutofit/>
          </a:bodyPr>
          <a:lstStyle/>
          <a:p>
            <a:pPr indent="0" defTabSz="914400">
              <a:lnSpc>
                <a:spcPct val="100000"/>
              </a:lnSpc>
              <a:buNone/>
            </a:pPr>
            <a:r>
              <a:rPr lang="en-US" sz="6000" b="1" strike="noStrike" spc="-1">
                <a:solidFill>
                  <a:schemeClr val="accent1"/>
                </a:solidFill>
                <a:latin typeface="Arial"/>
              </a:rPr>
              <a:t>Click to edit Master title style</a:t>
            </a:r>
            <a:endParaRPr lang="en-US" sz="6000" b="0" strike="noStrike" spc="-1">
              <a:solidFill>
                <a:schemeClr val="dk1"/>
              </a:solidFill>
              <a:latin typeface="Arial"/>
            </a:endParaRPr>
          </a:p>
        </p:txBody>
      </p:sp>
      <p:sp>
        <p:nvSpPr>
          <p:cNvPr id="2" name="PlaceHolder 2"/>
          <p:cNvSpPr>
            <a:spLocks noGrp="1"/>
          </p:cNvSpPr>
          <p:nvPr>
            <p:ph type="body"/>
          </p:nvPr>
        </p:nvSpPr>
        <p:spPr>
          <a:xfrm>
            <a:off x="414360" y="4096800"/>
            <a:ext cx="11369160" cy="69984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0" strike="noStrike" spc="-1">
                <a:solidFill>
                  <a:schemeClr val="dk1"/>
                </a:solidFill>
                <a:latin typeface="Arial"/>
              </a:rPr>
              <a:t>Edit Master text styles</a:t>
            </a:r>
          </a:p>
        </p:txBody>
      </p:sp>
      <p:pic>
        <p:nvPicPr>
          <p:cNvPr id="3" name="Grafik 8"/>
          <p:cNvPicPr/>
          <p:nvPr/>
        </p:nvPicPr>
        <p:blipFill>
          <a:blip r:embed="rId3"/>
          <a:stretch/>
        </p:blipFill>
        <p:spPr>
          <a:xfrm>
            <a:off x="10833120" y="5670000"/>
            <a:ext cx="793440" cy="793800"/>
          </a:xfrm>
          <a:prstGeom prst="rect">
            <a:avLst/>
          </a:prstGeom>
          <a:ln w="0">
            <a:noFill/>
          </a:ln>
        </p:spPr>
      </p:pic>
      <p:pic>
        <p:nvPicPr>
          <p:cNvPr id="4" name="Grafik 6"/>
          <p:cNvPicPr/>
          <p:nvPr/>
        </p:nvPicPr>
        <p:blipFill>
          <a:blip r:embed="rId4"/>
          <a:stretch/>
        </p:blipFill>
        <p:spPr>
          <a:xfrm>
            <a:off x="407520" y="6261840"/>
            <a:ext cx="2168280" cy="1602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 name="Textfeld 13" hidden="1"/>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3AEFD27C-2C53-4764-BCE1-4AA6A1BA41A2}" type="slidenum">
              <a:rPr lang="en-US" sz="1000" b="1" strike="noStrike" spc="-1">
                <a:solidFill>
                  <a:schemeClr val="dk1"/>
                </a:solidFill>
                <a:latin typeface="Arial"/>
              </a:rPr>
              <a:t>‹#›</a:t>
            </a:fld>
            <a:endParaRPr lang="en-US" sz="1000" b="0" strike="noStrike" spc="-1">
              <a:solidFill>
                <a:srgbClr val="000000"/>
              </a:solidFill>
              <a:latin typeface="Calibri"/>
            </a:endParaRPr>
          </a:p>
        </p:txBody>
      </p:sp>
      <p:pic>
        <p:nvPicPr>
          <p:cNvPr id="55" name="Grafik 3"/>
          <p:cNvPicPr/>
          <p:nvPr/>
        </p:nvPicPr>
        <p:blipFill>
          <a:blip r:embed="rId3"/>
          <a:stretch/>
        </p:blipFill>
        <p:spPr>
          <a:xfrm>
            <a:off x="408600" y="4587120"/>
            <a:ext cx="598320" cy="184680"/>
          </a:xfrm>
          <a:prstGeom prst="rect">
            <a:avLst/>
          </a:prstGeom>
          <a:ln w="0">
            <a:noFill/>
          </a:ln>
        </p:spPr>
      </p:pic>
      <p:sp>
        <p:nvSpPr>
          <p:cNvPr id="56" name="Rechteck 4"/>
          <p:cNvSpPr/>
          <p:nvPr/>
        </p:nvSpPr>
        <p:spPr>
          <a:xfrm>
            <a:off x="395280" y="3980160"/>
            <a:ext cx="4571640" cy="372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457200">
              <a:lnSpc>
                <a:spcPct val="110000"/>
              </a:lnSpc>
            </a:pPr>
            <a:r>
              <a:rPr lang="de-DE" sz="1800" b="1" strike="noStrike" spc="-1">
                <a:solidFill>
                  <a:schemeClr val="dk1"/>
                </a:solidFill>
                <a:latin typeface="Arial"/>
              </a:rPr>
              <a:t>Contact</a:t>
            </a:r>
            <a:endParaRPr lang="en-US" sz="1800" b="0" strike="noStrike" spc="-1">
              <a:solidFill>
                <a:srgbClr val="000000"/>
              </a:solidFill>
              <a:latin typeface="Calibri"/>
            </a:endParaRPr>
          </a:p>
        </p:txBody>
      </p:sp>
      <p:sp>
        <p:nvSpPr>
          <p:cNvPr id="57" name="Rechteck 5"/>
          <p:cNvSpPr/>
          <p:nvPr/>
        </p:nvSpPr>
        <p:spPr>
          <a:xfrm>
            <a:off x="395280" y="4516560"/>
            <a:ext cx="2700360" cy="1899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defTabSz="457200">
              <a:lnSpc>
                <a:spcPct val="120000"/>
              </a:lnSpc>
              <a:tabLst>
                <a:tab pos="716040" algn="l"/>
              </a:tabLst>
            </a:pPr>
            <a:r>
              <a:rPr lang="de-DE" sz="1800" b="0" strike="noStrike" spc="-1">
                <a:solidFill>
                  <a:schemeClr val="dk1"/>
                </a:solidFill>
                <a:latin typeface="Arial"/>
              </a:rPr>
              <a:t>	Deutsches </a:t>
            </a:r>
            <a:endParaRPr lang="en-US" sz="1800" b="0" strike="noStrike" spc="-1">
              <a:solidFill>
                <a:srgbClr val="000000"/>
              </a:solidFill>
              <a:latin typeface="Calibri"/>
            </a:endParaRPr>
          </a:p>
          <a:p>
            <a:pPr defTabSz="457200">
              <a:lnSpc>
                <a:spcPct val="120000"/>
              </a:lnSpc>
              <a:tabLst>
                <a:tab pos="716040" algn="l"/>
              </a:tabLst>
            </a:pPr>
            <a:r>
              <a:rPr lang="de-DE" sz="1800" b="0" strike="noStrike" spc="-1">
                <a:solidFill>
                  <a:schemeClr val="dk1"/>
                </a:solidFill>
                <a:latin typeface="Arial"/>
              </a:rPr>
              <a:t>Elektronen-Synchrotron</a:t>
            </a:r>
            <a:endParaRPr lang="en-US" sz="1800" b="0" strike="noStrike" spc="-1">
              <a:solidFill>
                <a:srgbClr val="000000"/>
              </a:solidFill>
              <a:latin typeface="Calibri"/>
            </a:endParaRPr>
          </a:p>
          <a:p>
            <a:pPr defTabSz="457200">
              <a:lnSpc>
                <a:spcPct val="120000"/>
              </a:lnSpc>
              <a:tabLst>
                <a:tab pos="716040" algn="l"/>
              </a:tabLst>
            </a:pPr>
            <a:endParaRPr lang="en-US" sz="1800" b="0" strike="noStrike" spc="-1">
              <a:solidFill>
                <a:srgbClr val="000000"/>
              </a:solidFill>
              <a:latin typeface="Calibri"/>
            </a:endParaRPr>
          </a:p>
          <a:p>
            <a:pPr defTabSz="457200">
              <a:lnSpc>
                <a:spcPct val="120000"/>
              </a:lnSpc>
              <a:tabLst>
                <a:tab pos="716040" algn="l"/>
              </a:tabLst>
            </a:pPr>
            <a:r>
              <a:rPr lang="de-DE" sz="1800" b="0" strike="noStrike" spc="-1">
                <a:solidFill>
                  <a:schemeClr val="dk1"/>
                </a:solidFill>
                <a:latin typeface="Arial"/>
              </a:rPr>
              <a:t>www.desy.de</a:t>
            </a:r>
            <a:endParaRPr lang="en-US" sz="1800" b="0" strike="noStrike" spc="-1">
              <a:solidFill>
                <a:srgbClr val="000000"/>
              </a:solidFill>
              <a:latin typeface="Calibri"/>
            </a:endParaRPr>
          </a:p>
        </p:txBody>
      </p:sp>
      <p:sp>
        <p:nvSpPr>
          <p:cNvPr id="58" name="PlaceHolder 1"/>
          <p:cNvSpPr>
            <a:spLocks noGrp="1"/>
          </p:cNvSpPr>
          <p:nvPr>
            <p:ph type="body"/>
          </p:nvPr>
        </p:nvSpPr>
        <p:spPr>
          <a:xfrm>
            <a:off x="3600000" y="4516560"/>
            <a:ext cx="5148360" cy="1899720"/>
          </a:xfrm>
          <a:prstGeom prst="rect">
            <a:avLst/>
          </a:prstGeom>
          <a:noFill/>
          <a:ln w="0">
            <a:noFill/>
          </a:ln>
        </p:spPr>
        <p:txBody>
          <a:bodyPr lIns="0" tIns="0" rIns="0" bIns="0" anchor="t">
            <a:noAutofit/>
          </a:bodyPr>
          <a:lstStyle/>
          <a:p>
            <a:pPr indent="0" defTabSz="914400">
              <a:lnSpc>
                <a:spcPct val="120000"/>
              </a:lnSpc>
              <a:buNone/>
              <a:tabLst>
                <a:tab pos="0" algn="l"/>
              </a:tabLst>
            </a:pPr>
            <a:r>
              <a:rPr lang="en-US" sz="1800" b="0" strike="noStrike" spc="-1">
                <a:solidFill>
                  <a:schemeClr val="dk1"/>
                </a:solidFill>
                <a:latin typeface="Arial"/>
              </a:rPr>
              <a:t>Edit Master text styles</a:t>
            </a:r>
          </a:p>
        </p:txBody>
      </p:sp>
    </p:spTree>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 name="Textfeld 13" hidden="1"/>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FD1FBB8F-F7EA-467A-BB6B-7C9579A75DE7}"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60" name="PlaceHolder 1"/>
          <p:cNvSpPr>
            <a:spLocks noGrp="1"/>
          </p:cNvSpPr>
          <p:nvPr>
            <p:ph type="body"/>
          </p:nvPr>
        </p:nvSpPr>
        <p:spPr>
          <a:xfrm>
            <a:off x="0" y="0"/>
            <a:ext cx="12191760" cy="3428640"/>
          </a:xfrm>
          <a:prstGeom prst="rect">
            <a:avLst/>
          </a:prstGeom>
          <a:solidFill>
            <a:schemeClr val="dk2"/>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61" name="PlaceHolder 2"/>
          <p:cNvSpPr>
            <a:spLocks noGrp="1"/>
          </p:cNvSpPr>
          <p:nvPr>
            <p:ph type="title"/>
          </p:nvPr>
        </p:nvSpPr>
        <p:spPr>
          <a:xfrm>
            <a:off x="407880" y="349560"/>
            <a:ext cx="11375640" cy="1099440"/>
          </a:xfrm>
          <a:prstGeom prst="rect">
            <a:avLst/>
          </a:prstGeom>
          <a:noFill/>
          <a:ln w="0">
            <a:noFill/>
          </a:ln>
        </p:spPr>
        <p:txBody>
          <a:bodyPr lIns="0" tIns="0" rIns="0" bIns="0" anchor="t">
            <a:noAutofit/>
          </a:bodyPr>
          <a:lstStyle/>
          <a:p>
            <a:pPr indent="0" defTabSz="914400">
              <a:lnSpc>
                <a:spcPct val="100000"/>
              </a:lnSpc>
              <a:buNone/>
            </a:pPr>
            <a:r>
              <a:rPr lang="en-US" sz="6000" b="1" strike="noStrike" spc="-1">
                <a:solidFill>
                  <a:schemeClr val="lt1"/>
                </a:solidFill>
                <a:latin typeface="Arial"/>
              </a:rPr>
              <a:t>Click to edit Master title style</a:t>
            </a:r>
            <a:endParaRPr lang="en-US" sz="6000" b="0" strike="noStrike" spc="-1">
              <a:solidFill>
                <a:schemeClr val="dk1"/>
              </a:solidFill>
              <a:latin typeface="Arial"/>
            </a:endParaRPr>
          </a:p>
        </p:txBody>
      </p:sp>
      <p:sp>
        <p:nvSpPr>
          <p:cNvPr id="62" name="PlaceHolder 3"/>
          <p:cNvSpPr>
            <a:spLocks noGrp="1"/>
          </p:cNvSpPr>
          <p:nvPr>
            <p:ph type="body"/>
          </p:nvPr>
        </p:nvSpPr>
        <p:spPr>
          <a:xfrm>
            <a:off x="414360" y="4096800"/>
            <a:ext cx="11369160" cy="69984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0" strike="noStrike" spc="-1">
                <a:solidFill>
                  <a:schemeClr val="dk1"/>
                </a:solidFill>
                <a:latin typeface="Arial"/>
              </a:rPr>
              <a:t>Edit Master text styles</a:t>
            </a:r>
          </a:p>
        </p:txBody>
      </p:sp>
      <p:pic>
        <p:nvPicPr>
          <p:cNvPr id="63" name="Grafik 7"/>
          <p:cNvPicPr/>
          <p:nvPr/>
        </p:nvPicPr>
        <p:blipFill>
          <a:blip r:embed="rId3"/>
          <a:stretch/>
        </p:blipFill>
        <p:spPr>
          <a:xfrm>
            <a:off x="407520" y="6261840"/>
            <a:ext cx="2168280" cy="160200"/>
          </a:xfrm>
          <a:prstGeom prst="rect">
            <a:avLst/>
          </a:prstGeom>
          <a:ln w="0">
            <a:noFill/>
          </a:ln>
        </p:spPr>
      </p:pic>
      <p:pic>
        <p:nvPicPr>
          <p:cNvPr id="64" name="Grafik 9"/>
          <p:cNvPicPr/>
          <p:nvPr/>
        </p:nvPicPr>
        <p:blipFill>
          <a:blip r:embed="rId4"/>
          <a:stretch/>
        </p:blipFill>
        <p:spPr>
          <a:xfrm>
            <a:off x="10833120" y="5670000"/>
            <a:ext cx="793440" cy="79380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5" name="Textfeld 13" hidden="1"/>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B15253DF-3385-4E58-9DA5-0E3A03F784C7}"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66" name="PlaceHolder 1"/>
          <p:cNvSpPr>
            <a:spLocks noGrp="1"/>
          </p:cNvSpPr>
          <p:nvPr>
            <p:ph type="title"/>
          </p:nvPr>
        </p:nvSpPr>
        <p:spPr>
          <a:xfrm>
            <a:off x="407880" y="349560"/>
            <a:ext cx="11375640" cy="3510720"/>
          </a:xfrm>
          <a:prstGeom prst="rect">
            <a:avLst/>
          </a:prstGeom>
          <a:noFill/>
          <a:ln w="0">
            <a:noFill/>
          </a:ln>
        </p:spPr>
        <p:txBody>
          <a:bodyPr lIns="0" tIns="0" rIns="0" bIns="0" anchor="t">
            <a:noAutofit/>
          </a:bodyPr>
          <a:lstStyle/>
          <a:p>
            <a:pPr indent="0" defTabSz="914400">
              <a:lnSpc>
                <a:spcPct val="100000"/>
              </a:lnSpc>
              <a:buNone/>
            </a:pPr>
            <a:r>
              <a:rPr lang="en-US" sz="6000" b="1" strike="noStrike" spc="-1">
                <a:solidFill>
                  <a:schemeClr val="lt1"/>
                </a:solidFill>
                <a:latin typeface="Arial"/>
              </a:rPr>
              <a:t>Click to edit Master title style</a:t>
            </a:r>
            <a:endParaRPr lang="en-US" sz="60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 name="Textfeld 13" hidden="1"/>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2770DF9C-841A-4FCE-9E30-ACA7101B85EB}"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68" name="PlaceHolder 1"/>
          <p:cNvSpPr>
            <a:spLocks noGrp="1"/>
          </p:cNvSpPr>
          <p:nvPr>
            <p:ph type="title"/>
          </p:nvPr>
        </p:nvSpPr>
        <p:spPr>
          <a:xfrm>
            <a:off x="407880" y="349560"/>
            <a:ext cx="11375640" cy="3510720"/>
          </a:xfrm>
          <a:prstGeom prst="rect">
            <a:avLst/>
          </a:prstGeom>
          <a:noFill/>
          <a:ln w="0">
            <a:noFill/>
          </a:ln>
        </p:spPr>
        <p:txBody>
          <a:bodyPr lIns="0" tIns="0" rIns="0" bIns="0" anchor="t">
            <a:noAutofit/>
          </a:bodyPr>
          <a:lstStyle/>
          <a:p>
            <a:pPr indent="0" defTabSz="914400">
              <a:lnSpc>
                <a:spcPct val="100000"/>
              </a:lnSpc>
              <a:buNone/>
            </a:pPr>
            <a:r>
              <a:rPr lang="en-US" sz="6000" b="1" strike="noStrike" spc="-1">
                <a:solidFill>
                  <a:schemeClr val="accent1"/>
                </a:solidFill>
                <a:latin typeface="Arial"/>
              </a:rPr>
              <a:t>Click to edit Master title style</a:t>
            </a:r>
            <a:endParaRPr lang="en-US" sz="60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7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8D9B5E0B-46D3-44A6-99E1-DB37BED41EC2}"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70"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71" name="PlaceHolder 2"/>
          <p:cNvSpPr>
            <a:spLocks noGrp="1"/>
          </p:cNvSpPr>
          <p:nvPr>
            <p:ph type="body"/>
          </p:nvPr>
        </p:nvSpPr>
        <p:spPr>
          <a:xfrm>
            <a:off x="407880" y="1406520"/>
            <a:ext cx="1137564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72" name="PlaceHolder 3"/>
          <p:cNvSpPr>
            <a:spLocks noGrp="1"/>
          </p:cNvSpPr>
          <p:nvPr>
            <p:ph type="ftr" idx="9"/>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73" name="PlaceHolder 4"/>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7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0A7A5A98-710E-4EBC-98DA-1BCD5A532B6D}"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75"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rgbClr val="322782"/>
                </a:solidFill>
                <a:latin typeface="Arial"/>
              </a:rPr>
              <a:t>Click to edit Master title style</a:t>
            </a:r>
            <a:endParaRPr lang="en-US" sz="3000" b="0" strike="noStrike" spc="-1">
              <a:solidFill>
                <a:schemeClr val="dk1"/>
              </a:solidFill>
              <a:latin typeface="Arial"/>
            </a:endParaRPr>
          </a:p>
        </p:txBody>
      </p:sp>
      <p:sp>
        <p:nvSpPr>
          <p:cNvPr id="76" name="PlaceHolder 2"/>
          <p:cNvSpPr>
            <a:spLocks noGrp="1"/>
          </p:cNvSpPr>
          <p:nvPr>
            <p:ph type="body"/>
          </p:nvPr>
        </p:nvSpPr>
        <p:spPr>
          <a:xfrm>
            <a:off x="407880" y="1406520"/>
            <a:ext cx="561636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77" name="PlaceHolder 3"/>
          <p:cNvSpPr>
            <a:spLocks noGrp="1"/>
          </p:cNvSpPr>
          <p:nvPr>
            <p:ph type="ftr" idx="10"/>
          </p:nvPr>
        </p:nvSpPr>
        <p:spPr>
          <a:xfrm>
            <a:off x="97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78" name="PlaceHolder 4"/>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rgbClr val="E10014"/>
                </a:solidFill>
                <a:latin typeface="Arial"/>
              </a:rPr>
              <a:t>Edit Master text styles</a:t>
            </a:r>
            <a:endParaRPr lang="en-US" sz="1800" b="0" strike="noStrike" spc="-1">
              <a:solidFill>
                <a:schemeClr val="dk1"/>
              </a:solidFill>
              <a:latin typeface="Arial"/>
            </a:endParaRPr>
          </a:p>
        </p:txBody>
      </p:sp>
      <p:sp>
        <p:nvSpPr>
          <p:cNvPr id="79" name="PlaceHolder 5"/>
          <p:cNvSpPr>
            <a:spLocks noGrp="1"/>
          </p:cNvSpPr>
          <p:nvPr>
            <p:ph type="body"/>
          </p:nvPr>
        </p:nvSpPr>
        <p:spPr>
          <a:xfrm>
            <a:off x="6167520" y="1406520"/>
            <a:ext cx="561636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pic>
        <p:nvPicPr>
          <p:cNvPr id="80" name="Picture 8"/>
          <p:cNvPicPr/>
          <p:nvPr/>
        </p:nvPicPr>
        <p:blipFill>
          <a:blip r:embed="rId3"/>
          <a:srcRect l="13480" t="2856" r="13480" b="38379"/>
          <a:stretch/>
        </p:blipFill>
        <p:spPr>
          <a:xfrm>
            <a:off x="407520" y="6302880"/>
            <a:ext cx="431640" cy="46764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EFBD2FE7-0C43-49CB-879C-1C2A781C8998}"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82"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83" name="PlaceHolder 2"/>
          <p:cNvSpPr>
            <a:spLocks noGrp="1"/>
          </p:cNvSpPr>
          <p:nvPr>
            <p:ph type="body"/>
          </p:nvPr>
        </p:nvSpPr>
        <p:spPr>
          <a:xfrm>
            <a:off x="407880" y="1406520"/>
            <a:ext cx="370800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84" name="PlaceHolder 3"/>
          <p:cNvSpPr>
            <a:spLocks noGrp="1"/>
          </p:cNvSpPr>
          <p:nvPr>
            <p:ph type="ftr" idx="11"/>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85" name="PlaceHolder 4"/>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86" name="PlaceHolder 5"/>
          <p:cNvSpPr>
            <a:spLocks noGrp="1"/>
          </p:cNvSpPr>
          <p:nvPr>
            <p:ph type="body"/>
          </p:nvPr>
        </p:nvSpPr>
        <p:spPr>
          <a:xfrm>
            <a:off x="4259160" y="1406520"/>
            <a:ext cx="367308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87" name="PlaceHolder 6"/>
          <p:cNvSpPr>
            <a:spLocks noGrp="1"/>
          </p:cNvSpPr>
          <p:nvPr>
            <p:ph type="body"/>
          </p:nvPr>
        </p:nvSpPr>
        <p:spPr>
          <a:xfrm>
            <a:off x="8075520" y="1406520"/>
            <a:ext cx="3708000" cy="500976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Tree>
  </p:cSld>
  <p:clrMap bg1="lt1" tx1="dk1" bg2="lt2" tx2="dk2" accent1="accent1" accent2="accent2" accent3="accent3" accent4="accent4" accent5="accent5" accent6="accent6" hlink="hlink" folHlink="folHlink"/>
  <p:sldLayoutIdLst>
    <p:sldLayoutId id="214748367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C11AAFD6-A852-49E8-8680-3492259C0A2A}"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89"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90" name="PlaceHolder 2"/>
          <p:cNvSpPr>
            <a:spLocks noGrp="1"/>
          </p:cNvSpPr>
          <p:nvPr>
            <p:ph type="ftr" idx="12"/>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91"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92" name="PlaceHolder 4"/>
          <p:cNvSpPr>
            <a:spLocks noGrp="1"/>
          </p:cNvSpPr>
          <p:nvPr>
            <p:ph type="body"/>
          </p:nvPr>
        </p:nvSpPr>
        <p:spPr>
          <a:xfrm>
            <a:off x="407880" y="1406520"/>
            <a:ext cx="5616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93" name="PlaceHolder 5"/>
          <p:cNvSpPr>
            <a:spLocks noGrp="1"/>
          </p:cNvSpPr>
          <p:nvPr>
            <p:ph type="body"/>
          </p:nvPr>
        </p:nvSpPr>
        <p:spPr>
          <a:xfrm>
            <a:off x="407880" y="3963600"/>
            <a:ext cx="5616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94" name="PlaceHolder 6"/>
          <p:cNvSpPr>
            <a:spLocks noGrp="1"/>
          </p:cNvSpPr>
          <p:nvPr>
            <p:ph type="body"/>
          </p:nvPr>
        </p:nvSpPr>
        <p:spPr>
          <a:xfrm>
            <a:off x="6167520" y="1449360"/>
            <a:ext cx="5616360" cy="2410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95" name="PlaceHolder 7"/>
          <p:cNvSpPr>
            <a:spLocks noGrp="1"/>
          </p:cNvSpPr>
          <p:nvPr>
            <p:ph type="body"/>
          </p:nvPr>
        </p:nvSpPr>
        <p:spPr>
          <a:xfrm>
            <a:off x="6167520" y="4005360"/>
            <a:ext cx="5616360" cy="241236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8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6"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9E441A2A-596B-472E-BE23-FD47F03DC3E9}"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97"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98" name="PlaceHolder 2"/>
          <p:cNvSpPr>
            <a:spLocks noGrp="1"/>
          </p:cNvSpPr>
          <p:nvPr>
            <p:ph type="ftr" idx="13"/>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99"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100" name="PlaceHolder 4"/>
          <p:cNvSpPr>
            <a:spLocks noGrp="1"/>
          </p:cNvSpPr>
          <p:nvPr>
            <p:ph type="body"/>
          </p:nvPr>
        </p:nvSpPr>
        <p:spPr>
          <a:xfrm>
            <a:off x="407880" y="1406520"/>
            <a:ext cx="5616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01" name="PlaceHolder 5"/>
          <p:cNvSpPr>
            <a:spLocks noGrp="1"/>
          </p:cNvSpPr>
          <p:nvPr>
            <p:ph type="body"/>
          </p:nvPr>
        </p:nvSpPr>
        <p:spPr>
          <a:xfrm>
            <a:off x="407880" y="3963600"/>
            <a:ext cx="5616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02" name="PlaceHolder 6"/>
          <p:cNvSpPr>
            <a:spLocks noGrp="1"/>
          </p:cNvSpPr>
          <p:nvPr>
            <p:ph type="body"/>
          </p:nvPr>
        </p:nvSpPr>
        <p:spPr>
          <a:xfrm>
            <a:off x="6167520" y="1449360"/>
            <a:ext cx="5616360" cy="2410920"/>
          </a:xfrm>
          <a:prstGeom prst="rect">
            <a:avLst/>
          </a:prstGeom>
          <a:solidFill>
            <a:schemeClr val="lt1">
              <a:lumMod val="95000"/>
            </a:schemeClr>
          </a:solidFill>
          <a:ln w="0">
            <a:noFill/>
          </a:ln>
        </p:spPr>
        <p:txBody>
          <a:bodyPr lIns="72000" tIns="36000" rIns="72000" bIns="36000" anchor="t">
            <a:noAutofit/>
          </a:bodyPr>
          <a:lstStyle/>
          <a:p>
            <a:pPr indent="0" defTabSz="914400">
              <a:lnSpc>
                <a:spcPct val="110000"/>
              </a:lnSpc>
              <a:spcAft>
                <a:spcPts val="1199"/>
              </a:spcAft>
              <a:buNone/>
              <a:tabLst>
                <a:tab pos="0" algn="l"/>
              </a:tabLst>
            </a:pPr>
            <a:r>
              <a:rPr lang="de-DE" sz="1800" b="0" strike="noStrike" spc="-1">
                <a:solidFill>
                  <a:schemeClr val="dk1"/>
                </a:solidFill>
                <a:latin typeface="Arial"/>
              </a:rPr>
              <a:t>Object </a:t>
            </a:r>
            <a:endParaRPr lang="en-US" sz="1800" b="0" strike="noStrike" spc="-1">
              <a:solidFill>
                <a:schemeClr val="dk1"/>
              </a:solidFill>
              <a:latin typeface="Arial"/>
            </a:endParaRPr>
          </a:p>
        </p:txBody>
      </p:sp>
      <p:sp>
        <p:nvSpPr>
          <p:cNvPr id="103" name="PlaceHolder 7"/>
          <p:cNvSpPr>
            <a:spLocks noGrp="1"/>
          </p:cNvSpPr>
          <p:nvPr>
            <p:ph type="body"/>
          </p:nvPr>
        </p:nvSpPr>
        <p:spPr>
          <a:xfrm>
            <a:off x="6167520" y="4005360"/>
            <a:ext cx="5616360" cy="2410920"/>
          </a:xfrm>
          <a:prstGeom prst="rect">
            <a:avLst/>
          </a:prstGeom>
          <a:solidFill>
            <a:schemeClr val="lt1">
              <a:lumMod val="95000"/>
            </a:schemeClr>
          </a:solidFill>
          <a:ln w="0">
            <a:noFill/>
          </a:ln>
        </p:spPr>
        <p:txBody>
          <a:bodyPr lIns="72000" tIns="36000" rIns="72000" bIns="36000" anchor="t">
            <a:noAutofit/>
          </a:bodyPr>
          <a:lstStyle/>
          <a:p>
            <a:pPr indent="0" defTabSz="914400">
              <a:lnSpc>
                <a:spcPct val="110000"/>
              </a:lnSpc>
              <a:spcAft>
                <a:spcPts val="1199"/>
              </a:spcAft>
              <a:buNone/>
              <a:tabLst>
                <a:tab pos="0" algn="l"/>
              </a:tabLst>
            </a:pPr>
            <a:r>
              <a:rPr lang="de-DE" sz="1800" b="0" strike="noStrike" spc="-1">
                <a:solidFill>
                  <a:schemeClr val="dk1"/>
                </a:solidFill>
                <a:latin typeface="Arial"/>
              </a:rPr>
              <a:t>Object </a:t>
            </a:r>
            <a:endParaRPr lang="en-US" sz="18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8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ED045B19-FD8F-4DB5-A709-1116BCCD3739}"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6"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7" name="PlaceHolder 2"/>
          <p:cNvSpPr>
            <a:spLocks noGrp="1"/>
          </p:cNvSpPr>
          <p:nvPr>
            <p:ph type="ftr" idx="1"/>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8"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9" name="PlaceHolder 4"/>
          <p:cNvSpPr>
            <a:spLocks noGrp="1"/>
          </p:cNvSpPr>
          <p:nvPr>
            <p:ph type="body"/>
          </p:nvPr>
        </p:nvSpPr>
        <p:spPr>
          <a:xfrm>
            <a:off x="407880" y="1406520"/>
            <a:ext cx="7524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0" name="PlaceHolder 5"/>
          <p:cNvSpPr>
            <a:spLocks noGrp="1"/>
          </p:cNvSpPr>
          <p:nvPr>
            <p:ph type="body"/>
          </p:nvPr>
        </p:nvSpPr>
        <p:spPr>
          <a:xfrm>
            <a:off x="407880" y="3963600"/>
            <a:ext cx="7524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1" name="PlaceHolder 6"/>
          <p:cNvSpPr>
            <a:spLocks noGrp="1"/>
          </p:cNvSpPr>
          <p:nvPr>
            <p:ph type="body"/>
          </p:nvPr>
        </p:nvSpPr>
        <p:spPr>
          <a:xfrm>
            <a:off x="8075520" y="1449360"/>
            <a:ext cx="3708000" cy="2410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12" name="PlaceHolder 7"/>
          <p:cNvSpPr>
            <a:spLocks noGrp="1"/>
          </p:cNvSpPr>
          <p:nvPr>
            <p:ph type="body"/>
          </p:nvPr>
        </p:nvSpPr>
        <p:spPr>
          <a:xfrm>
            <a:off x="8075520" y="4005360"/>
            <a:ext cx="3708000" cy="241236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75ED26E8-1B2A-4D5C-963F-5FD7B05A1C7D}"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14"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15" name="PlaceHolder 2"/>
          <p:cNvSpPr>
            <a:spLocks noGrp="1"/>
          </p:cNvSpPr>
          <p:nvPr>
            <p:ph type="ftr" idx="2"/>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16"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17" name="PlaceHolder 4"/>
          <p:cNvSpPr>
            <a:spLocks noGrp="1"/>
          </p:cNvSpPr>
          <p:nvPr>
            <p:ph type="body"/>
          </p:nvPr>
        </p:nvSpPr>
        <p:spPr>
          <a:xfrm>
            <a:off x="407880" y="1406520"/>
            <a:ext cx="7524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8" name="PlaceHolder 5"/>
          <p:cNvSpPr>
            <a:spLocks noGrp="1"/>
          </p:cNvSpPr>
          <p:nvPr>
            <p:ph type="body"/>
          </p:nvPr>
        </p:nvSpPr>
        <p:spPr>
          <a:xfrm>
            <a:off x="407880" y="3963600"/>
            <a:ext cx="752436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19" name="PlaceHolder 6"/>
          <p:cNvSpPr>
            <a:spLocks noGrp="1"/>
          </p:cNvSpPr>
          <p:nvPr>
            <p:ph type="body"/>
          </p:nvPr>
        </p:nvSpPr>
        <p:spPr>
          <a:xfrm>
            <a:off x="8075520" y="1449360"/>
            <a:ext cx="3708000" cy="2410920"/>
          </a:xfrm>
          <a:prstGeom prst="rect">
            <a:avLst/>
          </a:prstGeom>
          <a:solidFill>
            <a:schemeClr val="lt1">
              <a:lumMod val="95000"/>
            </a:schemeClr>
          </a:solidFill>
          <a:ln w="0">
            <a:noFill/>
          </a:ln>
        </p:spPr>
        <p:txBody>
          <a:bodyPr lIns="72000" tIns="36000" rIns="72000" bIns="36000" anchor="t">
            <a:noAutofit/>
          </a:bodyPr>
          <a:lstStyle/>
          <a:p>
            <a:pPr indent="0" defTabSz="914400">
              <a:lnSpc>
                <a:spcPct val="110000"/>
              </a:lnSpc>
              <a:spcAft>
                <a:spcPts val="1199"/>
              </a:spcAft>
              <a:buNone/>
              <a:tabLst>
                <a:tab pos="0" algn="l"/>
              </a:tabLst>
            </a:pPr>
            <a:r>
              <a:rPr lang="de-DE" sz="1800" b="0" strike="noStrike" spc="-1">
                <a:solidFill>
                  <a:schemeClr val="dk1"/>
                </a:solidFill>
                <a:latin typeface="Arial"/>
              </a:rPr>
              <a:t>Object </a:t>
            </a:r>
            <a:endParaRPr lang="en-US" sz="1800" b="0" strike="noStrike" spc="-1">
              <a:solidFill>
                <a:schemeClr val="dk1"/>
              </a:solidFill>
              <a:latin typeface="Arial"/>
            </a:endParaRPr>
          </a:p>
        </p:txBody>
      </p:sp>
      <p:sp>
        <p:nvSpPr>
          <p:cNvPr id="20" name="PlaceHolder 7"/>
          <p:cNvSpPr>
            <a:spLocks noGrp="1"/>
          </p:cNvSpPr>
          <p:nvPr>
            <p:ph type="body"/>
          </p:nvPr>
        </p:nvSpPr>
        <p:spPr>
          <a:xfrm>
            <a:off x="8075520" y="4005360"/>
            <a:ext cx="3708000" cy="2410920"/>
          </a:xfrm>
          <a:prstGeom prst="rect">
            <a:avLst/>
          </a:prstGeom>
          <a:solidFill>
            <a:schemeClr val="lt1">
              <a:lumMod val="95000"/>
            </a:schemeClr>
          </a:solidFill>
          <a:ln w="0">
            <a:noFill/>
          </a:ln>
        </p:spPr>
        <p:txBody>
          <a:bodyPr lIns="72000" tIns="36000" rIns="72000" bIns="36000" anchor="t">
            <a:noAutofit/>
          </a:bodyPr>
          <a:lstStyle/>
          <a:p>
            <a:pPr indent="0" defTabSz="914400">
              <a:lnSpc>
                <a:spcPct val="110000"/>
              </a:lnSpc>
              <a:spcAft>
                <a:spcPts val="1199"/>
              </a:spcAft>
              <a:buNone/>
              <a:tabLst>
                <a:tab pos="0" algn="l"/>
              </a:tabLst>
            </a:pPr>
            <a:r>
              <a:rPr lang="de-DE" sz="1800" b="0" strike="noStrike" spc="-1">
                <a:solidFill>
                  <a:schemeClr val="dk1"/>
                </a:solidFill>
                <a:latin typeface="Arial"/>
              </a:rPr>
              <a:t>Object </a:t>
            </a:r>
            <a:endParaRPr lang="en-US" sz="18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5AE87113-FE33-4EEC-9F11-662729D4EDEC}"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22"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23" name="PlaceHolder 2"/>
          <p:cNvSpPr>
            <a:spLocks noGrp="1"/>
          </p:cNvSpPr>
          <p:nvPr>
            <p:ph type="ftr" idx="3"/>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24"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25" name="PlaceHolder 4"/>
          <p:cNvSpPr>
            <a:spLocks noGrp="1"/>
          </p:cNvSpPr>
          <p:nvPr>
            <p:ph type="body"/>
          </p:nvPr>
        </p:nvSpPr>
        <p:spPr>
          <a:xfrm>
            <a:off x="407880" y="1406520"/>
            <a:ext cx="370800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26" name="PlaceHolder 5"/>
          <p:cNvSpPr>
            <a:spLocks noGrp="1"/>
          </p:cNvSpPr>
          <p:nvPr>
            <p:ph type="body"/>
          </p:nvPr>
        </p:nvSpPr>
        <p:spPr>
          <a:xfrm>
            <a:off x="407880" y="3963600"/>
            <a:ext cx="3708000" cy="2454120"/>
          </a:xfrm>
          <a:prstGeom prst="rect">
            <a:avLst/>
          </a:prstGeom>
          <a:noFill/>
          <a:ln w="0">
            <a:noFill/>
          </a:ln>
        </p:spPr>
        <p:txBody>
          <a:bodyPr lIns="0" tIns="0" rIns="0" bIns="0" anchor="t">
            <a:noAutofit/>
          </a:bodyPr>
          <a:lstStyle/>
          <a:p>
            <a:pPr marL="361800" indent="-361800" defTabSz="914400">
              <a:lnSpc>
                <a:spcPct val="110000"/>
              </a:lnSpc>
              <a:spcAft>
                <a:spcPts val="1199"/>
              </a:spcAft>
              <a:buClr>
                <a:srgbClr val="000000"/>
              </a:buClr>
              <a:buFont typeface="Arial"/>
              <a:buChar char="•"/>
              <a:tabLst>
                <a:tab pos="361800" algn="l"/>
              </a:tabLst>
            </a:pPr>
            <a:r>
              <a:rPr lang="en-US" sz="1800" b="0" strike="noStrike" spc="-1">
                <a:solidFill>
                  <a:schemeClr val="dk1"/>
                </a:solidFill>
                <a:latin typeface="Arial"/>
              </a:rPr>
              <a:t>Edit Master text styles</a:t>
            </a:r>
          </a:p>
        </p:txBody>
      </p:sp>
      <p:sp>
        <p:nvSpPr>
          <p:cNvPr id="27" name="PlaceHolder 6"/>
          <p:cNvSpPr>
            <a:spLocks noGrp="1"/>
          </p:cNvSpPr>
          <p:nvPr>
            <p:ph type="body"/>
          </p:nvPr>
        </p:nvSpPr>
        <p:spPr>
          <a:xfrm>
            <a:off x="4259160" y="1449360"/>
            <a:ext cx="3673080" cy="2410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28" name="PlaceHolder 7"/>
          <p:cNvSpPr>
            <a:spLocks noGrp="1"/>
          </p:cNvSpPr>
          <p:nvPr>
            <p:ph type="body"/>
          </p:nvPr>
        </p:nvSpPr>
        <p:spPr>
          <a:xfrm>
            <a:off x="4259160" y="4005360"/>
            <a:ext cx="3673080" cy="241236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29" name="PlaceHolder 8"/>
          <p:cNvSpPr>
            <a:spLocks noGrp="1"/>
          </p:cNvSpPr>
          <p:nvPr>
            <p:ph type="body"/>
          </p:nvPr>
        </p:nvSpPr>
        <p:spPr>
          <a:xfrm>
            <a:off x="8075520" y="1449360"/>
            <a:ext cx="3708000" cy="2410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30" name="PlaceHolder 9"/>
          <p:cNvSpPr>
            <a:spLocks noGrp="1"/>
          </p:cNvSpPr>
          <p:nvPr>
            <p:ph type="body"/>
          </p:nvPr>
        </p:nvSpPr>
        <p:spPr>
          <a:xfrm>
            <a:off x="8075520" y="4005360"/>
            <a:ext cx="3708000" cy="241236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7285F6BC-B743-45B7-86AE-D53321551965}"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32"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33" name="PlaceHolder 2"/>
          <p:cNvSpPr>
            <a:spLocks noGrp="1"/>
          </p:cNvSpPr>
          <p:nvPr>
            <p:ph type="ftr" idx="4"/>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34"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35" name="PlaceHolder 4"/>
          <p:cNvSpPr>
            <a:spLocks noGrp="1"/>
          </p:cNvSpPr>
          <p:nvPr>
            <p:ph type="body"/>
          </p:nvPr>
        </p:nvSpPr>
        <p:spPr>
          <a:xfrm>
            <a:off x="407880" y="1449360"/>
            <a:ext cx="11375640" cy="4966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B738CDD2-6E8E-438C-8B85-8DAA4D65676F}"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37"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38" name="PlaceHolder 2"/>
          <p:cNvSpPr>
            <a:spLocks noGrp="1"/>
          </p:cNvSpPr>
          <p:nvPr>
            <p:ph type="ftr" idx="5"/>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39"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40" name="PlaceHolder 4"/>
          <p:cNvSpPr>
            <a:spLocks noGrp="1"/>
          </p:cNvSpPr>
          <p:nvPr>
            <p:ph type="body"/>
          </p:nvPr>
        </p:nvSpPr>
        <p:spPr>
          <a:xfrm>
            <a:off x="407880" y="1449360"/>
            <a:ext cx="5616360" cy="4966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41" name="PlaceHolder 5"/>
          <p:cNvSpPr>
            <a:spLocks noGrp="1"/>
          </p:cNvSpPr>
          <p:nvPr>
            <p:ph type="body"/>
          </p:nvPr>
        </p:nvSpPr>
        <p:spPr>
          <a:xfrm>
            <a:off x="6167520" y="1449360"/>
            <a:ext cx="5616360" cy="4966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6044FFC0-83D7-4529-AF5A-53BB54AD0E6A}"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43"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44" name="PlaceHolder 2"/>
          <p:cNvSpPr>
            <a:spLocks noGrp="1"/>
          </p:cNvSpPr>
          <p:nvPr>
            <p:ph type="ftr" idx="6"/>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45"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
        <p:nvSpPr>
          <p:cNvPr id="46" name="PlaceHolder 4"/>
          <p:cNvSpPr>
            <a:spLocks noGrp="1"/>
          </p:cNvSpPr>
          <p:nvPr>
            <p:ph type="body"/>
          </p:nvPr>
        </p:nvSpPr>
        <p:spPr>
          <a:xfrm>
            <a:off x="407880" y="1449360"/>
            <a:ext cx="3708000" cy="4966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
        <p:nvSpPr>
          <p:cNvPr id="47" name="PlaceHolder 5"/>
          <p:cNvSpPr>
            <a:spLocks noGrp="1"/>
          </p:cNvSpPr>
          <p:nvPr>
            <p:ph type="body"/>
          </p:nvPr>
        </p:nvSpPr>
        <p:spPr>
          <a:xfrm>
            <a:off x="4259160" y="1449360"/>
            <a:ext cx="7524360" cy="4966920"/>
          </a:xfrm>
          <a:prstGeom prst="rect">
            <a:avLst/>
          </a:prstGeom>
          <a:solidFill>
            <a:schemeClr val="lt1">
              <a:lumMod val="95000"/>
            </a:schemeClr>
          </a:solidFill>
          <a:ln w="0">
            <a:noFill/>
          </a:ln>
        </p:spPr>
        <p:txBody>
          <a:bodyPr lIns="90000" tIns="45000" rIns="90000" bIns="45000" anchor="ctr">
            <a:noAutofit/>
          </a:bodyPr>
          <a:lstStyle/>
          <a:p>
            <a:pPr indent="0" algn="ctr" defTabSz="457200">
              <a:lnSpc>
                <a:spcPct val="100000"/>
              </a:lnSpc>
              <a:buNone/>
              <a:tabLst>
                <a:tab pos="0" algn="l"/>
              </a:tabLst>
            </a:pPr>
            <a:r>
              <a:rPr lang="en-US" sz="1800" b="0" strike="noStrike" spc="-1">
                <a:solidFill>
                  <a:schemeClr val="dk1"/>
                </a:solidFill>
                <a:latin typeface="Arial"/>
              </a:rPr>
              <a:t>Click icon to add picture</a:t>
            </a: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84780BF8-4809-4F21-A558-0C742329C686}"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49"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a:solidFill>
                  <a:schemeClr val="accent1"/>
                </a:solidFill>
                <a:latin typeface="Arial"/>
              </a:rPr>
              <a:t>Click to edit Master title style</a:t>
            </a:r>
            <a:endParaRPr lang="en-US" sz="3000" b="0" strike="noStrike" spc="-1">
              <a:solidFill>
                <a:schemeClr val="dk1"/>
              </a:solidFill>
              <a:latin typeface="Arial"/>
            </a:endParaRPr>
          </a:p>
        </p:txBody>
      </p:sp>
      <p:sp>
        <p:nvSpPr>
          <p:cNvPr id="50" name="PlaceHolder 2"/>
          <p:cNvSpPr>
            <a:spLocks noGrp="1"/>
          </p:cNvSpPr>
          <p:nvPr>
            <p:ph type="ftr" idx="7"/>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
        <p:nvSpPr>
          <p:cNvPr id="51" name="PlaceHolder 3"/>
          <p:cNvSpPr>
            <a:spLocks noGrp="1"/>
          </p:cNvSpPr>
          <p:nvPr>
            <p:ph type="body"/>
          </p:nvPr>
        </p:nvSpPr>
        <p:spPr>
          <a:xfrm>
            <a:off x="407880" y="817560"/>
            <a:ext cx="11375640" cy="378720"/>
          </a:xfrm>
          <a:prstGeom prst="rect">
            <a:avLst/>
          </a:prstGeom>
          <a:noFill/>
          <a:ln w="0">
            <a:noFill/>
          </a:ln>
        </p:spPr>
        <p:txBody>
          <a:bodyPr lIns="0" tIns="0" rIns="0" bIns="0" anchor="t">
            <a:noAutofit/>
          </a:bodyPr>
          <a:lstStyle/>
          <a:p>
            <a:pPr indent="0" defTabSz="914400">
              <a:lnSpc>
                <a:spcPct val="110000"/>
              </a:lnSpc>
              <a:buNone/>
              <a:tabLst>
                <a:tab pos="0" algn="l"/>
              </a:tabLst>
            </a:pPr>
            <a:r>
              <a:rPr lang="en-US" sz="1800" b="1" strike="noStrike" spc="-1">
                <a:solidFill>
                  <a:schemeClr val="accent2"/>
                </a:solidFill>
                <a:latin typeface="Arial"/>
              </a:rPr>
              <a:t>Edit Master text styles</a:t>
            </a:r>
            <a:endParaRPr lang="en-US" sz="1800" b="0" strike="noStrike" spc="-1">
              <a:solidFill>
                <a:schemeClr val="dk1"/>
              </a:solidFill>
              <a:latin typeface="Arial"/>
            </a:endParaRPr>
          </a:p>
        </p:txBody>
      </p:sp>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 name="Textfeld 13"/>
          <p:cNvSpPr/>
          <p:nvPr/>
        </p:nvSpPr>
        <p:spPr>
          <a:xfrm>
            <a:off x="10848600" y="6580800"/>
            <a:ext cx="935280" cy="186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defTabSz="457200">
              <a:lnSpc>
                <a:spcPct val="100000"/>
              </a:lnSpc>
            </a:pPr>
            <a:r>
              <a:rPr lang="en-US" sz="1000" b="1" strike="noStrike" spc="-1">
                <a:solidFill>
                  <a:schemeClr val="dk1"/>
                </a:solidFill>
                <a:latin typeface="Arial"/>
              </a:rPr>
              <a:t>Page </a:t>
            </a:r>
            <a:fld id="{14E60790-0E14-4920-9EAA-0F4F1FE7DA1F}" type="slidenum">
              <a:rPr lang="en-US" sz="1000" b="1" strike="noStrike" spc="-1">
                <a:solidFill>
                  <a:schemeClr val="dk1"/>
                </a:solidFill>
                <a:latin typeface="Arial"/>
              </a:rPr>
              <a:t>‹#›</a:t>
            </a:fld>
            <a:endParaRPr lang="en-US" sz="1000" b="0" strike="noStrike" spc="-1">
              <a:solidFill>
                <a:srgbClr val="000000"/>
              </a:solidFill>
              <a:latin typeface="Calibri"/>
            </a:endParaRPr>
          </a:p>
        </p:txBody>
      </p:sp>
      <p:sp>
        <p:nvSpPr>
          <p:cNvPr id="53" name="PlaceHolder 1"/>
          <p:cNvSpPr>
            <a:spLocks noGrp="1"/>
          </p:cNvSpPr>
          <p:nvPr>
            <p:ph type="ftr" idx="8"/>
          </p:nvPr>
        </p:nvSpPr>
        <p:spPr>
          <a:xfrm>
            <a:off x="791640" y="6580800"/>
            <a:ext cx="9948600" cy="186480"/>
          </a:xfrm>
          <a:prstGeom prst="rect">
            <a:avLst/>
          </a:prstGeom>
          <a:noFill/>
          <a:ln w="0">
            <a:noFill/>
          </a:ln>
        </p:spPr>
        <p:txBody>
          <a:bodyPr lIns="0" tIns="0" rIns="0" bIns="0" anchor="t">
            <a:noAutofit/>
          </a:bodyPr>
          <a:lstStyle>
            <a:lvl1pPr indent="0" defTabSz="457200">
              <a:lnSpc>
                <a:spcPct val="100000"/>
              </a:lnSpc>
              <a:buNone/>
              <a:defRPr lang="en-US" sz="1000" b="0" strike="noStrike" spc="-1">
                <a:solidFill>
                  <a:schemeClr val="dk1"/>
                </a:solidFill>
                <a:latin typeface="Arial"/>
              </a:defRPr>
            </a:lvl1pPr>
          </a:lstStyle>
          <a:p>
            <a:pPr indent="0" defTabSz="457200">
              <a:lnSpc>
                <a:spcPct val="100000"/>
              </a:lnSpc>
              <a:buNone/>
            </a:pPr>
            <a:r>
              <a:rPr lang="en-US" sz="1000" b="0" strike="noStrike" spc="-1">
                <a:solidFill>
                  <a:schemeClr val="dk1"/>
                </a:solidFill>
                <a:latin typeface="Arial"/>
              </a:rPr>
              <a:t>&lt;footer&gt;</a:t>
            </a:r>
            <a:endParaRPr lang="en-US" sz="1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6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jpeg"/><Relationship Id="rId10"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407880" y="34956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dirty="0">
                <a:solidFill>
                  <a:srgbClr val="322782"/>
                </a:solidFill>
                <a:latin typeface="Arial"/>
              </a:rPr>
              <a:t>BACKGROUND</a:t>
            </a:r>
            <a:endParaRPr lang="en-US" sz="3000" b="0" strike="noStrike" spc="-1" dirty="0">
              <a:solidFill>
                <a:schemeClr val="dk1"/>
              </a:solidFill>
              <a:latin typeface="Arial"/>
            </a:endParaRPr>
          </a:p>
        </p:txBody>
      </p:sp>
      <p:sp>
        <p:nvSpPr>
          <p:cNvPr id="4" name="PlaceHolder 3"/>
          <p:cNvSpPr>
            <a:spLocks noGrp="1"/>
          </p:cNvSpPr>
          <p:nvPr>
            <p:ph type="ftr" idx="10"/>
          </p:nvPr>
        </p:nvSpPr>
        <p:spPr>
          <a:xfrm>
            <a:off x="971640" y="6580800"/>
            <a:ext cx="1761400" cy="145120"/>
          </a:xfrm>
        </p:spPr>
        <p:txBody>
          <a:bodyPr/>
          <a:lstStyle/>
          <a:p>
            <a:r>
              <a:rPr dirty="0"/>
              <a:t>EAJADE</a:t>
            </a:r>
          </a:p>
        </p:txBody>
      </p:sp>
      <p:sp>
        <p:nvSpPr>
          <p:cNvPr id="3" name="TextBox 2">
            <a:extLst>
              <a:ext uri="{FF2B5EF4-FFF2-40B4-BE49-F238E27FC236}">
                <a16:creationId xmlns:a16="http://schemas.microsoft.com/office/drawing/2014/main" id="{14F55D3B-832C-B72E-5661-9FB7F6591B8D}"/>
              </a:ext>
            </a:extLst>
          </p:cNvPr>
          <p:cNvSpPr txBox="1"/>
          <p:nvPr/>
        </p:nvSpPr>
        <p:spPr>
          <a:xfrm>
            <a:off x="4815840" y="6530249"/>
            <a:ext cx="4429760" cy="246221"/>
          </a:xfrm>
          <a:prstGeom prst="rect">
            <a:avLst/>
          </a:prstGeom>
          <a:noFill/>
        </p:spPr>
        <p:txBody>
          <a:bodyPr wrap="square" rtlCol="0">
            <a:spAutoFit/>
          </a:bodyPr>
          <a:lstStyle/>
          <a:p>
            <a:r>
              <a:rPr lang="en-US" sz="1000" dirty="0">
                <a:latin typeface="+mj-lt"/>
              </a:rPr>
              <a:t>Elisa Del Core, INFN – LASA, Milan</a:t>
            </a:r>
          </a:p>
        </p:txBody>
      </p:sp>
      <p:sp>
        <p:nvSpPr>
          <p:cNvPr id="6" name="TextBox 5">
            <a:extLst>
              <a:ext uri="{FF2B5EF4-FFF2-40B4-BE49-F238E27FC236}">
                <a16:creationId xmlns:a16="http://schemas.microsoft.com/office/drawing/2014/main" id="{1204B701-9267-50B5-3096-CB0FDCED6C1B}"/>
              </a:ext>
            </a:extLst>
          </p:cNvPr>
          <p:cNvSpPr txBox="1"/>
          <p:nvPr/>
        </p:nvSpPr>
        <p:spPr>
          <a:xfrm>
            <a:off x="0" y="683753"/>
            <a:ext cx="12192000" cy="5616409"/>
          </a:xfrm>
          <a:prstGeom prst="rect">
            <a:avLst/>
          </a:prstGeom>
          <a:noFill/>
        </p:spPr>
        <p:txBody>
          <a:bodyPr wrap="square" rtlCol="0">
            <a:spAutoFit/>
          </a:bodyPr>
          <a:lstStyle/>
          <a:p>
            <a:pPr marL="228600">
              <a:lnSpc>
                <a:spcPct val="110000"/>
              </a:lnSpc>
              <a:spcBef>
                <a:spcPts val="1417"/>
              </a:spcBef>
              <a:tabLst>
                <a:tab pos="361800" algn="l"/>
              </a:tabLst>
            </a:pPr>
            <a:r>
              <a:rPr lang="en-US" b="1" spc="-1" dirty="0">
                <a:solidFill>
                  <a:srgbClr val="E10014"/>
                </a:solidFill>
                <a:latin typeface="Arial"/>
              </a:rPr>
              <a:t>EDUCATION:</a:t>
            </a:r>
          </a:p>
          <a:p>
            <a:endParaRPr lang="en-US" sz="1600" dirty="0"/>
          </a:p>
          <a:p>
            <a:pPr marL="285750" indent="-285750">
              <a:buFont typeface="Arial" panose="020B0604020202020204" pitchFamily="34" charset="0"/>
              <a:buChar char="•"/>
            </a:pPr>
            <a:r>
              <a:rPr lang="en-US" sz="1600" i="1" dirty="0"/>
              <a:t>2017</a:t>
            </a:r>
            <a:r>
              <a:rPr lang="en-US" sz="1600" dirty="0"/>
              <a:t>: Bachelor’s Degree in Physics Engineering @ Politecnico di Milano, Milan</a:t>
            </a:r>
          </a:p>
          <a:p>
            <a:pPr marL="742950" lvl="1" indent="-285750">
              <a:buFont typeface="Wingdings" panose="05000000000000000000" pitchFamily="2" charset="2"/>
              <a:buChar char="Ø"/>
            </a:pPr>
            <a:r>
              <a:rPr lang="en-US" sz="1600" u="sng" dirty="0"/>
              <a:t>Bachelor’s Thesis</a:t>
            </a:r>
            <a:r>
              <a:rPr lang="en-US" sz="1600" dirty="0"/>
              <a:t>: </a:t>
            </a:r>
            <a:r>
              <a:rPr lang="en-US" sz="1600" i="1" dirty="0"/>
              <a:t>Realization and characterization of a K</a:t>
            </a:r>
            <a:r>
              <a:rPr lang="en-US" sz="1600" dirty="0"/>
              <a:t>ö</a:t>
            </a:r>
            <a:r>
              <a:rPr lang="en-US" sz="1600" i="1" dirty="0"/>
              <a:t>hler Illuminator, aimed to realize a brightfield system used for SPIM (Single Plane Illumination Microscopy)</a:t>
            </a:r>
            <a:r>
              <a:rPr lang="en-US" sz="1600" dirty="0"/>
              <a:t>	</a:t>
            </a:r>
          </a:p>
          <a:p>
            <a:pPr lvl="1"/>
            <a:endParaRPr lang="en-US" sz="1600" dirty="0"/>
          </a:p>
          <a:p>
            <a:pPr marL="285750" indent="-285750">
              <a:buFont typeface="Arial" panose="020B0604020202020204" pitchFamily="34" charset="0"/>
              <a:buChar char="•"/>
            </a:pPr>
            <a:r>
              <a:rPr lang="en-US" sz="1600" dirty="0"/>
              <a:t>2020: Master’s Degree in Nuclear Engineering @ Politecnico di Milano, Milan</a:t>
            </a:r>
          </a:p>
          <a:p>
            <a:pPr marL="742950" lvl="1" indent="-285750">
              <a:buFont typeface="Wingdings" panose="05000000000000000000" pitchFamily="2" charset="2"/>
              <a:buChar char="Ø"/>
            </a:pPr>
            <a:r>
              <a:rPr lang="en-US" sz="1600" u="sng" dirty="0"/>
              <a:t>Master’s Thesis</a:t>
            </a:r>
            <a:r>
              <a:rPr lang="en-US" sz="1600" dirty="0"/>
              <a:t>: </a:t>
            </a:r>
            <a:r>
              <a:rPr lang="en-US" sz="1600" i="1" dirty="0"/>
              <a:t>Numerical and computation analysis of the electromagnetic propagation through a magnetized cold plasma in a bi-dimensional configuration. </a:t>
            </a:r>
            <a:r>
              <a:rPr lang="en-US" sz="2000" i="1" u="none" strike="noStrike" baseline="0" dirty="0">
                <a:solidFill>
                  <a:srgbClr val="585858"/>
                </a:solidFill>
                <a:latin typeface="Calibri" panose="020F0502020204030204" pitchFamily="34" charset="0"/>
              </a:rPr>
              <a:t>	</a:t>
            </a:r>
            <a:endParaRPr lang="en-US" sz="1600" dirty="0"/>
          </a:p>
          <a:p>
            <a:pPr marL="228600">
              <a:lnSpc>
                <a:spcPct val="110000"/>
              </a:lnSpc>
              <a:spcBef>
                <a:spcPts val="1417"/>
              </a:spcBef>
              <a:tabLst>
                <a:tab pos="361800" algn="l"/>
              </a:tabLst>
            </a:pPr>
            <a:r>
              <a:rPr lang="en-US" b="1" spc="-1" dirty="0">
                <a:solidFill>
                  <a:srgbClr val="E10014"/>
                </a:solidFill>
                <a:latin typeface="Arial"/>
              </a:rPr>
              <a:t>EXPERIENCE:</a:t>
            </a:r>
          </a:p>
          <a:p>
            <a:endParaRPr lang="en-US" sz="1600" dirty="0"/>
          </a:p>
          <a:p>
            <a:pPr marL="285750" indent="-285750">
              <a:buFont typeface="Arial" panose="020B0604020202020204" pitchFamily="34" charset="0"/>
              <a:buChar char="•"/>
            </a:pPr>
            <a:r>
              <a:rPr lang="en-US" sz="1600" i="1" dirty="0"/>
              <a:t>09/2015</a:t>
            </a:r>
            <a:r>
              <a:rPr lang="en-US" sz="1600" dirty="0"/>
              <a:t>: Stage @ Boost4U, Milan. Data acquisition and data analysis</a:t>
            </a:r>
          </a:p>
          <a:p>
            <a:pPr marL="285750" indent="-285750">
              <a:buFont typeface="Arial" panose="020B0604020202020204" pitchFamily="34" charset="0"/>
              <a:buChar char="•"/>
            </a:pPr>
            <a:r>
              <a:rPr lang="en-US" sz="1600" i="1" dirty="0"/>
              <a:t>01/2021 – 12/2021</a:t>
            </a:r>
            <a:r>
              <a:rPr lang="en-US" sz="1600" dirty="0"/>
              <a:t>: Application development analyst in Robotic Process Automation @ Accenture S.P.A., Milan</a:t>
            </a:r>
          </a:p>
          <a:p>
            <a:pPr marL="285750" indent="-285750">
              <a:buFont typeface="Arial" panose="020B0604020202020204" pitchFamily="34" charset="0"/>
              <a:buChar char="•"/>
            </a:pPr>
            <a:r>
              <a:rPr lang="en-US" sz="1600" i="1" dirty="0"/>
              <a:t>02/2022 – 05/2022, 02/2023 – 05/2023, 02/2024</a:t>
            </a:r>
            <a:r>
              <a:rPr lang="en-US" sz="1600" dirty="0"/>
              <a:t>: Collaborator for tutoring activities for “Physics Laboratory with elements of statistic” @ Università degli </a:t>
            </a:r>
            <a:r>
              <a:rPr lang="en-US" sz="1600" dirty="0" err="1"/>
              <a:t>Studi</a:t>
            </a:r>
            <a:r>
              <a:rPr lang="en-US" sz="1600" dirty="0"/>
              <a:t> di Milano, Milan.</a:t>
            </a:r>
          </a:p>
          <a:p>
            <a:pPr marL="285750" indent="-285750">
              <a:buFont typeface="Arial" panose="020B0604020202020204" pitchFamily="34" charset="0"/>
              <a:buChar char="•"/>
            </a:pPr>
            <a:r>
              <a:rPr lang="en-US" sz="1600" i="1" dirty="0"/>
              <a:t>11/2023 – 01/2024</a:t>
            </a:r>
            <a:r>
              <a:rPr lang="en-US" sz="1600" dirty="0"/>
              <a:t>: Collaborator for tutoring activities for “Measurement of nanoscale interactions in biological systems and data analysis”, @ Universit</a:t>
            </a:r>
            <a:r>
              <a:rPr lang="it-IT" sz="1600" dirty="0"/>
              <a:t>à</a:t>
            </a:r>
            <a:r>
              <a:rPr lang="en-US" sz="1600" dirty="0"/>
              <a:t> degli </a:t>
            </a:r>
            <a:r>
              <a:rPr lang="en-US" sz="1600" dirty="0" err="1"/>
              <a:t>Studi</a:t>
            </a:r>
            <a:r>
              <a:rPr lang="en-US" sz="1600" dirty="0"/>
              <a:t> di Milano, Milan</a:t>
            </a:r>
          </a:p>
          <a:p>
            <a:pPr marL="285750" indent="-285750">
              <a:buFont typeface="Arial" panose="020B0604020202020204" pitchFamily="34" charset="0"/>
              <a:buChar char="•"/>
            </a:pPr>
            <a:r>
              <a:rPr lang="en-US" sz="1600" b="1" i="1" dirty="0"/>
              <a:t>01/2022 – now</a:t>
            </a:r>
            <a:r>
              <a:rPr lang="en-US" sz="1600" dirty="0"/>
              <a:t>: Research Fellow in SRF group @ LASA, INFN, Milan</a:t>
            </a:r>
          </a:p>
          <a:p>
            <a:pPr marL="228600">
              <a:lnSpc>
                <a:spcPct val="110000"/>
              </a:lnSpc>
              <a:spcBef>
                <a:spcPts val="1417"/>
              </a:spcBef>
              <a:tabLst>
                <a:tab pos="361800" algn="l"/>
              </a:tabLst>
            </a:pPr>
            <a:r>
              <a:rPr lang="en-US" b="1" spc="-1" dirty="0">
                <a:solidFill>
                  <a:srgbClr val="E10014"/>
                </a:solidFill>
                <a:latin typeface="Arial"/>
              </a:rPr>
              <a:t>HOME INSTITUTION: </a:t>
            </a:r>
            <a:r>
              <a:rPr lang="en-US" sz="1600" b="1" i="1" dirty="0"/>
              <a:t>Istituto Nazionale di Fisica Nucleare, Laboratorio di Acceleratori e </a:t>
            </a:r>
            <a:r>
              <a:rPr lang="en-US" sz="1600" b="1" i="1" dirty="0" err="1"/>
              <a:t>Superconduttivit</a:t>
            </a:r>
            <a:r>
              <a:rPr lang="it-IT" sz="1600" b="1" i="1" dirty="0"/>
              <a:t>à</a:t>
            </a:r>
            <a:r>
              <a:rPr lang="en-US" sz="1600" b="1" i="1" dirty="0"/>
              <a:t> </a:t>
            </a:r>
            <a:r>
              <a:rPr lang="en-US" sz="1600" b="1" i="1" dirty="0" err="1"/>
              <a:t>Applicata</a:t>
            </a:r>
            <a:r>
              <a:rPr lang="en-US" sz="1600" b="1" i="1" dirty="0"/>
              <a:t> (LASA), Milan, Italy</a:t>
            </a:r>
          </a:p>
        </p:txBody>
      </p:sp>
      <p:pic>
        <p:nvPicPr>
          <p:cNvPr id="5" name="Picture 4" descr="A logo with blue letters and a circle&#10;&#10;Description automatically generated">
            <a:extLst>
              <a:ext uri="{FF2B5EF4-FFF2-40B4-BE49-F238E27FC236}">
                <a16:creationId xmlns:a16="http://schemas.microsoft.com/office/drawing/2014/main" id="{CE31FC4F-BEE6-54B1-1B68-77C1547070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0204" y="12837"/>
            <a:ext cx="1815568" cy="1007640"/>
          </a:xfrm>
          <a:prstGeom prst="rect">
            <a:avLst/>
          </a:prstGeom>
        </p:spPr>
      </p:pic>
      <p:grpSp>
        <p:nvGrpSpPr>
          <p:cNvPr id="2" name="Group 1">
            <a:extLst>
              <a:ext uri="{FF2B5EF4-FFF2-40B4-BE49-F238E27FC236}">
                <a16:creationId xmlns:a16="http://schemas.microsoft.com/office/drawing/2014/main" id="{EC79FBF5-ADCB-B9EE-263D-D6AD57A90F5B}"/>
              </a:ext>
            </a:extLst>
          </p:cNvPr>
          <p:cNvGrpSpPr/>
          <p:nvPr/>
        </p:nvGrpSpPr>
        <p:grpSpPr>
          <a:xfrm>
            <a:off x="9926372" y="0"/>
            <a:ext cx="2265028" cy="1103748"/>
            <a:chOff x="10002473" y="0"/>
            <a:chExt cx="2265028" cy="1103748"/>
          </a:xfrm>
        </p:grpSpPr>
        <p:pic>
          <p:nvPicPr>
            <p:cNvPr id="7" name="Picture 6">
              <a:extLst>
                <a:ext uri="{FF2B5EF4-FFF2-40B4-BE49-F238E27FC236}">
                  <a16:creationId xmlns:a16="http://schemas.microsoft.com/office/drawing/2014/main" id="{5EBF5FB8-A853-F75E-0FC4-D89E92FFBFE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002473" y="0"/>
              <a:ext cx="793773" cy="1103748"/>
            </a:xfrm>
            <a:prstGeom prst="rect">
              <a:avLst/>
            </a:prstGeom>
          </p:spPr>
        </p:pic>
        <p:grpSp>
          <p:nvGrpSpPr>
            <p:cNvPr id="8" name="Group 7">
              <a:extLst>
                <a:ext uri="{FF2B5EF4-FFF2-40B4-BE49-F238E27FC236}">
                  <a16:creationId xmlns:a16="http://schemas.microsoft.com/office/drawing/2014/main" id="{EE9E99C0-1BBB-30BA-B535-C8821437A16A}"/>
                </a:ext>
              </a:extLst>
            </p:cNvPr>
            <p:cNvGrpSpPr/>
            <p:nvPr userDrawn="1"/>
          </p:nvGrpSpPr>
          <p:grpSpPr>
            <a:xfrm>
              <a:off x="10796246" y="208571"/>
              <a:ext cx="1471255" cy="686605"/>
              <a:chOff x="10720745" y="109269"/>
              <a:chExt cx="1471255" cy="686605"/>
            </a:xfrm>
          </p:grpSpPr>
          <p:pic>
            <p:nvPicPr>
              <p:cNvPr id="9" name="Picture 8">
                <a:extLst>
                  <a:ext uri="{FF2B5EF4-FFF2-40B4-BE49-F238E27FC236}">
                    <a16:creationId xmlns:a16="http://schemas.microsoft.com/office/drawing/2014/main" id="{10A62E8C-6473-8DDB-CD3C-28B5A4A22F5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0720745" y="109269"/>
                <a:ext cx="1031960" cy="284009"/>
              </a:xfrm>
              <a:prstGeom prst="rect">
                <a:avLst/>
              </a:prstGeom>
            </p:spPr>
          </p:pic>
          <p:pic>
            <p:nvPicPr>
              <p:cNvPr id="10" name="Picture 9">
                <a:extLst>
                  <a:ext uri="{FF2B5EF4-FFF2-40B4-BE49-F238E27FC236}">
                    <a16:creationId xmlns:a16="http://schemas.microsoft.com/office/drawing/2014/main" id="{4F6F8EBE-5328-9C08-7093-DEF20CCE8442}"/>
                  </a:ext>
                </a:extLst>
              </p:cNvPr>
              <p:cNvPicPr>
                <a:picLocks noChangeAspect="1"/>
              </p:cNvPicPr>
              <p:nvPr userDrawn="1"/>
            </p:nvPicPr>
            <p:blipFill>
              <a:blip r:embed="rId6"/>
              <a:stretch>
                <a:fillRect/>
              </a:stretch>
            </p:blipFill>
            <p:spPr>
              <a:xfrm>
                <a:off x="10720745" y="502547"/>
                <a:ext cx="1471255" cy="293327"/>
              </a:xfrm>
              <a:prstGeom prst="rect">
                <a:avLst/>
              </a:prstGeom>
            </p:spPr>
          </p:pic>
        </p:grpSp>
      </p:grpSp>
    </p:spTree>
    <p:extLst>
      <p:ext uri="{BB962C8B-B14F-4D97-AF65-F5344CB8AC3E}">
        <p14:creationId xmlns:p14="http://schemas.microsoft.com/office/powerpoint/2010/main" val="3811218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A screenshot of a computer&#10;&#10;Description automatically generated">
            <a:extLst>
              <a:ext uri="{FF2B5EF4-FFF2-40B4-BE49-F238E27FC236}">
                <a16:creationId xmlns:a16="http://schemas.microsoft.com/office/drawing/2014/main" id="{EFDA3028-C3F9-7765-80C0-778DC09582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3800" y="3049081"/>
            <a:ext cx="1381443" cy="1120949"/>
          </a:xfrm>
          <a:prstGeom prst="rect">
            <a:avLst/>
          </a:prstGeom>
          <a:ln>
            <a:solidFill>
              <a:schemeClr val="accent6"/>
            </a:solidFill>
          </a:ln>
          <a:effectLst/>
        </p:spPr>
      </p:pic>
      <p:sp>
        <p:nvSpPr>
          <p:cNvPr id="115" name="PlaceHolder 1"/>
          <p:cNvSpPr>
            <a:spLocks noGrp="1"/>
          </p:cNvSpPr>
          <p:nvPr>
            <p:ph type="title"/>
          </p:nvPr>
        </p:nvSpPr>
        <p:spPr>
          <a:xfrm>
            <a:off x="82760" y="90720"/>
            <a:ext cx="11375640" cy="450720"/>
          </a:xfrm>
          <a:prstGeom prst="rect">
            <a:avLst/>
          </a:prstGeom>
          <a:noFill/>
          <a:ln w="0">
            <a:noFill/>
          </a:ln>
        </p:spPr>
        <p:txBody>
          <a:bodyPr lIns="0" tIns="0" rIns="0" bIns="0" anchor="t">
            <a:noAutofit/>
          </a:bodyPr>
          <a:lstStyle/>
          <a:p>
            <a:pPr indent="0" defTabSz="914400">
              <a:lnSpc>
                <a:spcPct val="90000"/>
              </a:lnSpc>
              <a:buNone/>
            </a:pPr>
            <a:r>
              <a:rPr lang="en-US" sz="3000" b="1" strike="noStrike" spc="-1" dirty="0">
                <a:solidFill>
                  <a:srgbClr val="322782"/>
                </a:solidFill>
                <a:latin typeface="Arial"/>
              </a:rPr>
              <a:t>EAJADE Experience</a:t>
            </a:r>
            <a:endParaRPr lang="en-US" sz="3000" b="0" strike="noStrike" spc="-1" dirty="0">
              <a:solidFill>
                <a:schemeClr val="dk1"/>
              </a:solidFill>
              <a:latin typeface="Arial"/>
            </a:endParaRPr>
          </a:p>
        </p:txBody>
      </p:sp>
      <p:sp>
        <p:nvSpPr>
          <p:cNvPr id="4" name="PlaceHolder 3"/>
          <p:cNvSpPr>
            <a:spLocks noGrp="1"/>
          </p:cNvSpPr>
          <p:nvPr>
            <p:ph type="ftr" idx="10"/>
          </p:nvPr>
        </p:nvSpPr>
        <p:spPr/>
        <p:txBody>
          <a:bodyPr/>
          <a:lstStyle/>
          <a:p>
            <a:r>
              <a:rPr dirty="0"/>
              <a:t>EAJADE</a:t>
            </a:r>
          </a:p>
        </p:txBody>
      </p:sp>
      <p:sp>
        <p:nvSpPr>
          <p:cNvPr id="2" name="TextBox 1">
            <a:extLst>
              <a:ext uri="{FF2B5EF4-FFF2-40B4-BE49-F238E27FC236}">
                <a16:creationId xmlns:a16="http://schemas.microsoft.com/office/drawing/2014/main" id="{7D3A1BE7-3103-8529-4258-3136B2BF0251}"/>
              </a:ext>
            </a:extLst>
          </p:cNvPr>
          <p:cNvSpPr txBox="1"/>
          <p:nvPr/>
        </p:nvSpPr>
        <p:spPr>
          <a:xfrm>
            <a:off x="4815840" y="6530249"/>
            <a:ext cx="4429760" cy="246221"/>
          </a:xfrm>
          <a:prstGeom prst="rect">
            <a:avLst/>
          </a:prstGeom>
          <a:noFill/>
        </p:spPr>
        <p:txBody>
          <a:bodyPr wrap="square" rtlCol="0">
            <a:spAutoFit/>
          </a:bodyPr>
          <a:lstStyle/>
          <a:p>
            <a:r>
              <a:rPr lang="en-US" sz="1000" dirty="0">
                <a:latin typeface="+mj-lt"/>
              </a:rPr>
              <a:t>Elisa Del Core, INFN – LASA, Milan</a:t>
            </a:r>
          </a:p>
        </p:txBody>
      </p:sp>
      <p:sp>
        <p:nvSpPr>
          <p:cNvPr id="13" name="PlaceHolder 2">
            <a:extLst>
              <a:ext uri="{FF2B5EF4-FFF2-40B4-BE49-F238E27FC236}">
                <a16:creationId xmlns:a16="http://schemas.microsoft.com/office/drawing/2014/main" id="{54FBE9D2-D5DA-D205-BF82-8C823963C556}"/>
              </a:ext>
            </a:extLst>
          </p:cNvPr>
          <p:cNvSpPr txBox="1">
            <a:spLocks/>
          </p:cNvSpPr>
          <p:nvPr/>
        </p:nvSpPr>
        <p:spPr>
          <a:xfrm>
            <a:off x="-58420" y="628920"/>
            <a:ext cx="4265720" cy="37872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10000"/>
              </a:lnSpc>
              <a:spcBef>
                <a:spcPts val="1417"/>
              </a:spcBef>
              <a:buFont typeface="Arial" panose="020B0604020202020204" pitchFamily="34" charset="0"/>
              <a:buNone/>
              <a:tabLst>
                <a:tab pos="361800" algn="l"/>
              </a:tabLst>
            </a:pPr>
            <a:r>
              <a:rPr lang="en-US" sz="1800" b="1" dirty="0"/>
              <a:t>TASKS</a:t>
            </a:r>
            <a:r>
              <a:rPr lang="en-US" sz="1600" b="1" dirty="0"/>
              <a:t>: </a:t>
            </a:r>
            <a:r>
              <a:rPr lang="en-US" sz="1600" i="1" dirty="0"/>
              <a:t>WP2, Tasks 2.1 and 2.3</a:t>
            </a:r>
          </a:p>
        </p:txBody>
      </p:sp>
      <p:sp>
        <p:nvSpPr>
          <p:cNvPr id="19" name="PlaceHolder 2">
            <a:extLst>
              <a:ext uri="{FF2B5EF4-FFF2-40B4-BE49-F238E27FC236}">
                <a16:creationId xmlns:a16="http://schemas.microsoft.com/office/drawing/2014/main" id="{31186BC7-7A4D-3938-CAAA-4E78CF5243C4}"/>
              </a:ext>
            </a:extLst>
          </p:cNvPr>
          <p:cNvSpPr txBox="1">
            <a:spLocks/>
          </p:cNvSpPr>
          <p:nvPr/>
        </p:nvSpPr>
        <p:spPr>
          <a:xfrm>
            <a:off x="141180" y="946400"/>
            <a:ext cx="3596640" cy="37872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10000"/>
              </a:lnSpc>
              <a:spcBef>
                <a:spcPts val="1417"/>
              </a:spcBef>
              <a:buFont typeface="Arial" panose="020B0604020202020204" pitchFamily="34" charset="0"/>
              <a:buNone/>
              <a:tabLst>
                <a:tab pos="361800" algn="l"/>
              </a:tabLst>
            </a:pPr>
            <a:r>
              <a:rPr lang="en-US" sz="1800" b="1" spc="-1" dirty="0">
                <a:solidFill>
                  <a:srgbClr val="E10014"/>
                </a:solidFill>
                <a:latin typeface="Arial"/>
              </a:rPr>
              <a:t>Task 2.1: Plasma processing</a:t>
            </a:r>
          </a:p>
        </p:txBody>
      </p:sp>
      <p:sp>
        <p:nvSpPr>
          <p:cNvPr id="20" name="TextBox 19">
            <a:extLst>
              <a:ext uri="{FF2B5EF4-FFF2-40B4-BE49-F238E27FC236}">
                <a16:creationId xmlns:a16="http://schemas.microsoft.com/office/drawing/2014/main" id="{B0F8FE8D-A178-DF5C-35E1-AE5FB018F9E0}"/>
              </a:ext>
            </a:extLst>
          </p:cNvPr>
          <p:cNvSpPr txBox="1"/>
          <p:nvPr/>
        </p:nvSpPr>
        <p:spPr>
          <a:xfrm>
            <a:off x="0" y="1135760"/>
            <a:ext cx="8939320" cy="2277547"/>
          </a:xfrm>
          <a:prstGeom prst="rect">
            <a:avLst/>
          </a:prstGeom>
          <a:noFill/>
        </p:spPr>
        <p:txBody>
          <a:bodyPr wrap="square" rtlCol="0">
            <a:spAutoFit/>
          </a:bodyPr>
          <a:lstStyle/>
          <a:p>
            <a:r>
              <a:rPr lang="en-US" dirty="0"/>
              <a:t>@</a:t>
            </a:r>
            <a:r>
              <a:rPr lang="en-US" sz="1400" b="1" dirty="0"/>
              <a:t>JLAB</a:t>
            </a:r>
            <a:r>
              <a:rPr lang="en-US" dirty="0"/>
              <a:t>: </a:t>
            </a:r>
          </a:p>
          <a:p>
            <a:pPr marL="285750" indent="-285750">
              <a:buFont typeface="Arial" panose="020B0604020202020204" pitchFamily="34" charset="0"/>
              <a:buChar char="•"/>
            </a:pPr>
            <a:r>
              <a:rPr lang="en-US" sz="1400" dirty="0"/>
              <a:t>Bead pull apparatus and how it works </a:t>
            </a:r>
            <a:r>
              <a:rPr lang="en-US" sz="1400" dirty="0">
                <a:sym typeface="Wingdings" panose="05000000000000000000" pitchFamily="2" charset="2"/>
              </a:rPr>
              <a:t> it is used for detecting </a:t>
            </a:r>
            <a:r>
              <a:rPr lang="en-US" sz="1400" dirty="0" err="1">
                <a:sym typeface="Wingdings" panose="05000000000000000000" pitchFamily="2" charset="2"/>
              </a:rPr>
              <a:t>e.m.</a:t>
            </a:r>
            <a:r>
              <a:rPr lang="en-US" sz="1400" dirty="0">
                <a:sym typeface="Wingdings" panose="05000000000000000000" pitchFamily="2" charset="2"/>
              </a:rPr>
              <a:t> mode patterns in the cavity </a:t>
            </a:r>
            <a:endParaRPr lang="en-US" sz="1400" dirty="0"/>
          </a:p>
          <a:p>
            <a:pPr marL="285750" indent="-285750">
              <a:buFont typeface="Arial" panose="020B0604020202020204" pitchFamily="34" charset="0"/>
              <a:buChar char="•"/>
            </a:pPr>
            <a:r>
              <a:rPr lang="en-US" sz="1400" dirty="0"/>
              <a:t>We ignited plasma in a C100 cavity (TESLA-style, 7 cells) that has HOM coupler ports and moved it from cell to cell, learning how to balance the input power for the chosen modes and how to avoid coupler ignition</a:t>
            </a:r>
          </a:p>
          <a:p>
            <a:pPr marL="285750" indent="-285750">
              <a:buFont typeface="Arial" panose="020B0604020202020204" pitchFamily="34" charset="0"/>
              <a:buChar char="•"/>
            </a:pPr>
            <a:r>
              <a:rPr lang="en-US" sz="1400" dirty="0"/>
              <a:t>How to read RGA to check hydrocarbon removal </a:t>
            </a:r>
            <a:r>
              <a:rPr lang="en-US" sz="1400" dirty="0">
                <a:sym typeface="Wingdings" panose="05000000000000000000" pitchFamily="2" charset="2"/>
              </a:rPr>
              <a:t> diagnostics for plasma process efficiency</a:t>
            </a:r>
            <a:endParaRPr lang="en-US" sz="1400" dirty="0"/>
          </a:p>
          <a:p>
            <a:endParaRPr lang="en-US" sz="800" dirty="0"/>
          </a:p>
          <a:p>
            <a:r>
              <a:rPr lang="en-US" dirty="0"/>
              <a:t>@</a:t>
            </a:r>
            <a:r>
              <a:rPr lang="en-US" sz="1400" b="1" dirty="0"/>
              <a:t>FERMILAB</a:t>
            </a:r>
            <a:r>
              <a:rPr lang="en-US" dirty="0"/>
              <a:t>:</a:t>
            </a:r>
          </a:p>
          <a:p>
            <a:pPr marL="285750" indent="-285750">
              <a:buFont typeface="Arial" panose="020B0604020202020204" pitchFamily="34" charset="0"/>
              <a:buChar char="•"/>
            </a:pPr>
            <a:r>
              <a:rPr lang="en-US" sz="1400" dirty="0"/>
              <a:t>Discussion about their plasma processing method/experience and mode simulation. </a:t>
            </a:r>
            <a:r>
              <a:rPr lang="en-US" sz="1400" u="sng" dirty="0"/>
              <a:t>Setting up a collaboration on this topic</a:t>
            </a:r>
          </a:p>
          <a:p>
            <a:pPr marL="285750" indent="-285750">
              <a:buFont typeface="Arial" panose="020B0604020202020204" pitchFamily="34" charset="0"/>
              <a:buChar char="•"/>
            </a:pPr>
            <a:r>
              <a:rPr lang="en-US" sz="1400" dirty="0"/>
              <a:t>Experience on the plasma processing apparatus for Single Spoke resonator</a:t>
            </a:r>
          </a:p>
        </p:txBody>
      </p:sp>
      <p:sp>
        <p:nvSpPr>
          <p:cNvPr id="21" name="Arrow: Right 20">
            <a:extLst>
              <a:ext uri="{FF2B5EF4-FFF2-40B4-BE49-F238E27FC236}">
                <a16:creationId xmlns:a16="http://schemas.microsoft.com/office/drawing/2014/main" id="{CBAF060C-BDE1-24C6-75C9-8DE236AA1762}"/>
              </a:ext>
            </a:extLst>
          </p:cNvPr>
          <p:cNvSpPr/>
          <p:nvPr/>
        </p:nvSpPr>
        <p:spPr>
          <a:xfrm>
            <a:off x="7924800" y="2186820"/>
            <a:ext cx="1524000" cy="378720"/>
          </a:xfrm>
          <a:prstGeom prst="rightArrow">
            <a:avLst/>
          </a:prstGeom>
          <a:solidFill>
            <a:srgbClr val="322782"/>
          </a:solidFill>
          <a:ln>
            <a:solidFill>
              <a:srgbClr val="3227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laceHolder 2">
            <a:extLst>
              <a:ext uri="{FF2B5EF4-FFF2-40B4-BE49-F238E27FC236}">
                <a16:creationId xmlns:a16="http://schemas.microsoft.com/office/drawing/2014/main" id="{087D8321-0C0D-9630-23C0-FE56EC85854D}"/>
              </a:ext>
            </a:extLst>
          </p:cNvPr>
          <p:cNvSpPr txBox="1">
            <a:spLocks/>
          </p:cNvSpPr>
          <p:nvPr/>
        </p:nvSpPr>
        <p:spPr>
          <a:xfrm>
            <a:off x="-58420" y="3453480"/>
            <a:ext cx="3289300" cy="37872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10000"/>
              </a:lnSpc>
              <a:spcBef>
                <a:spcPts val="1417"/>
              </a:spcBef>
              <a:buFont typeface="Arial" panose="020B0604020202020204" pitchFamily="34" charset="0"/>
              <a:buNone/>
              <a:tabLst>
                <a:tab pos="361800" algn="l"/>
              </a:tabLst>
            </a:pPr>
            <a:r>
              <a:rPr lang="en-US" sz="1800" b="1" spc="-1" dirty="0">
                <a:solidFill>
                  <a:srgbClr val="E10014"/>
                </a:solidFill>
                <a:latin typeface="Arial"/>
              </a:rPr>
              <a:t>Task 2.1: BuildCav </a:t>
            </a:r>
            <a:r>
              <a:rPr lang="en-US" sz="1800" b="1" spc="-1" dirty="0">
                <a:latin typeface="Arial"/>
              </a:rPr>
              <a:t>@</a:t>
            </a:r>
            <a:r>
              <a:rPr lang="en-US" sz="1400" b="1" spc="-1" dirty="0">
                <a:latin typeface="Arial"/>
              </a:rPr>
              <a:t>JLAB</a:t>
            </a:r>
            <a:endParaRPr lang="en-US" sz="1800" b="1" spc="-1" dirty="0">
              <a:latin typeface="Arial"/>
            </a:endParaRPr>
          </a:p>
        </p:txBody>
      </p:sp>
      <p:pic>
        <p:nvPicPr>
          <p:cNvPr id="24" name="Picture 23" descr="A blue spiral object on a black background&#10;&#10;Description automatically generated">
            <a:extLst>
              <a:ext uri="{FF2B5EF4-FFF2-40B4-BE49-F238E27FC236}">
                <a16:creationId xmlns:a16="http://schemas.microsoft.com/office/drawing/2014/main" id="{A556BA7A-097E-9FB8-4EB7-BE2673D72F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5627" y="3375515"/>
            <a:ext cx="484385" cy="450721"/>
          </a:xfrm>
          <a:prstGeom prst="rect">
            <a:avLst/>
          </a:prstGeom>
        </p:spPr>
      </p:pic>
      <p:sp>
        <p:nvSpPr>
          <p:cNvPr id="25" name="TextBox 24">
            <a:extLst>
              <a:ext uri="{FF2B5EF4-FFF2-40B4-BE49-F238E27FC236}">
                <a16:creationId xmlns:a16="http://schemas.microsoft.com/office/drawing/2014/main" id="{90E451E7-101F-D852-229B-F98D8CAE10F4}"/>
              </a:ext>
            </a:extLst>
          </p:cNvPr>
          <p:cNvSpPr txBox="1"/>
          <p:nvPr/>
        </p:nvSpPr>
        <p:spPr>
          <a:xfrm>
            <a:off x="-7150" y="3767318"/>
            <a:ext cx="8216430" cy="1569660"/>
          </a:xfrm>
          <a:prstGeom prst="rect">
            <a:avLst/>
          </a:prstGeom>
          <a:noFill/>
        </p:spPr>
        <p:txBody>
          <a:bodyPr wrap="square" rtlCol="0">
            <a:spAutoFit/>
          </a:bodyPr>
          <a:lstStyle/>
          <a:p>
            <a:pPr marL="285750" indent="-285750">
              <a:buFont typeface="Arial" panose="020B0604020202020204" pitchFamily="34" charset="0"/>
              <a:buChar char="•"/>
            </a:pPr>
            <a:r>
              <a:rPr lang="it-IT" sz="1400" spc="-1" dirty="0">
                <a:solidFill>
                  <a:srgbClr val="000000"/>
                </a:solidFill>
                <a:latin typeface="Helvetica Neue"/>
              </a:rPr>
              <a:t>Based on SUPERFISH (by Los Alamos National Laboratory), this code developed at LASA</a:t>
            </a:r>
            <a:br>
              <a:rPr lang="it-IT" sz="1400" spc="-1" dirty="0">
                <a:solidFill>
                  <a:srgbClr val="000000"/>
                </a:solidFill>
                <a:latin typeface="Helvetica Neue"/>
              </a:rPr>
            </a:br>
            <a:r>
              <a:rPr lang="it-IT" sz="1400" spc="-1" dirty="0">
                <a:solidFill>
                  <a:srgbClr val="000000"/>
                </a:solidFill>
                <a:latin typeface="Helvetica Neue"/>
              </a:rPr>
              <a:t>is used for developing superconducting cavities of elliptical shape </a:t>
            </a:r>
            <a:r>
              <a:rPr lang="it-IT" sz="1400" spc="-1" dirty="0">
                <a:solidFill>
                  <a:srgbClr val="000000"/>
                </a:solidFill>
                <a:latin typeface="Helvetica Neue"/>
                <a:sym typeface="Wingdings" panose="05000000000000000000" pitchFamily="2" charset="2"/>
              </a:rPr>
              <a:t></a:t>
            </a:r>
            <a:r>
              <a:rPr lang="en-US" sz="1400" spc="-1" dirty="0">
                <a:solidFill>
                  <a:srgbClr val="000000"/>
                </a:solidFill>
                <a:latin typeface="Helvetica Neue"/>
                <a:sym typeface="Wingdings" panose="05000000000000000000" pitchFamily="2" charset="2"/>
              </a:rPr>
              <a:t> geometric and electromagnetic design</a:t>
            </a:r>
          </a:p>
          <a:p>
            <a:pPr marL="285750" indent="-285750">
              <a:buFont typeface="Arial" panose="020B0604020202020204" pitchFamily="34" charset="0"/>
              <a:buChar char="•"/>
            </a:pPr>
            <a:r>
              <a:rPr lang="en-US" sz="1400" u="sng" spc="-1" dirty="0">
                <a:solidFill>
                  <a:srgbClr val="000000"/>
                </a:solidFill>
                <a:latin typeface="Helvetica Neue"/>
                <a:sym typeface="Wingdings" panose="05000000000000000000" pitchFamily="2" charset="2"/>
              </a:rPr>
              <a:t>In partnership </a:t>
            </a:r>
            <a:r>
              <a:rPr lang="en-US" sz="1400" spc="-1" dirty="0">
                <a:solidFill>
                  <a:srgbClr val="000000"/>
                </a:solidFill>
                <a:latin typeface="Helvetica Neue"/>
                <a:sym typeface="Wingdings" panose="05000000000000000000" pitchFamily="2" charset="2"/>
              </a:rPr>
              <a:t>with JLAB, we decided to implement new modules and functionalities to the code, to optimize parameters and design. This will leverage the capability of the tool in view of designing and optimizing new cavity shapes</a:t>
            </a:r>
          </a:p>
          <a:p>
            <a:pPr marL="285750" indent="-285750">
              <a:buFont typeface="Arial" panose="020B0604020202020204" pitchFamily="34" charset="0"/>
              <a:buChar char="•"/>
            </a:pPr>
            <a:endParaRPr lang="en-US" sz="1200" dirty="0">
              <a:solidFill>
                <a:srgbClr val="2B4D89"/>
              </a:solidFill>
              <a:ea typeface="Calibri"/>
              <a:cs typeface="Calibri"/>
              <a:sym typeface="Wingdings" panose="05000000000000000000" pitchFamily="2" charset="2"/>
            </a:endParaRPr>
          </a:p>
        </p:txBody>
      </p:sp>
      <p:sp>
        <p:nvSpPr>
          <p:cNvPr id="27" name="Arrow: Right 26">
            <a:extLst>
              <a:ext uri="{FF2B5EF4-FFF2-40B4-BE49-F238E27FC236}">
                <a16:creationId xmlns:a16="http://schemas.microsoft.com/office/drawing/2014/main" id="{3AED6C8D-D4BC-D7F8-CD28-2191C9394764}"/>
              </a:ext>
            </a:extLst>
          </p:cNvPr>
          <p:cNvSpPr/>
          <p:nvPr/>
        </p:nvSpPr>
        <p:spPr>
          <a:xfrm>
            <a:off x="7953800" y="3945840"/>
            <a:ext cx="1524000" cy="378720"/>
          </a:xfrm>
          <a:prstGeom prst="rightArrow">
            <a:avLst/>
          </a:prstGeom>
          <a:solidFill>
            <a:srgbClr val="322782"/>
          </a:solidFill>
          <a:ln>
            <a:solidFill>
              <a:srgbClr val="3227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7FA9839D-DDE0-F213-CCE6-5BC8C9AD568D}"/>
              </a:ext>
            </a:extLst>
          </p:cNvPr>
          <p:cNvSpPr txBox="1"/>
          <p:nvPr/>
        </p:nvSpPr>
        <p:spPr>
          <a:xfrm>
            <a:off x="9693168" y="3808964"/>
            <a:ext cx="2360440" cy="1384995"/>
          </a:xfrm>
          <a:prstGeom prst="rect">
            <a:avLst/>
          </a:prstGeom>
          <a:noFill/>
        </p:spPr>
        <p:txBody>
          <a:bodyPr wrap="square">
            <a:spAutoFit/>
          </a:bodyPr>
          <a:lstStyle/>
          <a:p>
            <a:r>
              <a:rPr lang="en-US" sz="1400" spc="-1" dirty="0">
                <a:solidFill>
                  <a:srgbClr val="000000"/>
                </a:solidFill>
                <a:latin typeface="Helvetica Neue"/>
                <a:sym typeface="Wingdings" panose="05000000000000000000" pitchFamily="2" charset="2"/>
              </a:rPr>
              <a:t>As a first result of this collaboration, we worked with a JLAB summer student on the implementation of a new tuning method</a:t>
            </a:r>
          </a:p>
        </p:txBody>
      </p:sp>
      <p:sp>
        <p:nvSpPr>
          <p:cNvPr id="30" name="PlaceHolder 2">
            <a:extLst>
              <a:ext uri="{FF2B5EF4-FFF2-40B4-BE49-F238E27FC236}">
                <a16:creationId xmlns:a16="http://schemas.microsoft.com/office/drawing/2014/main" id="{CE967951-E89B-99D7-FA41-48E20E20A587}"/>
              </a:ext>
            </a:extLst>
          </p:cNvPr>
          <p:cNvSpPr txBox="1">
            <a:spLocks/>
          </p:cNvSpPr>
          <p:nvPr/>
        </p:nvSpPr>
        <p:spPr>
          <a:xfrm>
            <a:off x="-110317" y="5273098"/>
            <a:ext cx="9708977" cy="378720"/>
          </a:xfrm>
          <a:prstGeom prst="rect">
            <a:avLst/>
          </a:prstGeom>
          <a:noFill/>
          <a:ln w="0">
            <a:noFill/>
          </a:ln>
        </p:spPr>
        <p:txBody>
          <a:bodyPr lIns="0" tIns="0" rIns="0" bIns="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10000"/>
              </a:lnSpc>
              <a:spcBef>
                <a:spcPts val="0"/>
              </a:spcBef>
              <a:buFont typeface="Arial" panose="020B0604020202020204" pitchFamily="34" charset="0"/>
              <a:buNone/>
              <a:tabLst>
                <a:tab pos="361800" algn="l"/>
              </a:tabLst>
            </a:pPr>
            <a:r>
              <a:rPr lang="en-US" sz="1800" b="1" spc="-1" dirty="0">
                <a:solidFill>
                  <a:srgbClr val="E10014"/>
                </a:solidFill>
                <a:latin typeface="Arial"/>
              </a:rPr>
              <a:t>Task 2.3: Diagnostics + magnetic hygiene </a:t>
            </a:r>
            <a:r>
              <a:rPr lang="en-US" sz="1800" b="1" spc="-1" dirty="0">
                <a:latin typeface="Arial"/>
              </a:rPr>
              <a:t>@</a:t>
            </a:r>
            <a:r>
              <a:rPr lang="en-US" sz="1400" b="1" spc="-1" dirty="0">
                <a:latin typeface="Arial"/>
              </a:rPr>
              <a:t>JLAB &amp;</a:t>
            </a:r>
            <a:r>
              <a:rPr lang="en-US" sz="1800" b="1" spc="-1" dirty="0">
                <a:latin typeface="Arial"/>
              </a:rPr>
              <a:t> @</a:t>
            </a:r>
            <a:r>
              <a:rPr lang="en-US" sz="1400" b="1" spc="-1" dirty="0">
                <a:latin typeface="Arial"/>
              </a:rPr>
              <a:t>FERMILAB</a:t>
            </a:r>
            <a:endParaRPr lang="en-US" sz="1800" b="1" spc="-1" dirty="0">
              <a:latin typeface="Arial"/>
            </a:endParaRPr>
          </a:p>
        </p:txBody>
      </p:sp>
      <p:sp>
        <p:nvSpPr>
          <p:cNvPr id="31" name="TextBox 30">
            <a:extLst>
              <a:ext uri="{FF2B5EF4-FFF2-40B4-BE49-F238E27FC236}">
                <a16:creationId xmlns:a16="http://schemas.microsoft.com/office/drawing/2014/main" id="{078848AD-F041-1D44-929F-DE9720DD5A20}"/>
              </a:ext>
            </a:extLst>
          </p:cNvPr>
          <p:cNvSpPr txBox="1"/>
          <p:nvPr/>
        </p:nvSpPr>
        <p:spPr>
          <a:xfrm>
            <a:off x="0" y="5533227"/>
            <a:ext cx="8096357"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We have seen the diagnostic systems used for vertical tests, especially Helmholtz coil, AMR sensors arrays and T sensors, but also low noise diagnostic systems for High Q</a:t>
            </a:r>
            <a:r>
              <a:rPr lang="en-US" sz="1100" dirty="0"/>
              <a:t>0</a:t>
            </a:r>
            <a:r>
              <a:rPr lang="en-US" sz="1400" dirty="0"/>
              <a:t> applications. </a:t>
            </a:r>
            <a:r>
              <a:rPr lang="en-US" sz="1400" u="sng" dirty="0"/>
              <a:t>This technique will be implemented in our test stand at LASA</a:t>
            </a:r>
            <a:endParaRPr lang="en-US" dirty="0"/>
          </a:p>
        </p:txBody>
      </p:sp>
      <p:sp>
        <p:nvSpPr>
          <p:cNvPr id="32" name="Arrow: Right 31">
            <a:extLst>
              <a:ext uri="{FF2B5EF4-FFF2-40B4-BE49-F238E27FC236}">
                <a16:creationId xmlns:a16="http://schemas.microsoft.com/office/drawing/2014/main" id="{9D55F1B0-F9B3-01CF-4705-8F05D911739B}"/>
              </a:ext>
            </a:extLst>
          </p:cNvPr>
          <p:cNvSpPr/>
          <p:nvPr/>
        </p:nvSpPr>
        <p:spPr>
          <a:xfrm>
            <a:off x="8016240" y="5482611"/>
            <a:ext cx="1524000" cy="378720"/>
          </a:xfrm>
          <a:prstGeom prst="rightArrow">
            <a:avLst/>
          </a:prstGeom>
          <a:solidFill>
            <a:srgbClr val="322782"/>
          </a:solidFill>
          <a:ln>
            <a:solidFill>
              <a:srgbClr val="32278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7203D11D-597B-6165-CB2E-1229BFFD1151}"/>
              </a:ext>
            </a:extLst>
          </p:cNvPr>
          <p:cNvPicPr>
            <a:picLocks noChangeAspect="1"/>
          </p:cNvPicPr>
          <p:nvPr/>
        </p:nvPicPr>
        <p:blipFill>
          <a:blip r:embed="rId5" cstate="print">
            <a:extLst>
              <a:ext uri="{28A0092B-C50C-407E-A947-70E740481C1C}">
                <a14:useLocalDpi xmlns:a14="http://schemas.microsoft.com/office/drawing/2010/main" val="0"/>
              </a:ext>
            </a:extLst>
          </a:blip>
          <a:srcRect l="3667" t="1408" r="34940" b="25111"/>
          <a:stretch/>
        </p:blipFill>
        <p:spPr>
          <a:xfrm rot="5400000">
            <a:off x="10985057" y="996606"/>
            <a:ext cx="1096208" cy="984040"/>
          </a:xfrm>
          <a:prstGeom prst="rect">
            <a:avLst/>
          </a:prstGeom>
        </p:spPr>
      </p:pic>
      <p:sp>
        <p:nvSpPr>
          <p:cNvPr id="22" name="TextBox 21">
            <a:extLst>
              <a:ext uri="{FF2B5EF4-FFF2-40B4-BE49-F238E27FC236}">
                <a16:creationId xmlns:a16="http://schemas.microsoft.com/office/drawing/2014/main" id="{CD4D689A-9553-0DCF-AB7D-223AB4D92BC9}"/>
              </a:ext>
            </a:extLst>
          </p:cNvPr>
          <p:cNvSpPr txBox="1"/>
          <p:nvPr/>
        </p:nvSpPr>
        <p:spPr>
          <a:xfrm>
            <a:off x="9422168" y="1512727"/>
            <a:ext cx="2631440" cy="1815882"/>
          </a:xfrm>
          <a:prstGeom prst="rect">
            <a:avLst/>
          </a:prstGeom>
          <a:noFill/>
        </p:spPr>
        <p:txBody>
          <a:bodyPr wrap="square" rtlCol="0">
            <a:spAutoFit/>
          </a:bodyPr>
          <a:lstStyle/>
          <a:p>
            <a:r>
              <a:rPr lang="en-US" sz="1400" spc="-1" dirty="0">
                <a:solidFill>
                  <a:srgbClr val="000000"/>
                </a:solidFill>
                <a:latin typeface="Helvetica Neue"/>
              </a:rPr>
              <a:t>@</a:t>
            </a:r>
            <a:r>
              <a:rPr lang="en-US" sz="1400" b="1" spc="-1" dirty="0">
                <a:solidFill>
                  <a:srgbClr val="000000"/>
                </a:solidFill>
                <a:latin typeface="Helvetica Neue"/>
              </a:rPr>
              <a:t>LASA:</a:t>
            </a:r>
          </a:p>
          <a:p>
            <a:pPr marL="285750" indent="-285750">
              <a:buFont typeface="Arial" panose="020B0604020202020204" pitchFamily="34" charset="0"/>
              <a:buChar char="•"/>
            </a:pPr>
            <a:r>
              <a:rPr lang="en-US" sz="1400" spc="-1" dirty="0">
                <a:solidFill>
                  <a:srgbClr val="000000"/>
                </a:solidFill>
                <a:latin typeface="Helvetica Neue"/>
              </a:rPr>
              <a:t>HFSS </a:t>
            </a:r>
            <a:br>
              <a:rPr lang="en-US" sz="1400" spc="-1" dirty="0">
                <a:solidFill>
                  <a:srgbClr val="000000"/>
                </a:solidFill>
                <a:latin typeface="Helvetica Neue"/>
              </a:rPr>
            </a:br>
            <a:r>
              <a:rPr lang="en-US" sz="1400" spc="-1" dirty="0">
                <a:solidFill>
                  <a:srgbClr val="000000"/>
                </a:solidFill>
                <a:latin typeface="Helvetica Neue"/>
              </a:rPr>
              <a:t>simulations performed on ESS MB cavities and PIP-II LB cavities</a:t>
            </a:r>
          </a:p>
          <a:p>
            <a:pPr marL="285750" indent="-285750">
              <a:buFont typeface="Arial" panose="020B0604020202020204" pitchFamily="34" charset="0"/>
              <a:buChar char="•"/>
            </a:pPr>
            <a:r>
              <a:rPr lang="en-US" sz="1400" spc="-1" dirty="0">
                <a:solidFill>
                  <a:srgbClr val="000000"/>
                </a:solidFill>
                <a:latin typeface="Helvetica Neue"/>
              </a:rPr>
              <a:t>First trial to ignite plasma in collaboration with FNAL  in June 2024</a:t>
            </a:r>
          </a:p>
        </p:txBody>
      </p:sp>
      <p:sp>
        <p:nvSpPr>
          <p:cNvPr id="33" name="TextBox 32">
            <a:extLst>
              <a:ext uri="{FF2B5EF4-FFF2-40B4-BE49-F238E27FC236}">
                <a16:creationId xmlns:a16="http://schemas.microsoft.com/office/drawing/2014/main" id="{1FFAF1C1-7852-FD0E-3843-74ECE02A3D94}"/>
              </a:ext>
            </a:extLst>
          </p:cNvPr>
          <p:cNvSpPr txBox="1"/>
          <p:nvPr/>
        </p:nvSpPr>
        <p:spPr>
          <a:xfrm>
            <a:off x="9670408" y="5407904"/>
            <a:ext cx="2405961" cy="523220"/>
          </a:xfrm>
          <a:prstGeom prst="rect">
            <a:avLst/>
          </a:prstGeom>
          <a:noFill/>
        </p:spPr>
        <p:txBody>
          <a:bodyPr wrap="square">
            <a:spAutoFit/>
          </a:bodyPr>
          <a:lstStyle/>
          <a:p>
            <a:r>
              <a:rPr lang="en-US" sz="1400" u="sng" spc="-1" dirty="0">
                <a:solidFill>
                  <a:srgbClr val="000000"/>
                </a:solidFill>
                <a:latin typeface="Helvetica Neue"/>
                <a:sym typeface="Wingdings" panose="05000000000000000000" pitchFamily="2" charset="2"/>
              </a:rPr>
              <a:t>Possible comparisons with our VT diagnostic system</a:t>
            </a:r>
          </a:p>
        </p:txBody>
      </p:sp>
      <p:pic>
        <p:nvPicPr>
          <p:cNvPr id="36" name="Content Placeholder 4">
            <a:extLst>
              <a:ext uri="{FF2B5EF4-FFF2-40B4-BE49-F238E27FC236}">
                <a16:creationId xmlns:a16="http://schemas.microsoft.com/office/drawing/2014/main" id="{96B91694-ADF6-60F4-4FE4-E0B6D5C93A56}"/>
              </a:ext>
            </a:extLst>
          </p:cNvPr>
          <p:cNvPicPr>
            <a:picLocks noChangeAspect="1"/>
          </p:cNvPicPr>
          <p:nvPr/>
        </p:nvPicPr>
        <p:blipFill>
          <a:blip r:embed="rId6"/>
          <a:stretch>
            <a:fillRect/>
          </a:stretch>
        </p:blipFill>
        <p:spPr>
          <a:xfrm>
            <a:off x="10890879" y="3049036"/>
            <a:ext cx="1134302" cy="781579"/>
          </a:xfrm>
          <a:prstGeom prst="rect">
            <a:avLst/>
          </a:prstGeom>
          <a:ln>
            <a:solidFill>
              <a:srgbClr val="00B050"/>
            </a:solidFill>
          </a:ln>
        </p:spPr>
      </p:pic>
      <p:pic>
        <p:nvPicPr>
          <p:cNvPr id="3" name="Picture 2" descr="A logo with blue letters and a circle&#10;&#10;Description automatically generated">
            <a:extLst>
              <a:ext uri="{FF2B5EF4-FFF2-40B4-BE49-F238E27FC236}">
                <a16:creationId xmlns:a16="http://schemas.microsoft.com/office/drawing/2014/main" id="{7104AC6F-57D3-41B4-AC43-AC10FA4D69B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594947" y="65153"/>
            <a:ext cx="1141582" cy="633578"/>
          </a:xfrm>
          <a:prstGeom prst="rect">
            <a:avLst/>
          </a:prstGeom>
        </p:spPr>
      </p:pic>
      <p:sp>
        <p:nvSpPr>
          <p:cNvPr id="118" name="PlaceHolder 2"/>
          <p:cNvSpPr>
            <a:spLocks noGrp="1"/>
          </p:cNvSpPr>
          <p:nvPr>
            <p:ph/>
          </p:nvPr>
        </p:nvSpPr>
        <p:spPr>
          <a:xfrm>
            <a:off x="3963140" y="320011"/>
            <a:ext cx="4265720" cy="378720"/>
          </a:xfrm>
          <a:prstGeom prst="rect">
            <a:avLst/>
          </a:prstGeom>
          <a:noFill/>
          <a:ln w="0">
            <a:noFill/>
          </a:ln>
        </p:spPr>
        <p:txBody>
          <a:bodyPr lIns="0" tIns="0" rIns="0" bIns="0" anchor="t">
            <a:noAutofit/>
          </a:bodyPr>
          <a:lstStyle/>
          <a:p>
            <a:pPr indent="0">
              <a:lnSpc>
                <a:spcPct val="110000"/>
              </a:lnSpc>
              <a:spcBef>
                <a:spcPts val="1417"/>
              </a:spcBef>
              <a:buNone/>
              <a:tabLst>
                <a:tab pos="361800" algn="l"/>
              </a:tabLst>
            </a:pPr>
            <a:r>
              <a:rPr lang="en-US" sz="1800" b="1" dirty="0"/>
              <a:t>Period</a:t>
            </a:r>
            <a:r>
              <a:rPr lang="en-US" sz="1600" b="1" dirty="0"/>
              <a:t>:</a:t>
            </a:r>
            <a:endParaRPr lang="en-US" sz="1600" dirty="0"/>
          </a:p>
          <a:p>
            <a:pPr marL="514350" indent="-285750">
              <a:lnSpc>
                <a:spcPct val="110000"/>
              </a:lnSpc>
              <a:spcBef>
                <a:spcPts val="0"/>
              </a:spcBef>
              <a:tabLst>
                <a:tab pos="361800" algn="l"/>
              </a:tabLst>
            </a:pPr>
            <a:r>
              <a:rPr lang="en-US" sz="1600" i="1" dirty="0"/>
              <a:t>07/04/2024 – 14/04/2024 </a:t>
            </a:r>
            <a:r>
              <a:rPr lang="en-US" sz="1600" dirty="0"/>
              <a:t>@JLAB</a:t>
            </a:r>
          </a:p>
          <a:p>
            <a:pPr marL="514350" indent="-285750">
              <a:lnSpc>
                <a:spcPct val="110000"/>
              </a:lnSpc>
              <a:spcBef>
                <a:spcPts val="0"/>
              </a:spcBef>
              <a:tabLst>
                <a:tab pos="361800" algn="l"/>
              </a:tabLst>
            </a:pPr>
            <a:r>
              <a:rPr lang="en-US" sz="1600" i="1" dirty="0"/>
              <a:t>15/04/2024 – 20/04/2024 </a:t>
            </a:r>
            <a:r>
              <a:rPr lang="en-US" sz="1600" dirty="0"/>
              <a:t>@FERMILAB</a:t>
            </a:r>
          </a:p>
        </p:txBody>
      </p:sp>
      <p:grpSp>
        <p:nvGrpSpPr>
          <p:cNvPr id="5" name="Group 4">
            <a:extLst>
              <a:ext uri="{FF2B5EF4-FFF2-40B4-BE49-F238E27FC236}">
                <a16:creationId xmlns:a16="http://schemas.microsoft.com/office/drawing/2014/main" id="{214065D7-0D14-E473-4C1F-C3A63045AD31}"/>
              </a:ext>
            </a:extLst>
          </p:cNvPr>
          <p:cNvGrpSpPr/>
          <p:nvPr/>
        </p:nvGrpSpPr>
        <p:grpSpPr>
          <a:xfrm>
            <a:off x="9926972" y="21522"/>
            <a:ext cx="2265028" cy="1103748"/>
            <a:chOff x="10002473" y="0"/>
            <a:chExt cx="2265028" cy="1103748"/>
          </a:xfrm>
        </p:grpSpPr>
        <p:pic>
          <p:nvPicPr>
            <p:cNvPr id="7" name="Picture 6">
              <a:extLst>
                <a:ext uri="{FF2B5EF4-FFF2-40B4-BE49-F238E27FC236}">
                  <a16:creationId xmlns:a16="http://schemas.microsoft.com/office/drawing/2014/main" id="{7FFDF02E-847F-58F4-D440-C5C22869D7CD}"/>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002473" y="0"/>
              <a:ext cx="793773" cy="1103748"/>
            </a:xfrm>
            <a:prstGeom prst="rect">
              <a:avLst/>
            </a:prstGeom>
          </p:spPr>
        </p:pic>
        <p:grpSp>
          <p:nvGrpSpPr>
            <p:cNvPr id="8" name="Group 7">
              <a:extLst>
                <a:ext uri="{FF2B5EF4-FFF2-40B4-BE49-F238E27FC236}">
                  <a16:creationId xmlns:a16="http://schemas.microsoft.com/office/drawing/2014/main" id="{832845E0-761F-CF6F-C678-243673395847}"/>
                </a:ext>
              </a:extLst>
            </p:cNvPr>
            <p:cNvGrpSpPr/>
            <p:nvPr userDrawn="1"/>
          </p:nvGrpSpPr>
          <p:grpSpPr>
            <a:xfrm>
              <a:off x="10796246" y="208571"/>
              <a:ext cx="1471255" cy="686605"/>
              <a:chOff x="10720745" y="109269"/>
              <a:chExt cx="1471255" cy="686605"/>
            </a:xfrm>
          </p:grpSpPr>
          <p:pic>
            <p:nvPicPr>
              <p:cNvPr id="9" name="Picture 8">
                <a:extLst>
                  <a:ext uri="{FF2B5EF4-FFF2-40B4-BE49-F238E27FC236}">
                    <a16:creationId xmlns:a16="http://schemas.microsoft.com/office/drawing/2014/main" id="{197C1665-C12C-6D4C-6656-1E5BB78F287C}"/>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720745" y="109269"/>
                <a:ext cx="1031960" cy="284009"/>
              </a:xfrm>
              <a:prstGeom prst="rect">
                <a:avLst/>
              </a:prstGeom>
            </p:spPr>
          </p:pic>
          <p:pic>
            <p:nvPicPr>
              <p:cNvPr id="10" name="Picture 9">
                <a:extLst>
                  <a:ext uri="{FF2B5EF4-FFF2-40B4-BE49-F238E27FC236}">
                    <a16:creationId xmlns:a16="http://schemas.microsoft.com/office/drawing/2014/main" id="{87FE9FC6-2E45-6825-EF19-CA26FD7F608A}"/>
                  </a:ext>
                </a:extLst>
              </p:cNvPr>
              <p:cNvPicPr>
                <a:picLocks noChangeAspect="1"/>
              </p:cNvPicPr>
              <p:nvPr userDrawn="1"/>
            </p:nvPicPr>
            <p:blipFill>
              <a:blip r:embed="rId10"/>
              <a:stretch>
                <a:fillRect/>
              </a:stretch>
            </p:blipFill>
            <p:spPr>
              <a:xfrm>
                <a:off x="10720745" y="502547"/>
                <a:ext cx="1471255" cy="293327"/>
              </a:xfrm>
              <a:prstGeom prst="rect">
                <a:avLst/>
              </a:prstGeom>
            </p:spPr>
          </p:pic>
        </p:grpSp>
      </p:grpSp>
    </p:spTree>
    <p:extLst>
      <p:ext uri="{BB962C8B-B14F-4D97-AF65-F5344CB8AC3E}">
        <p14:creationId xmlns:p14="http://schemas.microsoft.com/office/powerpoint/2010/main" val="991733394"/>
      </p:ext>
    </p:extLst>
  </p:cSld>
  <p:clrMapOvr>
    <a:masterClrMapping/>
  </p:clrMapOvr>
</p:sld>
</file>

<file path=ppt/theme/theme1.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0.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1.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2.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3.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4.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5.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6.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7.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8.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19.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3.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4.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5.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6.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7.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8.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ppt/theme/theme9.xml><?xml version="1.0" encoding="utf-8"?>
<a:theme xmlns:a="http://schemas.openxmlformats.org/drawingml/2006/main" name="DESY">
  <a:themeElements>
    <a:clrScheme name="DESY">
      <a:dk1>
        <a:srgbClr val="000000"/>
      </a:dk1>
      <a:lt1>
        <a:srgbClr val="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DESY</Template>
  <TotalTime>46044</TotalTime>
  <Words>564</Words>
  <Application>Microsoft Office PowerPoint</Application>
  <PresentationFormat>Widescreen</PresentationFormat>
  <Paragraphs>46</Paragraphs>
  <Slides>2</Slides>
  <Notes>2</Notes>
  <HiddenSlides>0</HiddenSlides>
  <MMClips>0</MMClips>
  <ScaleCrop>false</ScaleCrop>
  <HeadingPairs>
    <vt:vector size="6" baseType="variant">
      <vt:variant>
        <vt:lpstr>Fonts Used</vt:lpstr>
      </vt:variant>
      <vt:variant>
        <vt:i4>4</vt:i4>
      </vt:variant>
      <vt:variant>
        <vt:lpstr>Theme</vt:lpstr>
      </vt:variant>
      <vt:variant>
        <vt:i4>18</vt:i4>
      </vt:variant>
      <vt:variant>
        <vt:lpstr>Slide Titles</vt:lpstr>
      </vt:variant>
      <vt:variant>
        <vt:i4>2</vt:i4>
      </vt:variant>
    </vt:vector>
  </HeadingPairs>
  <TitlesOfParts>
    <vt:vector size="24" baseType="lpstr">
      <vt:lpstr>Arial</vt:lpstr>
      <vt:lpstr>Calibri</vt:lpstr>
      <vt:lpstr>Helvetica Neue</vt:lpstr>
      <vt:lpstr>Wingdings</vt:lpstr>
      <vt:lpstr>DESY</vt:lpstr>
      <vt:lpstr>DESY</vt:lpstr>
      <vt:lpstr>DESY</vt:lpstr>
      <vt:lpstr>DESY</vt:lpstr>
      <vt:lpstr>DESY</vt:lpstr>
      <vt:lpstr>DESY</vt:lpstr>
      <vt:lpstr>DESY</vt:lpstr>
      <vt:lpstr>DESY</vt:lpstr>
      <vt:lpstr>DESY</vt:lpstr>
      <vt:lpstr>DESY</vt:lpstr>
      <vt:lpstr>DESY</vt:lpstr>
      <vt:lpstr>DESY</vt:lpstr>
      <vt:lpstr>DESY</vt:lpstr>
      <vt:lpstr>DESY</vt:lpstr>
      <vt:lpstr>DESY</vt:lpstr>
      <vt:lpstr>DESY</vt:lpstr>
      <vt:lpstr>DESY</vt:lpstr>
      <vt:lpstr>DESY</vt:lpstr>
      <vt:lpstr>BACKGROUND</vt:lpstr>
      <vt:lpstr>EAJADE Experience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Thomas Schörner-Sadenius</dc:creator>
  <dc:description/>
  <cp:lastModifiedBy>Daniele Sertore</cp:lastModifiedBy>
  <cp:revision>561</cp:revision>
  <cp:lastPrinted>2023-03-21T11:59:21Z</cp:lastPrinted>
  <dcterms:created xsi:type="dcterms:W3CDTF">2018-04-12T09:21:51Z</dcterms:created>
  <dcterms:modified xsi:type="dcterms:W3CDTF">2024-09-02T16:10:36Z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r8>2</vt:r8>
  </property>
  <property fmtid="{D5CDD505-2E9C-101B-9397-08002B2CF9AE}" pid="3" name="PresentationFormat">
    <vt:lpwstr>Widescreen</vt:lpwstr>
  </property>
  <property fmtid="{D5CDD505-2E9C-101B-9397-08002B2CF9AE}" pid="4" name="Slides">
    <vt:r8>2</vt:r8>
  </property>
</Properties>
</file>