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 snapToObjects="1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2E302-F6C8-594A-B56E-8C1BA4AC9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3AEF36-6D28-4042-A169-95BD24958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A2146-8C52-114D-93AE-62404AED6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94674-39C6-B245-B1B0-84E19BD43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6D464-AF57-454C-9CC7-44F49EBF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331566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A381C-909E-4E4A-A071-9BEBF7719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8187E1-4C2C-3D44-BED7-3B423459E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ADE1D-FBA4-5F4B-BC35-EAEE36C3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A951-829E-AE4F-A320-B3896293F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A9948-EA98-5345-B3F0-A5E54536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5122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435E11-3EBF-7445-BD1D-F6E139068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2AD993-AA65-034A-B8AB-4A503E4BCA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0A014-E609-F54F-96FA-A33A46666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3CAA8-8A81-2948-AF40-C1B51AB7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D49DD-3147-C64E-9A0B-F31BB2D2E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35531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2F444-BEA0-E14E-BE93-2745200E7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B21B8-E238-CD44-9896-095D92588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62192-8902-6542-BBAE-56B0CBFA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9CF36-E6BB-8B44-82AC-4DE4568B2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0139C-EE77-0D4D-A98F-FE9555A61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65550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A8DBB-0728-8D4C-A29C-4E76ADB7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7CA8D-5A18-C04D-B839-5A62FD98C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09DC8-3386-FA4F-90CC-D38DD4D5B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EE89A-6C1D-984F-9227-0D4AB931F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EF1F2-BE33-C64F-B6F6-944FD05DA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4651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3616B-6248-9444-BE29-7EA42A3D4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C6EA5-8C30-2345-9D1A-A0661172A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CC0AF-F955-9B4F-B650-C958B7D44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93C52-DEA5-034B-B3F2-E1189DED9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FB447-638B-9E45-BFA7-2AE657DC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DF467-1D14-F040-A95B-0A4E0585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917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137D1-9CAE-E142-8D87-48582CE64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200B6-96FF-6B41-97AF-E778B6A51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9A1DAE-FF5E-AA4D-A325-24988BD88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996E5-9B3A-D14E-8091-7CFB2C2B4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1E1317-D5D6-8D43-9EDE-66F9E032A2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69D4F8-825B-FB49-A706-690436F35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7B365A-F553-9241-84E0-F53D9802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E5613-4CEF-CE40-990E-552808784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5191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46E70-488E-0B46-83DB-AF72D1A0F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EFE44-305B-AC4B-B2D1-DD2A623D5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A3167-8D09-B44A-A36E-ACD3117D8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D2396-7D06-AB4E-8B27-25992F4C6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18821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2451A9-0CF5-2747-BAB0-93889CD8F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365FCC-ED7D-7F40-83C3-604CB3F5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04F4E-9054-7A4F-9C78-1244FBB1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53077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8E148-0154-B442-9954-6638B82A4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4EEB7-5835-1849-96C7-D92D26240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839C6-51EC-7448-8642-0B6D91211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3327F-44C0-F94B-8701-3ADA02AEB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3D224-709E-BD41-9B76-52E49BDF1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75201E-299B-0048-A93B-82648BA80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2749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68B22-9875-E24B-91B7-D3BE68717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31E6AA-8D62-4244-A20F-A7793AB4ED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2785F3-73DE-6B45-A8FA-5C67D91E7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470074-9E0D-9A43-8D69-DBE4854B3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EBF41-D2AC-2B44-98D7-30859FB4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88F3B-C3B0-E04D-80A2-4D0111D11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0894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95DF07-F7C5-CC43-AE9E-16595A75F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118523-881F-7244-9085-BEF7855CD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736D-B26C-424A-8C70-1A80C3FF5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9424-59B6-EE4F-8528-EFA8D8BBBDA5}" type="datetimeFigureOut">
              <a:rPr lang="en-ES" smtClean="0"/>
              <a:t>08/29/2024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E6F76-BE37-F740-9AC7-9609053E1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FD4A7-F42E-2B4D-99F4-4AE72B09D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8AB7-D189-1B44-B841-CD37AEAB4D6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1743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E4BDEA3-E1CE-45C3-83E8-29CAC31A7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929" y="4072020"/>
            <a:ext cx="3840741" cy="2547496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1F738DB6-2CE2-4817-B312-43648FF8E30F}"/>
              </a:ext>
            </a:extLst>
          </p:cNvPr>
          <p:cNvSpPr txBox="1"/>
          <p:nvPr/>
        </p:nvSpPr>
        <p:spPr>
          <a:xfrm>
            <a:off x="1022163" y="3728993"/>
            <a:ext cx="3472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/>
              <a:t>Testing</a:t>
            </a:r>
            <a:r>
              <a:rPr lang="es-ES" dirty="0"/>
              <a:t> HG RF </a:t>
            </a:r>
            <a:r>
              <a:rPr lang="es-ES" dirty="0" err="1"/>
              <a:t>cavities</a:t>
            </a:r>
            <a:endParaRPr lang="es-ES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727CAE1-2FDD-49AE-9188-7D55DAC65458}"/>
              </a:ext>
            </a:extLst>
          </p:cNvPr>
          <p:cNvSpPr txBox="1"/>
          <p:nvPr/>
        </p:nvSpPr>
        <p:spPr>
          <a:xfrm>
            <a:off x="3414482" y="106235"/>
            <a:ext cx="756466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Pablo Martínez Reviriego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Bachelor in Physics at University of Sevilla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MSc in Nuclear and Particle Physics at University of Valencia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PhD in Accelerator Physics at University of Valencia in </a:t>
            </a:r>
            <a:r>
              <a:rPr lang="es-ES" dirty="0"/>
              <a:t>RF </a:t>
            </a:r>
            <a:r>
              <a:rPr lang="en-CA" dirty="0"/>
              <a:t>cavities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hadrontherapy</a:t>
            </a:r>
            <a:r>
              <a:rPr lang="es-ES" dirty="0"/>
              <a:t> </a:t>
            </a:r>
            <a:r>
              <a:rPr lang="es-ES" dirty="0" err="1"/>
              <a:t>linacs</a:t>
            </a:r>
            <a:r>
              <a:rPr lang="es-E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Currently</a:t>
            </a:r>
            <a:r>
              <a:rPr lang="es-ES" dirty="0"/>
              <a:t>: </a:t>
            </a:r>
            <a:r>
              <a:rPr lang="es-ES" dirty="0" err="1"/>
              <a:t>Postdoc</a:t>
            </a:r>
            <a:r>
              <a:rPr lang="es-ES" dirty="0"/>
              <a:t> as RF </a:t>
            </a:r>
            <a:r>
              <a:rPr lang="es-ES" dirty="0" err="1"/>
              <a:t>engineer</a:t>
            </a:r>
            <a:r>
              <a:rPr lang="es-ES" dirty="0"/>
              <a:t> at CLIC Project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39" name="Picture 48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E390F196-6650-4B6E-8EB1-4D7AFCBBF2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90769" y="4580353"/>
            <a:ext cx="2356780" cy="1767585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0DCF5866-A63A-4A2E-99F2-70398179D8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" y="103613"/>
            <a:ext cx="2502353" cy="33253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483C50-8A65-7A71-784E-67A4FED04BE6}"/>
              </a:ext>
            </a:extLst>
          </p:cNvPr>
          <p:cNvSpPr txBox="1"/>
          <p:nvPr/>
        </p:nvSpPr>
        <p:spPr>
          <a:xfrm>
            <a:off x="5575300" y="37289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Dielectric</a:t>
            </a:r>
            <a:r>
              <a:rPr lang="es-ES" dirty="0"/>
              <a:t> </a:t>
            </a:r>
            <a:r>
              <a:rPr lang="es-ES" dirty="0" err="1"/>
              <a:t>Assist</a:t>
            </a:r>
            <a:r>
              <a:rPr lang="es-ES" dirty="0"/>
              <a:t> </a:t>
            </a:r>
            <a:r>
              <a:rPr lang="es-ES" dirty="0" err="1"/>
              <a:t>Accelerating</a:t>
            </a:r>
            <a:r>
              <a:rPr lang="es-ES" dirty="0"/>
              <a:t> </a:t>
            </a:r>
            <a:r>
              <a:rPr lang="es-ES" dirty="0" err="1"/>
              <a:t>Structures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380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7">
            <a:extLst>
              <a:ext uri="{FF2B5EF4-FFF2-40B4-BE49-F238E27FC236}">
                <a16:creationId xmlns:a16="http://schemas.microsoft.com/office/drawing/2014/main" id="{DC3843C2-724A-AEAA-C687-E803A885A15B}"/>
              </a:ext>
            </a:extLst>
          </p:cNvPr>
          <p:cNvSpPr txBox="1"/>
          <p:nvPr/>
        </p:nvSpPr>
        <p:spPr>
          <a:xfrm>
            <a:off x="360960" y="335845"/>
            <a:ext cx="5869218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Period: 20/11/2023 to 20/12/2023</a:t>
            </a:r>
          </a:p>
          <a:p>
            <a:r>
              <a:rPr lang="en-US" dirty="0"/>
              <a:t>Lab: Accelerator Test Facility (ATF) at KEK, Japan.</a:t>
            </a:r>
          </a:p>
          <a:p>
            <a:r>
              <a:rPr lang="en-US" dirty="0"/>
              <a:t>Taks: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Learning on small beam size tuning procedure including: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Beam orbit measurements with BPMs.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Beam orbit correction with steering magnets.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Dispersion correction with skew quadrupoles.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Measurement of beam profile with OTRs.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IP beam size measurements with carbon wire.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Beam size reduction with focus quadrupoles.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IP beam size measurement with </a:t>
            </a:r>
            <a:r>
              <a:rPr lang="en-US" dirty="0" err="1"/>
              <a:t>Shintake</a:t>
            </a:r>
            <a:r>
              <a:rPr lang="en-US" dirty="0"/>
              <a:t> Monitor.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BPMs studies: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Calibration studies of the C-band BPMs with a pulse injection source.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Calibration and spatial resolution of L-band BPMs.</a:t>
            </a:r>
          </a:p>
          <a:p>
            <a:r>
              <a:rPr lang="en-US" dirty="0"/>
              <a:t>Impact: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experience of operation on a real accelerator in a state-of-the-art facility in an international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Involvement in many interesting projects in parallel which contributed to enlarge my knowledge and experience in the accelerator science.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Opportunity to visit Japan landscapes and culture</a:t>
            </a:r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9C301552-4D1E-A068-EB94-CFDFDF063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857" y="4227032"/>
            <a:ext cx="3460987" cy="2554198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3377BB3C-67E6-068C-F07C-86B887E95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704" y="2077223"/>
            <a:ext cx="4298950" cy="2434173"/>
          </a:xfrm>
          <a:prstGeom prst="rect">
            <a:avLst/>
          </a:prstGeom>
        </p:spPr>
      </p:pic>
      <p:pic>
        <p:nvPicPr>
          <p:cNvPr id="10" name="Picture 9" descr="A diagram of a factory&#10;&#10;Description automatically generated">
            <a:extLst>
              <a:ext uri="{FF2B5EF4-FFF2-40B4-BE49-F238E27FC236}">
                <a16:creationId xmlns:a16="http://schemas.microsoft.com/office/drawing/2014/main" id="{92067650-2669-40DC-360F-766195FAE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9857" y="6995"/>
            <a:ext cx="3694644" cy="207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19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206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Martínez Reviriego</dc:creator>
  <cp:lastModifiedBy>Pablo Martinez Reviriego</cp:lastModifiedBy>
  <cp:revision>28</cp:revision>
  <dcterms:created xsi:type="dcterms:W3CDTF">2020-12-18T08:57:50Z</dcterms:created>
  <dcterms:modified xsi:type="dcterms:W3CDTF">2024-08-29T15:58:21Z</dcterms:modified>
</cp:coreProperties>
</file>