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3" r:id="rId3"/>
    <p:sldId id="304" r:id="rId4"/>
    <p:sldId id="306" r:id="rId5"/>
    <p:sldId id="307" r:id="rId6"/>
    <p:sldId id="305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C039202-5211-F98F-6555-9558D92B7F25}" name="Anna Suwalska" initials="AS" userId="Anna Suwalska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819400"/>
            <a:ext cx="11376025" cy="2762865"/>
          </a:xfrm>
        </p:spPr>
        <p:txBody>
          <a:bodyPr/>
          <a:lstStyle/>
          <a:p>
            <a:pPr algn="ctr"/>
            <a:r>
              <a:rPr lang="en-US" dirty="0"/>
              <a:t>Smoke detection &amp; Evacuation systems in ECN3 &amp; TCC8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Meeting 12-09-2024 | Pierre Durand | EN-AA-AS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22462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 </a:t>
            </a: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3158211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838200"/>
            <a:ext cx="11707811" cy="53654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fr-FR" sz="2000" dirty="0"/>
          </a:p>
          <a:p>
            <a:pPr marL="457200" indent="-457200">
              <a:buFont typeface="+mj-lt"/>
              <a:buAutoNum type="arabicPeriod"/>
            </a:pPr>
            <a:r>
              <a:rPr lang="fr-FR" sz="2000" dirty="0" err="1"/>
              <a:t>Current</a:t>
            </a:r>
            <a:r>
              <a:rPr lang="fr-FR" sz="2000" dirty="0"/>
              <a:t> state of </a:t>
            </a:r>
            <a:r>
              <a:rPr lang="fr-FR" sz="2000" dirty="0" err="1"/>
              <a:t>smoke</a:t>
            </a:r>
            <a:r>
              <a:rPr lang="fr-FR" sz="2000" dirty="0"/>
              <a:t> </a:t>
            </a:r>
            <a:r>
              <a:rPr lang="fr-FR" sz="2000" dirty="0" err="1"/>
              <a:t>detection</a:t>
            </a:r>
            <a:r>
              <a:rPr lang="fr-FR" sz="2000" dirty="0"/>
              <a:t> &amp; Evacuation system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fr-FR" sz="2000" dirty="0"/>
              <a:t>Upgrade in </a:t>
            </a:r>
            <a:r>
              <a:rPr lang="fr-FR" sz="2000" dirty="0" err="1"/>
              <a:t>progress</a:t>
            </a:r>
            <a:r>
              <a:rPr lang="fr-FR" sz="2000" dirty="0"/>
              <a:t> (</a:t>
            </a:r>
            <a:r>
              <a:rPr lang="fr-FR" sz="2000" dirty="0" err="1"/>
              <a:t>equipment</a:t>
            </a:r>
            <a:r>
              <a:rPr lang="fr-FR" sz="2000" dirty="0"/>
              <a:t> </a:t>
            </a:r>
            <a:r>
              <a:rPr lang="fr-FR" sz="2000" dirty="0" err="1"/>
              <a:t>renewal</a:t>
            </a:r>
            <a:r>
              <a:rPr lang="fr-FR" sz="2000" dirty="0"/>
              <a:t>)</a:t>
            </a:r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25"/>
            <a:ext cx="11376025" cy="1065742"/>
          </a:xfrm>
        </p:spPr>
        <p:txBody>
          <a:bodyPr/>
          <a:lstStyle/>
          <a:p>
            <a:r>
              <a:rPr lang="fr-FR" sz="3200" dirty="0"/>
              <a:t>ECN3/TDC85/TCC8 – </a:t>
            </a:r>
            <a:r>
              <a:rPr lang="fr-FR" sz="3200" dirty="0" err="1"/>
              <a:t>smoke</a:t>
            </a:r>
            <a:r>
              <a:rPr lang="fr-FR" sz="3200" dirty="0"/>
              <a:t> </a:t>
            </a:r>
            <a:r>
              <a:rPr lang="fr-FR" sz="3200" dirty="0" err="1"/>
              <a:t>detection</a:t>
            </a:r>
            <a:r>
              <a:rPr lang="fr-FR" sz="3200" dirty="0"/>
              <a:t> upgrade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22BC28-15CD-BDAA-AEC6-E7A979B4E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DURAND| </a:t>
            </a:r>
            <a:r>
              <a:rPr lang="fr-FR" sz="1200" dirty="0"/>
              <a:t>ECN3/TDC85/TCC8 – </a:t>
            </a:r>
            <a:r>
              <a:rPr lang="fr-FR" sz="1200" dirty="0" err="1"/>
              <a:t>smoke</a:t>
            </a:r>
            <a:r>
              <a:rPr lang="fr-FR" sz="1200" dirty="0"/>
              <a:t> </a:t>
            </a:r>
            <a:r>
              <a:rPr lang="fr-FR" sz="1200" dirty="0" err="1"/>
              <a:t>detection</a:t>
            </a:r>
            <a:r>
              <a:rPr lang="fr-FR" sz="1200" dirty="0"/>
              <a:t> upgrade </a:t>
            </a:r>
            <a:r>
              <a:rPr lang="en-US" dirty="0"/>
              <a:t>| </a:t>
            </a:r>
            <a:r>
              <a:rPr lang="en-US" dirty="0">
                <a:latin typeface="Arial"/>
              </a:rPr>
              <a:t>EDMS </a:t>
            </a:r>
            <a:r>
              <a:rPr lang="en-GB" b="1" i="0" dirty="0">
                <a:effectLst/>
                <a:latin typeface="arial" panose="020B0604020202020204" pitchFamily="34" charset="0"/>
              </a:rPr>
              <a:t>3158211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EF8916-5D40-33DE-79D2-4FAC31794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284989"/>
            <a:ext cx="7288212" cy="4496068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838200"/>
            <a:ext cx="11707811" cy="53654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000" dirty="0" err="1"/>
              <a:t>Current</a:t>
            </a:r>
            <a:r>
              <a:rPr lang="fr-FR" sz="2000" dirty="0"/>
              <a:t> state of </a:t>
            </a:r>
            <a:r>
              <a:rPr lang="fr-FR" sz="2000" dirty="0" err="1"/>
              <a:t>smoke</a:t>
            </a:r>
            <a:r>
              <a:rPr lang="fr-FR" sz="2000" dirty="0"/>
              <a:t> </a:t>
            </a:r>
            <a:r>
              <a:rPr lang="fr-FR" sz="2000" dirty="0" err="1"/>
              <a:t>detection</a:t>
            </a:r>
            <a:r>
              <a:rPr lang="fr-FR" sz="2000" dirty="0"/>
              <a:t> &amp; Evacuation system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sz="1700" dirty="0"/>
              <a:t>Smoke </a:t>
            </a:r>
            <a:r>
              <a:rPr lang="fr-FR" sz="1700" dirty="0" err="1"/>
              <a:t>detection</a:t>
            </a:r>
            <a:r>
              <a:rPr lang="fr-FR" sz="1700" dirty="0"/>
              <a:t> </a:t>
            </a:r>
            <a:r>
              <a:rPr lang="fr-FR" sz="1700" dirty="0" err="1"/>
              <a:t>is</a:t>
            </a:r>
            <a:r>
              <a:rPr lang="fr-FR" sz="1700" dirty="0"/>
              <a:t> </a:t>
            </a:r>
            <a:r>
              <a:rPr lang="fr-FR" sz="1700" dirty="0" err="1"/>
              <a:t>performed</a:t>
            </a:r>
            <a:r>
              <a:rPr lang="fr-FR" sz="1700" dirty="0"/>
              <a:t> </a:t>
            </a:r>
            <a:r>
              <a:rPr lang="fr-FR" sz="1700" dirty="0" err="1"/>
              <a:t>with</a:t>
            </a:r>
            <a:r>
              <a:rPr lang="fr-FR" sz="1700" dirty="0"/>
              <a:t> 6 detectors </a:t>
            </a:r>
            <a:r>
              <a:rPr lang="fr-FR" sz="1700" dirty="0" err="1"/>
              <a:t>located</a:t>
            </a:r>
            <a:r>
              <a:rPr lang="fr-FR" sz="1700" dirty="0"/>
              <a:t> in the building 911 (surface)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sz="1700" dirty="0" err="1"/>
              <a:t>Suction</a:t>
            </a:r>
            <a:r>
              <a:rPr lang="fr-FR" sz="1700" dirty="0"/>
              <a:t> pipes are made of PVC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sz="1700" dirty="0"/>
              <a:t>All </a:t>
            </a:r>
            <a:r>
              <a:rPr lang="fr-FR" sz="1700" dirty="0" err="1"/>
              <a:t>smoke</a:t>
            </a:r>
            <a:r>
              <a:rPr lang="fr-FR" sz="1700" dirty="0"/>
              <a:t> </a:t>
            </a:r>
            <a:r>
              <a:rPr lang="fr-FR" sz="1700" dirty="0" err="1"/>
              <a:t>detection</a:t>
            </a:r>
            <a:r>
              <a:rPr lang="fr-FR" sz="1700" dirty="0"/>
              <a:t> </a:t>
            </a:r>
            <a:r>
              <a:rPr lang="fr-FR" sz="1700" dirty="0" err="1"/>
              <a:t>is</a:t>
            </a:r>
            <a:r>
              <a:rPr lang="fr-FR" sz="1700" dirty="0"/>
              <a:t> </a:t>
            </a:r>
            <a:r>
              <a:rPr lang="fr-FR" sz="1700" dirty="0" err="1"/>
              <a:t>performed</a:t>
            </a:r>
            <a:r>
              <a:rPr lang="fr-FR" sz="1700" dirty="0"/>
              <a:t> </a:t>
            </a:r>
            <a:r>
              <a:rPr lang="fr-FR" sz="1700" dirty="0" err="1"/>
              <a:t>with</a:t>
            </a:r>
            <a:r>
              <a:rPr lang="fr-FR" sz="1700" dirty="0"/>
              <a:t> the </a:t>
            </a:r>
            <a:r>
              <a:rPr lang="fr-FR" sz="1700" dirty="0" err="1"/>
              <a:t>same</a:t>
            </a:r>
            <a:r>
              <a:rPr lang="fr-FR" sz="1700" dirty="0"/>
              <a:t> vacuum unit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sz="1700"/>
              <a:t>End </a:t>
            </a:r>
            <a:r>
              <a:rPr lang="fr-FR" sz="1700" dirty="0"/>
              <a:t>of upgrade sept. 2024, 11th</a:t>
            </a:r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25"/>
            <a:ext cx="11376025" cy="1065742"/>
          </a:xfrm>
        </p:spPr>
        <p:txBody>
          <a:bodyPr/>
          <a:lstStyle/>
          <a:p>
            <a:r>
              <a:rPr lang="fr-FR" sz="3200" dirty="0"/>
              <a:t>ECN3/TDC85/TCC8 – </a:t>
            </a:r>
            <a:r>
              <a:rPr lang="fr-FR" sz="3200" dirty="0" err="1"/>
              <a:t>smoke</a:t>
            </a:r>
            <a:r>
              <a:rPr lang="fr-FR" sz="3200" dirty="0"/>
              <a:t> </a:t>
            </a:r>
            <a:r>
              <a:rPr lang="fr-FR" sz="3200" dirty="0" err="1"/>
              <a:t>detection</a:t>
            </a:r>
            <a:r>
              <a:rPr lang="fr-FR" sz="3200" dirty="0"/>
              <a:t> upgrade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D8177052-30AC-6739-FA37-FC44477A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Pierre DURAND| </a:t>
            </a:r>
            <a:r>
              <a:rPr lang="fr-FR" sz="1200" dirty="0"/>
              <a:t>ECN3/TDC85/TCC8 – </a:t>
            </a:r>
            <a:r>
              <a:rPr lang="fr-FR" sz="1200" dirty="0" err="1"/>
              <a:t>smoke</a:t>
            </a:r>
            <a:r>
              <a:rPr lang="fr-FR" sz="1200" dirty="0"/>
              <a:t> </a:t>
            </a:r>
            <a:r>
              <a:rPr lang="fr-FR" sz="1200" dirty="0" err="1"/>
              <a:t>detection</a:t>
            </a:r>
            <a:r>
              <a:rPr lang="fr-FR" sz="1200" dirty="0"/>
              <a:t> upgrade </a:t>
            </a:r>
            <a:r>
              <a:rPr lang="en-US" dirty="0"/>
              <a:t>| </a:t>
            </a:r>
            <a:r>
              <a:rPr lang="en-US" dirty="0">
                <a:latin typeface="Arial"/>
              </a:rPr>
              <a:t>EDMS </a:t>
            </a:r>
            <a:r>
              <a:rPr lang="en-GB" b="1" i="0" dirty="0">
                <a:effectLst/>
                <a:latin typeface="arial" panose="020B0604020202020204" pitchFamily="34" charset="0"/>
              </a:rPr>
              <a:t>3158211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560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25"/>
            <a:ext cx="11376025" cy="1065742"/>
          </a:xfrm>
        </p:spPr>
        <p:txBody>
          <a:bodyPr/>
          <a:lstStyle/>
          <a:p>
            <a:r>
              <a:rPr lang="fr-FR" sz="3200" dirty="0"/>
              <a:t>ECN3/TDC85/TCC8 – </a:t>
            </a:r>
            <a:r>
              <a:rPr lang="fr-FR" sz="3200" dirty="0" err="1"/>
              <a:t>smoke</a:t>
            </a:r>
            <a:r>
              <a:rPr lang="fr-FR" sz="3200" dirty="0"/>
              <a:t> </a:t>
            </a:r>
            <a:r>
              <a:rPr lang="fr-FR" sz="3200" dirty="0" err="1"/>
              <a:t>detection</a:t>
            </a:r>
            <a:r>
              <a:rPr lang="fr-FR" sz="3200" dirty="0"/>
              <a:t> upgrade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98C331-ED40-DFC5-9764-DEFE5B8FE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026" y="1143000"/>
            <a:ext cx="6866217" cy="4674964"/>
          </a:xfrm>
          <a:prstGeom prst="rect">
            <a:avLst/>
          </a:prstGeom>
        </p:spPr>
      </p:pic>
      <p:sp>
        <p:nvSpPr>
          <p:cNvPr id="9" name="Content Placeholder 18">
            <a:extLst>
              <a:ext uri="{FF2B5EF4-FFF2-40B4-BE49-F238E27FC236}">
                <a16:creationId xmlns:a16="http://schemas.microsoft.com/office/drawing/2014/main" id="{6F3C852F-64EA-75FD-2206-CD54F3089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89" y="620639"/>
            <a:ext cx="7729511" cy="53654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000" dirty="0" err="1"/>
              <a:t>Current</a:t>
            </a:r>
            <a:r>
              <a:rPr lang="fr-FR" sz="2000" dirty="0"/>
              <a:t> state of </a:t>
            </a:r>
            <a:r>
              <a:rPr lang="fr-FR" sz="2000" dirty="0" err="1"/>
              <a:t>smoke</a:t>
            </a:r>
            <a:r>
              <a:rPr lang="fr-FR" sz="2000" dirty="0"/>
              <a:t> </a:t>
            </a:r>
            <a:r>
              <a:rPr lang="fr-FR" sz="2000" dirty="0" err="1"/>
              <a:t>detection</a:t>
            </a:r>
            <a:r>
              <a:rPr lang="fr-FR" sz="2000" dirty="0"/>
              <a:t> &amp; Evacuation system</a:t>
            </a:r>
          </a:p>
          <a:p>
            <a:r>
              <a:rPr lang="fr-FR" sz="2000" dirty="0" err="1"/>
              <a:t>View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the mezzanine of building 911</a:t>
            </a:r>
          </a:p>
          <a:p>
            <a:r>
              <a:rPr lang="fr-FR" sz="2000" dirty="0"/>
              <a:t>1 Common Vacuum unit</a:t>
            </a:r>
          </a:p>
          <a:p>
            <a:endParaRPr lang="fr-FR" sz="2000" dirty="0"/>
          </a:p>
          <a:p>
            <a:r>
              <a:rPr lang="fr-FR" sz="2000" dirty="0"/>
              <a:t>4 Boxes </a:t>
            </a:r>
            <a:r>
              <a:rPr lang="fr-FR" sz="2000" dirty="0" err="1"/>
              <a:t>with</a:t>
            </a:r>
            <a:r>
              <a:rPr lang="fr-FR" sz="2000" dirty="0"/>
              <a:t> 5 </a:t>
            </a:r>
            <a:r>
              <a:rPr lang="fr-FR" sz="2000" dirty="0" err="1"/>
              <a:t>smoke</a:t>
            </a:r>
            <a:r>
              <a:rPr lang="fr-FR" sz="2000" dirty="0"/>
              <a:t> detectors 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pic>
        <p:nvPicPr>
          <p:cNvPr id="11" name="Picture 10" descr="A grey box with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70EFB64C-AF69-D593-2F93-C545EC9B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684179" y="3916351"/>
            <a:ext cx="2551686" cy="191376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AA3789-F1CE-7307-E3D3-140D0DE96F0A}"/>
              </a:ext>
            </a:extLst>
          </p:cNvPr>
          <p:cNvCxnSpPr/>
          <p:nvPr/>
        </p:nvCxnSpPr>
        <p:spPr>
          <a:xfrm>
            <a:off x="2971800" y="1828800"/>
            <a:ext cx="4038600" cy="2209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84F38F-AD4D-AEF8-D0E1-B60E00E5B06C}"/>
              </a:ext>
            </a:extLst>
          </p:cNvPr>
          <p:cNvCxnSpPr>
            <a:cxnSpLocks/>
          </p:cNvCxnSpPr>
          <p:nvPr/>
        </p:nvCxnSpPr>
        <p:spPr>
          <a:xfrm flipV="1">
            <a:off x="4114800" y="2667000"/>
            <a:ext cx="2286000" cy="291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4878E5D-8FFF-BF10-7FD3-2E44FAEBB12D}"/>
              </a:ext>
            </a:extLst>
          </p:cNvPr>
          <p:cNvCxnSpPr>
            <a:cxnSpLocks/>
          </p:cNvCxnSpPr>
          <p:nvPr/>
        </p:nvCxnSpPr>
        <p:spPr>
          <a:xfrm flipV="1">
            <a:off x="4114800" y="2743200"/>
            <a:ext cx="5181600" cy="215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FB2482-7D87-C9E1-A47C-3E4D206C3D91}"/>
              </a:ext>
            </a:extLst>
          </p:cNvPr>
          <p:cNvCxnSpPr>
            <a:cxnSpLocks/>
          </p:cNvCxnSpPr>
          <p:nvPr/>
        </p:nvCxnSpPr>
        <p:spPr>
          <a:xfrm>
            <a:off x="4114800" y="2958912"/>
            <a:ext cx="5562600" cy="183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3262F9-B56E-3091-F5EE-51429C0478C6}"/>
              </a:ext>
            </a:extLst>
          </p:cNvPr>
          <p:cNvCxnSpPr/>
          <p:nvPr/>
        </p:nvCxnSpPr>
        <p:spPr>
          <a:xfrm>
            <a:off x="4191000" y="2958912"/>
            <a:ext cx="1524000" cy="927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1222BB-90EC-9DBB-DC9D-84340809C180}"/>
              </a:ext>
            </a:extLst>
          </p:cNvPr>
          <p:cNvCxnSpPr>
            <a:cxnSpLocks/>
          </p:cNvCxnSpPr>
          <p:nvPr/>
        </p:nvCxnSpPr>
        <p:spPr>
          <a:xfrm>
            <a:off x="4191000" y="4953000"/>
            <a:ext cx="5334000" cy="152400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86C2B8C-5D6D-1E57-A287-B2CDE2FCE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Pierre DURAND| </a:t>
            </a:r>
            <a:r>
              <a:rPr lang="fr-FR" sz="1200" dirty="0"/>
              <a:t>ECN3/TDC85/TCC8 – </a:t>
            </a:r>
            <a:r>
              <a:rPr lang="fr-FR" sz="1200" dirty="0" err="1"/>
              <a:t>smoke</a:t>
            </a:r>
            <a:r>
              <a:rPr lang="fr-FR" sz="1200" dirty="0"/>
              <a:t> </a:t>
            </a:r>
            <a:r>
              <a:rPr lang="fr-FR" sz="1200" dirty="0" err="1"/>
              <a:t>detection</a:t>
            </a:r>
            <a:r>
              <a:rPr lang="fr-FR" sz="1200" dirty="0"/>
              <a:t> upgrade </a:t>
            </a:r>
            <a:r>
              <a:rPr lang="en-US" dirty="0"/>
              <a:t>| </a:t>
            </a:r>
            <a:r>
              <a:rPr lang="en-US" dirty="0">
                <a:latin typeface="Arial"/>
              </a:rPr>
              <a:t>EDMS </a:t>
            </a:r>
            <a:r>
              <a:rPr lang="en-GB" b="1" i="0" dirty="0">
                <a:effectLst/>
                <a:latin typeface="arial" panose="020B0604020202020204" pitchFamily="34" charset="0"/>
              </a:rPr>
              <a:t>3158211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25"/>
            <a:ext cx="11376025" cy="1065742"/>
          </a:xfrm>
        </p:spPr>
        <p:txBody>
          <a:bodyPr/>
          <a:lstStyle/>
          <a:p>
            <a:r>
              <a:rPr lang="fr-FR" sz="3200" dirty="0"/>
              <a:t>ECN3/TDC85/TCC8 – </a:t>
            </a:r>
            <a:r>
              <a:rPr lang="fr-FR" sz="3200" dirty="0" err="1"/>
              <a:t>smoke</a:t>
            </a:r>
            <a:r>
              <a:rPr lang="fr-FR" sz="3200" dirty="0"/>
              <a:t> </a:t>
            </a:r>
            <a:r>
              <a:rPr lang="fr-FR" sz="3200" dirty="0" err="1"/>
              <a:t>detection</a:t>
            </a:r>
            <a:r>
              <a:rPr lang="fr-FR" sz="3200" dirty="0"/>
              <a:t> upgrade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86C2B8C-5D6D-1E57-A287-B2CDE2FCE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Pierre DURAND| </a:t>
            </a:r>
            <a:r>
              <a:rPr lang="fr-FR" sz="1200" dirty="0"/>
              <a:t>ECN3/TDC85/TCC8 – </a:t>
            </a:r>
            <a:r>
              <a:rPr lang="fr-FR" sz="1200" dirty="0" err="1"/>
              <a:t>smoke</a:t>
            </a:r>
            <a:r>
              <a:rPr lang="fr-FR" sz="1200" dirty="0"/>
              <a:t> </a:t>
            </a:r>
            <a:r>
              <a:rPr lang="fr-FR" sz="1200" dirty="0" err="1"/>
              <a:t>detection</a:t>
            </a:r>
            <a:r>
              <a:rPr lang="fr-FR" sz="1200" dirty="0"/>
              <a:t> upgrade </a:t>
            </a:r>
            <a:r>
              <a:rPr lang="en-US" dirty="0"/>
              <a:t>| </a:t>
            </a:r>
            <a:r>
              <a:rPr lang="en-US" dirty="0">
                <a:latin typeface="Arial"/>
              </a:rPr>
              <a:t>EDMS </a:t>
            </a:r>
            <a:r>
              <a:rPr lang="en-GB" b="1" i="0" dirty="0">
                <a:effectLst/>
                <a:latin typeface="arial" panose="020B0604020202020204" pitchFamily="34" charset="0"/>
              </a:rPr>
              <a:t>3158211</a:t>
            </a:r>
            <a:endParaRPr lang="fr-FR" dirty="0"/>
          </a:p>
          <a:p>
            <a:endParaRPr lang="en-US" dirty="0"/>
          </a:p>
        </p:txBody>
      </p:sp>
      <p:pic>
        <p:nvPicPr>
          <p:cNvPr id="8" name="Picture 7" descr="A room with a few boxes and pipes&#10;&#10;Description automatically generated with medium confidence">
            <a:extLst>
              <a:ext uri="{FF2B5EF4-FFF2-40B4-BE49-F238E27FC236}">
                <a16:creationId xmlns:a16="http://schemas.microsoft.com/office/drawing/2014/main" id="{8D2C9A36-07FB-ACF2-7EE3-E2BB8A90A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88075" y="2008271"/>
            <a:ext cx="4140200" cy="3105150"/>
          </a:xfrm>
          <a:prstGeom prst="rect">
            <a:avLst/>
          </a:prstGeom>
        </p:spPr>
      </p:pic>
      <p:pic>
        <p:nvPicPr>
          <p:cNvPr id="12" name="Picture 11" descr="A white box with wires and a box with a box on it&#10;&#10;Description automatically generated with medium confidence">
            <a:extLst>
              <a:ext uri="{FF2B5EF4-FFF2-40B4-BE49-F238E27FC236}">
                <a16:creationId xmlns:a16="http://schemas.microsoft.com/office/drawing/2014/main" id="{E41C03A1-1A66-913F-676A-87FCB2580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1950" y="2028825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04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838200"/>
            <a:ext cx="11707811" cy="536545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fr-FR" sz="2000" dirty="0"/>
              <a:t>Upgrade in </a:t>
            </a:r>
            <a:r>
              <a:rPr lang="fr-FR" sz="2000" dirty="0" err="1"/>
              <a:t>progress</a:t>
            </a:r>
            <a:r>
              <a:rPr lang="fr-FR" sz="2000" dirty="0"/>
              <a:t> 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dirty="0"/>
              <a:t>All </a:t>
            </a:r>
            <a:r>
              <a:rPr lang="fr-FR" dirty="0" err="1"/>
              <a:t>sensors</a:t>
            </a:r>
            <a:r>
              <a:rPr lang="fr-FR" dirty="0"/>
              <a:t> are </a:t>
            </a:r>
            <a:r>
              <a:rPr lang="fr-FR" dirty="0" err="1"/>
              <a:t>now</a:t>
            </a:r>
            <a:r>
              <a:rPr lang="fr-FR" dirty="0"/>
              <a:t> </a:t>
            </a:r>
            <a:r>
              <a:rPr lang="fr-FR" dirty="0" err="1"/>
              <a:t>replaced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new version </a:t>
            </a:r>
            <a:r>
              <a:rPr lang="fr-FR" dirty="0" err="1"/>
              <a:t>available</a:t>
            </a:r>
            <a:r>
              <a:rPr lang="fr-FR" dirty="0"/>
              <a:t> for the </a:t>
            </a:r>
            <a:r>
              <a:rPr lang="fr-FR" dirty="0" err="1"/>
              <a:t>next</a:t>
            </a:r>
            <a:r>
              <a:rPr lang="fr-FR" dirty="0"/>
              <a:t> 15 </a:t>
            </a:r>
            <a:r>
              <a:rPr lang="fr-FR" dirty="0" err="1"/>
              <a:t>years</a:t>
            </a:r>
            <a:r>
              <a:rPr lang="fr-FR" dirty="0"/>
              <a:t> at least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dirty="0"/>
              <a:t>Vacuum unit </a:t>
            </a:r>
            <a:r>
              <a:rPr lang="fr-FR" dirty="0" err="1"/>
              <a:t>remain</a:t>
            </a:r>
            <a:r>
              <a:rPr lang="fr-FR" dirty="0"/>
              <a:t> </a:t>
            </a:r>
            <a:r>
              <a:rPr lang="fr-FR" dirty="0" err="1"/>
              <a:t>common</a:t>
            </a:r>
            <a:r>
              <a:rPr lang="fr-FR" dirty="0"/>
              <a:t> for all </a:t>
            </a:r>
            <a:r>
              <a:rPr lang="fr-FR" dirty="0" err="1"/>
              <a:t>smoke</a:t>
            </a:r>
            <a:r>
              <a:rPr lang="fr-FR" dirty="0"/>
              <a:t> detectors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dirty="0"/>
              <a:t>Pipes are not </a:t>
            </a:r>
            <a:r>
              <a:rPr lang="fr-FR" dirty="0" err="1"/>
              <a:t>upgraded</a:t>
            </a:r>
            <a:endParaRPr lang="fr-FR" dirty="0"/>
          </a:p>
          <a:p>
            <a:pPr marL="781200" lvl="1" indent="-457200">
              <a:buFont typeface="+mj-lt"/>
              <a:buAutoNum type="arabicPeriod"/>
            </a:pPr>
            <a:r>
              <a:rPr lang="fr-FR" dirty="0"/>
              <a:t>100% of </a:t>
            </a:r>
            <a:r>
              <a:rPr lang="fr-FR" dirty="0" err="1"/>
              <a:t>smoke</a:t>
            </a:r>
            <a:r>
              <a:rPr lang="fr-FR" dirty="0"/>
              <a:t> </a:t>
            </a:r>
            <a:r>
              <a:rPr lang="fr-FR" dirty="0" err="1"/>
              <a:t>detection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</a:t>
            </a:r>
            <a:r>
              <a:rPr lang="fr-FR" dirty="0" err="1"/>
              <a:t>now</a:t>
            </a:r>
            <a:r>
              <a:rPr lang="fr-FR" dirty="0"/>
              <a:t> and</a:t>
            </a:r>
          </a:p>
          <a:p>
            <a:pPr lvl="1" indent="0">
              <a:buNone/>
            </a:pPr>
            <a:r>
              <a:rPr lang="fr-FR" dirty="0"/>
              <a:t>Is more sensitive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FR" dirty="0"/>
              <a:t>Ventilation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interlocked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smoke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no guarantee on the mechanical strength </a:t>
            </a:r>
          </a:p>
          <a:p>
            <a:pPr lvl="1" indent="0">
              <a:buNone/>
            </a:pPr>
            <a:r>
              <a:rPr lang="en-GB" dirty="0"/>
              <a:t>of the suction pipes to last up to LS3 or </a:t>
            </a:r>
            <a:r>
              <a:rPr lang="fr-CH" dirty="0"/>
              <a:t>more</a:t>
            </a:r>
            <a:endParaRPr lang="fr-FR" dirty="0"/>
          </a:p>
          <a:p>
            <a:pPr lvl="1" indent="0">
              <a:buNone/>
            </a:pPr>
            <a:r>
              <a:rPr lang="fr-FR" dirty="0"/>
              <a:t> </a:t>
            </a:r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457200" indent="-457200">
              <a:buFont typeface="+mj-lt"/>
              <a:buAutoNum type="arabicPeriod" startAt="2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pPr marL="781200" lvl="1" indent="-4572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25"/>
            <a:ext cx="11376025" cy="1065742"/>
          </a:xfrm>
        </p:spPr>
        <p:txBody>
          <a:bodyPr/>
          <a:lstStyle/>
          <a:p>
            <a:r>
              <a:rPr lang="fr-FR" sz="3200" dirty="0"/>
              <a:t>SPS-Fire </a:t>
            </a:r>
            <a:r>
              <a:rPr lang="fr-FR" sz="3200" dirty="0" err="1"/>
              <a:t>detection</a:t>
            </a:r>
            <a:r>
              <a:rPr lang="fr-FR" sz="3200" dirty="0"/>
              <a:t> &amp; </a:t>
            </a:r>
            <a:r>
              <a:rPr lang="fr-FR" sz="3200" dirty="0" err="1"/>
              <a:t>extinguishing</a:t>
            </a:r>
            <a:r>
              <a:rPr lang="fr-FR" sz="3200" dirty="0"/>
              <a:t> system – Power </a:t>
            </a:r>
            <a:r>
              <a:rPr lang="fr-FR" sz="3200" dirty="0" err="1"/>
              <a:t>failure</a:t>
            </a:r>
            <a:r>
              <a:rPr lang="fr-FR" sz="3200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6F946783-C52D-2E6B-03B0-58FD8A340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949849" y="3008397"/>
            <a:ext cx="3276600" cy="2457450"/>
          </a:xfrm>
          <a:prstGeom prst="rect">
            <a:avLst/>
          </a:prstGeom>
        </p:spPr>
      </p:pic>
      <p:pic>
        <p:nvPicPr>
          <p:cNvPr id="5" name="Picture 4" descr="A close-up of a box&#10;&#10;Description automatically generated">
            <a:extLst>
              <a:ext uri="{FF2B5EF4-FFF2-40B4-BE49-F238E27FC236}">
                <a16:creationId xmlns:a16="http://schemas.microsoft.com/office/drawing/2014/main" id="{D3D60AD4-72CF-0268-8B1F-56B47BA94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17273" y="2986339"/>
            <a:ext cx="3276600" cy="2457450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B499445-BFF4-8534-3A3C-2BB8AE061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Pierre DURAND| </a:t>
            </a:r>
            <a:r>
              <a:rPr lang="fr-FR" sz="1200" dirty="0"/>
              <a:t>ECN3/TDC85/TCC8 – </a:t>
            </a:r>
            <a:r>
              <a:rPr lang="fr-FR" sz="1200" dirty="0" err="1"/>
              <a:t>smoke</a:t>
            </a:r>
            <a:r>
              <a:rPr lang="fr-FR" sz="1200" dirty="0"/>
              <a:t> </a:t>
            </a:r>
            <a:r>
              <a:rPr lang="fr-FR" sz="1200" dirty="0" err="1"/>
              <a:t>detection</a:t>
            </a:r>
            <a:r>
              <a:rPr lang="fr-FR" sz="1200" dirty="0"/>
              <a:t> upgrade </a:t>
            </a:r>
            <a:r>
              <a:rPr lang="en-US" dirty="0"/>
              <a:t>| </a:t>
            </a:r>
            <a:r>
              <a:rPr lang="en-US" dirty="0">
                <a:latin typeface="Arial"/>
              </a:rPr>
              <a:t>EDMS </a:t>
            </a:r>
            <a:r>
              <a:rPr lang="en-GB" b="1" i="0" dirty="0">
                <a:effectLst/>
                <a:latin typeface="arial" panose="020B0604020202020204" pitchFamily="34" charset="0"/>
              </a:rPr>
              <a:t>3158211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3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1452</TotalTime>
  <Words>297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</vt:lpstr>
      <vt:lpstr>Calibri</vt:lpstr>
      <vt:lpstr>Office Theme</vt:lpstr>
      <vt:lpstr>Smoke detection &amp; Evacuation systems in ECN3 &amp; TCC8</vt:lpstr>
      <vt:lpstr>ECN3/TDC85/TCC8 – smoke detection upgrade </vt:lpstr>
      <vt:lpstr>ECN3/TDC85/TCC8 – smoke detection upgrade </vt:lpstr>
      <vt:lpstr>ECN3/TDC85/TCC8 – smoke detection upgrade </vt:lpstr>
      <vt:lpstr>ECN3/TDC85/TCC8 – smoke detection upgrade </vt:lpstr>
      <vt:lpstr>SPS-Fire detection &amp; extinguishing system – Power failure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 Detection renewal  LHC 3-6-7</dc:title>
  <dc:creator>Pierre Durand</dc:creator>
  <cp:lastModifiedBy>Pierre Durand</cp:lastModifiedBy>
  <cp:revision>68</cp:revision>
  <cp:lastPrinted>2020-01-30T13:49:18Z</cp:lastPrinted>
  <dcterms:created xsi:type="dcterms:W3CDTF">2023-05-16T08:52:13Z</dcterms:created>
  <dcterms:modified xsi:type="dcterms:W3CDTF">2024-09-11T15:14:59Z</dcterms:modified>
</cp:coreProperties>
</file>