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401" r:id="rId2"/>
    <p:sldId id="412" r:id="rId3"/>
    <p:sldId id="409" r:id="rId4"/>
    <p:sldId id="416" r:id="rId5"/>
    <p:sldId id="417" r:id="rId6"/>
    <p:sldId id="402" r:id="rId7"/>
    <p:sldId id="418" r:id="rId8"/>
    <p:sldId id="411" r:id="rId9"/>
    <p:sldId id="419" r:id="rId10"/>
    <p:sldId id="406" r:id="rId11"/>
    <p:sldId id="40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Michi" initials="MB" lastIdx="1" clrIdx="1">
    <p:extLst>
      <p:ext uri="{19B8F6BF-5375-455C-9EA6-DF929625EA0E}">
        <p15:presenceInfo xmlns:p15="http://schemas.microsoft.com/office/powerpoint/2012/main" userId="Mich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023"/>
    <a:srgbClr val="E8B210"/>
    <a:srgbClr val="303030"/>
    <a:srgbClr val="00FFFF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1A143C-E1A7-4A3C-963D-A6969CD009F8}" v="42" dt="2024-11-24T10:17:58.218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58"/>
    <p:restoredTop sz="94686"/>
  </p:normalViewPr>
  <p:slideViewPr>
    <p:cSldViewPr snapToObjects="1">
      <p:cViewPr varScale="1">
        <p:scale>
          <a:sx n="111" d="100"/>
          <a:sy n="111" d="100"/>
        </p:scale>
        <p:origin x="144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Bacak" clId="Web-{282A38D7-8680-4A15-B4C8-80C4546F4E9A}"/>
    <pc:docChg chg="delSld">
      <pc:chgData name="Michael Bacak" userId="" providerId="" clId="Web-{282A38D7-8680-4A15-B4C8-80C4546F4E9A}" dt="2024-03-13T14:45:14.199" v="1"/>
      <pc:docMkLst>
        <pc:docMk/>
      </pc:docMkLst>
      <pc:sldChg chg="del">
        <pc:chgData name="Michael Bacak" userId="" providerId="" clId="Web-{282A38D7-8680-4A15-B4C8-80C4546F4E9A}" dt="2024-03-13T14:45:14.199" v="1"/>
        <pc:sldMkLst>
          <pc:docMk/>
          <pc:sldMk cId="513643061" sldId="371"/>
        </pc:sldMkLst>
      </pc:sldChg>
      <pc:sldChg chg="del">
        <pc:chgData name="Michael Bacak" userId="" providerId="" clId="Web-{282A38D7-8680-4A15-B4C8-80C4546F4E9A}" dt="2024-03-13T14:45:14.199" v="0"/>
        <pc:sldMkLst>
          <pc:docMk/>
          <pc:sldMk cId="2466800567" sldId="380"/>
        </pc:sldMkLst>
      </pc:sldChg>
    </pc:docChg>
  </pc:docChgLst>
  <pc:docChgLst>
    <pc:chgData name="Michael Bacak" clId="Web-{3865A079-5766-49A8-B335-69C204031371}"/>
    <pc:docChg chg="modSld">
      <pc:chgData name="Michael Bacak" userId="" providerId="" clId="Web-{3865A079-5766-49A8-B335-69C204031371}" dt="2024-03-14T18:21:16.475" v="734" actId="20577"/>
      <pc:docMkLst>
        <pc:docMk/>
      </pc:docMkLst>
      <pc:sldChg chg="modSp">
        <pc:chgData name="Michael Bacak" userId="" providerId="" clId="Web-{3865A079-5766-49A8-B335-69C204031371}" dt="2024-03-14T18:21:16.475" v="734" actId="20577"/>
        <pc:sldMkLst>
          <pc:docMk/>
          <pc:sldMk cId="4195555755" sldId="377"/>
        </pc:sldMkLst>
        <pc:spChg chg="mod">
          <ac:chgData name="Michael Bacak" userId="" providerId="" clId="Web-{3865A079-5766-49A8-B335-69C204031371}" dt="2024-03-14T18:21:16.475" v="734" actId="20577"/>
          <ac:spMkLst>
            <pc:docMk/>
            <pc:sldMk cId="4195555755" sldId="377"/>
            <ac:spMk id="3" creationId="{B4871B28-D482-5F56-5AC8-29C991F60F67}"/>
          </ac:spMkLst>
        </pc:spChg>
        <pc:spChg chg="mod">
          <ac:chgData name="Michael Bacak" userId="" providerId="" clId="Web-{3865A079-5766-49A8-B335-69C204031371}" dt="2024-03-14T18:15:48.682" v="617" actId="14100"/>
          <ac:spMkLst>
            <pc:docMk/>
            <pc:sldMk cId="4195555755" sldId="377"/>
            <ac:spMk id="7" creationId="{87282649-0C62-A44F-9B43-BCAAF0037726}"/>
          </ac:spMkLst>
        </pc:spChg>
      </pc:sldChg>
    </pc:docChg>
  </pc:docChgLst>
  <pc:docChgLst>
    <pc:chgData name="Michael Bacak" clId="Web-{16D827CE-E308-459A-B028-F13D1D098422}"/>
    <pc:docChg chg="modSld">
      <pc:chgData name="Michael Bacak" userId="" providerId="" clId="Web-{16D827CE-E308-459A-B028-F13D1D098422}" dt="2024-03-13T14:20:37.864" v="33" actId="20577"/>
      <pc:docMkLst>
        <pc:docMk/>
      </pc:docMkLst>
      <pc:sldChg chg="modSp">
        <pc:chgData name="Michael Bacak" userId="" providerId="" clId="Web-{16D827CE-E308-459A-B028-F13D1D098422}" dt="2024-03-13T14:17:17.874" v="1" actId="20577"/>
        <pc:sldMkLst>
          <pc:docMk/>
          <pc:sldMk cId="3182864327" sldId="373"/>
        </pc:sldMkLst>
        <pc:spChg chg="mod">
          <ac:chgData name="Michael Bacak" userId="" providerId="" clId="Web-{16D827CE-E308-459A-B028-F13D1D098422}" dt="2024-03-13T14:17:17.874" v="1" actId="20577"/>
          <ac:spMkLst>
            <pc:docMk/>
            <pc:sldMk cId="3182864327" sldId="373"/>
            <ac:spMk id="3" creationId="{B4871B28-D482-5F56-5AC8-29C991F60F67}"/>
          </ac:spMkLst>
        </pc:spChg>
      </pc:sldChg>
      <pc:sldChg chg="modSp">
        <pc:chgData name="Michael Bacak" userId="" providerId="" clId="Web-{16D827CE-E308-459A-B028-F13D1D098422}" dt="2024-03-13T14:20:37.864" v="33" actId="20577"/>
        <pc:sldMkLst>
          <pc:docMk/>
          <pc:sldMk cId="4195555755" sldId="377"/>
        </pc:sldMkLst>
        <pc:spChg chg="mod">
          <ac:chgData name="Michael Bacak" userId="" providerId="" clId="Web-{16D827CE-E308-459A-B028-F13D1D098422}" dt="2024-03-13T14:20:37.864" v="33" actId="20577"/>
          <ac:spMkLst>
            <pc:docMk/>
            <pc:sldMk cId="4195555755" sldId="377"/>
            <ac:spMk id="3" creationId="{B4871B28-D482-5F56-5AC8-29C991F60F67}"/>
          </ac:spMkLst>
        </pc:spChg>
        <pc:spChg chg="mod">
          <ac:chgData name="Michael Bacak" userId="" providerId="" clId="Web-{16D827CE-E308-459A-B028-F13D1D098422}" dt="2024-03-13T14:17:50.875" v="9" actId="14100"/>
          <ac:spMkLst>
            <pc:docMk/>
            <pc:sldMk cId="4195555755" sldId="377"/>
            <ac:spMk id="7" creationId="{87282649-0C62-A44F-9B43-BCAAF0037726}"/>
          </ac:spMkLst>
        </pc:spChg>
      </pc:sldChg>
    </pc:docChg>
  </pc:docChgLst>
  <pc:docChgLst>
    <pc:chgData name="Michael Bacak" clId="Web-{3538895E-42D4-4641-86B1-9FE67779A963}"/>
    <pc:docChg chg="modSld">
      <pc:chgData name="Michael Bacak" userId="" providerId="" clId="Web-{3538895E-42D4-4641-86B1-9FE67779A963}" dt="2024-03-12T16:56:14.898" v="8" actId="20577"/>
      <pc:docMkLst>
        <pc:docMk/>
      </pc:docMkLst>
      <pc:sldChg chg="modSp">
        <pc:chgData name="Michael Bacak" userId="" providerId="" clId="Web-{3538895E-42D4-4641-86B1-9FE67779A963}" dt="2024-03-12T16:55:59.038" v="5" actId="20577"/>
        <pc:sldMkLst>
          <pc:docMk/>
          <pc:sldMk cId="4195555755" sldId="377"/>
        </pc:sldMkLst>
        <pc:spChg chg="mod">
          <ac:chgData name="Michael Bacak" userId="" providerId="" clId="Web-{3538895E-42D4-4641-86B1-9FE67779A963}" dt="2024-03-12T16:55:59.038" v="5" actId="20577"/>
          <ac:spMkLst>
            <pc:docMk/>
            <pc:sldMk cId="4195555755" sldId="377"/>
            <ac:spMk id="3" creationId="{B4871B28-D482-5F56-5AC8-29C991F60F67}"/>
          </ac:spMkLst>
        </pc:spChg>
      </pc:sldChg>
      <pc:sldChg chg="modSp">
        <pc:chgData name="Michael Bacak" userId="" providerId="" clId="Web-{3538895E-42D4-4641-86B1-9FE67779A963}" dt="2024-03-12T16:56:14.898" v="8" actId="20577"/>
        <pc:sldMkLst>
          <pc:docMk/>
          <pc:sldMk cId="51136593" sldId="379"/>
        </pc:sldMkLst>
        <pc:spChg chg="mod">
          <ac:chgData name="Michael Bacak" userId="" providerId="" clId="Web-{3538895E-42D4-4641-86B1-9FE67779A963}" dt="2024-03-12T16:56:14.898" v="8" actId="20577"/>
          <ac:spMkLst>
            <pc:docMk/>
            <pc:sldMk cId="51136593" sldId="379"/>
            <ac:spMk id="3" creationId="{07EADEAA-DFB2-CE62-ACB6-F04B98280B71}"/>
          </ac:spMkLst>
        </pc:spChg>
      </pc:sldChg>
    </pc:docChg>
  </pc:docChgLst>
  <pc:docChgLst>
    <pc:chgData name="Michael Bacak" clId="Web-{061BF90F-B57B-4925-B1D6-660C769D93CC}"/>
    <pc:docChg chg="sldOrd">
      <pc:chgData name="Michael Bacak" userId="" providerId="" clId="Web-{061BF90F-B57B-4925-B1D6-660C769D93CC}" dt="2024-03-26T08:58:22.814" v="0"/>
      <pc:docMkLst>
        <pc:docMk/>
      </pc:docMkLst>
      <pc:sldChg chg="ord">
        <pc:chgData name="Michael Bacak" userId="" providerId="" clId="Web-{061BF90F-B57B-4925-B1D6-660C769D93CC}" dt="2024-03-26T08:58:22.814" v="0"/>
        <pc:sldMkLst>
          <pc:docMk/>
          <pc:sldMk cId="579253855" sldId="390"/>
        </pc:sldMkLst>
      </pc:sldChg>
    </pc:docChg>
  </pc:docChgLst>
  <pc:docChgLst>
    <pc:chgData name="Michael Bacak" clId="Web-{333E61AA-C914-486B-BEE7-6DE4EA04321B}"/>
    <pc:docChg chg="addSld modSld">
      <pc:chgData name="Michael Bacak" userId="" providerId="" clId="Web-{333E61AA-C914-486B-BEE7-6DE4EA04321B}" dt="2024-03-12T09:51:53.461" v="1331" actId="20577"/>
      <pc:docMkLst>
        <pc:docMk/>
      </pc:docMkLst>
      <pc:sldChg chg="modSp">
        <pc:chgData name="Michael Bacak" userId="" providerId="" clId="Web-{333E61AA-C914-486B-BEE7-6DE4EA04321B}" dt="2024-03-12T09:47:06.630" v="1068" actId="20577"/>
        <pc:sldMkLst>
          <pc:docMk/>
          <pc:sldMk cId="1540977248" sldId="370"/>
        </pc:sldMkLst>
        <pc:spChg chg="mod">
          <ac:chgData name="Michael Bacak" userId="" providerId="" clId="Web-{333E61AA-C914-486B-BEE7-6DE4EA04321B}" dt="2024-03-12T09:47:06.630" v="1068" actId="20577"/>
          <ac:spMkLst>
            <pc:docMk/>
            <pc:sldMk cId="1540977248" sldId="370"/>
            <ac:spMk id="3" creationId="{38B211AF-C603-6B54-AFDC-413FC54847FE}"/>
          </ac:spMkLst>
        </pc:spChg>
      </pc:sldChg>
      <pc:sldChg chg="addSp delSp modSp">
        <pc:chgData name="Michael Bacak" userId="" providerId="" clId="Web-{333E61AA-C914-486B-BEE7-6DE4EA04321B}" dt="2024-03-12T09:51:53.461" v="1331" actId="20577"/>
        <pc:sldMkLst>
          <pc:docMk/>
          <pc:sldMk cId="513643061" sldId="371"/>
        </pc:sldMkLst>
        <pc:spChg chg="mod">
          <ac:chgData name="Michael Bacak" userId="" providerId="" clId="Web-{333E61AA-C914-486B-BEE7-6DE4EA04321B}" dt="2024-03-12T09:51:53.461" v="1331" actId="20577"/>
          <ac:spMkLst>
            <pc:docMk/>
            <pc:sldMk cId="513643061" sldId="371"/>
            <ac:spMk id="3" creationId="{07EADEAA-DFB2-CE62-ACB6-F04B98280B71}"/>
          </ac:spMkLst>
        </pc:spChg>
        <pc:spChg chg="mod">
          <ac:chgData name="Michael Bacak" userId="" providerId="" clId="Web-{333E61AA-C914-486B-BEE7-6DE4EA04321B}" dt="2024-03-12T09:44:25.535" v="1014" actId="20577"/>
          <ac:spMkLst>
            <pc:docMk/>
            <pc:sldMk cId="513643061" sldId="371"/>
            <ac:spMk id="6" creationId="{97A487A1-5BAF-7144-449B-B44C71F958E8}"/>
          </ac:spMkLst>
        </pc:spChg>
        <pc:spChg chg="add del mod">
          <ac:chgData name="Michael Bacak" userId="" providerId="" clId="Web-{333E61AA-C914-486B-BEE7-6DE4EA04321B}" dt="2024-03-12T09:43:56.081" v="996"/>
          <ac:spMkLst>
            <pc:docMk/>
            <pc:sldMk cId="513643061" sldId="371"/>
            <ac:spMk id="9" creationId="{A9E97DDA-C85B-D2C4-8A9E-0CCDD78CF58E}"/>
          </ac:spMkLst>
        </pc:spChg>
        <pc:spChg chg="del">
          <ac:chgData name="Michael Bacak" userId="" providerId="" clId="Web-{333E61AA-C914-486B-BEE7-6DE4EA04321B}" dt="2024-03-12T09:49:24.835" v="1159"/>
          <ac:spMkLst>
            <pc:docMk/>
            <pc:sldMk cId="513643061" sldId="371"/>
            <ac:spMk id="10" creationId="{6975EAF9-39D1-A49C-24AA-280F5700F7E9}"/>
          </ac:spMkLst>
        </pc:spChg>
        <pc:picChg chg="del">
          <ac:chgData name="Michael Bacak" userId="" providerId="" clId="Web-{333E61AA-C914-486B-BEE7-6DE4EA04321B}" dt="2024-03-12T09:49:23.038" v="1158"/>
          <ac:picMkLst>
            <pc:docMk/>
            <pc:sldMk cId="513643061" sldId="371"/>
            <ac:picMk id="7" creationId="{9C6CBC9E-9686-518F-7E2A-C4977804602D}"/>
          </ac:picMkLst>
        </pc:picChg>
      </pc:sldChg>
      <pc:sldChg chg="modSp">
        <pc:chgData name="Michael Bacak" userId="" providerId="" clId="Web-{333E61AA-C914-486B-BEE7-6DE4EA04321B}" dt="2024-03-12T09:19:55.363" v="817" actId="20577"/>
        <pc:sldMkLst>
          <pc:docMk/>
          <pc:sldMk cId="1834131895" sldId="372"/>
        </pc:sldMkLst>
        <pc:spChg chg="mod">
          <ac:chgData name="Michael Bacak" userId="" providerId="" clId="Web-{333E61AA-C914-486B-BEE7-6DE4EA04321B}" dt="2024-03-12T09:19:55.363" v="817" actId="20577"/>
          <ac:spMkLst>
            <pc:docMk/>
            <pc:sldMk cId="1834131895" sldId="372"/>
            <ac:spMk id="3" creationId="{9DB848E0-387C-14A7-82D7-A1F8ACD72EBC}"/>
          </ac:spMkLst>
        </pc:spChg>
      </pc:sldChg>
      <pc:sldChg chg="modSp">
        <pc:chgData name="Michael Bacak" userId="" providerId="" clId="Web-{333E61AA-C914-486B-BEE7-6DE4EA04321B}" dt="2024-03-12T09:13:19.641" v="701" actId="20577"/>
        <pc:sldMkLst>
          <pc:docMk/>
          <pc:sldMk cId="4195555755" sldId="377"/>
        </pc:sldMkLst>
        <pc:spChg chg="mod">
          <ac:chgData name="Michael Bacak" userId="" providerId="" clId="Web-{333E61AA-C914-486B-BEE7-6DE4EA04321B}" dt="2024-03-12T09:13:19.641" v="701" actId="20577"/>
          <ac:spMkLst>
            <pc:docMk/>
            <pc:sldMk cId="4195555755" sldId="377"/>
            <ac:spMk id="3" creationId="{B4871B28-D482-5F56-5AC8-29C991F60F67}"/>
          </ac:spMkLst>
        </pc:spChg>
      </pc:sldChg>
      <pc:sldChg chg="modSp addAnim delAnim">
        <pc:chgData name="Michael Bacak" userId="" providerId="" clId="Web-{333E61AA-C914-486B-BEE7-6DE4EA04321B}" dt="2024-03-12T09:48:49.569" v="1104" actId="20577"/>
        <pc:sldMkLst>
          <pc:docMk/>
          <pc:sldMk cId="2359921750" sldId="378"/>
        </pc:sldMkLst>
        <pc:spChg chg="mod">
          <ac:chgData name="Michael Bacak" userId="" providerId="" clId="Web-{333E61AA-C914-486B-BEE7-6DE4EA04321B}" dt="2024-03-12T09:48:49.569" v="1104" actId="20577"/>
          <ac:spMkLst>
            <pc:docMk/>
            <pc:sldMk cId="2359921750" sldId="378"/>
            <ac:spMk id="3" creationId="{9DB848E0-387C-14A7-82D7-A1F8ACD72EBC}"/>
          </ac:spMkLst>
        </pc:spChg>
        <pc:picChg chg="mod">
          <ac:chgData name="Michael Bacak" userId="" providerId="" clId="Web-{333E61AA-C914-486B-BEE7-6DE4EA04321B}" dt="2024-03-12T09:48:07.334" v="1099" actId="14100"/>
          <ac:picMkLst>
            <pc:docMk/>
            <pc:sldMk cId="2359921750" sldId="378"/>
            <ac:picMk id="32" creationId="{58CB33D8-95CD-7F15-8D28-7904B6D0213D}"/>
          </ac:picMkLst>
        </pc:picChg>
      </pc:sldChg>
      <pc:sldChg chg="add replId">
        <pc:chgData name="Michael Bacak" userId="" providerId="" clId="Web-{333E61AA-C914-486B-BEE7-6DE4EA04321B}" dt="2024-03-12T09:43:59.753" v="997"/>
        <pc:sldMkLst>
          <pc:docMk/>
          <pc:sldMk cId="51136593" sldId="379"/>
        </pc:sldMkLst>
      </pc:sldChg>
    </pc:docChg>
  </pc:docChgLst>
  <pc:docChgLst>
    <pc:chgData name="Michael Bacak" clId="Web-{74EA3B3A-9514-4115-AB3D-500BAA84B245}"/>
    <pc:docChg chg="addSld modSld sldOrd">
      <pc:chgData name="Michael Bacak" userId="" providerId="" clId="Web-{74EA3B3A-9514-4115-AB3D-500BAA84B245}" dt="2024-03-25T16:40:55.361" v="630" actId="20577"/>
      <pc:docMkLst>
        <pc:docMk/>
      </pc:docMkLst>
      <pc:sldChg chg="addSp delSp modSp">
        <pc:chgData name="Michael Bacak" userId="" providerId="" clId="Web-{74EA3B3A-9514-4115-AB3D-500BAA84B245}" dt="2024-03-25T16:38:28.028" v="551" actId="20577"/>
        <pc:sldMkLst>
          <pc:docMk/>
          <pc:sldMk cId="1540977248" sldId="370"/>
        </pc:sldMkLst>
        <pc:spChg chg="mod">
          <ac:chgData name="Michael Bacak" userId="" providerId="" clId="Web-{74EA3B3A-9514-4115-AB3D-500BAA84B245}" dt="2024-03-25T16:27:01.695" v="490" actId="20577"/>
          <ac:spMkLst>
            <pc:docMk/>
            <pc:sldMk cId="1540977248" sldId="370"/>
            <ac:spMk id="3" creationId="{38B211AF-C603-6B54-AFDC-413FC54847FE}"/>
          </ac:spMkLst>
        </pc:spChg>
        <pc:spChg chg="mod">
          <ac:chgData name="Michael Bacak" userId="" providerId="" clId="Web-{74EA3B3A-9514-4115-AB3D-500BAA84B245}" dt="2024-03-25T16:38:28.028" v="551" actId="20577"/>
          <ac:spMkLst>
            <pc:docMk/>
            <pc:sldMk cId="1540977248" sldId="370"/>
            <ac:spMk id="6" creationId="{12BF6D29-CAE8-E68D-E78D-94528FF5CD4D}"/>
          </ac:spMkLst>
        </pc:spChg>
        <pc:spChg chg="add del mod">
          <ac:chgData name="Michael Bacak" userId="" providerId="" clId="Web-{74EA3B3A-9514-4115-AB3D-500BAA84B245}" dt="2024-03-25T16:07:02.267" v="33"/>
          <ac:spMkLst>
            <pc:docMk/>
            <pc:sldMk cId="1540977248" sldId="370"/>
            <ac:spMk id="7" creationId="{A507CA04-E112-2829-8684-497B4A224714}"/>
          </ac:spMkLst>
        </pc:spChg>
        <pc:spChg chg="add del mod">
          <ac:chgData name="Michael Bacak" userId="" providerId="" clId="Web-{74EA3B3A-9514-4115-AB3D-500BAA84B245}" dt="2024-03-25T16:07:07.205" v="37"/>
          <ac:spMkLst>
            <pc:docMk/>
            <pc:sldMk cId="1540977248" sldId="370"/>
            <ac:spMk id="8" creationId="{E5BC76C8-AE8B-F5C4-E54D-D93C1EF12827}"/>
          </ac:spMkLst>
        </pc:spChg>
      </pc:sldChg>
      <pc:sldChg chg="addSp delSp modSp">
        <pc:chgData name="Michael Bacak" userId="" providerId="" clId="Web-{74EA3B3A-9514-4115-AB3D-500BAA84B245}" dt="2024-03-25T16:40:55.361" v="630" actId="20577"/>
        <pc:sldMkLst>
          <pc:docMk/>
          <pc:sldMk cId="1048346889" sldId="385"/>
        </pc:sldMkLst>
        <pc:spChg chg="mod">
          <ac:chgData name="Michael Bacak" userId="" providerId="" clId="Web-{74EA3B3A-9514-4115-AB3D-500BAA84B245}" dt="2024-03-25T16:40:55.361" v="630" actId="20577"/>
          <ac:spMkLst>
            <pc:docMk/>
            <pc:sldMk cId="1048346889" sldId="385"/>
            <ac:spMk id="3" creationId="{38B211AF-C603-6B54-AFDC-413FC54847FE}"/>
          </ac:spMkLst>
        </pc:spChg>
        <pc:spChg chg="mod">
          <ac:chgData name="Michael Bacak" userId="" providerId="" clId="Web-{74EA3B3A-9514-4115-AB3D-500BAA84B245}" dt="2024-03-25T16:38:17.418" v="544" actId="20577"/>
          <ac:spMkLst>
            <pc:docMk/>
            <pc:sldMk cId="1048346889" sldId="385"/>
            <ac:spMk id="6" creationId="{12BF6D29-CAE8-E68D-E78D-94528FF5CD4D}"/>
          </ac:spMkLst>
        </pc:spChg>
        <pc:spChg chg="mod">
          <ac:chgData name="Michael Bacak" userId="" providerId="" clId="Web-{74EA3B3A-9514-4115-AB3D-500BAA84B245}" dt="2024-03-25T16:40:40.266" v="622" actId="1076"/>
          <ac:spMkLst>
            <pc:docMk/>
            <pc:sldMk cId="1048346889" sldId="385"/>
            <ac:spMk id="7" creationId="{1690D44A-25D1-527B-56FA-2712FAF4A85C}"/>
          </ac:spMkLst>
        </pc:spChg>
        <pc:spChg chg="add del mod">
          <ac:chgData name="Michael Bacak" userId="" providerId="" clId="Web-{74EA3B3A-9514-4115-AB3D-500BAA84B245}" dt="2024-03-25T16:29:22.574" v="534"/>
          <ac:spMkLst>
            <pc:docMk/>
            <pc:sldMk cId="1048346889" sldId="385"/>
            <ac:spMk id="8" creationId="{2F522625-4B8A-4E54-D034-F8EAADFF34EA}"/>
          </ac:spMkLst>
        </pc:spChg>
      </pc:sldChg>
      <pc:sldChg chg="add ord replId">
        <pc:chgData name="Michael Bacak" userId="" providerId="" clId="Web-{74EA3B3A-9514-4115-AB3D-500BAA84B245}" dt="2024-03-25T16:07:23.627" v="39"/>
        <pc:sldMkLst>
          <pc:docMk/>
          <pc:sldMk cId="3083238899" sldId="388"/>
        </pc:sldMkLst>
      </pc:sldChg>
      <pc:sldChg chg="modSp new">
        <pc:chgData name="Michael Bacak" userId="" providerId="" clId="Web-{74EA3B3A-9514-4115-AB3D-500BAA84B245}" dt="2024-03-25T16:28:26.635" v="530" actId="20577"/>
        <pc:sldMkLst>
          <pc:docMk/>
          <pc:sldMk cId="1239884007" sldId="389"/>
        </pc:sldMkLst>
        <pc:spChg chg="mod">
          <ac:chgData name="Michael Bacak" userId="" providerId="" clId="Web-{74EA3B3A-9514-4115-AB3D-500BAA84B245}" dt="2024-03-25T16:28:26.635" v="530" actId="20577"/>
          <ac:spMkLst>
            <pc:docMk/>
            <pc:sldMk cId="1239884007" sldId="389"/>
            <ac:spMk id="2" creationId="{AFFB58E1-6A62-3B96-74EB-3CB3F443B0B1}"/>
          </ac:spMkLst>
        </pc:spChg>
        <pc:spChg chg="mod">
          <ac:chgData name="Michael Bacak" userId="" providerId="" clId="Web-{74EA3B3A-9514-4115-AB3D-500BAA84B245}" dt="2024-03-25T16:12:45.075" v="426" actId="20577"/>
          <ac:spMkLst>
            <pc:docMk/>
            <pc:sldMk cId="1239884007" sldId="389"/>
            <ac:spMk id="3" creationId="{834E8BF4-97C7-BA52-4544-88C450DF4600}"/>
          </ac:spMkLst>
        </pc:spChg>
      </pc:sldChg>
      <pc:sldChg chg="modSp add replId">
        <pc:chgData name="Michael Bacak" userId="" providerId="" clId="Web-{74EA3B3A-9514-4115-AB3D-500BAA84B245}" dt="2024-03-25T16:29:35.981" v="540" actId="20577"/>
        <pc:sldMkLst>
          <pc:docMk/>
          <pc:sldMk cId="579253855" sldId="390"/>
        </pc:sldMkLst>
        <pc:spChg chg="mod">
          <ac:chgData name="Michael Bacak" userId="" providerId="" clId="Web-{74EA3B3A-9514-4115-AB3D-500BAA84B245}" dt="2024-03-25T16:29:35.981" v="540" actId="20577"/>
          <ac:spMkLst>
            <pc:docMk/>
            <pc:sldMk cId="579253855" sldId="390"/>
            <ac:spMk id="6" creationId="{12BF6D29-CAE8-E68D-E78D-94528FF5CD4D}"/>
          </ac:spMkLst>
        </pc:spChg>
      </pc:sldChg>
    </pc:docChg>
  </pc:docChgLst>
  <pc:docChgLst>
    <pc:chgData clId="Web-{333E61AA-C914-486B-BEE7-6DE4EA04321B}"/>
    <pc:docChg chg="modSld">
      <pc:chgData name="" userId="" providerId="" clId="Web-{333E61AA-C914-486B-BEE7-6DE4EA04321B}" dt="2024-03-12T09:52:37.123" v="0" actId="20577"/>
      <pc:docMkLst>
        <pc:docMk/>
      </pc:docMkLst>
      <pc:sldChg chg="modSp">
        <pc:chgData name="" userId="" providerId="" clId="Web-{333E61AA-C914-486B-BEE7-6DE4EA04321B}" dt="2024-03-12T09:52:37.123" v="0" actId="20577"/>
        <pc:sldMkLst>
          <pc:docMk/>
          <pc:sldMk cId="513643061" sldId="371"/>
        </pc:sldMkLst>
        <pc:spChg chg="mod">
          <ac:chgData name="" userId="" providerId="" clId="Web-{333E61AA-C914-486B-BEE7-6DE4EA04321B}" dt="2024-03-12T09:52:37.123" v="0" actId="20577"/>
          <ac:spMkLst>
            <pc:docMk/>
            <pc:sldMk cId="513643061" sldId="371"/>
            <ac:spMk id="3" creationId="{07EADEAA-DFB2-CE62-ACB6-F04B98280B71}"/>
          </ac:spMkLst>
        </pc:spChg>
      </pc:sldChg>
    </pc:docChg>
  </pc:docChgLst>
  <pc:docChgLst>
    <pc:chgData name="Michael Bacak" userId="Mz20pq540yuQX3FoIaCyRAfx/zDhBOReLpCxzukTpZo=" providerId="None" clId="Web-{A5F0E489-AAFE-4691-8005-D34B6B4E524D}"/>
    <pc:docChg chg="modSld">
      <pc:chgData name="Michael Bacak" userId="Mz20pq540yuQX3FoIaCyRAfx/zDhBOReLpCxzukTpZo=" providerId="None" clId="Web-{A5F0E489-AAFE-4691-8005-D34B6B4E524D}" dt="2024-03-13T14:39:50.458" v="32" actId="20577"/>
      <pc:docMkLst>
        <pc:docMk/>
      </pc:docMkLst>
      <pc:sldChg chg="modSp">
        <pc:chgData name="Michael Bacak" userId="Mz20pq540yuQX3FoIaCyRAfx/zDhBOReLpCxzukTpZo=" providerId="None" clId="Web-{A5F0E489-AAFE-4691-8005-D34B6B4E524D}" dt="2024-03-13T14:39:50.458" v="32" actId="20577"/>
        <pc:sldMkLst>
          <pc:docMk/>
          <pc:sldMk cId="4195555755" sldId="377"/>
        </pc:sldMkLst>
        <pc:spChg chg="mod">
          <ac:chgData name="Michael Bacak" userId="Mz20pq540yuQX3FoIaCyRAfx/zDhBOReLpCxzukTpZo=" providerId="None" clId="Web-{A5F0E489-AAFE-4691-8005-D34B6B4E524D}" dt="2024-03-13T14:39:50.458" v="32" actId="20577"/>
          <ac:spMkLst>
            <pc:docMk/>
            <pc:sldMk cId="4195555755" sldId="377"/>
            <ac:spMk id="3" creationId="{B4871B28-D482-5F56-5AC8-29C991F60F67}"/>
          </ac:spMkLst>
        </pc:spChg>
        <pc:spChg chg="mod">
          <ac:chgData name="Michael Bacak" userId="Mz20pq540yuQX3FoIaCyRAfx/zDhBOReLpCxzukTpZo=" providerId="None" clId="Web-{A5F0E489-AAFE-4691-8005-D34B6B4E524D}" dt="2024-03-13T14:30:45.349" v="29" actId="20577"/>
          <ac:spMkLst>
            <pc:docMk/>
            <pc:sldMk cId="4195555755" sldId="377"/>
            <ac:spMk id="6" creationId="{0944B324-162E-E4EA-48F8-95491D8B7EFB}"/>
          </ac:spMkLst>
        </pc:spChg>
        <pc:spChg chg="mod">
          <ac:chgData name="Michael Bacak" userId="Mz20pq540yuQX3FoIaCyRAfx/zDhBOReLpCxzukTpZo=" providerId="None" clId="Web-{A5F0E489-AAFE-4691-8005-D34B6B4E524D}" dt="2024-03-13T14:30:24.364" v="26" actId="1076"/>
          <ac:spMkLst>
            <pc:docMk/>
            <pc:sldMk cId="4195555755" sldId="377"/>
            <ac:spMk id="7" creationId="{87282649-0C62-A44F-9B43-BCAAF0037726}"/>
          </ac:spMkLst>
        </pc:spChg>
      </pc:sldChg>
    </pc:docChg>
  </pc:docChgLst>
  <pc:docChgLst>
    <pc:chgData name="Michael Bacak" clId="Web-{489E3499-22D5-4644-A4A6-DDDE5DFC9729}"/>
    <pc:docChg chg="modSld">
      <pc:chgData name="Michael Bacak" userId="" providerId="" clId="Web-{489E3499-22D5-4644-A4A6-DDDE5DFC9729}" dt="2024-03-14T14:26:14.520" v="208" actId="20577"/>
      <pc:docMkLst>
        <pc:docMk/>
      </pc:docMkLst>
      <pc:sldChg chg="modSp">
        <pc:chgData name="Michael Bacak" userId="" providerId="" clId="Web-{489E3499-22D5-4644-A4A6-DDDE5DFC9729}" dt="2024-03-14T14:26:14.520" v="208" actId="20577"/>
        <pc:sldMkLst>
          <pc:docMk/>
          <pc:sldMk cId="1540977248" sldId="370"/>
        </pc:sldMkLst>
        <pc:spChg chg="mod">
          <ac:chgData name="Michael Bacak" userId="" providerId="" clId="Web-{489E3499-22D5-4644-A4A6-DDDE5DFC9729}" dt="2024-03-14T14:26:14.520" v="208" actId="20577"/>
          <ac:spMkLst>
            <pc:docMk/>
            <pc:sldMk cId="1540977248" sldId="370"/>
            <ac:spMk id="3" creationId="{38B211AF-C603-6B54-AFDC-413FC54847FE}"/>
          </ac:spMkLst>
        </pc:spChg>
        <pc:spChg chg="mod">
          <ac:chgData name="Michael Bacak" userId="" providerId="" clId="Web-{489E3499-22D5-4644-A4A6-DDDE5DFC9729}" dt="2024-03-14T11:29:48.904" v="105" actId="20577"/>
          <ac:spMkLst>
            <pc:docMk/>
            <pc:sldMk cId="1540977248" sldId="370"/>
            <ac:spMk id="6" creationId="{12BF6D29-CAE8-E68D-E78D-94528FF5CD4D}"/>
          </ac:spMkLst>
        </pc:spChg>
      </pc:sldChg>
      <pc:sldChg chg="modSp addAnim delAnim">
        <pc:chgData name="Michael Bacak" userId="" providerId="" clId="Web-{489E3499-22D5-4644-A4A6-DDDE5DFC9729}" dt="2024-03-14T11:29:33.778" v="95" actId="20577"/>
        <pc:sldMkLst>
          <pc:docMk/>
          <pc:sldMk cId="1834131895" sldId="372"/>
        </pc:sldMkLst>
        <pc:spChg chg="mod">
          <ac:chgData name="Michael Bacak" userId="" providerId="" clId="Web-{489E3499-22D5-4644-A4A6-DDDE5DFC9729}" dt="2024-03-14T11:28:11.334" v="58" actId="20577"/>
          <ac:spMkLst>
            <pc:docMk/>
            <pc:sldMk cId="1834131895" sldId="372"/>
            <ac:spMk id="3" creationId="{9DB848E0-387C-14A7-82D7-A1F8ACD72EBC}"/>
          </ac:spMkLst>
        </pc:spChg>
        <pc:spChg chg="mod">
          <ac:chgData name="Michael Bacak" userId="" providerId="" clId="Web-{489E3499-22D5-4644-A4A6-DDDE5DFC9729}" dt="2024-03-14T11:29:33.778" v="95" actId="20577"/>
          <ac:spMkLst>
            <pc:docMk/>
            <pc:sldMk cId="1834131895" sldId="372"/>
            <ac:spMk id="6" creationId="{30FB3FB4-18A0-CFAC-85B9-A09AC634DB82}"/>
          </ac:spMkLst>
        </pc:spChg>
      </pc:sldChg>
      <pc:sldChg chg="modSp">
        <pc:chgData name="Michael Bacak" userId="" providerId="" clId="Web-{489E3499-22D5-4644-A4A6-DDDE5DFC9729}" dt="2024-03-14T11:31:47.459" v="187" actId="20577"/>
        <pc:sldMkLst>
          <pc:docMk/>
          <pc:sldMk cId="3182864327" sldId="373"/>
        </pc:sldMkLst>
        <pc:spChg chg="mod">
          <ac:chgData name="Michael Bacak" userId="" providerId="" clId="Web-{489E3499-22D5-4644-A4A6-DDDE5DFC9729}" dt="2024-03-14T11:31:47.459" v="187" actId="20577"/>
          <ac:spMkLst>
            <pc:docMk/>
            <pc:sldMk cId="3182864327" sldId="373"/>
            <ac:spMk id="3" creationId="{B4871B28-D482-5F56-5AC8-29C991F60F67}"/>
          </ac:spMkLst>
        </pc:spChg>
      </pc:sldChg>
      <pc:sldChg chg="modSp">
        <pc:chgData name="Michael Bacak" userId="" providerId="" clId="Web-{489E3499-22D5-4644-A4A6-DDDE5DFC9729}" dt="2024-03-14T11:29:43.685" v="100" actId="20577"/>
        <pc:sldMkLst>
          <pc:docMk/>
          <pc:sldMk cId="2359921750" sldId="378"/>
        </pc:sldMkLst>
        <pc:spChg chg="mod">
          <ac:chgData name="Michael Bacak" userId="" providerId="" clId="Web-{489E3499-22D5-4644-A4A6-DDDE5DFC9729}" dt="2024-03-14T11:28:20.835" v="67" actId="20577"/>
          <ac:spMkLst>
            <pc:docMk/>
            <pc:sldMk cId="2359921750" sldId="378"/>
            <ac:spMk id="3" creationId="{9DB848E0-387C-14A7-82D7-A1F8ACD72EBC}"/>
          </ac:spMkLst>
        </pc:spChg>
        <pc:spChg chg="mod">
          <ac:chgData name="Michael Bacak" userId="" providerId="" clId="Web-{489E3499-22D5-4644-A4A6-DDDE5DFC9729}" dt="2024-03-14T11:29:43.685" v="100" actId="20577"/>
          <ac:spMkLst>
            <pc:docMk/>
            <pc:sldMk cId="2359921750" sldId="378"/>
            <ac:spMk id="6" creationId="{30FB3FB4-18A0-CFAC-85B9-A09AC634DB82}"/>
          </ac:spMkLst>
        </pc:spChg>
      </pc:sldChg>
      <pc:sldChg chg="modSp addAnim delAnim">
        <pc:chgData name="Michael Bacak" userId="" providerId="" clId="Web-{489E3499-22D5-4644-A4A6-DDDE5DFC9729}" dt="2024-03-14T11:29:30.262" v="91" actId="20577"/>
        <pc:sldMkLst>
          <pc:docMk/>
          <pc:sldMk cId="4068611650" sldId="381"/>
        </pc:sldMkLst>
        <pc:spChg chg="mod">
          <ac:chgData name="Michael Bacak" userId="" providerId="" clId="Web-{489E3499-22D5-4644-A4A6-DDDE5DFC9729}" dt="2024-03-14T11:28:15.553" v="62" actId="20577"/>
          <ac:spMkLst>
            <pc:docMk/>
            <pc:sldMk cId="4068611650" sldId="381"/>
            <ac:spMk id="3" creationId="{07EADEAA-DFB2-CE62-ACB6-F04B98280B71}"/>
          </ac:spMkLst>
        </pc:spChg>
        <pc:spChg chg="mod">
          <ac:chgData name="Michael Bacak" userId="" providerId="" clId="Web-{489E3499-22D5-4644-A4A6-DDDE5DFC9729}" dt="2024-03-14T11:29:30.262" v="91" actId="20577"/>
          <ac:spMkLst>
            <pc:docMk/>
            <pc:sldMk cId="4068611650" sldId="381"/>
            <ac:spMk id="6" creationId="{97A487A1-5BAF-7144-449B-B44C71F958E8}"/>
          </ac:spMkLst>
        </pc:spChg>
      </pc:sldChg>
    </pc:docChg>
  </pc:docChgLst>
  <pc:docChgLst>
    <pc:chgData name="Michael Bacak" clId="Web-{C8264A17-BFAE-455A-9257-48E965E45478}"/>
    <pc:docChg chg="addSld modSld sldOrd">
      <pc:chgData name="Michael Bacak" userId="" providerId="" clId="Web-{C8264A17-BFAE-455A-9257-48E965E45478}" dt="2024-03-27T08:39:26.704" v="192"/>
      <pc:docMkLst>
        <pc:docMk/>
      </pc:docMkLst>
      <pc:sldChg chg="ord">
        <pc:chgData name="Michael Bacak" userId="" providerId="" clId="Web-{C8264A17-BFAE-455A-9257-48E965E45478}" dt="2024-03-27T08:03:59.563" v="124"/>
        <pc:sldMkLst>
          <pc:docMk/>
          <pc:sldMk cId="1540977248" sldId="370"/>
        </pc:sldMkLst>
      </pc:sldChg>
      <pc:sldChg chg="ord">
        <pc:chgData name="Michael Bacak" userId="" providerId="" clId="Web-{C8264A17-BFAE-455A-9257-48E965E45478}" dt="2024-03-27T08:39:26.704" v="192"/>
        <pc:sldMkLst>
          <pc:docMk/>
          <pc:sldMk cId="3182864327" sldId="373"/>
        </pc:sldMkLst>
      </pc:sldChg>
      <pc:sldChg chg="modSp">
        <pc:chgData name="Michael Bacak" userId="" providerId="" clId="Web-{C8264A17-BFAE-455A-9257-48E965E45478}" dt="2024-03-27T08:04:20.970" v="127" actId="20577"/>
        <pc:sldMkLst>
          <pc:docMk/>
          <pc:sldMk cId="3231079402" sldId="384"/>
        </pc:sldMkLst>
        <pc:spChg chg="mod">
          <ac:chgData name="Michael Bacak" userId="" providerId="" clId="Web-{C8264A17-BFAE-455A-9257-48E965E45478}" dt="2024-03-27T08:04:20.970" v="127" actId="20577"/>
          <ac:spMkLst>
            <pc:docMk/>
            <pc:sldMk cId="3231079402" sldId="384"/>
            <ac:spMk id="57" creationId="{AE79C5ED-9F8D-401B-749B-2D31339888BB}"/>
          </ac:spMkLst>
        </pc:spChg>
      </pc:sldChg>
      <pc:sldChg chg="ord">
        <pc:chgData name="Michael Bacak" userId="" providerId="" clId="Web-{C8264A17-BFAE-455A-9257-48E965E45478}" dt="2024-03-27T08:03:59.563" v="123"/>
        <pc:sldMkLst>
          <pc:docMk/>
          <pc:sldMk cId="1048346889" sldId="385"/>
        </pc:sldMkLst>
      </pc:sldChg>
      <pc:sldChg chg="addSp delSp modSp add ord replId addAnim delAnim">
        <pc:chgData name="Michael Bacak" userId="" providerId="" clId="Web-{C8264A17-BFAE-455A-9257-48E965E45478}" dt="2024-03-27T08:39:22.439" v="191" actId="20577"/>
        <pc:sldMkLst>
          <pc:docMk/>
          <pc:sldMk cId="3871605294" sldId="391"/>
        </pc:sldMkLst>
        <pc:spChg chg="mod">
          <ac:chgData name="Michael Bacak" userId="" providerId="" clId="Web-{C8264A17-BFAE-455A-9257-48E965E45478}" dt="2024-03-27T08:38:55.797" v="181" actId="20577"/>
          <ac:spMkLst>
            <pc:docMk/>
            <pc:sldMk cId="3871605294" sldId="391"/>
            <ac:spMk id="3" creationId="{38B211AF-C603-6B54-AFDC-413FC54847FE}"/>
          </ac:spMkLst>
        </pc:spChg>
        <pc:spChg chg="mod">
          <ac:chgData name="Michael Bacak" userId="" providerId="" clId="Web-{C8264A17-BFAE-455A-9257-48E965E45478}" dt="2024-03-27T08:39:22.439" v="191" actId="20577"/>
          <ac:spMkLst>
            <pc:docMk/>
            <pc:sldMk cId="3871605294" sldId="391"/>
            <ac:spMk id="6" creationId="{12BF6D29-CAE8-E68D-E78D-94528FF5CD4D}"/>
          </ac:spMkLst>
        </pc:spChg>
        <pc:spChg chg="add del">
          <ac:chgData name="Michael Bacak" userId="" providerId="" clId="Web-{C8264A17-BFAE-455A-9257-48E965E45478}" dt="2024-03-27T07:55:19.999" v="18"/>
          <ac:spMkLst>
            <pc:docMk/>
            <pc:sldMk cId="3871605294" sldId="391"/>
            <ac:spMk id="8" creationId="{F1873AEB-1F51-CEAE-7022-C67941494718}"/>
          </ac:spMkLst>
        </pc:spChg>
        <pc:spChg chg="add mod">
          <ac:chgData name="Michael Bacak" userId="" providerId="" clId="Web-{C8264A17-BFAE-455A-9257-48E965E45478}" dt="2024-03-27T08:39:01.375" v="183" actId="20577"/>
          <ac:spMkLst>
            <pc:docMk/>
            <pc:sldMk cId="3871605294" sldId="391"/>
            <ac:spMk id="10" creationId="{315DC24F-5F88-DE59-E6D2-C4329A95B0B9}"/>
          </ac:spMkLst>
        </pc:spChg>
        <pc:spChg chg="add mod">
          <ac:chgData name="Michael Bacak" userId="" providerId="" clId="Web-{C8264A17-BFAE-455A-9257-48E965E45478}" dt="2024-03-27T08:02:08.090" v="122" actId="1076"/>
          <ac:spMkLst>
            <pc:docMk/>
            <pc:sldMk cId="3871605294" sldId="391"/>
            <ac:spMk id="12" creationId="{D023F8C4-4805-C32B-ADFC-8FF8F1EEA5FB}"/>
          </ac:spMkLst>
        </pc:spChg>
      </pc:sldChg>
    </pc:docChg>
  </pc:docChgLst>
  <pc:docChgLst>
    <pc:chgData name="Michael Bacak" userId="Mz20pq540yuQX3FoIaCyRAfx/zDhBOReLpCxzukTpZo=" providerId="None" clId="Web-{821A143C-E1A7-4A3C-963D-A6969CD009F8}"/>
    <pc:docChg chg="modSld">
      <pc:chgData name="Michael Bacak" userId="Mz20pq540yuQX3FoIaCyRAfx/zDhBOReLpCxzukTpZo=" providerId="None" clId="Web-{821A143C-E1A7-4A3C-963D-A6969CD009F8}" dt="2024-11-24T10:17:55.265" v="38" actId="20577"/>
      <pc:docMkLst>
        <pc:docMk/>
      </pc:docMkLst>
      <pc:sldChg chg="modSp">
        <pc:chgData name="Michael Bacak" userId="Mz20pq540yuQX3FoIaCyRAfx/zDhBOReLpCxzukTpZo=" providerId="None" clId="Web-{821A143C-E1A7-4A3C-963D-A6969CD009F8}" dt="2024-11-24T10:17:55.265" v="38" actId="20577"/>
        <pc:sldMkLst>
          <pc:docMk/>
          <pc:sldMk cId="1170578275" sldId="401"/>
        </pc:sldMkLst>
        <pc:spChg chg="mod">
          <ac:chgData name="Michael Bacak" userId="Mz20pq540yuQX3FoIaCyRAfx/zDhBOReLpCxzukTpZo=" providerId="None" clId="Web-{821A143C-E1A7-4A3C-963D-A6969CD009F8}" dt="2024-11-24T10:17:55.265" v="38" actId="20577"/>
          <ac:spMkLst>
            <pc:docMk/>
            <pc:sldMk cId="1170578275" sldId="401"/>
            <ac:spMk id="6" creationId="{50E6F5D8-B945-020B-6963-1B1407EB72EE}"/>
          </ac:spMkLst>
        </pc:spChg>
        <pc:spChg chg="mod">
          <ac:chgData name="Michael Bacak" userId="Mz20pq540yuQX3FoIaCyRAfx/zDhBOReLpCxzukTpZo=" providerId="None" clId="Web-{821A143C-E1A7-4A3C-963D-A6969CD009F8}" dt="2024-11-24T10:17:50.062" v="36" actId="20577"/>
          <ac:spMkLst>
            <pc:docMk/>
            <pc:sldMk cId="1170578275" sldId="401"/>
            <ac:spMk id="7" creationId="{53432CBA-5278-CE08-B502-C050C150ADD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3352" y="1196752"/>
            <a:ext cx="612068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3352" y="3645024"/>
            <a:ext cx="6120680" cy="676421"/>
          </a:xfrm>
        </p:spPr>
        <p:txBody>
          <a:bodyPr>
            <a:noAutofit/>
          </a:bodyPr>
          <a:lstStyle>
            <a:lvl1pPr marL="0" indent="0" algn="ctr">
              <a:buNone/>
              <a:defRPr sz="20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>
            <a:extLst>
              <a:ext uri="{FF2B5EF4-FFF2-40B4-BE49-F238E27FC236}">
                <a16:creationId xmlns:a16="http://schemas.microsoft.com/office/drawing/2014/main" id="{8696EB1A-5B31-3FC6-669A-19A64E5F53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5813" y="339574"/>
            <a:ext cx="8323901" cy="6156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00105E8F-8926-0BAE-EB3C-F90764581A6F}"/>
              </a:ext>
            </a:extLst>
          </p:cNvPr>
          <p:cNvSpPr txBox="1"/>
          <p:nvPr userDrawn="1"/>
        </p:nvSpPr>
        <p:spPr>
          <a:xfrm>
            <a:off x="434923" y="2782669"/>
            <a:ext cx="285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Thanks!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251099F9-8F9D-FB24-0790-37AD1273AACE}"/>
              </a:ext>
            </a:extLst>
          </p:cNvPr>
          <p:cNvCxnSpPr/>
          <p:nvPr userDrawn="1"/>
        </p:nvCxnSpPr>
        <p:spPr>
          <a:xfrm>
            <a:off x="194354" y="3417691"/>
            <a:ext cx="3316778" cy="0"/>
          </a:xfrm>
          <a:prstGeom prst="line">
            <a:avLst/>
          </a:prstGeom>
          <a:ln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F97B05D1-50E3-C64C-82F2-F8F8F4A7D65A}"/>
              </a:ext>
            </a:extLst>
          </p:cNvPr>
          <p:cNvSpPr txBox="1"/>
          <p:nvPr userDrawn="1"/>
        </p:nvSpPr>
        <p:spPr>
          <a:xfrm>
            <a:off x="423657" y="3716311"/>
            <a:ext cx="2858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Michael </a:t>
            </a:r>
            <a:r>
              <a:rPr lang="en-US" i="1" dirty="0" err="1">
                <a:solidFill>
                  <a:schemeClr val="bg1">
                    <a:lumMod val="50000"/>
                  </a:schemeClr>
                </a:solidFill>
              </a:rPr>
              <a:t>Bacak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michael.bacak@cern.ch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image2.jpeg" descr="image2.jpeg">
            <a:extLst>
              <a:ext uri="{FF2B5EF4-FFF2-40B4-BE49-F238E27FC236}">
                <a16:creationId xmlns:a16="http://schemas.microsoft.com/office/drawing/2014/main" id="{E242768A-2D43-5E17-7BE8-EBAE143E2EC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99172" y="1469836"/>
            <a:ext cx="908074" cy="89303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ntof-logo.pdf" descr="ntof-logo.pdf">
            <a:extLst>
              <a:ext uri="{FF2B5EF4-FFF2-40B4-BE49-F238E27FC236}">
                <a16:creationId xmlns:a16="http://schemas.microsoft.com/office/drawing/2014/main" id="{B8CBED6F-D206-E65B-7E85-3104DE02726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34462" y="1593187"/>
            <a:ext cx="1118281" cy="64633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716882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Last slide">
    <p:bg>
      <p:bgPr>
        <a:solidFill>
          <a:schemeClr val="bg2">
            <a:lumMod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5752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056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2024 Run - n_TOF CM Padua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052737"/>
            <a:ext cx="11376024" cy="51480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2024 Run - n_TOF CM Padua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Grafik 10">
            <a:extLst>
              <a:ext uri="{FF2B5EF4-FFF2-40B4-BE49-F238E27FC236}">
                <a16:creationId xmlns:a16="http://schemas.microsoft.com/office/drawing/2014/main" id="{FB9082A4-223D-4F1F-B147-0435C4401136}"/>
              </a:ext>
            </a:extLst>
          </p:cNvPr>
          <p:cNvPicPr>
            <a:picLocks noChangeAspect="1"/>
          </p:cNvPicPr>
          <p:nvPr userDrawn="1"/>
        </p:nvPicPr>
        <p:blipFill>
          <a:blip r:embed="rId28"/>
          <a:srcRect/>
          <a:stretch>
            <a:fillRect/>
          </a:stretch>
        </p:blipFill>
        <p:spPr bwMode="auto">
          <a:xfrm>
            <a:off x="884914" y="6326172"/>
            <a:ext cx="709552" cy="501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78" r:id="rId3"/>
    <p:sldLayoutId id="2147483662" r:id="rId4"/>
    <p:sldLayoutId id="2147483650" r:id="rId5"/>
    <p:sldLayoutId id="2147483665" r:id="rId6"/>
    <p:sldLayoutId id="2147483668" r:id="rId7"/>
    <p:sldLayoutId id="2147483677" r:id="rId8"/>
    <p:sldLayoutId id="2147483674" r:id="rId9"/>
    <p:sldLayoutId id="2147483652" r:id="rId10"/>
    <p:sldLayoutId id="2147483653" r:id="rId11"/>
    <p:sldLayoutId id="2147483661" r:id="rId12"/>
    <p:sldLayoutId id="2147483666" r:id="rId13"/>
    <p:sldLayoutId id="2147483667" r:id="rId14"/>
    <p:sldLayoutId id="2147483658" r:id="rId15"/>
    <p:sldLayoutId id="2147483659" r:id="rId16"/>
    <p:sldLayoutId id="2147483673" r:id="rId17"/>
    <p:sldLayoutId id="2147483660" r:id="rId18"/>
    <p:sldLayoutId id="2147483671" r:id="rId19"/>
    <p:sldLayoutId id="2147483651" r:id="rId20"/>
    <p:sldLayoutId id="2147483654" r:id="rId21"/>
    <p:sldLayoutId id="2147483669" r:id="rId22"/>
    <p:sldLayoutId id="2147483680" r:id="rId23"/>
    <p:sldLayoutId id="2147483655" r:id="rId24"/>
    <p:sldLayoutId id="2147483679" r:id="rId2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50E6F5D8-B945-020B-6963-1B1407EB72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Run 2024 &amp; DAQ (</a:t>
            </a:r>
            <a:r>
              <a:rPr lang="de-DE" dirty="0" err="1"/>
              <a:t>future</a:t>
            </a:r>
            <a:r>
              <a:rPr lang="de-DE" dirty="0"/>
              <a:t>)</a:t>
            </a:r>
            <a:endParaRPr lang="de-DE" dirty="0">
              <a:cs typeface="Arial"/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53432CBA-5278-CE08-B502-C050C150AD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M. </a:t>
            </a:r>
            <a:r>
              <a:rPr lang="de-DE" dirty="0" err="1"/>
              <a:t>Bacak</a:t>
            </a:r>
            <a:r>
              <a:rPr lang="de-DE" dirty="0"/>
              <a:t> </a:t>
            </a:r>
            <a:endParaRPr lang="de-DE" dirty="0">
              <a:cs typeface="Arial"/>
            </a:endParaRPr>
          </a:p>
          <a:p>
            <a:r>
              <a:rPr lang="de-DE" dirty="0" err="1">
                <a:cs typeface="Arial"/>
              </a:rPr>
              <a:t>with</a:t>
            </a:r>
            <a:r>
              <a:rPr lang="de-DE" dirty="0">
                <a:cs typeface="Arial"/>
              </a:rPr>
              <a:t> </a:t>
            </a:r>
            <a:r>
              <a:rPr lang="de-DE" dirty="0" err="1">
                <a:cs typeface="Arial"/>
              </a:rPr>
              <a:t>input</a:t>
            </a:r>
            <a:r>
              <a:rPr lang="de-DE" dirty="0">
                <a:cs typeface="Arial"/>
              </a:rPr>
              <a:t> </a:t>
            </a:r>
            <a:r>
              <a:rPr lang="de-DE" dirty="0" err="1">
                <a:cs typeface="Arial"/>
              </a:rPr>
              <a:t>from</a:t>
            </a:r>
            <a:r>
              <a:rPr lang="de-DE" dirty="0">
                <a:cs typeface="Arial"/>
              </a:rPr>
              <a:t> M. Farkas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28FE84-2D5D-BA85-FC4C-39B5058285A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78575"/>
            <a:ext cx="631825" cy="365125"/>
          </a:xfrm>
        </p:spPr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B5230F-7FC7-CC69-1EA4-64279224A7F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83338"/>
            <a:ext cx="6572250" cy="365125"/>
          </a:xfrm>
        </p:spPr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578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19ED7D17-537B-39A8-02F6-83A8C65B9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17266"/>
            <a:ext cx="11376024" cy="51480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Successful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plenty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(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Paolo‘s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Everybody</a:t>
            </a:r>
            <a:r>
              <a:rPr lang="de-DE" dirty="0"/>
              <a:t> </a:t>
            </a:r>
            <a:r>
              <a:rPr lang="de-DE" dirty="0" err="1"/>
              <a:t>got</a:t>
            </a:r>
            <a:r>
              <a:rPr lang="de-DE" dirty="0"/>
              <a:t> </a:t>
            </a:r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wanted</a:t>
            </a:r>
            <a:r>
              <a:rPr lang="de-DE" dirty="0"/>
              <a:t> (in </a:t>
            </a:r>
            <a:r>
              <a:rPr lang="de-DE" dirty="0" err="1"/>
              <a:t>terms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protons</a:t>
            </a:r>
            <a:r>
              <a:rPr lang="de-DE" dirty="0"/>
              <a:t>/</a:t>
            </a:r>
            <a:r>
              <a:rPr lang="de-DE" dirty="0" err="1"/>
              <a:t>statistics</a:t>
            </a:r>
            <a:r>
              <a:rPr lang="de-DE" dirty="0"/>
              <a:t> &amp; </a:t>
            </a:r>
            <a:r>
              <a:rPr lang="de-DE" dirty="0" err="1"/>
              <a:t>more</a:t>
            </a:r>
            <a:r>
              <a:rPr lang="de-DE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im-/</a:t>
            </a:r>
            <a:r>
              <a:rPr lang="de-DE" dirty="0" err="1"/>
              <a:t>explosions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incident</a:t>
            </a:r>
            <a:r>
              <a:rPr lang="de-DE" dirty="0"/>
              <a:t>-report-</a:t>
            </a:r>
            <a:r>
              <a:rPr lang="de-DE" dirty="0" err="1"/>
              <a:t>worthy</a:t>
            </a:r>
            <a:r>
              <a:rPr lang="de-DE" dirty="0"/>
              <a:t> </a:t>
            </a:r>
            <a:r>
              <a:rPr lang="de-DE" dirty="0" err="1"/>
              <a:t>accidents</a:t>
            </a:r>
            <a:r>
              <a:rPr lang="de-DE" dirty="0"/>
              <a:t> (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Pino‘s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Improved</a:t>
            </a:r>
            <a:r>
              <a:rPr lang="de-DE" dirty="0"/>
              <a:t> </a:t>
            </a:r>
            <a:r>
              <a:rPr lang="de-DE" dirty="0" err="1"/>
              <a:t>PoT</a:t>
            </a:r>
            <a:r>
              <a:rPr lang="de-DE" dirty="0"/>
              <a:t> rate </a:t>
            </a:r>
            <a:r>
              <a:rPr lang="de-DE" dirty="0" err="1"/>
              <a:t>from</a:t>
            </a:r>
            <a:r>
              <a:rPr lang="de-DE" dirty="0"/>
              <a:t> 1.0e17 </a:t>
            </a:r>
            <a:r>
              <a:rPr lang="de-DE" dirty="0" err="1"/>
              <a:t>to</a:t>
            </a:r>
            <a:r>
              <a:rPr lang="de-DE" dirty="0"/>
              <a:t> 1.3e17 p/d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Higher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intensities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an </a:t>
            </a:r>
            <a:r>
              <a:rPr lang="de-DE" dirty="0" err="1"/>
              <a:t>intense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programme</a:t>
            </a:r>
            <a:r>
              <a:rPr lang="de-DE" dirty="0"/>
              <a:t> in 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DoubleTOF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2025 operational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„DAQ Day“ - </a:t>
            </a:r>
            <a:r>
              <a:rPr lang="de-DE" dirty="0" err="1"/>
              <a:t>late</a:t>
            </a:r>
            <a:r>
              <a:rPr lang="de-DE" dirty="0"/>
              <a:t> </a:t>
            </a:r>
            <a:r>
              <a:rPr lang="de-DE" dirty="0" err="1"/>
              <a:t>January</a:t>
            </a:r>
            <a:r>
              <a:rPr lang="de-DE" dirty="0"/>
              <a:t>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3D </a:t>
            </a:r>
            <a:r>
              <a:rPr lang="de-DE" dirty="0" err="1"/>
              <a:t>priting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cool but </a:t>
            </a:r>
            <a:r>
              <a:rPr lang="de-DE" dirty="0" err="1"/>
              <a:t>some</a:t>
            </a:r>
            <a:r>
              <a:rPr lang="de-DE" dirty="0"/>
              <a:t> last-minute </a:t>
            </a:r>
            <a:r>
              <a:rPr lang="de-DE" dirty="0" err="1"/>
              <a:t>requests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last-minute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</a:t>
            </a:r>
            <a:r>
              <a:rPr lang="de-DE" dirty="0" err="1"/>
              <a:t>turning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blind </a:t>
            </a:r>
            <a:r>
              <a:rPr lang="de-DE" dirty="0" err="1"/>
              <a:t>eyes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Relations and </a:t>
            </a:r>
            <a:r>
              <a:rPr lang="de-DE" dirty="0" err="1"/>
              <a:t>proximity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STI was </a:t>
            </a:r>
            <a:r>
              <a:rPr lang="de-DE" dirty="0" err="1"/>
              <a:t>crucial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year</a:t>
            </a:r>
            <a:r>
              <a:rPr lang="de-DE" dirty="0"/>
              <a:t> - </a:t>
            </a:r>
            <a:r>
              <a:rPr lang="de-DE" dirty="0" err="1"/>
              <a:t>thanks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: Kristian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doing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, Oliver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organizing</a:t>
            </a:r>
            <a:r>
              <a:rPr lang="de-DE" dirty="0"/>
              <a:t>/</a:t>
            </a:r>
            <a:r>
              <a:rPr lang="de-DE" dirty="0" err="1"/>
              <a:t>filtering</a:t>
            </a:r>
            <a:r>
              <a:rPr lang="de-DE" dirty="0"/>
              <a:t> </a:t>
            </a:r>
            <a:r>
              <a:rPr lang="de-DE" dirty="0" err="1"/>
              <a:t>Kristian‘s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and Marco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saying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soft-</a:t>
            </a:r>
            <a:r>
              <a:rPr lang="de-DE" dirty="0" err="1"/>
              <a:t>heartedly</a:t>
            </a:r>
            <a:r>
              <a:rPr lang="de-DE" dirty="0"/>
              <a:t> ;-)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i="1" dirty="0"/>
              <a:t>I </a:t>
            </a:r>
            <a:r>
              <a:rPr lang="de-DE" i="1" dirty="0" err="1"/>
              <a:t>assume</a:t>
            </a:r>
            <a:r>
              <a:rPr lang="de-DE" i="1" dirty="0"/>
              <a:t> a </a:t>
            </a:r>
            <a:r>
              <a:rPr lang="de-DE" i="1" dirty="0" err="1"/>
              <a:t>few</a:t>
            </a:r>
            <a:r>
              <a:rPr lang="de-DE" i="1" dirty="0"/>
              <a:t> </a:t>
            </a:r>
            <a:r>
              <a:rPr lang="de-DE" i="1" dirty="0" err="1"/>
              <a:t>minutes</a:t>
            </a:r>
            <a:r>
              <a:rPr lang="de-DE" i="1" dirty="0"/>
              <a:t> </a:t>
            </a:r>
            <a:r>
              <a:rPr lang="de-DE" i="1" dirty="0" err="1"/>
              <a:t>ago</a:t>
            </a:r>
            <a:r>
              <a:rPr lang="de-DE" i="1" dirty="0"/>
              <a:t> Oliver </a:t>
            </a:r>
            <a:r>
              <a:rPr lang="de-DE" i="1" dirty="0" err="1"/>
              <a:t>said</a:t>
            </a:r>
            <a:r>
              <a:rPr lang="de-DE" i="1" dirty="0"/>
              <a:t> </a:t>
            </a:r>
            <a:r>
              <a:rPr lang="de-DE" i="1" dirty="0" err="1"/>
              <a:t>already</a:t>
            </a:r>
            <a:r>
              <a:rPr lang="de-DE" i="1" dirty="0"/>
              <a:t> </a:t>
            </a:r>
            <a:r>
              <a:rPr lang="de-DE" i="1" dirty="0" err="1"/>
              <a:t>that</a:t>
            </a:r>
            <a:r>
              <a:rPr lang="de-DE" i="1" dirty="0"/>
              <a:t> </a:t>
            </a:r>
            <a:r>
              <a:rPr lang="de-DE" i="1" dirty="0" err="1"/>
              <a:t>this</a:t>
            </a:r>
            <a:r>
              <a:rPr lang="de-DE" i="1" dirty="0"/>
              <a:t> </a:t>
            </a:r>
            <a:r>
              <a:rPr lang="de-DE" i="1" dirty="0" err="1"/>
              <a:t>must</a:t>
            </a:r>
            <a:r>
              <a:rPr lang="de-DE" i="1" dirty="0"/>
              <a:t>/will </a:t>
            </a:r>
            <a:r>
              <a:rPr lang="de-DE" i="1" dirty="0" err="1"/>
              <a:t>change</a:t>
            </a:r>
            <a:r>
              <a:rPr lang="de-DE" i="1" dirty="0"/>
              <a:t> in 2025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(Same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said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PSI </a:t>
            </a:r>
            <a:r>
              <a:rPr lang="de-DE" dirty="0" err="1"/>
              <a:t>wrt</a:t>
            </a:r>
            <a:r>
              <a:rPr lang="de-DE" dirty="0"/>
              <a:t> sample </a:t>
            </a:r>
            <a:r>
              <a:rPr lang="de-DE" dirty="0" err="1"/>
              <a:t>production</a:t>
            </a:r>
            <a:r>
              <a:rPr lang="de-DE" dirty="0"/>
              <a:t> (Emilio &amp; Eliza) )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80B417EB-F0BD-1FD8-0776-3CC85DBEE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B82F68-598D-BB5C-42A7-A44ECEA8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0E2260-DCD4-12E9-032B-89F4352C4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29B9BBE-528F-1916-30F3-4476D411D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532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D820FF-704C-251B-BE83-C387AD39BE1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83338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767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19ED7D17-537B-39A8-02F6-83A8C65B9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Protons </a:t>
            </a:r>
            <a:r>
              <a:rPr lang="de-DE" dirty="0" err="1"/>
              <a:t>from</a:t>
            </a:r>
            <a:r>
              <a:rPr lang="de-DE" dirty="0"/>
              <a:t> 18.03.2024 – 25.11.2024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7 </a:t>
            </a:r>
            <a:r>
              <a:rPr lang="de-DE" dirty="0" err="1"/>
              <a:t>days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beam </a:t>
            </a:r>
            <a:r>
              <a:rPr lang="de-DE" dirty="0" err="1"/>
              <a:t>commissioning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245 </a:t>
            </a:r>
            <a:r>
              <a:rPr lang="de-DE" dirty="0" err="1"/>
              <a:t>days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(</a:t>
            </a:r>
            <a:r>
              <a:rPr lang="de-DE" dirty="0" err="1"/>
              <a:t>start</a:t>
            </a:r>
            <a:r>
              <a:rPr lang="de-DE" dirty="0"/>
              <a:t> 25.03.) +- </a:t>
            </a:r>
            <a:r>
              <a:rPr lang="de-DE" dirty="0" err="1"/>
              <a:t>stops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Physics: </a:t>
            </a:r>
            <a:r>
              <a:rPr lang="de-DE" dirty="0">
                <a:solidFill>
                  <a:srgbClr val="00B050"/>
                </a:solidFill>
              </a:rPr>
              <a:t>3.2e19 Protons on Target</a:t>
            </a:r>
            <a:r>
              <a:rPr lang="de-DE" dirty="0"/>
              <a:t> (</a:t>
            </a:r>
            <a:r>
              <a:rPr lang="de-DE" dirty="0" err="1"/>
              <a:t>PoT</a:t>
            </a:r>
            <a:r>
              <a:rPr lang="de-DE" dirty="0"/>
              <a:t>)</a:t>
            </a:r>
            <a:br>
              <a:rPr lang="de-DE" dirty="0"/>
            </a:br>
            <a:r>
              <a:rPr lang="de-DE" dirty="0"/>
              <a:t>(2.45e19 </a:t>
            </a:r>
            <a:r>
              <a:rPr lang="de-DE" dirty="0" err="1"/>
              <a:t>expected</a:t>
            </a:r>
            <a:r>
              <a:rPr lang="de-DE" dirty="0"/>
              <a:t>!)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>
                <a:solidFill>
                  <a:srgbClr val="00B050"/>
                </a:solidFill>
                <a:sym typeface="Wingdings" panose="05000000000000000000" pitchFamily="2" charset="2"/>
              </a:rPr>
              <a:t>1.31e17 p/d </a:t>
            </a:r>
            <a:r>
              <a:rPr lang="de-DE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– </a:t>
            </a:r>
            <a:r>
              <a:rPr lang="de-DE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how</a:t>
            </a:r>
            <a:r>
              <a:rPr lang="de-DE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? … </a:t>
            </a:r>
            <a:r>
              <a:rPr lang="de-DE" dirty="0" err="1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later</a:t>
            </a:r>
            <a:r>
              <a:rPr lang="de-DE" dirty="0">
                <a:solidFill>
                  <a:schemeClr val="bg2">
                    <a:lumMod val="10000"/>
                  </a:schemeClr>
                </a:solidFill>
                <a:sym typeface="Wingdings" panose="05000000000000000000" pitchFamily="2" charset="2"/>
              </a:rPr>
              <a:t>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5082214 bunches in 252 days</a:t>
            </a:r>
            <a:br>
              <a:rPr lang="en-GB" dirty="0"/>
            </a:br>
            <a:r>
              <a:rPr lang="en-GB" dirty="0"/>
              <a:t>(20168/day, 840/hour, cycle share 28%)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Experiments in </a:t>
            </a:r>
            <a:r>
              <a:rPr lang="de-DE" dirty="0" err="1"/>
              <a:t>short</a:t>
            </a:r>
            <a:r>
              <a:rPr lang="de-DE" dirty="0"/>
              <a:t>:</a:t>
            </a:r>
          </a:p>
          <a:p>
            <a:pPr lvl="1" indent="0">
              <a:buNone/>
            </a:pPr>
            <a:r>
              <a:rPr lang="de-DE" dirty="0" err="1">
                <a:solidFill>
                  <a:srgbClr val="00B050"/>
                </a:solidFill>
              </a:rPr>
              <a:t>PoT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Requested</a:t>
            </a:r>
            <a:r>
              <a:rPr lang="de-DE" dirty="0">
                <a:solidFill>
                  <a:srgbClr val="00B050"/>
                </a:solidFill>
              </a:rPr>
              <a:t>/</a:t>
            </a:r>
            <a:r>
              <a:rPr lang="de-DE" dirty="0" err="1">
                <a:solidFill>
                  <a:srgbClr val="00B050"/>
                </a:solidFill>
              </a:rPr>
              <a:t>Delivered</a:t>
            </a:r>
            <a:r>
              <a:rPr lang="de-DE" dirty="0">
                <a:solidFill>
                  <a:srgbClr val="00B050"/>
                </a:solidFill>
              </a:rPr>
              <a:t>&gt;1 </a:t>
            </a:r>
            <a:r>
              <a:rPr lang="de-DE" dirty="0" err="1">
                <a:solidFill>
                  <a:srgbClr val="00B050"/>
                </a:solidFill>
              </a:rPr>
              <a:t>for</a:t>
            </a:r>
            <a:r>
              <a:rPr lang="de-DE" dirty="0">
                <a:solidFill>
                  <a:srgbClr val="00B050"/>
                </a:solidFill>
              </a:rPr>
              <a:t> all </a:t>
            </a:r>
            <a:br>
              <a:rPr lang="de-DE" dirty="0">
                <a:solidFill>
                  <a:srgbClr val="00B050"/>
                </a:solidFill>
              </a:rPr>
            </a:br>
            <a:r>
              <a:rPr lang="de-DE" dirty="0" err="1">
                <a:solidFill>
                  <a:srgbClr val="00B050"/>
                </a:solidFill>
              </a:rPr>
              <a:t>experiments</a:t>
            </a:r>
            <a:r>
              <a:rPr lang="de-DE" dirty="0">
                <a:solidFill>
                  <a:srgbClr val="00B050"/>
                </a:solidFill>
              </a:rPr>
              <a:t> </a:t>
            </a:r>
            <a:br>
              <a:rPr lang="de-DE" dirty="0">
                <a:solidFill>
                  <a:srgbClr val="00B050"/>
                </a:solidFill>
              </a:rPr>
            </a:br>
            <a:r>
              <a:rPr lang="de-DE" dirty="0"/>
              <a:t>(</a:t>
            </a:r>
            <a:r>
              <a:rPr lang="de-DE" dirty="0" err="1"/>
              <a:t>tiny</a:t>
            </a:r>
            <a:r>
              <a:rPr lang="de-DE" dirty="0"/>
              <a:t> </a:t>
            </a:r>
            <a:r>
              <a:rPr lang="de-DE" dirty="0" err="1"/>
              <a:t>exception</a:t>
            </a:r>
            <a:r>
              <a:rPr lang="de-DE" dirty="0"/>
              <a:t>: 40K </a:t>
            </a:r>
            <a:r>
              <a:rPr lang="de-DE" dirty="0" err="1"/>
              <a:t>depending</a:t>
            </a:r>
            <a:r>
              <a:rPr lang="de-DE" dirty="0"/>
              <a:t> on </a:t>
            </a:r>
            <a:br>
              <a:rPr lang="de-DE" dirty="0"/>
            </a:br>
            <a:r>
              <a:rPr lang="de-DE" dirty="0" err="1"/>
              <a:t>counting</a:t>
            </a:r>
            <a:r>
              <a:rPr lang="de-DE" dirty="0"/>
              <a:t>, </a:t>
            </a:r>
            <a:r>
              <a:rPr lang="de-DE" dirty="0">
                <a:solidFill>
                  <a:srgbClr val="FF0000"/>
                </a:solidFill>
              </a:rPr>
              <a:t>Sorry</a:t>
            </a:r>
            <a:r>
              <a:rPr lang="de-DE" dirty="0"/>
              <a:t> &amp; </a:t>
            </a:r>
            <a:r>
              <a:rPr lang="de-DE" dirty="0" err="1">
                <a:solidFill>
                  <a:srgbClr val="00B050"/>
                </a:solidFill>
              </a:rPr>
              <a:t>Thanks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Claudia &amp; EDI </a:t>
            </a:r>
            <a:br>
              <a:rPr lang="de-DE" dirty="0"/>
            </a:br>
            <a:r>
              <a:rPr lang="de-DE" dirty="0" err="1"/>
              <a:t>team</a:t>
            </a:r>
            <a:r>
              <a:rPr lang="de-DE" dirty="0"/>
              <a:t> </a:t>
            </a:r>
            <a:r>
              <a:rPr lang="de-DE" dirty="0" err="1"/>
              <a:t>who</a:t>
            </a:r>
            <a:r>
              <a:rPr lang="de-DE" dirty="0"/>
              <a:t> </a:t>
            </a:r>
            <a:r>
              <a:rPr lang="de-DE" dirty="0" err="1"/>
              <a:t>endured</a:t>
            </a:r>
            <a:r>
              <a:rPr lang="de-DE" dirty="0"/>
              <a:t> 1, 2, 3, 4, … </a:t>
            </a:r>
            <a:r>
              <a:rPr lang="de-DE" dirty="0" err="1"/>
              <a:t>numerous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changes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40K </a:t>
            </a:r>
            <a:r>
              <a:rPr lang="de-DE" dirty="0" err="1"/>
              <a:t>schedule</a:t>
            </a:r>
            <a:r>
              <a:rPr lang="de-DE" dirty="0"/>
              <a:t>)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80B417EB-F0BD-1FD8-0776-3CC85DBEE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2024 Run </a:t>
            </a:r>
            <a:r>
              <a:rPr lang="de-DE" dirty="0" err="1"/>
              <a:t>summary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B82F68-598D-BB5C-42A7-A44ECEA8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0E2260-DCD4-12E9-032B-89F4352C4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8838F6FC-3FC3-5E72-37BF-22FE39BC7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DE44683-99A7-9BC1-85BB-7B78447D0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9364" y="437325"/>
            <a:ext cx="6417918" cy="2871174"/>
          </a:xfrm>
          <a:prstGeom prst="rect">
            <a:avLst/>
          </a:prstGeom>
        </p:spPr>
      </p:pic>
      <p:pic>
        <p:nvPicPr>
          <p:cNvPr id="9" name="Picture 8" descr="A graph of blue bars&#10;&#10;Description automatically generated with medium confidence">
            <a:extLst>
              <a:ext uri="{FF2B5EF4-FFF2-40B4-BE49-F238E27FC236}">
                <a16:creationId xmlns:a16="http://schemas.microsoft.com/office/drawing/2014/main" id="{046C5684-99F9-EBA7-4CC9-438B9F206E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7891" y="3704815"/>
            <a:ext cx="6589391" cy="246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12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3DBBC8-DEE3-79AF-A525-699903F76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/ lesson’s learned (EAR1)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FEE2A-756D-7D1F-9D94-6E49047C3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F4B34-8492-1DF7-0CDB-0DCC87952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78518-87AE-9CF9-8B97-B3AB1C6B9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1102B35-A80A-BF18-83A7-3C6BBEF2D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9841"/>
          <a:stretch/>
        </p:blipFill>
        <p:spPr>
          <a:xfrm>
            <a:off x="95563" y="908720"/>
            <a:ext cx="8737748" cy="1368152"/>
          </a:xfrm>
          <a:prstGeom prst="rect">
            <a:avLst/>
          </a:prstGeom>
        </p:spPr>
      </p:pic>
      <p:sp>
        <p:nvSpPr>
          <p:cNvPr id="17" name="Textfeld 9">
            <a:extLst>
              <a:ext uri="{FF2B5EF4-FFF2-40B4-BE49-F238E27FC236}">
                <a16:creationId xmlns:a16="http://schemas.microsoft.com/office/drawing/2014/main" id="{A66556F3-373A-1B0E-CBED-29C709B32F0C}"/>
              </a:ext>
            </a:extLst>
          </p:cNvPr>
          <p:cNvSpPr txBox="1"/>
          <p:nvPr/>
        </p:nvSpPr>
        <p:spPr>
          <a:xfrm>
            <a:off x="9048328" y="201434"/>
            <a:ext cx="3024336" cy="60324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 err="1"/>
              <a:t>Convenient</a:t>
            </a:r>
            <a:r>
              <a:rPr lang="de-DE" sz="1400" dirty="0"/>
              <a:t> </a:t>
            </a:r>
            <a:r>
              <a:rPr lang="de-DE" sz="1400" dirty="0" err="1"/>
              <a:t>long</a:t>
            </a:r>
            <a:r>
              <a:rPr lang="de-DE" sz="1400" dirty="0"/>
              <a:t> (</a:t>
            </a:r>
            <a:r>
              <a:rPr lang="de-DE" sz="1400" dirty="0" err="1"/>
              <a:t>n,g</a:t>
            </a:r>
            <a:r>
              <a:rPr lang="de-DE" sz="1400" dirty="0"/>
              <a:t>) </a:t>
            </a:r>
            <a:r>
              <a:rPr lang="de-DE" sz="1400" dirty="0" err="1"/>
              <a:t>campaigns</a:t>
            </a:r>
            <a:r>
              <a:rPr lang="de-DE" sz="1400" dirty="0"/>
              <a:t>.</a:t>
            </a:r>
            <a:br>
              <a:rPr lang="de-DE" sz="1400" dirty="0"/>
            </a:br>
            <a:r>
              <a:rPr lang="de-DE" sz="1400" dirty="0"/>
              <a:t>Special </a:t>
            </a:r>
            <a:r>
              <a:rPr lang="de-DE" sz="1400" dirty="0" err="1"/>
              <a:t>thanks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Italian</a:t>
            </a:r>
            <a:r>
              <a:rPr lang="de-DE" sz="1400" dirty="0"/>
              <a:t> </a:t>
            </a:r>
            <a:r>
              <a:rPr lang="de-DE" sz="1400" dirty="0" err="1"/>
              <a:t>teams</a:t>
            </a: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/>
              <a:t>PPAC </a:t>
            </a:r>
            <a:r>
              <a:rPr lang="de-DE" sz="1400" dirty="0" err="1"/>
              <a:t>installation</a:t>
            </a:r>
            <a:r>
              <a:rPr lang="de-DE" sz="1400" dirty="0"/>
              <a:t> „</a:t>
            </a:r>
            <a:r>
              <a:rPr lang="de-DE" sz="1400" dirty="0" err="1"/>
              <a:t>relearned</a:t>
            </a:r>
            <a:r>
              <a:rPr lang="de-DE" sz="1400" dirty="0"/>
              <a:t>“:</a:t>
            </a:r>
            <a:br>
              <a:rPr lang="de-DE" sz="1400" dirty="0"/>
            </a:br>
            <a:r>
              <a:rPr lang="de-DE" sz="1400" dirty="0"/>
              <a:t>Smooth </a:t>
            </a:r>
            <a:r>
              <a:rPr lang="de-DE" sz="1400" dirty="0" err="1"/>
              <a:t>mechanical</a:t>
            </a:r>
            <a:r>
              <a:rPr lang="de-DE" sz="1400" dirty="0"/>
              <a:t> </a:t>
            </a:r>
            <a:r>
              <a:rPr lang="de-DE" sz="1400" dirty="0" err="1"/>
              <a:t>installation</a:t>
            </a:r>
            <a:br>
              <a:rPr lang="de-DE" sz="1400" dirty="0"/>
            </a:br>
            <a:r>
              <a:rPr lang="de-DE" sz="1400" dirty="0">
                <a:sym typeface="Wingdings" panose="05000000000000000000" pitchFamily="2" charset="2"/>
              </a:rPr>
              <a:t> </a:t>
            </a:r>
            <a:r>
              <a:rPr lang="de-DE" sz="1400" dirty="0">
                <a:solidFill>
                  <a:srgbClr val="FF0000"/>
                </a:solidFill>
                <a:sym typeface="Wingdings" panose="05000000000000000000" pitchFamily="2" charset="2"/>
              </a:rPr>
              <a:t>open </a:t>
            </a:r>
            <a:r>
              <a:rPr lang="de-DE" sz="1400" dirty="0" err="1">
                <a:solidFill>
                  <a:srgbClr val="FF0000"/>
                </a:solidFill>
                <a:sym typeface="Wingdings" panose="05000000000000000000" pitchFamily="2" charset="2"/>
              </a:rPr>
              <a:t>question</a:t>
            </a:r>
            <a:r>
              <a:rPr lang="de-DE" sz="1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>
                <a:solidFill>
                  <a:srgbClr val="FF0000"/>
                </a:solidFill>
                <a:sym typeface="Wingdings" panose="05000000000000000000" pitchFamily="2" charset="2"/>
              </a:rPr>
              <a:t>about</a:t>
            </a:r>
            <a:r>
              <a:rPr lang="de-DE" sz="1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>
                <a:solidFill>
                  <a:srgbClr val="FF0000"/>
                </a:solidFill>
                <a:sym typeface="Wingdings" panose="05000000000000000000" pitchFamily="2" charset="2"/>
              </a:rPr>
              <a:t>the</a:t>
            </a:r>
            <a:r>
              <a:rPr lang="de-DE" sz="1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>
                <a:solidFill>
                  <a:srgbClr val="FF0000"/>
                </a:solidFill>
                <a:sym typeface="Wingdings" panose="05000000000000000000" pitchFamily="2" charset="2"/>
              </a:rPr>
              <a:t>necessity</a:t>
            </a:r>
            <a:r>
              <a:rPr lang="de-DE" sz="1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>
                <a:solidFill>
                  <a:srgbClr val="FF0000"/>
                </a:solidFill>
                <a:sym typeface="Wingdings" panose="05000000000000000000" pitchFamily="2" charset="2"/>
              </a:rPr>
              <a:t>of</a:t>
            </a:r>
            <a:r>
              <a:rPr lang="de-DE" sz="1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>
                <a:solidFill>
                  <a:srgbClr val="FF0000"/>
                </a:solidFill>
                <a:sym typeface="Wingdings" panose="05000000000000000000" pitchFamily="2" charset="2"/>
              </a:rPr>
              <a:t>the</a:t>
            </a:r>
            <a:r>
              <a:rPr lang="de-DE" sz="1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>
                <a:solidFill>
                  <a:srgbClr val="FF0000"/>
                </a:solidFill>
                <a:sym typeface="Wingdings" panose="05000000000000000000" pitchFamily="2" charset="2"/>
              </a:rPr>
              <a:t>concrete</a:t>
            </a:r>
            <a:r>
              <a:rPr lang="de-DE" sz="1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>
                <a:solidFill>
                  <a:srgbClr val="FF0000"/>
                </a:solidFill>
                <a:sym typeface="Wingdings" panose="05000000000000000000" pitchFamily="2" charset="2"/>
              </a:rPr>
              <a:t>blocks</a:t>
            </a:r>
            <a:r>
              <a:rPr lang="de-DE" sz="14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>
                <a:solidFill>
                  <a:srgbClr val="FF0000"/>
                </a:solidFill>
                <a:sym typeface="Wingdings" panose="05000000000000000000" pitchFamily="2" charset="2"/>
              </a:rPr>
              <a:t>rack</a:t>
            </a:r>
            <a:r>
              <a:rPr lang="de-DE" sz="1400" dirty="0">
                <a:solidFill>
                  <a:srgbClr val="FF0000"/>
                </a:solidFill>
                <a:sym typeface="Wingdings" panose="05000000000000000000" pitchFamily="2" charset="2"/>
              </a:rPr>
              <a:t>-bunker</a:t>
            </a:r>
            <a:endParaRPr lang="de-DE" sz="1400" dirty="0">
              <a:solidFill>
                <a:srgbClr val="FF0000"/>
              </a:solidFill>
            </a:endParaRPr>
          </a:p>
          <a:p>
            <a:pPr algn="l"/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 err="1"/>
              <a:t>Plenty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person</a:t>
            </a:r>
            <a:r>
              <a:rPr lang="de-DE" sz="1400" dirty="0"/>
              <a:t> power </a:t>
            </a:r>
            <a:r>
              <a:rPr lang="de-DE" sz="1400" dirty="0" err="1"/>
              <a:t>available</a:t>
            </a:r>
            <a:r>
              <a:rPr lang="de-DE" sz="1400" dirty="0"/>
              <a:t> </a:t>
            </a:r>
            <a:r>
              <a:rPr lang="de-DE" sz="1400" dirty="0" err="1"/>
              <a:t>from</a:t>
            </a:r>
            <a:r>
              <a:rPr lang="de-DE" sz="1400" dirty="0"/>
              <a:t> </a:t>
            </a:r>
            <a:r>
              <a:rPr lang="de-DE" sz="1400" dirty="0" err="1"/>
              <a:t>incoming</a:t>
            </a:r>
            <a:r>
              <a:rPr lang="de-DE" sz="1400" dirty="0"/>
              <a:t> </a:t>
            </a:r>
            <a:r>
              <a:rPr lang="de-DE" sz="1400" dirty="0" err="1"/>
              <a:t>teams</a:t>
            </a:r>
            <a:r>
              <a:rPr lang="de-DE" sz="1400" dirty="0"/>
              <a:t> – </a:t>
            </a:r>
            <a:r>
              <a:rPr lang="de-DE" sz="1400" b="1" dirty="0" err="1"/>
              <a:t>no</a:t>
            </a:r>
            <a:r>
              <a:rPr lang="de-DE" sz="1400" b="1" dirty="0"/>
              <a:t> </a:t>
            </a:r>
            <a:r>
              <a:rPr lang="de-DE" sz="1400" b="1" dirty="0" err="1"/>
              <a:t>slacking</a:t>
            </a:r>
            <a:r>
              <a:rPr lang="de-DE" sz="1400" b="1" dirty="0"/>
              <a:t> off in 2025</a:t>
            </a:r>
            <a:r>
              <a:rPr lang="de-DE" sz="1400" dirty="0"/>
              <a:t>!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/>
              <a:t>Always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b="1" dirty="0" err="1"/>
              <a:t>plenty</a:t>
            </a:r>
            <a:r>
              <a:rPr lang="de-DE" sz="1400" b="1" dirty="0"/>
              <a:t> </a:t>
            </a:r>
            <a:r>
              <a:rPr lang="de-DE" sz="1400" b="1" dirty="0" err="1"/>
              <a:t>of</a:t>
            </a:r>
            <a:r>
              <a:rPr lang="de-DE" sz="1400" b="1" dirty="0"/>
              <a:t> support </a:t>
            </a:r>
            <a:r>
              <a:rPr lang="de-DE" sz="1400" b="1" dirty="0" err="1"/>
              <a:t>from</a:t>
            </a:r>
            <a:r>
              <a:rPr lang="de-DE" sz="1400" b="1" dirty="0"/>
              <a:t> </a:t>
            </a:r>
            <a:r>
              <a:rPr lang="de-DE" sz="1400" b="1" dirty="0" err="1"/>
              <a:t>the</a:t>
            </a:r>
            <a:r>
              <a:rPr lang="de-DE" sz="1400" b="1" dirty="0"/>
              <a:t> </a:t>
            </a:r>
            <a:r>
              <a:rPr lang="de-DE" sz="1400" b="1" dirty="0" err="1"/>
              <a:t>local</a:t>
            </a:r>
            <a:r>
              <a:rPr lang="de-DE" sz="1400" b="1" dirty="0"/>
              <a:t> </a:t>
            </a:r>
            <a:r>
              <a:rPr lang="de-DE" sz="1400" b="1" dirty="0" err="1"/>
              <a:t>team</a:t>
            </a:r>
            <a:r>
              <a:rPr lang="de-DE" sz="1400" dirty="0"/>
              <a:t> (</a:t>
            </a:r>
            <a:r>
              <a:rPr lang="de-DE" sz="1400" dirty="0" err="1"/>
              <a:t>specifically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(</a:t>
            </a:r>
            <a:r>
              <a:rPr lang="de-DE" sz="1400" dirty="0" err="1"/>
              <a:t>n,g</a:t>
            </a:r>
            <a:r>
              <a:rPr lang="de-DE" sz="1400" dirty="0"/>
              <a:t>) </a:t>
            </a:r>
            <a:r>
              <a:rPr lang="de-DE" sz="1400" dirty="0" err="1"/>
              <a:t>setups</a:t>
            </a:r>
            <a:r>
              <a:rPr lang="de-DE" sz="14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 err="1"/>
              <a:t>Good</a:t>
            </a:r>
            <a:r>
              <a:rPr lang="de-DE" sz="1400" dirty="0"/>
              <a:t> </a:t>
            </a:r>
            <a:r>
              <a:rPr lang="de-DE" sz="1400" dirty="0" err="1"/>
              <a:t>compromises</a:t>
            </a:r>
            <a:r>
              <a:rPr lang="de-DE" sz="1400" dirty="0"/>
              <a:t> and </a:t>
            </a:r>
            <a:r>
              <a:rPr lang="de-DE" sz="1400" dirty="0" err="1"/>
              <a:t>synergies</a:t>
            </a:r>
            <a:r>
              <a:rPr lang="de-DE" sz="1400" dirty="0"/>
              <a:t> </a:t>
            </a:r>
            <a:r>
              <a:rPr lang="de-DE" sz="1400" dirty="0" err="1"/>
              <a:t>reached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parasitic</a:t>
            </a:r>
            <a:r>
              <a:rPr lang="de-DE" sz="1400" dirty="0"/>
              <a:t> and additional </a:t>
            </a:r>
            <a:r>
              <a:rPr lang="de-DE" sz="1400" dirty="0" err="1"/>
              <a:t>experiments</a:t>
            </a:r>
            <a:r>
              <a:rPr lang="de-DE" sz="14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MGAS </a:t>
            </a:r>
            <a:r>
              <a:rPr lang="de-DE" sz="1400" dirty="0" err="1"/>
              <a:t>for</a:t>
            </a:r>
            <a:r>
              <a:rPr lang="de-DE" sz="1400" dirty="0"/>
              <a:t> parallel (</a:t>
            </a:r>
            <a:r>
              <a:rPr lang="de-DE" sz="1400" dirty="0" err="1"/>
              <a:t>n,tot</a:t>
            </a:r>
            <a:r>
              <a:rPr lang="de-DE" sz="1400" dirty="0"/>
              <a:t>)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some</a:t>
            </a:r>
            <a:r>
              <a:rPr lang="de-DE" sz="1400" dirty="0"/>
              <a:t> (</a:t>
            </a:r>
            <a:r>
              <a:rPr lang="de-DE" sz="1400" dirty="0" err="1"/>
              <a:t>n,g</a:t>
            </a:r>
            <a:r>
              <a:rPr lang="de-DE" sz="1400" dirty="0"/>
              <a:t>) </a:t>
            </a:r>
            <a:r>
              <a:rPr lang="de-DE" sz="1400" dirty="0" err="1"/>
              <a:t>measurements</a:t>
            </a:r>
            <a:endParaRPr lang="de-DE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ReTOF</a:t>
            </a:r>
            <a:r>
              <a:rPr lang="de-DE" sz="1400" dirty="0"/>
              <a:t> </a:t>
            </a:r>
            <a:r>
              <a:rPr lang="de-DE" sz="1400" dirty="0" err="1"/>
              <a:t>parasitic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DDX (</a:t>
            </a:r>
            <a:r>
              <a:rPr lang="de-DE" sz="1400" dirty="0" err="1"/>
              <a:t>see</a:t>
            </a:r>
            <a:r>
              <a:rPr lang="de-DE" sz="1400" dirty="0"/>
              <a:t> R. </a:t>
            </a:r>
            <a:r>
              <a:rPr lang="de-DE" sz="1400" dirty="0" err="1"/>
              <a:t>Zarella‘s</a:t>
            </a:r>
            <a:r>
              <a:rPr lang="de-DE" sz="1400" dirty="0"/>
              <a:t> </a:t>
            </a:r>
            <a:r>
              <a:rPr lang="de-DE" sz="1400" dirty="0" err="1"/>
              <a:t>talk</a:t>
            </a:r>
            <a:r>
              <a:rPr lang="de-DE" sz="1400" dirty="0"/>
              <a:t>)</a:t>
            </a:r>
          </a:p>
          <a:p>
            <a:pPr algn="l"/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 err="1"/>
              <a:t>Some</a:t>
            </a:r>
            <a:r>
              <a:rPr lang="de-DE" sz="1400" dirty="0"/>
              <a:t> </a:t>
            </a:r>
            <a:r>
              <a:rPr lang="de-DE" sz="1400" dirty="0" err="1"/>
              <a:t>detectors</a:t>
            </a:r>
            <a:r>
              <a:rPr lang="de-DE" sz="1400" dirty="0"/>
              <a:t> </a:t>
            </a:r>
            <a:r>
              <a:rPr lang="de-DE" sz="1400" dirty="0" err="1"/>
              <a:t>show</a:t>
            </a:r>
            <a:r>
              <a:rPr lang="de-DE" sz="1400" dirty="0"/>
              <a:t> </a:t>
            </a:r>
            <a:r>
              <a:rPr lang="de-DE" sz="1400" dirty="0" err="1"/>
              <a:t>improved</a:t>
            </a:r>
            <a:r>
              <a:rPr lang="de-DE" sz="1400" dirty="0"/>
              <a:t> </a:t>
            </a:r>
            <a:r>
              <a:rPr lang="de-DE" sz="1400" dirty="0" err="1"/>
              <a:t>performance</a:t>
            </a:r>
            <a:r>
              <a:rPr lang="de-DE" sz="1400" dirty="0"/>
              <a:t> </a:t>
            </a:r>
            <a:r>
              <a:rPr lang="de-DE" sz="1400" dirty="0" err="1"/>
              <a:t>wrt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„</a:t>
            </a:r>
            <a:r>
              <a:rPr lang="de-DE" sz="1400" dirty="0" err="1"/>
              <a:t>ringing</a:t>
            </a:r>
            <a:r>
              <a:rPr lang="de-DE" sz="1400" dirty="0"/>
              <a:t>“ </a:t>
            </a:r>
            <a:r>
              <a:rPr lang="de-DE" sz="1400" dirty="0" err="1"/>
              <a:t>when</a:t>
            </a:r>
            <a:r>
              <a:rPr lang="de-DE" sz="1400" dirty="0"/>
              <a:t> </a:t>
            </a:r>
            <a:r>
              <a:rPr lang="de-DE" sz="1400" dirty="0" err="1"/>
              <a:t>bypassing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„</a:t>
            </a:r>
            <a:r>
              <a:rPr lang="de-DE" sz="1400" dirty="0" err="1"/>
              <a:t>patch</a:t>
            </a:r>
            <a:r>
              <a:rPr lang="de-DE" sz="1400" dirty="0"/>
              <a:t> </a:t>
            </a:r>
            <a:r>
              <a:rPr lang="de-DE" sz="1400" dirty="0" err="1"/>
              <a:t>panel</a:t>
            </a:r>
            <a:r>
              <a:rPr lang="de-DE" sz="1400" dirty="0"/>
              <a:t>“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 err="1"/>
              <a:t>Plenty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activity</a:t>
            </a:r>
            <a:r>
              <a:rPr lang="de-DE" sz="1400" dirty="0"/>
              <a:t> at </a:t>
            </a:r>
            <a:r>
              <a:rPr lang="de-DE" sz="1400" dirty="0" err="1"/>
              <a:t>the</a:t>
            </a:r>
            <a:r>
              <a:rPr lang="de-DE" sz="1400" dirty="0"/>
              <a:t> NEL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BB9B425-896B-F314-C91C-31D435397E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8254"/>
          <a:stretch/>
        </p:blipFill>
        <p:spPr>
          <a:xfrm>
            <a:off x="95563" y="2420890"/>
            <a:ext cx="8737748" cy="1440161"/>
          </a:xfrm>
          <a:prstGeom prst="rect">
            <a:avLst/>
          </a:prstGeom>
        </p:spPr>
      </p:pic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042936CE-F23C-DF41-E978-3121B62EF6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7663161"/>
              </p:ext>
            </p:extLst>
          </p:nvPr>
        </p:nvGraphicFramePr>
        <p:xfrm>
          <a:off x="857409" y="3839943"/>
          <a:ext cx="7128790" cy="2397369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</a:tblPr>
              <a:tblGrid>
                <a:gridCol w="278983">
                  <a:extLst>
                    <a:ext uri="{9D8B030D-6E8A-4147-A177-3AD203B41FA5}">
                      <a16:colId xmlns:a16="http://schemas.microsoft.com/office/drawing/2014/main" val="2949938996"/>
                    </a:ext>
                  </a:extLst>
                </a:gridCol>
                <a:gridCol w="337662">
                  <a:extLst>
                    <a:ext uri="{9D8B030D-6E8A-4147-A177-3AD203B41FA5}">
                      <a16:colId xmlns:a16="http://schemas.microsoft.com/office/drawing/2014/main" val="3172006989"/>
                    </a:ext>
                  </a:extLst>
                </a:gridCol>
                <a:gridCol w="1471587">
                  <a:extLst>
                    <a:ext uri="{9D8B030D-6E8A-4147-A177-3AD203B41FA5}">
                      <a16:colId xmlns:a16="http://schemas.microsoft.com/office/drawing/2014/main" val="8654678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916410479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6604841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964213236"/>
                    </a:ext>
                  </a:extLst>
                </a:gridCol>
                <a:gridCol w="1512166">
                  <a:extLst>
                    <a:ext uri="{9D8B030D-6E8A-4147-A177-3AD203B41FA5}">
                      <a16:colId xmlns:a16="http://schemas.microsoft.com/office/drawing/2014/main" val="2551494595"/>
                    </a:ext>
                  </a:extLst>
                </a:gridCol>
              </a:tblGrid>
              <a:tr h="2180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EAR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approved</a:t>
                      </a:r>
                    </a:p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(1e17)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approved-received</a:t>
                      </a:r>
                    </a:p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(1e17)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received/approved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461936"/>
                  </a:ext>
                </a:extLst>
              </a:tr>
              <a:tr h="1834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28,29Si(</a:t>
                      </a:r>
                      <a:r>
                        <a:rPr lang="en-GB" sz="1300" b="0" i="0" u="none" strike="noStrike" cap="none" spc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n,g</a:t>
                      </a:r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5.6E+18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9853928"/>
                  </a:ext>
                </a:extLst>
              </a:tr>
              <a:tr h="2180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24Mg + 16O (</a:t>
                      </a:r>
                      <a:r>
                        <a:rPr lang="en-GB" sz="1300" b="0" i="0" u="none" strike="noStrike" cap="none" spc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n,n'g</a:t>
                      </a:r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2.7E+18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312474"/>
                  </a:ext>
                </a:extLst>
              </a:tr>
              <a:tr h="1834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Ce(n,f)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3.8E+18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5922594"/>
                  </a:ext>
                </a:extLst>
              </a:tr>
              <a:tr h="1834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167Er(n,g)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4.1E+18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6457822"/>
                  </a:ext>
                </a:extLst>
              </a:tr>
              <a:tr h="1834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63Cu(n,g)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3.7E+18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1.47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9725323"/>
                  </a:ext>
                </a:extLst>
              </a:tr>
              <a:tr h="1834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238U(n,g)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4.1E+18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834806"/>
                  </a:ext>
                </a:extLst>
              </a:tr>
              <a:tr h="1834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12C(n,cp) DDX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4.1E+18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4360283"/>
                  </a:ext>
                </a:extLst>
              </a:tr>
              <a:tr h="1834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ReTOF (parasitic)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2.1E+18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2.99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9839337"/>
                  </a:ext>
                </a:extLst>
              </a:tr>
              <a:tr h="1834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12C(n,n') p-stil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9.1E+17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0707832"/>
                  </a:ext>
                </a:extLst>
              </a:tr>
              <a:tr h="18344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65Cu(n,g)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3.3E+18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1.32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24108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224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3DBBC8-DEE3-79AF-A525-699903F76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/ lesson’s learned (EAR2)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FEE2A-756D-7D1F-9D94-6E49047C3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F4B34-8492-1DF7-0CDB-0DCC87952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78518-87AE-9CF9-8B97-B3AB1C6B9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1102B35-A80A-BF18-83A7-3C6BBEF2D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747" b="39682"/>
          <a:stretch/>
        </p:blipFill>
        <p:spPr>
          <a:xfrm>
            <a:off x="95563" y="980728"/>
            <a:ext cx="8737748" cy="1296144"/>
          </a:xfrm>
          <a:prstGeom prst="rect">
            <a:avLst/>
          </a:prstGeom>
        </p:spPr>
      </p:pic>
      <p:sp>
        <p:nvSpPr>
          <p:cNvPr id="17" name="Textfeld 9">
            <a:extLst>
              <a:ext uri="{FF2B5EF4-FFF2-40B4-BE49-F238E27FC236}">
                <a16:creationId xmlns:a16="http://schemas.microsoft.com/office/drawing/2014/main" id="{A66556F3-373A-1B0E-CBED-29C709B32F0C}"/>
              </a:ext>
            </a:extLst>
          </p:cNvPr>
          <p:cNvSpPr txBox="1"/>
          <p:nvPr/>
        </p:nvSpPr>
        <p:spPr>
          <a:xfrm>
            <a:off x="9048328" y="201434"/>
            <a:ext cx="3024336" cy="58169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 err="1"/>
              <a:t>Convenient</a:t>
            </a:r>
            <a:r>
              <a:rPr lang="de-DE" sz="1400" dirty="0"/>
              <a:t> </a:t>
            </a:r>
            <a:r>
              <a:rPr lang="de-DE" sz="1400" dirty="0" err="1"/>
              <a:t>long</a:t>
            </a:r>
            <a:r>
              <a:rPr lang="de-DE" sz="1400" dirty="0"/>
              <a:t> (</a:t>
            </a:r>
            <a:r>
              <a:rPr lang="de-DE" sz="1400" dirty="0" err="1"/>
              <a:t>n,g</a:t>
            </a:r>
            <a:r>
              <a:rPr lang="de-DE" sz="1400" dirty="0"/>
              <a:t>) </a:t>
            </a:r>
            <a:r>
              <a:rPr lang="de-DE" sz="1400" dirty="0" err="1"/>
              <a:t>campaigns</a:t>
            </a:r>
            <a:r>
              <a:rPr lang="de-DE" sz="1400" dirty="0"/>
              <a:t>.</a:t>
            </a:r>
            <a:br>
              <a:rPr lang="de-DE" sz="1400" dirty="0"/>
            </a:br>
            <a:r>
              <a:rPr lang="de-DE" sz="1400" dirty="0"/>
              <a:t>Special </a:t>
            </a:r>
            <a:r>
              <a:rPr lang="de-DE" sz="1400" dirty="0" err="1"/>
              <a:t>thanks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Spanish</a:t>
            </a:r>
            <a:r>
              <a:rPr lang="de-DE" sz="1400" dirty="0"/>
              <a:t> </a:t>
            </a:r>
            <a:r>
              <a:rPr lang="de-DE" sz="1400" dirty="0" err="1"/>
              <a:t>teams</a:t>
            </a: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/>
              <a:t>Ar(</a:t>
            </a:r>
            <a:r>
              <a:rPr lang="de-DE" sz="1400" dirty="0" err="1"/>
              <a:t>n,g</a:t>
            </a:r>
            <a:r>
              <a:rPr lang="de-DE" sz="1400" dirty="0"/>
              <a:t>) – </a:t>
            </a:r>
            <a:r>
              <a:rPr lang="de-DE" sz="1400" dirty="0" err="1"/>
              <a:t>physics</a:t>
            </a:r>
            <a:r>
              <a:rPr lang="de-DE" sz="1400" dirty="0"/>
              <a:t> &amp; </a:t>
            </a:r>
            <a:r>
              <a:rPr lang="de-DE" sz="1400" dirty="0" err="1"/>
              <a:t>safety</a:t>
            </a:r>
            <a:r>
              <a:rPr lang="de-DE" sz="1400" dirty="0"/>
              <a:t> highlight</a:t>
            </a:r>
            <a:br>
              <a:rPr lang="de-DE" sz="1400" dirty="0"/>
            </a:br>
            <a:r>
              <a:rPr lang="de-DE" sz="1400" dirty="0"/>
              <a:t>(</a:t>
            </a:r>
            <a:r>
              <a:rPr lang="de-DE" sz="1400" dirty="0" err="1"/>
              <a:t>see</a:t>
            </a:r>
            <a:r>
              <a:rPr lang="de-DE" sz="1400" dirty="0"/>
              <a:t> Pino &amp; </a:t>
            </a:r>
            <a:r>
              <a:rPr lang="de-DE" sz="1400" dirty="0" err="1"/>
              <a:t>Emilio‘s</a:t>
            </a:r>
            <a:r>
              <a:rPr lang="de-DE" sz="1400" dirty="0"/>
              <a:t> </a:t>
            </a:r>
            <a:r>
              <a:rPr lang="de-DE" sz="1400" dirty="0" err="1"/>
              <a:t>talks</a:t>
            </a:r>
            <a:r>
              <a:rPr lang="de-DE" sz="14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/>
              <a:t>88Zr(</a:t>
            </a:r>
            <a:r>
              <a:rPr lang="de-DE" sz="1400" dirty="0" err="1"/>
              <a:t>n,g</a:t>
            </a:r>
            <a:r>
              <a:rPr lang="de-DE" sz="1400" dirty="0"/>
              <a:t>): p-beam </a:t>
            </a:r>
            <a:r>
              <a:rPr lang="de-DE" sz="1400" dirty="0" err="1"/>
              <a:t>improvements</a:t>
            </a:r>
            <a:r>
              <a:rPr lang="de-DE" sz="1400" dirty="0"/>
              <a:t> &amp; </a:t>
            </a:r>
            <a:r>
              <a:rPr lang="de-DE" sz="1400" dirty="0" err="1"/>
              <a:t>uniqueness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n_TOF</a:t>
            </a:r>
            <a:br>
              <a:rPr lang="de-DE" sz="1400" dirty="0"/>
            </a:br>
            <a:r>
              <a:rPr lang="de-DE" sz="1400" dirty="0"/>
              <a:t>(</a:t>
            </a:r>
            <a:r>
              <a:rPr lang="de-DE" sz="1400" dirty="0" err="1"/>
              <a:t>see</a:t>
            </a:r>
            <a:r>
              <a:rPr lang="de-DE" sz="1400" dirty="0"/>
              <a:t> </a:t>
            </a:r>
            <a:r>
              <a:rPr lang="de-DE" sz="1400" dirty="0" err="1"/>
              <a:t>Genevieve‘s</a:t>
            </a:r>
            <a:r>
              <a:rPr lang="de-DE" sz="1400" dirty="0"/>
              <a:t> </a:t>
            </a:r>
            <a:r>
              <a:rPr lang="de-DE" sz="1400" dirty="0" err="1"/>
              <a:t>talk</a:t>
            </a:r>
            <a:r>
              <a:rPr lang="de-DE" sz="1400" dirty="0"/>
              <a:t>)</a:t>
            </a:r>
          </a:p>
          <a:p>
            <a:pPr algn="l"/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/>
              <a:t>40K(</a:t>
            </a:r>
            <a:r>
              <a:rPr lang="de-DE" sz="1400" dirty="0" err="1"/>
              <a:t>n,lcp</a:t>
            </a:r>
            <a:r>
              <a:rPr lang="de-DE" sz="1400" dirty="0"/>
              <a:t>) </a:t>
            </a:r>
            <a:r>
              <a:rPr lang="de-DE" sz="1400" dirty="0" err="1"/>
              <a:t>some</a:t>
            </a:r>
            <a:r>
              <a:rPr lang="de-DE" sz="1400" dirty="0"/>
              <a:t> sample </a:t>
            </a:r>
            <a:r>
              <a:rPr lang="de-DE" sz="1400" dirty="0" err="1"/>
              <a:t>troubles</a:t>
            </a:r>
            <a:br>
              <a:rPr lang="de-DE" sz="1400" dirty="0"/>
            </a:br>
            <a:r>
              <a:rPr lang="de-DE" sz="1400" dirty="0"/>
              <a:t>(</a:t>
            </a:r>
            <a:r>
              <a:rPr lang="de-DE" sz="1400" dirty="0" err="1"/>
              <a:t>see</a:t>
            </a:r>
            <a:r>
              <a:rPr lang="de-DE" sz="1400" dirty="0"/>
              <a:t> </a:t>
            </a:r>
            <a:r>
              <a:rPr lang="de-DE" sz="1400" dirty="0" err="1"/>
              <a:t>Selin‘s</a:t>
            </a:r>
            <a:r>
              <a:rPr lang="de-DE" sz="1400" dirty="0"/>
              <a:t> </a:t>
            </a:r>
            <a:r>
              <a:rPr lang="de-DE" sz="1400" dirty="0" err="1"/>
              <a:t>talk</a:t>
            </a:r>
            <a:r>
              <a:rPr lang="de-DE" sz="14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/>
              <a:t>PSI-CERN </a:t>
            </a:r>
            <a:r>
              <a:rPr lang="de-DE" sz="1400" dirty="0" err="1"/>
              <a:t>distance</a:t>
            </a:r>
            <a:r>
              <a:rPr lang="de-DE" sz="1400" dirty="0"/>
              <a:t> </a:t>
            </a:r>
            <a:r>
              <a:rPr lang="de-DE" sz="1400" dirty="0" err="1"/>
              <a:t>is</a:t>
            </a:r>
            <a:r>
              <a:rPr lang="de-DE" sz="1400" dirty="0"/>
              <a:t> </a:t>
            </a:r>
            <a:r>
              <a:rPr lang="de-DE" sz="1400" dirty="0" err="1"/>
              <a:t>really</a:t>
            </a:r>
            <a:r>
              <a:rPr lang="de-DE" sz="1400" dirty="0"/>
              <a:t> </a:t>
            </a:r>
            <a:r>
              <a:rPr lang="de-DE" sz="1400" dirty="0" err="1"/>
              <a:t>practical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… sample </a:t>
            </a:r>
            <a:r>
              <a:rPr lang="de-DE" sz="1400" dirty="0" err="1"/>
              <a:t>transports</a:t>
            </a:r>
            <a:r>
              <a:rPr lang="de-DE" sz="1400" dirty="0"/>
              <a:t> ;)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 err="1"/>
              <a:t>Some</a:t>
            </a:r>
            <a:r>
              <a:rPr lang="de-DE" sz="1400" dirty="0"/>
              <a:t> last </a:t>
            </a:r>
            <a:r>
              <a:rPr lang="de-DE" sz="1400" dirty="0" err="1"/>
              <a:t>minute</a:t>
            </a:r>
            <a:r>
              <a:rPr lang="de-DE" sz="1400" dirty="0"/>
              <a:t> </a:t>
            </a:r>
            <a:r>
              <a:rPr lang="de-DE" sz="1400" dirty="0" err="1"/>
              <a:t>improvised</a:t>
            </a:r>
            <a:r>
              <a:rPr lang="de-DE" sz="1400" dirty="0"/>
              <a:t> </a:t>
            </a:r>
            <a:r>
              <a:rPr lang="de-DE" sz="1400" dirty="0" err="1"/>
              <a:t>stressor</a:t>
            </a:r>
            <a:r>
              <a:rPr lang="de-DE" sz="1400" dirty="0"/>
              <a:t> </a:t>
            </a:r>
            <a:r>
              <a:rPr lang="de-DE" sz="1400" dirty="0" err="1"/>
              <a:t>experiments</a:t>
            </a:r>
            <a:r>
              <a:rPr lang="de-DE" sz="1400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X17 MGAS </a:t>
            </a:r>
            <a:r>
              <a:rPr lang="de-DE" sz="1400" dirty="0" err="1"/>
              <a:t>test</a:t>
            </a:r>
            <a:r>
              <a:rPr lang="de-DE" sz="1400" dirty="0"/>
              <a:t>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/>
              <a:t>ESS </a:t>
            </a:r>
            <a:r>
              <a:rPr lang="de-DE" sz="1400" dirty="0" err="1"/>
              <a:t>Gd</a:t>
            </a:r>
            <a:r>
              <a:rPr lang="de-DE" sz="1400" dirty="0"/>
              <a:t> </a:t>
            </a:r>
            <a:r>
              <a:rPr lang="de-DE" sz="1400" dirty="0" err="1"/>
              <a:t>det</a:t>
            </a:r>
            <a:r>
              <a:rPr lang="de-DE" sz="1400" dirty="0"/>
              <a:t> </a:t>
            </a:r>
            <a:r>
              <a:rPr lang="de-DE" sz="1400" dirty="0" err="1"/>
              <a:t>test</a:t>
            </a:r>
            <a:endParaRPr lang="de-DE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dirty="0" err="1"/>
              <a:t>imaging</a:t>
            </a:r>
            <a:r>
              <a:rPr lang="de-DE" sz="1400" dirty="0"/>
              <a:t>, …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/>
              <a:t>Bit </a:t>
            </a:r>
            <a:r>
              <a:rPr lang="de-DE" sz="1400" dirty="0" err="1"/>
              <a:t>stressful</a:t>
            </a:r>
            <a:r>
              <a:rPr lang="de-DE" sz="1400" dirty="0"/>
              <a:t> end due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novelty</a:t>
            </a:r>
            <a:r>
              <a:rPr lang="de-DE" sz="1400" dirty="0"/>
              <a:t> „</a:t>
            </a:r>
            <a:r>
              <a:rPr lang="de-DE" sz="1400" dirty="0" err="1"/>
              <a:t>FiFi</a:t>
            </a:r>
            <a:r>
              <a:rPr lang="de-DE" sz="1400" dirty="0"/>
              <a:t>“ (</a:t>
            </a:r>
            <a:r>
              <a:rPr lang="de-DE" sz="1400" dirty="0" err="1"/>
              <a:t>see</a:t>
            </a:r>
            <a:r>
              <a:rPr lang="de-DE" sz="1400" dirty="0"/>
              <a:t> </a:t>
            </a:r>
            <a:r>
              <a:rPr lang="de-DE" sz="1400" dirty="0" err="1"/>
              <a:t>Nick‘s</a:t>
            </a:r>
            <a:r>
              <a:rPr lang="de-DE" sz="1400" dirty="0"/>
              <a:t> </a:t>
            </a:r>
            <a:r>
              <a:rPr lang="de-DE" sz="1400" dirty="0" err="1"/>
              <a:t>talk</a:t>
            </a:r>
            <a:r>
              <a:rPr lang="de-DE" sz="1400" dirty="0"/>
              <a:t> &amp; </a:t>
            </a:r>
            <a:r>
              <a:rPr lang="de-DE" sz="1400" dirty="0" err="1"/>
              <a:t>big</a:t>
            </a:r>
            <a:r>
              <a:rPr lang="de-DE" sz="1400" dirty="0"/>
              <a:t> </a:t>
            </a:r>
            <a:r>
              <a:rPr lang="de-DE" sz="1400" dirty="0" err="1"/>
              <a:t>thanks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Zina)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BB9B425-896B-F314-C91C-31D435397E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1746" b="39683"/>
          <a:stretch/>
        </p:blipFill>
        <p:spPr>
          <a:xfrm>
            <a:off x="95563" y="2492896"/>
            <a:ext cx="8737748" cy="1296144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E63F3DA-E057-5887-0D92-405CE66FE4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645938"/>
              </p:ext>
            </p:extLst>
          </p:nvPr>
        </p:nvGraphicFramePr>
        <p:xfrm>
          <a:off x="675907" y="3898048"/>
          <a:ext cx="6572221" cy="2235291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</a:tblPr>
              <a:tblGrid>
                <a:gridCol w="224320">
                  <a:extLst>
                    <a:ext uri="{9D8B030D-6E8A-4147-A177-3AD203B41FA5}">
                      <a16:colId xmlns:a16="http://schemas.microsoft.com/office/drawing/2014/main" val="4042459384"/>
                    </a:ext>
                  </a:extLst>
                </a:gridCol>
                <a:gridCol w="392807">
                  <a:extLst>
                    <a:ext uri="{9D8B030D-6E8A-4147-A177-3AD203B41FA5}">
                      <a16:colId xmlns:a16="http://schemas.microsoft.com/office/drawing/2014/main" val="1214774016"/>
                    </a:ext>
                  </a:extLst>
                </a:gridCol>
                <a:gridCol w="1372286">
                  <a:extLst>
                    <a:ext uri="{9D8B030D-6E8A-4147-A177-3AD203B41FA5}">
                      <a16:colId xmlns:a16="http://schemas.microsoft.com/office/drawing/2014/main" val="1643183793"/>
                    </a:ext>
                  </a:extLst>
                </a:gridCol>
                <a:gridCol w="700595">
                  <a:extLst>
                    <a:ext uri="{9D8B030D-6E8A-4147-A177-3AD203B41FA5}">
                      <a16:colId xmlns:a16="http://schemas.microsoft.com/office/drawing/2014/main" val="2111603631"/>
                    </a:ext>
                  </a:extLst>
                </a:gridCol>
                <a:gridCol w="1138263">
                  <a:extLst>
                    <a:ext uri="{9D8B030D-6E8A-4147-A177-3AD203B41FA5}">
                      <a16:colId xmlns:a16="http://schemas.microsoft.com/office/drawing/2014/main" val="1146396619"/>
                    </a:ext>
                  </a:extLst>
                </a:gridCol>
                <a:gridCol w="1438595">
                  <a:extLst>
                    <a:ext uri="{9D8B030D-6E8A-4147-A177-3AD203B41FA5}">
                      <a16:colId xmlns:a16="http://schemas.microsoft.com/office/drawing/2014/main" val="3394713201"/>
                    </a:ext>
                  </a:extLst>
                </a:gridCol>
                <a:gridCol w="1305355">
                  <a:extLst>
                    <a:ext uri="{9D8B030D-6E8A-4147-A177-3AD203B41FA5}">
                      <a16:colId xmlns:a16="http://schemas.microsoft.com/office/drawing/2014/main" val="920162750"/>
                    </a:ext>
                  </a:extLst>
                </a:gridCol>
              </a:tblGrid>
              <a:tr h="31398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EAR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Experiment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approved</a:t>
                      </a:r>
                    </a:p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(1e17)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approved-received</a:t>
                      </a:r>
                    </a:p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(1e17)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received/approved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506281"/>
                  </a:ext>
                </a:extLst>
              </a:tr>
              <a:tr h="2043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209Bi(</a:t>
                      </a:r>
                      <a:r>
                        <a:rPr lang="en-GB" sz="1300" b="0" i="0" u="none" strike="noStrike" cap="none" spc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n,g</a:t>
                      </a:r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4.0E+18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6800793"/>
                  </a:ext>
                </a:extLst>
              </a:tr>
              <a:tr h="2043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146Nd(</a:t>
                      </a:r>
                      <a:r>
                        <a:rPr lang="en-GB" sz="1300" b="0" i="0" u="none" strike="noStrike" cap="none" spc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n,g</a:t>
                      </a:r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5.1E+18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6157294"/>
                  </a:ext>
                </a:extLst>
              </a:tr>
              <a:tr h="2043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28,29Si(n,g)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1.1E+18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7723827"/>
                  </a:ext>
                </a:extLst>
              </a:tr>
              <a:tr h="2043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 (2 isotopes)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2.5E+18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1.02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3884520"/>
                  </a:ext>
                </a:extLst>
              </a:tr>
              <a:tr h="2043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Ar(n,g)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2.6E+18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5571682"/>
                  </a:ext>
                </a:extLst>
              </a:tr>
              <a:tr h="2043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88Zr(n,g)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5.7E+18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2151441"/>
                  </a:ext>
                </a:extLst>
              </a:tr>
              <a:tr h="2043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40K(n,cp)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5.6E+18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0435899"/>
                  </a:ext>
                </a:extLst>
              </a:tr>
              <a:tr h="2043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12C(n,cp) SADR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1.5E+18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2.92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614239"/>
                  </a:ext>
                </a:extLst>
              </a:tr>
              <a:tr h="20433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235U(n,f) FiFi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1.8E+18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626551"/>
                  </a:ext>
                </a:extLst>
              </a:tr>
            </a:tbl>
          </a:graphicData>
        </a:graphic>
      </p:graphicFrame>
      <p:pic>
        <p:nvPicPr>
          <p:cNvPr id="7170" name="Picture 2" descr="What is radioactivity?">
            <a:extLst>
              <a:ext uri="{FF2B5EF4-FFF2-40B4-BE49-F238E27FC236}">
                <a16:creationId xmlns:a16="http://schemas.microsoft.com/office/drawing/2014/main" id="{87F588F5-E4B1-C37B-8037-A69915E6B4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40216" y="5710129"/>
            <a:ext cx="417285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Plus Sign Vector Art, Icons, and Graphics for Free Download">
            <a:extLst>
              <a:ext uri="{FF2B5EF4-FFF2-40B4-BE49-F238E27FC236}">
                <a16:creationId xmlns:a16="http://schemas.microsoft.com/office/drawing/2014/main" id="{266A6EDB-F721-E02E-9020-15AFA847FA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486647" y="5768799"/>
            <a:ext cx="252024" cy="25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Flammable liquid - Wikipedia">
            <a:extLst>
              <a:ext uri="{FF2B5EF4-FFF2-40B4-BE49-F238E27FC236}">
                <a16:creationId xmlns:a16="http://schemas.microsoft.com/office/drawing/2014/main" id="{2746420B-CAC8-0450-FBE0-E25D37198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6707" y="5658291"/>
            <a:ext cx="468799" cy="46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Warning Sign &quot;Caution! High Voltage&quot;">
            <a:extLst>
              <a:ext uri="{FF2B5EF4-FFF2-40B4-BE49-F238E27FC236}">
                <a16:creationId xmlns:a16="http://schemas.microsoft.com/office/drawing/2014/main" id="{4B8C97FB-D9D9-99A4-85D8-F02477B43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4712" y="5637787"/>
            <a:ext cx="535125" cy="53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Plus Sign Vector Art, Icons, and Graphics for Free Download">
            <a:extLst>
              <a:ext uri="{FF2B5EF4-FFF2-40B4-BE49-F238E27FC236}">
                <a16:creationId xmlns:a16="http://schemas.microsoft.com/office/drawing/2014/main" id="{19BEED83-34D4-5B41-301D-6B13F686E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26072" y="5748729"/>
            <a:ext cx="252024" cy="25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Equals Stock Illustrations – 2,678 Equals Stock Illustrations, Vectors &amp;  Clipart - Dreamstime">
            <a:extLst>
              <a:ext uri="{FF2B5EF4-FFF2-40B4-BE49-F238E27FC236}">
                <a16:creationId xmlns:a16="http://schemas.microsoft.com/office/drawing/2014/main" id="{1CD03118-2CD7-282A-340B-76769CC5C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077325" y="5722786"/>
            <a:ext cx="365125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BF15C1-4D19-223C-6CC5-956B739C72E4}"/>
              </a:ext>
            </a:extLst>
          </p:cNvPr>
          <p:cNvSpPr txBox="1"/>
          <p:nvPr/>
        </p:nvSpPr>
        <p:spPr>
          <a:xfrm>
            <a:off x="10584264" y="5575592"/>
            <a:ext cx="1342942" cy="661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dirty="0" err="1"/>
              <a:t>FiFi</a:t>
            </a:r>
            <a:br>
              <a:rPr lang="en-US" sz="1100" dirty="0"/>
            </a:br>
            <a:r>
              <a:rPr lang="en-US" sz="1100" dirty="0"/>
              <a:t>(the new </a:t>
            </a:r>
            <a:r>
              <a:rPr lang="en-US" sz="1100" dirty="0" err="1"/>
              <a:t>miniSTEFF</a:t>
            </a:r>
            <a:r>
              <a:rPr lang="en-US" sz="1100" dirty="0"/>
              <a:t>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671998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93DBBC8-DEE3-79AF-A525-699903F76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/ lesson’s learned (EAR3)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6FEE2A-756D-7D1F-9D94-6E49047C3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F4B34-8492-1DF7-0CDB-0DCC87952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E78518-87AE-9CF9-8B97-B3AB1C6B9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1102B35-A80A-BF18-83A7-3C6BBEF2D2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1905" b="1588"/>
          <a:stretch/>
        </p:blipFill>
        <p:spPr>
          <a:xfrm>
            <a:off x="119336" y="1054214"/>
            <a:ext cx="8737748" cy="1656184"/>
          </a:xfrm>
          <a:prstGeom prst="rect">
            <a:avLst/>
          </a:prstGeom>
        </p:spPr>
      </p:pic>
      <p:sp>
        <p:nvSpPr>
          <p:cNvPr id="17" name="Textfeld 9">
            <a:extLst>
              <a:ext uri="{FF2B5EF4-FFF2-40B4-BE49-F238E27FC236}">
                <a16:creationId xmlns:a16="http://schemas.microsoft.com/office/drawing/2014/main" id="{A66556F3-373A-1B0E-CBED-29C709B32F0C}"/>
              </a:ext>
            </a:extLst>
          </p:cNvPr>
          <p:cNvSpPr txBox="1"/>
          <p:nvPr/>
        </p:nvSpPr>
        <p:spPr>
          <a:xfrm>
            <a:off x="9048328" y="201434"/>
            <a:ext cx="3024336" cy="56015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 err="1"/>
              <a:t>Handovers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</a:t>
            </a:r>
            <a:r>
              <a:rPr lang="de-DE" sz="1400" dirty="0" err="1"/>
              <a:t>Activation</a:t>
            </a:r>
            <a:r>
              <a:rPr lang="de-DE" sz="1400" dirty="0"/>
              <a:t> at NEAR </a:t>
            </a:r>
            <a:r>
              <a:rPr lang="de-DE" sz="1400" dirty="0" err="1"/>
              <a:t>could</a:t>
            </a:r>
            <a:r>
              <a:rPr lang="de-DE" sz="1400" dirty="0"/>
              <a:t> </a:t>
            </a:r>
            <a:r>
              <a:rPr lang="de-DE" sz="1400" dirty="0" err="1"/>
              <a:t>have</a:t>
            </a:r>
            <a:r>
              <a:rPr lang="de-DE" sz="1400" dirty="0"/>
              <a:t> </a:t>
            </a:r>
            <a:r>
              <a:rPr lang="de-DE" sz="1400" dirty="0" err="1"/>
              <a:t>been</a:t>
            </a:r>
            <a:r>
              <a:rPr lang="de-DE" sz="1400" dirty="0"/>
              <a:t> </a:t>
            </a:r>
            <a:r>
              <a:rPr lang="de-DE" sz="1400" dirty="0" err="1"/>
              <a:t>better</a:t>
            </a: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 err="1"/>
              <a:t>Activation</a:t>
            </a:r>
            <a:r>
              <a:rPr lang="de-DE" sz="1400" dirty="0"/>
              <a:t> </a:t>
            </a:r>
            <a:r>
              <a:rPr lang="de-DE" sz="1400" dirty="0" err="1"/>
              <a:t>business</a:t>
            </a:r>
            <a:r>
              <a:rPr lang="de-DE" sz="1400" dirty="0"/>
              <a:t> </a:t>
            </a:r>
            <a:r>
              <a:rPr lang="de-DE" sz="1400" dirty="0" err="1"/>
              <a:t>taken</a:t>
            </a:r>
            <a:r>
              <a:rPr lang="de-DE" sz="1400" dirty="0"/>
              <a:t> care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by</a:t>
            </a:r>
            <a:r>
              <a:rPr lang="de-DE" sz="1400" dirty="0"/>
              <a:t> Francisco in 2024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1400" dirty="0"/>
              <a:t>Diamond </a:t>
            </a:r>
            <a:r>
              <a:rPr lang="de-DE" sz="1400" dirty="0" err="1"/>
              <a:t>campaigns</a:t>
            </a:r>
            <a:r>
              <a:rPr lang="de-DE" sz="1400" dirty="0"/>
              <a:t> (</a:t>
            </a:r>
            <a:r>
              <a:rPr lang="de-DE" sz="1400" dirty="0" err="1"/>
              <a:t>see</a:t>
            </a:r>
            <a:r>
              <a:rPr lang="de-DE" sz="1400" dirty="0"/>
              <a:t> </a:t>
            </a:r>
            <a:r>
              <a:rPr lang="de-DE" sz="1400" dirty="0" err="1"/>
              <a:t>Kalli‘s</a:t>
            </a:r>
            <a:r>
              <a:rPr lang="de-DE" sz="1400" dirty="0"/>
              <a:t> </a:t>
            </a:r>
            <a:r>
              <a:rPr lang="de-DE" sz="1400" dirty="0" err="1"/>
              <a:t>talk</a:t>
            </a:r>
            <a:r>
              <a:rPr lang="de-DE" sz="14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BB9B425-896B-F314-C91C-31D435397E6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1904" b="2"/>
          <a:stretch/>
        </p:blipFill>
        <p:spPr>
          <a:xfrm>
            <a:off x="117149" y="2848477"/>
            <a:ext cx="8737748" cy="1728192"/>
          </a:xfrm>
          <a:prstGeom prst="rect">
            <a:avLst/>
          </a:prstGeom>
        </p:spPr>
      </p:pic>
      <p:pic>
        <p:nvPicPr>
          <p:cNvPr id="8194" name="Picture 2" descr="3.6 Roentgen , not great not terrible...">
            <a:extLst>
              <a:ext uri="{FF2B5EF4-FFF2-40B4-BE49-F238E27FC236}">
                <a16:creationId xmlns:a16="http://schemas.microsoft.com/office/drawing/2014/main" id="{36BFD5D3-7E2A-CAB1-2A7F-F54DBD1AF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310" y="764704"/>
            <a:ext cx="435248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8584AF-430A-CC2B-EA52-D954B15AF71D}"/>
              </a:ext>
            </a:extLst>
          </p:cNvPr>
          <p:cNvSpPr txBox="1"/>
          <p:nvPr/>
        </p:nvSpPr>
        <p:spPr>
          <a:xfrm>
            <a:off x="10344472" y="3242931"/>
            <a:ext cx="174793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DE" sz="1200" dirty="0">
                <a:solidFill>
                  <a:schemeClr val="bg2">
                    <a:lumMod val="10000"/>
                  </a:schemeClr>
                </a:solidFill>
              </a:rPr>
              <a:t>HBO </a:t>
            </a:r>
            <a:r>
              <a:rPr lang="de-DE" sz="1200" dirty="0" err="1">
                <a:solidFill>
                  <a:schemeClr val="bg2">
                    <a:lumMod val="10000"/>
                  </a:schemeClr>
                </a:solidFill>
              </a:rPr>
              <a:t>series</a:t>
            </a:r>
            <a:r>
              <a:rPr lang="de-DE" sz="1200" dirty="0">
                <a:solidFill>
                  <a:schemeClr val="bg2">
                    <a:lumMod val="10000"/>
                  </a:schemeClr>
                </a:solidFill>
              </a:rPr>
              <a:t> "</a:t>
            </a:r>
            <a:r>
              <a:rPr lang="de-DE" sz="1200" dirty="0" err="1">
                <a:solidFill>
                  <a:schemeClr val="bg2">
                    <a:lumMod val="10000"/>
                  </a:schemeClr>
                </a:solidFill>
              </a:rPr>
              <a:t>Chernobyl</a:t>
            </a:r>
            <a:r>
              <a:rPr lang="de-DE" sz="1200" dirty="0">
                <a:solidFill>
                  <a:schemeClr val="bg2">
                    <a:lumMod val="10000"/>
                  </a:schemeClr>
                </a:solidFill>
              </a:rPr>
              <a:t>"</a:t>
            </a:r>
          </a:p>
          <a:p>
            <a:pPr algn="r"/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27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19ED7D17-537B-39A8-02F6-83A8C65B9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9032"/>
            <a:ext cx="11376024" cy="51480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Protons - </a:t>
            </a:r>
            <a:r>
              <a:rPr lang="de-DE" dirty="0" err="1"/>
              <a:t>excellent</a:t>
            </a:r>
            <a:r>
              <a:rPr lang="de-DE" dirty="0"/>
              <a:t> </a:t>
            </a:r>
            <a:r>
              <a:rPr lang="de-DE" dirty="0" err="1"/>
              <a:t>throughout</a:t>
            </a:r>
            <a:r>
              <a:rPr lang="de-DE" dirty="0"/>
              <a:t> 2024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First </a:t>
            </a:r>
            <a:r>
              <a:rPr lang="de-DE" dirty="0" err="1"/>
              <a:t>weeks</a:t>
            </a:r>
            <a:r>
              <a:rPr lang="de-DE" dirty="0"/>
              <a:t> „</a:t>
            </a:r>
            <a:r>
              <a:rPr lang="de-DE" dirty="0" err="1"/>
              <a:t>too</a:t>
            </a:r>
            <a:r>
              <a:rPr lang="de-DE" dirty="0"/>
              <a:t> </a:t>
            </a:r>
            <a:r>
              <a:rPr lang="de-DE" dirty="0" err="1"/>
              <a:t>good</a:t>
            </a:r>
            <a:r>
              <a:rPr lang="de-DE" dirty="0"/>
              <a:t>“ </a:t>
            </a:r>
            <a:r>
              <a:rPr lang="de-DE" dirty="0">
                <a:sym typeface="Wingdings" panose="05000000000000000000" pitchFamily="2" charset="2"/>
              </a:rPr>
              <a:t></a:t>
            </a:r>
            <a:r>
              <a:rPr lang="de-DE" dirty="0"/>
              <a:t> IEFC </a:t>
            </a:r>
            <a:r>
              <a:rPr lang="de-DE" dirty="0" err="1"/>
              <a:t>approved</a:t>
            </a:r>
            <a:r>
              <a:rPr lang="de-DE" dirty="0"/>
              <a:t> 1.08e17 p/d (May)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Intensity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(</a:t>
            </a:r>
            <a:r>
              <a:rPr lang="de-DE" dirty="0" err="1"/>
              <a:t>firstly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88Zr):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TOF </a:t>
            </a:r>
            <a:r>
              <a:rPr lang="de-DE" dirty="0" err="1"/>
              <a:t>from</a:t>
            </a:r>
            <a:r>
              <a:rPr lang="de-DE" dirty="0"/>
              <a:t> 800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>
                <a:solidFill>
                  <a:srgbClr val="00B050"/>
                </a:solidFill>
              </a:rPr>
              <a:t>900e10 </a:t>
            </a:r>
            <a:r>
              <a:rPr lang="de-DE" dirty="0" err="1">
                <a:solidFill>
                  <a:srgbClr val="00B050"/>
                </a:solidFill>
              </a:rPr>
              <a:t>ppp</a:t>
            </a:r>
            <a:r>
              <a:rPr lang="de-DE" dirty="0"/>
              <a:t> (@ 44ns) (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1000e10)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Parasitics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350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>
                <a:solidFill>
                  <a:srgbClr val="00B050"/>
                </a:solidFill>
              </a:rPr>
              <a:t>800e10 </a:t>
            </a:r>
            <a:r>
              <a:rPr lang="de-DE" dirty="0" err="1">
                <a:solidFill>
                  <a:srgbClr val="00B050"/>
                </a:solidFill>
              </a:rPr>
              <a:t>ppp</a:t>
            </a:r>
            <a:r>
              <a:rPr lang="de-DE" dirty="0"/>
              <a:t> (@ 44 </a:t>
            </a:r>
            <a:r>
              <a:rPr lang="de-DE" dirty="0" err="1"/>
              <a:t>ns</a:t>
            </a:r>
            <a:r>
              <a:rPr lang="de-DE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After September RP FTN </a:t>
            </a:r>
            <a:r>
              <a:rPr lang="de-DE" dirty="0" err="1"/>
              <a:t>survey</a:t>
            </a:r>
            <a:r>
              <a:rPr lang="de-DE" dirty="0"/>
              <a:t> IEFC </a:t>
            </a:r>
            <a:r>
              <a:rPr lang="de-DE" dirty="0" err="1"/>
              <a:t>approved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end 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From</a:t>
            </a:r>
            <a:r>
              <a:rPr lang="de-DE" dirty="0"/>
              <a:t> 28 </a:t>
            </a:r>
            <a:r>
              <a:rPr lang="de-DE" dirty="0" err="1"/>
              <a:t>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44 </a:t>
            </a:r>
            <a:r>
              <a:rPr lang="de-DE" dirty="0" err="1"/>
              <a:t>ns</a:t>
            </a:r>
            <a:r>
              <a:rPr lang="de-DE" dirty="0"/>
              <a:t> (</a:t>
            </a:r>
            <a:r>
              <a:rPr lang="de-DE" dirty="0" err="1"/>
              <a:t>mid</a:t>
            </a:r>
            <a:r>
              <a:rPr lang="de-DE" dirty="0"/>
              <a:t> 2024) </a:t>
            </a:r>
            <a:r>
              <a:rPr lang="de-DE" dirty="0">
                <a:sym typeface="Wingdings" panose="05000000000000000000" pitchFamily="2" charset="2"/>
              </a:rPr>
              <a:t> relevant &gt;500 MeV EAR1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>
                <a:sym typeface="Wingdings" panose="05000000000000000000" pitchFamily="2" charset="2"/>
              </a:rPr>
              <a:t>Possible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go</a:t>
            </a:r>
            <a:r>
              <a:rPr lang="de-DE" dirty="0">
                <a:sym typeface="Wingdings" panose="05000000000000000000" pitchFamily="2" charset="2"/>
              </a:rPr>
              <a:t> back </a:t>
            </a:r>
            <a:r>
              <a:rPr lang="de-DE" dirty="0" err="1">
                <a:sym typeface="Wingdings" panose="05000000000000000000" pitchFamily="2" charset="2"/>
              </a:rPr>
              <a:t>to</a:t>
            </a:r>
            <a:r>
              <a:rPr lang="de-DE" dirty="0">
                <a:sym typeface="Wingdings" panose="05000000000000000000" pitchFamily="2" charset="2"/>
              </a:rPr>
              <a:t> 28 </a:t>
            </a:r>
            <a:r>
              <a:rPr lang="de-DE" dirty="0" err="1">
                <a:sym typeface="Wingdings" panose="05000000000000000000" pitchFamily="2" charset="2"/>
              </a:rPr>
              <a:t>ns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with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slight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penalty</a:t>
            </a:r>
            <a:r>
              <a:rPr lang="de-DE" dirty="0">
                <a:sym typeface="Wingdings" panose="05000000000000000000" pitchFamily="2" charset="2"/>
              </a:rPr>
              <a:t> on </a:t>
            </a:r>
            <a:r>
              <a:rPr lang="de-DE" dirty="0" err="1">
                <a:sym typeface="Wingdings" panose="05000000000000000000" pitchFamily="2" charset="2"/>
              </a:rPr>
              <a:t>bunch</a:t>
            </a:r>
            <a:r>
              <a:rPr lang="de-DE" dirty="0">
                <a:sym typeface="Wingdings" panose="05000000000000000000" pitchFamily="2" charset="2"/>
              </a:rPr>
              <a:t> 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 err="1">
                <a:sym typeface="Wingdings" panose="05000000000000000000" pitchFamily="2" charset="2"/>
              </a:rPr>
              <a:t>intensities</a:t>
            </a:r>
            <a:r>
              <a:rPr lang="de-DE" dirty="0">
                <a:sym typeface="Wingdings" panose="05000000000000000000" pitchFamily="2" charset="2"/>
              </a:rPr>
              <a:t> (800/700 </a:t>
            </a:r>
            <a:r>
              <a:rPr lang="de-DE" dirty="0" err="1">
                <a:sym typeface="Wingdings" panose="05000000000000000000" pitchFamily="2" charset="2"/>
              </a:rPr>
              <a:t>dedi</a:t>
            </a:r>
            <a:r>
              <a:rPr lang="de-DE" dirty="0">
                <a:sym typeface="Wingdings" panose="05000000000000000000" pitchFamily="2" charset="2"/>
              </a:rPr>
              <a:t>/</a:t>
            </a:r>
            <a:r>
              <a:rPr lang="de-DE" dirty="0" err="1">
                <a:sym typeface="Wingdings" panose="05000000000000000000" pitchFamily="2" charset="2"/>
              </a:rPr>
              <a:t>para</a:t>
            </a:r>
            <a:r>
              <a:rPr lang="de-DE" dirty="0">
                <a:sym typeface="Wingdings" panose="05000000000000000000" pitchFamily="2" charset="2"/>
              </a:rPr>
              <a:t> – </a:t>
            </a:r>
            <a:r>
              <a:rPr lang="de-DE" dirty="0" err="1">
                <a:sym typeface="Wingdings" panose="05000000000000000000" pitchFamily="2" charset="2"/>
              </a:rPr>
              <a:t>confirmed</a:t>
            </a:r>
            <a:r>
              <a:rPr lang="de-DE" dirty="0">
                <a:sym typeface="Wingdings" panose="05000000000000000000" pitchFamily="2" charset="2"/>
              </a:rPr>
              <a:t> last Sunday)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>
                <a:sym typeface="Wingdings" panose="05000000000000000000" pitchFamily="2" charset="2"/>
              </a:rPr>
              <a:t>Bunch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quality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identical</a:t>
            </a:r>
            <a:r>
              <a:rPr lang="de-DE" dirty="0">
                <a:sym typeface="Wingdings" panose="05000000000000000000" pitchFamily="2" charset="2"/>
              </a:rPr>
              <a:t> on all </a:t>
            </a:r>
            <a:r>
              <a:rPr lang="de-DE" dirty="0" err="1">
                <a:sym typeface="Wingdings" panose="05000000000000000000" pitchFamily="2" charset="2"/>
              </a:rPr>
              <a:t>bunch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types</a:t>
            </a:r>
            <a:endParaRPr lang="de-DE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DoubleTOF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see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next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slide</a:t>
            </a:r>
            <a:endParaRPr lang="de-DE" dirty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80B417EB-F0BD-1FD8-0776-3CC85DBEE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49888"/>
            <a:ext cx="11376025" cy="535125"/>
          </a:xfrm>
        </p:spPr>
        <p:txBody>
          <a:bodyPr/>
          <a:lstStyle/>
          <a:p>
            <a:r>
              <a:rPr lang="de-DE" dirty="0"/>
              <a:t>Proton beam </a:t>
            </a:r>
            <a:r>
              <a:rPr lang="de-DE" dirty="0" err="1"/>
              <a:t>developments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B82F68-598D-BB5C-42A7-A44ECEA8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4644"/>
            <a:ext cx="631160" cy="365125"/>
          </a:xfrm>
        </p:spPr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0E2260-DCD4-12E9-032B-89F4352C4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0143"/>
            <a:ext cx="6572221" cy="365125"/>
          </a:xfrm>
        </p:spPr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8838F6FC-3FC3-5E72-37BF-22FE39BC7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6014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B0A65810-73DC-6C41-1778-B4886D5ED5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905" r="28759"/>
          <a:stretch/>
        </p:blipFill>
        <p:spPr>
          <a:xfrm>
            <a:off x="7464152" y="116174"/>
            <a:ext cx="4628583" cy="2513096"/>
          </a:xfrm>
          <a:prstGeom prst="rect">
            <a:avLst/>
          </a:prstGeom>
        </p:spPr>
      </p:pic>
      <p:pic>
        <p:nvPicPr>
          <p:cNvPr id="8" name="Picture 7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C5EF2F12-48AE-A09E-31DB-223B7BA0A5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3700" r="6542" b="34437"/>
          <a:stretch/>
        </p:blipFill>
        <p:spPr>
          <a:xfrm>
            <a:off x="7513327" y="3812617"/>
            <a:ext cx="4579408" cy="2380502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2339252-02B2-5E41-0DC5-0C6369A8579C}"/>
              </a:ext>
            </a:extLst>
          </p:cNvPr>
          <p:cNvCxnSpPr>
            <a:cxnSpLocks/>
          </p:cNvCxnSpPr>
          <p:nvPr/>
        </p:nvCxnSpPr>
        <p:spPr>
          <a:xfrm flipV="1">
            <a:off x="6096000" y="1245055"/>
            <a:ext cx="2160240" cy="10801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C02F5DBC-80A0-DBD1-5535-11890FBBEC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730" b="9954"/>
          <a:stretch/>
        </p:blipFill>
        <p:spPr>
          <a:xfrm>
            <a:off x="8251192" y="2793404"/>
            <a:ext cx="3383302" cy="368856"/>
          </a:xfrm>
          <a:prstGeom prst="rect">
            <a:avLst/>
          </a:prstGeom>
        </p:spPr>
      </p:pic>
      <p:sp>
        <p:nvSpPr>
          <p:cNvPr id="23" name="Right Brace 22">
            <a:extLst>
              <a:ext uri="{FF2B5EF4-FFF2-40B4-BE49-F238E27FC236}">
                <a16:creationId xmlns:a16="http://schemas.microsoft.com/office/drawing/2014/main" id="{6C8B2125-D4E1-61E2-2F52-DC2ADEC6DADF}"/>
              </a:ext>
            </a:extLst>
          </p:cNvPr>
          <p:cNvSpPr/>
          <p:nvPr/>
        </p:nvSpPr>
        <p:spPr>
          <a:xfrm>
            <a:off x="6748750" y="2357273"/>
            <a:ext cx="219611" cy="615974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feld 9">
            <a:extLst>
              <a:ext uri="{FF2B5EF4-FFF2-40B4-BE49-F238E27FC236}">
                <a16:creationId xmlns:a16="http://schemas.microsoft.com/office/drawing/2014/main" id="{039F0384-B72C-49A3-6AFC-5B4260551CD7}"/>
              </a:ext>
            </a:extLst>
          </p:cNvPr>
          <p:cNvSpPr txBox="1"/>
          <p:nvPr/>
        </p:nvSpPr>
        <p:spPr>
          <a:xfrm>
            <a:off x="9696400" y="3151151"/>
            <a:ext cx="239633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2400" dirty="0">
                <a:solidFill>
                  <a:srgbClr val="FF0000"/>
                </a:solidFill>
              </a:rPr>
              <a:t>… </a:t>
            </a:r>
            <a:r>
              <a:rPr lang="de-DE" sz="2400" dirty="0" err="1">
                <a:solidFill>
                  <a:srgbClr val="FF0000"/>
                </a:solidFill>
              </a:rPr>
              <a:t>that‘s</a:t>
            </a:r>
            <a:r>
              <a:rPr lang="de-DE" sz="2400" dirty="0">
                <a:solidFill>
                  <a:srgbClr val="FF0000"/>
                </a:solidFill>
              </a:rPr>
              <a:t> </a:t>
            </a:r>
            <a:r>
              <a:rPr lang="de-DE" sz="2400" dirty="0" err="1">
                <a:solidFill>
                  <a:srgbClr val="FF0000"/>
                </a:solidFill>
              </a:rPr>
              <a:t>how</a:t>
            </a:r>
            <a:r>
              <a:rPr lang="de-DE" sz="2400" dirty="0">
                <a:solidFill>
                  <a:srgbClr val="FF0000"/>
                </a:solidFill>
              </a:rPr>
              <a:t>!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4DCF5BD-DC2F-4571-8DDA-6AF917CB672B}"/>
              </a:ext>
            </a:extLst>
          </p:cNvPr>
          <p:cNvCxnSpPr>
            <a:cxnSpLocks/>
          </p:cNvCxnSpPr>
          <p:nvPr/>
        </p:nvCxnSpPr>
        <p:spPr>
          <a:xfrm>
            <a:off x="7032104" y="2661368"/>
            <a:ext cx="1152128" cy="31646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41ECE15-4043-E0B7-8FE9-DA6026E0D35F}"/>
              </a:ext>
            </a:extLst>
          </p:cNvPr>
          <p:cNvCxnSpPr>
            <a:cxnSpLocks/>
          </p:cNvCxnSpPr>
          <p:nvPr/>
        </p:nvCxnSpPr>
        <p:spPr>
          <a:xfrm>
            <a:off x="5699956" y="2921404"/>
            <a:ext cx="4078487" cy="216378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27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19ED7D17-537B-39A8-02F6-83A8C65B9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9032"/>
            <a:ext cx="11376024" cy="51480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„Double </a:t>
            </a:r>
            <a:r>
              <a:rPr lang="de-DE" dirty="0" err="1"/>
              <a:t>Bunch</a:t>
            </a:r>
            <a:r>
              <a:rPr lang="de-DE" dirty="0"/>
              <a:t>“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DoubleTOF</a:t>
            </a:r>
            <a:endParaRPr lang="de-DE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Single </a:t>
            </a:r>
            <a:r>
              <a:rPr lang="de-DE" dirty="0" err="1"/>
              <a:t>cycle</a:t>
            </a:r>
            <a:r>
              <a:rPr lang="de-DE" dirty="0"/>
              <a:t> but 2 </a:t>
            </a:r>
            <a:r>
              <a:rPr lang="de-DE" dirty="0" err="1"/>
              <a:t>ejections</a:t>
            </a:r>
            <a:r>
              <a:rPr lang="de-DE" dirty="0"/>
              <a:t> </a:t>
            </a:r>
            <a:r>
              <a:rPr lang="de-DE" dirty="0">
                <a:solidFill>
                  <a:srgbClr val="FF0000"/>
                </a:solidFill>
              </a:rPr>
              <a:t>NOT</a:t>
            </a:r>
            <a:r>
              <a:rPr lang="de-DE" dirty="0"/>
              <a:t> 2x </a:t>
            </a:r>
            <a:r>
              <a:rPr lang="de-DE" dirty="0" err="1"/>
              <a:t>intensity</a:t>
            </a:r>
            <a:r>
              <a:rPr lang="de-DE" dirty="0"/>
              <a:t> (</a:t>
            </a:r>
            <a:r>
              <a:rPr lang="de-DE" dirty="0" err="1"/>
              <a:t>target</a:t>
            </a:r>
            <a:r>
              <a:rPr lang="de-DE" dirty="0"/>
              <a:t>)</a:t>
            </a:r>
          </a:p>
          <a:p>
            <a:pPr marL="990900" lvl="2" indent="-342900"/>
            <a:r>
              <a:rPr lang="de-DE" dirty="0">
                <a:solidFill>
                  <a:srgbClr val="00B050"/>
                </a:solidFill>
              </a:rPr>
              <a:t>1.2 </a:t>
            </a:r>
            <a:r>
              <a:rPr lang="de-DE" dirty="0" err="1">
                <a:solidFill>
                  <a:srgbClr val="00B050"/>
                </a:solidFill>
              </a:rPr>
              <a:t>second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spacing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bunches</a:t>
            </a:r>
            <a:r>
              <a:rPr lang="de-DE" dirty="0"/>
              <a:t> = </a:t>
            </a:r>
            <a:r>
              <a:rPr lang="de-DE" dirty="0" err="1">
                <a:solidFill>
                  <a:srgbClr val="00B050"/>
                </a:solidFill>
              </a:rPr>
              <a:t>no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overlap</a:t>
            </a:r>
            <a:endParaRPr lang="de-DE" dirty="0">
              <a:solidFill>
                <a:srgbClr val="00B050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More </a:t>
            </a:r>
            <a:r>
              <a:rPr lang="de-DE" dirty="0" err="1"/>
              <a:t>effective</a:t>
            </a:r>
            <a:r>
              <a:rPr lang="de-DE" dirty="0"/>
              <a:t>/</a:t>
            </a:r>
            <a:r>
              <a:rPr lang="de-DE" dirty="0" err="1"/>
              <a:t>efficient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machines</a:t>
            </a:r>
            <a:r>
              <a:rPr lang="de-DE" dirty="0"/>
              <a:t> (1 </a:t>
            </a:r>
            <a:r>
              <a:rPr lang="de-DE" dirty="0" err="1"/>
              <a:t>cycle</a:t>
            </a:r>
            <a:r>
              <a:rPr lang="de-DE" dirty="0"/>
              <a:t> </a:t>
            </a:r>
            <a:r>
              <a:rPr lang="de-DE" dirty="0" err="1"/>
              <a:t>gain</a:t>
            </a:r>
            <a:r>
              <a:rPr lang="de-DE" dirty="0"/>
              <a:t> in PSB)</a:t>
            </a:r>
          </a:p>
          <a:p>
            <a:pPr marL="666900" lvl="1" indent="-342900"/>
            <a:r>
              <a:rPr lang="de-DE" dirty="0"/>
              <a:t>Single </a:t>
            </a:r>
            <a:r>
              <a:rPr lang="de-DE" dirty="0" err="1"/>
              <a:t>bunch</a:t>
            </a:r>
            <a:r>
              <a:rPr lang="de-DE" dirty="0"/>
              <a:t> </a:t>
            </a:r>
            <a:r>
              <a:rPr lang="de-DE" dirty="0" err="1"/>
              <a:t>intensity</a:t>
            </a:r>
            <a:r>
              <a:rPr lang="de-DE" dirty="0"/>
              <a:t> </a:t>
            </a:r>
            <a:r>
              <a:rPr lang="de-DE" dirty="0" err="1"/>
              <a:t>up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750e10 </a:t>
            </a:r>
            <a:r>
              <a:rPr lang="de-DE" dirty="0" err="1"/>
              <a:t>ppp</a:t>
            </a:r>
            <a:r>
              <a:rPr lang="de-DE" dirty="0"/>
              <a:t> (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protons</a:t>
            </a:r>
            <a:r>
              <a:rPr lang="de-DE" dirty="0"/>
              <a:t>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DAQ </a:t>
            </a:r>
            <a:r>
              <a:rPr lang="de-DE" dirty="0" err="1"/>
              <a:t>modification</a:t>
            </a:r>
            <a:r>
              <a:rPr lang="de-DE" dirty="0"/>
              <a:t> (Martin Farkas):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/>
              <a:t>Heavy </a:t>
            </a:r>
            <a:r>
              <a:rPr lang="de-DE" dirty="0" err="1"/>
              <a:t>intervention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timing</a:t>
            </a:r>
            <a:r>
              <a:rPr lang="de-DE" dirty="0"/>
              <a:t> </a:t>
            </a:r>
            <a:r>
              <a:rPr lang="de-DE" dirty="0" err="1"/>
              <a:t>logic</a:t>
            </a:r>
            <a:endParaRPr lang="de-DE" dirty="0"/>
          </a:p>
          <a:p>
            <a:pPr marL="990900" lvl="2" indent="-342900"/>
            <a:r>
              <a:rPr lang="de-DE" dirty="0">
                <a:solidFill>
                  <a:schemeClr val="bg2">
                    <a:lumMod val="10000"/>
                  </a:schemeClr>
                </a:solidFill>
              </a:rPr>
              <a:t>„Same </a:t>
            </a:r>
            <a:r>
              <a:rPr lang="de-DE" dirty="0" err="1">
                <a:solidFill>
                  <a:schemeClr val="bg2">
                    <a:lumMod val="10000"/>
                  </a:schemeClr>
                </a:solidFill>
              </a:rPr>
              <a:t>cycleStamp</a:t>
            </a:r>
            <a:r>
              <a:rPr lang="de-DE" dirty="0">
                <a:solidFill>
                  <a:schemeClr val="bg2">
                    <a:lumMod val="10000"/>
                  </a:schemeClr>
                </a:solidFill>
              </a:rPr>
              <a:t> but different </a:t>
            </a:r>
            <a:r>
              <a:rPr lang="de-DE" dirty="0" err="1">
                <a:solidFill>
                  <a:schemeClr val="bg2">
                    <a:lumMod val="10000"/>
                  </a:schemeClr>
                </a:solidFill>
              </a:rPr>
              <a:t>AcqStamps</a:t>
            </a:r>
            <a:r>
              <a:rPr lang="de-DE" dirty="0">
                <a:solidFill>
                  <a:schemeClr val="bg2">
                    <a:lumMod val="10000"/>
                  </a:schemeClr>
                </a:solidFill>
              </a:rPr>
              <a:t>“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Successful</a:t>
            </a:r>
            <a:r>
              <a:rPr lang="de-DE" dirty="0"/>
              <a:t> and smooth </a:t>
            </a:r>
            <a:r>
              <a:rPr lang="de-DE" dirty="0" err="1"/>
              <a:t>implementation</a:t>
            </a:r>
            <a:r>
              <a:rPr lang="de-DE" dirty="0"/>
              <a:t> </a:t>
            </a:r>
            <a:r>
              <a:rPr lang="de-DE" dirty="0" err="1"/>
              <a:t>mid</a:t>
            </a:r>
            <a:r>
              <a:rPr lang="de-DE" dirty="0"/>
              <a:t> </a:t>
            </a:r>
            <a:r>
              <a:rPr lang="de-DE" dirty="0" err="1"/>
              <a:t>operation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tested</a:t>
            </a:r>
            <a:r>
              <a:rPr lang="de-DE" dirty="0"/>
              <a:t> in EAR3 </a:t>
            </a:r>
            <a:r>
              <a:rPr lang="de-DE" dirty="0" err="1"/>
              <a:t>before</a:t>
            </a:r>
            <a:r>
              <a:rPr lang="de-DE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Status/</a:t>
            </a:r>
            <a:r>
              <a:rPr lang="de-DE" dirty="0" err="1"/>
              <a:t>Issue</a:t>
            </a:r>
            <a:r>
              <a:rPr lang="de-DE" dirty="0"/>
              <a:t>: PS </a:t>
            </a:r>
            <a:r>
              <a:rPr lang="de-DE" dirty="0" err="1"/>
              <a:t>identified</a:t>
            </a:r>
            <a:r>
              <a:rPr lang="de-DE" dirty="0"/>
              <a:t> </a:t>
            </a:r>
            <a:r>
              <a:rPr lang="de-DE" dirty="0" err="1"/>
              <a:t>unlikely</a:t>
            </a:r>
            <a:r>
              <a:rPr lang="de-DE" dirty="0"/>
              <a:t> but </a:t>
            </a:r>
            <a:r>
              <a:rPr lang="de-DE" dirty="0" err="1"/>
              <a:t>catastrophic</a:t>
            </a:r>
            <a:r>
              <a:rPr lang="de-DE" dirty="0"/>
              <a:t>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scenarios</a:t>
            </a:r>
            <a:r>
              <a:rPr lang="de-DE" dirty="0"/>
              <a:t> (</a:t>
            </a:r>
            <a:r>
              <a:rPr lang="de-DE" dirty="0" err="1"/>
              <a:t>extraction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bunches</a:t>
            </a:r>
            <a:r>
              <a:rPr lang="de-DE" dirty="0"/>
              <a:t> at </a:t>
            </a:r>
            <a:r>
              <a:rPr lang="de-DE" dirty="0" err="1"/>
              <a:t>once</a:t>
            </a:r>
            <a:r>
              <a:rPr lang="de-DE" dirty="0"/>
              <a:t>)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synchronization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PSB-PS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Planned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fixed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YETS &amp; </a:t>
            </a:r>
            <a:r>
              <a:rPr lang="de-DE" dirty="0" err="1"/>
              <a:t>run</a:t>
            </a:r>
            <a:r>
              <a:rPr lang="de-DE" dirty="0"/>
              <a:t> </a:t>
            </a:r>
            <a:r>
              <a:rPr lang="de-DE" dirty="0" err="1"/>
              <a:t>DoubleTOF</a:t>
            </a:r>
            <a:r>
              <a:rPr lang="de-DE" dirty="0"/>
              <a:t> </a:t>
            </a:r>
            <a:r>
              <a:rPr lang="de-DE" dirty="0" err="1"/>
              <a:t>normally</a:t>
            </a:r>
            <a:r>
              <a:rPr lang="de-DE" dirty="0"/>
              <a:t> in 2025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80B417EB-F0BD-1FD8-0776-3CC85DBEE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49888"/>
            <a:ext cx="11376025" cy="535125"/>
          </a:xfrm>
        </p:spPr>
        <p:txBody>
          <a:bodyPr/>
          <a:lstStyle/>
          <a:p>
            <a:r>
              <a:rPr lang="de-DE" dirty="0"/>
              <a:t>Proton beam </a:t>
            </a:r>
            <a:r>
              <a:rPr lang="de-DE" dirty="0" err="1"/>
              <a:t>developments</a:t>
            </a:r>
            <a:r>
              <a:rPr lang="de-DE" dirty="0"/>
              <a:t> – </a:t>
            </a:r>
            <a:r>
              <a:rPr lang="de-DE" dirty="0" err="1">
                <a:solidFill>
                  <a:srgbClr val="FF0000"/>
                </a:solidFill>
              </a:rPr>
              <a:t>DoubleTOF</a:t>
            </a:r>
            <a:r>
              <a:rPr lang="de-DE" dirty="0"/>
              <a:t>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B82F68-598D-BB5C-42A7-A44ECEA8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4644"/>
            <a:ext cx="631160" cy="365125"/>
          </a:xfrm>
        </p:spPr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0E2260-DCD4-12E9-032B-89F4352C4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60143"/>
            <a:ext cx="6572221" cy="365125"/>
          </a:xfrm>
        </p:spPr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8838F6FC-3FC3-5E72-37BF-22FE39BC7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60143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356FA890-571F-5F9F-70C1-677573FB36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25" b="8100"/>
          <a:stretch/>
        </p:blipFill>
        <p:spPr>
          <a:xfrm>
            <a:off x="7119066" y="845959"/>
            <a:ext cx="5049546" cy="3423424"/>
          </a:xfrm>
          <a:prstGeom prst="rect">
            <a:avLst/>
          </a:prstGeom>
        </p:spPr>
      </p:pic>
      <p:sp>
        <p:nvSpPr>
          <p:cNvPr id="7" name="Textfeld 9">
            <a:extLst>
              <a:ext uri="{FF2B5EF4-FFF2-40B4-BE49-F238E27FC236}">
                <a16:creationId xmlns:a16="http://schemas.microsoft.com/office/drawing/2014/main" id="{635A57C0-E1EB-5A2A-27F4-2030AB9AF917}"/>
              </a:ext>
            </a:extLst>
          </p:cNvPr>
          <p:cNvSpPr txBox="1"/>
          <p:nvPr/>
        </p:nvSpPr>
        <p:spPr>
          <a:xfrm>
            <a:off x="6528048" y="4520565"/>
            <a:ext cx="54006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*</a:t>
            </a:r>
            <a:r>
              <a:rPr lang="de-DE" sz="1600" dirty="0" err="1">
                <a:solidFill>
                  <a:schemeClr val="bg2">
                    <a:lumMod val="10000"/>
                  </a:schemeClr>
                </a:solidFill>
              </a:rPr>
              <a:t>details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: Martin Farkas &amp; </a:t>
            </a:r>
            <a:r>
              <a:rPr lang="de-DE" sz="1600" dirty="0" err="1">
                <a:solidFill>
                  <a:schemeClr val="bg2">
                    <a:lumMod val="10000"/>
                  </a:schemeClr>
                </a:solidFill>
              </a:rPr>
              <a:t>soon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 in </a:t>
            </a:r>
            <a:r>
              <a:rPr lang="de-DE" sz="1600" dirty="0" err="1">
                <a:solidFill>
                  <a:schemeClr val="bg2">
                    <a:lumMod val="10000"/>
                  </a:schemeClr>
                </a:solidFill>
              </a:rPr>
              <a:t>the</a:t>
            </a:r>
            <a:r>
              <a:rPr lang="de-DE" sz="1600" dirty="0">
                <a:solidFill>
                  <a:schemeClr val="bg2">
                    <a:lumMod val="10000"/>
                  </a:schemeClr>
                </a:solidFill>
              </a:rPr>
              <a:t> DAQ </a:t>
            </a:r>
            <a:r>
              <a:rPr lang="de-DE" sz="1600" dirty="0" err="1">
                <a:solidFill>
                  <a:schemeClr val="bg2">
                    <a:lumMod val="10000"/>
                  </a:schemeClr>
                </a:solidFill>
              </a:rPr>
              <a:t>documentation</a:t>
            </a:r>
            <a:endParaRPr lang="de-DE" sz="16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22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19ED7D17-537B-39A8-02F6-83A8C65B9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Statis is ok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Few broken things in 2024 (power supply for the FAN in/outs of the timings)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Purchases: Spare machine (CERN ~20k), 3x 14 bit digitizers (SANDA ~33k), SSDs &amp; </a:t>
            </a:r>
            <a:r>
              <a:rPr lang="en-GB" dirty="0" err="1"/>
              <a:t>misc</a:t>
            </a:r>
            <a:r>
              <a:rPr lang="en-GB" dirty="0"/>
              <a:t> (CERN ~15k)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Intense upgrade programme during YETS (aka “Martin is busy”):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OS change to Al9 (IT security)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Network domain for </a:t>
            </a:r>
            <a:r>
              <a:rPr lang="en-GB" dirty="0" err="1"/>
              <a:t>n_TOF</a:t>
            </a:r>
            <a:r>
              <a:rPr lang="en-GB" dirty="0"/>
              <a:t> (IT security)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Work flow change for data storage CTA/CASTOR + changes in data processing (IT complaint)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No DAQ from yesterday to 3</a:t>
            </a:r>
            <a:r>
              <a:rPr lang="en-GB" baseline="30000" dirty="0">
                <a:solidFill>
                  <a:srgbClr val="FF0000"/>
                </a:solidFill>
              </a:rPr>
              <a:t>rd</a:t>
            </a:r>
            <a:r>
              <a:rPr lang="en-GB" dirty="0">
                <a:solidFill>
                  <a:srgbClr val="FF0000"/>
                </a:solidFill>
              </a:rPr>
              <a:t> March 2025 </a:t>
            </a:r>
            <a:r>
              <a:rPr lang="en-GB" dirty="0"/>
              <a:t>(exceptions not impossible but unwelcome)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B050"/>
                </a:solidFill>
              </a:rPr>
              <a:t>DAQ Day</a:t>
            </a:r>
            <a:r>
              <a:rPr lang="en-GB" dirty="0"/>
              <a:t>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What: 1 day remote workshop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Purpose: collect and tackle requests and ideas from the collaboration+ (new technologies, …)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When: towards </a:t>
            </a:r>
            <a:r>
              <a:rPr lang="en-GB" dirty="0">
                <a:solidFill>
                  <a:srgbClr val="00B050"/>
                </a:solidFill>
              </a:rPr>
              <a:t>end of January 2025 </a:t>
            </a:r>
            <a:r>
              <a:rPr lang="en-GB" dirty="0"/>
              <a:t>– precise date to be announced in the next two weeks</a:t>
            </a:r>
          </a:p>
        </p:txBody>
      </p:sp>
      <p:sp>
        <p:nvSpPr>
          <p:cNvPr id="11" name="Titel 10">
            <a:extLst>
              <a:ext uri="{FF2B5EF4-FFF2-40B4-BE49-F238E27FC236}">
                <a16:creationId xmlns:a16="http://schemas.microsoft.com/office/drawing/2014/main" id="{80B417EB-F0BD-1FD8-0776-3CC85DBEE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DAQ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4B82F68-598D-BB5C-42A7-A44ECEA8E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90E2260-DCD4-12E9-032B-89F4352C4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8838F6FC-3FC3-5E72-37BF-22FE39BC7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18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255EF741-2112-4FD2-8AA1-1520EA629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Only 1 “come for shifts” email needed in 2024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Shifts and experiments in summer are always an issue – so special thanks to those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Local team has seen worse (2021-2023)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local team members still do ~2x the shift load of a single </a:t>
            </a:r>
            <a:r>
              <a:rPr lang="en-US" dirty="0" err="1"/>
              <a:t>n_TOF</a:t>
            </a:r>
            <a:r>
              <a:rPr lang="en-US" dirty="0"/>
              <a:t> member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In addition to shift leading for 5-6 weeks per year (= on-call &amp; not going out of the region)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Still room for improvement in 2025 &amp; 2026 ;-)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633F17-492A-6A7A-0CA1-F226465B8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Shifts &amp; shift leading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F4F05-F1C6-4CF2-B3EB-A1763B2BA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27/11/2024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8268A0-D9BD-1B64-80B0-C16C6F878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2024 Run - n_TOF CM Padua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996AE3-3871-CB26-8E86-30AAADD88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289A08-BCAC-62B7-75C4-7F677C06A5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56" t="7416" r="83075"/>
          <a:stretch/>
        </p:blipFill>
        <p:spPr>
          <a:xfrm>
            <a:off x="10265434" y="110750"/>
            <a:ext cx="970519" cy="61006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4E3B6B-3D9E-FFD1-D981-4901AF2F06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105" t="7498" r="3932"/>
          <a:stretch/>
        </p:blipFill>
        <p:spPr>
          <a:xfrm>
            <a:off x="11413202" y="110748"/>
            <a:ext cx="583031" cy="610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84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20211007_TCDsectionMeeting_Bacak</Template>
  <TotalTime>206</TotalTime>
  <Words>1515</Words>
  <Application>Microsoft Office PowerPoint</Application>
  <PresentationFormat>Widescreen</PresentationFormat>
  <Paragraphs>309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</vt:lpstr>
      <vt:lpstr>Run 2024 &amp; DAQ (future)</vt:lpstr>
      <vt:lpstr>2024 Run summary</vt:lpstr>
      <vt:lpstr>Feedback / lesson’s learned (EAR1)</vt:lpstr>
      <vt:lpstr>Feedback / lesson’s learned (EAR2)</vt:lpstr>
      <vt:lpstr>Feedback / lesson’s learned (EAR3)</vt:lpstr>
      <vt:lpstr>Proton beam developments</vt:lpstr>
      <vt:lpstr>Proton beam developments – DoubleTOF </vt:lpstr>
      <vt:lpstr>DAQ</vt:lpstr>
      <vt:lpstr>Shifts &amp; shift leading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</dc:title>
  <dc:creator>Michi</dc:creator>
  <cp:lastModifiedBy>Michael Bacak</cp:lastModifiedBy>
  <cp:revision>999</cp:revision>
  <cp:lastPrinted>2020-01-30T13:49:18Z</cp:lastPrinted>
  <dcterms:created xsi:type="dcterms:W3CDTF">2021-10-05T12:31:20Z</dcterms:created>
  <dcterms:modified xsi:type="dcterms:W3CDTF">2024-11-26T23:48:49Z</dcterms:modified>
</cp:coreProperties>
</file>