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279" r:id="rId2"/>
    <p:sldId id="256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9" r:id="rId12"/>
    <p:sldId id="270" r:id="rId13"/>
    <p:sldId id="272" r:id="rId14"/>
    <p:sldId id="274" r:id="rId15"/>
    <p:sldId id="275" r:id="rId16"/>
    <p:sldId id="276" r:id="rId17"/>
    <p:sldId id="277" r:id="rId18"/>
    <p:sldId id="282" r:id="rId19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4"/>
  </p:normalViewPr>
  <p:slideViewPr>
    <p:cSldViewPr snapToGrid="0">
      <p:cViewPr>
        <p:scale>
          <a:sx n="124" d="100"/>
          <a:sy n="124" d="100"/>
        </p:scale>
        <p:origin x="640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E83D50-A276-1740-BCDA-3B3DC1C578DB}" type="datetimeFigureOut">
              <a:rPr lang="it-IT" smtClean="0"/>
              <a:t>19/11/24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0615B0-7502-2841-95C1-A71B92FB661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08307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037D3B0-56F4-3ED6-1A33-036A034EB3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5FD50285-7A71-9F14-7414-72F3112FFD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DFD8850-0FD8-D0D3-54BB-FC0DEB056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9BEB9-DCF2-2949-8DB4-433494E73331}" type="datetime1">
              <a:rPr lang="it-IT" smtClean="0"/>
              <a:t>26/11/24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A05DA8E-9EBE-DC28-8D85-9AA2AD7EC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n_TOF meeting Padova 27/11/2024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D8A148F-7FEB-A5F0-C3C9-E775FC8117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456EA-A044-454F-B7EB-82FB829531D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314242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ABA250-09C6-84A8-15AA-B6663E38D7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7EDBA4D8-0A4C-32EE-1E1E-723A0C75ED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5D656C0-2B81-38EF-4BE3-83F361C46F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323D2-351C-EE4F-A943-B1EFA7D31CC3}" type="datetime1">
              <a:rPr lang="it-IT" smtClean="0"/>
              <a:t>26/11/24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B4A965D-9437-65CF-80A0-4E39C097D7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n_TOF meeting Padova 27/11/2024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5EE462F-BC81-01AD-1BA4-0FB31B4AA8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456EA-A044-454F-B7EB-82FB829531D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73822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FB1FD180-B9DA-7EE7-A06D-E39E99F60A8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F303A16-A638-F7E8-6DCF-481848F02E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0B009B7-C58B-6D3E-F847-0F97899CCB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58BFF-6395-0F42-8E87-9DD9198B87D7}" type="datetime1">
              <a:rPr lang="it-IT" smtClean="0"/>
              <a:t>26/11/24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3BEFC65-F36D-AD54-9E97-25E7F8821A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n_TOF meeting Padova 27/11/2024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B2C95A7-F700-7D47-3F42-5990F2B470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456EA-A044-454F-B7EB-82FB829531D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40455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65C0FC0-9F70-80B3-1383-A947DC80B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7AFECE1-3EEA-A4A2-435A-40C6E18103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BB60692-2E49-19B9-FFFA-ECE5AB7A84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4B426-B2CF-7E47-8D9B-16E5741149FF}" type="datetime1">
              <a:rPr lang="it-IT" smtClean="0"/>
              <a:t>26/11/24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AD5EB8A-BECC-79CA-73D2-CFEDB55009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n_TOF meeting Padova 27/11/2024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61DED4A-A67E-BF71-E7ED-F971B4B7CC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456EA-A044-454F-B7EB-82FB829531D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43558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7554F7A-72EC-EA00-E432-D333D1C4E9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66F60148-51DA-D42C-3BB7-FB20C8D6D6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9E15DC2-B291-A18D-2877-F802575A6B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27052-C6F5-8846-8E0A-783E60DB051A}" type="datetime1">
              <a:rPr lang="it-IT" smtClean="0"/>
              <a:t>26/11/24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9B92529-C081-8B72-7D65-043D187275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n_TOF meeting Padova 27/11/2024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12244EB-DE4A-C45A-4826-DA026301D5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456EA-A044-454F-B7EB-82FB829531D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24968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36DA39E-8E5E-073E-1AA7-C6BCE13421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D7A6577-50BD-8846-A401-4034FC8BA2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9C692212-F998-CF06-226C-AAB08B3B5B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B4D2FCA3-993B-144E-1DE3-E250EAAA81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DF0F0-DE74-5E45-A555-0F4EAF69FD15}" type="datetime1">
              <a:rPr lang="it-IT" smtClean="0"/>
              <a:t>26/11/24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AB1A9D9-457D-2088-C604-2331138523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n_TOF meeting Padova 27/11/2024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F3E25B3-51A1-F23C-F3E4-4D0ECDB9FB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456EA-A044-454F-B7EB-82FB829531D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85957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72209A4-3886-F0E8-1361-43C81AC74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B04547D-F82B-1EB1-CD10-76C15B6A80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BE4F5501-6B00-3833-9A3E-B23BF37A88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300AFCCC-8A62-8217-FBC9-30C3A05212F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F70A3B33-BC9B-09C4-FFCC-5C6E87C4555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370CECD9-DD24-7715-13AC-7EEC0D4624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839BF-4C38-6B4B-80FC-187626B2FEC7}" type="datetime1">
              <a:rPr lang="it-IT" smtClean="0"/>
              <a:t>26/11/24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7730816-7859-0FD4-4F79-C656308A4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n_TOF meeting Padova 27/11/2024</a:t>
            </a: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306784F5-47A6-F839-3177-8C8EEEC587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456EA-A044-454F-B7EB-82FB829531D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779570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91BE09F-0428-13F3-3484-414E52EEC0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C14E5C48-674D-9D88-C874-B27A2F660F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32D09-C565-AE4F-9A6D-1E5557B70644}" type="datetime1">
              <a:rPr lang="it-IT" smtClean="0"/>
              <a:t>26/11/24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4EEE646F-350F-4943-8107-FC321F1854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n_TOF meeting Padova 27/11/2024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7DC1429B-FDDE-72B5-0217-90264D18C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456EA-A044-454F-B7EB-82FB829531D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330800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270D6161-0354-7A93-2DB8-4513A5C4E4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CEF15-9305-8E49-BD40-D542933778D4}" type="datetime1">
              <a:rPr lang="it-IT" smtClean="0"/>
              <a:t>26/11/24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607A9DAB-E6DD-B7A8-8912-77397C99CE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n_TOF meeting Padova 27/11/2024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FB99611-2D56-788D-2F86-0BAEA13D70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456EA-A044-454F-B7EB-82FB829531D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3051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244CA16-E5BB-D0BC-7CE3-050AEF50E2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C14AE71-9347-03AC-7818-1D03859EE4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90BD683-E0FE-CA52-6670-07A226FB01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BBC794-EA4F-49E9-C6F0-C9DBE0E721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DEBB4-3176-EC48-9E8E-DB85E21598BA}" type="datetime1">
              <a:rPr lang="it-IT" smtClean="0"/>
              <a:t>26/11/24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6B6FFBF6-BDB4-0137-C25D-26BA47F29B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n_TOF meeting Padova 27/11/2024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13E0D614-2F2D-E4AF-D89E-CB8BEBAE51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456EA-A044-454F-B7EB-82FB829531D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55353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BFB340B-E5E6-C5D2-E6D2-E504E1A0B3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5268B6-708A-D274-5A4D-B227A2BE3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21626E47-0B83-F706-B096-6864907717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F770D9C-0C3A-54BC-7474-87A7C34EE7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CC817-2F9E-DF43-9139-EEA0FE754EE1}" type="datetime1">
              <a:rPr lang="it-IT" smtClean="0"/>
              <a:t>26/11/24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D0B4EF8-7A79-0AD9-0979-8801D9390D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n_TOF meeting Padova 27/11/2024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783FB98-068E-EDEF-72F9-943229610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456EA-A044-454F-B7EB-82FB829531D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554225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64C313E7-8A29-F9BD-870E-8C0715886D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F07DA4A-5B3D-AF78-843D-03C719CBBB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6B9B92D-4902-7EBF-B71B-7205B940F1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66B7F5B-4EDD-CC4F-AA62-97D9A221FA48}" type="datetime1">
              <a:rPr lang="it-IT" smtClean="0"/>
              <a:t>26/11/24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6FDFFA3-0760-1CFE-8197-B74C9A4E1B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it-IT"/>
              <a:t>n_TOF meeting Padova 27/11/2024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A0204BB-2C65-FABB-C6F4-C880F44598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ED456EA-A044-454F-B7EB-82FB829531D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85577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5900594-56B0-C79B-4B8D-FA3E9F2398F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b="1" i="0" u="none" strike="noStrike" dirty="0">
                <a:solidFill>
                  <a:srgbClr val="1A63A0"/>
                </a:solidFill>
                <a:effectLst/>
                <a:latin typeface="Roboto" panose="02000000000000000000" pitchFamily="2" charset="0"/>
              </a:rPr>
              <a:t>Updates on </a:t>
            </a:r>
            <a:r>
              <a:rPr lang="it-IT" b="1" i="0" u="none" strike="noStrike" dirty="0" err="1">
                <a:solidFill>
                  <a:srgbClr val="1A63A0"/>
                </a:solidFill>
                <a:effectLst/>
                <a:latin typeface="Roboto" panose="02000000000000000000" pitchFamily="2" charset="0"/>
              </a:rPr>
              <a:t>safety</a:t>
            </a:r>
            <a:endParaRPr lang="it-IT" dirty="0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E7F3D4F8-A05D-DE59-4C68-78F3BD8361D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/>
              <a:t>G. Tagliente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01CFC1C3-9B9D-BABC-8E0C-0D16DD14A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n_TOF meeting Padova 27/11/2024</a:t>
            </a:r>
          </a:p>
        </p:txBody>
      </p:sp>
    </p:spTree>
    <p:extLst>
      <p:ext uri="{BB962C8B-B14F-4D97-AF65-F5344CB8AC3E}">
        <p14:creationId xmlns:p14="http://schemas.microsoft.com/office/powerpoint/2010/main" val="14534313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BA1A1295-2822-A246-697B-7D87DAF9CD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9397" y="643467"/>
            <a:ext cx="10413206" cy="5571065"/>
          </a:xfrm>
          <a:prstGeom prst="rect">
            <a:avLst/>
          </a:prstGeom>
          <a:ln>
            <a:noFill/>
          </a:ln>
        </p:spPr>
      </p:pic>
      <p:sp>
        <p:nvSpPr>
          <p:cNvPr id="21" name="Isosceles Triangle 20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AC8B062-D314-F328-131F-5EA773CABD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n_TOF meeting Padova 27/11/2024</a:t>
            </a:r>
          </a:p>
        </p:txBody>
      </p:sp>
    </p:spTree>
    <p:extLst>
      <p:ext uri="{BB962C8B-B14F-4D97-AF65-F5344CB8AC3E}">
        <p14:creationId xmlns:p14="http://schemas.microsoft.com/office/powerpoint/2010/main" val="28405313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mmagine 4" descr="Immagine che contiene testo, schermata, Carattere&#10;&#10;Descrizione generata automaticamente">
            <a:extLst>
              <a:ext uri="{FF2B5EF4-FFF2-40B4-BE49-F238E27FC236}">
                <a16:creationId xmlns:a16="http://schemas.microsoft.com/office/drawing/2014/main" id="{97FA0F2F-53E1-8F34-C9ED-BA6A9FEB10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3612" y="643467"/>
            <a:ext cx="10364775" cy="5571065"/>
          </a:xfrm>
          <a:prstGeom prst="rect">
            <a:avLst/>
          </a:prstGeom>
          <a:ln>
            <a:noFill/>
          </a:ln>
        </p:spPr>
      </p:pic>
      <p:sp>
        <p:nvSpPr>
          <p:cNvPr id="22" name="Isosceles Triangle 21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A4B050E-61CB-29C6-91FD-0677CD3465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n_TOF meeting Padova 27/11/2024</a:t>
            </a:r>
          </a:p>
        </p:txBody>
      </p:sp>
    </p:spTree>
    <p:extLst>
      <p:ext uri="{BB962C8B-B14F-4D97-AF65-F5344CB8AC3E}">
        <p14:creationId xmlns:p14="http://schemas.microsoft.com/office/powerpoint/2010/main" val="20081775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E9D493E2-BF40-2ABC-2F0E-8A1C18EEF4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277" y="643467"/>
            <a:ext cx="10511446" cy="5571065"/>
          </a:xfrm>
          <a:prstGeom prst="rect">
            <a:avLst/>
          </a:prstGeom>
          <a:ln>
            <a:noFill/>
          </a:ln>
        </p:spPr>
      </p:pic>
      <p:sp>
        <p:nvSpPr>
          <p:cNvPr id="21" name="Isosceles Triangle 20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1FC9C09-0387-6303-F531-DD8F001582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n_TOF meeting Padova 27/11/2024</a:t>
            </a:r>
          </a:p>
        </p:txBody>
      </p:sp>
    </p:spTree>
    <p:extLst>
      <p:ext uri="{BB962C8B-B14F-4D97-AF65-F5344CB8AC3E}">
        <p14:creationId xmlns:p14="http://schemas.microsoft.com/office/powerpoint/2010/main" val="28139895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E68B9784-F227-753D-CB51-0357204FB3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9397" y="643467"/>
            <a:ext cx="10413206" cy="5571065"/>
          </a:xfrm>
          <a:prstGeom prst="rect">
            <a:avLst/>
          </a:prstGeom>
          <a:ln>
            <a:noFill/>
          </a:ln>
        </p:spPr>
      </p:pic>
      <p:sp>
        <p:nvSpPr>
          <p:cNvPr id="21" name="Isosceles Triangle 20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CD666318-1221-F695-3AB0-59FD725FD7AB}"/>
              </a:ext>
            </a:extLst>
          </p:cNvPr>
          <p:cNvSpPr/>
          <p:nvPr/>
        </p:nvSpPr>
        <p:spPr>
          <a:xfrm>
            <a:off x="4887310" y="2417379"/>
            <a:ext cx="2716770" cy="51500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4C06C0F-BE93-476B-BA13-9D56957109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n_TOF meeting Padova 27/11/2024</a:t>
            </a: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83C0F9A4-304C-519C-1600-31659E63F8C3}"/>
              </a:ext>
            </a:extLst>
          </p:cNvPr>
          <p:cNvSpPr/>
          <p:nvPr/>
        </p:nvSpPr>
        <p:spPr>
          <a:xfrm>
            <a:off x="4856488" y="2932386"/>
            <a:ext cx="2797760" cy="152659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863547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mmagine 4" descr="Immagine che contiene schermata, testo, software, Pagina Web&#10;&#10;Descrizione generata automaticamente">
            <a:extLst>
              <a:ext uri="{FF2B5EF4-FFF2-40B4-BE49-F238E27FC236}">
                <a16:creationId xmlns:a16="http://schemas.microsoft.com/office/drawing/2014/main" id="{8374FB1F-3A10-9F35-4DF5-70903CDA97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0760" y="643467"/>
            <a:ext cx="9170480" cy="5571065"/>
          </a:xfrm>
          <a:prstGeom prst="rect">
            <a:avLst/>
          </a:prstGeom>
          <a:ln>
            <a:noFill/>
          </a:ln>
        </p:spPr>
      </p:pic>
      <p:sp>
        <p:nvSpPr>
          <p:cNvPr id="22" name="Isosceles Triangle 21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e 5">
            <a:extLst>
              <a:ext uri="{FF2B5EF4-FFF2-40B4-BE49-F238E27FC236}">
                <a16:creationId xmlns:a16="http://schemas.microsoft.com/office/drawing/2014/main" id="{60742320-BDDC-A53A-7B7F-F9221DA326B3}"/>
              </a:ext>
            </a:extLst>
          </p:cNvPr>
          <p:cNvSpPr/>
          <p:nvPr/>
        </p:nvSpPr>
        <p:spPr>
          <a:xfrm>
            <a:off x="1429406" y="4834759"/>
            <a:ext cx="1923393" cy="1040524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7" name="Segnaposto piè di pagina 6">
            <a:extLst>
              <a:ext uri="{FF2B5EF4-FFF2-40B4-BE49-F238E27FC236}">
                <a16:creationId xmlns:a16="http://schemas.microsoft.com/office/drawing/2014/main" id="{4F4C7CDA-8089-A60D-5DCA-3E3459B93E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n_TOF meeting Padova 27/11/2024</a:t>
            </a:r>
          </a:p>
        </p:txBody>
      </p:sp>
    </p:spTree>
    <p:extLst>
      <p:ext uri="{BB962C8B-B14F-4D97-AF65-F5344CB8AC3E}">
        <p14:creationId xmlns:p14="http://schemas.microsoft.com/office/powerpoint/2010/main" val="15804702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mmagine 4" descr="Immagine che contiene schermata, software, testo, Icona del computer&#10;&#10;Descrizione generata automaticamente">
            <a:extLst>
              <a:ext uri="{FF2B5EF4-FFF2-40B4-BE49-F238E27FC236}">
                <a16:creationId xmlns:a16="http://schemas.microsoft.com/office/drawing/2014/main" id="{AAD32E42-E5D5-ABB6-20F8-5FBC323C98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0760" y="643467"/>
            <a:ext cx="9170480" cy="5571065"/>
          </a:xfrm>
          <a:prstGeom prst="rect">
            <a:avLst/>
          </a:prstGeom>
          <a:ln>
            <a:noFill/>
          </a:ln>
        </p:spPr>
      </p:pic>
      <p:sp>
        <p:nvSpPr>
          <p:cNvPr id="22" name="Isosceles Triangle 21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F00B19F8-C15B-A331-3AD3-1B472BCDCF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n_TOF meeting Padova 27/11/2024</a:t>
            </a:r>
          </a:p>
        </p:txBody>
      </p:sp>
    </p:spTree>
    <p:extLst>
      <p:ext uri="{BB962C8B-B14F-4D97-AF65-F5344CB8AC3E}">
        <p14:creationId xmlns:p14="http://schemas.microsoft.com/office/powerpoint/2010/main" val="22751358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mmagine 4" descr="Immagine che contiene schermata, testo, software, Pagina Web&#10;&#10;Descrizione generata automaticamente">
            <a:extLst>
              <a:ext uri="{FF2B5EF4-FFF2-40B4-BE49-F238E27FC236}">
                <a16:creationId xmlns:a16="http://schemas.microsoft.com/office/drawing/2014/main" id="{8DF9CC1D-619A-87AD-6DC3-4D7F6A91BE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0760" y="643467"/>
            <a:ext cx="9170480" cy="5571065"/>
          </a:xfrm>
          <a:prstGeom prst="rect">
            <a:avLst/>
          </a:prstGeom>
          <a:ln>
            <a:noFill/>
          </a:ln>
        </p:spPr>
      </p:pic>
      <p:sp>
        <p:nvSpPr>
          <p:cNvPr id="22" name="Isosceles Triangle 21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43BB474-8BF2-66A2-DBF1-A8FFE2D4A5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n_TOF meeting Padova 27/11/2024</a:t>
            </a:r>
          </a:p>
        </p:txBody>
      </p:sp>
    </p:spTree>
    <p:extLst>
      <p:ext uri="{BB962C8B-B14F-4D97-AF65-F5344CB8AC3E}">
        <p14:creationId xmlns:p14="http://schemas.microsoft.com/office/powerpoint/2010/main" val="18841880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mmagine 4" descr="Immagine che contiene schermata, testo, software, Pagina Web&#10;&#10;Descrizione generata automaticamente">
            <a:extLst>
              <a:ext uri="{FF2B5EF4-FFF2-40B4-BE49-F238E27FC236}">
                <a16:creationId xmlns:a16="http://schemas.microsoft.com/office/drawing/2014/main" id="{67A6C74F-B601-F779-BC7D-AD606BB875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0760" y="643467"/>
            <a:ext cx="9170480" cy="5571065"/>
          </a:xfrm>
          <a:prstGeom prst="rect">
            <a:avLst/>
          </a:prstGeom>
          <a:ln>
            <a:noFill/>
          </a:ln>
        </p:spPr>
      </p:pic>
      <p:sp>
        <p:nvSpPr>
          <p:cNvPr id="22" name="Isosceles Triangle 21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531E2401-896B-00E5-217B-80FC427F45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n_TOF meeting Padova 27/11/2024</a:t>
            </a:r>
          </a:p>
        </p:txBody>
      </p:sp>
    </p:spTree>
    <p:extLst>
      <p:ext uri="{BB962C8B-B14F-4D97-AF65-F5344CB8AC3E}">
        <p14:creationId xmlns:p14="http://schemas.microsoft.com/office/powerpoint/2010/main" val="2760339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EE44347C-349E-BE76-B9D3-3950217188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n_TOF meeting Padova 27/11/2024</a:t>
            </a:r>
          </a:p>
        </p:txBody>
      </p:sp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Isosceles Triangle 21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8E334F4B-395B-EFEE-B0C9-384FF55E19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algn="ctr"/>
            <a:r>
              <a:rPr lang="it-IT" dirty="0"/>
              <a:t>2025</a:t>
            </a:r>
          </a:p>
        </p:txBody>
      </p:sp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17426F22-C65B-5985-9512-FC0CD440D0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r>
              <a:rPr lang="en-US" dirty="0"/>
              <a:t>Annular detector (ISD)</a:t>
            </a:r>
          </a:p>
          <a:p>
            <a:r>
              <a:rPr lang="en-US" dirty="0" err="1"/>
              <a:t>FiFI</a:t>
            </a:r>
            <a:r>
              <a:rPr lang="en-US" dirty="0"/>
              <a:t> (Flammable gas declaration and all the other documents) </a:t>
            </a:r>
          </a:p>
          <a:p>
            <a:r>
              <a:rPr lang="it-IT" dirty="0"/>
              <a:t>MAREX</a:t>
            </a:r>
          </a:p>
          <a:p>
            <a:r>
              <a:rPr lang="it-IT" dirty="0"/>
              <a:t>X17</a:t>
            </a:r>
          </a:p>
        </p:txBody>
      </p:sp>
    </p:spTree>
    <p:extLst>
      <p:ext uri="{BB962C8B-B14F-4D97-AF65-F5344CB8AC3E}">
        <p14:creationId xmlns:p14="http://schemas.microsoft.com/office/powerpoint/2010/main" val="5177949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1" name="Isosceles Triangle 20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9CA825EB-9366-B59B-F913-9771E47177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5854" y="643467"/>
            <a:ext cx="9860292" cy="5571065"/>
          </a:xfrm>
          <a:prstGeom prst="rect">
            <a:avLst/>
          </a:prstGeom>
          <a:ln>
            <a:noFill/>
          </a:ln>
        </p:spPr>
      </p:pic>
      <p:sp>
        <p:nvSpPr>
          <p:cNvPr id="23" name="Isosceles Triangle 22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0CE7397A-60DB-F314-30A3-78A6AF2049FB}"/>
              </a:ext>
            </a:extLst>
          </p:cNvPr>
          <p:cNvSpPr/>
          <p:nvPr/>
        </p:nvSpPr>
        <p:spPr>
          <a:xfrm>
            <a:off x="10573407" y="5759669"/>
            <a:ext cx="735724" cy="5675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A9B07743-9DBC-A970-D876-5381D49A37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n_TOF meeting Padova 27/11/2024</a:t>
            </a:r>
          </a:p>
        </p:txBody>
      </p:sp>
    </p:spTree>
    <p:extLst>
      <p:ext uri="{BB962C8B-B14F-4D97-AF65-F5344CB8AC3E}">
        <p14:creationId xmlns:p14="http://schemas.microsoft.com/office/powerpoint/2010/main" val="1104049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51058FEC-6FEE-5460-0501-ABC753A568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0225" y="643467"/>
            <a:ext cx="10611550" cy="5571065"/>
          </a:xfrm>
          <a:prstGeom prst="rect">
            <a:avLst/>
          </a:prstGeom>
          <a:ln>
            <a:noFill/>
          </a:ln>
        </p:spPr>
      </p:pic>
      <p:sp>
        <p:nvSpPr>
          <p:cNvPr id="21" name="Isosceles Triangle 20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5BB9913-AE2C-587C-3DC7-9987498034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n_TOF meeting Padova 27/11/2024</a:t>
            </a: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CE2BD7B5-C70F-F9FF-18DE-235C79AC3FB4}"/>
              </a:ext>
            </a:extLst>
          </p:cNvPr>
          <p:cNvSpPr/>
          <p:nvPr/>
        </p:nvSpPr>
        <p:spPr>
          <a:xfrm>
            <a:off x="757980" y="4654193"/>
            <a:ext cx="8981921" cy="472611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312132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4713AA9D-9318-D709-C0ED-DEA08DE5ED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940" y="643467"/>
            <a:ext cx="9904120" cy="5571065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21" name="Isosceles Triangle 20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9612A080-DD52-ECED-CAFE-068DF48109CE}"/>
              </a:ext>
            </a:extLst>
          </p:cNvPr>
          <p:cNvSpPr/>
          <p:nvPr/>
        </p:nvSpPr>
        <p:spPr>
          <a:xfrm>
            <a:off x="10573407" y="5759669"/>
            <a:ext cx="735724" cy="5675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105090DE-A1A2-F1E7-2C2D-5716856273D0}"/>
              </a:ext>
            </a:extLst>
          </p:cNvPr>
          <p:cNvSpPr/>
          <p:nvPr/>
        </p:nvSpPr>
        <p:spPr>
          <a:xfrm>
            <a:off x="1670670" y="3279228"/>
            <a:ext cx="3742158" cy="3258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Segnaposto piè di pagina 6">
            <a:extLst>
              <a:ext uri="{FF2B5EF4-FFF2-40B4-BE49-F238E27FC236}">
                <a16:creationId xmlns:a16="http://schemas.microsoft.com/office/drawing/2014/main" id="{4E9604A8-6EA6-68D2-FBDE-4EF86AC7D9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n_TOF meeting Padova 27/11/2024</a:t>
            </a:r>
          </a:p>
        </p:txBody>
      </p:sp>
    </p:spTree>
    <p:extLst>
      <p:ext uri="{BB962C8B-B14F-4D97-AF65-F5344CB8AC3E}">
        <p14:creationId xmlns:p14="http://schemas.microsoft.com/office/powerpoint/2010/main" val="16599500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4AE01D18-EC3C-6F0C-6626-F5FEE8D77B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369" y="643467"/>
            <a:ext cx="10561261" cy="5571065"/>
          </a:xfrm>
          <a:prstGeom prst="rect">
            <a:avLst/>
          </a:prstGeom>
          <a:ln>
            <a:noFill/>
          </a:ln>
        </p:spPr>
      </p:pic>
      <p:sp>
        <p:nvSpPr>
          <p:cNvPr id="21" name="Isosceles Triangle 20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EA500BE-8F0C-3AB9-2560-4556BF97B5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n_TOF meeting Padova 27/11/2024</a:t>
            </a:r>
          </a:p>
        </p:txBody>
      </p:sp>
    </p:spTree>
    <p:extLst>
      <p:ext uri="{BB962C8B-B14F-4D97-AF65-F5344CB8AC3E}">
        <p14:creationId xmlns:p14="http://schemas.microsoft.com/office/powerpoint/2010/main" val="8379126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970BF2C3-163B-78BC-2D8E-7BF8CBFF0E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4954" y="643467"/>
            <a:ext cx="10462092" cy="5571065"/>
          </a:xfrm>
          <a:prstGeom prst="rect">
            <a:avLst/>
          </a:prstGeom>
          <a:ln>
            <a:noFill/>
          </a:ln>
        </p:spPr>
      </p:pic>
      <p:sp>
        <p:nvSpPr>
          <p:cNvPr id="21" name="Isosceles Triangle 20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F0A612A-23D8-35F1-79BD-B3262E816A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n_TOF meeting Padova 27/11/2024</a:t>
            </a:r>
          </a:p>
        </p:txBody>
      </p:sp>
    </p:spTree>
    <p:extLst>
      <p:ext uri="{BB962C8B-B14F-4D97-AF65-F5344CB8AC3E}">
        <p14:creationId xmlns:p14="http://schemas.microsoft.com/office/powerpoint/2010/main" val="14618431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1" name="Isosceles Triangle 20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Immagine 5" descr="Immagine che contiene testo, schermata, Sito Web, Pagina Web&#10;&#10;Descrizione generata automaticamente">
            <a:extLst>
              <a:ext uri="{FF2B5EF4-FFF2-40B4-BE49-F238E27FC236}">
                <a16:creationId xmlns:a16="http://schemas.microsoft.com/office/drawing/2014/main" id="{18CA8A9E-769C-EF5C-23E4-8B59E1CA77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2710" y="643467"/>
            <a:ext cx="9246580" cy="5571065"/>
          </a:xfrm>
          <a:prstGeom prst="rect">
            <a:avLst/>
          </a:prstGeom>
          <a:ln>
            <a:noFill/>
          </a:ln>
        </p:spPr>
      </p:pic>
      <p:sp>
        <p:nvSpPr>
          <p:cNvPr id="23" name="Isosceles Triangle 22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egnaposto piè di pagina 6">
            <a:extLst>
              <a:ext uri="{FF2B5EF4-FFF2-40B4-BE49-F238E27FC236}">
                <a16:creationId xmlns:a16="http://schemas.microsoft.com/office/drawing/2014/main" id="{D21ECABA-01CA-A598-A4C0-BC92A08FF7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n_TOF meeting Padova 27/11/2024</a:t>
            </a:r>
          </a:p>
        </p:txBody>
      </p:sp>
    </p:spTree>
    <p:extLst>
      <p:ext uri="{BB962C8B-B14F-4D97-AF65-F5344CB8AC3E}">
        <p14:creationId xmlns:p14="http://schemas.microsoft.com/office/powerpoint/2010/main" val="36449153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54C58B4B-2490-7BD3-998B-7A855EEF61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098042"/>
            <a:ext cx="10905066" cy="4661915"/>
          </a:xfrm>
          <a:prstGeom prst="rect">
            <a:avLst/>
          </a:prstGeom>
          <a:ln>
            <a:noFill/>
          </a:ln>
        </p:spPr>
      </p:pic>
      <p:sp>
        <p:nvSpPr>
          <p:cNvPr id="21" name="Isosceles Triangle 20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C13858D-5DEE-FC2B-1DD0-99CFE3FAAC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n_TOF meeting Padova 27/11/2024</a:t>
            </a:r>
          </a:p>
        </p:txBody>
      </p:sp>
    </p:spTree>
    <p:extLst>
      <p:ext uri="{BB962C8B-B14F-4D97-AF65-F5344CB8AC3E}">
        <p14:creationId xmlns:p14="http://schemas.microsoft.com/office/powerpoint/2010/main" val="28231338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73D9642D-5B19-42B7-F060-2399ECDBC4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4954" y="643467"/>
            <a:ext cx="10462092" cy="5571065"/>
          </a:xfrm>
          <a:prstGeom prst="rect">
            <a:avLst/>
          </a:prstGeom>
          <a:ln>
            <a:noFill/>
          </a:ln>
        </p:spPr>
      </p:pic>
      <p:sp>
        <p:nvSpPr>
          <p:cNvPr id="21" name="Isosceles Triangle 20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EBCD039-5F5C-07FE-C06B-6A2F264B02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n_TOF meeting Padova 27/11/2024</a:t>
            </a:r>
          </a:p>
        </p:txBody>
      </p:sp>
    </p:spTree>
    <p:extLst>
      <p:ext uri="{BB962C8B-B14F-4D97-AF65-F5344CB8AC3E}">
        <p14:creationId xmlns:p14="http://schemas.microsoft.com/office/powerpoint/2010/main" val="174685773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11557</TotalTime>
  <Words>133</Words>
  <Application>Microsoft Macintosh PowerPoint</Application>
  <PresentationFormat>Widescreen</PresentationFormat>
  <Paragraphs>25</Paragraphs>
  <Slides>18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18</vt:i4>
      </vt:variant>
    </vt:vector>
  </HeadingPairs>
  <TitlesOfParts>
    <vt:vector size="23" baseType="lpstr">
      <vt:lpstr>Aptos</vt:lpstr>
      <vt:lpstr>Aptos Display</vt:lpstr>
      <vt:lpstr>Arial</vt:lpstr>
      <vt:lpstr>Roboto</vt:lpstr>
      <vt:lpstr>Tema di Office</vt:lpstr>
      <vt:lpstr>Updates on safety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2025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Giuseppe Tagliente</dc:creator>
  <cp:lastModifiedBy>Giuseppe Tagliente</cp:lastModifiedBy>
  <cp:revision>4</cp:revision>
  <dcterms:created xsi:type="dcterms:W3CDTF">2024-11-19T07:17:30Z</dcterms:created>
  <dcterms:modified xsi:type="dcterms:W3CDTF">2024-11-27T07:55:22Z</dcterms:modified>
</cp:coreProperties>
</file>