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85" r:id="rId2"/>
    <p:sldId id="282" r:id="rId3"/>
    <p:sldId id="283" r:id="rId4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0"/>
  </p:normalViewPr>
  <p:slideViewPr>
    <p:cSldViewPr snapToGrid="0">
      <p:cViewPr varScale="1">
        <p:scale>
          <a:sx n="104" d="100"/>
          <a:sy n="104" d="100"/>
        </p:scale>
        <p:origin x="80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53DFCC-844B-DA40-AC7A-EDE64D2BE683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92F471-BDEC-244F-8577-3ED832CA4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500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452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177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81DA6E-8A9B-9143-9D29-F5434C95824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895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98E49-D5C4-A2C8-70E6-C591C70859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3175C2-6808-087E-6E56-A7CFFE58FB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10D6BD-6630-4881-7DAB-2A737547B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B2E9-4256-5C49-8C22-0E75D26C89CD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A6422F-E03A-8587-DDA3-FCB1BEB34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106EE7-6795-544E-37F7-5D59D7070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B3736-6351-154B-B8F9-F33C4DB66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126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E5DC8-D4A2-60C4-FECD-DF2E323B5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7FBC9B-43E6-3B08-4BED-6C447E17DB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09C0C-3909-F47C-CB6F-D931A6FFC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B2E9-4256-5C49-8C22-0E75D26C89CD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9E27C1-9BA3-B834-F582-58A7E104B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A73F6-2694-B8BB-4B56-8AE2B3C14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B3736-6351-154B-B8F9-F33C4DB66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57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8445A4-1903-0ED7-9505-057FAD19C0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0B2896-1A1B-C318-E302-C9810539E2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3C612-22AF-DE51-4BD5-A71DB2635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B2E9-4256-5C49-8C22-0E75D26C89CD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BB0C0B-AEAE-5C9C-3DC0-2C1D0CCB4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B1C449-D11A-44AB-0283-B2A779298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B3736-6351-154B-B8F9-F33C4DB66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477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D5716-F844-998C-ABAA-1F2B77507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C941A-B396-78AE-DA6B-9D7F3805A9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E31D9-E164-0B5B-CA14-D2EAC98D3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B2E9-4256-5C49-8C22-0E75D26C89CD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021546-1635-AC0A-A286-9C9EAF00E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24C7E4-FB35-8A35-B833-8788D4675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B3736-6351-154B-B8F9-F33C4DB66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409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910EA-AD80-D7E3-7E6C-6364AD933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17A63A-BDBF-5CED-77AA-8F30A19373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17D29C-F9A4-5AA3-DA50-95DD48E34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B2E9-4256-5C49-8C22-0E75D26C89CD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19F3B-B9A0-E3E5-6EA5-5BC4313C9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292564-A186-7305-2A04-27503DD32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B3736-6351-154B-B8F9-F33C4DB66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018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3BDB17-A8F0-402B-EA68-058C5DF9C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3D2FB0-9B56-DF43-A28C-55334E5868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0E9CEB-64BA-AFE2-AFD4-095B08E51A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5E64FE-6A46-6BA5-5384-78E633E26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B2E9-4256-5C49-8C22-0E75D26C89CD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0D781C-65B7-E7E7-C9C5-523A4B0BC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23DD3D-21E3-C65C-C251-09B7EA20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B3736-6351-154B-B8F9-F33C4DB66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993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5C7BF-BC6C-1F25-0E72-92900A1FC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B8C4F0-A3A9-D7FA-C60C-2D60FD0EB1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D3074E-0394-1325-3077-0C585A7098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494269-D12F-35D5-07BF-562E8D0EB1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E032DD-25ED-1460-0FA6-A8AD777B20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6F514B-E321-37E5-9354-23A869BDC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B2E9-4256-5C49-8C22-0E75D26C89CD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444AA3-262D-83BB-5C7F-C9FCBCB0C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4BC7FD-6275-7A59-6EEF-64E5AA0C8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B3736-6351-154B-B8F9-F33C4DB66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546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B99EC-0111-61CE-64A1-E1BDEB628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50BAE16-5EE0-9A24-7FC0-904497153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B2E9-4256-5C49-8C22-0E75D26C89CD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473200-0016-2769-B2D5-84D3EEA89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0F402A-718C-0AD7-8A90-0CE6B1908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B3736-6351-154B-B8F9-F33C4DB66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597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749DD7-A50F-A31F-2809-A344844C9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B2E9-4256-5C49-8C22-0E75D26C89CD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7E843B-EAE9-E51B-0E30-1E28D2467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00D869-C669-4637-D20D-436B4D50E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B3736-6351-154B-B8F9-F33C4DB66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689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2336C-1501-2EA7-8CA7-BECC657D6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8714BC-97EE-C8A5-255F-C42F7A03EF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386076-2693-BC69-B861-6FCF803C9D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91A395-A503-1A93-04E7-D6E4A1DBA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B2E9-4256-5C49-8C22-0E75D26C89CD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574400-64E5-7770-7719-DED669E67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900F73-F13F-C998-3167-6459283EB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B3736-6351-154B-B8F9-F33C4DB66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9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50C62-A470-6A7F-38B3-76298753A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FB5A09-57D2-5876-B5EC-32A162AAF1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42493A-82AB-0624-72FA-B998C70153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F21D6E-4A75-A11B-97F1-27DA58170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6B2E9-4256-5C49-8C22-0E75D26C89CD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79A72B-4382-FB2A-C2D5-D7230E33E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B0B0F-CB0A-F10C-3B81-B4A3404F0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B3736-6351-154B-B8F9-F33C4DB66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96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220641-874E-8AC1-020C-7C1DD2E0D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FBF161-9853-219B-CD4C-0F84BDAD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E2DD0C-85E5-FD59-1D57-B24B2451C5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A6B2E9-4256-5C49-8C22-0E75D26C89CD}" type="datetimeFigureOut">
              <a:rPr lang="en-US" smtClean="0"/>
              <a:t>11/28/24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10AB66-7E4B-C902-0866-56CCF80189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B4EF26-0768-0149-AEAB-12D015495D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6B3736-6351-154B-B8F9-F33C4DB66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28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3AC81-BEF8-0EE6-DE87-B5A3CAC91C00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LAr</a:t>
            </a: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 target (for 2025)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AutoShape 2" descr="moderator-1.pdf">
            <a:extLst>
              <a:ext uri="{FF2B5EF4-FFF2-40B4-BE49-F238E27FC236}">
                <a16:creationId xmlns:a16="http://schemas.microsoft.com/office/drawing/2014/main" id="{03FF0868-A261-E7C4-EC8F-EA5BA1B909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629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AutoShape 2" descr="moderator-1.pdf">
            <a:extLst>
              <a:ext uri="{FF2B5EF4-FFF2-40B4-BE49-F238E27FC236}">
                <a16:creationId xmlns:a16="http://schemas.microsoft.com/office/drawing/2014/main" id="{03FF0868-A261-E7C4-EC8F-EA5BA1B909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CEAE69-5831-A2BF-33D4-A2C68AB179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951" y="1175657"/>
            <a:ext cx="9913072" cy="5576103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62200AF-4674-D25A-1928-D8BB7C604601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LAr</a:t>
            </a: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 target (for 2025)</a:t>
            </a:r>
          </a:p>
        </p:txBody>
      </p:sp>
    </p:spTree>
    <p:extLst>
      <p:ext uri="{BB962C8B-B14F-4D97-AF65-F5344CB8AC3E}">
        <p14:creationId xmlns:p14="http://schemas.microsoft.com/office/powerpoint/2010/main" val="2014607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7BB986-29EB-7AAA-43FF-52A5A7D06C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0541" y="5909313"/>
            <a:ext cx="856259" cy="842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73120AC-E83B-A8E1-1569-19A1A3CA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9023" y="5815577"/>
            <a:ext cx="1449696" cy="1012707"/>
          </a:xfrm>
          <a:prstGeom prst="rect">
            <a:avLst/>
          </a:prstGeom>
        </p:spPr>
      </p:pic>
      <p:sp>
        <p:nvSpPr>
          <p:cNvPr id="3" name="AutoShape 2" descr="moderator-1.pdf">
            <a:extLst>
              <a:ext uri="{FF2B5EF4-FFF2-40B4-BE49-F238E27FC236}">
                <a16:creationId xmlns:a16="http://schemas.microsoft.com/office/drawing/2014/main" id="{03FF0868-A261-E7C4-EC8F-EA5BA1B909E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29A3D2-E5AA-7DE1-46CE-F0B474C760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8799" y="1333444"/>
            <a:ext cx="9349719" cy="525921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D76839B-AB0F-CA42-443A-1FAA2BEC8C65}"/>
              </a:ext>
            </a:extLst>
          </p:cNvPr>
          <p:cNvSpPr txBox="1">
            <a:spLocks/>
          </p:cNvSpPr>
          <p:nvPr/>
        </p:nvSpPr>
        <p:spPr bwMode="auto">
          <a:xfrm>
            <a:off x="0" y="788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LAr</a:t>
            </a: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Calibri Light" panose="020F0302020204030204"/>
                <a:ea typeface="+mj-ea"/>
                <a:cs typeface="+mj-cs"/>
              </a:rPr>
              <a:t> target (for 2025)</a:t>
            </a:r>
          </a:p>
        </p:txBody>
      </p:sp>
    </p:spTree>
    <p:extLst>
      <p:ext uri="{BB962C8B-B14F-4D97-AF65-F5344CB8AC3E}">
        <p14:creationId xmlns:p14="http://schemas.microsoft.com/office/powerpoint/2010/main" val="3604903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</Words>
  <Application>Microsoft Macintosh PowerPoint</Application>
  <PresentationFormat>Widescreen</PresentationFormat>
  <Paragraphs>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Alberto Mengoni</dc:creator>
  <cp:lastModifiedBy>Alberto Mengoni</cp:lastModifiedBy>
  <cp:revision>1</cp:revision>
  <dcterms:created xsi:type="dcterms:W3CDTF">2024-11-28T13:35:46Z</dcterms:created>
  <dcterms:modified xsi:type="dcterms:W3CDTF">2024-11-28T13:36:58Z</dcterms:modified>
</cp:coreProperties>
</file>