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2.xml.rels" ContentType="application/vnd.openxmlformats-package.relationships+xml"/>
  <Override PartName="/ppt/slideMasters/_rels/slideMaster48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47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46.xml.rels" ContentType="application/vnd.openxmlformats-package.relationships+xml"/>
  <Override PartName="/ppt/slideMasters/_rels/slideMaster45.xml.rels" ContentType="application/vnd.openxmlformats-package.relationships+xml"/>
  <Override PartName="/ppt/slideMasters/_rels/slideMaster27.xml.rels" ContentType="application/vnd.openxmlformats-package.relationships+xml"/>
  <Override PartName="/ppt/slideMasters/_rels/slideMaster13.xml.rels" ContentType="application/vnd.openxmlformats-package.relationships+xml"/>
  <Override PartName="/ppt/slideMasters/_rels/slideMaster26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35.xml.rels" ContentType="application/vnd.openxmlformats-package.relationships+xml"/>
  <Override PartName="/ppt/slideMasters/_rels/slideMaster14.xml.rels" ContentType="application/vnd.openxmlformats-package.relationships+xml"/>
  <Override PartName="/ppt/slideMasters/_rels/slideMaster44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36.xml.rels" ContentType="application/vnd.openxmlformats-package.relationships+xml"/>
  <Override PartName="/ppt/slideMasters/_rels/slideMaster15.xml.rels" ContentType="application/vnd.openxmlformats-package.relationships+xml"/>
  <Override PartName="/ppt/slideMasters/_rels/slideMaster80.xml.rels" ContentType="application/vnd.openxmlformats-package.relationships+xml"/>
  <Override PartName="/ppt/slideMasters/_rels/slideMaster16.xml.rels" ContentType="application/vnd.openxmlformats-package.relationships+xml"/>
  <Override PartName="/ppt/slideMasters/_rels/slideMaster81.xml.rels" ContentType="application/vnd.openxmlformats-package.relationships+xml"/>
  <Override PartName="/ppt/slideMasters/_rels/slideMaster17.xml.rels" ContentType="application/vnd.openxmlformats-package.relationships+xml"/>
  <Override PartName="/ppt/slideMasters/_rels/slideMaster82.xml.rels" ContentType="application/vnd.openxmlformats-package.relationships+xml"/>
  <Override PartName="/ppt/slideMasters/_rels/slideMaster83.xml.rels" ContentType="application/vnd.openxmlformats-package.relationships+xml"/>
  <Override PartName="/ppt/slideMasters/_rels/slideMaster18.xml.rels" ContentType="application/vnd.openxmlformats-package.relationships+xml"/>
  <Override PartName="/ppt/slideMasters/_rels/slideMaster57.xml.rels" ContentType="application/vnd.openxmlformats-package.relationships+xml"/>
  <Override PartName="/ppt/slideMasters/_rels/slideMaster20.xml.rels" ContentType="application/vnd.openxmlformats-package.relationships+xml"/>
  <Override PartName="/ppt/slideMasters/_rels/slideMaster59.xml.rels" ContentType="application/vnd.openxmlformats-package.relationships+xml"/>
  <Override PartName="/ppt/slideMasters/_rels/slideMaster22.xml.rels" ContentType="application/vnd.openxmlformats-package.relationships+xml"/>
  <Override PartName="/ppt/slideMasters/_rels/slideMaster60.xml.rels" ContentType="application/vnd.openxmlformats-package.relationships+xml"/>
  <Override PartName="/ppt/slideMasters/_rels/slideMaster23.xml.rels" ContentType="application/vnd.openxmlformats-package.relationships+xml"/>
  <Override PartName="/ppt/slideMasters/_rels/slideMaster58.xml.rels" ContentType="application/vnd.openxmlformats-package.relationships+xml"/>
  <Override PartName="/ppt/slideMasters/_rels/slideMaster21.xml.rels" ContentType="application/vnd.openxmlformats-package.relationships+xml"/>
  <Override PartName="/ppt/slideMasters/_rels/slideMaster67.xml.rels" ContentType="application/vnd.openxmlformats-package.relationships+xml"/>
  <Override PartName="/ppt/slideMasters/_rels/slideMaster68.xml.rels" ContentType="application/vnd.openxmlformats-package.relationships+xml"/>
  <Override PartName="/ppt/slideMasters/_rels/slideMaster69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73.xml.rels" ContentType="application/vnd.openxmlformats-package.relationships+xml"/>
  <Override PartName="/ppt/slideMasters/_rels/slideMaster37.xml.rels" ContentType="application/vnd.openxmlformats-package.relationships+xml"/>
  <Override PartName="/ppt/slideMasters/_rels/slideMaster56.xml.rels" ContentType="application/vnd.openxmlformats-package.relationships+xml"/>
  <Override PartName="/ppt/slideMasters/_rels/slideMaster55.xml.rels" ContentType="application/vnd.openxmlformats-package.relationships+xml"/>
  <Override PartName="/ppt/slideMasters/_rels/slideMaster43.xml.rels" ContentType="application/vnd.openxmlformats-package.relationships+xml"/>
  <Override PartName="/ppt/slideMasters/_rels/slideMaster54.xml.rels" ContentType="application/vnd.openxmlformats-package.relationships+xml"/>
  <Override PartName="/ppt/slideMasters/_rels/slideMaster42.xml.rels" ContentType="application/vnd.openxmlformats-package.relationships+xml"/>
  <Override PartName="/ppt/slideMasters/_rels/slideMaster79.xml.rels" ContentType="application/vnd.openxmlformats-package.relationships+xml"/>
  <Override PartName="/ppt/slideMasters/_rels/slideMaster32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40.xml.rels" ContentType="application/vnd.openxmlformats-package.relationships+xml"/>
  <Override PartName="/ppt/slideMasters/_rels/slideMaster77.xml.rels" ContentType="application/vnd.openxmlformats-package.relationships+xml"/>
  <Override PartName="/ppt/slideMasters/_rels/slideMaster53.xml.rels" ContentType="application/vnd.openxmlformats-package.relationships+xml"/>
  <Override PartName="/ppt/slideMasters/_rels/slideMaster31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76.xml.rels" ContentType="application/vnd.openxmlformats-package.relationships+xml"/>
  <Override PartName="/ppt/slideMasters/_rels/slideMaster52.xml.rels" ContentType="application/vnd.openxmlformats-package.relationships+xml"/>
  <Override PartName="/ppt/slideMasters/_rels/slideMaster49.xml.rels" ContentType="application/vnd.openxmlformats-package.relationships+xml"/>
  <Override PartName="/ppt/slideMasters/_rels/slideMaster30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75.xml.rels" ContentType="application/vnd.openxmlformats-package.relationships+xml"/>
  <Override PartName="/ppt/slideMasters/_rels/slideMaster5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74.xml.rels" ContentType="application/vnd.openxmlformats-package.relationships+xml"/>
  <Override PartName="/ppt/slideMasters/_rels/slideMaster50.xml.rels" ContentType="application/vnd.openxmlformats-package.relationships+xml"/>
  <Override PartName="/ppt/slideMasters/_rels/slideMaster41.xml.rels" ContentType="application/vnd.openxmlformats-package.relationships+xml"/>
  <Override PartName="/ppt/slideMasters/_rels/slideMaster78.xml.rels" ContentType="application/vnd.openxmlformats-package.relationships+xml"/>
  <Override PartName="/ppt/slideMasters/_rels/slideMaster39.xml.rels" ContentType="application/vnd.openxmlformats-package.relationships+xml"/>
  <Override PartName="/ppt/slideMasters/_rels/slideMaster38.xml.rels" ContentType="application/vnd.openxmlformats-package.relationships+xml"/>
  <Override PartName="/ppt/slideMasters/_rels/slideMaster24.xml.rels" ContentType="application/vnd.openxmlformats-package.relationships+xml"/>
  <Override PartName="/ppt/slideMasters/_rels/slideMaster61.xml.rels" ContentType="application/vnd.openxmlformats-package.relationships+xml"/>
  <Override PartName="/ppt/slideMasters/_rels/slideMaster84.xml.rels" ContentType="application/vnd.openxmlformats-package.relationships+xml"/>
  <Override PartName="/ppt/slideMasters/_rels/slideMaster19.xml.rels" ContentType="application/vnd.openxmlformats-package.relationships+xml"/>
  <Override PartName="/ppt/slideMasters/_rels/slideMaster25.xml.rels" ContentType="application/vnd.openxmlformats-package.relationships+xml"/>
  <Override PartName="/ppt/slideMasters/_rels/slideMaster62.xml.rels" ContentType="application/vnd.openxmlformats-package.relationships+xml"/>
  <Override PartName="/ppt/slideMasters/_rels/slideMaster63.xml.rels" ContentType="application/vnd.openxmlformats-package.relationships+xml"/>
  <Override PartName="/ppt/slideMasters/_rels/slideMaster64.xml.rels" ContentType="application/vnd.openxmlformats-package.relationships+xml"/>
  <Override PartName="/ppt/slideMasters/_rels/slideMaster65.xml.rels" ContentType="application/vnd.openxmlformats-package.relationships+xml"/>
  <Override PartName="/ppt/slideMasters/_rels/slideMaster66.xml.rels" ContentType="application/vnd.openxmlformats-package.relationships+xml"/>
  <Override PartName="/ppt/slideMasters/_rels/slideMaster86.xml.rels" ContentType="application/vnd.openxmlformats-package.relationships+xml"/>
  <Override PartName="/ppt/slideMasters/_rels/slideMaster85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34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33.xml.rels" ContentType="application/vnd.openxmlformats-package.relationships+xml"/>
  <Override PartName="/ppt/slideMasters/_rels/slideMaster72.xml.rels" ContentType="application/vnd.openxmlformats-package.relationships+xml"/>
  <Override PartName="/ppt/slideMasters/_rels/slideMaster70.xml.rels" ContentType="application/vnd.openxmlformats-package.relationships+xml"/>
  <Override PartName="/ppt/slideMasters/_rels/slideMaster28.xml.rels" ContentType="application/vnd.openxmlformats-package.relationships+xml"/>
  <Override PartName="/ppt/slideMasters/_rels/slideMaster71.xml.rels" ContentType="application/vnd.openxmlformats-package.relationships+xml"/>
  <Override PartName="/ppt/slideMasters/_rels/slideMaster29.xml.rels" ContentType="application/vnd.openxmlformats-package.relationships+xml"/>
  <Override PartName="/ppt/slideMasters/slideMaster56.xml" ContentType="application/vnd.openxmlformats-officedocument.presentationml.slideMaster+xml"/>
  <Override PartName="/ppt/slideMasters/slideMaster55.xml" ContentType="application/vnd.openxmlformats-officedocument.presentationml.slideMaster+xml"/>
  <Override PartName="/ppt/slideMasters/slideMaster54.xml" ContentType="application/vnd.openxmlformats-officedocument.presentationml.slideMaster+xml"/>
  <Override PartName="/ppt/slideMasters/slideMaster53.xml" ContentType="application/vnd.openxmlformats-officedocument.presentationml.slideMaster+xml"/>
  <Override PartName="/ppt/slideMasters/slideMaster52.xml" ContentType="application/vnd.openxmlformats-officedocument.presentationml.slideMaster+xml"/>
  <Override PartName="/ppt/slideMasters/slideMaster51.xml" ContentType="application/vnd.openxmlformats-officedocument.presentationml.slideMaster+xml"/>
  <Override PartName="/ppt/slideMasters/slideMaster50.xml" ContentType="application/vnd.openxmlformats-officedocument.presentationml.slideMaster+xml"/>
  <Override PartName="/ppt/slideMasters/slideMaster43.xml" ContentType="application/vnd.openxmlformats-officedocument.presentationml.slideMaster+xml"/>
  <Override PartName="/ppt/slideMasters/slideMaster42.xml" ContentType="application/vnd.openxmlformats-officedocument.presentationml.slideMaster+xml"/>
  <Override PartName="/ppt/slideMasters/slideMaster41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49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58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59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60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61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62.xml" ContentType="application/vnd.openxmlformats-officedocument.presentationml.slideMaster+xml"/>
  <Override PartName="/ppt/slideMasters/slideMaster63.xml" ContentType="application/vnd.openxmlformats-officedocument.presentationml.slideMaster+xml"/>
  <Override PartName="/ppt/slideMasters/slideMaster64.xml" ContentType="application/vnd.openxmlformats-officedocument.presentationml.slideMaster+xml"/>
  <Override PartName="/ppt/slideMasters/slideMaster65.xml" ContentType="application/vnd.openxmlformats-officedocument.presentationml.slideMaster+xml"/>
  <Override PartName="/ppt/slideMasters/slideMaster66.xml" ContentType="application/vnd.openxmlformats-officedocument.presentationml.slideMaster+xml"/>
  <Override PartName="/ppt/slideMasters/slideMaster67.xml" ContentType="application/vnd.openxmlformats-officedocument.presentationml.slideMaster+xml"/>
  <Override PartName="/ppt/slideMasters/slideMaster86.xml" ContentType="application/vnd.openxmlformats-officedocument.presentationml.slideMaster+xml"/>
  <Override PartName="/ppt/slideMasters/slideMaster74.xml" ContentType="application/vnd.openxmlformats-officedocument.presentationml.slideMaster+xml"/>
  <Override PartName="/ppt/slideMasters/slideMaster85.xml" ContentType="application/vnd.openxmlformats-officedocument.presentationml.slideMaster+xml"/>
  <Override PartName="/ppt/slideMasters/slideMaster73.xml" ContentType="application/vnd.openxmlformats-officedocument.presentationml.slideMaster+xml"/>
  <Override PartName="/ppt/slideMasters/slideMaster79.xml" ContentType="application/vnd.openxmlformats-officedocument.presentationml.slideMaster+xml"/>
  <Override PartName="/ppt/slideMasters/slideMaster78.xml" ContentType="application/vnd.openxmlformats-officedocument.presentationml.slideMaster+xml"/>
  <Override PartName="/ppt/slideMasters/slideMaster77.xml" ContentType="application/vnd.openxmlformats-officedocument.presentationml.slideMaster+xml"/>
  <Override PartName="/ppt/slideMasters/slideMaster76.xml" ContentType="application/vnd.openxmlformats-officedocument.presentationml.slideMaster+xml"/>
  <Override PartName="/ppt/slideMasters/slideMaster75.xml" ContentType="application/vnd.openxmlformats-officedocument.presentationml.slideMaster+xml"/>
  <Override PartName="/ppt/slideMasters/slideMaster72.xml" ContentType="application/vnd.openxmlformats-officedocument.presentationml.slideMaster+xml"/>
  <Override PartName="/ppt/slideMasters/slideMaster68.xml" ContentType="application/vnd.openxmlformats-officedocument.presentationml.slideMaster+xml"/>
  <Override PartName="/ppt/slideMasters/slideMaster70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71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69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84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5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83.xml" ContentType="application/vnd.openxmlformats-officedocument.presentationml.slideMaster+xml"/>
  <Override PartName="/ppt/slideMasters/slideMaster82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81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80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44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45.xml" ContentType="application/vnd.openxmlformats-officedocument.presentationml.slideMaster+xml"/>
  <Override PartName="/ppt/slideMasters/slideMaster46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47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8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12.xml" ContentType="application/vnd.openxmlformats-officedocument.presentationml.slideMaster+xml"/>
  <Override PartName="/ppt/presProps.xml" ContentType="application/vnd.openxmlformats-officedocument.presentationml.presProps+xml"/>
  <Override PartName="/ppt/theme/theme56.xml" ContentType="application/vnd.openxmlformats-officedocument.theme+xml"/>
  <Override PartName="/ppt/theme/theme55.xml" ContentType="application/vnd.openxmlformats-officedocument.theme+xml"/>
  <Override PartName="/ppt/theme/theme54.xml" ContentType="application/vnd.openxmlformats-officedocument.theme+xml"/>
  <Override PartName="/ppt/theme/theme53.xml" ContentType="application/vnd.openxmlformats-officedocument.theme+xml"/>
  <Override PartName="/ppt/theme/theme52.xml" ContentType="application/vnd.openxmlformats-officedocument.theme+xml"/>
  <Override PartName="/ppt/theme/theme51.xml" ContentType="application/vnd.openxmlformats-officedocument.theme+xml"/>
  <Override PartName="/ppt/theme/theme50.xml" ContentType="application/vnd.openxmlformats-officedocument.theme+xml"/>
  <Override PartName="/ppt/theme/theme46.xml" ContentType="application/vnd.openxmlformats-officedocument.theme+xml"/>
  <Override PartName="/ppt/theme/theme45.xml" ContentType="application/vnd.openxmlformats-officedocument.theme+xml"/>
  <Override PartName="/ppt/theme/theme44.xml" ContentType="application/vnd.openxmlformats-officedocument.theme+xml"/>
  <Override PartName="/ppt/theme/theme43.xml" ContentType="application/vnd.openxmlformats-officedocument.theme+xml"/>
  <Override PartName="/ppt/theme/theme42.xml" ContentType="application/vnd.openxmlformats-officedocument.theme+xml"/>
  <Override PartName="/ppt/theme/theme41.xml" ContentType="application/vnd.openxmlformats-officedocument.theme+xml"/>
  <Override PartName="/ppt/theme/theme40.xml" ContentType="application/vnd.openxmlformats-officedocument.theme+xml"/>
  <Override PartName="/ppt/theme/theme39.xml" ContentType="application/vnd.openxmlformats-officedocument.theme+xml"/>
  <Override PartName="/ppt/theme/theme38.xml" ContentType="application/vnd.openxmlformats-officedocument.theme+xml"/>
  <Override PartName="/ppt/theme/theme37.xml" ContentType="application/vnd.openxmlformats-officedocument.theme+xml"/>
  <Override PartName="/ppt/theme/theme47.xml" ContentType="application/vnd.openxmlformats-officedocument.theme+xml"/>
  <Override PartName="/ppt/theme/theme10.xml" ContentType="application/vnd.openxmlformats-officedocument.theme+xml"/>
  <Override PartName="/ppt/theme/theme36.xml" ContentType="application/vnd.openxmlformats-officedocument.theme+xml"/>
  <Override PartName="/ppt/theme/theme9.xml" ContentType="application/vnd.openxmlformats-officedocument.theme+xml"/>
  <Override PartName="/ppt/theme/theme35.xml" ContentType="application/vnd.openxmlformats-officedocument.theme+xml"/>
  <Override PartName="/ppt/theme/theme8.xml" ContentType="application/vnd.openxmlformats-officedocument.theme+xml"/>
  <Override PartName="/ppt/theme/theme34.xml" ContentType="application/vnd.openxmlformats-officedocument.theme+xml"/>
  <Override PartName="/ppt/theme/theme7.xml" ContentType="application/vnd.openxmlformats-officedocument.theme+xml"/>
  <Override PartName="/ppt/theme/theme33.xml" ContentType="application/vnd.openxmlformats-officedocument.theme+xml"/>
  <Override PartName="/ppt/theme/theme6.xml" ContentType="application/vnd.openxmlformats-officedocument.theme+xml"/>
  <Override PartName="/ppt/theme/theme32.xml" ContentType="application/vnd.openxmlformats-officedocument.theme+xml"/>
  <Override PartName="/ppt/theme/theme21.xml" ContentType="application/vnd.openxmlformats-officedocument.theme+xml"/>
  <Override PartName="/ppt/theme/theme58.xml" ContentType="application/vnd.openxmlformats-officedocument.theme+xml"/>
  <Override PartName="/ppt/theme/theme22.xml" ContentType="application/vnd.openxmlformats-officedocument.theme+xml"/>
  <Override PartName="/ppt/theme/theme59.xml" ContentType="application/vnd.openxmlformats-officedocument.theme+xml"/>
  <Override PartName="/ppt/theme/theme23.xml" ContentType="application/vnd.openxmlformats-officedocument.theme+xml"/>
  <Override PartName="/ppt/theme/theme60.xml" ContentType="application/vnd.openxmlformats-officedocument.theme+xml"/>
  <Override PartName="/ppt/theme/theme24.xml" ContentType="application/vnd.openxmlformats-officedocument.theme+xml"/>
  <Override PartName="/ppt/theme/theme61.xml" ContentType="application/vnd.openxmlformats-officedocument.theme+xml"/>
  <Override PartName="/ppt/theme/theme25.xml" ContentType="application/vnd.openxmlformats-officedocument.theme+xml"/>
  <Override PartName="/ppt/theme/theme62.xml" ContentType="application/vnd.openxmlformats-officedocument.theme+xml"/>
  <Override PartName="/ppt/theme/theme63.xml" ContentType="application/vnd.openxmlformats-officedocument.theme+xml"/>
  <Override PartName="/ppt/theme/theme64.xml" ContentType="application/vnd.openxmlformats-officedocument.theme+xml"/>
  <Override PartName="/ppt/theme/theme65.xml" ContentType="application/vnd.openxmlformats-officedocument.theme+xml"/>
  <Override PartName="/ppt/theme/theme66.xml" ContentType="application/vnd.openxmlformats-officedocument.theme+xml"/>
  <Override PartName="/ppt/theme/theme67.xml" ContentType="application/vnd.openxmlformats-officedocument.theme+xml"/>
  <Override PartName="/ppt/theme/theme30.xml" ContentType="application/vnd.openxmlformats-officedocument.theme+xml"/>
  <Override PartName="/ppt/theme/theme87.xml" ContentType="application/vnd.openxmlformats-officedocument.theme+xml"/>
  <Override PartName="/ppt/theme/theme75.xml" ContentType="application/vnd.openxmlformats-officedocument.theme+xml"/>
  <Override PartName="/ppt/theme/theme86.xml" ContentType="application/vnd.openxmlformats-officedocument.theme+xml"/>
  <Override PartName="/ppt/theme/theme74.xml" ContentType="application/vnd.openxmlformats-officedocument.theme+xml"/>
  <Override PartName="/ppt/theme/theme85.xml" ContentType="application/vnd.openxmlformats-officedocument.theme+xml"/>
  <Override PartName="/ppt/theme/theme73.xml" ContentType="application/vnd.openxmlformats-officedocument.theme+xml"/>
  <Override PartName="/ppt/theme/theme79.xml" ContentType="application/vnd.openxmlformats-officedocument.theme+xml"/>
  <Override PartName="/ppt/theme/theme78.xml" ContentType="application/vnd.openxmlformats-officedocument.theme+xml"/>
  <Override PartName="/ppt/theme/theme77.xml" ContentType="application/vnd.openxmlformats-officedocument.theme+xml"/>
  <Override PartName="/ppt/theme/theme76.xml" ContentType="application/vnd.openxmlformats-officedocument.theme+xml"/>
  <Override PartName="/ppt/theme/theme72.xml" ContentType="application/vnd.openxmlformats-officedocument.theme+xml"/>
  <Override PartName="/ppt/theme/theme69.xml" ContentType="application/vnd.openxmlformats-officedocument.theme+xml"/>
  <Override PartName="/ppt/theme/theme5.xml" ContentType="application/vnd.openxmlformats-officedocument.theme+xml"/>
  <Override PartName="/ppt/theme/theme71.xml" ContentType="application/vnd.openxmlformats-officedocument.theme+xml"/>
  <Override PartName="/ppt/theme/theme68.xml" ContentType="application/vnd.openxmlformats-officedocument.theme+xml"/>
  <Override PartName="/ppt/theme/theme29.xml" ContentType="application/vnd.openxmlformats-officedocument.theme+xml"/>
  <Override PartName="/ppt/theme/theme4.xml" ContentType="application/vnd.openxmlformats-officedocument.theme+xml"/>
  <Override PartName="/ppt/theme/theme31.xml" ContentType="application/vnd.openxmlformats-officedocument.theme+xml"/>
  <Override PartName="/ppt/theme/theme70.xml" ContentType="application/vnd.openxmlformats-officedocument.theme+xml"/>
  <Override PartName="/ppt/theme/theme3.xml" ContentType="application/vnd.openxmlformats-officedocument.theme+xml"/>
  <Override PartName="/ppt/theme/theme28.xml" ContentType="application/vnd.openxmlformats-officedocument.theme+xml"/>
  <Override PartName="/ppt/theme/theme19.xml" ContentType="application/vnd.openxmlformats-officedocument.theme+xml"/>
  <Override PartName="/ppt/theme/theme84.xml" ContentType="application/vnd.openxmlformats-officedocument.theme+xml"/>
  <Override PartName="/ppt/theme/theme20.xml" ContentType="application/vnd.openxmlformats-officedocument.theme+xml"/>
  <Override PartName="/ppt/theme/theme57.xml" ContentType="application/vnd.openxmlformats-officedocument.theme+xml"/>
  <Override PartName="/ppt/theme/theme18.xml" ContentType="application/vnd.openxmlformats-officedocument.theme+xml"/>
  <Override PartName="/ppt/theme/theme83.xml" ContentType="application/vnd.openxmlformats-officedocument.theme+xml"/>
  <Override PartName="/ppt/theme/theme82.xml" ContentType="application/vnd.openxmlformats-officedocument.theme+xml"/>
  <Override PartName="/ppt/theme/theme17.xml" ContentType="application/vnd.openxmlformats-officedocument.theme+xml"/>
  <Override PartName="/ppt/theme/theme81.xml" ContentType="application/vnd.openxmlformats-officedocument.theme+xml"/>
  <Override PartName="/ppt/theme/theme16.xml" ContentType="application/vnd.openxmlformats-officedocument.theme+xml"/>
  <Override PartName="/ppt/theme/theme80.xml" ContentType="application/vnd.openxmlformats-officedocument.theme+xml"/>
  <Override PartName="/ppt/theme/theme15.xml" ContentType="application/vnd.openxmlformats-officedocument.theme+xml"/>
  <Override PartName="/ppt/theme/theme14.xml" ContentType="application/vnd.openxmlformats-officedocument.theme+xml"/>
  <Override PartName="/ppt/theme/theme1.xml" ContentType="application/vnd.openxmlformats-officedocument.theme+xml"/>
  <Override PartName="/ppt/theme/theme26.xml" ContentType="application/vnd.openxmlformats-officedocument.theme+xml"/>
  <Override PartName="/ppt/theme/theme11.xml" ContentType="application/vnd.openxmlformats-officedocument.theme+xml"/>
  <Override PartName="/ppt/theme/theme48.xml" ContentType="application/vnd.openxmlformats-officedocument.theme+xml"/>
  <Override PartName="/ppt/theme/theme2.xml" ContentType="application/vnd.openxmlformats-officedocument.theme+xml"/>
  <Override PartName="/ppt/theme/theme27.xml" ContentType="application/vnd.openxmlformats-officedocument.theme+xml"/>
  <Override PartName="/ppt/theme/theme12.xml" ContentType="application/vnd.openxmlformats-officedocument.theme+xml"/>
  <Override PartName="/ppt/theme/theme49.xml" ContentType="application/vnd.openxmlformats-officedocument.theme+xml"/>
  <Override PartName="/ppt/theme/theme13.xml" ContentType="application/vnd.openxmlformats-officedocument.theme+xml"/>
  <Override PartName="/ppt/_rels/presentation.xml.rels" ContentType="application/vnd.openxmlformats-package.relationships+xml"/>
  <Override PartName="/ppt/media/image13.jpeg" ContentType="image/jpeg"/>
  <Override PartName="/ppt/media/image9.png" ContentType="image/png"/>
  <Override PartName="/ppt/media/image7.jpeg" ContentType="image/jpeg"/>
  <Override PartName="/ppt/media/image18.png" ContentType="image/png"/>
  <Override PartName="/ppt/media/image8.png" ContentType="image/png"/>
  <Override PartName="/ppt/media/image17.png" ContentType="image/png"/>
  <Override PartName="/ppt/media/image19.png" ContentType="image/png"/>
  <Override PartName="/ppt/media/image16.png" ContentType="image/png"/>
  <Override PartName="/ppt/media/image14.png" ContentType="image/png"/>
  <Override PartName="/ppt/media/image1.jpeg" ContentType="image/jpeg"/>
  <Override PartName="/ppt/media/image10.png" ContentType="image/png"/>
  <Override PartName="/ppt/media/image3.jpeg" ContentType="image/jpeg"/>
  <Override PartName="/ppt/media/image6.png" ContentType="image/png"/>
  <Override PartName="/ppt/media/image15.png" ContentType="image/png"/>
  <Override PartName="/ppt/media/image5.jpeg" ContentType="image/jpeg"/>
  <Override PartName="/ppt/media/image4.jpeg" ContentType="image/jpeg"/>
  <Override PartName="/ppt/media/image2.png" ContentType="image/png"/>
  <Override PartName="/ppt/media/image11.png" ContentType="image/png"/>
  <Override PartName="/ppt/media/image12.jpeg" ContentType="image/jpeg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_rels/slideLayout27.xml.rels" ContentType="application/vnd.openxmlformats-package.relationships+xml"/>
  <Override PartName="/ppt/slideLayouts/_rels/slideLayout9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90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9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93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88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8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8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94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86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85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72.xml.rels" ContentType="application/vnd.openxmlformats-package.relationships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_rels/notesSlide9.xml.rels" ContentType="application/vnd.openxmlformats-package.relationships+xml"/>
  <Override PartName="/ppt/notesSlides/_rels/notesSlide8.xml.rels" ContentType="application/vnd.openxmlformats-package.relationships+xml"/>
  <Override PartName="/ppt/notesSlides/_rels/notesSlide7.xml.rels" ContentType="application/vnd.openxmlformats-package.relationships+xml"/>
  <Override PartName="/ppt/notesSlides/_rels/notesSlide6.xml.rels" ContentType="application/vnd.openxmlformats-package.relationships+xml"/>
  <Override PartName="/ppt/notesSlides/_rels/notesSlide5.xml.rels" ContentType="application/vnd.openxmlformats-package.relationships+xml"/>
  <Override PartName="/ppt/notesSlides/_rels/notesSlide4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notesSlide9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  <p:sldMasterId id="2147483670" r:id="rId13"/>
    <p:sldMasterId id="2147483672" r:id="rId14"/>
    <p:sldMasterId id="2147483674" r:id="rId15"/>
    <p:sldMasterId id="2147483676" r:id="rId16"/>
    <p:sldMasterId id="2147483678" r:id="rId17"/>
    <p:sldMasterId id="2147483680" r:id="rId18"/>
    <p:sldMasterId id="2147483682" r:id="rId19"/>
    <p:sldMasterId id="2147483684" r:id="rId20"/>
    <p:sldMasterId id="2147483694" r:id="rId21"/>
    <p:sldMasterId id="2147483696" r:id="rId22"/>
    <p:sldMasterId id="2147483698" r:id="rId23"/>
    <p:sldMasterId id="2147483700" r:id="rId24"/>
    <p:sldMasterId id="2147483702" r:id="rId25"/>
    <p:sldMasterId id="2147483704" r:id="rId26"/>
    <p:sldMasterId id="2147483706" r:id="rId27"/>
    <p:sldMasterId id="2147483708" r:id="rId28"/>
    <p:sldMasterId id="2147483710" r:id="rId29"/>
    <p:sldMasterId id="2147483712" r:id="rId30"/>
    <p:sldMasterId id="2147483714" r:id="rId31"/>
    <p:sldMasterId id="2147483716" r:id="rId32"/>
    <p:sldMasterId id="2147483718" r:id="rId33"/>
    <p:sldMasterId id="2147483720" r:id="rId34"/>
    <p:sldMasterId id="2147483722" r:id="rId35"/>
    <p:sldMasterId id="2147483724" r:id="rId36"/>
    <p:sldMasterId id="2147483726" r:id="rId37"/>
    <p:sldMasterId id="2147483728" r:id="rId38"/>
    <p:sldMasterId id="2147483730" r:id="rId39"/>
    <p:sldMasterId id="2147483732" r:id="rId40"/>
    <p:sldMasterId id="2147483734" r:id="rId41"/>
    <p:sldMasterId id="2147483736" r:id="rId42"/>
    <p:sldMasterId id="2147483738" r:id="rId43"/>
    <p:sldMasterId id="2147483740" r:id="rId44"/>
    <p:sldMasterId id="2147483742" r:id="rId45"/>
    <p:sldMasterId id="2147483744" r:id="rId46"/>
    <p:sldMasterId id="2147483746" r:id="rId47"/>
    <p:sldMasterId id="2147483748" r:id="rId48"/>
    <p:sldMasterId id="2147483750" r:id="rId49"/>
    <p:sldMasterId id="2147483752" r:id="rId50"/>
    <p:sldMasterId id="2147483754" r:id="rId51"/>
    <p:sldMasterId id="2147483756" r:id="rId52"/>
    <p:sldMasterId id="2147483758" r:id="rId53"/>
    <p:sldMasterId id="2147483760" r:id="rId54"/>
    <p:sldMasterId id="2147483762" r:id="rId55"/>
    <p:sldMasterId id="2147483764" r:id="rId56"/>
    <p:sldMasterId id="2147483766" r:id="rId57"/>
    <p:sldMasterId id="2147483768" r:id="rId58"/>
    <p:sldMasterId id="2147483770" r:id="rId59"/>
    <p:sldMasterId id="2147483772" r:id="rId60"/>
    <p:sldMasterId id="2147483774" r:id="rId61"/>
    <p:sldMasterId id="2147483776" r:id="rId62"/>
    <p:sldMasterId id="2147483778" r:id="rId63"/>
    <p:sldMasterId id="2147483780" r:id="rId64"/>
    <p:sldMasterId id="2147483782" r:id="rId65"/>
    <p:sldMasterId id="2147483784" r:id="rId66"/>
    <p:sldMasterId id="2147483786" r:id="rId67"/>
    <p:sldMasterId id="2147483788" r:id="rId68"/>
    <p:sldMasterId id="2147483790" r:id="rId69"/>
    <p:sldMasterId id="2147483792" r:id="rId70"/>
    <p:sldMasterId id="2147483794" r:id="rId71"/>
    <p:sldMasterId id="2147483796" r:id="rId72"/>
    <p:sldMasterId id="2147483798" r:id="rId73"/>
    <p:sldMasterId id="2147483800" r:id="rId74"/>
    <p:sldMasterId id="2147483802" r:id="rId75"/>
    <p:sldMasterId id="2147483804" r:id="rId76"/>
    <p:sldMasterId id="2147483806" r:id="rId77"/>
    <p:sldMasterId id="2147483808" r:id="rId78"/>
    <p:sldMasterId id="2147483810" r:id="rId79"/>
    <p:sldMasterId id="2147483812" r:id="rId80"/>
    <p:sldMasterId id="2147483814" r:id="rId81"/>
    <p:sldMasterId id="2147483816" r:id="rId82"/>
    <p:sldMasterId id="2147483818" r:id="rId83"/>
    <p:sldMasterId id="2147483820" r:id="rId84"/>
    <p:sldMasterId id="2147483822" r:id="rId85"/>
    <p:sldMasterId id="2147483824" r:id="rId86"/>
    <p:sldMasterId id="2147483826" r:id="rId87"/>
  </p:sldMasterIdLst>
  <p:notesMasterIdLst>
    <p:notesMasterId r:id="rId88"/>
  </p:notesMasterIdLst>
  <p:sldIdLst>
    <p:sldId id="256" r:id="rId89"/>
    <p:sldId id="257" r:id="rId90"/>
    <p:sldId id="258" r:id="rId91"/>
    <p:sldId id="259" r:id="rId92"/>
    <p:sldId id="260" r:id="rId93"/>
    <p:sldId id="261" r:id="rId94"/>
    <p:sldId id="262" r:id="rId95"/>
    <p:sldId id="263" r:id="rId96"/>
    <p:sldId id="264" r:id="rId97"/>
  </p:sldIdLst>
  <p:sldSz cx="9144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Master" Target="slideMasters/slideMaster13.xml"/><Relationship Id="rId15" Type="http://schemas.openxmlformats.org/officeDocument/2006/relationships/slideMaster" Target="slideMasters/slideMaster14.xml"/><Relationship Id="rId16" Type="http://schemas.openxmlformats.org/officeDocument/2006/relationships/slideMaster" Target="slideMasters/slideMaster15.xml"/><Relationship Id="rId17" Type="http://schemas.openxmlformats.org/officeDocument/2006/relationships/slideMaster" Target="slideMasters/slideMaster16.xml"/><Relationship Id="rId18" Type="http://schemas.openxmlformats.org/officeDocument/2006/relationships/slideMaster" Target="slideMasters/slideMaster17.xml"/><Relationship Id="rId19" Type="http://schemas.openxmlformats.org/officeDocument/2006/relationships/slideMaster" Target="slideMasters/slideMaster18.xml"/><Relationship Id="rId20" Type="http://schemas.openxmlformats.org/officeDocument/2006/relationships/slideMaster" Target="slideMasters/slideMaster19.xml"/><Relationship Id="rId21" Type="http://schemas.openxmlformats.org/officeDocument/2006/relationships/slideMaster" Target="slideMasters/slideMaster20.xml"/><Relationship Id="rId22" Type="http://schemas.openxmlformats.org/officeDocument/2006/relationships/slideMaster" Target="slideMasters/slideMaster21.xml"/><Relationship Id="rId23" Type="http://schemas.openxmlformats.org/officeDocument/2006/relationships/slideMaster" Target="slideMasters/slideMaster22.xml"/><Relationship Id="rId24" Type="http://schemas.openxmlformats.org/officeDocument/2006/relationships/slideMaster" Target="slideMasters/slideMaster23.xml"/><Relationship Id="rId25" Type="http://schemas.openxmlformats.org/officeDocument/2006/relationships/slideMaster" Target="slideMasters/slideMaster24.xml"/><Relationship Id="rId26" Type="http://schemas.openxmlformats.org/officeDocument/2006/relationships/slideMaster" Target="slideMasters/slideMaster25.xml"/><Relationship Id="rId27" Type="http://schemas.openxmlformats.org/officeDocument/2006/relationships/slideMaster" Target="slideMasters/slideMaster26.xml"/><Relationship Id="rId28" Type="http://schemas.openxmlformats.org/officeDocument/2006/relationships/slideMaster" Target="slideMasters/slideMaster27.xml"/><Relationship Id="rId29" Type="http://schemas.openxmlformats.org/officeDocument/2006/relationships/slideMaster" Target="slideMasters/slideMaster28.xml"/><Relationship Id="rId30" Type="http://schemas.openxmlformats.org/officeDocument/2006/relationships/slideMaster" Target="slideMasters/slideMaster29.xml"/><Relationship Id="rId31" Type="http://schemas.openxmlformats.org/officeDocument/2006/relationships/slideMaster" Target="slideMasters/slideMaster30.xml"/><Relationship Id="rId32" Type="http://schemas.openxmlformats.org/officeDocument/2006/relationships/slideMaster" Target="slideMasters/slideMaster31.xml"/><Relationship Id="rId33" Type="http://schemas.openxmlformats.org/officeDocument/2006/relationships/slideMaster" Target="slideMasters/slideMaster32.xml"/><Relationship Id="rId34" Type="http://schemas.openxmlformats.org/officeDocument/2006/relationships/slideMaster" Target="slideMasters/slideMaster33.xml"/><Relationship Id="rId35" Type="http://schemas.openxmlformats.org/officeDocument/2006/relationships/slideMaster" Target="slideMasters/slideMaster34.xml"/><Relationship Id="rId36" Type="http://schemas.openxmlformats.org/officeDocument/2006/relationships/slideMaster" Target="slideMasters/slideMaster35.xml"/><Relationship Id="rId37" Type="http://schemas.openxmlformats.org/officeDocument/2006/relationships/slideMaster" Target="slideMasters/slideMaster36.xml"/><Relationship Id="rId38" Type="http://schemas.openxmlformats.org/officeDocument/2006/relationships/slideMaster" Target="slideMasters/slideMaster37.xml"/><Relationship Id="rId39" Type="http://schemas.openxmlformats.org/officeDocument/2006/relationships/slideMaster" Target="slideMasters/slideMaster38.xml"/><Relationship Id="rId40" Type="http://schemas.openxmlformats.org/officeDocument/2006/relationships/slideMaster" Target="slideMasters/slideMaster39.xml"/><Relationship Id="rId41" Type="http://schemas.openxmlformats.org/officeDocument/2006/relationships/slideMaster" Target="slideMasters/slideMaster40.xml"/><Relationship Id="rId42" Type="http://schemas.openxmlformats.org/officeDocument/2006/relationships/slideMaster" Target="slideMasters/slideMaster41.xml"/><Relationship Id="rId43" Type="http://schemas.openxmlformats.org/officeDocument/2006/relationships/slideMaster" Target="slideMasters/slideMaster42.xml"/><Relationship Id="rId44" Type="http://schemas.openxmlformats.org/officeDocument/2006/relationships/slideMaster" Target="slideMasters/slideMaster43.xml"/><Relationship Id="rId45" Type="http://schemas.openxmlformats.org/officeDocument/2006/relationships/slideMaster" Target="slideMasters/slideMaster44.xml"/><Relationship Id="rId46" Type="http://schemas.openxmlformats.org/officeDocument/2006/relationships/slideMaster" Target="slideMasters/slideMaster45.xml"/><Relationship Id="rId47" Type="http://schemas.openxmlformats.org/officeDocument/2006/relationships/slideMaster" Target="slideMasters/slideMaster46.xml"/><Relationship Id="rId48" Type="http://schemas.openxmlformats.org/officeDocument/2006/relationships/slideMaster" Target="slideMasters/slideMaster47.xml"/><Relationship Id="rId49" Type="http://schemas.openxmlformats.org/officeDocument/2006/relationships/slideMaster" Target="slideMasters/slideMaster48.xml"/><Relationship Id="rId50" Type="http://schemas.openxmlformats.org/officeDocument/2006/relationships/slideMaster" Target="slideMasters/slideMaster49.xml"/><Relationship Id="rId51" Type="http://schemas.openxmlformats.org/officeDocument/2006/relationships/slideMaster" Target="slideMasters/slideMaster50.xml"/><Relationship Id="rId52" Type="http://schemas.openxmlformats.org/officeDocument/2006/relationships/slideMaster" Target="slideMasters/slideMaster51.xml"/><Relationship Id="rId53" Type="http://schemas.openxmlformats.org/officeDocument/2006/relationships/slideMaster" Target="slideMasters/slideMaster52.xml"/><Relationship Id="rId54" Type="http://schemas.openxmlformats.org/officeDocument/2006/relationships/slideMaster" Target="slideMasters/slideMaster53.xml"/><Relationship Id="rId55" Type="http://schemas.openxmlformats.org/officeDocument/2006/relationships/slideMaster" Target="slideMasters/slideMaster54.xml"/><Relationship Id="rId56" Type="http://schemas.openxmlformats.org/officeDocument/2006/relationships/slideMaster" Target="slideMasters/slideMaster55.xml"/><Relationship Id="rId57" Type="http://schemas.openxmlformats.org/officeDocument/2006/relationships/slideMaster" Target="slideMasters/slideMaster56.xml"/><Relationship Id="rId58" Type="http://schemas.openxmlformats.org/officeDocument/2006/relationships/slideMaster" Target="slideMasters/slideMaster57.xml"/><Relationship Id="rId59" Type="http://schemas.openxmlformats.org/officeDocument/2006/relationships/slideMaster" Target="slideMasters/slideMaster58.xml"/><Relationship Id="rId60" Type="http://schemas.openxmlformats.org/officeDocument/2006/relationships/slideMaster" Target="slideMasters/slideMaster59.xml"/><Relationship Id="rId61" Type="http://schemas.openxmlformats.org/officeDocument/2006/relationships/slideMaster" Target="slideMasters/slideMaster60.xml"/><Relationship Id="rId62" Type="http://schemas.openxmlformats.org/officeDocument/2006/relationships/slideMaster" Target="slideMasters/slideMaster61.xml"/><Relationship Id="rId63" Type="http://schemas.openxmlformats.org/officeDocument/2006/relationships/slideMaster" Target="slideMasters/slideMaster62.xml"/><Relationship Id="rId64" Type="http://schemas.openxmlformats.org/officeDocument/2006/relationships/slideMaster" Target="slideMasters/slideMaster63.xml"/><Relationship Id="rId65" Type="http://schemas.openxmlformats.org/officeDocument/2006/relationships/slideMaster" Target="slideMasters/slideMaster64.xml"/><Relationship Id="rId66" Type="http://schemas.openxmlformats.org/officeDocument/2006/relationships/slideMaster" Target="slideMasters/slideMaster65.xml"/><Relationship Id="rId67" Type="http://schemas.openxmlformats.org/officeDocument/2006/relationships/slideMaster" Target="slideMasters/slideMaster66.xml"/><Relationship Id="rId68" Type="http://schemas.openxmlformats.org/officeDocument/2006/relationships/slideMaster" Target="slideMasters/slideMaster67.xml"/><Relationship Id="rId69" Type="http://schemas.openxmlformats.org/officeDocument/2006/relationships/slideMaster" Target="slideMasters/slideMaster68.xml"/><Relationship Id="rId70" Type="http://schemas.openxmlformats.org/officeDocument/2006/relationships/slideMaster" Target="slideMasters/slideMaster69.xml"/><Relationship Id="rId71" Type="http://schemas.openxmlformats.org/officeDocument/2006/relationships/slideMaster" Target="slideMasters/slideMaster70.xml"/><Relationship Id="rId72" Type="http://schemas.openxmlformats.org/officeDocument/2006/relationships/slideMaster" Target="slideMasters/slideMaster71.xml"/><Relationship Id="rId73" Type="http://schemas.openxmlformats.org/officeDocument/2006/relationships/slideMaster" Target="slideMasters/slideMaster72.xml"/><Relationship Id="rId74" Type="http://schemas.openxmlformats.org/officeDocument/2006/relationships/slideMaster" Target="slideMasters/slideMaster73.xml"/><Relationship Id="rId75" Type="http://schemas.openxmlformats.org/officeDocument/2006/relationships/slideMaster" Target="slideMasters/slideMaster74.xml"/><Relationship Id="rId76" Type="http://schemas.openxmlformats.org/officeDocument/2006/relationships/slideMaster" Target="slideMasters/slideMaster75.xml"/><Relationship Id="rId77" Type="http://schemas.openxmlformats.org/officeDocument/2006/relationships/slideMaster" Target="slideMasters/slideMaster76.xml"/><Relationship Id="rId78" Type="http://schemas.openxmlformats.org/officeDocument/2006/relationships/slideMaster" Target="slideMasters/slideMaster77.xml"/><Relationship Id="rId79" Type="http://schemas.openxmlformats.org/officeDocument/2006/relationships/slideMaster" Target="slideMasters/slideMaster78.xml"/><Relationship Id="rId80" Type="http://schemas.openxmlformats.org/officeDocument/2006/relationships/slideMaster" Target="slideMasters/slideMaster79.xml"/><Relationship Id="rId81" Type="http://schemas.openxmlformats.org/officeDocument/2006/relationships/slideMaster" Target="slideMasters/slideMaster80.xml"/><Relationship Id="rId82" Type="http://schemas.openxmlformats.org/officeDocument/2006/relationships/slideMaster" Target="slideMasters/slideMaster81.xml"/><Relationship Id="rId83" Type="http://schemas.openxmlformats.org/officeDocument/2006/relationships/slideMaster" Target="slideMasters/slideMaster82.xml"/><Relationship Id="rId84" Type="http://schemas.openxmlformats.org/officeDocument/2006/relationships/slideMaster" Target="slideMasters/slideMaster83.xml"/><Relationship Id="rId85" Type="http://schemas.openxmlformats.org/officeDocument/2006/relationships/slideMaster" Target="slideMasters/slideMaster84.xml"/><Relationship Id="rId86" Type="http://schemas.openxmlformats.org/officeDocument/2006/relationships/slideMaster" Target="slideMasters/slideMaster85.xml"/><Relationship Id="rId87" Type="http://schemas.openxmlformats.org/officeDocument/2006/relationships/slideMaster" Target="slideMasters/slideMaster86.xml"/><Relationship Id="rId88" Type="http://schemas.openxmlformats.org/officeDocument/2006/relationships/notesMaster" Target="notesMasters/notesMaster1.xml"/><Relationship Id="rId89" Type="http://schemas.openxmlformats.org/officeDocument/2006/relationships/slide" Target="slides/slide1.xml"/><Relationship Id="rId90" Type="http://schemas.openxmlformats.org/officeDocument/2006/relationships/slide" Target="slides/slide2.xml"/><Relationship Id="rId91" Type="http://schemas.openxmlformats.org/officeDocument/2006/relationships/slide" Target="slides/slide3.xml"/><Relationship Id="rId92" Type="http://schemas.openxmlformats.org/officeDocument/2006/relationships/slide" Target="slides/slide4.xml"/><Relationship Id="rId93" Type="http://schemas.openxmlformats.org/officeDocument/2006/relationships/slide" Target="slides/slide5.xml"/><Relationship Id="rId94" Type="http://schemas.openxmlformats.org/officeDocument/2006/relationships/slide" Target="slides/slide6.xml"/><Relationship Id="rId95" Type="http://schemas.openxmlformats.org/officeDocument/2006/relationships/slide" Target="slides/slide7.xml"/><Relationship Id="rId96" Type="http://schemas.openxmlformats.org/officeDocument/2006/relationships/slide" Target="slides/slide8.xml"/><Relationship Id="rId97" Type="http://schemas.openxmlformats.org/officeDocument/2006/relationships/slide" Target="slides/slide9.xml"/><Relationship Id="rId98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87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PlaceHolder 1"/>
          <p:cNvSpPr>
            <a:spLocks noGrp="1"/>
          </p:cNvSpPr>
          <p:nvPr>
            <p:ph type="sldImg"/>
          </p:nvPr>
        </p:nvSpPr>
        <p:spPr>
          <a:xfrm>
            <a:off x="0" y="81252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GB" sz="4400" strike="noStrike" u="none">
                <a:solidFill>
                  <a:srgbClr val="000000"/>
                </a:solidFill>
                <a:uFillTx/>
                <a:latin typeface="Arial"/>
              </a:rPr>
              <a:t>Click to move the slide</a:t>
            </a: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6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r>
              <a:rPr b="0" lang="en-GB" sz="2000" strike="noStrike" u="none">
                <a:solidFill>
                  <a:srgbClr val="000000"/>
                </a:solidFill>
                <a:uFillTx/>
                <a:latin typeface="Arial"/>
              </a:rPr>
              <a:t>Click to edit the notes' format</a:t>
            </a:r>
            <a:endParaRPr b="0" lang="en-GB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62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uFillTx/>
                <a:latin typeface="Times New Roman"/>
              </a:rPr>
              <a:t>&lt;header&gt;</a:t>
            </a:r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63" name="PlaceHolder 4"/>
          <p:cNvSpPr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GB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GB" sz="1400" strike="noStrike" u="none">
                <a:solidFill>
                  <a:srgbClr val="000000"/>
                </a:solidFill>
                <a:uFillTx/>
                <a:latin typeface="Times New Roman"/>
              </a:rPr>
              <a:t>&lt;date/time&gt;</a:t>
            </a:r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64" name="PlaceHolder 5"/>
          <p:cNvSpPr>
            <a:spLocks noGrp="1"/>
          </p:cNvSpPr>
          <p:nvPr>
            <p:ph type="ft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GB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65" name="PlaceHolder 6"/>
          <p:cNvSpPr>
            <a:spLocks noGrp="1"/>
          </p:cNvSpPr>
          <p:nvPr>
            <p:ph type="sldNum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GB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16321439-0F51-4C61-AA28-1EB0EC76C027}" type="slidenum">
              <a:rPr b="0" lang="en-GB" sz="1400" strike="noStrike" u="none">
                <a:solidFill>
                  <a:srgbClr val="000000"/>
                </a:solidFill>
                <a:uFillTx/>
                <a:latin typeface="Times New Roman"/>
              </a:rPr>
              <a:t>&lt;number&gt;</a:t>
            </a:fld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0480" cy="3081960"/>
          </a:xfrm>
          <a:prstGeom prst="rect">
            <a:avLst/>
          </a:prstGeom>
          <a:ln w="0">
            <a:noFill/>
          </a:ln>
        </p:spPr>
      </p:sp>
      <p:sp>
        <p:nvSpPr>
          <p:cNvPr id="63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3240" cy="452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33" name="PlaceHolder 3"/>
          <p:cNvSpPr>
            <a:spLocks noGrp="1"/>
          </p:cNvSpPr>
          <p:nvPr>
            <p:ph type="sldNum" idx="4"/>
          </p:nvPr>
        </p:nvSpPr>
        <p:spPr>
          <a:xfrm>
            <a:off x="4399200" y="0"/>
            <a:ext cx="3368520" cy="49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chemeClr val="dk1"/>
                </a:solidFill>
                <a:uFillTx/>
                <a:latin typeface="DejaVu Serif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30B87C76-CAA1-4CEC-A51F-E2C9F65396F0}" type="slidenum">
              <a:rPr b="0" lang="en-US" sz="1400" strike="noStrike" u="none">
                <a:solidFill>
                  <a:schemeClr val="dk1"/>
                </a:solidFill>
                <a:uFillTx/>
                <a:latin typeface="DejaVu Serif"/>
                <a:ea typeface="+mn-ea"/>
              </a:rPr>
              <a:t>&lt;number&gt;</a:t>
            </a:fld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0480" cy="3081960"/>
          </a:xfrm>
          <a:prstGeom prst="rect">
            <a:avLst/>
          </a:prstGeom>
          <a:ln w="0">
            <a:noFill/>
          </a:ln>
        </p:spPr>
      </p:sp>
      <p:sp>
        <p:nvSpPr>
          <p:cNvPr id="635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3240" cy="452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36" name="PlaceHolder 3"/>
          <p:cNvSpPr>
            <a:spLocks noGrp="1"/>
          </p:cNvSpPr>
          <p:nvPr>
            <p:ph type="sldNum" idx="5"/>
          </p:nvPr>
        </p:nvSpPr>
        <p:spPr>
          <a:xfrm>
            <a:off x="4399200" y="0"/>
            <a:ext cx="3368520" cy="49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chemeClr val="dk1"/>
                </a:solidFill>
                <a:uFillTx/>
                <a:latin typeface="DejaVu Serif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B569EAC6-7844-42D9-9F5B-5C73D8423068}" type="slidenum">
              <a:rPr b="0" lang="en-US" sz="1400" strike="noStrike" u="none">
                <a:solidFill>
                  <a:schemeClr val="dk1"/>
                </a:solidFill>
                <a:uFillTx/>
                <a:latin typeface="DejaVu Serif"/>
                <a:ea typeface="+mn-ea"/>
              </a:rPr>
              <a:t>&lt;number&gt;</a:t>
            </a:fld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0480" cy="3081960"/>
          </a:xfrm>
          <a:prstGeom prst="rect">
            <a:avLst/>
          </a:prstGeom>
          <a:ln w="0">
            <a:noFill/>
          </a:ln>
        </p:spPr>
      </p:sp>
      <p:sp>
        <p:nvSpPr>
          <p:cNvPr id="638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3240" cy="452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39" name="PlaceHolder 3"/>
          <p:cNvSpPr>
            <a:spLocks noGrp="1"/>
          </p:cNvSpPr>
          <p:nvPr>
            <p:ph type="sldNum" idx="6"/>
          </p:nvPr>
        </p:nvSpPr>
        <p:spPr>
          <a:xfrm>
            <a:off x="4399200" y="0"/>
            <a:ext cx="3368520" cy="49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chemeClr val="dk1"/>
                </a:solidFill>
                <a:uFillTx/>
                <a:latin typeface="DejaVu Serif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75F83DD4-F006-470C-B825-66EE45E4D774}" type="slidenum">
              <a:rPr b="0" lang="en-US" sz="1400" strike="noStrike" u="none">
                <a:solidFill>
                  <a:schemeClr val="dk1"/>
                </a:solidFill>
                <a:uFillTx/>
                <a:latin typeface="DejaVu Serif"/>
                <a:ea typeface="+mn-ea"/>
              </a:rPr>
              <a:t>&lt;number&gt;</a:t>
            </a:fld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0480" cy="3081960"/>
          </a:xfrm>
          <a:prstGeom prst="rect">
            <a:avLst/>
          </a:prstGeom>
          <a:ln w="0">
            <a:noFill/>
          </a:ln>
        </p:spPr>
      </p:sp>
      <p:sp>
        <p:nvSpPr>
          <p:cNvPr id="641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3240" cy="452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42" name="PlaceHolder 3"/>
          <p:cNvSpPr>
            <a:spLocks noGrp="1"/>
          </p:cNvSpPr>
          <p:nvPr>
            <p:ph type="sldNum" idx="7"/>
          </p:nvPr>
        </p:nvSpPr>
        <p:spPr>
          <a:xfrm>
            <a:off x="4399200" y="0"/>
            <a:ext cx="3368520" cy="49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chemeClr val="dk1"/>
                </a:solidFill>
                <a:uFillTx/>
                <a:latin typeface="DejaVu Serif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44449C87-DE34-492F-BCBA-D811380B7C27}" type="slidenum">
              <a:rPr b="0" lang="en-US" sz="1400" strike="noStrike" u="none">
                <a:solidFill>
                  <a:schemeClr val="dk1"/>
                </a:solidFill>
                <a:uFillTx/>
                <a:latin typeface="DejaVu Serif"/>
                <a:ea typeface="+mn-ea"/>
              </a:rPr>
              <a:t>&lt;number&gt;</a:t>
            </a:fld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0480" cy="3081960"/>
          </a:xfrm>
          <a:prstGeom prst="rect">
            <a:avLst/>
          </a:prstGeom>
          <a:ln w="0">
            <a:noFill/>
          </a:ln>
        </p:spPr>
      </p:sp>
      <p:sp>
        <p:nvSpPr>
          <p:cNvPr id="644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3240" cy="452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45" name="PlaceHolder 3"/>
          <p:cNvSpPr>
            <a:spLocks noGrp="1"/>
          </p:cNvSpPr>
          <p:nvPr>
            <p:ph type="sldNum" idx="8"/>
          </p:nvPr>
        </p:nvSpPr>
        <p:spPr>
          <a:xfrm>
            <a:off x="4399200" y="0"/>
            <a:ext cx="3368520" cy="49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chemeClr val="dk1"/>
                </a:solidFill>
                <a:uFillTx/>
                <a:latin typeface="DejaVu Serif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3498BD6-D559-4B28-BF13-9934C6702CE1}" type="slidenum">
              <a:rPr b="0" lang="en-US" sz="1400" strike="noStrike" u="none">
                <a:solidFill>
                  <a:schemeClr val="dk1"/>
                </a:solidFill>
                <a:uFillTx/>
                <a:latin typeface="DejaVu Serif"/>
                <a:ea typeface="+mn-ea"/>
              </a:rPr>
              <a:t>&lt;number&gt;</a:t>
            </a:fld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0480" cy="3081960"/>
          </a:xfrm>
          <a:prstGeom prst="rect">
            <a:avLst/>
          </a:prstGeom>
          <a:ln w="0">
            <a:noFill/>
          </a:ln>
        </p:spPr>
      </p:sp>
      <p:sp>
        <p:nvSpPr>
          <p:cNvPr id="647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3240" cy="452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48" name="PlaceHolder 3"/>
          <p:cNvSpPr>
            <a:spLocks noGrp="1"/>
          </p:cNvSpPr>
          <p:nvPr>
            <p:ph type="sldNum" idx="9"/>
          </p:nvPr>
        </p:nvSpPr>
        <p:spPr>
          <a:xfrm>
            <a:off x="4399200" y="0"/>
            <a:ext cx="3368520" cy="49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chemeClr val="dk1"/>
                </a:solidFill>
                <a:uFillTx/>
                <a:latin typeface="DejaVu Serif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4181E3E9-E289-4C80-B669-B5350C4D35AD}" type="slidenum">
              <a:rPr b="0" lang="en-US" sz="1400" strike="noStrike" u="none">
                <a:solidFill>
                  <a:schemeClr val="dk1"/>
                </a:solidFill>
                <a:uFillTx/>
                <a:latin typeface="DejaVu Serif"/>
                <a:ea typeface="+mn-ea"/>
              </a:rPr>
              <a:t>&lt;number&gt;</a:t>
            </a:fld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0480" cy="3081960"/>
          </a:xfrm>
          <a:prstGeom prst="rect">
            <a:avLst/>
          </a:prstGeom>
          <a:ln w="0">
            <a:noFill/>
          </a:ln>
        </p:spPr>
      </p:sp>
      <p:sp>
        <p:nvSpPr>
          <p:cNvPr id="650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3240" cy="452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51" name="PlaceHolder 3"/>
          <p:cNvSpPr>
            <a:spLocks noGrp="1"/>
          </p:cNvSpPr>
          <p:nvPr>
            <p:ph type="sldNum" idx="10"/>
          </p:nvPr>
        </p:nvSpPr>
        <p:spPr>
          <a:xfrm>
            <a:off x="4399200" y="0"/>
            <a:ext cx="3368520" cy="49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chemeClr val="dk1"/>
                </a:solidFill>
                <a:uFillTx/>
                <a:latin typeface="DejaVu Serif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CEF1A58-9F57-4371-962D-1B4E5ABEBB7B}" type="slidenum">
              <a:rPr b="0" lang="en-US" sz="1400" strike="noStrike" u="none">
                <a:solidFill>
                  <a:schemeClr val="dk1"/>
                </a:solidFill>
                <a:uFillTx/>
                <a:latin typeface="DejaVu Serif"/>
                <a:ea typeface="+mn-ea"/>
              </a:rPr>
              <a:t>&lt;number&gt;</a:t>
            </a:fld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0480" cy="3081960"/>
          </a:xfrm>
          <a:prstGeom prst="rect">
            <a:avLst/>
          </a:prstGeom>
          <a:ln w="0">
            <a:noFill/>
          </a:ln>
        </p:spPr>
      </p:sp>
      <p:sp>
        <p:nvSpPr>
          <p:cNvPr id="653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3240" cy="452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54" name="PlaceHolder 3"/>
          <p:cNvSpPr>
            <a:spLocks noGrp="1"/>
          </p:cNvSpPr>
          <p:nvPr>
            <p:ph type="sldNum" idx="11"/>
          </p:nvPr>
        </p:nvSpPr>
        <p:spPr>
          <a:xfrm>
            <a:off x="4399200" y="0"/>
            <a:ext cx="3368520" cy="49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chemeClr val="dk1"/>
                </a:solidFill>
                <a:uFillTx/>
                <a:latin typeface="DejaVu Serif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F2D2D4E-D475-4A3C-A0AE-84445DC4F436}" type="slidenum">
              <a:rPr b="0" lang="en-US" sz="1400" strike="noStrike" u="none">
                <a:solidFill>
                  <a:schemeClr val="dk1"/>
                </a:solidFill>
                <a:uFillTx/>
                <a:latin typeface="DejaVu Serif"/>
                <a:ea typeface="+mn-ea"/>
              </a:rPr>
              <a:t>&lt;number&gt;</a:t>
            </a:fld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6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7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8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9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0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2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3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5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6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7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8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9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0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2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3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4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6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7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8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9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0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2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3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4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5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7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8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9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0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2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3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4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5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6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8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9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0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2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3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4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5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6.xml"/>
</Relationships>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7.xml"/>
</Relationships>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8.xml"/>
</Relationships>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9.xml"/>
</Relationships>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0.xml"/>
</Relationships>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2.xml"/>
</Relationships>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3.xml"/>
</Relationships>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4.xml"/>
</Relationships>
</file>

<file path=ppt/slideLayouts/_rels/slideLayout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5.xml"/>
</Relationships>
</file>

<file path=ppt/slideLayouts/_rels/slideLayout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6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Defaul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Default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Default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Default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Default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fault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Default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Default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Default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Default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Default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fault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Default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Default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Default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Default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Default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Default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Default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fault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Default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Default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Default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Default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Default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4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4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4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4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fault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4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4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Default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5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Default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6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Defau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Default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7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Default 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Default 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Default 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0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0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fault 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0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0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Default 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1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1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1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1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fault 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2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Default 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3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3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Default 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3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3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Default 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4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4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4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5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Default 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5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 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Default 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6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6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Default 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7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7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7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Default 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8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8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8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fault 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8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8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Default 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9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9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99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Defaul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Default 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0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Default 6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Default 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fault 6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Default 6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4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4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4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4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Default 6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4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4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6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6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5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Default 6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6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6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Default 6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7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7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7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Defaul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fault 7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7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7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Default 7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8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8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8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Default 7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Default 7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0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0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0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0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0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8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1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1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19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8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8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8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Defaul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9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9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9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4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4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9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5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5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9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5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5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5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1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2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13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3.xml"/>
</Relationships>
</file>

<file path=ppt/slideMasters/_rels/slideMaster14.xml.rels><?xml version="1.0" encoding="UTF-8"?>
<Relationships xmlns="http://schemas.openxmlformats.org/package/2006/relationships"><Relationship Id="rId1" Type="http://schemas.openxmlformats.org/officeDocument/2006/relationships/theme" Target="../theme/theme14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4.xml"/>
</Relationships>
</file>

<file path=ppt/slideMasters/_rels/slideMaster15.xml.rels><?xml version="1.0" encoding="UTF-8"?>
<Relationships xmlns="http://schemas.openxmlformats.org/package/2006/relationships"><Relationship Id="rId1" Type="http://schemas.openxmlformats.org/officeDocument/2006/relationships/theme" Target="../theme/theme15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5.xml"/>
</Relationships>
</file>

<file path=ppt/slideMasters/_rels/slideMaster16.xml.rels><?xml version="1.0" encoding="UTF-8"?>
<Relationships xmlns="http://schemas.openxmlformats.org/package/2006/relationships"><Relationship Id="rId1" Type="http://schemas.openxmlformats.org/officeDocument/2006/relationships/theme" Target="../theme/theme16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6.xml"/>
</Relationships>
</file>

<file path=ppt/slideMasters/_rels/slideMaster17.xml.rels><?xml version="1.0" encoding="UTF-8"?>
<Relationships xmlns="http://schemas.openxmlformats.org/package/2006/relationships"><Relationship Id="rId1" Type="http://schemas.openxmlformats.org/officeDocument/2006/relationships/theme" Target="../theme/theme17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7.xml"/>
</Relationships>
</file>

<file path=ppt/slideMasters/_rels/slideMaster18.xml.rels><?xml version="1.0" encoding="UTF-8"?>
<Relationships xmlns="http://schemas.openxmlformats.org/package/2006/relationships"><Relationship Id="rId1" Type="http://schemas.openxmlformats.org/officeDocument/2006/relationships/theme" Target="../theme/theme18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8.xml"/>
</Relationships>
</file>

<file path=ppt/slideMasters/_rels/slideMaster19.xml.rels><?xml version="1.0" encoding="UTF-8"?>
<Relationships xmlns="http://schemas.openxmlformats.org/package/2006/relationships"><Relationship Id="rId1" Type="http://schemas.openxmlformats.org/officeDocument/2006/relationships/theme" Target="../theme/theme19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27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2.xml"/>
</Relationships>
</file>

<file path=ppt/slideMasters/_rels/slideMaster20.xml.rels><?xml version="1.0" encoding="UTF-8"?>
<Relationships xmlns="http://schemas.openxmlformats.org/package/2006/relationships"><Relationship Id="rId1" Type="http://schemas.openxmlformats.org/officeDocument/2006/relationships/theme" Target="../theme/theme20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28.xml"/>
</Relationships>
</file>

<file path=ppt/slideMasters/_rels/slideMaster21.xml.rels><?xml version="1.0" encoding="UTF-8"?>
<Relationships xmlns="http://schemas.openxmlformats.org/package/2006/relationships"><Relationship Id="rId1" Type="http://schemas.openxmlformats.org/officeDocument/2006/relationships/theme" Target="../theme/theme2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29.xml"/>
</Relationships>
</file>

<file path=ppt/slideMasters/_rels/slideMaster22.xml.rels><?xml version="1.0" encoding="UTF-8"?>
<Relationships xmlns="http://schemas.openxmlformats.org/package/2006/relationships"><Relationship Id="rId1" Type="http://schemas.openxmlformats.org/officeDocument/2006/relationships/theme" Target="../theme/theme22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30.xml"/>
</Relationships>
</file>

<file path=ppt/slideMasters/_rels/slideMaster23.xml.rels><?xml version="1.0" encoding="UTF-8"?>
<Relationships xmlns="http://schemas.openxmlformats.org/package/2006/relationships"><Relationship Id="rId1" Type="http://schemas.openxmlformats.org/officeDocument/2006/relationships/theme" Target="../theme/theme23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31.xml"/>
</Relationships>
</file>

<file path=ppt/slideMasters/_rels/slideMaster24.xml.rels><?xml version="1.0" encoding="UTF-8"?>
<Relationships xmlns="http://schemas.openxmlformats.org/package/2006/relationships"><Relationship Id="rId1" Type="http://schemas.openxmlformats.org/officeDocument/2006/relationships/theme" Target="../theme/theme24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32.xml"/>
</Relationships>
</file>

<file path=ppt/slideMasters/_rels/slideMaster25.xml.rels><?xml version="1.0" encoding="UTF-8"?>
<Relationships xmlns="http://schemas.openxmlformats.org/package/2006/relationships"><Relationship Id="rId1" Type="http://schemas.openxmlformats.org/officeDocument/2006/relationships/theme" Target="../theme/theme25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33.xml"/>
</Relationships>
</file>

<file path=ppt/slideMasters/_rels/slideMaster26.xml.rels><?xml version="1.0" encoding="UTF-8"?>
<Relationships xmlns="http://schemas.openxmlformats.org/package/2006/relationships"><Relationship Id="rId1" Type="http://schemas.openxmlformats.org/officeDocument/2006/relationships/theme" Target="../theme/theme26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34.xml"/>
</Relationships>
</file>

<file path=ppt/slideMasters/_rels/slideMaster27.xml.rels><?xml version="1.0" encoding="UTF-8"?>
<Relationships xmlns="http://schemas.openxmlformats.org/package/2006/relationships"><Relationship Id="rId1" Type="http://schemas.openxmlformats.org/officeDocument/2006/relationships/theme" Target="../theme/theme27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35.xml"/>
</Relationships>
</file>

<file path=ppt/slideMasters/_rels/slideMaster28.xml.rels><?xml version="1.0" encoding="UTF-8"?>
<Relationships xmlns="http://schemas.openxmlformats.org/package/2006/relationships"><Relationship Id="rId1" Type="http://schemas.openxmlformats.org/officeDocument/2006/relationships/theme" Target="../theme/theme28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36.xml"/>
</Relationships>
</file>

<file path=ppt/slideMasters/_rels/slideMaster29.xml.rels><?xml version="1.0" encoding="UTF-8"?>
<Relationships xmlns="http://schemas.openxmlformats.org/package/2006/relationships"><Relationship Id="rId1" Type="http://schemas.openxmlformats.org/officeDocument/2006/relationships/theme" Target="../theme/theme29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37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3.xml"/>
</Relationships>
</file>

<file path=ppt/slideMasters/_rels/slideMaster30.xml.rels><?xml version="1.0" encoding="UTF-8"?>
<Relationships xmlns="http://schemas.openxmlformats.org/package/2006/relationships"><Relationship Id="rId1" Type="http://schemas.openxmlformats.org/officeDocument/2006/relationships/theme" Target="../theme/theme30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38.xml"/>
</Relationships>
</file>

<file path=ppt/slideMasters/_rels/slideMaster31.xml.rels><?xml version="1.0" encoding="UTF-8"?>
<Relationships xmlns="http://schemas.openxmlformats.org/package/2006/relationships"><Relationship Id="rId1" Type="http://schemas.openxmlformats.org/officeDocument/2006/relationships/theme" Target="../theme/theme3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39.xml"/>
</Relationships>
</file>

<file path=ppt/slideMasters/_rels/slideMaster32.xml.rels><?xml version="1.0" encoding="UTF-8"?>
<Relationships xmlns="http://schemas.openxmlformats.org/package/2006/relationships"><Relationship Id="rId1" Type="http://schemas.openxmlformats.org/officeDocument/2006/relationships/theme" Target="../theme/theme32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40.xml"/>
</Relationships>
</file>

<file path=ppt/slideMasters/_rels/slideMaster33.xml.rels><?xml version="1.0" encoding="UTF-8"?>
<Relationships xmlns="http://schemas.openxmlformats.org/package/2006/relationships"><Relationship Id="rId1" Type="http://schemas.openxmlformats.org/officeDocument/2006/relationships/theme" Target="../theme/theme33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41.xml"/>
</Relationships>
</file>

<file path=ppt/slideMasters/_rels/slideMaster34.xml.rels><?xml version="1.0" encoding="UTF-8"?>
<Relationships xmlns="http://schemas.openxmlformats.org/package/2006/relationships"><Relationship Id="rId1" Type="http://schemas.openxmlformats.org/officeDocument/2006/relationships/theme" Target="../theme/theme34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42.xml"/>
</Relationships>
</file>

<file path=ppt/slideMasters/_rels/slideMaster35.xml.rels><?xml version="1.0" encoding="UTF-8"?>
<Relationships xmlns="http://schemas.openxmlformats.org/package/2006/relationships"><Relationship Id="rId1" Type="http://schemas.openxmlformats.org/officeDocument/2006/relationships/theme" Target="../theme/theme35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43.xml"/>
</Relationships>
</file>

<file path=ppt/slideMasters/_rels/slideMaster36.xml.rels><?xml version="1.0" encoding="UTF-8"?>
<Relationships xmlns="http://schemas.openxmlformats.org/package/2006/relationships"><Relationship Id="rId1" Type="http://schemas.openxmlformats.org/officeDocument/2006/relationships/theme" Target="../theme/theme36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44.xml"/>
</Relationships>
</file>

<file path=ppt/slideMasters/_rels/slideMaster37.xml.rels><?xml version="1.0" encoding="UTF-8"?>
<Relationships xmlns="http://schemas.openxmlformats.org/package/2006/relationships"><Relationship Id="rId1" Type="http://schemas.openxmlformats.org/officeDocument/2006/relationships/theme" Target="../theme/theme37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45.xml"/>
</Relationships>
</file>

<file path=ppt/slideMasters/_rels/slideMaster38.xml.rels><?xml version="1.0" encoding="UTF-8"?>
<Relationships xmlns="http://schemas.openxmlformats.org/package/2006/relationships"><Relationship Id="rId1" Type="http://schemas.openxmlformats.org/officeDocument/2006/relationships/theme" Target="../theme/theme38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46.xml"/>
</Relationships>
</file>

<file path=ppt/slideMasters/_rels/slideMaster39.xml.rels><?xml version="1.0" encoding="UTF-8"?>
<Relationships xmlns="http://schemas.openxmlformats.org/package/2006/relationships"><Relationship Id="rId1" Type="http://schemas.openxmlformats.org/officeDocument/2006/relationships/theme" Target="../theme/theme39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47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4.xml"/>
</Relationships>
</file>

<file path=ppt/slideMasters/_rels/slideMaster40.xml.rels><?xml version="1.0" encoding="UTF-8"?>
<Relationships xmlns="http://schemas.openxmlformats.org/package/2006/relationships"><Relationship Id="rId1" Type="http://schemas.openxmlformats.org/officeDocument/2006/relationships/theme" Target="../theme/theme40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48.xml"/>
</Relationships>
</file>

<file path=ppt/slideMasters/_rels/slideMaster41.xml.rels><?xml version="1.0" encoding="UTF-8"?>
<Relationships xmlns="http://schemas.openxmlformats.org/package/2006/relationships"><Relationship Id="rId1" Type="http://schemas.openxmlformats.org/officeDocument/2006/relationships/theme" Target="../theme/theme4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49.xml"/>
</Relationships>
</file>

<file path=ppt/slideMasters/_rels/slideMaster42.xml.rels><?xml version="1.0" encoding="UTF-8"?>
<Relationships xmlns="http://schemas.openxmlformats.org/package/2006/relationships"><Relationship Id="rId1" Type="http://schemas.openxmlformats.org/officeDocument/2006/relationships/theme" Target="../theme/theme42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50.xml"/>
</Relationships>
</file>

<file path=ppt/slideMasters/_rels/slideMaster43.xml.rels><?xml version="1.0" encoding="UTF-8"?>
<Relationships xmlns="http://schemas.openxmlformats.org/package/2006/relationships"><Relationship Id="rId1" Type="http://schemas.openxmlformats.org/officeDocument/2006/relationships/theme" Target="../theme/theme43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51.xml"/>
</Relationships>
</file>

<file path=ppt/slideMasters/_rels/slideMaster44.xml.rels><?xml version="1.0" encoding="UTF-8"?>
<Relationships xmlns="http://schemas.openxmlformats.org/package/2006/relationships"><Relationship Id="rId1" Type="http://schemas.openxmlformats.org/officeDocument/2006/relationships/theme" Target="../theme/theme44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52.xml"/>
</Relationships>
</file>

<file path=ppt/slideMasters/_rels/slideMaster45.xml.rels><?xml version="1.0" encoding="UTF-8"?>
<Relationships xmlns="http://schemas.openxmlformats.org/package/2006/relationships"><Relationship Id="rId1" Type="http://schemas.openxmlformats.org/officeDocument/2006/relationships/theme" Target="../theme/theme45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53.xml"/>
</Relationships>
</file>

<file path=ppt/slideMasters/_rels/slideMaster46.xml.rels><?xml version="1.0" encoding="UTF-8"?>
<Relationships xmlns="http://schemas.openxmlformats.org/package/2006/relationships"><Relationship Id="rId1" Type="http://schemas.openxmlformats.org/officeDocument/2006/relationships/theme" Target="../theme/theme46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54.xml"/>
</Relationships>
</file>

<file path=ppt/slideMasters/_rels/slideMaster47.xml.rels><?xml version="1.0" encoding="UTF-8"?>
<Relationships xmlns="http://schemas.openxmlformats.org/package/2006/relationships"><Relationship Id="rId1" Type="http://schemas.openxmlformats.org/officeDocument/2006/relationships/theme" Target="../theme/theme47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55.xml"/>
</Relationships>
</file>

<file path=ppt/slideMasters/_rels/slideMaster48.xml.rels><?xml version="1.0" encoding="UTF-8"?>
<Relationships xmlns="http://schemas.openxmlformats.org/package/2006/relationships"><Relationship Id="rId1" Type="http://schemas.openxmlformats.org/officeDocument/2006/relationships/theme" Target="../theme/theme48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56.xml"/>
</Relationships>
</file>

<file path=ppt/slideMasters/_rels/slideMaster49.xml.rels><?xml version="1.0" encoding="UTF-8"?>
<Relationships xmlns="http://schemas.openxmlformats.org/package/2006/relationships"><Relationship Id="rId1" Type="http://schemas.openxmlformats.org/officeDocument/2006/relationships/theme" Target="../theme/theme49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57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5.xml"/>
</Relationships>
</file>

<file path=ppt/slideMasters/_rels/slideMaster50.xml.rels><?xml version="1.0" encoding="UTF-8"?>
<Relationships xmlns="http://schemas.openxmlformats.org/package/2006/relationships"><Relationship Id="rId1" Type="http://schemas.openxmlformats.org/officeDocument/2006/relationships/theme" Target="../theme/theme50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58.xml"/>
</Relationships>
</file>

<file path=ppt/slideMasters/_rels/slideMaster51.xml.rels><?xml version="1.0" encoding="UTF-8"?>
<Relationships xmlns="http://schemas.openxmlformats.org/package/2006/relationships"><Relationship Id="rId1" Type="http://schemas.openxmlformats.org/officeDocument/2006/relationships/theme" Target="../theme/theme5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59.xml"/>
</Relationships>
</file>

<file path=ppt/slideMasters/_rels/slideMaster52.xml.rels><?xml version="1.0" encoding="UTF-8"?>
<Relationships xmlns="http://schemas.openxmlformats.org/package/2006/relationships"><Relationship Id="rId1" Type="http://schemas.openxmlformats.org/officeDocument/2006/relationships/theme" Target="../theme/theme52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60.xml"/>
</Relationships>
</file>

<file path=ppt/slideMasters/_rels/slideMaster53.xml.rels><?xml version="1.0" encoding="UTF-8"?>
<Relationships xmlns="http://schemas.openxmlformats.org/package/2006/relationships"><Relationship Id="rId1" Type="http://schemas.openxmlformats.org/officeDocument/2006/relationships/theme" Target="../theme/theme53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61.xml"/>
</Relationships>
</file>

<file path=ppt/slideMasters/_rels/slideMaster54.xml.rels><?xml version="1.0" encoding="UTF-8"?>
<Relationships xmlns="http://schemas.openxmlformats.org/package/2006/relationships"><Relationship Id="rId1" Type="http://schemas.openxmlformats.org/officeDocument/2006/relationships/theme" Target="../theme/theme54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62.xml"/>
</Relationships>
</file>

<file path=ppt/slideMasters/_rels/slideMaster55.xml.rels><?xml version="1.0" encoding="UTF-8"?>
<Relationships xmlns="http://schemas.openxmlformats.org/package/2006/relationships"><Relationship Id="rId1" Type="http://schemas.openxmlformats.org/officeDocument/2006/relationships/theme" Target="../theme/theme55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63.xml"/>
</Relationships>
</file>

<file path=ppt/slideMasters/_rels/slideMaster56.xml.rels><?xml version="1.0" encoding="UTF-8"?>
<Relationships xmlns="http://schemas.openxmlformats.org/package/2006/relationships"><Relationship Id="rId1" Type="http://schemas.openxmlformats.org/officeDocument/2006/relationships/theme" Target="../theme/theme56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64.xml"/>
</Relationships>
</file>

<file path=ppt/slideMasters/_rels/slideMaster57.xml.rels><?xml version="1.0" encoding="UTF-8"?>
<Relationships xmlns="http://schemas.openxmlformats.org/package/2006/relationships"><Relationship Id="rId1" Type="http://schemas.openxmlformats.org/officeDocument/2006/relationships/theme" Target="../theme/theme57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65.xml"/>
</Relationships>
</file>

<file path=ppt/slideMasters/_rels/slideMaster58.xml.rels><?xml version="1.0" encoding="UTF-8"?>
<Relationships xmlns="http://schemas.openxmlformats.org/package/2006/relationships"><Relationship Id="rId1" Type="http://schemas.openxmlformats.org/officeDocument/2006/relationships/theme" Target="../theme/theme58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66.xml"/>
</Relationships>
</file>

<file path=ppt/slideMasters/_rels/slideMaster59.xml.rels><?xml version="1.0" encoding="UTF-8"?>
<Relationships xmlns="http://schemas.openxmlformats.org/package/2006/relationships"><Relationship Id="rId1" Type="http://schemas.openxmlformats.org/officeDocument/2006/relationships/theme" Target="../theme/theme59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67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6.xml"/>
</Relationships>
</file>

<file path=ppt/slideMasters/_rels/slideMaster60.xml.rels><?xml version="1.0" encoding="UTF-8"?>
<Relationships xmlns="http://schemas.openxmlformats.org/package/2006/relationships"><Relationship Id="rId1" Type="http://schemas.openxmlformats.org/officeDocument/2006/relationships/theme" Target="../theme/theme60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68.xml"/>
</Relationships>
</file>

<file path=ppt/slideMasters/_rels/slideMaster61.xml.rels><?xml version="1.0" encoding="UTF-8"?>
<Relationships xmlns="http://schemas.openxmlformats.org/package/2006/relationships"><Relationship Id="rId1" Type="http://schemas.openxmlformats.org/officeDocument/2006/relationships/theme" Target="../theme/theme6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69.xml"/>
</Relationships>
</file>

<file path=ppt/slideMasters/_rels/slideMaster62.xml.rels><?xml version="1.0" encoding="UTF-8"?>
<Relationships xmlns="http://schemas.openxmlformats.org/package/2006/relationships"><Relationship Id="rId1" Type="http://schemas.openxmlformats.org/officeDocument/2006/relationships/theme" Target="../theme/theme62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70.xml"/>
</Relationships>
</file>

<file path=ppt/slideMasters/_rels/slideMaster63.xml.rels><?xml version="1.0" encoding="UTF-8"?>
<Relationships xmlns="http://schemas.openxmlformats.org/package/2006/relationships"><Relationship Id="rId1" Type="http://schemas.openxmlformats.org/officeDocument/2006/relationships/theme" Target="../theme/theme63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71.xml"/>
</Relationships>
</file>

<file path=ppt/slideMasters/_rels/slideMaster64.xml.rels><?xml version="1.0" encoding="UTF-8"?>
<Relationships xmlns="http://schemas.openxmlformats.org/package/2006/relationships"><Relationship Id="rId1" Type="http://schemas.openxmlformats.org/officeDocument/2006/relationships/theme" Target="../theme/theme64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72.xml"/>
</Relationships>
</file>

<file path=ppt/slideMasters/_rels/slideMaster65.xml.rels><?xml version="1.0" encoding="UTF-8"?>
<Relationships xmlns="http://schemas.openxmlformats.org/package/2006/relationships"><Relationship Id="rId1" Type="http://schemas.openxmlformats.org/officeDocument/2006/relationships/theme" Target="../theme/theme65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73.xml"/>
</Relationships>
</file>

<file path=ppt/slideMasters/_rels/slideMaster66.xml.rels><?xml version="1.0" encoding="UTF-8"?>
<Relationships xmlns="http://schemas.openxmlformats.org/package/2006/relationships"><Relationship Id="rId1" Type="http://schemas.openxmlformats.org/officeDocument/2006/relationships/theme" Target="../theme/theme66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74.xml"/>
</Relationships>
</file>

<file path=ppt/slideMasters/_rels/slideMaster67.xml.rels><?xml version="1.0" encoding="UTF-8"?>
<Relationships xmlns="http://schemas.openxmlformats.org/package/2006/relationships"><Relationship Id="rId1" Type="http://schemas.openxmlformats.org/officeDocument/2006/relationships/theme" Target="../theme/theme67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75.xml"/>
</Relationships>
</file>

<file path=ppt/slideMasters/_rels/slideMaster68.xml.rels><?xml version="1.0" encoding="UTF-8"?>
<Relationships xmlns="http://schemas.openxmlformats.org/package/2006/relationships"><Relationship Id="rId1" Type="http://schemas.openxmlformats.org/officeDocument/2006/relationships/theme" Target="../theme/theme68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76.xml"/>
</Relationships>
</file>

<file path=ppt/slideMasters/_rels/slideMaster69.xml.rels><?xml version="1.0" encoding="UTF-8"?>
<Relationships xmlns="http://schemas.openxmlformats.org/package/2006/relationships"><Relationship Id="rId1" Type="http://schemas.openxmlformats.org/officeDocument/2006/relationships/theme" Target="../theme/theme69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77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7.xml"/>
</Relationships>
</file>

<file path=ppt/slideMasters/_rels/slideMaster70.xml.rels><?xml version="1.0" encoding="UTF-8"?>
<Relationships xmlns="http://schemas.openxmlformats.org/package/2006/relationships"><Relationship Id="rId1" Type="http://schemas.openxmlformats.org/officeDocument/2006/relationships/theme" Target="../theme/theme70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78.xml"/>
</Relationships>
</file>

<file path=ppt/slideMasters/_rels/slideMaster71.xml.rels><?xml version="1.0" encoding="UTF-8"?>
<Relationships xmlns="http://schemas.openxmlformats.org/package/2006/relationships"><Relationship Id="rId1" Type="http://schemas.openxmlformats.org/officeDocument/2006/relationships/theme" Target="../theme/theme7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79.xml"/>
</Relationships>
</file>

<file path=ppt/slideMasters/_rels/slideMaster72.xml.rels><?xml version="1.0" encoding="UTF-8"?>
<Relationships xmlns="http://schemas.openxmlformats.org/package/2006/relationships"><Relationship Id="rId1" Type="http://schemas.openxmlformats.org/officeDocument/2006/relationships/theme" Target="../theme/theme72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80.xml"/>
</Relationships>
</file>

<file path=ppt/slideMasters/_rels/slideMaster73.xml.rels><?xml version="1.0" encoding="UTF-8"?>
<Relationships xmlns="http://schemas.openxmlformats.org/package/2006/relationships"><Relationship Id="rId1" Type="http://schemas.openxmlformats.org/officeDocument/2006/relationships/theme" Target="../theme/theme73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81.xml"/>
</Relationships>
</file>

<file path=ppt/slideMasters/_rels/slideMaster74.xml.rels><?xml version="1.0" encoding="UTF-8"?>
<Relationships xmlns="http://schemas.openxmlformats.org/package/2006/relationships"><Relationship Id="rId1" Type="http://schemas.openxmlformats.org/officeDocument/2006/relationships/theme" Target="../theme/theme74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82.xml"/>
</Relationships>
</file>

<file path=ppt/slideMasters/_rels/slideMaster75.xml.rels><?xml version="1.0" encoding="UTF-8"?>
<Relationships xmlns="http://schemas.openxmlformats.org/package/2006/relationships"><Relationship Id="rId1" Type="http://schemas.openxmlformats.org/officeDocument/2006/relationships/theme" Target="../theme/theme75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83.xml"/>
</Relationships>
</file>

<file path=ppt/slideMasters/_rels/slideMaster76.xml.rels><?xml version="1.0" encoding="UTF-8"?>
<Relationships xmlns="http://schemas.openxmlformats.org/package/2006/relationships"><Relationship Id="rId1" Type="http://schemas.openxmlformats.org/officeDocument/2006/relationships/theme" Target="../theme/theme76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84.xml"/>
</Relationships>
</file>

<file path=ppt/slideMasters/_rels/slideMaster77.xml.rels><?xml version="1.0" encoding="UTF-8"?>
<Relationships xmlns="http://schemas.openxmlformats.org/package/2006/relationships"><Relationship Id="rId1" Type="http://schemas.openxmlformats.org/officeDocument/2006/relationships/theme" Target="../theme/theme77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85.xml"/>
</Relationships>
</file>

<file path=ppt/slideMasters/_rels/slideMaster78.xml.rels><?xml version="1.0" encoding="UTF-8"?>
<Relationships xmlns="http://schemas.openxmlformats.org/package/2006/relationships"><Relationship Id="rId1" Type="http://schemas.openxmlformats.org/officeDocument/2006/relationships/theme" Target="../theme/theme78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86.xml"/>
</Relationships>
</file>

<file path=ppt/slideMasters/_rels/slideMaster79.xml.rels><?xml version="1.0" encoding="UTF-8"?>
<Relationships xmlns="http://schemas.openxmlformats.org/package/2006/relationships"><Relationship Id="rId1" Type="http://schemas.openxmlformats.org/officeDocument/2006/relationships/theme" Target="../theme/theme79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8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8.xml"/>
</Relationships>
</file>

<file path=ppt/slideMasters/_rels/slideMaster80.xml.rels><?xml version="1.0" encoding="UTF-8"?>
<Relationships xmlns="http://schemas.openxmlformats.org/package/2006/relationships"><Relationship Id="rId1" Type="http://schemas.openxmlformats.org/officeDocument/2006/relationships/theme" Target="../theme/theme80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88.xml"/>
</Relationships>
</file>

<file path=ppt/slideMasters/_rels/slideMaster81.xml.rels><?xml version="1.0" encoding="UTF-8"?>
<Relationships xmlns="http://schemas.openxmlformats.org/package/2006/relationships"><Relationship Id="rId1" Type="http://schemas.openxmlformats.org/officeDocument/2006/relationships/theme" Target="../theme/theme8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89.xml"/>
</Relationships>
</file>

<file path=ppt/slideMasters/_rels/slideMaster82.xml.rels><?xml version="1.0" encoding="UTF-8"?>
<Relationships xmlns="http://schemas.openxmlformats.org/package/2006/relationships"><Relationship Id="rId1" Type="http://schemas.openxmlformats.org/officeDocument/2006/relationships/theme" Target="../theme/theme82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90.xml"/>
</Relationships>
</file>

<file path=ppt/slideMasters/_rels/slideMaster83.xml.rels><?xml version="1.0" encoding="UTF-8"?>
<Relationships xmlns="http://schemas.openxmlformats.org/package/2006/relationships"><Relationship Id="rId1" Type="http://schemas.openxmlformats.org/officeDocument/2006/relationships/theme" Target="../theme/theme83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91.xml"/>
</Relationships>
</file>

<file path=ppt/slideMasters/_rels/slideMaster84.xml.rels><?xml version="1.0" encoding="UTF-8"?>
<Relationships xmlns="http://schemas.openxmlformats.org/package/2006/relationships"><Relationship Id="rId1" Type="http://schemas.openxmlformats.org/officeDocument/2006/relationships/theme" Target="../theme/theme84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92.xml"/>
</Relationships>
</file>

<file path=ppt/slideMasters/_rels/slideMaster85.xml.rels><?xml version="1.0" encoding="UTF-8"?>
<Relationships xmlns="http://schemas.openxmlformats.org/package/2006/relationships"><Relationship Id="rId1" Type="http://schemas.openxmlformats.org/officeDocument/2006/relationships/theme" Target="../theme/theme85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93.xml"/>
</Relationships>
</file>

<file path=ppt/slideMasters/_rels/slideMaster86.xml.rels><?xml version="1.0" encoding="UTF-8"?>
<Relationships xmlns="http://schemas.openxmlformats.org/package/2006/relationships"><Relationship Id="rId1" Type="http://schemas.openxmlformats.org/officeDocument/2006/relationships/theme" Target="../theme/theme86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94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3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3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3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3"/>
  </p:sldLayoutIdLst>
</p:sldMaster>
</file>

<file path=ppt/slideMasters/slideMaster1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3"/>
  </p:sldLayoutIdLst>
</p:sldMaster>
</file>

<file path=ppt/slideMasters/slideMaster1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3"/>
  </p:sldLayoutIdLst>
</p:sldMaster>
</file>

<file path=ppt/slideMasters/slideMaster1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3"/>
  </p:sldLayoutIdLst>
</p:sldMaster>
</file>

<file path=ppt/slideMasters/slideMaster1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3"/>
  </p:sldLayoutIdLst>
</p:sldMaster>
</file>

<file path=ppt/slideMasters/slideMaster1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3"/>
  </p:sldLayoutIdLst>
</p:sldMaster>
</file>

<file path=ppt/slideMasters/slideMaster1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GB" sz="44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3"/>
  </p:sldLayoutIdLst>
</p:sldMaster>
</file>

<file path=ppt/slideMasters/slideMaster2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</a:t>
            </a: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edit the </a:t>
            </a: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title text </a:t>
            </a: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3"/>
  </p:sldLayoutIdLst>
</p:sldMaster>
</file>

<file path=ppt/slideMasters/slideMaster2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3"/>
  </p:sldLayoutIdLst>
</p:sldMaster>
</file>

<file path=ppt/slideMasters/slideMaster2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3"/>
  </p:sldLayoutIdLst>
</p:sldMaster>
</file>

<file path=ppt/slideMasters/slideMaster2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3"/>
  </p:sldLayoutIdLst>
</p:sldMaster>
</file>

<file path=ppt/slideMasters/slideMaster2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3"/>
  </p:sldLayoutIdLst>
</p:sldMaster>
</file>

<file path=ppt/slideMasters/slideMaster2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3"/>
  </p:sldLayoutIdLst>
</p:sldMaster>
</file>

<file path=ppt/slideMasters/slideMaster2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3"/>
  </p:sldLayoutIdLst>
</p:sldMaster>
</file>

<file path=ppt/slideMasters/slideMaster2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3"/>
  </p:sldLayoutIdLst>
</p:sldMaster>
</file>

<file path=ppt/slideMasters/slideMaster2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8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3"/>
  </p:sldLayoutIdLst>
</p:sldMaster>
</file>

<file path=ppt/slideMasters/slideMaster2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3"/>
  </p:sldLayoutIdLst>
</p:sldMaster>
</file>

<file path=ppt/slideMasters/slideMaster3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3"/>
  </p:sldLayoutIdLst>
</p:sldMaster>
</file>

<file path=ppt/slideMasters/slideMaster3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3"/>
  </p:sldLayoutIdLst>
</p:sldMaster>
</file>

<file path=ppt/slideMasters/slideMaster3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3"/>
  </p:sldLayoutIdLst>
</p:sldMaster>
</file>

<file path=ppt/slideMasters/slideMaster3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3"/>
  </p:sldLayoutIdLst>
</p:sldMaster>
</file>

<file path=ppt/slideMasters/slideMaster3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3"/>
  </p:sldLayoutIdLst>
</p:sldMaster>
</file>

<file path=ppt/slideMasters/slideMaster3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3"/>
  </p:sldLayoutIdLst>
</p:sldMaster>
</file>

<file path=ppt/slideMasters/slideMaster3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3"/>
  </p:sldLayoutIdLst>
</p:sldMaster>
</file>

<file path=ppt/slideMasters/slideMaster3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3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3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3"/>
  </p:sldLayoutIdLst>
</p:sldMaster>
</file>

<file path=ppt/slideMasters/slideMaster3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3"/>
  </p:sldLayoutIdLst>
</p:sldMaster>
</file>

<file path=ppt/slideMasters/slideMaster3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5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3"/>
  </p:sldLayoutIdLst>
</p:sldMaster>
</file>

<file path=ppt/slideMasters/slideMaster4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</a:t>
            </a: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ck </a:t>
            </a: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to </a:t>
            </a: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edit </a:t>
            </a: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the </a:t>
            </a: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title </a:t>
            </a: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text </a:t>
            </a: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for</a:t>
            </a: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ma</a:t>
            </a: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6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6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3"/>
  </p:sldLayoutIdLst>
</p:sldMaster>
</file>

<file path=ppt/slideMasters/slideMaster4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3"/>
  </p:sldLayoutIdLst>
</p:sldMaster>
</file>

<file path=ppt/slideMasters/slideMaster4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7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3"/>
  </p:sldLayoutIdLst>
</p:sldMaster>
</file>

<file path=ppt/slideMasters/slideMaster4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3"/>
  </p:sldLayoutIdLst>
</p:sldMaster>
</file>

<file path=ppt/slideMasters/slideMaster4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3"/>
  </p:sldLayoutIdLst>
</p:sldMaster>
</file>

<file path=ppt/slideMasters/slideMaster4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3"/>
  </p:sldLayoutIdLst>
</p:sldMaster>
</file>

<file path=ppt/slideMasters/slideMaster4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3"/>
  </p:sldLayoutIdLst>
</p:sldMaster>
</file>

<file path=ppt/slideMasters/slideMaster4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0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3"/>
  </p:sldLayoutIdLst>
</p:sldMaster>
</file>

<file path=ppt/slideMasters/slideMaster4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1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12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3"/>
  </p:sldLayoutIdLst>
</p:sldMaster>
</file>

<file path=ppt/slideMasters/slideMaster4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3"/>
  </p:sldLayoutIdLst>
</p:sldMaster>
</file>

<file path=ppt/slideMasters/slideMaster5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2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3"/>
  </p:sldLayoutIdLst>
</p:sldMaster>
</file>

<file path=ppt/slideMasters/slideMaster5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3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3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3"/>
  </p:sldLayoutIdLst>
</p:sldMaster>
</file>

<file path=ppt/slideMasters/slideMaster5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4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4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3"/>
  </p:sldLayoutIdLst>
</p:sldMaster>
</file>

<file path=ppt/slideMasters/slideMaster5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3"/>
  </p:sldLayoutIdLst>
</p:sldMaster>
</file>

<file path=ppt/slideMasters/slideMaster5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5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3"/>
  </p:sldLayoutIdLst>
</p:sldMaster>
</file>

<file path=ppt/slideMasters/slideMaster5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3"/>
  </p:sldLayoutIdLst>
</p:sldMaster>
</file>

<file path=ppt/slideMasters/slideMaster5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6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3"/>
  </p:sldLayoutIdLst>
</p:sldMaster>
</file>

<file path=ppt/slideMasters/slideMaster5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7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7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3"/>
  </p:sldLayoutIdLst>
</p:sldMaster>
</file>

<file path=ppt/slideMasters/slideMaster5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7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7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3"/>
  </p:sldLayoutIdLst>
</p:sldMaster>
</file>

<file path=ppt/slideMasters/slideMaster5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8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3"/>
  </p:sldLayoutIdLst>
</p:sldMaster>
</file>

<file path=ppt/slideMasters/slideMaster6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9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9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9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9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3"/>
  </p:sldLayoutIdLst>
</p:sldMaster>
</file>

<file path=ppt/slideMasters/slideMaster6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3"/>
  </p:sldLayoutIdLst>
</p:sldMaster>
</file>

<file path=ppt/slideMasters/slideMaster6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0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3"/>
  </p:sldLayoutIdLst>
</p:sldMaster>
</file>

<file path=ppt/slideMasters/slideMaster6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3"/>
  </p:sldLayoutIdLst>
</p:sldMaster>
</file>

<file path=ppt/slideMasters/slideMaster6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2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3"/>
  </p:sldLayoutIdLst>
</p:sldMaster>
</file>

<file path=ppt/slideMasters/slideMaster6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3"/>
  </p:sldLayoutIdLst>
</p:sldMaster>
</file>

<file path=ppt/slideMasters/slideMaster6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3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3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3"/>
  </p:sldLayoutIdLst>
</p:sldMaster>
</file>

<file path=ppt/slideMasters/slideMaster6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4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3"/>
  </p:sldLayoutIdLst>
</p:sldMaster>
</file>

<file path=ppt/slideMasters/slideMaster6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3"/>
  </p:sldLayoutIdLst>
</p:sldMaster>
</file>

<file path=ppt/slideMasters/slideMaster6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3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3"/>
  </p:sldLayoutIdLst>
</p:sldMaster>
</file>

<file path=ppt/slideMasters/slideMaster7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6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3"/>
  </p:sldLayoutIdLst>
</p:sldMaster>
</file>

<file path=ppt/slideMasters/slideMaster7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3"/>
  </p:sldLayoutIdLst>
</p:sldMaster>
</file>

<file path=ppt/slideMasters/slideMaster7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7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3"/>
  </p:sldLayoutIdLst>
</p:sldMaster>
</file>

<file path=ppt/slideMasters/slideMaster7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8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8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3"/>
  </p:sldLayoutIdLst>
</p:sldMaster>
</file>

<file path=ppt/slideMasters/slideMaster7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3"/>
  </p:sldLayoutIdLst>
</p:sldMaster>
</file>

<file path=ppt/slideMasters/slideMaster7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3"/>
  </p:sldLayoutIdLst>
</p:sldMaster>
</file>

<file path=ppt/slideMasters/slideMaster7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0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3"/>
  </p:sldLayoutIdLst>
</p:sldMaster>
</file>

<file path=ppt/slideMasters/slideMaster7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1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1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3"/>
  </p:sldLayoutIdLst>
</p:sldMaster>
</file>

<file path=ppt/slideMasters/slideMaster7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3"/>
  </p:sldLayoutIdLst>
</p:sldMaster>
</file>

<file path=ppt/slideMasters/slideMaster7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3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3"/>
  </p:sldLayoutIdLst>
</p:sldMaster>
</file>

<file path=ppt/slideMasters/slideMaster8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3"/>
  </p:sldLayoutIdLst>
</p:sldMaster>
</file>

<file path=ppt/slideMasters/slideMaster8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3"/>
  </p:sldLayoutIdLst>
</p:sldMaster>
</file>

<file path=ppt/slideMasters/slideMaster8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3"/>
  </p:sldLayoutIdLst>
</p:sldMaster>
</file>

<file path=ppt/slideMasters/slideMaster8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3"/>
  </p:sldLayoutIdLst>
</p:sldMaster>
</file>

<file path=ppt/slideMasters/slideMaster8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3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3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3"/>
  </p:sldLayoutIdLst>
</p:sldMaster>
</file>

<file path=ppt/slideMasters/slideMaster8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4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3"/>
  </p:sldLayoutIdLst>
</p:sldMaster>
</file>

<file path=ppt/slideMasters/slideMaster8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5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3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6" Type="http://schemas.openxmlformats.org/officeDocument/2006/relationships/image" Target="../media/image7.jpeg"/><Relationship Id="rId7" Type="http://schemas.openxmlformats.org/officeDocument/2006/relationships/image" Target="../media/image8.png"/><Relationship Id="rId8" Type="http://schemas.openxmlformats.org/officeDocument/2006/relationships/slideLayout" Target="../slideLayouts/slideLayout2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27.xml"/><Relationship Id="rId4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27.xml"/><Relationship Id="rId3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Relationship Id="rId3" Type="http://schemas.openxmlformats.org/officeDocument/2006/relationships/slideLayout" Target="../slideLayouts/slideLayout27.xml"/><Relationship Id="rId4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27.xml"/><Relationship Id="rId3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27.xml"/><Relationship Id="rId3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slideLayout" Target="../slideLayouts/slideLayout27.xml"/><Relationship Id="rId5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27.xml"/><Relationship Id="rId3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CustomShape 2"/>
          <p:cNvSpPr/>
          <p:nvPr/>
        </p:nvSpPr>
        <p:spPr>
          <a:xfrm>
            <a:off x="-7920" y="3994560"/>
            <a:ext cx="9139680" cy="859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spcBef>
                <a:spcPts val="479"/>
              </a:spcBef>
            </a:pPr>
            <a:r>
              <a:rPr b="0" lang="en-GB" sz="24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N.V. Sosnin</a:t>
            </a:r>
            <a:r>
              <a:rPr b="0" lang="en-GB" sz="2400" strike="noStrike" u="none" baseline="30000">
                <a:solidFill>
                  <a:srgbClr val="000000"/>
                </a:solidFill>
                <a:uFillTx/>
                <a:latin typeface="Arial"/>
                <a:ea typeface="DejaVu Sans"/>
              </a:rPr>
              <a:t>1,2*</a:t>
            </a:r>
            <a:r>
              <a:rPr b="0" lang="en-GB" sz="24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, Z. Eleme</a:t>
            </a:r>
            <a:r>
              <a:rPr b="0" lang="en-GB" sz="2400" strike="noStrike" u="none" baseline="30000">
                <a:solidFill>
                  <a:srgbClr val="000000"/>
                </a:solidFill>
                <a:uFillTx/>
                <a:latin typeface="Arial"/>
                <a:ea typeface="DejaVu Sans"/>
              </a:rPr>
              <a:t>3</a:t>
            </a:r>
            <a:r>
              <a:rPr b="0" lang="en-GB" sz="24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, A. G. Smith</a:t>
            </a:r>
            <a:r>
              <a:rPr b="0" lang="en-GB" sz="2400" strike="noStrike" u="none" baseline="30000">
                <a:solidFill>
                  <a:srgbClr val="000000"/>
                </a:solidFill>
                <a:uFillTx/>
                <a:latin typeface="Arial"/>
                <a:ea typeface="DejaVu Sans"/>
              </a:rPr>
              <a:t>2</a:t>
            </a:r>
            <a:r>
              <a:rPr b="0" lang="en-GB" sz="24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, T. Wright</a:t>
            </a:r>
            <a:r>
              <a:rPr b="0" lang="en-GB" sz="2400" strike="noStrike" u="none" baseline="30000">
                <a:solidFill>
                  <a:srgbClr val="000000"/>
                </a:solidFill>
                <a:uFillTx/>
                <a:latin typeface="Arial"/>
                <a:ea typeface="DejaVu Sans"/>
              </a:rPr>
              <a:t>2</a:t>
            </a:r>
            <a:r>
              <a:rPr b="0" lang="en-GB" sz="24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, A. Sekhar</a:t>
            </a:r>
            <a:r>
              <a:rPr b="0" lang="en-GB" sz="2400" strike="noStrike" u="none" baseline="33000">
                <a:solidFill>
                  <a:srgbClr val="000000"/>
                </a:solidFill>
                <a:uFillTx/>
                <a:latin typeface="Arial"/>
                <a:ea typeface="DejaVu Sans"/>
              </a:rPr>
              <a:t>2</a:t>
            </a:r>
            <a:r>
              <a:rPr b="0" lang="en-GB" sz="24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, A. D’Ottavi</a:t>
            </a:r>
            <a:r>
              <a:rPr b="0" lang="en-GB" sz="2400" strike="noStrike" u="none" baseline="33000">
                <a:solidFill>
                  <a:srgbClr val="000000"/>
                </a:solidFill>
                <a:uFillTx/>
                <a:latin typeface="Arial"/>
                <a:ea typeface="DejaVu Sans"/>
              </a:rPr>
              <a:t>2</a:t>
            </a:r>
            <a:r>
              <a:rPr b="0" lang="en-GB" sz="24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, C. Lederer-Woods</a:t>
            </a:r>
            <a:r>
              <a:rPr b="0" lang="en-GB" sz="2400" strike="noStrike" u="none" baseline="30000">
                <a:solidFill>
                  <a:srgbClr val="000000"/>
                </a:solidFill>
                <a:uFillTx/>
                <a:latin typeface="Arial"/>
                <a:ea typeface="DejaVu Sans"/>
              </a:rPr>
              <a:t>1</a:t>
            </a:r>
            <a:r>
              <a:rPr b="0" lang="en-GB" sz="24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, M. Diakaki</a:t>
            </a:r>
            <a:r>
              <a:rPr b="0" lang="en-GB" sz="2400" strike="noStrike" u="none" baseline="30000">
                <a:solidFill>
                  <a:srgbClr val="000000"/>
                </a:solidFill>
                <a:uFillTx/>
                <a:latin typeface="Arial"/>
                <a:ea typeface="DejaVu Sans"/>
              </a:rPr>
              <a:t>4</a:t>
            </a:r>
            <a:r>
              <a:rPr b="0" lang="en-GB" sz="24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, V. Michalopoulou</a:t>
            </a:r>
            <a:r>
              <a:rPr b="0" lang="en-GB" sz="2400" strike="noStrike" u="none" baseline="30000">
                <a:solidFill>
                  <a:srgbClr val="000000"/>
                </a:solidFill>
                <a:uFillTx/>
                <a:latin typeface="Arial"/>
                <a:ea typeface="DejaVu Sans"/>
              </a:rPr>
              <a:t>4</a:t>
            </a:r>
            <a:r>
              <a:rPr b="0" lang="en-GB" sz="24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, N. Patronis</a:t>
            </a:r>
            <a:r>
              <a:rPr b="0" lang="en-GB" sz="2400" strike="noStrike" u="none" baseline="30000">
                <a:solidFill>
                  <a:srgbClr val="000000"/>
                </a:solidFill>
                <a:uFillTx/>
                <a:latin typeface="Arial"/>
                <a:ea typeface="DejaVu Sans"/>
              </a:rPr>
              <a:t>3,5</a:t>
            </a:r>
            <a:r>
              <a:rPr b="0" lang="en-GB" sz="24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, M. Bacak</a:t>
            </a:r>
            <a:r>
              <a:rPr b="0" lang="en-GB" sz="2400" strike="noStrike" u="none" baseline="30000">
                <a:solidFill>
                  <a:srgbClr val="000000"/>
                </a:solidFill>
                <a:uFillTx/>
                <a:latin typeface="Arial"/>
                <a:ea typeface="DejaVu Sans"/>
              </a:rPr>
              <a:t>2,5</a:t>
            </a:r>
            <a:endParaRPr b="0" lang="en-GB" sz="2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67" name="CustomShape 1"/>
          <p:cNvSpPr/>
          <p:nvPr/>
        </p:nvSpPr>
        <p:spPr>
          <a:xfrm>
            <a:off x="0" y="-99360"/>
            <a:ext cx="9104040" cy="1291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US" sz="3600" strike="noStrike" u="none">
                <a:solidFill>
                  <a:schemeClr val="lt1"/>
                </a:solidFill>
                <a:uFillTx/>
                <a:latin typeface="Arial"/>
                <a:ea typeface="DejaVu Sans"/>
              </a:rPr>
              <a:t>Fission fragment identification </a:t>
            </a:r>
            <a:endParaRPr b="0" lang="en-GB" sz="3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US" sz="3600" strike="noStrike" u="none">
                <a:solidFill>
                  <a:schemeClr val="lt1"/>
                </a:solidFill>
                <a:uFillTx/>
                <a:latin typeface="Arial"/>
                <a:ea typeface="DejaVu Sans"/>
              </a:rPr>
              <a:t>test with 235U at EAR2</a:t>
            </a:r>
            <a:endParaRPr b="0" lang="en-GB" sz="3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68" name="CustomShape 4"/>
          <p:cNvSpPr/>
          <p:nvPr/>
        </p:nvSpPr>
        <p:spPr>
          <a:xfrm>
            <a:off x="0" y="6598800"/>
            <a:ext cx="9139680" cy="254880"/>
          </a:xfrm>
          <a:prstGeom prst="rect">
            <a:avLst/>
          </a:prstGeom>
          <a:solidFill>
            <a:srgbClr val="1f1f1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spcBef>
                <a:spcPts val="281"/>
              </a:spcBef>
            </a:pPr>
            <a:r>
              <a:rPr b="0" lang="en-US" sz="1400" strike="noStrike" u="none">
                <a:solidFill>
                  <a:srgbClr val="ffffff"/>
                </a:solidFill>
                <a:uFillTx/>
                <a:latin typeface="Arial"/>
                <a:ea typeface="DejaVu Sans"/>
              </a:rPr>
              <a:t>*nikolay.sosnin@manchester.ac.uk</a:t>
            </a:r>
            <a:endParaRPr b="0" lang="en-GB" sz="14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569" name="Picture 5" descr=""/>
          <p:cNvPicPr/>
          <p:nvPr/>
        </p:nvPicPr>
        <p:blipFill>
          <a:blip r:embed="rId1"/>
          <a:stretch/>
        </p:blipFill>
        <p:spPr>
          <a:xfrm>
            <a:off x="683640" y="1173240"/>
            <a:ext cx="7578720" cy="2846520"/>
          </a:xfrm>
          <a:prstGeom prst="rect">
            <a:avLst/>
          </a:prstGeom>
          <a:ln w="0">
            <a:noFill/>
          </a:ln>
        </p:spPr>
      </p:pic>
      <p:pic>
        <p:nvPicPr>
          <p:cNvPr id="570" name="Picture 7" descr=""/>
          <p:cNvPicPr/>
          <p:nvPr/>
        </p:nvPicPr>
        <p:blipFill>
          <a:blip r:embed="rId2"/>
          <a:stretch/>
        </p:blipFill>
        <p:spPr>
          <a:xfrm>
            <a:off x="4229640" y="5153040"/>
            <a:ext cx="2276280" cy="665640"/>
          </a:xfrm>
          <a:prstGeom prst="rect">
            <a:avLst/>
          </a:prstGeom>
          <a:ln w="0">
            <a:noFill/>
          </a:ln>
        </p:spPr>
      </p:pic>
      <p:pic>
        <p:nvPicPr>
          <p:cNvPr id="571" name="Picture 9" descr=""/>
          <p:cNvPicPr/>
          <p:nvPr/>
        </p:nvPicPr>
        <p:blipFill>
          <a:blip r:embed="rId3"/>
          <a:stretch/>
        </p:blipFill>
        <p:spPr>
          <a:xfrm>
            <a:off x="7145640" y="5869800"/>
            <a:ext cx="1107360" cy="655200"/>
          </a:xfrm>
          <a:prstGeom prst="rect">
            <a:avLst/>
          </a:prstGeom>
          <a:ln w="0">
            <a:noFill/>
          </a:ln>
        </p:spPr>
      </p:pic>
      <p:pic>
        <p:nvPicPr>
          <p:cNvPr id="572" name="Picture 10" descr=""/>
          <p:cNvPicPr/>
          <p:nvPr/>
        </p:nvPicPr>
        <p:blipFill>
          <a:blip r:embed="rId4"/>
          <a:stretch/>
        </p:blipFill>
        <p:spPr>
          <a:xfrm>
            <a:off x="6356880" y="5790960"/>
            <a:ext cx="784440" cy="815400"/>
          </a:xfrm>
          <a:prstGeom prst="rect">
            <a:avLst/>
          </a:prstGeom>
          <a:ln w="0">
            <a:noFill/>
          </a:ln>
        </p:spPr>
      </p:pic>
      <p:sp>
        <p:nvSpPr>
          <p:cNvPr id="573" name="CustomShape 2"/>
          <p:cNvSpPr/>
          <p:nvPr/>
        </p:nvSpPr>
        <p:spPr>
          <a:xfrm>
            <a:off x="9000" y="5234400"/>
            <a:ext cx="3046680" cy="1171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  <a:spcBef>
                <a:spcPts val="479"/>
              </a:spcBef>
            </a:pPr>
            <a:r>
              <a:rPr b="0" lang="en-GB" sz="10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1 - University of Edinburgh, UK</a:t>
            </a:r>
            <a:endParaRPr b="0" lang="en-GB" sz="1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479"/>
              </a:spcBef>
            </a:pPr>
            <a:r>
              <a:rPr b="0" lang="en-GB" sz="10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2 - University of Manchester, UK</a:t>
            </a:r>
            <a:endParaRPr b="0" lang="en-GB" sz="1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479"/>
              </a:spcBef>
            </a:pPr>
            <a:r>
              <a:rPr b="0" lang="en-GB" sz="10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3 - University of Ioannina, Greece</a:t>
            </a:r>
            <a:endParaRPr b="0" lang="en-GB" sz="1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479"/>
              </a:spcBef>
            </a:pPr>
            <a:r>
              <a:rPr b="0" lang="en-GB" sz="10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4 - National Technical University of Athens, Greece</a:t>
            </a:r>
            <a:endParaRPr b="0" lang="en-GB" sz="1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479"/>
              </a:spcBef>
            </a:pPr>
            <a:r>
              <a:rPr b="0" lang="en-GB" sz="10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5 - CERN</a:t>
            </a:r>
            <a:endParaRPr b="0" lang="en-GB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574" name="Picture 10" descr="Blue text on a black background&#10;&#10;Description automatically generated"/>
          <p:cNvPicPr/>
          <p:nvPr/>
        </p:nvPicPr>
        <p:blipFill>
          <a:blip r:embed="rId5"/>
          <a:stretch/>
        </p:blipFill>
        <p:spPr>
          <a:xfrm>
            <a:off x="4465800" y="5913720"/>
            <a:ext cx="1860840" cy="611280"/>
          </a:xfrm>
          <a:prstGeom prst="rect">
            <a:avLst/>
          </a:prstGeom>
          <a:ln w="0">
            <a:noFill/>
          </a:ln>
        </p:spPr>
      </p:pic>
      <p:pic>
        <p:nvPicPr>
          <p:cNvPr id="575" name="Picture 12" descr="A white emblem with a person holding a torch&#10;&#10;Description automatically generated"/>
          <p:cNvPicPr/>
          <p:nvPr/>
        </p:nvPicPr>
        <p:blipFill>
          <a:blip r:embed="rId6"/>
          <a:stretch/>
        </p:blipFill>
        <p:spPr>
          <a:xfrm>
            <a:off x="8282880" y="5783760"/>
            <a:ext cx="815400" cy="815400"/>
          </a:xfrm>
          <a:prstGeom prst="rect">
            <a:avLst/>
          </a:prstGeom>
          <a:ln w="0">
            <a:noFill/>
          </a:ln>
        </p:spPr>
      </p:pic>
      <p:pic>
        <p:nvPicPr>
          <p:cNvPr id="576" name="Picture 14" descr="A black background with a black square&#10;&#10;Description automatically generated with medium confidence"/>
          <p:cNvPicPr/>
          <p:nvPr/>
        </p:nvPicPr>
        <p:blipFill>
          <a:blip r:embed="rId7"/>
          <a:stretch/>
        </p:blipFill>
        <p:spPr>
          <a:xfrm>
            <a:off x="6570720" y="5138280"/>
            <a:ext cx="2528640" cy="602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CustomShape 1"/>
          <p:cNvSpPr/>
          <p:nvPr/>
        </p:nvSpPr>
        <p:spPr>
          <a:xfrm>
            <a:off x="1223640" y="188640"/>
            <a:ext cx="6692400" cy="70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US" sz="4000" strike="noStrike" u="none">
                <a:solidFill>
                  <a:srgbClr val="ffffff"/>
                </a:solidFill>
                <a:uFillTx/>
                <a:latin typeface="Arial"/>
                <a:ea typeface="DejaVu Sans"/>
              </a:rPr>
              <a:t>Fission Fragment Identification arm</a:t>
            </a:r>
            <a:endParaRPr b="0" lang="en-GB" sz="4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78" name="CustomShape 2"/>
          <p:cNvSpPr/>
          <p:nvPr/>
        </p:nvSpPr>
        <p:spPr>
          <a:xfrm>
            <a:off x="107640" y="1196640"/>
            <a:ext cx="7124400" cy="100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2 timing detectors with MCPs for FF velocity measurement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Ionization chamber with a Frisch grid and anode for total energy measurement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479"/>
              </a:spcBef>
            </a:pP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479"/>
              </a:spcBef>
            </a:pP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479"/>
              </a:spcBef>
            </a:pP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579" name="Picture 6" descr=""/>
          <p:cNvPicPr/>
          <p:nvPr/>
        </p:nvPicPr>
        <p:blipFill>
          <a:blip r:embed="rId1"/>
          <a:stretch/>
        </p:blipFill>
        <p:spPr>
          <a:xfrm>
            <a:off x="2844000" y="2025000"/>
            <a:ext cx="6188400" cy="4830120"/>
          </a:xfrm>
          <a:prstGeom prst="rect">
            <a:avLst/>
          </a:prstGeom>
          <a:ln w="0">
            <a:noFill/>
          </a:ln>
        </p:spPr>
      </p:pic>
      <p:pic>
        <p:nvPicPr>
          <p:cNvPr id="580" name="Picture 8" descr=""/>
          <p:cNvPicPr/>
          <p:nvPr/>
        </p:nvPicPr>
        <p:blipFill>
          <a:blip r:embed="rId2"/>
          <a:stretch/>
        </p:blipFill>
        <p:spPr>
          <a:xfrm>
            <a:off x="108000" y="3465000"/>
            <a:ext cx="2727000" cy="2153160"/>
          </a:xfrm>
          <a:prstGeom prst="rect">
            <a:avLst/>
          </a:prstGeom>
          <a:ln w="0">
            <a:noFill/>
          </a:ln>
        </p:spPr>
      </p:pic>
      <p:cxnSp>
        <p:nvCxnSpPr>
          <p:cNvPr id="581" name="Straight Arrow Connector 1"/>
          <p:cNvCxnSpPr/>
          <p:nvPr/>
        </p:nvCxnSpPr>
        <p:spPr>
          <a:xfrm flipV="1">
            <a:off x="1473480" y="2913840"/>
            <a:ext cx="2310840" cy="580320"/>
          </a:xfrm>
          <a:prstGeom prst="straightConnector1">
            <a:avLst/>
          </a:prstGeom>
          <a:ln w="19050">
            <a:solidFill>
              <a:srgbClr val="000000"/>
            </a:solidFill>
            <a:prstDash val="dash"/>
            <a:round/>
          </a:ln>
        </p:spPr>
      </p:cxnSp>
      <p:cxnSp>
        <p:nvCxnSpPr>
          <p:cNvPr id="582" name="Straight Arrow Connector 2"/>
          <p:cNvCxnSpPr/>
          <p:nvPr/>
        </p:nvCxnSpPr>
        <p:spPr>
          <a:xfrm flipV="1">
            <a:off x="2556000" y="3176640"/>
            <a:ext cx="1762200" cy="1713960"/>
          </a:xfrm>
          <a:prstGeom prst="straightConnector1">
            <a:avLst/>
          </a:prstGeom>
          <a:ln w="19050">
            <a:solidFill>
              <a:srgbClr val="000000"/>
            </a:solidFill>
            <a:prstDash val="dash"/>
            <a:round/>
          </a:ln>
        </p:spPr>
      </p:cxnSp>
      <p:sp>
        <p:nvSpPr>
          <p:cNvPr id="583" name="TextBox 2"/>
          <p:cNvSpPr/>
          <p:nvPr/>
        </p:nvSpPr>
        <p:spPr>
          <a:xfrm>
            <a:off x="815040" y="3465000"/>
            <a:ext cx="5551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 baseline="30000">
                <a:solidFill>
                  <a:srgbClr val="ff8a00"/>
                </a:solidFill>
                <a:uFillTx/>
                <a:latin typeface="Arial"/>
                <a:ea typeface="DejaVu Sans"/>
              </a:rPr>
              <a:t>MCP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84" name="TextBox 10"/>
          <p:cNvSpPr/>
          <p:nvPr/>
        </p:nvSpPr>
        <p:spPr>
          <a:xfrm>
            <a:off x="1908000" y="5420160"/>
            <a:ext cx="643680" cy="54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 baseline="30000">
                <a:solidFill>
                  <a:srgbClr val="ff0000"/>
                </a:solidFill>
                <a:uFillTx/>
                <a:latin typeface="Arial"/>
                <a:ea typeface="DejaVu Sans"/>
              </a:rPr>
              <a:t>Foil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GB" sz="1200" strike="noStrike" u="none">
                <a:solidFill>
                  <a:srgbClr val="ff0000"/>
                </a:solidFill>
                <a:uFillTx/>
                <a:latin typeface="Arial"/>
                <a:ea typeface="DejaVu Sans"/>
              </a:rPr>
              <a:t>Ø8cm</a:t>
            </a:r>
            <a:endParaRPr b="0" lang="en-GB" sz="1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85" name="TextBox 14"/>
          <p:cNvSpPr/>
          <p:nvPr/>
        </p:nvSpPr>
        <p:spPr>
          <a:xfrm>
            <a:off x="336960" y="5548320"/>
            <a:ext cx="11347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 baseline="30000">
                <a:solidFill>
                  <a:srgbClr val="0007ff"/>
                </a:solidFill>
                <a:uFillTx/>
                <a:latin typeface="Arial"/>
                <a:ea typeface="DejaVu Sans"/>
              </a:rPr>
              <a:t>Electrostatic mirror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cxnSp>
        <p:nvCxnSpPr>
          <p:cNvPr id="586" name="Straight Arrow Connector 5"/>
          <p:cNvCxnSpPr/>
          <p:nvPr/>
        </p:nvCxnSpPr>
        <p:spPr>
          <a:xfrm>
            <a:off x="4576320" y="3655440"/>
            <a:ext cx="1519200" cy="4320"/>
          </a:xfrm>
          <a:prstGeom prst="straightConnector1">
            <a:avLst/>
          </a:prstGeom>
          <a:ln w="50800">
            <a:solidFill>
              <a:srgbClr val="9e00ff"/>
            </a:solidFill>
            <a:round/>
            <a:tailEnd len="med" type="triangle" w="med"/>
          </a:ln>
        </p:spPr>
      </p:cxnSp>
      <p:sp>
        <p:nvSpPr>
          <p:cNvPr id="587" name="TextBox 15"/>
          <p:cNvSpPr/>
          <p:nvPr/>
        </p:nvSpPr>
        <p:spPr>
          <a:xfrm>
            <a:off x="4768920" y="3690000"/>
            <a:ext cx="10328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 baseline="30000">
                <a:solidFill>
                  <a:srgbClr val="9e00ff"/>
                </a:solidFill>
                <a:uFillTx/>
                <a:latin typeface="Arial"/>
                <a:ea typeface="DejaVu Sans"/>
              </a:rPr>
              <a:t>FF direction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88" name="TextBox 16"/>
          <p:cNvSpPr/>
          <p:nvPr/>
        </p:nvSpPr>
        <p:spPr>
          <a:xfrm>
            <a:off x="2984760" y="2675160"/>
            <a:ext cx="7041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 baseline="30000">
                <a:solidFill>
                  <a:schemeClr val="dk1"/>
                </a:solidFill>
                <a:uFillTx/>
                <a:latin typeface="Arial"/>
                <a:ea typeface="DejaVu Sans"/>
              </a:rPr>
              <a:t>Target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89" name="TextBox 23"/>
          <p:cNvSpPr/>
          <p:nvPr/>
        </p:nvSpPr>
        <p:spPr>
          <a:xfrm>
            <a:off x="7315200" y="3803400"/>
            <a:ext cx="16898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 baseline="30000">
                <a:solidFill>
                  <a:schemeClr val="dk1"/>
                </a:solidFill>
                <a:uFillTx/>
                <a:latin typeface="Arial"/>
                <a:ea typeface="DejaVu Sans"/>
              </a:rPr>
              <a:t>Bragg detector with anode and Frisch grid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90" name="TextBox 24"/>
          <p:cNvSpPr/>
          <p:nvPr/>
        </p:nvSpPr>
        <p:spPr>
          <a:xfrm>
            <a:off x="4549680" y="4188600"/>
            <a:ext cx="16898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 baseline="30000">
                <a:solidFill>
                  <a:schemeClr val="dk1"/>
                </a:solidFill>
                <a:uFillTx/>
                <a:latin typeface="Arial"/>
                <a:ea typeface="DejaVu Sans"/>
              </a:rPr>
              <a:t>Vacuum pumps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91" name="TextBox 25"/>
          <p:cNvSpPr/>
          <p:nvPr/>
        </p:nvSpPr>
        <p:spPr>
          <a:xfrm>
            <a:off x="3624480" y="2575440"/>
            <a:ext cx="10555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 baseline="30000">
                <a:solidFill>
                  <a:schemeClr val="dk1"/>
                </a:solidFill>
                <a:uFillTx/>
                <a:latin typeface="Arial"/>
                <a:ea typeface="DejaVu Sans"/>
              </a:rPr>
              <a:t>START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92" name="TextBox 26"/>
          <p:cNvSpPr/>
          <p:nvPr/>
        </p:nvSpPr>
        <p:spPr>
          <a:xfrm>
            <a:off x="5940360" y="2557440"/>
            <a:ext cx="10555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 baseline="30000">
                <a:solidFill>
                  <a:schemeClr val="dk1"/>
                </a:solidFill>
                <a:uFillTx/>
                <a:latin typeface="Arial"/>
                <a:ea typeface="DejaVu Sans"/>
              </a:rPr>
              <a:t>STOP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93" name=""/>
          <p:cNvSpPr/>
          <p:nvPr/>
        </p:nvSpPr>
        <p:spPr>
          <a:xfrm>
            <a:off x="3060000" y="4664520"/>
            <a:ext cx="5972400" cy="21906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GB" sz="1800" strike="noStrike" u="none">
              <a:solidFill>
                <a:srgbClr val="000000"/>
              </a:solidFill>
              <a:uFillTx/>
              <a:latin typeface="Arial"/>
              <a:ea typeface="DejaVu Sans"/>
            </a:endParaRPr>
          </a:p>
        </p:txBody>
      </p:sp>
      <p:cxnSp>
        <p:nvCxnSpPr>
          <p:cNvPr id="594" name="Straight Arrow Connector 6"/>
          <p:cNvCxnSpPr/>
          <p:nvPr/>
        </p:nvCxnSpPr>
        <p:spPr>
          <a:xfrm flipH="1" flipV="1">
            <a:off x="3283200" y="3541680"/>
            <a:ext cx="30960" cy="1519200"/>
          </a:xfrm>
          <a:prstGeom prst="straightConnector1">
            <a:avLst/>
          </a:prstGeom>
          <a:ln w="50800">
            <a:solidFill>
              <a:srgbClr val="069a2e"/>
            </a:solidFill>
            <a:round/>
            <a:tailEnd len="med" type="triangle" w="med"/>
          </a:ln>
        </p:spPr>
      </p:cxnSp>
      <p:sp>
        <p:nvSpPr>
          <p:cNvPr id="595" name="TextBox 27"/>
          <p:cNvSpPr/>
          <p:nvPr/>
        </p:nvSpPr>
        <p:spPr>
          <a:xfrm>
            <a:off x="2838960" y="5018040"/>
            <a:ext cx="10328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 baseline="30000">
                <a:solidFill>
                  <a:srgbClr val="069a2e"/>
                </a:solidFill>
                <a:uFillTx/>
                <a:latin typeface="Arial"/>
                <a:ea typeface="DejaVu Sans"/>
              </a:rPr>
              <a:t>Neutrons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CustomShape 1"/>
          <p:cNvSpPr/>
          <p:nvPr/>
        </p:nvSpPr>
        <p:spPr>
          <a:xfrm>
            <a:off x="1223640" y="188640"/>
            <a:ext cx="6692400" cy="70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US" sz="4000" strike="noStrike" u="none">
                <a:solidFill>
                  <a:srgbClr val="ffffff"/>
                </a:solidFill>
                <a:uFillTx/>
                <a:latin typeface="DejaVu Sans"/>
                <a:ea typeface="DejaVu Sans"/>
              </a:rPr>
              <a:t>Detector test</a:t>
            </a:r>
            <a:endParaRPr b="0" lang="en-GB" sz="4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97" name="CustomShape 2"/>
          <p:cNvSpPr/>
          <p:nvPr/>
        </p:nvSpPr>
        <p:spPr>
          <a:xfrm>
            <a:off x="0" y="1124640"/>
            <a:ext cx="8816040" cy="168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Used 235U target at EAR2 with fission collimator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Hoping for 243Am measurement in the future with thick-backing targets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Examine gamma flash and 1-10 MeV region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Calculate thermal mass yield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Establish RP procedure, gas handling, codebase for analysis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Requested 7e17 POT, received 1.3e18 </a:t>
            </a:r>
            <a:r>
              <a:rPr b="0" lang="en-US" sz="1600" strike="noStrike" u="none">
                <a:solidFill>
                  <a:srgbClr val="000000"/>
                </a:solidFill>
                <a:uFillTx/>
                <a:latin typeface="DejaVu Sans"/>
                <a:ea typeface="DejaVu Sans"/>
              </a:rPr>
              <a:t>😄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598" name="Picture 2" descr=""/>
          <p:cNvPicPr/>
          <p:nvPr/>
        </p:nvPicPr>
        <p:blipFill>
          <a:blip r:embed="rId1"/>
          <a:stretch/>
        </p:blipFill>
        <p:spPr>
          <a:xfrm>
            <a:off x="1227600" y="2954880"/>
            <a:ext cx="6800040" cy="3796560"/>
          </a:xfrm>
          <a:prstGeom prst="rect">
            <a:avLst/>
          </a:prstGeom>
          <a:ln w="0">
            <a:noFill/>
          </a:ln>
        </p:spPr>
      </p:pic>
      <p:sp>
        <p:nvSpPr>
          <p:cNvPr id="599" name="Rectangle 1"/>
          <p:cNvSpPr/>
          <p:nvPr/>
        </p:nvSpPr>
        <p:spPr>
          <a:xfrm>
            <a:off x="4644000" y="4908600"/>
            <a:ext cx="2588040" cy="283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uFillTx/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CustomShape 5"/>
          <p:cNvSpPr/>
          <p:nvPr/>
        </p:nvSpPr>
        <p:spPr>
          <a:xfrm>
            <a:off x="1223640" y="188640"/>
            <a:ext cx="6692400" cy="70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US" sz="4000" strike="noStrike" u="none">
                <a:solidFill>
                  <a:srgbClr val="ffffff"/>
                </a:solidFill>
                <a:uFillTx/>
                <a:latin typeface="DejaVu Sans"/>
                <a:ea typeface="DejaVu Sans"/>
              </a:rPr>
              <a:t>Setting up</a:t>
            </a:r>
            <a:endParaRPr b="0" lang="en-GB" sz="4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01" name="CustomShape 6"/>
          <p:cNvSpPr/>
          <p:nvPr/>
        </p:nvSpPr>
        <p:spPr>
          <a:xfrm rot="21596400">
            <a:off x="720" y="1118520"/>
            <a:ext cx="9034920" cy="168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1 day to change to fission collimator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4 days of mounting (including 1 day delay in target transport)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9 days data collection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Thanks to Pino for pressure management systems and overall supervision of the whole setup!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Had to get power from a building near gas bottles (would be good to power the sockets there)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No isobutane freezing! 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02" name="Rectangle 3"/>
          <p:cNvSpPr/>
          <p:nvPr/>
        </p:nvSpPr>
        <p:spPr>
          <a:xfrm>
            <a:off x="4644000" y="4908600"/>
            <a:ext cx="2588040" cy="283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uFillTx/>
              <a:latin typeface="Arial"/>
              <a:ea typeface="DejaVu Sans"/>
            </a:endParaRPr>
          </a:p>
        </p:txBody>
      </p:sp>
      <p:pic>
        <p:nvPicPr>
          <p:cNvPr id="603" name="" descr=""/>
          <p:cNvPicPr/>
          <p:nvPr/>
        </p:nvPicPr>
        <p:blipFill>
          <a:blip r:embed="rId1"/>
          <a:srcRect l="27106" t="41561" r="0" b="0"/>
          <a:stretch/>
        </p:blipFill>
        <p:spPr>
          <a:xfrm>
            <a:off x="5073120" y="2701440"/>
            <a:ext cx="3742920" cy="3999600"/>
          </a:xfrm>
          <a:prstGeom prst="rect">
            <a:avLst/>
          </a:prstGeom>
          <a:ln w="0">
            <a:noFill/>
          </a:ln>
        </p:spPr>
      </p:pic>
      <p:pic>
        <p:nvPicPr>
          <p:cNvPr id="604" name="" descr=""/>
          <p:cNvPicPr/>
          <p:nvPr/>
        </p:nvPicPr>
        <p:blipFill>
          <a:blip r:embed="rId2"/>
          <a:stretch/>
        </p:blipFill>
        <p:spPr>
          <a:xfrm>
            <a:off x="362160" y="3375720"/>
            <a:ext cx="4224600" cy="3167640"/>
          </a:xfrm>
          <a:prstGeom prst="rect">
            <a:avLst/>
          </a:prstGeom>
          <a:ln w="0">
            <a:noFill/>
          </a:ln>
        </p:spPr>
      </p:pic>
      <p:cxnSp>
        <p:nvCxnSpPr>
          <p:cNvPr id="605" name="Straight Arrow Connector 3"/>
          <p:cNvCxnSpPr/>
          <p:nvPr/>
        </p:nvCxnSpPr>
        <p:spPr>
          <a:xfrm flipH="1">
            <a:off x="1942560" y="3200760"/>
            <a:ext cx="979200" cy="2352600"/>
          </a:xfrm>
          <a:prstGeom prst="straightConnector1">
            <a:avLst/>
          </a:prstGeom>
          <a:ln w="50800">
            <a:solidFill>
              <a:srgbClr val="c9211e"/>
            </a:solidFill>
            <a:round/>
            <a:tailEnd len="med" type="triangle" w="med"/>
          </a:ln>
        </p:spPr>
      </p:cxnSp>
      <p:sp>
        <p:nvSpPr>
          <p:cNvPr id="606" name="TextBox 1"/>
          <p:cNvSpPr/>
          <p:nvPr/>
        </p:nvSpPr>
        <p:spPr>
          <a:xfrm>
            <a:off x="1561680" y="2928240"/>
            <a:ext cx="26132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 baseline="30000">
                <a:solidFill>
                  <a:srgbClr val="ff0000"/>
                </a:solidFill>
                <a:uFillTx/>
                <a:latin typeface="Arial"/>
                <a:ea typeface="DejaVu Sans"/>
              </a:rPr>
              <a:t>235U in ISOLDE (Thanks, Zina!)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CustomShape 3"/>
          <p:cNvSpPr/>
          <p:nvPr/>
        </p:nvSpPr>
        <p:spPr>
          <a:xfrm>
            <a:off x="1223640" y="188640"/>
            <a:ext cx="6692400" cy="70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US" sz="4000" strike="noStrike" u="none">
                <a:solidFill>
                  <a:srgbClr val="ffffff"/>
                </a:solidFill>
                <a:uFillTx/>
                <a:latin typeface="DejaVu Sans"/>
                <a:ea typeface="DejaVu Sans"/>
              </a:rPr>
              <a:t>Early results</a:t>
            </a:r>
            <a:endParaRPr b="0" lang="en-GB" sz="4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08" name="CustomShape 7"/>
          <p:cNvSpPr/>
          <p:nvPr/>
        </p:nvSpPr>
        <p:spPr>
          <a:xfrm>
            <a:off x="0" y="1124640"/>
            <a:ext cx="8816040" cy="168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Long TOF arm: high rates in START, low rates in ionization chamber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Timing signals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START needs to move further away to reduce rate/flash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Fission signals similar size to gflash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479"/>
              </a:spcBef>
            </a:pP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09" name="" descr=""/>
          <p:cNvPicPr/>
          <p:nvPr/>
        </p:nvPicPr>
        <p:blipFill>
          <a:blip r:embed="rId1"/>
          <a:stretch/>
        </p:blipFill>
        <p:spPr>
          <a:xfrm>
            <a:off x="509760" y="2382120"/>
            <a:ext cx="8361360" cy="4255560"/>
          </a:xfrm>
          <a:prstGeom prst="rect">
            <a:avLst/>
          </a:prstGeom>
          <a:ln w="0">
            <a:noFill/>
          </a:ln>
        </p:spPr>
      </p:pic>
      <p:cxnSp>
        <p:nvCxnSpPr>
          <p:cNvPr id="610" name="Straight Arrow Connector 4"/>
          <p:cNvCxnSpPr/>
          <p:nvPr/>
        </p:nvCxnSpPr>
        <p:spPr>
          <a:xfrm flipH="1" flipV="1">
            <a:off x="6577200" y="3404880"/>
            <a:ext cx="266040" cy="306360"/>
          </a:xfrm>
          <a:prstGeom prst="straightConnector1">
            <a:avLst/>
          </a:prstGeom>
          <a:ln w="50800">
            <a:solidFill>
              <a:srgbClr val="c9211e"/>
            </a:solidFill>
            <a:round/>
            <a:tailEnd len="med" type="triangle" w="med"/>
          </a:ln>
        </p:spPr>
      </p:cxnSp>
      <p:sp>
        <p:nvSpPr>
          <p:cNvPr id="611" name="TextBox 3"/>
          <p:cNvSpPr/>
          <p:nvPr/>
        </p:nvSpPr>
        <p:spPr>
          <a:xfrm>
            <a:off x="6512760" y="3657600"/>
            <a:ext cx="6998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 baseline="30000">
                <a:solidFill>
                  <a:srgbClr val="ff0000"/>
                </a:solidFill>
                <a:uFillTx/>
                <a:latin typeface="Arial"/>
                <a:ea typeface="DejaVu Sans"/>
              </a:rPr>
              <a:t>600 keV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CustomShape 10"/>
          <p:cNvSpPr/>
          <p:nvPr/>
        </p:nvSpPr>
        <p:spPr>
          <a:xfrm>
            <a:off x="1223640" y="188640"/>
            <a:ext cx="6692400" cy="70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US" sz="4000" strike="noStrike" u="none">
                <a:solidFill>
                  <a:srgbClr val="ffffff"/>
                </a:solidFill>
                <a:uFillTx/>
                <a:latin typeface="DejaVu Sans"/>
                <a:ea typeface="DejaVu Sans"/>
              </a:rPr>
              <a:t>Early results</a:t>
            </a:r>
            <a:endParaRPr b="0" lang="en-GB" sz="4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13" name="CustomShape 11"/>
          <p:cNvSpPr/>
          <p:nvPr/>
        </p:nvSpPr>
        <p:spPr>
          <a:xfrm>
            <a:off x="0" y="1124640"/>
            <a:ext cx="8816040" cy="168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Long TOF arm: high rates in START, low rates in ionization chamber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Ionization chamber signals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Fission collimator → large gamma flash despite ~60 cm distance from the beam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Very small gflash in grid (can identify fission events, but likely poor energy resolution)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14" name="" descr=""/>
          <p:cNvPicPr/>
          <p:nvPr/>
        </p:nvPicPr>
        <p:blipFill>
          <a:blip r:embed="rId1"/>
          <a:stretch/>
        </p:blipFill>
        <p:spPr>
          <a:xfrm>
            <a:off x="446760" y="2379960"/>
            <a:ext cx="8168040" cy="4466880"/>
          </a:xfrm>
          <a:prstGeom prst="rect">
            <a:avLst/>
          </a:prstGeom>
          <a:ln w="0">
            <a:noFill/>
          </a:ln>
        </p:spPr>
      </p:pic>
      <p:sp>
        <p:nvSpPr>
          <p:cNvPr id="615" name="TextBox 4"/>
          <p:cNvSpPr/>
          <p:nvPr/>
        </p:nvSpPr>
        <p:spPr>
          <a:xfrm>
            <a:off x="2410560" y="3923280"/>
            <a:ext cx="10944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 baseline="30000">
                <a:solidFill>
                  <a:srgbClr val="000000"/>
                </a:solidFill>
                <a:uFillTx/>
                <a:latin typeface="Arial"/>
                <a:ea typeface="DejaVu Sans"/>
              </a:rPr>
              <a:t>Gamma flash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16" name="TextBox 5"/>
          <p:cNvSpPr/>
          <p:nvPr/>
        </p:nvSpPr>
        <p:spPr>
          <a:xfrm rot="21000">
            <a:off x="6645240" y="4883760"/>
            <a:ext cx="120636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8000" strike="noStrike" u="none" baseline="30000">
                <a:solidFill>
                  <a:srgbClr val="000000"/>
                </a:solidFill>
                <a:uFillTx/>
                <a:latin typeface="Arial"/>
                <a:ea typeface="DejaVu Sans"/>
              </a:rPr>
              <a:t>}</a:t>
            </a:r>
            <a:endParaRPr b="0" lang="en-GB" sz="8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17" name="TextBox 6"/>
          <p:cNvSpPr/>
          <p:nvPr/>
        </p:nvSpPr>
        <p:spPr>
          <a:xfrm>
            <a:off x="6201720" y="2859480"/>
            <a:ext cx="10944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 baseline="30000">
                <a:solidFill>
                  <a:srgbClr val="000000"/>
                </a:solidFill>
                <a:uFillTx/>
                <a:latin typeface="Arial"/>
                <a:ea typeface="DejaVu Sans"/>
              </a:rPr>
              <a:t>Fission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18" name=""/>
          <p:cNvSpPr/>
          <p:nvPr/>
        </p:nvSpPr>
        <p:spPr>
          <a:xfrm flipH="1">
            <a:off x="3791520" y="4203000"/>
            <a:ext cx="6480" cy="27432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en-GB" sz="1800" strike="noStrike" u="none">
              <a:solidFill>
                <a:srgbClr val="000000"/>
              </a:solidFill>
              <a:uFillTx/>
              <a:latin typeface="Arial"/>
              <a:ea typeface="DejaVu Sans"/>
            </a:endParaRPr>
          </a:p>
        </p:txBody>
      </p:sp>
      <p:sp>
        <p:nvSpPr>
          <p:cNvPr id="619" name="TextBox 7"/>
          <p:cNvSpPr/>
          <p:nvPr/>
        </p:nvSpPr>
        <p:spPr>
          <a:xfrm>
            <a:off x="3250080" y="3923280"/>
            <a:ext cx="10944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 baseline="30000">
                <a:solidFill>
                  <a:srgbClr val="000000"/>
                </a:solidFill>
                <a:uFillTx/>
                <a:latin typeface="Arial"/>
                <a:ea typeface="DejaVu Sans"/>
              </a:rPr>
              <a:t>~1 keV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20" name="TextBox 9"/>
          <p:cNvSpPr/>
          <p:nvPr/>
        </p:nvSpPr>
        <p:spPr>
          <a:xfrm>
            <a:off x="7265520" y="5322600"/>
            <a:ext cx="10944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 baseline="30000">
                <a:solidFill>
                  <a:srgbClr val="000000"/>
                </a:solidFill>
                <a:uFillTx/>
                <a:latin typeface="Arial"/>
                <a:ea typeface="DejaVu Sans"/>
              </a:rPr>
              <a:t>Easy event ID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CustomShape 14"/>
          <p:cNvSpPr/>
          <p:nvPr/>
        </p:nvSpPr>
        <p:spPr>
          <a:xfrm>
            <a:off x="1223640" y="188640"/>
            <a:ext cx="6692400" cy="70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US" sz="4000" strike="noStrike" u="none">
                <a:solidFill>
                  <a:srgbClr val="ffffff"/>
                </a:solidFill>
                <a:uFillTx/>
                <a:latin typeface="DejaVu Sans"/>
                <a:ea typeface="DejaVu Sans"/>
              </a:rPr>
              <a:t>Early results</a:t>
            </a:r>
            <a:endParaRPr b="0" lang="en-GB" sz="4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22" name="" descr=""/>
          <p:cNvPicPr/>
          <p:nvPr/>
        </p:nvPicPr>
        <p:blipFill>
          <a:blip r:embed="rId1"/>
          <a:stretch/>
        </p:blipFill>
        <p:spPr>
          <a:xfrm rot="10800">
            <a:off x="160560" y="73080"/>
            <a:ext cx="8546760" cy="4080600"/>
          </a:xfrm>
          <a:prstGeom prst="rect">
            <a:avLst/>
          </a:prstGeom>
          <a:ln w="0">
            <a:noFill/>
          </a:ln>
        </p:spPr>
      </p:pic>
      <p:pic>
        <p:nvPicPr>
          <p:cNvPr id="623" name="" descr=""/>
          <p:cNvPicPr/>
          <p:nvPr/>
        </p:nvPicPr>
        <p:blipFill>
          <a:blip r:embed="rId2"/>
          <a:stretch/>
        </p:blipFill>
        <p:spPr>
          <a:xfrm>
            <a:off x="0" y="4273560"/>
            <a:ext cx="4790880" cy="2286360"/>
          </a:xfrm>
          <a:prstGeom prst="rect">
            <a:avLst/>
          </a:prstGeom>
          <a:ln w="0">
            <a:noFill/>
          </a:ln>
        </p:spPr>
      </p:pic>
      <p:pic>
        <p:nvPicPr>
          <p:cNvPr id="624" name="" descr=""/>
          <p:cNvPicPr/>
          <p:nvPr/>
        </p:nvPicPr>
        <p:blipFill>
          <a:blip r:embed="rId3"/>
          <a:stretch/>
        </p:blipFill>
        <p:spPr>
          <a:xfrm>
            <a:off x="4472640" y="4187520"/>
            <a:ext cx="4543920" cy="2372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CustomShape 17"/>
          <p:cNvSpPr/>
          <p:nvPr/>
        </p:nvSpPr>
        <p:spPr>
          <a:xfrm>
            <a:off x="1223640" y="188640"/>
            <a:ext cx="6692400" cy="70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US" sz="4000" strike="noStrike" u="none">
                <a:solidFill>
                  <a:srgbClr val="ffffff"/>
                </a:solidFill>
                <a:uFillTx/>
                <a:latin typeface="DejaVu Sans"/>
                <a:ea typeface="DejaVu Sans"/>
              </a:rPr>
              <a:t>Early results</a:t>
            </a:r>
            <a:endParaRPr b="0" lang="en-GB" sz="4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26" name="CustomShape 18"/>
          <p:cNvSpPr/>
          <p:nvPr/>
        </p:nvSpPr>
        <p:spPr>
          <a:xfrm>
            <a:off x="0" y="1124640"/>
            <a:ext cx="8816040" cy="168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FF TOF up to 70 ns, need rates around or below 10 MHz 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27" name="" descr=""/>
          <p:cNvPicPr/>
          <p:nvPr/>
        </p:nvPicPr>
        <p:blipFill>
          <a:blip r:embed="rId1"/>
          <a:stretch/>
        </p:blipFill>
        <p:spPr>
          <a:xfrm>
            <a:off x="64800" y="1905120"/>
            <a:ext cx="8984160" cy="4646880"/>
          </a:xfrm>
          <a:prstGeom prst="rect">
            <a:avLst/>
          </a:prstGeom>
          <a:ln w="0">
            <a:noFill/>
          </a:ln>
        </p:spPr>
      </p:pic>
      <p:sp>
        <p:nvSpPr>
          <p:cNvPr id="628" name="TextBox 8"/>
          <p:cNvSpPr/>
          <p:nvPr/>
        </p:nvSpPr>
        <p:spPr>
          <a:xfrm>
            <a:off x="6001560" y="2809080"/>
            <a:ext cx="10944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 baseline="30000">
                <a:solidFill>
                  <a:srgbClr val="000000"/>
                </a:solidFill>
                <a:uFillTx/>
                <a:latin typeface="Arial"/>
                <a:ea typeface="DejaVu Sans"/>
              </a:rPr>
              <a:t>PSA?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CustomShape 16"/>
          <p:cNvSpPr/>
          <p:nvPr/>
        </p:nvSpPr>
        <p:spPr>
          <a:xfrm>
            <a:off x="1223640" y="188640"/>
            <a:ext cx="6692400" cy="70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US" sz="4000" strike="noStrike" u="none">
                <a:solidFill>
                  <a:srgbClr val="ffffff"/>
                </a:solidFill>
                <a:uFillTx/>
                <a:latin typeface="DejaVu Sans"/>
                <a:ea typeface="DejaVu Sans"/>
              </a:rPr>
              <a:t>How to proceed</a:t>
            </a:r>
            <a:endParaRPr b="0" lang="en-GB" sz="4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30" name="CustomShape 15"/>
          <p:cNvSpPr/>
          <p:nvPr/>
        </p:nvSpPr>
        <p:spPr>
          <a:xfrm>
            <a:off x="0" y="1861920"/>
            <a:ext cx="8816040" cy="168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Instead of americium, a test with uranium at EAR2 with capture collimator to improve upper energy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Can move Start closer to Stop to reduce rate, TOF resolution can be reduced too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Longer target-Start distance moves ionization chamber away from beam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STEFF sees less gamma flash at 75 cm distance, but also has larger target chamber with less material, which already can be attached to FiFI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Try faster gas like CF4 (bonus: non-flammable!), although reduced energy resolution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Maybe a short test at EAR1 to see flash (more gammas than neutrons in EAR1 flash?), CF4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Check available targets for interest in lower energy data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452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Arial"/>
                <a:ea typeface="DejaVu Sans"/>
              </a:rPr>
              <a:t>MiniSTEFF: gamma detectors? Resonance gamma spectra?</a:t>
            </a:r>
            <a:endParaRPr b="0" lang="en-GB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8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8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8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8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8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8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8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87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7908</TotalTime>
  <Application>LibreOffice/24.8.3.2$Linux_X86_64 LibreOffice_project/e14c9fdd1f585efcbb2c5363087a99d20928d522</Application>
  <AppVersion>15.0000</AppVersion>
  <Words>673</Words>
  <Paragraphs>103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2008-08-16T02:22:18Z</dcterms:created>
  <dc:creator>Free Power Point Templates</dc:creator>
  <dc:description/>
  <dc:language>en-US</dc:language>
  <cp:lastModifiedBy/>
  <cp:lastPrinted>2017-11-15T09:51:02Z</cp:lastPrinted>
  <dcterms:modified xsi:type="dcterms:W3CDTF">2024-11-28T09:12:47Z</dcterms:modified>
  <cp:revision>933</cp:revision>
  <dc:subject/>
  <dc:title>001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0</vt:bool>
  </property>
  <property fmtid="{D5CDD505-2E9C-101B-9397-08002B2CF9AE}" pid="4" name="LinksUpToDate">
    <vt:bool>0</vt:bool>
  </property>
  <property fmtid="{D5CDD505-2E9C-101B-9397-08002B2CF9AE}" pid="5" name="MMClips">
    <vt:i4>0</vt:i4>
  </property>
  <property fmtid="{D5CDD505-2E9C-101B-9397-08002B2CF9AE}" pid="6" name="Notes">
    <vt:i4>11</vt:i4>
  </property>
  <property fmtid="{D5CDD505-2E9C-101B-9397-08002B2CF9AE}" pid="7" name="PresentationFormat">
    <vt:lpwstr>On-screen Show (4:3)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12</vt:i4>
  </property>
</Properties>
</file>