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86" r:id="rId3"/>
    <p:sldId id="276" r:id="rId4"/>
    <p:sldId id="287" r:id="rId5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9" userDrawn="1">
          <p15:clr>
            <a:srgbClr val="A4A3A4"/>
          </p15:clr>
        </p15:guide>
        <p15:guide id="2" pos="3885" userDrawn="1">
          <p15:clr>
            <a:srgbClr val="A4A3A4"/>
          </p15:clr>
        </p15:guide>
        <p15:guide id="3" pos="7512" userDrawn="1">
          <p15:clr>
            <a:srgbClr val="A4A3A4"/>
          </p15:clr>
        </p15:guide>
        <p15:guide id="4" pos="144" userDrawn="1">
          <p15:clr>
            <a:srgbClr val="A4A3A4"/>
          </p15:clr>
        </p15:guide>
        <p15:guide id="5" orient="horz" pos="624" userDrawn="1">
          <p15:clr>
            <a:srgbClr val="A4A3A4"/>
          </p15:clr>
        </p15:guide>
        <p15:guide id="6" orient="horz" pos="4056" userDrawn="1">
          <p15:clr>
            <a:srgbClr val="A4A3A4"/>
          </p15:clr>
        </p15:guide>
        <p15:guide id="7" pos="1799" userDrawn="1">
          <p15:clr>
            <a:srgbClr val="A4A3A4"/>
          </p15:clr>
        </p15:guide>
        <p15:guide id="8" orient="horz" pos="1344" userDrawn="1">
          <p15:clr>
            <a:srgbClr val="A4A3A4"/>
          </p15:clr>
        </p15:guide>
        <p15:guide id="9" orient="horz" pos="2251" userDrawn="1">
          <p15:clr>
            <a:srgbClr val="A4A3A4"/>
          </p15:clr>
        </p15:guide>
        <p15:guide id="10" orient="horz" pos="34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FF99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2" autoAdjust="0"/>
  </p:normalViewPr>
  <p:slideViewPr>
    <p:cSldViewPr snapToGrid="0" showGuides="1">
      <p:cViewPr varScale="1">
        <p:scale>
          <a:sx n="135" d="100"/>
          <a:sy n="135" d="100"/>
        </p:scale>
        <p:origin x="192" y="376"/>
      </p:cViewPr>
      <p:guideLst>
        <p:guide orient="horz" pos="2319"/>
        <p:guide pos="3885"/>
        <p:guide pos="7512"/>
        <p:guide pos="144"/>
        <p:guide orient="horz" pos="624"/>
        <p:guide orient="horz" pos="4056"/>
        <p:guide pos="1799"/>
        <p:guide orient="horz" pos="1344"/>
        <p:guide orient="horz" pos="2251"/>
        <p:guide orient="horz" pos="34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>
            <a:extLst>
              <a:ext uri="{FF2B5EF4-FFF2-40B4-BE49-F238E27FC236}">
                <a16:creationId xmlns:a16="http://schemas.microsoft.com/office/drawing/2014/main" id="{B46527B0-0B24-4087-B225-DB4F5C738F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72798E0-F322-4236-8531-A1882BFE40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6FB0DE1-D418-4EA9-BDFD-2E5632763663}" type="datetime1">
              <a:rPr lang="fr-FR" smtClean="0"/>
              <a:t>15/11/2024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4E5881F-2FD0-41BC-8E76-C691E59E14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2CA62C5-8A29-4592-9E3E-4C457F263C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4E85F6F-0FAD-4AD4-850C-7E4CD14D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74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90BD304-4DB2-4DA8-BE69-274C9984CC7A}" type="datetime1">
              <a:rPr lang="fr-FR" smtClean="0"/>
              <a:t>15/11/2024</a:t>
            </a:fld>
            <a:endParaRPr lang="en-US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"/>
              <a:t>Modifiez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E60DC36-8EFA-4378-9855-E019C55AC4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53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907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7429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7579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526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0F864C-44C4-4000-952D-01F31BFB3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1392E06-C914-467E-9D4F-BD763EDA2D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BEFBAF-82E9-49AD-B2CF-7D154E024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BDAD86-7E6B-4BCF-BA9E-85686FA0D68E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D8006A-94B1-44F7-972D-56767EDE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E7BFAB-D84B-45E1-A0BD-2516AC14F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856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F7B869-BFB2-4C20-8AB1-46704BB3D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 2">
            <a:extLst>
              <a:ext uri="{FF2B5EF4-FFF2-40B4-BE49-F238E27FC236}">
                <a16:creationId xmlns:a16="http://schemas.microsoft.com/office/drawing/2014/main" id="{19F007DB-4F12-4428-9C48-5120DF070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FFA8DA-0E31-4CA6-BBFC-2467AAD1D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6210FE-97E0-47F8-BBF8-5E67FFC91AEF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4974BD-9845-459A-9AAA-12731E25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A71B0A-FDFB-4B2C-A9EC-2334C590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93140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>
            <a:extLst>
              <a:ext uri="{FF2B5EF4-FFF2-40B4-BE49-F238E27FC236}">
                <a16:creationId xmlns:a16="http://schemas.microsoft.com/office/drawing/2014/main" id="{E60B5D73-1652-4A8E-B5A3-101523D729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B7FB99-7425-444D-B602-01B672BCE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EEA9C5-552A-48A1-AB54-ED54209B3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A1DE224-7965-4520-A92A-ECBB28313946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83AAA3-4155-48FB-8F00-16DBE0C9C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694EAE-CB3C-4DEF-A66D-583C7AAC9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4680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807FBE-061D-452C-A8A6-213063CFD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3A3535-1708-499D-B5D2-7D8F9FD18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B06063-A112-49AB-80C8-504D99ECD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B3BEC9-FA0A-4A93-9E3A-F3F49ED599FA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44C8D5-F898-4318-A76D-1FBD87329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76EC76-E8E8-4FFA-B671-7FA2F3EF5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8928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C2CABF-E3C1-431A-A69C-D4881CC43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584226-69DA-4211-B2C8-C29FD05A4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FF82DB-B518-40FD-8A66-44B874C05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710AA9-13CE-49AF-A94C-AD2C09D8921A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C1CCEE-725F-4745-837B-87EFB70E7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61522A-E0E6-406B-BF30-A7C7A5729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3004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CC9BDC-6F21-4EF5-A8DD-E35E27EAC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968D5F-2AB6-42D3-A54E-AB3E603251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5AB07F-D5F7-402A-AE4E-027BF1CA91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108EDC-3863-43B9-93C7-37465DC73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522F23-CBA9-4189-912B-B0FFD2424590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77D452-958D-4159-A9A4-16DD29680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9654B6-1460-48B9-AC7E-592F68BAB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9740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E8C848-926A-4FD3-A311-A100A2662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8ECD90-B4F0-4DFB-BB3D-F23102078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35A6C3A-033E-474B-AB97-D8291A04E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532B928-3A23-4FCA-AD1F-E45A467B5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BDC8376-6FC6-4A11-B0DB-9A148E9C00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E80206F-8846-425C-A56E-16FFBA442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302518-35C7-45E9-9831-174924B44049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A45E89F-12CF-4561-A5F2-1E05783A3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EB4DFE4-927C-43B1-A061-5CB97FFB3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6905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60E367-8DA0-4655-BCBC-F4280D864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FEF9592-AA3C-4CF8-A5DB-4D010195A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A9561B-D18F-4E7F-9FAA-70335DD2FA6A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2C9377-F93E-4515-852A-264707755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D076D-476B-42BA-8795-14FE6C1E6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2555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EA599B4-6AB2-4190-82B5-7667EE1E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A8B01C-A0C3-4762-9333-CE99275898A5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B8FBFB3-AD86-4E39-B8AE-B4EC1452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9A4AF55-C114-4B60-9A20-56B00A11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05820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883DA1-5CB8-405D-9613-8A9B7BC56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42BB15-A24D-42E9-9CAE-BB8272263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8F0849D-D3C3-462A-9751-4EAB0B914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180DD20-7A20-4574-98A4-427795876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993EB0C-C097-4BC6-9DFF-DA509A71DA5B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4D0ED2B-71C4-421A-9DB0-676E00C1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C4572A-ADFC-4C53-BCA2-42BDF693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3095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8F5C67-EEEC-4AB0-9653-0F80D6B10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’image 2">
            <a:extLst>
              <a:ext uri="{FF2B5EF4-FFF2-40B4-BE49-F238E27FC236}">
                <a16:creationId xmlns:a16="http://schemas.microsoft.com/office/drawing/2014/main" id="{1DD50D6D-5277-4324-AF23-5FAF007834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5275657-2BF9-4761-96B6-50EE3CFCFA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3C3F7B-A4C8-4F9D-8165-BC5186EA0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2C5579A-B2E4-45D1-BE59-8920BB396666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696EA5-2FA2-464D-982F-C53E6426A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911B398-191B-4AB1-86ED-00D0046E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586601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 1">
            <a:extLst>
              <a:ext uri="{FF2B5EF4-FFF2-40B4-BE49-F238E27FC236}">
                <a16:creationId xmlns:a16="http://schemas.microsoft.com/office/drawing/2014/main" id="{7B3445CA-54C1-4DDE-A216-DD2414E3F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06395A-6879-4E93-B24E-067F88AC1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50FF5B-A6A6-4F0F-AA5D-3F0F69A43A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291EA3E-8D5D-4F44-91FA-383804DA6511}" type="datetime1">
              <a:rPr lang="fr-FR" noProof="0" smtClean="0"/>
              <a:t>15/11/2024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798FAA-76CC-42EF-8BE0-466A41BBA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49FF02-6890-4E10-B958-1097AD32C6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6FEDF93-2BFD-41CA-ABC7-B039102F3792}" type="slidenum">
              <a:rPr lang="fr-FR" noProof="0" smtClean="0"/>
              <a:t>‹#›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60378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7.emf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accent3">
              <a:lumMod val="75000"/>
            </a:schemeClr>
          </a:fgClr>
          <a:bgClr>
            <a:schemeClr val="accent3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300AEF-1595-4419-801B-6E36A33BB8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116" y="395878"/>
            <a:ext cx="11521439" cy="1292662"/>
          </a:xfr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3000" b="1" dirty="0">
                <a:solidFill>
                  <a:schemeClr val="bg1"/>
                </a:solidFill>
              </a:rPr>
              <a:t>Nanocatalyseurs </a:t>
            </a:r>
            <a:r>
              <a:rPr lang="fr-FR" sz="3000" b="1" i="1" dirty="0">
                <a:solidFill>
                  <a:schemeClr val="bg1"/>
                </a:solidFill>
              </a:rPr>
              <a:t>ultra</a:t>
            </a:r>
            <a:r>
              <a:rPr lang="fr-FR" sz="3000" b="1" dirty="0">
                <a:solidFill>
                  <a:schemeClr val="bg1"/>
                </a:solidFill>
              </a:rPr>
              <a:t>-modèles à base de ZrO</a:t>
            </a:r>
            <a:r>
              <a:rPr lang="fr-FR" sz="3000" b="1" baseline="-25000" dirty="0">
                <a:solidFill>
                  <a:schemeClr val="bg1"/>
                </a:solidFill>
              </a:rPr>
              <a:t>2</a:t>
            </a:r>
            <a:r>
              <a:rPr lang="fr-FR" sz="3000" b="1" dirty="0">
                <a:solidFill>
                  <a:schemeClr val="bg1"/>
                </a:solidFill>
              </a:rPr>
              <a:t> pour la réaction d'hydrogénation catalytique du CO</a:t>
            </a:r>
            <a:r>
              <a:rPr lang="fr-FR" sz="3000" b="1" baseline="-25000" dirty="0">
                <a:solidFill>
                  <a:schemeClr val="bg1"/>
                </a:solidFill>
              </a:rPr>
              <a:t>2</a:t>
            </a:r>
            <a:r>
              <a:rPr lang="fr-FR" sz="3000" b="1" dirty="0">
                <a:solidFill>
                  <a:schemeClr val="bg1"/>
                </a:solidFill>
              </a:rPr>
              <a:t>: </a:t>
            </a:r>
            <a:br>
              <a:rPr lang="fr-FR" sz="3000" b="1" dirty="0">
                <a:solidFill>
                  <a:schemeClr val="bg1"/>
                </a:solidFill>
              </a:rPr>
            </a:br>
            <a:r>
              <a:rPr lang="fr-FR" sz="2400" b="1" i="1" dirty="0">
                <a:solidFill>
                  <a:schemeClr val="bg1"/>
                </a:solidFill>
              </a:rPr>
              <a:t>structure cristalline et réaction en mode </a:t>
            </a:r>
            <a:r>
              <a:rPr lang="fr-FR" sz="2400" b="1" i="1" dirty="0" err="1">
                <a:solidFill>
                  <a:schemeClr val="bg1"/>
                </a:solidFill>
              </a:rPr>
              <a:t>operando</a:t>
            </a:r>
            <a:endParaRPr lang="fr-FR" sz="2400" i="1" dirty="0">
              <a:solidFill>
                <a:schemeClr val="accent4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DF44A67-28B3-40AB-AEBF-FFB524CF7CA8}"/>
              </a:ext>
            </a:extLst>
          </p:cNvPr>
          <p:cNvSpPr txBox="1"/>
          <p:nvPr/>
        </p:nvSpPr>
        <p:spPr>
          <a:xfrm>
            <a:off x="2745615" y="2174293"/>
            <a:ext cx="7022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UFR de </a:t>
            </a:r>
            <a:r>
              <a:rPr lang="fr-FR" sz="2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Chimie</a:t>
            </a:r>
            <a:r>
              <a:rPr lang="fr-FR" sz="2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Guilhem SIMON, Ahmed NAÏTABDI, Axel Wilson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Losange 5">
            <a:extLst>
              <a:ext uri="{FF2B5EF4-FFF2-40B4-BE49-F238E27FC236}">
                <a16:creationId xmlns:a16="http://schemas.microsoft.com/office/drawing/2014/main" id="{1C59176D-59A8-4C02-B448-EE01232FB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64887"/>
            <a:ext cx="725713" cy="725713"/>
          </a:xfrm>
          <a:prstGeom prst="diamond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fr-FR" dirty="0"/>
          </a:p>
        </p:txBody>
      </p:sp>
      <p:sp>
        <p:nvSpPr>
          <p:cNvPr id="7" name="Losange 6">
            <a:extLst>
              <a:ext uri="{FF2B5EF4-FFF2-40B4-BE49-F238E27FC236}">
                <a16:creationId xmlns:a16="http://schemas.microsoft.com/office/drawing/2014/main" id="{A50B1817-3C7F-41BC-8557-7A00C928E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08" y="140705"/>
            <a:ext cx="725714" cy="725714"/>
          </a:xfrm>
          <a:prstGeom prst="diamond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rtl="0"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6204D5F-3611-4EFB-B6DE-AFBFD5A78C6E}"/>
              </a:ext>
            </a:extLst>
          </p:cNvPr>
          <p:cNvSpPr txBox="1"/>
          <p:nvPr/>
        </p:nvSpPr>
        <p:spPr>
          <a:xfrm>
            <a:off x="2745615" y="3851819"/>
            <a:ext cx="6037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UFR de </a:t>
            </a:r>
            <a:r>
              <a:rPr lang="fr-FR" sz="2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Physique</a:t>
            </a:r>
            <a:r>
              <a:rPr lang="fr-FR" sz="2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Romain BERNARD, Geoffroy PRÉVOT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e la molécule aux nano-objets : réactivité, interactions et spectroscopies  | MONARIS | Sorbonne Université| Sciences &amp; Ingénierie">
            <a:extLst>
              <a:ext uri="{FF2B5EF4-FFF2-40B4-BE49-F238E27FC236}">
                <a16:creationId xmlns:a16="http://schemas.microsoft.com/office/drawing/2014/main" id="{F855104C-D520-49C7-8B02-8B3DE1C9F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745" y="2647768"/>
            <a:ext cx="883205" cy="49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urnées des Spectroscopies D'Electrons 2020 Prix du meilleur oral pour  Lucie Huart | Sorbonne Université| Sciences &amp; Ingénierie">
            <a:extLst>
              <a:ext uri="{FF2B5EF4-FFF2-40B4-BE49-F238E27FC236}">
                <a16:creationId xmlns:a16="http://schemas.microsoft.com/office/drawing/2014/main" id="{B73D5D62-94FA-4654-8547-0C18119C5F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1" t="20973" r="23587" b="21454"/>
          <a:stretch/>
        </p:blipFill>
        <p:spPr bwMode="auto">
          <a:xfrm>
            <a:off x="5363983" y="2640661"/>
            <a:ext cx="529273" cy="57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aboratoire de réactivité de surface | LRS | Sorbonne Université| Sciences  &amp; Ingénierie">
            <a:extLst>
              <a:ext uri="{FF2B5EF4-FFF2-40B4-BE49-F238E27FC236}">
                <a16:creationId xmlns:a16="http://schemas.microsoft.com/office/drawing/2014/main" id="{E3FE466A-E27E-462A-8618-E96124359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746" y="2643475"/>
            <a:ext cx="933149" cy="52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nstitut des nanosciences de Paris | INSP | Sorbonne Université| Sciences &amp;  Ingénierie">
            <a:extLst>
              <a:ext uri="{FF2B5EF4-FFF2-40B4-BE49-F238E27FC236}">
                <a16:creationId xmlns:a16="http://schemas.microsoft.com/office/drawing/2014/main" id="{BEFB0F45-809D-4554-B9B9-073908A50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1" r="18984"/>
          <a:stretch/>
        </p:blipFill>
        <p:spPr bwMode="auto">
          <a:xfrm>
            <a:off x="5195150" y="4353730"/>
            <a:ext cx="883205" cy="83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6E0906F-D0EA-4ED5-B309-88C64791F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Deuxième journée inter-UFR Chimie-Physique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C98BA806-AA0F-4384-A599-6A55E68C8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fr-FR" noProof="0" smtClean="0"/>
              <a:t>1</a:t>
            </a:fld>
            <a:endParaRPr lang="fr-FR" noProof="0" dirty="0"/>
          </a:p>
        </p:txBody>
      </p:sp>
      <p:pic>
        <p:nvPicPr>
          <p:cNvPr id="1034" name="Picture 10" descr="Fichier:Logo of Sorbonne University.svg — Wikipédia">
            <a:extLst>
              <a:ext uri="{FF2B5EF4-FFF2-40B4-BE49-F238E27FC236}">
                <a16:creationId xmlns:a16="http://schemas.microsoft.com/office/drawing/2014/main" id="{FC32C197-A6E9-4675-8096-DBA242B25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977" y="6041706"/>
            <a:ext cx="977707" cy="39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Qu'est-ce que le CNRS ? Définition, objectifs | Guide 2024">
            <a:extLst>
              <a:ext uri="{FF2B5EF4-FFF2-40B4-BE49-F238E27FC236}">
                <a16:creationId xmlns:a16="http://schemas.microsoft.com/office/drawing/2014/main" id="{16714444-2012-40DB-B047-4248BDE135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4" r="22308"/>
          <a:stretch/>
        </p:blipFill>
        <p:spPr bwMode="auto">
          <a:xfrm>
            <a:off x="9768371" y="5860111"/>
            <a:ext cx="560820" cy="54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84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 hidden="1">
            <a:extLst>
              <a:ext uri="{FF2B5EF4-FFF2-40B4-BE49-F238E27FC236}">
                <a16:creationId xmlns:a16="http://schemas.microsoft.com/office/drawing/2014/main" id="{9FDB6406-0CDB-4213-A1B6-DE47D953FED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 rtlCol="0"/>
          <a:lstStyle/>
          <a:p>
            <a:r>
              <a:rPr lang="fr-FR" dirty="0"/>
              <a:t>Analyse du projet : diapositive </a:t>
            </a:r>
            <a:r>
              <a:rPr lang="fr" dirty="0"/>
              <a:t>3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0986099-F5F2-4E8B-BE17-81194861A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228600" y="190500"/>
            <a:ext cx="11734800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plan</a:t>
            </a:r>
            <a:br>
              <a:rPr lang="fr-F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3E690F4-843A-47A5-8620-4FB01C0D8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F706266-CA86-46AD-922E-49EAB70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AA5E867-019D-48E9-91BD-2C10C0E09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fr-FR" noProof="0" smtClean="0"/>
              <a:t>2</a:t>
            </a:fld>
            <a:endParaRPr lang="fr-FR" noProof="0" dirty="0"/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7112F4A6-E66A-4C57-8FA2-C59DDEAFFE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84" t="11234" r="23371" b="9101"/>
          <a:stretch/>
        </p:blipFill>
        <p:spPr>
          <a:xfrm>
            <a:off x="895416" y="3389259"/>
            <a:ext cx="1810017" cy="1823898"/>
          </a:xfrm>
          <a:prstGeom prst="rect">
            <a:avLst/>
          </a:prstGeom>
        </p:spPr>
      </p:pic>
      <p:sp>
        <p:nvSpPr>
          <p:cNvPr id="42" name="Rectangle : Coins arrondis 24">
            <a:extLst>
              <a:ext uri="{FF2B5EF4-FFF2-40B4-BE49-F238E27FC236}">
                <a16:creationId xmlns:a16="http://schemas.microsoft.com/office/drawing/2014/main" id="{A4B3CD2F-0A9C-4924-A125-B8139A899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28599" y="1630160"/>
            <a:ext cx="2912165" cy="40258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r-FR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</a:t>
            </a:r>
            <a:r>
              <a:rPr lang="fr-FR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-model Nanocatalysts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5D6A6E0-2333-48AD-BCAE-6785E6352D7C}"/>
              </a:ext>
            </a:extLst>
          </p:cNvPr>
          <p:cNvSpPr txBox="1"/>
          <p:nvPr/>
        </p:nvSpPr>
        <p:spPr>
          <a:xfrm>
            <a:off x="320564" y="2021039"/>
            <a:ext cx="2728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ZrO</a:t>
            </a:r>
            <a:r>
              <a:rPr lang="en-US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ultrathin films grown</a:t>
            </a:r>
            <a:r>
              <a:rPr lang="en-US" dirty="0"/>
              <a:t> on Cu</a:t>
            </a:r>
            <a:r>
              <a:rPr lang="en-US" baseline="-25000" dirty="0"/>
              <a:t>2</a:t>
            </a:r>
            <a:r>
              <a:rPr lang="en-US" dirty="0"/>
              <a:t>O/Cu(111)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DA36814-D345-4A24-8991-E9B2287EC7E6}"/>
              </a:ext>
            </a:extLst>
          </p:cNvPr>
          <p:cNvSpPr txBox="1"/>
          <p:nvPr/>
        </p:nvSpPr>
        <p:spPr>
          <a:xfrm>
            <a:off x="636715" y="5175894"/>
            <a:ext cx="2173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STM image: (100</a:t>
            </a:r>
            <a:r>
              <a:rPr lang="en-US" sz="1400" dirty="0">
                <a:sym typeface="Symbol" panose="05050102010706020507" pitchFamily="18" charset="2"/>
              </a:rPr>
              <a:t>100 nm</a:t>
            </a:r>
            <a:r>
              <a:rPr lang="en-US" sz="1400" baseline="30000" dirty="0">
                <a:sym typeface="Symbol" panose="05050102010706020507" pitchFamily="18" charset="2"/>
              </a:rPr>
              <a:t>2</a:t>
            </a:r>
            <a:r>
              <a:rPr lang="en-US" sz="1400" dirty="0">
                <a:sym typeface="Symbol" panose="05050102010706020507" pitchFamily="18" charset="2"/>
              </a:rPr>
              <a:t>)</a:t>
            </a:r>
            <a:endParaRPr lang="en-US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CD51F1-1B46-4A13-B608-6021496A7B1D}"/>
              </a:ext>
            </a:extLst>
          </p:cNvPr>
          <p:cNvSpPr/>
          <p:nvPr/>
        </p:nvSpPr>
        <p:spPr>
          <a:xfrm>
            <a:off x="3734522" y="592077"/>
            <a:ext cx="4876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Putting CO</a:t>
            </a:r>
            <a:r>
              <a:rPr lang="en-US" i="1" baseline="-25000" dirty="0"/>
              <a:t>2</a:t>
            </a:r>
            <a:r>
              <a:rPr lang="en-US" i="1" dirty="0"/>
              <a:t> to use. Creating value from emission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ZoneTexte 72">
                <a:extLst>
                  <a:ext uri="{FF2B5EF4-FFF2-40B4-BE49-F238E27FC236}">
                    <a16:creationId xmlns:a16="http://schemas.microsoft.com/office/drawing/2014/main" id="{37FFEA86-4CEE-4D5F-A779-F7C07D641B07}"/>
                  </a:ext>
                </a:extLst>
              </p:cNvPr>
              <p:cNvSpPr txBox="1"/>
              <p:nvPr/>
            </p:nvSpPr>
            <p:spPr>
              <a:xfrm>
                <a:off x="4062372" y="991591"/>
                <a:ext cx="41782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⟷</m:t>
                      </m:r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OH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∆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298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=−49,5 </m:t>
                      </m:r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kJ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mol</m:t>
                          </m:r>
                        </m:e>
                        <m:sup>
                          <m: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73" name="ZoneTexte 72">
                <a:extLst>
                  <a:ext uri="{FF2B5EF4-FFF2-40B4-BE49-F238E27FC236}">
                    <a16:creationId xmlns:a16="http://schemas.microsoft.com/office/drawing/2014/main" id="{37FFEA86-4CEE-4D5F-A779-F7C07D641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2372" y="991591"/>
                <a:ext cx="4178259" cy="215444"/>
              </a:xfrm>
              <a:prstGeom prst="rect">
                <a:avLst/>
              </a:prstGeom>
              <a:blipFill>
                <a:blip r:embed="rId4"/>
                <a:stretch>
                  <a:fillRect l="-437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89B5A7CA-789C-4060-BC35-A469EB28E4D7}"/>
                  </a:ext>
                </a:extLst>
              </p:cNvPr>
              <p:cNvSpPr txBox="1"/>
              <p:nvPr/>
            </p:nvSpPr>
            <p:spPr>
              <a:xfrm>
                <a:off x="4288840" y="1283156"/>
                <a:ext cx="370383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⟷</m:t>
                      </m:r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∆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298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=41. 2</m:t>
                      </m:r>
                      <m:r>
                        <m:rPr>
                          <m:sty m:val="p"/>
                        </m:rP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kJ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mol</m:t>
                          </m:r>
                        </m:e>
                        <m:sup>
                          <m:r>
                            <a:rPr lang="fr-FR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89B5A7CA-789C-4060-BC35-A469EB28E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8840" y="1283156"/>
                <a:ext cx="3703834" cy="215444"/>
              </a:xfrm>
              <a:prstGeom prst="rect">
                <a:avLst/>
              </a:prstGeom>
              <a:blipFill>
                <a:blip r:embed="rId5"/>
                <a:stretch>
                  <a:fillRect l="-49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Rectangle : Coins arrondis 15">
            <a:extLst>
              <a:ext uri="{FF2B5EF4-FFF2-40B4-BE49-F238E27FC236}">
                <a16:creationId xmlns:a16="http://schemas.microsoft.com/office/drawing/2014/main" id="{14CFEA32-D23C-4B3C-B5B1-FDE490A35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24016" y="1624717"/>
            <a:ext cx="2912164" cy="402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r-FR" sz="1600" dirty="0"/>
              <a:t>Model Nanocatalysts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987E9D5-A2D8-49C7-AAED-9F723D70EB35}"/>
              </a:ext>
            </a:extLst>
          </p:cNvPr>
          <p:cNvCxnSpPr>
            <a:stCxn id="42" idx="3"/>
            <a:endCxn id="76" idx="1"/>
          </p:cNvCxnSpPr>
          <p:nvPr/>
        </p:nvCxnSpPr>
        <p:spPr>
          <a:xfrm flipV="1">
            <a:off x="3140764" y="1826006"/>
            <a:ext cx="1483252" cy="5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4842340C-C531-4652-80FB-C7D77BCB0804}"/>
              </a:ext>
            </a:extLst>
          </p:cNvPr>
          <p:cNvSpPr txBox="1"/>
          <p:nvPr/>
        </p:nvSpPr>
        <p:spPr>
          <a:xfrm>
            <a:off x="120215" y="5354823"/>
            <a:ext cx="174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ZrO</a:t>
            </a:r>
            <a:r>
              <a:rPr lang="en-US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strengths: </a:t>
            </a:r>
          </a:p>
        </p:txBody>
      </p: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99FDCCB4-F475-45EF-8D10-A341EA3D01A4}"/>
              </a:ext>
            </a:extLst>
          </p:cNvPr>
          <p:cNvCxnSpPr>
            <a:cxnSpLocks/>
          </p:cNvCxnSpPr>
          <p:nvPr/>
        </p:nvCxnSpPr>
        <p:spPr>
          <a:xfrm flipV="1">
            <a:off x="7528229" y="1819750"/>
            <a:ext cx="1483252" cy="5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1" name="Rectangle : Coins arrondis 24">
            <a:extLst>
              <a:ext uri="{FF2B5EF4-FFF2-40B4-BE49-F238E27FC236}">
                <a16:creationId xmlns:a16="http://schemas.microsoft.com/office/drawing/2014/main" id="{4DC0CCB3-6D65-4DC5-B558-7ADE235DED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019432" y="1630160"/>
            <a:ext cx="2912165" cy="40258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Practical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Nanocatalysts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F37837BE-3457-4D86-9893-BE7D1BE162CC}"/>
              </a:ext>
            </a:extLst>
          </p:cNvPr>
          <p:cNvSpPr txBox="1"/>
          <p:nvPr/>
        </p:nvSpPr>
        <p:spPr>
          <a:xfrm>
            <a:off x="4731883" y="2032748"/>
            <a:ext cx="2728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Supported Nanoparticles</a:t>
            </a:r>
            <a:endParaRPr lang="en-US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E2FA542-E0D9-4C28-8F2E-D93B7BC769EC}"/>
              </a:ext>
            </a:extLst>
          </p:cNvPr>
          <p:cNvSpPr txBox="1"/>
          <p:nvPr/>
        </p:nvSpPr>
        <p:spPr>
          <a:xfrm rot="16200000">
            <a:off x="2161586" y="3503288"/>
            <a:ext cx="2148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method: Physical</a:t>
            </a:r>
          </a:p>
        </p:txBody>
      </p:sp>
      <p:pic>
        <p:nvPicPr>
          <p:cNvPr id="83" name="Picture 2" descr="Industrial Catalyst Market – Global Industry Analysis, Size, Share, Trends,  Segmentation and Forecast 2019 – 2025 | Medgadget">
            <a:extLst>
              <a:ext uri="{FF2B5EF4-FFF2-40B4-BE49-F238E27FC236}">
                <a16:creationId xmlns:a16="http://schemas.microsoft.com/office/drawing/2014/main" id="{34037AEB-D474-4712-97F8-80E100479A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2" r="9975"/>
          <a:stretch/>
        </p:blipFill>
        <p:spPr bwMode="auto">
          <a:xfrm>
            <a:off x="9250965" y="2551677"/>
            <a:ext cx="1971994" cy="124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B9F94974-5C13-443B-B37E-99311D3FE590}"/>
              </a:ext>
            </a:extLst>
          </p:cNvPr>
          <p:cNvSpPr txBox="1"/>
          <p:nvPr/>
        </p:nvSpPr>
        <p:spPr>
          <a:xfrm>
            <a:off x="8645056" y="2043115"/>
            <a:ext cx="3546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Benchmark and industrial catalysts 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8F0F5977-E8B0-4172-BFD5-653D7B90E984}"/>
              </a:ext>
            </a:extLst>
          </p:cNvPr>
          <p:cNvSpPr txBox="1"/>
          <p:nvPr/>
        </p:nvSpPr>
        <p:spPr>
          <a:xfrm rot="16200000">
            <a:off x="10699531" y="3014676"/>
            <a:ext cx="1244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Nanopowders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5" name="Image 84">
            <a:extLst>
              <a:ext uri="{FF2B5EF4-FFF2-40B4-BE49-F238E27FC236}">
                <a16:creationId xmlns:a16="http://schemas.microsoft.com/office/drawing/2014/main" id="{E7929BC5-6E36-4CD1-8473-232C9929CB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078" y="3585990"/>
            <a:ext cx="2089633" cy="1410286"/>
          </a:xfrm>
          <a:prstGeom prst="rect">
            <a:avLst/>
          </a:prstGeom>
        </p:spPr>
      </p:pic>
      <p:grpSp>
        <p:nvGrpSpPr>
          <p:cNvPr id="924" name="Groupe 923">
            <a:extLst>
              <a:ext uri="{FF2B5EF4-FFF2-40B4-BE49-F238E27FC236}">
                <a16:creationId xmlns:a16="http://schemas.microsoft.com/office/drawing/2014/main" id="{08EDAB18-91BA-441A-9AEE-507D2F482D1E}"/>
              </a:ext>
            </a:extLst>
          </p:cNvPr>
          <p:cNvGrpSpPr/>
          <p:nvPr/>
        </p:nvGrpSpPr>
        <p:grpSpPr>
          <a:xfrm>
            <a:off x="6497179" y="2425453"/>
            <a:ext cx="1436991" cy="1183538"/>
            <a:chOff x="3124961" y="2492427"/>
            <a:chExt cx="1436991" cy="1183538"/>
          </a:xfrm>
        </p:grpSpPr>
        <p:grpSp>
          <p:nvGrpSpPr>
            <p:cNvPr id="925" name="Groupe 924">
              <a:extLst>
                <a:ext uri="{FF2B5EF4-FFF2-40B4-BE49-F238E27FC236}">
                  <a16:creationId xmlns:a16="http://schemas.microsoft.com/office/drawing/2014/main" id="{054EE171-CDBC-4916-80B3-64B150759E6A}"/>
                </a:ext>
              </a:extLst>
            </p:cNvPr>
            <p:cNvGrpSpPr/>
            <p:nvPr/>
          </p:nvGrpSpPr>
          <p:grpSpPr>
            <a:xfrm>
              <a:off x="3317117" y="2492427"/>
              <a:ext cx="1071353" cy="1107356"/>
              <a:chOff x="3317117" y="2492427"/>
              <a:chExt cx="1071353" cy="1107356"/>
            </a:xfrm>
          </p:grpSpPr>
          <p:sp>
            <p:nvSpPr>
              <p:cNvPr id="932" name="Rectangle 931">
                <a:extLst>
                  <a:ext uri="{FF2B5EF4-FFF2-40B4-BE49-F238E27FC236}">
                    <a16:creationId xmlns:a16="http://schemas.microsoft.com/office/drawing/2014/main" id="{F6E8444C-60FA-4AAB-A8F3-6A778C2E36F7}"/>
                  </a:ext>
                </a:extLst>
              </p:cNvPr>
              <p:cNvSpPr/>
              <p:nvPr/>
            </p:nvSpPr>
            <p:spPr>
              <a:xfrm>
                <a:off x="3860684" y="2492427"/>
                <a:ext cx="417106" cy="10733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33" name="Groupe 932">
                <a:extLst>
                  <a:ext uri="{FF2B5EF4-FFF2-40B4-BE49-F238E27FC236}">
                    <a16:creationId xmlns:a16="http://schemas.microsoft.com/office/drawing/2014/main" id="{46EF3161-5509-4209-ABC2-AFF45F5CC96A}"/>
                  </a:ext>
                </a:extLst>
              </p:cNvPr>
              <p:cNvGrpSpPr/>
              <p:nvPr/>
            </p:nvGrpSpPr>
            <p:grpSpPr>
              <a:xfrm>
                <a:off x="3860002" y="2778509"/>
                <a:ext cx="218279" cy="677723"/>
                <a:chOff x="3860002" y="2778509"/>
                <a:chExt cx="218279" cy="677723"/>
              </a:xfrm>
            </p:grpSpPr>
            <p:pic>
              <p:nvPicPr>
                <p:cNvPr id="969" name="Image 968">
                  <a:extLst>
                    <a:ext uri="{FF2B5EF4-FFF2-40B4-BE49-F238E27FC236}">
                      <a16:creationId xmlns:a16="http://schemas.microsoft.com/office/drawing/2014/main" id="{95DEFFA0-783A-41A7-B86A-6307856027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4643" y="3052053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70" name="Image 969">
                  <a:extLst>
                    <a:ext uri="{FF2B5EF4-FFF2-40B4-BE49-F238E27FC236}">
                      <a16:creationId xmlns:a16="http://schemas.microsoft.com/office/drawing/2014/main" id="{B2A009FE-1DEA-4E68-A4E4-408A8E3854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0002" y="3331002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71" name="Image 970">
                  <a:extLst>
                    <a:ext uri="{FF2B5EF4-FFF2-40B4-BE49-F238E27FC236}">
                      <a16:creationId xmlns:a16="http://schemas.microsoft.com/office/drawing/2014/main" id="{58CF4DAF-0F5E-439A-95D1-A2D755E692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2399" y="2778509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72" name="Image 971">
                  <a:extLst>
                    <a:ext uri="{FF2B5EF4-FFF2-40B4-BE49-F238E27FC236}">
                      <a16:creationId xmlns:a16="http://schemas.microsoft.com/office/drawing/2014/main" id="{F108FA01-4D66-401B-9FEB-7FF8C029B2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55104" y="2912569"/>
                  <a:ext cx="123177" cy="125230"/>
                </a:xfrm>
                <a:prstGeom prst="rect">
                  <a:avLst/>
                </a:prstGeom>
              </p:spPr>
            </p:pic>
          </p:grpSp>
          <p:grpSp>
            <p:nvGrpSpPr>
              <p:cNvPr id="934" name="Groupe 933">
                <a:extLst>
                  <a:ext uri="{FF2B5EF4-FFF2-40B4-BE49-F238E27FC236}">
                    <a16:creationId xmlns:a16="http://schemas.microsoft.com/office/drawing/2014/main" id="{1B839A30-6554-4CD2-A464-01276493793F}"/>
                  </a:ext>
                </a:extLst>
              </p:cNvPr>
              <p:cNvGrpSpPr/>
              <p:nvPr/>
            </p:nvGrpSpPr>
            <p:grpSpPr>
              <a:xfrm>
                <a:off x="4031559" y="2778509"/>
                <a:ext cx="218279" cy="677723"/>
                <a:chOff x="3860002" y="2778509"/>
                <a:chExt cx="218279" cy="677723"/>
              </a:xfrm>
            </p:grpSpPr>
            <p:pic>
              <p:nvPicPr>
                <p:cNvPr id="965" name="Image 964">
                  <a:extLst>
                    <a:ext uri="{FF2B5EF4-FFF2-40B4-BE49-F238E27FC236}">
                      <a16:creationId xmlns:a16="http://schemas.microsoft.com/office/drawing/2014/main" id="{013DB810-25F4-45A9-BF3C-49E4C17FDC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4643" y="3052053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66" name="Image 965">
                  <a:extLst>
                    <a:ext uri="{FF2B5EF4-FFF2-40B4-BE49-F238E27FC236}">
                      <a16:creationId xmlns:a16="http://schemas.microsoft.com/office/drawing/2014/main" id="{6BB1D005-6F16-4C8E-B5C5-3039533994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0002" y="3331002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67" name="Image 966">
                  <a:extLst>
                    <a:ext uri="{FF2B5EF4-FFF2-40B4-BE49-F238E27FC236}">
                      <a16:creationId xmlns:a16="http://schemas.microsoft.com/office/drawing/2014/main" id="{1350B4FF-4DFE-4105-9038-8DD19FFF4C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2399" y="2778509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68" name="Image 967">
                  <a:extLst>
                    <a:ext uri="{FF2B5EF4-FFF2-40B4-BE49-F238E27FC236}">
                      <a16:creationId xmlns:a16="http://schemas.microsoft.com/office/drawing/2014/main" id="{99EE288C-43A3-467C-9356-0B38C63D1D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55104" y="2912569"/>
                  <a:ext cx="123177" cy="125230"/>
                </a:xfrm>
                <a:prstGeom prst="rect">
                  <a:avLst/>
                </a:prstGeom>
              </p:spPr>
            </p:pic>
          </p:grpSp>
          <p:grpSp>
            <p:nvGrpSpPr>
              <p:cNvPr id="935" name="Groupe 934">
                <a:extLst>
                  <a:ext uri="{FF2B5EF4-FFF2-40B4-BE49-F238E27FC236}">
                    <a16:creationId xmlns:a16="http://schemas.microsoft.com/office/drawing/2014/main" id="{3D4A434E-0DF3-44F0-918E-1F28169506CE}"/>
                  </a:ext>
                </a:extLst>
              </p:cNvPr>
              <p:cNvGrpSpPr/>
              <p:nvPr/>
            </p:nvGrpSpPr>
            <p:grpSpPr>
              <a:xfrm>
                <a:off x="3691502" y="2787733"/>
                <a:ext cx="218279" cy="677723"/>
                <a:chOff x="3860002" y="2778509"/>
                <a:chExt cx="218279" cy="677723"/>
              </a:xfrm>
            </p:grpSpPr>
            <p:pic>
              <p:nvPicPr>
                <p:cNvPr id="961" name="Image 960">
                  <a:extLst>
                    <a:ext uri="{FF2B5EF4-FFF2-40B4-BE49-F238E27FC236}">
                      <a16:creationId xmlns:a16="http://schemas.microsoft.com/office/drawing/2014/main" id="{6376FF90-BE67-4FA0-8D31-B4D0655042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4643" y="3052053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62" name="Image 961">
                  <a:extLst>
                    <a:ext uri="{FF2B5EF4-FFF2-40B4-BE49-F238E27FC236}">
                      <a16:creationId xmlns:a16="http://schemas.microsoft.com/office/drawing/2014/main" id="{B0877BDF-E83E-452F-94F3-C780BF6DC8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0002" y="3331002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63" name="Image 962">
                  <a:extLst>
                    <a:ext uri="{FF2B5EF4-FFF2-40B4-BE49-F238E27FC236}">
                      <a16:creationId xmlns:a16="http://schemas.microsoft.com/office/drawing/2014/main" id="{C8706F35-C9AE-40FB-9D57-A50FE2BAA2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2399" y="2778509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964" name="Image 963">
                  <a:extLst>
                    <a:ext uri="{FF2B5EF4-FFF2-40B4-BE49-F238E27FC236}">
                      <a16:creationId xmlns:a16="http://schemas.microsoft.com/office/drawing/2014/main" id="{3132027C-656A-4D53-859E-01B991503D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55104" y="2912569"/>
                  <a:ext cx="123177" cy="125230"/>
                </a:xfrm>
                <a:prstGeom prst="rect">
                  <a:avLst/>
                </a:prstGeom>
              </p:spPr>
            </p:pic>
          </p:grpSp>
          <p:pic>
            <p:nvPicPr>
              <p:cNvPr id="936" name="Image 935">
                <a:extLst>
                  <a:ext uri="{FF2B5EF4-FFF2-40B4-BE49-F238E27FC236}">
                    <a16:creationId xmlns:a16="http://schemas.microsoft.com/office/drawing/2014/main" id="{9D95FA6B-CBC7-427A-86EE-CC56AB569B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21138" y="2919707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37" name="Image 936">
                <a:extLst>
                  <a:ext uri="{FF2B5EF4-FFF2-40B4-BE49-F238E27FC236}">
                    <a16:creationId xmlns:a16="http://schemas.microsoft.com/office/drawing/2014/main" id="{4ED16BD9-3D73-4D6D-A773-4498168B48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80351" y="3192709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38" name="Image 937">
                <a:extLst>
                  <a:ext uri="{FF2B5EF4-FFF2-40B4-BE49-F238E27FC236}">
                    <a16:creationId xmlns:a16="http://schemas.microsoft.com/office/drawing/2014/main" id="{11C76113-91F5-4CDB-A134-E98CBE600C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1064" y="3187130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39" name="Image 938">
                <a:extLst>
                  <a:ext uri="{FF2B5EF4-FFF2-40B4-BE49-F238E27FC236}">
                    <a16:creationId xmlns:a16="http://schemas.microsoft.com/office/drawing/2014/main" id="{C6148B9A-2FE2-45D9-B536-5B06B0D92A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6944" y="3187130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0" name="Image 939">
                <a:extLst>
                  <a:ext uri="{FF2B5EF4-FFF2-40B4-BE49-F238E27FC236}">
                    <a16:creationId xmlns:a16="http://schemas.microsoft.com/office/drawing/2014/main" id="{D790C05E-85DF-4C9A-8EAC-B862A702D7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8511" y="3201553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1" name="Image 940">
                <a:extLst>
                  <a:ext uri="{FF2B5EF4-FFF2-40B4-BE49-F238E27FC236}">
                    <a16:creationId xmlns:a16="http://schemas.microsoft.com/office/drawing/2014/main" id="{1FC133C3-7FA9-4883-9EB7-E66DDB65C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85447" y="2777701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2" name="Image 941">
                <a:extLst>
                  <a:ext uri="{FF2B5EF4-FFF2-40B4-BE49-F238E27FC236}">
                    <a16:creationId xmlns:a16="http://schemas.microsoft.com/office/drawing/2014/main" id="{65D3490A-D154-4DC1-8080-00C50437E6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214" y="2781674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3" name="Image 942">
                <a:extLst>
                  <a:ext uri="{FF2B5EF4-FFF2-40B4-BE49-F238E27FC236}">
                    <a16:creationId xmlns:a16="http://schemas.microsoft.com/office/drawing/2014/main" id="{3162FDAC-2D11-452A-9891-EF91DE42FD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6487" y="3051701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4" name="Image 943">
                <a:extLst>
                  <a:ext uri="{FF2B5EF4-FFF2-40B4-BE49-F238E27FC236}">
                    <a16:creationId xmlns:a16="http://schemas.microsoft.com/office/drawing/2014/main" id="{1295C7A5-32E0-4D5E-89FA-EA77A1D215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85471" y="3047966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5" name="Image 944">
                <a:extLst>
                  <a:ext uri="{FF2B5EF4-FFF2-40B4-BE49-F238E27FC236}">
                    <a16:creationId xmlns:a16="http://schemas.microsoft.com/office/drawing/2014/main" id="{451C84DA-6810-4C29-97C6-D932522DC9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80193" y="3324400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6" name="Image 945">
                <a:extLst>
                  <a:ext uri="{FF2B5EF4-FFF2-40B4-BE49-F238E27FC236}">
                    <a16:creationId xmlns:a16="http://schemas.microsoft.com/office/drawing/2014/main" id="{6AE9CF42-3C3B-4A61-AA6E-F427414BC7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5572" y="3183580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7" name="Image 946">
                <a:extLst>
                  <a:ext uri="{FF2B5EF4-FFF2-40B4-BE49-F238E27FC236}">
                    <a16:creationId xmlns:a16="http://schemas.microsoft.com/office/drawing/2014/main" id="{F5CDCA2F-3A32-48C6-B8C9-5EEAF74260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66265" y="3192709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8" name="Image 947">
                <a:extLst>
                  <a:ext uri="{FF2B5EF4-FFF2-40B4-BE49-F238E27FC236}">
                    <a16:creationId xmlns:a16="http://schemas.microsoft.com/office/drawing/2014/main" id="{D7C319D5-8266-4BDC-B82C-C3216208AF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0819" y="3338295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49" name="Image 948">
                <a:extLst>
                  <a:ext uri="{FF2B5EF4-FFF2-40B4-BE49-F238E27FC236}">
                    <a16:creationId xmlns:a16="http://schemas.microsoft.com/office/drawing/2014/main" id="{1C0747B9-2F45-46C7-88E7-E7C9B2AEF4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55512" y="2910131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0" name="Image 949">
                <a:extLst>
                  <a:ext uri="{FF2B5EF4-FFF2-40B4-BE49-F238E27FC236}">
                    <a16:creationId xmlns:a16="http://schemas.microsoft.com/office/drawing/2014/main" id="{DC47AD43-DAEA-4B16-894C-FA64123631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93" y="2915459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1" name="Image 950">
                <a:extLst>
                  <a:ext uri="{FF2B5EF4-FFF2-40B4-BE49-F238E27FC236}">
                    <a16:creationId xmlns:a16="http://schemas.microsoft.com/office/drawing/2014/main" id="{4AF8FDA2-A7CD-4AC7-AB4B-843C0D2845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77076" y="2781174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2" name="Image 951">
                <a:extLst>
                  <a:ext uri="{FF2B5EF4-FFF2-40B4-BE49-F238E27FC236}">
                    <a16:creationId xmlns:a16="http://schemas.microsoft.com/office/drawing/2014/main" id="{ED10916D-C7BE-4909-B048-926CD94B6A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71903" y="3047132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3" name="Image 952">
                <a:extLst>
                  <a:ext uri="{FF2B5EF4-FFF2-40B4-BE49-F238E27FC236}">
                    <a16:creationId xmlns:a16="http://schemas.microsoft.com/office/drawing/2014/main" id="{B1ED592F-9D0C-42B2-921A-900C1FFC3D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76749" y="3338295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4" name="Image 953">
                <a:extLst>
                  <a:ext uri="{FF2B5EF4-FFF2-40B4-BE49-F238E27FC236}">
                    <a16:creationId xmlns:a16="http://schemas.microsoft.com/office/drawing/2014/main" id="{863CFCF3-EB21-4520-84A9-AA547010B4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7117" y="3188526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5" name="Image 954">
                <a:extLst>
                  <a:ext uri="{FF2B5EF4-FFF2-40B4-BE49-F238E27FC236}">
                    <a16:creationId xmlns:a16="http://schemas.microsoft.com/office/drawing/2014/main" id="{7F243B9A-9A7D-4AA3-922B-8AB2AD7CF0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57278" y="3469025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6" name="Image 955">
                <a:extLst>
                  <a:ext uri="{FF2B5EF4-FFF2-40B4-BE49-F238E27FC236}">
                    <a16:creationId xmlns:a16="http://schemas.microsoft.com/office/drawing/2014/main" id="{A9065AEA-D990-4688-A10D-B2529DCD53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7463" y="3464613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7" name="Image 956">
                <a:extLst>
                  <a:ext uri="{FF2B5EF4-FFF2-40B4-BE49-F238E27FC236}">
                    <a16:creationId xmlns:a16="http://schemas.microsoft.com/office/drawing/2014/main" id="{91584D1F-E041-4E35-9A55-3D72BCFC02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80079" y="3468226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8" name="Image 957">
                <a:extLst>
                  <a:ext uri="{FF2B5EF4-FFF2-40B4-BE49-F238E27FC236}">
                    <a16:creationId xmlns:a16="http://schemas.microsoft.com/office/drawing/2014/main" id="{5721EA39-6E4F-4E75-8C47-2A5FCA56CE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23936" y="3471079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59" name="Image 958">
                <a:extLst>
                  <a:ext uri="{FF2B5EF4-FFF2-40B4-BE49-F238E27FC236}">
                    <a16:creationId xmlns:a16="http://schemas.microsoft.com/office/drawing/2014/main" id="{D0F50069-4CD7-49A2-B6D4-C503DE7916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74765" y="3469529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60" name="Image 959">
                <a:extLst>
                  <a:ext uri="{FF2B5EF4-FFF2-40B4-BE49-F238E27FC236}">
                    <a16:creationId xmlns:a16="http://schemas.microsoft.com/office/drawing/2014/main" id="{A9BA78EB-2962-44F1-869E-2C3FDAC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0028" y="3474553"/>
                <a:ext cx="123177" cy="125230"/>
              </a:xfrm>
              <a:prstGeom prst="rect">
                <a:avLst/>
              </a:prstGeom>
            </p:spPr>
          </p:pic>
        </p:grpSp>
        <p:sp>
          <p:nvSpPr>
            <p:cNvPr id="926" name="Rectangle 925">
              <a:extLst>
                <a:ext uri="{FF2B5EF4-FFF2-40B4-BE49-F238E27FC236}">
                  <a16:creationId xmlns:a16="http://schemas.microsoft.com/office/drawing/2014/main" id="{DDC2285A-56E7-4303-9B8A-9965C21B9920}"/>
                </a:ext>
              </a:extLst>
            </p:cNvPr>
            <p:cNvSpPr/>
            <p:nvPr/>
          </p:nvSpPr>
          <p:spPr>
            <a:xfrm>
              <a:off x="4314213" y="2738176"/>
              <a:ext cx="247739" cy="9377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27" name="Groupe 926">
              <a:extLst>
                <a:ext uri="{FF2B5EF4-FFF2-40B4-BE49-F238E27FC236}">
                  <a16:creationId xmlns:a16="http://schemas.microsoft.com/office/drawing/2014/main" id="{CECB65B1-0CC9-4910-B3AC-F776D1FDCC8E}"/>
                </a:ext>
              </a:extLst>
            </p:cNvPr>
            <p:cNvGrpSpPr/>
            <p:nvPr/>
          </p:nvGrpSpPr>
          <p:grpSpPr>
            <a:xfrm>
              <a:off x="3313421" y="2767637"/>
              <a:ext cx="994690" cy="849233"/>
              <a:chOff x="3313421" y="2767637"/>
              <a:chExt cx="994690" cy="849233"/>
            </a:xfrm>
          </p:grpSpPr>
          <p:sp>
            <p:nvSpPr>
              <p:cNvPr id="929" name="Rectangle 928">
                <a:extLst>
                  <a:ext uri="{FF2B5EF4-FFF2-40B4-BE49-F238E27FC236}">
                    <a16:creationId xmlns:a16="http://schemas.microsoft.com/office/drawing/2014/main" id="{6D675CDE-8AEC-436C-82A4-231464A127DD}"/>
                  </a:ext>
                </a:extLst>
              </p:cNvPr>
              <p:cNvSpPr/>
              <p:nvPr/>
            </p:nvSpPr>
            <p:spPr>
              <a:xfrm>
                <a:off x="3388272" y="2767637"/>
                <a:ext cx="919839" cy="849233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930" name="Image 929">
                <a:extLst>
                  <a:ext uri="{FF2B5EF4-FFF2-40B4-BE49-F238E27FC236}">
                    <a16:creationId xmlns:a16="http://schemas.microsoft.com/office/drawing/2014/main" id="{1D5CEFDC-77B6-4EEB-B78B-775F8C5CD9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7213" y="2907184"/>
                <a:ext cx="123177" cy="125230"/>
              </a:xfrm>
              <a:prstGeom prst="rect">
                <a:avLst/>
              </a:prstGeom>
            </p:spPr>
          </p:pic>
          <p:pic>
            <p:nvPicPr>
              <p:cNvPr id="931" name="Image 930">
                <a:extLst>
                  <a:ext uri="{FF2B5EF4-FFF2-40B4-BE49-F238E27FC236}">
                    <a16:creationId xmlns:a16="http://schemas.microsoft.com/office/drawing/2014/main" id="{A9A4E4AB-2ED9-4161-B5B0-11B952A86A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3421" y="3471079"/>
                <a:ext cx="123177" cy="125230"/>
              </a:xfrm>
              <a:prstGeom prst="rect">
                <a:avLst/>
              </a:prstGeom>
            </p:spPr>
          </p:pic>
        </p:grpSp>
        <p:sp>
          <p:nvSpPr>
            <p:cNvPr id="928" name="Rectangle 927">
              <a:extLst>
                <a:ext uri="{FF2B5EF4-FFF2-40B4-BE49-F238E27FC236}">
                  <a16:creationId xmlns:a16="http://schemas.microsoft.com/office/drawing/2014/main" id="{65B51FED-B2D9-4440-8225-43773A9E4498}"/>
                </a:ext>
              </a:extLst>
            </p:cNvPr>
            <p:cNvSpPr/>
            <p:nvPr/>
          </p:nvSpPr>
          <p:spPr>
            <a:xfrm>
              <a:off x="3124961" y="2718225"/>
              <a:ext cx="247739" cy="9377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EE93E13D-1658-4E31-BCB4-076CE961D3BC}"/>
              </a:ext>
            </a:extLst>
          </p:cNvPr>
          <p:cNvGrpSpPr/>
          <p:nvPr/>
        </p:nvGrpSpPr>
        <p:grpSpPr>
          <a:xfrm>
            <a:off x="4745843" y="2430154"/>
            <a:ext cx="1436991" cy="1216798"/>
            <a:chOff x="3594462" y="2343394"/>
            <a:chExt cx="1436991" cy="1216798"/>
          </a:xfrm>
        </p:grpSpPr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1A272004-172D-4B60-AD86-775365074B8B}"/>
                </a:ext>
              </a:extLst>
            </p:cNvPr>
            <p:cNvGrpSpPr/>
            <p:nvPr/>
          </p:nvGrpSpPr>
          <p:grpSpPr>
            <a:xfrm>
              <a:off x="3594462" y="2343394"/>
              <a:ext cx="1436991" cy="1183538"/>
              <a:chOff x="3124961" y="2492427"/>
              <a:chExt cx="1436991" cy="1183538"/>
            </a:xfrm>
          </p:grpSpPr>
          <p:grpSp>
            <p:nvGrpSpPr>
              <p:cNvPr id="28" name="Groupe 27">
                <a:extLst>
                  <a:ext uri="{FF2B5EF4-FFF2-40B4-BE49-F238E27FC236}">
                    <a16:creationId xmlns:a16="http://schemas.microsoft.com/office/drawing/2014/main" id="{47482C98-C229-4ABE-8A9F-DA044F2B5EDC}"/>
                  </a:ext>
                </a:extLst>
              </p:cNvPr>
              <p:cNvGrpSpPr/>
              <p:nvPr/>
            </p:nvGrpSpPr>
            <p:grpSpPr>
              <a:xfrm>
                <a:off x="3317117" y="2492427"/>
                <a:ext cx="1071353" cy="1107356"/>
                <a:chOff x="3317117" y="2492427"/>
                <a:chExt cx="1071353" cy="1107356"/>
              </a:xfrm>
            </p:grpSpPr>
            <p:sp>
              <p:nvSpPr>
                <p:cNvPr id="695" name="Rectangle 694">
                  <a:extLst>
                    <a:ext uri="{FF2B5EF4-FFF2-40B4-BE49-F238E27FC236}">
                      <a16:creationId xmlns:a16="http://schemas.microsoft.com/office/drawing/2014/main" id="{30F67A67-2A59-4023-9CC0-755CC20037FC}"/>
                    </a:ext>
                  </a:extLst>
                </p:cNvPr>
                <p:cNvSpPr/>
                <p:nvPr/>
              </p:nvSpPr>
              <p:spPr>
                <a:xfrm>
                  <a:off x="3860684" y="2492427"/>
                  <a:ext cx="417106" cy="10733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6" name="Groupe 25">
                  <a:extLst>
                    <a:ext uri="{FF2B5EF4-FFF2-40B4-BE49-F238E27FC236}">
                      <a16:creationId xmlns:a16="http://schemas.microsoft.com/office/drawing/2014/main" id="{334E1BCA-5140-4255-87B4-CCA8F4B2025B}"/>
                    </a:ext>
                  </a:extLst>
                </p:cNvPr>
                <p:cNvGrpSpPr/>
                <p:nvPr/>
              </p:nvGrpSpPr>
              <p:grpSpPr>
                <a:xfrm>
                  <a:off x="3860002" y="2778509"/>
                  <a:ext cx="218279" cy="677723"/>
                  <a:chOff x="3860002" y="2778509"/>
                  <a:chExt cx="218279" cy="677723"/>
                </a:xfrm>
              </p:grpSpPr>
              <p:pic>
                <p:nvPicPr>
                  <p:cNvPr id="776" name="Image 775">
                    <a:extLst>
                      <a:ext uri="{FF2B5EF4-FFF2-40B4-BE49-F238E27FC236}">
                        <a16:creationId xmlns:a16="http://schemas.microsoft.com/office/drawing/2014/main" id="{ADFC0EAD-6D98-4278-87E5-2E1E19B80A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4643" y="3052053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15" name="Image 814">
                    <a:extLst>
                      <a:ext uri="{FF2B5EF4-FFF2-40B4-BE49-F238E27FC236}">
                        <a16:creationId xmlns:a16="http://schemas.microsoft.com/office/drawing/2014/main" id="{A2849AEC-101F-41C0-9E55-E9CCD813976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0002" y="3331002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16" name="Image 815">
                    <a:extLst>
                      <a:ext uri="{FF2B5EF4-FFF2-40B4-BE49-F238E27FC236}">
                        <a16:creationId xmlns:a16="http://schemas.microsoft.com/office/drawing/2014/main" id="{4E5533AC-FFFB-42ED-BEEE-B5A60E4FF86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2399" y="2778509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17" name="Image 816">
                    <a:extLst>
                      <a:ext uri="{FF2B5EF4-FFF2-40B4-BE49-F238E27FC236}">
                        <a16:creationId xmlns:a16="http://schemas.microsoft.com/office/drawing/2014/main" id="{ACA5A4B4-25F6-4051-8736-A16ADCCBB78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55104" y="2912569"/>
                    <a:ext cx="123177" cy="12523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18" name="Groupe 817">
                  <a:extLst>
                    <a:ext uri="{FF2B5EF4-FFF2-40B4-BE49-F238E27FC236}">
                      <a16:creationId xmlns:a16="http://schemas.microsoft.com/office/drawing/2014/main" id="{E7712713-44C5-4279-AF0C-8399AE01CEDB}"/>
                    </a:ext>
                  </a:extLst>
                </p:cNvPr>
                <p:cNvGrpSpPr/>
                <p:nvPr/>
              </p:nvGrpSpPr>
              <p:grpSpPr>
                <a:xfrm>
                  <a:off x="4031559" y="2778509"/>
                  <a:ext cx="218279" cy="677723"/>
                  <a:chOff x="3860002" y="2778509"/>
                  <a:chExt cx="218279" cy="677723"/>
                </a:xfrm>
              </p:grpSpPr>
              <p:pic>
                <p:nvPicPr>
                  <p:cNvPr id="819" name="Image 818">
                    <a:extLst>
                      <a:ext uri="{FF2B5EF4-FFF2-40B4-BE49-F238E27FC236}">
                        <a16:creationId xmlns:a16="http://schemas.microsoft.com/office/drawing/2014/main" id="{1156EBB6-1A8B-43F5-B2A1-006AE606104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4643" y="3052053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20" name="Image 819">
                    <a:extLst>
                      <a:ext uri="{FF2B5EF4-FFF2-40B4-BE49-F238E27FC236}">
                        <a16:creationId xmlns:a16="http://schemas.microsoft.com/office/drawing/2014/main" id="{6B9E03A4-1EA0-4CD2-923D-A95DF6A75D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0002" y="3331002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21" name="Image 820">
                    <a:extLst>
                      <a:ext uri="{FF2B5EF4-FFF2-40B4-BE49-F238E27FC236}">
                        <a16:creationId xmlns:a16="http://schemas.microsoft.com/office/drawing/2014/main" id="{0C9B9C98-2C44-458E-A2E2-E99C02DD58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2399" y="2778509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22" name="Image 821">
                    <a:extLst>
                      <a:ext uri="{FF2B5EF4-FFF2-40B4-BE49-F238E27FC236}">
                        <a16:creationId xmlns:a16="http://schemas.microsoft.com/office/drawing/2014/main" id="{9E3D8E8F-18D6-498A-AF7F-B4078F8DFA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55104" y="2912569"/>
                    <a:ext cx="123177" cy="12523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23" name="Groupe 822">
                  <a:extLst>
                    <a:ext uri="{FF2B5EF4-FFF2-40B4-BE49-F238E27FC236}">
                      <a16:creationId xmlns:a16="http://schemas.microsoft.com/office/drawing/2014/main" id="{F4723BA1-EE99-4566-ADC1-E2D81080D7FB}"/>
                    </a:ext>
                  </a:extLst>
                </p:cNvPr>
                <p:cNvGrpSpPr/>
                <p:nvPr/>
              </p:nvGrpSpPr>
              <p:grpSpPr>
                <a:xfrm>
                  <a:off x="3691502" y="2787733"/>
                  <a:ext cx="218279" cy="677723"/>
                  <a:chOff x="3860002" y="2778509"/>
                  <a:chExt cx="218279" cy="677723"/>
                </a:xfrm>
              </p:grpSpPr>
              <p:pic>
                <p:nvPicPr>
                  <p:cNvPr id="824" name="Image 823">
                    <a:extLst>
                      <a:ext uri="{FF2B5EF4-FFF2-40B4-BE49-F238E27FC236}">
                        <a16:creationId xmlns:a16="http://schemas.microsoft.com/office/drawing/2014/main" id="{D9888AAC-DA56-4809-80FC-A95D86A9F73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4643" y="3052053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25" name="Image 824">
                    <a:extLst>
                      <a:ext uri="{FF2B5EF4-FFF2-40B4-BE49-F238E27FC236}">
                        <a16:creationId xmlns:a16="http://schemas.microsoft.com/office/drawing/2014/main" id="{9DA2ABC6-2C0B-4025-8317-6652B292388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0002" y="3331002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26" name="Image 825">
                    <a:extLst>
                      <a:ext uri="{FF2B5EF4-FFF2-40B4-BE49-F238E27FC236}">
                        <a16:creationId xmlns:a16="http://schemas.microsoft.com/office/drawing/2014/main" id="{BEBDEAAA-2732-42A3-9CB3-4EC17DFACDA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62399" y="2778509"/>
                    <a:ext cx="123177" cy="125230"/>
                  </a:xfrm>
                  <a:prstGeom prst="rect">
                    <a:avLst/>
                  </a:prstGeom>
                </p:spPr>
              </p:pic>
              <p:pic>
                <p:nvPicPr>
                  <p:cNvPr id="827" name="Image 826">
                    <a:extLst>
                      <a:ext uri="{FF2B5EF4-FFF2-40B4-BE49-F238E27FC236}">
                        <a16:creationId xmlns:a16="http://schemas.microsoft.com/office/drawing/2014/main" id="{6058249C-400C-4789-BD8D-4B71E784845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55104" y="2912569"/>
                    <a:ext cx="123177" cy="12523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828" name="Image 827">
                  <a:extLst>
                    <a:ext uri="{FF2B5EF4-FFF2-40B4-BE49-F238E27FC236}">
                      <a16:creationId xmlns:a16="http://schemas.microsoft.com/office/drawing/2014/main" id="{09429382-542E-44D5-B153-416DD63849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1138" y="2919707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29" name="Image 828">
                  <a:extLst>
                    <a:ext uri="{FF2B5EF4-FFF2-40B4-BE49-F238E27FC236}">
                      <a16:creationId xmlns:a16="http://schemas.microsoft.com/office/drawing/2014/main" id="{9C7A4F9A-566D-4CE1-BBB9-0C5A3345A2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80351" y="3192709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0" name="Image 829">
                  <a:extLst>
                    <a:ext uri="{FF2B5EF4-FFF2-40B4-BE49-F238E27FC236}">
                      <a16:creationId xmlns:a16="http://schemas.microsoft.com/office/drawing/2014/main" id="{E9A19929-C6D2-44A7-A9C1-6330389F7B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41064" y="3187130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1" name="Image 830">
                  <a:extLst>
                    <a:ext uri="{FF2B5EF4-FFF2-40B4-BE49-F238E27FC236}">
                      <a16:creationId xmlns:a16="http://schemas.microsoft.com/office/drawing/2014/main" id="{2F2924F4-11E7-45AC-8363-9B59EB59F1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6944" y="3187130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2" name="Image 831">
                  <a:extLst>
                    <a:ext uri="{FF2B5EF4-FFF2-40B4-BE49-F238E27FC236}">
                      <a16:creationId xmlns:a16="http://schemas.microsoft.com/office/drawing/2014/main" id="{C4AC3CE5-083A-407B-9377-DA13CBE9FC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08511" y="3201553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3" name="Image 832">
                  <a:extLst>
                    <a:ext uri="{FF2B5EF4-FFF2-40B4-BE49-F238E27FC236}">
                      <a16:creationId xmlns:a16="http://schemas.microsoft.com/office/drawing/2014/main" id="{FADC1B7A-22D5-42B4-8B51-7D360D010C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85447" y="2777701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4" name="Image 833">
                  <a:extLst>
                    <a:ext uri="{FF2B5EF4-FFF2-40B4-BE49-F238E27FC236}">
                      <a16:creationId xmlns:a16="http://schemas.microsoft.com/office/drawing/2014/main" id="{9E3B4E14-015F-4F4E-8157-22796FDDDE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43214" y="2781674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5" name="Image 834">
                  <a:extLst>
                    <a:ext uri="{FF2B5EF4-FFF2-40B4-BE49-F238E27FC236}">
                      <a16:creationId xmlns:a16="http://schemas.microsoft.com/office/drawing/2014/main" id="{560DF113-E4D4-46A7-99A5-79775CBC22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46487" y="3051701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6" name="Image 835">
                  <a:extLst>
                    <a:ext uri="{FF2B5EF4-FFF2-40B4-BE49-F238E27FC236}">
                      <a16:creationId xmlns:a16="http://schemas.microsoft.com/office/drawing/2014/main" id="{8348185E-AD33-4945-8F18-058203F71B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85471" y="3047966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7" name="Image 836">
                  <a:extLst>
                    <a:ext uri="{FF2B5EF4-FFF2-40B4-BE49-F238E27FC236}">
                      <a16:creationId xmlns:a16="http://schemas.microsoft.com/office/drawing/2014/main" id="{D19C11D0-DCF2-427F-A50D-2B8B6F3146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80193" y="3324400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8" name="Image 837">
                  <a:extLst>
                    <a:ext uri="{FF2B5EF4-FFF2-40B4-BE49-F238E27FC236}">
                      <a16:creationId xmlns:a16="http://schemas.microsoft.com/office/drawing/2014/main" id="{762A8540-B06F-4A3A-BEE7-5378ED9DA1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35572" y="3183580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39" name="Image 838">
                  <a:extLst>
                    <a:ext uri="{FF2B5EF4-FFF2-40B4-BE49-F238E27FC236}">
                      <a16:creationId xmlns:a16="http://schemas.microsoft.com/office/drawing/2014/main" id="{36C9617B-B50B-4A1A-8877-69E87AC2E0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66265" y="3192709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0" name="Image 839">
                  <a:extLst>
                    <a:ext uri="{FF2B5EF4-FFF2-40B4-BE49-F238E27FC236}">
                      <a16:creationId xmlns:a16="http://schemas.microsoft.com/office/drawing/2014/main" id="{9813EB75-2E65-4278-9E0D-53A16B3BAE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30819" y="3338295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1" name="Image 840">
                  <a:extLst>
                    <a:ext uri="{FF2B5EF4-FFF2-40B4-BE49-F238E27FC236}">
                      <a16:creationId xmlns:a16="http://schemas.microsoft.com/office/drawing/2014/main" id="{B22DBD6F-7842-4A99-B037-3C78895ECB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55512" y="2910131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2" name="Image 841">
                  <a:extLst>
                    <a:ext uri="{FF2B5EF4-FFF2-40B4-BE49-F238E27FC236}">
                      <a16:creationId xmlns:a16="http://schemas.microsoft.com/office/drawing/2014/main" id="{F533749E-5C4F-4B40-867A-A18F9E55A2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65293" y="2915459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3" name="Image 842">
                  <a:extLst>
                    <a:ext uri="{FF2B5EF4-FFF2-40B4-BE49-F238E27FC236}">
                      <a16:creationId xmlns:a16="http://schemas.microsoft.com/office/drawing/2014/main" id="{AC9C8C0D-5ADF-4C59-A89B-53AB2A3BA5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77076" y="2781174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4" name="Image 843">
                  <a:extLst>
                    <a:ext uri="{FF2B5EF4-FFF2-40B4-BE49-F238E27FC236}">
                      <a16:creationId xmlns:a16="http://schemas.microsoft.com/office/drawing/2014/main" id="{70043F22-962C-4C79-AB5A-1C59715666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71903" y="3047132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5" name="Image 844">
                  <a:extLst>
                    <a:ext uri="{FF2B5EF4-FFF2-40B4-BE49-F238E27FC236}">
                      <a16:creationId xmlns:a16="http://schemas.microsoft.com/office/drawing/2014/main" id="{8A55C323-CD04-4D0E-80F3-CEC39AF5DE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76749" y="3338295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6" name="Image 845">
                  <a:extLst>
                    <a:ext uri="{FF2B5EF4-FFF2-40B4-BE49-F238E27FC236}">
                      <a16:creationId xmlns:a16="http://schemas.microsoft.com/office/drawing/2014/main" id="{0A1FE04B-B0EC-413D-976C-6B623EC4A1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17117" y="3188526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7" name="Image 846">
                  <a:extLst>
                    <a:ext uri="{FF2B5EF4-FFF2-40B4-BE49-F238E27FC236}">
                      <a16:creationId xmlns:a16="http://schemas.microsoft.com/office/drawing/2014/main" id="{C66BD1B4-7811-4A82-8361-99BC257FB2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57278" y="3469025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8" name="Image 847">
                  <a:extLst>
                    <a:ext uri="{FF2B5EF4-FFF2-40B4-BE49-F238E27FC236}">
                      <a16:creationId xmlns:a16="http://schemas.microsoft.com/office/drawing/2014/main" id="{1CCA010F-953D-4377-ADC7-9BFA28D5BE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17463" y="3464613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49" name="Image 848">
                  <a:extLst>
                    <a:ext uri="{FF2B5EF4-FFF2-40B4-BE49-F238E27FC236}">
                      <a16:creationId xmlns:a16="http://schemas.microsoft.com/office/drawing/2014/main" id="{8BC1A54B-E383-4404-B95A-80DFCA267B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80079" y="3468226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50" name="Image 849">
                  <a:extLst>
                    <a:ext uri="{FF2B5EF4-FFF2-40B4-BE49-F238E27FC236}">
                      <a16:creationId xmlns:a16="http://schemas.microsoft.com/office/drawing/2014/main" id="{B9915B23-51A6-40D9-B4BF-5F9C9285DD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23936" y="3471079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51" name="Image 850">
                  <a:extLst>
                    <a:ext uri="{FF2B5EF4-FFF2-40B4-BE49-F238E27FC236}">
                      <a16:creationId xmlns:a16="http://schemas.microsoft.com/office/drawing/2014/main" id="{2CFB47C3-2209-44D3-9CFB-88F1F839AB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74765" y="3469529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52" name="Image 851">
                  <a:extLst>
                    <a:ext uri="{FF2B5EF4-FFF2-40B4-BE49-F238E27FC236}">
                      <a16:creationId xmlns:a16="http://schemas.microsoft.com/office/drawing/2014/main" id="{EC1B4782-BCF1-4EB0-B833-10EDCE8896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30028" y="3474553"/>
                  <a:ext cx="123177" cy="125230"/>
                </a:xfrm>
                <a:prstGeom prst="rect">
                  <a:avLst/>
                </a:prstGeom>
              </p:spPr>
            </p:pic>
          </p:grp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EE116FB-A05D-4C9A-AD41-82408280D72B}"/>
                  </a:ext>
                </a:extLst>
              </p:cNvPr>
              <p:cNvSpPr/>
              <p:nvPr/>
            </p:nvSpPr>
            <p:spPr>
              <a:xfrm>
                <a:off x="4314213" y="2738176"/>
                <a:ext cx="247739" cy="9377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B9901B16-D0A9-4D3E-80DF-A96FCF6CF1E3}"/>
                  </a:ext>
                </a:extLst>
              </p:cNvPr>
              <p:cNvGrpSpPr/>
              <p:nvPr/>
            </p:nvGrpSpPr>
            <p:grpSpPr>
              <a:xfrm>
                <a:off x="3313421" y="2767637"/>
                <a:ext cx="994690" cy="849233"/>
                <a:chOff x="3313421" y="2767637"/>
                <a:chExt cx="994690" cy="849233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C8C962D5-ACE2-4BF0-863E-07BEE8FFEBBE}"/>
                    </a:ext>
                  </a:extLst>
                </p:cNvPr>
                <p:cNvSpPr/>
                <p:nvPr/>
              </p:nvSpPr>
              <p:spPr>
                <a:xfrm>
                  <a:off x="3388272" y="2767637"/>
                  <a:ext cx="919839" cy="849233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1905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pic>
              <p:nvPicPr>
                <p:cNvPr id="856" name="Image 855">
                  <a:extLst>
                    <a:ext uri="{FF2B5EF4-FFF2-40B4-BE49-F238E27FC236}">
                      <a16:creationId xmlns:a16="http://schemas.microsoft.com/office/drawing/2014/main" id="{605E0448-957D-4E7B-89F5-05A03D4492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17213" y="2907184"/>
                  <a:ext cx="123177" cy="125230"/>
                </a:xfrm>
                <a:prstGeom prst="rect">
                  <a:avLst/>
                </a:prstGeom>
              </p:spPr>
            </p:pic>
            <p:pic>
              <p:nvPicPr>
                <p:cNvPr id="857" name="Image 856">
                  <a:extLst>
                    <a:ext uri="{FF2B5EF4-FFF2-40B4-BE49-F238E27FC236}">
                      <a16:creationId xmlns:a16="http://schemas.microsoft.com/office/drawing/2014/main" id="{819CAA3C-B6D2-4989-9FAA-AD3E5B5568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13421" y="3471079"/>
                  <a:ext cx="123177" cy="125230"/>
                </a:xfrm>
                <a:prstGeom prst="rect">
                  <a:avLst/>
                </a:prstGeom>
              </p:spPr>
            </p:pic>
          </p:grpSp>
          <p:sp>
            <p:nvSpPr>
              <p:cNvPr id="855" name="Rectangle 854">
                <a:extLst>
                  <a:ext uri="{FF2B5EF4-FFF2-40B4-BE49-F238E27FC236}">
                    <a16:creationId xmlns:a16="http://schemas.microsoft.com/office/drawing/2014/main" id="{A2D1BA89-54AD-4B42-AA2E-AEABEC5349FE}"/>
                  </a:ext>
                </a:extLst>
              </p:cNvPr>
              <p:cNvSpPr/>
              <p:nvPr/>
            </p:nvSpPr>
            <p:spPr>
              <a:xfrm>
                <a:off x="3124961" y="2718225"/>
                <a:ext cx="247739" cy="9377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BE0115A2-F780-4AD3-A4F3-4A9D279A1713}"/>
                </a:ext>
              </a:extLst>
            </p:cNvPr>
            <p:cNvGrpSpPr/>
            <p:nvPr/>
          </p:nvGrpSpPr>
          <p:grpSpPr>
            <a:xfrm>
              <a:off x="3752330" y="2591483"/>
              <a:ext cx="1121213" cy="968709"/>
              <a:chOff x="3752330" y="2591483"/>
              <a:chExt cx="1121213" cy="968709"/>
            </a:xfrm>
          </p:grpSpPr>
          <p:grpSp>
            <p:nvGrpSpPr>
              <p:cNvPr id="34" name="Groupe 33">
                <a:extLst>
                  <a:ext uri="{FF2B5EF4-FFF2-40B4-BE49-F238E27FC236}">
                    <a16:creationId xmlns:a16="http://schemas.microsoft.com/office/drawing/2014/main" id="{1DA3E309-41BF-40BD-A94F-95321CBEF16D}"/>
                  </a:ext>
                </a:extLst>
              </p:cNvPr>
              <p:cNvGrpSpPr/>
              <p:nvPr/>
            </p:nvGrpSpPr>
            <p:grpSpPr>
              <a:xfrm>
                <a:off x="3770261" y="2593545"/>
                <a:ext cx="1070781" cy="902842"/>
                <a:chOff x="3770261" y="2593545"/>
                <a:chExt cx="1070781" cy="902842"/>
              </a:xfrm>
            </p:grpSpPr>
            <p:grpSp>
              <p:nvGrpSpPr>
                <p:cNvPr id="33" name="Groupe 32">
                  <a:extLst>
                    <a:ext uri="{FF2B5EF4-FFF2-40B4-BE49-F238E27FC236}">
                      <a16:creationId xmlns:a16="http://schemas.microsoft.com/office/drawing/2014/main" id="{69E3A715-ED1E-43B5-9B11-0CE3871A9D5C}"/>
                    </a:ext>
                  </a:extLst>
                </p:cNvPr>
                <p:cNvGrpSpPr/>
                <p:nvPr/>
              </p:nvGrpSpPr>
              <p:grpSpPr>
                <a:xfrm>
                  <a:off x="3812394" y="2593545"/>
                  <a:ext cx="1005758" cy="902842"/>
                  <a:chOff x="3812394" y="2593545"/>
                  <a:chExt cx="1005758" cy="902842"/>
                </a:xfrm>
              </p:grpSpPr>
              <p:grpSp>
                <p:nvGrpSpPr>
                  <p:cNvPr id="858" name="Groupe 857">
                    <a:extLst>
                      <a:ext uri="{FF2B5EF4-FFF2-40B4-BE49-F238E27FC236}">
                        <a16:creationId xmlns:a16="http://schemas.microsoft.com/office/drawing/2014/main" id="{022DAC67-D8D6-4F18-BC02-CCEE1A7EE7AD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812394" y="2593545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859" name="Groupe 858">
                      <a:extLst>
                        <a:ext uri="{FF2B5EF4-FFF2-40B4-BE49-F238E27FC236}">
                          <a16:creationId xmlns:a16="http://schemas.microsoft.com/office/drawing/2014/main" id="{4D8209F6-8E41-48DA-A77D-210B2D98D2C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67" name="Forme libre : forme 866">
                        <a:extLst>
                          <a:ext uri="{FF2B5EF4-FFF2-40B4-BE49-F238E27FC236}">
                            <a16:creationId xmlns:a16="http://schemas.microsoft.com/office/drawing/2014/main" id="{1ADE09E6-69F1-4A6E-9543-7CA1319B77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68" name="Forme libre : forme 867">
                        <a:extLst>
                          <a:ext uri="{FF2B5EF4-FFF2-40B4-BE49-F238E27FC236}">
                            <a16:creationId xmlns:a16="http://schemas.microsoft.com/office/drawing/2014/main" id="{AC0C69FA-F903-479D-80B5-BE2CE58362B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860" name="Groupe 859">
                      <a:extLst>
                        <a:ext uri="{FF2B5EF4-FFF2-40B4-BE49-F238E27FC236}">
                          <a16:creationId xmlns:a16="http://schemas.microsoft.com/office/drawing/2014/main" id="{45AD6B6C-D6CA-4681-AE09-AA302715BA88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65" name="Forme libre : forme 864">
                        <a:extLst>
                          <a:ext uri="{FF2B5EF4-FFF2-40B4-BE49-F238E27FC236}">
                            <a16:creationId xmlns:a16="http://schemas.microsoft.com/office/drawing/2014/main" id="{1BA50546-F0DB-427B-ADBF-BD7BB5D325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66" name="Forme libre : forme 865">
                        <a:extLst>
                          <a:ext uri="{FF2B5EF4-FFF2-40B4-BE49-F238E27FC236}">
                            <a16:creationId xmlns:a16="http://schemas.microsoft.com/office/drawing/2014/main" id="{12324C14-4F08-4A36-9F03-29501D72C13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861" name="Groupe 860">
                      <a:extLst>
                        <a:ext uri="{FF2B5EF4-FFF2-40B4-BE49-F238E27FC236}">
                          <a16:creationId xmlns:a16="http://schemas.microsoft.com/office/drawing/2014/main" id="{D477FF2B-647A-4C17-B2B5-3E989C913C91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63" name="Forme libre : forme 862">
                        <a:extLst>
                          <a:ext uri="{FF2B5EF4-FFF2-40B4-BE49-F238E27FC236}">
                            <a16:creationId xmlns:a16="http://schemas.microsoft.com/office/drawing/2014/main" id="{A0A9AC99-B362-4AE1-A956-AD765611EF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64" name="Forme libre : forme 863">
                        <a:extLst>
                          <a:ext uri="{FF2B5EF4-FFF2-40B4-BE49-F238E27FC236}">
                            <a16:creationId xmlns:a16="http://schemas.microsoft.com/office/drawing/2014/main" id="{56E978BF-513B-4FC3-9E6C-424CA3BDD7E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862" name="Forme libre : forme 861">
                      <a:extLst>
                        <a:ext uri="{FF2B5EF4-FFF2-40B4-BE49-F238E27FC236}">
                          <a16:creationId xmlns:a16="http://schemas.microsoft.com/office/drawing/2014/main" id="{8254982C-6AEF-4C84-99AD-1E694B403A5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69" name="Groupe 868">
                    <a:extLst>
                      <a:ext uri="{FF2B5EF4-FFF2-40B4-BE49-F238E27FC236}">
                        <a16:creationId xmlns:a16="http://schemas.microsoft.com/office/drawing/2014/main" id="{2F344219-DCFC-4A35-90B1-A3A3702D096E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985063" y="2601048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870" name="Groupe 869">
                      <a:extLst>
                        <a:ext uri="{FF2B5EF4-FFF2-40B4-BE49-F238E27FC236}">
                          <a16:creationId xmlns:a16="http://schemas.microsoft.com/office/drawing/2014/main" id="{4C04B1BB-672A-4D9D-9710-67E6D489BD1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78" name="Forme libre : forme 877">
                        <a:extLst>
                          <a:ext uri="{FF2B5EF4-FFF2-40B4-BE49-F238E27FC236}">
                            <a16:creationId xmlns:a16="http://schemas.microsoft.com/office/drawing/2014/main" id="{208C42B3-B683-4B73-BE0C-99B987DA5B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79" name="Forme libre : forme 878">
                        <a:extLst>
                          <a:ext uri="{FF2B5EF4-FFF2-40B4-BE49-F238E27FC236}">
                            <a16:creationId xmlns:a16="http://schemas.microsoft.com/office/drawing/2014/main" id="{250419DA-07F4-42A7-A2E2-51F4117031B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871" name="Groupe 870">
                      <a:extLst>
                        <a:ext uri="{FF2B5EF4-FFF2-40B4-BE49-F238E27FC236}">
                          <a16:creationId xmlns:a16="http://schemas.microsoft.com/office/drawing/2014/main" id="{5442C9E4-F737-4436-B6E4-3F2BFA792DFF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76" name="Forme libre : forme 875">
                        <a:extLst>
                          <a:ext uri="{FF2B5EF4-FFF2-40B4-BE49-F238E27FC236}">
                            <a16:creationId xmlns:a16="http://schemas.microsoft.com/office/drawing/2014/main" id="{2B1139D3-B2A8-47F6-B14C-666F68E4F3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77" name="Forme libre : forme 876">
                        <a:extLst>
                          <a:ext uri="{FF2B5EF4-FFF2-40B4-BE49-F238E27FC236}">
                            <a16:creationId xmlns:a16="http://schemas.microsoft.com/office/drawing/2014/main" id="{B1B582EC-C4AE-4831-9D4B-FBA6BB1C065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872" name="Groupe 871">
                      <a:extLst>
                        <a:ext uri="{FF2B5EF4-FFF2-40B4-BE49-F238E27FC236}">
                          <a16:creationId xmlns:a16="http://schemas.microsoft.com/office/drawing/2014/main" id="{06DFFA16-C3B3-429D-9992-3264271782FB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74" name="Forme libre : forme 873">
                        <a:extLst>
                          <a:ext uri="{FF2B5EF4-FFF2-40B4-BE49-F238E27FC236}">
                            <a16:creationId xmlns:a16="http://schemas.microsoft.com/office/drawing/2014/main" id="{BFDC91A1-30A0-415F-AD8C-7ECF08E01F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75" name="Forme libre : forme 874">
                        <a:extLst>
                          <a:ext uri="{FF2B5EF4-FFF2-40B4-BE49-F238E27FC236}">
                            <a16:creationId xmlns:a16="http://schemas.microsoft.com/office/drawing/2014/main" id="{B31213FF-3882-4885-939A-63F6EB68A63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873" name="Forme libre : forme 872">
                      <a:extLst>
                        <a:ext uri="{FF2B5EF4-FFF2-40B4-BE49-F238E27FC236}">
                          <a16:creationId xmlns:a16="http://schemas.microsoft.com/office/drawing/2014/main" id="{B76B9B50-C591-4FC4-A04C-042DE1C1E70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80" name="Groupe 879">
                    <a:extLst>
                      <a:ext uri="{FF2B5EF4-FFF2-40B4-BE49-F238E27FC236}">
                        <a16:creationId xmlns:a16="http://schemas.microsoft.com/office/drawing/2014/main" id="{3D98C23D-EDE2-45C0-A1CA-F93E2C88695F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146284" y="2607409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881" name="Groupe 880">
                      <a:extLst>
                        <a:ext uri="{FF2B5EF4-FFF2-40B4-BE49-F238E27FC236}">
                          <a16:creationId xmlns:a16="http://schemas.microsoft.com/office/drawing/2014/main" id="{58AE1720-B372-4749-97D1-143AB9F5994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89" name="Forme libre : forme 888">
                        <a:extLst>
                          <a:ext uri="{FF2B5EF4-FFF2-40B4-BE49-F238E27FC236}">
                            <a16:creationId xmlns:a16="http://schemas.microsoft.com/office/drawing/2014/main" id="{A5330BF8-091C-48E9-BA43-4A84B7E27B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90" name="Forme libre : forme 889">
                        <a:extLst>
                          <a:ext uri="{FF2B5EF4-FFF2-40B4-BE49-F238E27FC236}">
                            <a16:creationId xmlns:a16="http://schemas.microsoft.com/office/drawing/2014/main" id="{6113FC1D-AFE5-4556-963B-F0664258667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882" name="Groupe 881">
                      <a:extLst>
                        <a:ext uri="{FF2B5EF4-FFF2-40B4-BE49-F238E27FC236}">
                          <a16:creationId xmlns:a16="http://schemas.microsoft.com/office/drawing/2014/main" id="{9B0292A5-3B6B-4B76-AA62-8A40CCCB6B4B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87" name="Forme libre : forme 886">
                        <a:extLst>
                          <a:ext uri="{FF2B5EF4-FFF2-40B4-BE49-F238E27FC236}">
                            <a16:creationId xmlns:a16="http://schemas.microsoft.com/office/drawing/2014/main" id="{B46CFD91-01A7-4222-93A5-3E80BE5317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88" name="Forme libre : forme 887">
                        <a:extLst>
                          <a:ext uri="{FF2B5EF4-FFF2-40B4-BE49-F238E27FC236}">
                            <a16:creationId xmlns:a16="http://schemas.microsoft.com/office/drawing/2014/main" id="{2761D6A5-874F-405F-AEEA-297CF5459D4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883" name="Groupe 882">
                      <a:extLst>
                        <a:ext uri="{FF2B5EF4-FFF2-40B4-BE49-F238E27FC236}">
                          <a16:creationId xmlns:a16="http://schemas.microsoft.com/office/drawing/2014/main" id="{E76F5374-AF1A-4D15-B566-A49468D4DE77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85" name="Forme libre : forme 884">
                        <a:extLst>
                          <a:ext uri="{FF2B5EF4-FFF2-40B4-BE49-F238E27FC236}">
                            <a16:creationId xmlns:a16="http://schemas.microsoft.com/office/drawing/2014/main" id="{300E8996-2E21-4C5C-983F-9D53C6DD36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86" name="Forme libre : forme 885">
                        <a:extLst>
                          <a:ext uri="{FF2B5EF4-FFF2-40B4-BE49-F238E27FC236}">
                            <a16:creationId xmlns:a16="http://schemas.microsoft.com/office/drawing/2014/main" id="{36A8FFDC-6706-4BBE-827E-564236BF4CD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884" name="Forme libre : forme 883">
                      <a:extLst>
                        <a:ext uri="{FF2B5EF4-FFF2-40B4-BE49-F238E27FC236}">
                          <a16:creationId xmlns:a16="http://schemas.microsoft.com/office/drawing/2014/main" id="{025A7E34-F39A-48ED-A21C-6AE0B5A485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91" name="Groupe 890">
                    <a:extLst>
                      <a:ext uri="{FF2B5EF4-FFF2-40B4-BE49-F238E27FC236}">
                        <a16:creationId xmlns:a16="http://schemas.microsoft.com/office/drawing/2014/main" id="{17CD9E80-362B-4842-9EA4-C57FFFBD0C82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308199" y="2603649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892" name="Groupe 891">
                      <a:extLst>
                        <a:ext uri="{FF2B5EF4-FFF2-40B4-BE49-F238E27FC236}">
                          <a16:creationId xmlns:a16="http://schemas.microsoft.com/office/drawing/2014/main" id="{0159FBDE-4C4A-4062-875C-E21C250215F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00" name="Forme libre : forme 899">
                        <a:extLst>
                          <a:ext uri="{FF2B5EF4-FFF2-40B4-BE49-F238E27FC236}">
                            <a16:creationId xmlns:a16="http://schemas.microsoft.com/office/drawing/2014/main" id="{61CD97FA-4C91-41A4-936F-DA2A5F4501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01" name="Forme libre : forme 900">
                        <a:extLst>
                          <a:ext uri="{FF2B5EF4-FFF2-40B4-BE49-F238E27FC236}">
                            <a16:creationId xmlns:a16="http://schemas.microsoft.com/office/drawing/2014/main" id="{AF08ECA4-B4E5-40B3-BF19-D81F4D443CD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893" name="Groupe 892">
                      <a:extLst>
                        <a:ext uri="{FF2B5EF4-FFF2-40B4-BE49-F238E27FC236}">
                          <a16:creationId xmlns:a16="http://schemas.microsoft.com/office/drawing/2014/main" id="{210823D4-FD03-483A-BB69-1322EB9A060C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98" name="Forme libre : forme 897">
                        <a:extLst>
                          <a:ext uri="{FF2B5EF4-FFF2-40B4-BE49-F238E27FC236}">
                            <a16:creationId xmlns:a16="http://schemas.microsoft.com/office/drawing/2014/main" id="{AFE7187A-7E1B-490A-BD2E-6681BEF5EB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99" name="Forme libre : forme 898">
                        <a:extLst>
                          <a:ext uri="{FF2B5EF4-FFF2-40B4-BE49-F238E27FC236}">
                            <a16:creationId xmlns:a16="http://schemas.microsoft.com/office/drawing/2014/main" id="{94B3A516-EAC0-4847-96C3-A177B52FCEF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894" name="Groupe 893">
                      <a:extLst>
                        <a:ext uri="{FF2B5EF4-FFF2-40B4-BE49-F238E27FC236}">
                          <a16:creationId xmlns:a16="http://schemas.microsoft.com/office/drawing/2014/main" id="{006B2DD7-0AA0-4995-9A8E-13B905B7DA08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896" name="Forme libre : forme 895">
                        <a:extLst>
                          <a:ext uri="{FF2B5EF4-FFF2-40B4-BE49-F238E27FC236}">
                            <a16:creationId xmlns:a16="http://schemas.microsoft.com/office/drawing/2014/main" id="{EC0F4C36-9A72-4322-8052-9446B44ED4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97" name="Forme libre : forme 896">
                        <a:extLst>
                          <a:ext uri="{FF2B5EF4-FFF2-40B4-BE49-F238E27FC236}">
                            <a16:creationId xmlns:a16="http://schemas.microsoft.com/office/drawing/2014/main" id="{48F9A297-8C0E-4B23-BBD0-376859BD7B6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895" name="Forme libre : forme 894">
                      <a:extLst>
                        <a:ext uri="{FF2B5EF4-FFF2-40B4-BE49-F238E27FC236}">
                          <a16:creationId xmlns:a16="http://schemas.microsoft.com/office/drawing/2014/main" id="{94E3CC9C-0348-48D9-B819-4CA583F3F07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02" name="Groupe 901">
                    <a:extLst>
                      <a:ext uri="{FF2B5EF4-FFF2-40B4-BE49-F238E27FC236}">
                        <a16:creationId xmlns:a16="http://schemas.microsoft.com/office/drawing/2014/main" id="{DEC4EAE5-AD8F-4BB5-A6FE-492CB2A011DE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476220" y="2605234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903" name="Groupe 902">
                      <a:extLst>
                        <a:ext uri="{FF2B5EF4-FFF2-40B4-BE49-F238E27FC236}">
                          <a16:creationId xmlns:a16="http://schemas.microsoft.com/office/drawing/2014/main" id="{FE73BA2F-8D96-40B6-9753-6458E1EBA4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11" name="Forme libre : forme 910">
                        <a:extLst>
                          <a:ext uri="{FF2B5EF4-FFF2-40B4-BE49-F238E27FC236}">
                            <a16:creationId xmlns:a16="http://schemas.microsoft.com/office/drawing/2014/main" id="{2DD08F8E-16A3-4953-BCB6-59FE1F5A53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12" name="Forme libre : forme 911">
                        <a:extLst>
                          <a:ext uri="{FF2B5EF4-FFF2-40B4-BE49-F238E27FC236}">
                            <a16:creationId xmlns:a16="http://schemas.microsoft.com/office/drawing/2014/main" id="{643BA963-FA1E-4E0B-B44E-2994E39937B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904" name="Groupe 903">
                      <a:extLst>
                        <a:ext uri="{FF2B5EF4-FFF2-40B4-BE49-F238E27FC236}">
                          <a16:creationId xmlns:a16="http://schemas.microsoft.com/office/drawing/2014/main" id="{5D0EB13E-3B10-447C-80A2-1F247AF735EF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09" name="Forme libre : forme 908">
                        <a:extLst>
                          <a:ext uri="{FF2B5EF4-FFF2-40B4-BE49-F238E27FC236}">
                            <a16:creationId xmlns:a16="http://schemas.microsoft.com/office/drawing/2014/main" id="{15C0A3E2-0538-413B-9401-38F7EDB7D0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10" name="Forme libre : forme 909">
                        <a:extLst>
                          <a:ext uri="{FF2B5EF4-FFF2-40B4-BE49-F238E27FC236}">
                            <a16:creationId xmlns:a16="http://schemas.microsoft.com/office/drawing/2014/main" id="{827B8ED8-35A2-428A-994E-6A6A739B4DC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905" name="Groupe 904">
                      <a:extLst>
                        <a:ext uri="{FF2B5EF4-FFF2-40B4-BE49-F238E27FC236}">
                          <a16:creationId xmlns:a16="http://schemas.microsoft.com/office/drawing/2014/main" id="{7AEBFAC6-0E35-4E64-91D0-84E9620F3FB4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07" name="Forme libre : forme 906">
                        <a:extLst>
                          <a:ext uri="{FF2B5EF4-FFF2-40B4-BE49-F238E27FC236}">
                            <a16:creationId xmlns:a16="http://schemas.microsoft.com/office/drawing/2014/main" id="{1BE249E1-03FA-429D-885F-9A65928239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08" name="Forme libre : forme 907">
                        <a:extLst>
                          <a:ext uri="{FF2B5EF4-FFF2-40B4-BE49-F238E27FC236}">
                            <a16:creationId xmlns:a16="http://schemas.microsoft.com/office/drawing/2014/main" id="{066EBB79-66D1-4259-AE2B-3C7633DD715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06" name="Forme libre : forme 905">
                      <a:extLst>
                        <a:ext uri="{FF2B5EF4-FFF2-40B4-BE49-F238E27FC236}">
                          <a16:creationId xmlns:a16="http://schemas.microsoft.com/office/drawing/2014/main" id="{A6BC2633-8A0F-4F61-9D63-FD06A385648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13" name="Groupe 912">
                    <a:extLst>
                      <a:ext uri="{FF2B5EF4-FFF2-40B4-BE49-F238E27FC236}">
                        <a16:creationId xmlns:a16="http://schemas.microsoft.com/office/drawing/2014/main" id="{DDD946BE-31FD-4933-AC32-040F4635EB01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630386" y="2595964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914" name="Groupe 913">
                      <a:extLst>
                        <a:ext uri="{FF2B5EF4-FFF2-40B4-BE49-F238E27FC236}">
                          <a16:creationId xmlns:a16="http://schemas.microsoft.com/office/drawing/2014/main" id="{0A559B24-9D98-40F5-B046-761A21BCC7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22" name="Forme libre : forme 921">
                        <a:extLst>
                          <a:ext uri="{FF2B5EF4-FFF2-40B4-BE49-F238E27FC236}">
                            <a16:creationId xmlns:a16="http://schemas.microsoft.com/office/drawing/2014/main" id="{CD649360-CEEC-4A3B-BC6E-278A358B0D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23" name="Forme libre : forme 922">
                        <a:extLst>
                          <a:ext uri="{FF2B5EF4-FFF2-40B4-BE49-F238E27FC236}">
                            <a16:creationId xmlns:a16="http://schemas.microsoft.com/office/drawing/2014/main" id="{44D9B3C9-D1EF-4646-B4AB-81F24AB132E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915" name="Groupe 914">
                      <a:extLst>
                        <a:ext uri="{FF2B5EF4-FFF2-40B4-BE49-F238E27FC236}">
                          <a16:creationId xmlns:a16="http://schemas.microsoft.com/office/drawing/2014/main" id="{1D949B1A-6312-4DE5-833D-776945FD675E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20" name="Forme libre : forme 919">
                        <a:extLst>
                          <a:ext uri="{FF2B5EF4-FFF2-40B4-BE49-F238E27FC236}">
                            <a16:creationId xmlns:a16="http://schemas.microsoft.com/office/drawing/2014/main" id="{53853FAC-B8DB-4A27-9224-0812EA0EE2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21" name="Forme libre : forme 920">
                        <a:extLst>
                          <a:ext uri="{FF2B5EF4-FFF2-40B4-BE49-F238E27FC236}">
                            <a16:creationId xmlns:a16="http://schemas.microsoft.com/office/drawing/2014/main" id="{1E6D5699-D71E-40B3-92D3-5951146164B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916" name="Groupe 915">
                      <a:extLst>
                        <a:ext uri="{FF2B5EF4-FFF2-40B4-BE49-F238E27FC236}">
                          <a16:creationId xmlns:a16="http://schemas.microsoft.com/office/drawing/2014/main" id="{2B18C80B-1199-4941-8AD4-22BC0F7171F7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18" name="Forme libre : forme 917">
                        <a:extLst>
                          <a:ext uri="{FF2B5EF4-FFF2-40B4-BE49-F238E27FC236}">
                            <a16:creationId xmlns:a16="http://schemas.microsoft.com/office/drawing/2014/main" id="{3419C9BE-C4AD-4516-A41A-EA4704BF71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19" name="Forme libre : forme 918">
                        <a:extLst>
                          <a:ext uri="{FF2B5EF4-FFF2-40B4-BE49-F238E27FC236}">
                            <a16:creationId xmlns:a16="http://schemas.microsoft.com/office/drawing/2014/main" id="{5F86A2A1-805C-4BF7-94C7-EC0806C4E75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17" name="Forme libre : forme 916">
                      <a:extLst>
                        <a:ext uri="{FF2B5EF4-FFF2-40B4-BE49-F238E27FC236}">
                          <a16:creationId xmlns:a16="http://schemas.microsoft.com/office/drawing/2014/main" id="{2E6597FA-6C7D-4DB6-9E42-F93714F59C9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73" name="Groupe 972">
                    <a:extLst>
                      <a:ext uri="{FF2B5EF4-FFF2-40B4-BE49-F238E27FC236}">
                        <a16:creationId xmlns:a16="http://schemas.microsoft.com/office/drawing/2014/main" id="{A6D8364F-93C5-4084-8DBC-EA074300023A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903917" y="2728097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974" name="Groupe 973">
                      <a:extLst>
                        <a:ext uri="{FF2B5EF4-FFF2-40B4-BE49-F238E27FC236}">
                          <a16:creationId xmlns:a16="http://schemas.microsoft.com/office/drawing/2014/main" id="{45C35D42-19EC-434A-B604-3E3DDE0F35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82" name="Forme libre : forme 981">
                        <a:extLst>
                          <a:ext uri="{FF2B5EF4-FFF2-40B4-BE49-F238E27FC236}">
                            <a16:creationId xmlns:a16="http://schemas.microsoft.com/office/drawing/2014/main" id="{182C8242-0659-4A10-9521-35CAE23E26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83" name="Forme libre : forme 982">
                        <a:extLst>
                          <a:ext uri="{FF2B5EF4-FFF2-40B4-BE49-F238E27FC236}">
                            <a16:creationId xmlns:a16="http://schemas.microsoft.com/office/drawing/2014/main" id="{2D4EBBD8-4773-47F0-B73F-3DE687B5643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975" name="Groupe 974">
                      <a:extLst>
                        <a:ext uri="{FF2B5EF4-FFF2-40B4-BE49-F238E27FC236}">
                          <a16:creationId xmlns:a16="http://schemas.microsoft.com/office/drawing/2014/main" id="{079303EA-A3E2-43FA-A7F3-0996F887A07C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80" name="Forme libre : forme 979">
                        <a:extLst>
                          <a:ext uri="{FF2B5EF4-FFF2-40B4-BE49-F238E27FC236}">
                            <a16:creationId xmlns:a16="http://schemas.microsoft.com/office/drawing/2014/main" id="{388DF6BA-1DD8-4F2B-B4B1-C7F1AEECCE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81" name="Forme libre : forme 980">
                        <a:extLst>
                          <a:ext uri="{FF2B5EF4-FFF2-40B4-BE49-F238E27FC236}">
                            <a16:creationId xmlns:a16="http://schemas.microsoft.com/office/drawing/2014/main" id="{E11DE476-0F6E-454A-ADBC-E0997920153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976" name="Groupe 975">
                      <a:extLst>
                        <a:ext uri="{FF2B5EF4-FFF2-40B4-BE49-F238E27FC236}">
                          <a16:creationId xmlns:a16="http://schemas.microsoft.com/office/drawing/2014/main" id="{575E1A9C-5469-42F1-A9D7-67EE3CE1EA85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78" name="Forme libre : forme 977">
                        <a:extLst>
                          <a:ext uri="{FF2B5EF4-FFF2-40B4-BE49-F238E27FC236}">
                            <a16:creationId xmlns:a16="http://schemas.microsoft.com/office/drawing/2014/main" id="{4C3AAE34-99D1-45DB-A65D-AE6494AC59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79" name="Forme libre : forme 978">
                        <a:extLst>
                          <a:ext uri="{FF2B5EF4-FFF2-40B4-BE49-F238E27FC236}">
                            <a16:creationId xmlns:a16="http://schemas.microsoft.com/office/drawing/2014/main" id="{E2B89A44-D9E2-4A2E-B8CE-E268D151DEA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77" name="Forme libre : forme 976">
                      <a:extLst>
                        <a:ext uri="{FF2B5EF4-FFF2-40B4-BE49-F238E27FC236}">
                          <a16:creationId xmlns:a16="http://schemas.microsoft.com/office/drawing/2014/main" id="{73DC25DA-F55D-4F2E-BC27-6CE32E03DD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84" name="Groupe 983">
                    <a:extLst>
                      <a:ext uri="{FF2B5EF4-FFF2-40B4-BE49-F238E27FC236}">
                        <a16:creationId xmlns:a16="http://schemas.microsoft.com/office/drawing/2014/main" id="{B8541EA4-48EC-4B4C-A217-8A41B6B3FB5A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070204" y="2749798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985" name="Groupe 984">
                      <a:extLst>
                        <a:ext uri="{FF2B5EF4-FFF2-40B4-BE49-F238E27FC236}">
                          <a16:creationId xmlns:a16="http://schemas.microsoft.com/office/drawing/2014/main" id="{469BBC43-DBDA-48B3-A2DE-C13A6292C9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93" name="Forme libre : forme 992">
                        <a:extLst>
                          <a:ext uri="{FF2B5EF4-FFF2-40B4-BE49-F238E27FC236}">
                            <a16:creationId xmlns:a16="http://schemas.microsoft.com/office/drawing/2014/main" id="{93BEEC76-23BF-44A6-92DB-5056AB9E22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94" name="Forme libre : forme 993">
                        <a:extLst>
                          <a:ext uri="{FF2B5EF4-FFF2-40B4-BE49-F238E27FC236}">
                            <a16:creationId xmlns:a16="http://schemas.microsoft.com/office/drawing/2014/main" id="{9784AC8E-53C0-437F-8800-645031720A8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986" name="Groupe 985">
                      <a:extLst>
                        <a:ext uri="{FF2B5EF4-FFF2-40B4-BE49-F238E27FC236}">
                          <a16:creationId xmlns:a16="http://schemas.microsoft.com/office/drawing/2014/main" id="{59E694D2-E9A2-4E11-9D4C-D83C1CBBC241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91" name="Forme libre : forme 990">
                        <a:extLst>
                          <a:ext uri="{FF2B5EF4-FFF2-40B4-BE49-F238E27FC236}">
                            <a16:creationId xmlns:a16="http://schemas.microsoft.com/office/drawing/2014/main" id="{7556873B-43F5-44F3-96DA-BBD77E527F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92" name="Forme libre : forme 991">
                        <a:extLst>
                          <a:ext uri="{FF2B5EF4-FFF2-40B4-BE49-F238E27FC236}">
                            <a16:creationId xmlns:a16="http://schemas.microsoft.com/office/drawing/2014/main" id="{CC739D3D-3120-45D9-A0C3-D700F06C999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987" name="Groupe 986">
                      <a:extLst>
                        <a:ext uri="{FF2B5EF4-FFF2-40B4-BE49-F238E27FC236}">
                          <a16:creationId xmlns:a16="http://schemas.microsoft.com/office/drawing/2014/main" id="{DD9096D8-F273-4E0E-8E46-9EE21379DAE5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989" name="Forme libre : forme 988">
                        <a:extLst>
                          <a:ext uri="{FF2B5EF4-FFF2-40B4-BE49-F238E27FC236}">
                            <a16:creationId xmlns:a16="http://schemas.microsoft.com/office/drawing/2014/main" id="{02157C7D-402E-4E16-A82C-96621B0F73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90" name="Forme libre : forme 989">
                        <a:extLst>
                          <a:ext uri="{FF2B5EF4-FFF2-40B4-BE49-F238E27FC236}">
                            <a16:creationId xmlns:a16="http://schemas.microsoft.com/office/drawing/2014/main" id="{73E4A3D9-57F1-4EA6-96BD-B8B2DE18CE7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88" name="Forme libre : forme 987">
                      <a:extLst>
                        <a:ext uri="{FF2B5EF4-FFF2-40B4-BE49-F238E27FC236}">
                          <a16:creationId xmlns:a16="http://schemas.microsoft.com/office/drawing/2014/main" id="{0336C136-A406-4B5B-AD1A-9720675F031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95" name="Groupe 994">
                    <a:extLst>
                      <a:ext uri="{FF2B5EF4-FFF2-40B4-BE49-F238E27FC236}">
                        <a16:creationId xmlns:a16="http://schemas.microsoft.com/office/drawing/2014/main" id="{2D44EA7D-DD70-421E-82B9-12DF2E3293CC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227810" y="2752118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996" name="Groupe 995">
                      <a:extLst>
                        <a:ext uri="{FF2B5EF4-FFF2-40B4-BE49-F238E27FC236}">
                          <a16:creationId xmlns:a16="http://schemas.microsoft.com/office/drawing/2014/main" id="{771A214B-807D-47A7-8234-E1740D61F3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04" name="Forme libre : forme 1003">
                        <a:extLst>
                          <a:ext uri="{FF2B5EF4-FFF2-40B4-BE49-F238E27FC236}">
                            <a16:creationId xmlns:a16="http://schemas.microsoft.com/office/drawing/2014/main" id="{2203C739-D048-4CBF-9F27-355ADB973F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05" name="Forme libre : forme 1004">
                        <a:extLst>
                          <a:ext uri="{FF2B5EF4-FFF2-40B4-BE49-F238E27FC236}">
                            <a16:creationId xmlns:a16="http://schemas.microsoft.com/office/drawing/2014/main" id="{6B48AC2C-B0A2-45B3-931D-2A5DF18A59A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997" name="Groupe 996">
                      <a:extLst>
                        <a:ext uri="{FF2B5EF4-FFF2-40B4-BE49-F238E27FC236}">
                          <a16:creationId xmlns:a16="http://schemas.microsoft.com/office/drawing/2014/main" id="{DF287634-A794-463D-B4AE-C18D327C3E16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02" name="Forme libre : forme 1001">
                        <a:extLst>
                          <a:ext uri="{FF2B5EF4-FFF2-40B4-BE49-F238E27FC236}">
                            <a16:creationId xmlns:a16="http://schemas.microsoft.com/office/drawing/2014/main" id="{AAE1BCD3-019F-4A66-8383-5F01C81DEF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03" name="Forme libre : forme 1002">
                        <a:extLst>
                          <a:ext uri="{FF2B5EF4-FFF2-40B4-BE49-F238E27FC236}">
                            <a16:creationId xmlns:a16="http://schemas.microsoft.com/office/drawing/2014/main" id="{41320F02-990D-46A2-A269-B55CD82BF00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998" name="Groupe 997">
                      <a:extLst>
                        <a:ext uri="{FF2B5EF4-FFF2-40B4-BE49-F238E27FC236}">
                          <a16:creationId xmlns:a16="http://schemas.microsoft.com/office/drawing/2014/main" id="{3816DB1B-FDE7-4B25-BA9C-30DFF6452FB6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00" name="Forme libre : forme 999">
                        <a:extLst>
                          <a:ext uri="{FF2B5EF4-FFF2-40B4-BE49-F238E27FC236}">
                            <a16:creationId xmlns:a16="http://schemas.microsoft.com/office/drawing/2014/main" id="{0ACD5347-A6A8-48A5-BCD8-79BFE76071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01" name="Forme libre : forme 1000">
                        <a:extLst>
                          <a:ext uri="{FF2B5EF4-FFF2-40B4-BE49-F238E27FC236}">
                            <a16:creationId xmlns:a16="http://schemas.microsoft.com/office/drawing/2014/main" id="{82CB0BBB-3F6D-410E-9372-5303D94A47F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99" name="Forme libre : forme 998">
                      <a:extLst>
                        <a:ext uri="{FF2B5EF4-FFF2-40B4-BE49-F238E27FC236}">
                          <a16:creationId xmlns:a16="http://schemas.microsoft.com/office/drawing/2014/main" id="{94F8BCF7-9933-49D6-8C24-5E0FB7009C4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06" name="Groupe 1005">
                    <a:extLst>
                      <a:ext uri="{FF2B5EF4-FFF2-40B4-BE49-F238E27FC236}">
                        <a16:creationId xmlns:a16="http://schemas.microsoft.com/office/drawing/2014/main" id="{B3724D76-EBFA-458B-A56D-73FC3F7CA400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395429" y="2744222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07" name="Groupe 1006">
                      <a:extLst>
                        <a:ext uri="{FF2B5EF4-FFF2-40B4-BE49-F238E27FC236}">
                          <a16:creationId xmlns:a16="http://schemas.microsoft.com/office/drawing/2014/main" id="{B02C6996-659A-482D-936B-91D8CDFFABD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15" name="Forme libre : forme 1014">
                        <a:extLst>
                          <a:ext uri="{FF2B5EF4-FFF2-40B4-BE49-F238E27FC236}">
                            <a16:creationId xmlns:a16="http://schemas.microsoft.com/office/drawing/2014/main" id="{2C00D968-F1B6-4949-BDF5-DEAFAA09D0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16" name="Forme libre : forme 1015">
                        <a:extLst>
                          <a:ext uri="{FF2B5EF4-FFF2-40B4-BE49-F238E27FC236}">
                            <a16:creationId xmlns:a16="http://schemas.microsoft.com/office/drawing/2014/main" id="{64746779-A6B7-4BE4-A411-961F88EC7FF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08" name="Groupe 1007">
                      <a:extLst>
                        <a:ext uri="{FF2B5EF4-FFF2-40B4-BE49-F238E27FC236}">
                          <a16:creationId xmlns:a16="http://schemas.microsoft.com/office/drawing/2014/main" id="{0B07C981-AB83-473C-9F4C-6F60BF25FC6A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13" name="Forme libre : forme 1012">
                        <a:extLst>
                          <a:ext uri="{FF2B5EF4-FFF2-40B4-BE49-F238E27FC236}">
                            <a16:creationId xmlns:a16="http://schemas.microsoft.com/office/drawing/2014/main" id="{4BD6DC92-3836-46E7-9664-1686FCE0AC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14" name="Forme libre : forme 1013">
                        <a:extLst>
                          <a:ext uri="{FF2B5EF4-FFF2-40B4-BE49-F238E27FC236}">
                            <a16:creationId xmlns:a16="http://schemas.microsoft.com/office/drawing/2014/main" id="{EC704AAD-CDDF-4086-AB46-59B9BD1D5C7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09" name="Groupe 1008">
                      <a:extLst>
                        <a:ext uri="{FF2B5EF4-FFF2-40B4-BE49-F238E27FC236}">
                          <a16:creationId xmlns:a16="http://schemas.microsoft.com/office/drawing/2014/main" id="{01DFF6A9-398C-460F-B4CC-91938B35F0E5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11" name="Forme libre : forme 1010">
                        <a:extLst>
                          <a:ext uri="{FF2B5EF4-FFF2-40B4-BE49-F238E27FC236}">
                            <a16:creationId xmlns:a16="http://schemas.microsoft.com/office/drawing/2014/main" id="{186637AF-17BD-44F6-B30E-5AA3FE2F0E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12" name="Forme libre : forme 1011">
                        <a:extLst>
                          <a:ext uri="{FF2B5EF4-FFF2-40B4-BE49-F238E27FC236}">
                            <a16:creationId xmlns:a16="http://schemas.microsoft.com/office/drawing/2014/main" id="{7682ABE9-F548-45D9-98E6-B70D47D71DB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10" name="Forme libre : forme 1009">
                      <a:extLst>
                        <a:ext uri="{FF2B5EF4-FFF2-40B4-BE49-F238E27FC236}">
                          <a16:creationId xmlns:a16="http://schemas.microsoft.com/office/drawing/2014/main" id="{E24DE714-BC05-47FC-B7D2-39FAE79DC8A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17" name="Groupe 1016">
                    <a:extLst>
                      <a:ext uri="{FF2B5EF4-FFF2-40B4-BE49-F238E27FC236}">
                        <a16:creationId xmlns:a16="http://schemas.microsoft.com/office/drawing/2014/main" id="{4B063017-10A1-48B3-814F-96D197BFF046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577829" y="2739069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18" name="Groupe 1017">
                      <a:extLst>
                        <a:ext uri="{FF2B5EF4-FFF2-40B4-BE49-F238E27FC236}">
                          <a16:creationId xmlns:a16="http://schemas.microsoft.com/office/drawing/2014/main" id="{40C3DFDB-3BDC-4216-BBA2-870EFEE730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26" name="Forme libre : forme 1025">
                        <a:extLst>
                          <a:ext uri="{FF2B5EF4-FFF2-40B4-BE49-F238E27FC236}">
                            <a16:creationId xmlns:a16="http://schemas.microsoft.com/office/drawing/2014/main" id="{64BF5E2D-92E8-4440-A734-296F03FEFF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27" name="Forme libre : forme 1026">
                        <a:extLst>
                          <a:ext uri="{FF2B5EF4-FFF2-40B4-BE49-F238E27FC236}">
                            <a16:creationId xmlns:a16="http://schemas.microsoft.com/office/drawing/2014/main" id="{8C0EF7EC-F1EE-4636-A878-51F9C1482D8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19" name="Groupe 1018">
                      <a:extLst>
                        <a:ext uri="{FF2B5EF4-FFF2-40B4-BE49-F238E27FC236}">
                          <a16:creationId xmlns:a16="http://schemas.microsoft.com/office/drawing/2014/main" id="{CBA7FB12-331A-4A27-BA60-0AC119A1DDD4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24" name="Forme libre : forme 1023">
                        <a:extLst>
                          <a:ext uri="{FF2B5EF4-FFF2-40B4-BE49-F238E27FC236}">
                            <a16:creationId xmlns:a16="http://schemas.microsoft.com/office/drawing/2014/main" id="{3CE55E91-5509-4DCF-B5C4-29112F91A6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25" name="Forme libre : forme 1024">
                        <a:extLst>
                          <a:ext uri="{FF2B5EF4-FFF2-40B4-BE49-F238E27FC236}">
                            <a16:creationId xmlns:a16="http://schemas.microsoft.com/office/drawing/2014/main" id="{9CBFB301-F395-406C-9E5B-9A06A02164A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20" name="Groupe 1019">
                      <a:extLst>
                        <a:ext uri="{FF2B5EF4-FFF2-40B4-BE49-F238E27FC236}">
                          <a16:creationId xmlns:a16="http://schemas.microsoft.com/office/drawing/2014/main" id="{93EFA9AE-04A0-4E3F-8E3E-8844A31730E0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22" name="Forme libre : forme 1021">
                        <a:extLst>
                          <a:ext uri="{FF2B5EF4-FFF2-40B4-BE49-F238E27FC236}">
                            <a16:creationId xmlns:a16="http://schemas.microsoft.com/office/drawing/2014/main" id="{E2380366-8F77-4BD0-8176-78D967F2AB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23" name="Forme libre : forme 1022">
                        <a:extLst>
                          <a:ext uri="{FF2B5EF4-FFF2-40B4-BE49-F238E27FC236}">
                            <a16:creationId xmlns:a16="http://schemas.microsoft.com/office/drawing/2014/main" id="{E873A39A-332A-4E5A-8A5A-D19A1169F96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21" name="Forme libre : forme 1020">
                      <a:extLst>
                        <a:ext uri="{FF2B5EF4-FFF2-40B4-BE49-F238E27FC236}">
                          <a16:creationId xmlns:a16="http://schemas.microsoft.com/office/drawing/2014/main" id="{5FAFBA7D-BCEA-4CBB-B076-074CB4AC1B0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28" name="Groupe 1027">
                    <a:extLst>
                      <a:ext uri="{FF2B5EF4-FFF2-40B4-BE49-F238E27FC236}">
                        <a16:creationId xmlns:a16="http://schemas.microsoft.com/office/drawing/2014/main" id="{3EB20162-77AC-42F9-B041-4997279AAF3C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825940" y="2867067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29" name="Groupe 1028">
                      <a:extLst>
                        <a:ext uri="{FF2B5EF4-FFF2-40B4-BE49-F238E27FC236}">
                          <a16:creationId xmlns:a16="http://schemas.microsoft.com/office/drawing/2014/main" id="{B82C4F5D-6504-417A-9B5A-F3E4B50BB5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37" name="Forme libre : forme 1036">
                        <a:extLst>
                          <a:ext uri="{FF2B5EF4-FFF2-40B4-BE49-F238E27FC236}">
                            <a16:creationId xmlns:a16="http://schemas.microsoft.com/office/drawing/2014/main" id="{55E71B94-9B81-4FF1-ABAF-C2666C4D6E4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38" name="Forme libre : forme 1037">
                        <a:extLst>
                          <a:ext uri="{FF2B5EF4-FFF2-40B4-BE49-F238E27FC236}">
                            <a16:creationId xmlns:a16="http://schemas.microsoft.com/office/drawing/2014/main" id="{B3F91810-0A05-4F32-B6DA-248C96E3298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30" name="Groupe 1029">
                      <a:extLst>
                        <a:ext uri="{FF2B5EF4-FFF2-40B4-BE49-F238E27FC236}">
                          <a16:creationId xmlns:a16="http://schemas.microsoft.com/office/drawing/2014/main" id="{27D67FE4-41A8-44C8-8693-9059C01AA5C1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35" name="Forme libre : forme 1034">
                        <a:extLst>
                          <a:ext uri="{FF2B5EF4-FFF2-40B4-BE49-F238E27FC236}">
                            <a16:creationId xmlns:a16="http://schemas.microsoft.com/office/drawing/2014/main" id="{580285B2-FD6D-4F48-8D3D-0A79702D52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36" name="Forme libre : forme 1035">
                        <a:extLst>
                          <a:ext uri="{FF2B5EF4-FFF2-40B4-BE49-F238E27FC236}">
                            <a16:creationId xmlns:a16="http://schemas.microsoft.com/office/drawing/2014/main" id="{AC3C43CA-3A4E-4A62-BA4F-94FD6717A4C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31" name="Groupe 1030">
                      <a:extLst>
                        <a:ext uri="{FF2B5EF4-FFF2-40B4-BE49-F238E27FC236}">
                          <a16:creationId xmlns:a16="http://schemas.microsoft.com/office/drawing/2014/main" id="{715AA780-6239-4383-A0F7-55009BD4025D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33" name="Forme libre : forme 1032">
                        <a:extLst>
                          <a:ext uri="{FF2B5EF4-FFF2-40B4-BE49-F238E27FC236}">
                            <a16:creationId xmlns:a16="http://schemas.microsoft.com/office/drawing/2014/main" id="{E2E81B4A-7746-45E0-A79A-1CE76B0DE5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34" name="Forme libre : forme 1033">
                        <a:extLst>
                          <a:ext uri="{FF2B5EF4-FFF2-40B4-BE49-F238E27FC236}">
                            <a16:creationId xmlns:a16="http://schemas.microsoft.com/office/drawing/2014/main" id="{8D79FBA7-43DC-4F93-9BB8-16D2B9819FB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32" name="Forme libre : forme 1031">
                      <a:extLst>
                        <a:ext uri="{FF2B5EF4-FFF2-40B4-BE49-F238E27FC236}">
                          <a16:creationId xmlns:a16="http://schemas.microsoft.com/office/drawing/2014/main" id="{235EF5F9-E9C0-429A-B94C-DE95FAF7624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39" name="Groupe 1038">
                    <a:extLst>
                      <a:ext uri="{FF2B5EF4-FFF2-40B4-BE49-F238E27FC236}">
                        <a16:creationId xmlns:a16="http://schemas.microsoft.com/office/drawing/2014/main" id="{D881E6BB-B920-4DB1-AC8B-54F649C3B614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992613" y="2879206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40" name="Groupe 1039">
                      <a:extLst>
                        <a:ext uri="{FF2B5EF4-FFF2-40B4-BE49-F238E27FC236}">
                          <a16:creationId xmlns:a16="http://schemas.microsoft.com/office/drawing/2014/main" id="{8CB53FE8-B6C4-45DD-9F69-062C0B1A21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48" name="Forme libre : forme 1047">
                        <a:extLst>
                          <a:ext uri="{FF2B5EF4-FFF2-40B4-BE49-F238E27FC236}">
                            <a16:creationId xmlns:a16="http://schemas.microsoft.com/office/drawing/2014/main" id="{70D52383-3B3B-46D5-8D4C-FD9220C91E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49" name="Forme libre : forme 1048">
                        <a:extLst>
                          <a:ext uri="{FF2B5EF4-FFF2-40B4-BE49-F238E27FC236}">
                            <a16:creationId xmlns:a16="http://schemas.microsoft.com/office/drawing/2014/main" id="{E91DFC41-CAD5-4FBA-B984-39A0353DB69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41" name="Groupe 1040">
                      <a:extLst>
                        <a:ext uri="{FF2B5EF4-FFF2-40B4-BE49-F238E27FC236}">
                          <a16:creationId xmlns:a16="http://schemas.microsoft.com/office/drawing/2014/main" id="{A8E3DC34-1D17-4D08-B089-F71EC0EADE96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46" name="Forme libre : forme 1045">
                        <a:extLst>
                          <a:ext uri="{FF2B5EF4-FFF2-40B4-BE49-F238E27FC236}">
                            <a16:creationId xmlns:a16="http://schemas.microsoft.com/office/drawing/2014/main" id="{E0AF7FF2-BD2B-459F-AC04-480D9B7073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47" name="Forme libre : forme 1046">
                        <a:extLst>
                          <a:ext uri="{FF2B5EF4-FFF2-40B4-BE49-F238E27FC236}">
                            <a16:creationId xmlns:a16="http://schemas.microsoft.com/office/drawing/2014/main" id="{8D3318F4-B242-4F7D-8D95-B3D030CB69B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42" name="Groupe 1041">
                      <a:extLst>
                        <a:ext uri="{FF2B5EF4-FFF2-40B4-BE49-F238E27FC236}">
                          <a16:creationId xmlns:a16="http://schemas.microsoft.com/office/drawing/2014/main" id="{40D49650-329A-4DB0-8503-D2913072561F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44" name="Forme libre : forme 1043">
                        <a:extLst>
                          <a:ext uri="{FF2B5EF4-FFF2-40B4-BE49-F238E27FC236}">
                            <a16:creationId xmlns:a16="http://schemas.microsoft.com/office/drawing/2014/main" id="{633EE867-69F7-4161-A35B-51FEF9555A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45" name="Forme libre : forme 1044">
                        <a:extLst>
                          <a:ext uri="{FF2B5EF4-FFF2-40B4-BE49-F238E27FC236}">
                            <a16:creationId xmlns:a16="http://schemas.microsoft.com/office/drawing/2014/main" id="{140D3F44-3E53-443D-A415-93B794829B2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43" name="Forme libre : forme 1042">
                      <a:extLst>
                        <a:ext uri="{FF2B5EF4-FFF2-40B4-BE49-F238E27FC236}">
                          <a16:creationId xmlns:a16="http://schemas.microsoft.com/office/drawing/2014/main" id="{CEBCE188-8701-4DC4-85BD-DA0F66670CB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50" name="Groupe 1049">
                    <a:extLst>
                      <a:ext uri="{FF2B5EF4-FFF2-40B4-BE49-F238E27FC236}">
                        <a16:creationId xmlns:a16="http://schemas.microsoft.com/office/drawing/2014/main" id="{5A297A42-64E4-44B1-A562-CB75050CCB53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144914" y="2890562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51" name="Groupe 1050">
                      <a:extLst>
                        <a:ext uri="{FF2B5EF4-FFF2-40B4-BE49-F238E27FC236}">
                          <a16:creationId xmlns:a16="http://schemas.microsoft.com/office/drawing/2014/main" id="{F5D388BD-39BA-4821-84DA-0FB72A26938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59" name="Forme libre : forme 1058">
                        <a:extLst>
                          <a:ext uri="{FF2B5EF4-FFF2-40B4-BE49-F238E27FC236}">
                            <a16:creationId xmlns:a16="http://schemas.microsoft.com/office/drawing/2014/main" id="{89B98F4E-9041-406E-B0F9-6A112E7ACD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60" name="Forme libre : forme 1059">
                        <a:extLst>
                          <a:ext uri="{FF2B5EF4-FFF2-40B4-BE49-F238E27FC236}">
                            <a16:creationId xmlns:a16="http://schemas.microsoft.com/office/drawing/2014/main" id="{9550C998-7BCD-4F64-95F0-5552C091A2A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52" name="Groupe 1051">
                      <a:extLst>
                        <a:ext uri="{FF2B5EF4-FFF2-40B4-BE49-F238E27FC236}">
                          <a16:creationId xmlns:a16="http://schemas.microsoft.com/office/drawing/2014/main" id="{96DAF128-E631-485E-8B51-0A4D9D20D68A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57" name="Forme libre : forme 1056">
                        <a:extLst>
                          <a:ext uri="{FF2B5EF4-FFF2-40B4-BE49-F238E27FC236}">
                            <a16:creationId xmlns:a16="http://schemas.microsoft.com/office/drawing/2014/main" id="{5AE2B9C0-F86E-4783-A30C-3B011D52A0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58" name="Forme libre : forme 1057">
                        <a:extLst>
                          <a:ext uri="{FF2B5EF4-FFF2-40B4-BE49-F238E27FC236}">
                            <a16:creationId xmlns:a16="http://schemas.microsoft.com/office/drawing/2014/main" id="{9215D8A0-D81B-460E-B09F-8130BD8811A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53" name="Groupe 1052">
                      <a:extLst>
                        <a:ext uri="{FF2B5EF4-FFF2-40B4-BE49-F238E27FC236}">
                          <a16:creationId xmlns:a16="http://schemas.microsoft.com/office/drawing/2014/main" id="{6EFF9684-7B45-49D5-9C80-91463F2166F5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55" name="Forme libre : forme 1054">
                        <a:extLst>
                          <a:ext uri="{FF2B5EF4-FFF2-40B4-BE49-F238E27FC236}">
                            <a16:creationId xmlns:a16="http://schemas.microsoft.com/office/drawing/2014/main" id="{84052714-320A-418D-A006-BA9316E508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56" name="Forme libre : forme 1055">
                        <a:extLst>
                          <a:ext uri="{FF2B5EF4-FFF2-40B4-BE49-F238E27FC236}">
                            <a16:creationId xmlns:a16="http://schemas.microsoft.com/office/drawing/2014/main" id="{ED1F1205-E218-4B4F-9CE1-4E276879EC9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54" name="Forme libre : forme 1053">
                      <a:extLst>
                        <a:ext uri="{FF2B5EF4-FFF2-40B4-BE49-F238E27FC236}">
                          <a16:creationId xmlns:a16="http://schemas.microsoft.com/office/drawing/2014/main" id="{21BB3217-2D93-4940-BE3B-539EB416BAE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61" name="Groupe 1060">
                    <a:extLst>
                      <a:ext uri="{FF2B5EF4-FFF2-40B4-BE49-F238E27FC236}">
                        <a16:creationId xmlns:a16="http://schemas.microsoft.com/office/drawing/2014/main" id="{99844BC2-E45A-47F8-B536-EE7C58547074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307135" y="2886826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62" name="Groupe 1061">
                      <a:extLst>
                        <a:ext uri="{FF2B5EF4-FFF2-40B4-BE49-F238E27FC236}">
                          <a16:creationId xmlns:a16="http://schemas.microsoft.com/office/drawing/2014/main" id="{649C962A-F102-45FF-B8AB-AA6A0FA66E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70" name="Forme libre : forme 1069">
                        <a:extLst>
                          <a:ext uri="{FF2B5EF4-FFF2-40B4-BE49-F238E27FC236}">
                            <a16:creationId xmlns:a16="http://schemas.microsoft.com/office/drawing/2014/main" id="{084EB825-B148-4F99-86FE-D2D4F5C810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71" name="Forme libre : forme 1070">
                        <a:extLst>
                          <a:ext uri="{FF2B5EF4-FFF2-40B4-BE49-F238E27FC236}">
                            <a16:creationId xmlns:a16="http://schemas.microsoft.com/office/drawing/2014/main" id="{DD290FE6-8F08-43FE-A01E-A62087F9204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63" name="Groupe 1062">
                      <a:extLst>
                        <a:ext uri="{FF2B5EF4-FFF2-40B4-BE49-F238E27FC236}">
                          <a16:creationId xmlns:a16="http://schemas.microsoft.com/office/drawing/2014/main" id="{5AD15F16-FA67-4168-9FEB-83EAFC13F22C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68" name="Forme libre : forme 1067">
                        <a:extLst>
                          <a:ext uri="{FF2B5EF4-FFF2-40B4-BE49-F238E27FC236}">
                            <a16:creationId xmlns:a16="http://schemas.microsoft.com/office/drawing/2014/main" id="{7D253977-9A3D-4DF2-B566-AC87B595FE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69" name="Forme libre : forme 1068">
                        <a:extLst>
                          <a:ext uri="{FF2B5EF4-FFF2-40B4-BE49-F238E27FC236}">
                            <a16:creationId xmlns:a16="http://schemas.microsoft.com/office/drawing/2014/main" id="{49E12490-7199-49CA-B912-7C67E9D0B55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64" name="Groupe 1063">
                      <a:extLst>
                        <a:ext uri="{FF2B5EF4-FFF2-40B4-BE49-F238E27FC236}">
                          <a16:creationId xmlns:a16="http://schemas.microsoft.com/office/drawing/2014/main" id="{78E163D8-FE06-49A0-835D-B31B17DDE696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66" name="Forme libre : forme 1065">
                        <a:extLst>
                          <a:ext uri="{FF2B5EF4-FFF2-40B4-BE49-F238E27FC236}">
                            <a16:creationId xmlns:a16="http://schemas.microsoft.com/office/drawing/2014/main" id="{BA6AEAED-8212-478D-8C41-2E0ED58DD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67" name="Forme libre : forme 1066">
                        <a:extLst>
                          <a:ext uri="{FF2B5EF4-FFF2-40B4-BE49-F238E27FC236}">
                            <a16:creationId xmlns:a16="http://schemas.microsoft.com/office/drawing/2014/main" id="{CAB97F30-8A04-4A91-B6D4-64E7C0B3F11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65" name="Forme libre : forme 1064">
                      <a:extLst>
                        <a:ext uri="{FF2B5EF4-FFF2-40B4-BE49-F238E27FC236}">
                          <a16:creationId xmlns:a16="http://schemas.microsoft.com/office/drawing/2014/main" id="{BF888753-3A36-4004-9B2D-0470F38F405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72" name="Groupe 1071">
                    <a:extLst>
                      <a:ext uri="{FF2B5EF4-FFF2-40B4-BE49-F238E27FC236}">
                        <a16:creationId xmlns:a16="http://schemas.microsoft.com/office/drawing/2014/main" id="{FD2481D0-314F-4C8A-8E12-04A75BC4A105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490996" y="2883875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73" name="Groupe 1072">
                      <a:extLst>
                        <a:ext uri="{FF2B5EF4-FFF2-40B4-BE49-F238E27FC236}">
                          <a16:creationId xmlns:a16="http://schemas.microsoft.com/office/drawing/2014/main" id="{7E578E0D-69FE-479C-8947-7ACF4F1051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81" name="Forme libre : forme 1080">
                        <a:extLst>
                          <a:ext uri="{FF2B5EF4-FFF2-40B4-BE49-F238E27FC236}">
                            <a16:creationId xmlns:a16="http://schemas.microsoft.com/office/drawing/2014/main" id="{8CDF2ACB-5A22-408D-A84A-B8931E0CEA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82" name="Forme libre : forme 1081">
                        <a:extLst>
                          <a:ext uri="{FF2B5EF4-FFF2-40B4-BE49-F238E27FC236}">
                            <a16:creationId xmlns:a16="http://schemas.microsoft.com/office/drawing/2014/main" id="{7AA5D923-A33D-4C2F-A1DE-59AEA97FD4F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74" name="Groupe 1073">
                      <a:extLst>
                        <a:ext uri="{FF2B5EF4-FFF2-40B4-BE49-F238E27FC236}">
                          <a16:creationId xmlns:a16="http://schemas.microsoft.com/office/drawing/2014/main" id="{0AF88B2A-690B-4E22-9F57-2354D5C028CB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79" name="Forme libre : forme 1078">
                        <a:extLst>
                          <a:ext uri="{FF2B5EF4-FFF2-40B4-BE49-F238E27FC236}">
                            <a16:creationId xmlns:a16="http://schemas.microsoft.com/office/drawing/2014/main" id="{6DCFB8B3-9668-44E3-8F9E-D0ECB65353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80" name="Forme libre : forme 1079">
                        <a:extLst>
                          <a:ext uri="{FF2B5EF4-FFF2-40B4-BE49-F238E27FC236}">
                            <a16:creationId xmlns:a16="http://schemas.microsoft.com/office/drawing/2014/main" id="{1AD8B667-80BD-47DD-904E-6152FD794C4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75" name="Groupe 1074">
                      <a:extLst>
                        <a:ext uri="{FF2B5EF4-FFF2-40B4-BE49-F238E27FC236}">
                          <a16:creationId xmlns:a16="http://schemas.microsoft.com/office/drawing/2014/main" id="{97602126-6E20-4F8C-8141-0B74AFD7E515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77" name="Forme libre : forme 1076">
                        <a:extLst>
                          <a:ext uri="{FF2B5EF4-FFF2-40B4-BE49-F238E27FC236}">
                            <a16:creationId xmlns:a16="http://schemas.microsoft.com/office/drawing/2014/main" id="{4A0F76D8-DF71-4DD7-A477-841A1A9C00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78" name="Forme libre : forme 1077">
                        <a:extLst>
                          <a:ext uri="{FF2B5EF4-FFF2-40B4-BE49-F238E27FC236}">
                            <a16:creationId xmlns:a16="http://schemas.microsoft.com/office/drawing/2014/main" id="{C74AD860-26BC-433B-A027-5813F6E9373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76" name="Forme libre : forme 1075">
                      <a:extLst>
                        <a:ext uri="{FF2B5EF4-FFF2-40B4-BE49-F238E27FC236}">
                          <a16:creationId xmlns:a16="http://schemas.microsoft.com/office/drawing/2014/main" id="{8321E1B4-FA6B-4ECB-9F34-AB8E56FCCF6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83" name="Groupe 1082">
                    <a:extLst>
                      <a:ext uri="{FF2B5EF4-FFF2-40B4-BE49-F238E27FC236}">
                        <a16:creationId xmlns:a16="http://schemas.microsoft.com/office/drawing/2014/main" id="{34708C29-7666-457C-96F1-DDB78FB34C15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900177" y="3020683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84" name="Groupe 1083">
                      <a:extLst>
                        <a:ext uri="{FF2B5EF4-FFF2-40B4-BE49-F238E27FC236}">
                          <a16:creationId xmlns:a16="http://schemas.microsoft.com/office/drawing/2014/main" id="{1FD8C09E-B830-4B10-9921-1565CD3538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92" name="Forme libre : forme 1091">
                        <a:extLst>
                          <a:ext uri="{FF2B5EF4-FFF2-40B4-BE49-F238E27FC236}">
                            <a16:creationId xmlns:a16="http://schemas.microsoft.com/office/drawing/2014/main" id="{88B50F59-F1E1-4A70-8C75-0FAA5D23F1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93" name="Forme libre : forme 1092">
                        <a:extLst>
                          <a:ext uri="{FF2B5EF4-FFF2-40B4-BE49-F238E27FC236}">
                            <a16:creationId xmlns:a16="http://schemas.microsoft.com/office/drawing/2014/main" id="{AF345859-810C-4B51-83E4-E783CD101DC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85" name="Groupe 1084">
                      <a:extLst>
                        <a:ext uri="{FF2B5EF4-FFF2-40B4-BE49-F238E27FC236}">
                          <a16:creationId xmlns:a16="http://schemas.microsoft.com/office/drawing/2014/main" id="{658B7B11-DC85-41D1-A354-ECE31BF6C4DA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90" name="Forme libre : forme 1089">
                        <a:extLst>
                          <a:ext uri="{FF2B5EF4-FFF2-40B4-BE49-F238E27FC236}">
                            <a16:creationId xmlns:a16="http://schemas.microsoft.com/office/drawing/2014/main" id="{78F0ECBA-3111-4446-ACC6-BA86D2B0EE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91" name="Forme libre : forme 1090">
                        <a:extLst>
                          <a:ext uri="{FF2B5EF4-FFF2-40B4-BE49-F238E27FC236}">
                            <a16:creationId xmlns:a16="http://schemas.microsoft.com/office/drawing/2014/main" id="{0E417913-30CC-4F0B-A8D2-FB9A1CE28D0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86" name="Groupe 1085">
                      <a:extLst>
                        <a:ext uri="{FF2B5EF4-FFF2-40B4-BE49-F238E27FC236}">
                          <a16:creationId xmlns:a16="http://schemas.microsoft.com/office/drawing/2014/main" id="{185335F0-5984-4C78-AB12-F3876404F4D7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88" name="Forme libre : forme 1087">
                        <a:extLst>
                          <a:ext uri="{FF2B5EF4-FFF2-40B4-BE49-F238E27FC236}">
                            <a16:creationId xmlns:a16="http://schemas.microsoft.com/office/drawing/2014/main" id="{0531F663-6700-4168-8F81-3B0D6B0F92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89" name="Forme libre : forme 1088">
                        <a:extLst>
                          <a:ext uri="{FF2B5EF4-FFF2-40B4-BE49-F238E27FC236}">
                            <a16:creationId xmlns:a16="http://schemas.microsoft.com/office/drawing/2014/main" id="{6DBB4B90-8D2A-4216-98E8-90037C5302F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87" name="Forme libre : forme 1086">
                      <a:extLst>
                        <a:ext uri="{FF2B5EF4-FFF2-40B4-BE49-F238E27FC236}">
                          <a16:creationId xmlns:a16="http://schemas.microsoft.com/office/drawing/2014/main" id="{85274B5F-171B-4CE5-9A71-98F13268AE3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94" name="Groupe 1093">
                    <a:extLst>
                      <a:ext uri="{FF2B5EF4-FFF2-40B4-BE49-F238E27FC236}">
                        <a16:creationId xmlns:a16="http://schemas.microsoft.com/office/drawing/2014/main" id="{390D61E0-D38D-44A5-B628-D031183C9CB6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051814" y="3029150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095" name="Groupe 1094">
                      <a:extLst>
                        <a:ext uri="{FF2B5EF4-FFF2-40B4-BE49-F238E27FC236}">
                          <a16:creationId xmlns:a16="http://schemas.microsoft.com/office/drawing/2014/main" id="{065E7CD0-CD11-405F-BED6-8B82B3F975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03" name="Forme libre : forme 1102">
                        <a:extLst>
                          <a:ext uri="{FF2B5EF4-FFF2-40B4-BE49-F238E27FC236}">
                            <a16:creationId xmlns:a16="http://schemas.microsoft.com/office/drawing/2014/main" id="{16BB9088-98C9-4577-BD04-B288FAA994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04" name="Forme libre : forme 1103">
                        <a:extLst>
                          <a:ext uri="{FF2B5EF4-FFF2-40B4-BE49-F238E27FC236}">
                            <a16:creationId xmlns:a16="http://schemas.microsoft.com/office/drawing/2014/main" id="{22345273-88ED-477E-BE93-99583324323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096" name="Groupe 1095">
                      <a:extLst>
                        <a:ext uri="{FF2B5EF4-FFF2-40B4-BE49-F238E27FC236}">
                          <a16:creationId xmlns:a16="http://schemas.microsoft.com/office/drawing/2014/main" id="{D075BE13-423B-4D1C-97E5-36C9576FCEE7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01" name="Forme libre : forme 1100">
                        <a:extLst>
                          <a:ext uri="{FF2B5EF4-FFF2-40B4-BE49-F238E27FC236}">
                            <a16:creationId xmlns:a16="http://schemas.microsoft.com/office/drawing/2014/main" id="{BCF72DAB-8544-421D-B40A-3C540A61F5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02" name="Forme libre : forme 1101">
                        <a:extLst>
                          <a:ext uri="{FF2B5EF4-FFF2-40B4-BE49-F238E27FC236}">
                            <a16:creationId xmlns:a16="http://schemas.microsoft.com/office/drawing/2014/main" id="{5FB6A7CF-EBF2-4149-8BEF-D75BA13E3FD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097" name="Groupe 1096">
                      <a:extLst>
                        <a:ext uri="{FF2B5EF4-FFF2-40B4-BE49-F238E27FC236}">
                          <a16:creationId xmlns:a16="http://schemas.microsoft.com/office/drawing/2014/main" id="{C358716C-781C-47D8-99E3-BB6000E47FDB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099" name="Forme libre : forme 1098">
                        <a:extLst>
                          <a:ext uri="{FF2B5EF4-FFF2-40B4-BE49-F238E27FC236}">
                            <a16:creationId xmlns:a16="http://schemas.microsoft.com/office/drawing/2014/main" id="{98AB84A7-1C8C-44C1-BD85-336180521A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00" name="Forme libre : forme 1099">
                        <a:extLst>
                          <a:ext uri="{FF2B5EF4-FFF2-40B4-BE49-F238E27FC236}">
                            <a16:creationId xmlns:a16="http://schemas.microsoft.com/office/drawing/2014/main" id="{D9B12245-6FA7-411C-9F49-475487AA3CB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098" name="Forme libre : forme 1097">
                      <a:extLst>
                        <a:ext uri="{FF2B5EF4-FFF2-40B4-BE49-F238E27FC236}">
                          <a16:creationId xmlns:a16="http://schemas.microsoft.com/office/drawing/2014/main" id="{2500B5C7-DCE9-403D-BCC7-EA641AA78C0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05" name="Groupe 1104">
                    <a:extLst>
                      <a:ext uri="{FF2B5EF4-FFF2-40B4-BE49-F238E27FC236}">
                        <a16:creationId xmlns:a16="http://schemas.microsoft.com/office/drawing/2014/main" id="{EA6FD2B2-02DE-411E-BFF2-01D03A04C245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223020" y="3022094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06" name="Groupe 1105">
                      <a:extLst>
                        <a:ext uri="{FF2B5EF4-FFF2-40B4-BE49-F238E27FC236}">
                          <a16:creationId xmlns:a16="http://schemas.microsoft.com/office/drawing/2014/main" id="{6B7B414F-E0D8-4CBF-9EBC-9EE49D0B87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14" name="Forme libre : forme 1113">
                        <a:extLst>
                          <a:ext uri="{FF2B5EF4-FFF2-40B4-BE49-F238E27FC236}">
                            <a16:creationId xmlns:a16="http://schemas.microsoft.com/office/drawing/2014/main" id="{D5C9291B-5AF2-4CAA-AFBC-A83087A24C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15" name="Forme libre : forme 1114">
                        <a:extLst>
                          <a:ext uri="{FF2B5EF4-FFF2-40B4-BE49-F238E27FC236}">
                            <a16:creationId xmlns:a16="http://schemas.microsoft.com/office/drawing/2014/main" id="{72488034-AA4C-4042-82D4-38A386BFFC9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07" name="Groupe 1106">
                      <a:extLst>
                        <a:ext uri="{FF2B5EF4-FFF2-40B4-BE49-F238E27FC236}">
                          <a16:creationId xmlns:a16="http://schemas.microsoft.com/office/drawing/2014/main" id="{49541C88-B8C5-4D91-95D1-4B3DC45785C6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12" name="Forme libre : forme 1111">
                        <a:extLst>
                          <a:ext uri="{FF2B5EF4-FFF2-40B4-BE49-F238E27FC236}">
                            <a16:creationId xmlns:a16="http://schemas.microsoft.com/office/drawing/2014/main" id="{D40C5EDE-87AB-44B8-886F-43A26154D0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13" name="Forme libre : forme 1112">
                        <a:extLst>
                          <a:ext uri="{FF2B5EF4-FFF2-40B4-BE49-F238E27FC236}">
                            <a16:creationId xmlns:a16="http://schemas.microsoft.com/office/drawing/2014/main" id="{8F328528-EA18-49D9-9F0C-6922E7943D1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08" name="Groupe 1107">
                      <a:extLst>
                        <a:ext uri="{FF2B5EF4-FFF2-40B4-BE49-F238E27FC236}">
                          <a16:creationId xmlns:a16="http://schemas.microsoft.com/office/drawing/2014/main" id="{C77655DC-4E25-4C6E-905E-9C2362ECF33D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10" name="Forme libre : forme 1109">
                        <a:extLst>
                          <a:ext uri="{FF2B5EF4-FFF2-40B4-BE49-F238E27FC236}">
                            <a16:creationId xmlns:a16="http://schemas.microsoft.com/office/drawing/2014/main" id="{9D45673A-1AB4-4AAE-9473-7EDF25BB96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11" name="Forme libre : forme 1110">
                        <a:extLst>
                          <a:ext uri="{FF2B5EF4-FFF2-40B4-BE49-F238E27FC236}">
                            <a16:creationId xmlns:a16="http://schemas.microsoft.com/office/drawing/2014/main" id="{8F6E171B-DD10-47D8-A397-DC67414DC1F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09" name="Forme libre : forme 1108">
                      <a:extLst>
                        <a:ext uri="{FF2B5EF4-FFF2-40B4-BE49-F238E27FC236}">
                          <a16:creationId xmlns:a16="http://schemas.microsoft.com/office/drawing/2014/main" id="{24812E36-3056-416C-A613-ABD6DFFA492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16" name="Groupe 1115">
                    <a:extLst>
                      <a:ext uri="{FF2B5EF4-FFF2-40B4-BE49-F238E27FC236}">
                        <a16:creationId xmlns:a16="http://schemas.microsoft.com/office/drawing/2014/main" id="{D45ADCE7-7E22-4358-883E-24736CC8EA73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383220" y="3022508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17" name="Groupe 1116">
                      <a:extLst>
                        <a:ext uri="{FF2B5EF4-FFF2-40B4-BE49-F238E27FC236}">
                          <a16:creationId xmlns:a16="http://schemas.microsoft.com/office/drawing/2014/main" id="{D418E7A9-5CEF-45B5-9D00-40F0E97AB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25" name="Forme libre : forme 1124">
                        <a:extLst>
                          <a:ext uri="{FF2B5EF4-FFF2-40B4-BE49-F238E27FC236}">
                            <a16:creationId xmlns:a16="http://schemas.microsoft.com/office/drawing/2014/main" id="{281A4D84-19CF-4BAC-BDF2-BEF56E30F4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26" name="Forme libre : forme 1125">
                        <a:extLst>
                          <a:ext uri="{FF2B5EF4-FFF2-40B4-BE49-F238E27FC236}">
                            <a16:creationId xmlns:a16="http://schemas.microsoft.com/office/drawing/2014/main" id="{775891FD-4EC0-465B-B9BF-C19C6563ACF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18" name="Groupe 1117">
                      <a:extLst>
                        <a:ext uri="{FF2B5EF4-FFF2-40B4-BE49-F238E27FC236}">
                          <a16:creationId xmlns:a16="http://schemas.microsoft.com/office/drawing/2014/main" id="{434435D0-0B8A-4099-A83C-CE5CE9BB1BC8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23" name="Forme libre : forme 1122">
                        <a:extLst>
                          <a:ext uri="{FF2B5EF4-FFF2-40B4-BE49-F238E27FC236}">
                            <a16:creationId xmlns:a16="http://schemas.microsoft.com/office/drawing/2014/main" id="{D2A96BD1-A07F-4139-95EA-9DFB432A5A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24" name="Forme libre : forme 1123">
                        <a:extLst>
                          <a:ext uri="{FF2B5EF4-FFF2-40B4-BE49-F238E27FC236}">
                            <a16:creationId xmlns:a16="http://schemas.microsoft.com/office/drawing/2014/main" id="{7C9E347E-C0B7-48A5-8727-2BE95260C7C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19" name="Groupe 1118">
                      <a:extLst>
                        <a:ext uri="{FF2B5EF4-FFF2-40B4-BE49-F238E27FC236}">
                          <a16:creationId xmlns:a16="http://schemas.microsoft.com/office/drawing/2014/main" id="{B7B35D4C-9DF5-4ADD-97E2-CB78BBF2D69E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21" name="Forme libre : forme 1120">
                        <a:extLst>
                          <a:ext uri="{FF2B5EF4-FFF2-40B4-BE49-F238E27FC236}">
                            <a16:creationId xmlns:a16="http://schemas.microsoft.com/office/drawing/2014/main" id="{D480377F-164F-4129-91CC-BC9BD89780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22" name="Forme libre : forme 1121">
                        <a:extLst>
                          <a:ext uri="{FF2B5EF4-FFF2-40B4-BE49-F238E27FC236}">
                            <a16:creationId xmlns:a16="http://schemas.microsoft.com/office/drawing/2014/main" id="{EDB12C72-11FF-49B1-BE5B-BA32FDF4704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20" name="Forme libre : forme 1119">
                      <a:extLst>
                        <a:ext uri="{FF2B5EF4-FFF2-40B4-BE49-F238E27FC236}">
                          <a16:creationId xmlns:a16="http://schemas.microsoft.com/office/drawing/2014/main" id="{A856366D-C194-4246-9B82-62FF891759A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27" name="Groupe 1126">
                    <a:extLst>
                      <a:ext uri="{FF2B5EF4-FFF2-40B4-BE49-F238E27FC236}">
                        <a16:creationId xmlns:a16="http://schemas.microsoft.com/office/drawing/2014/main" id="{B1C57D00-3E86-4453-B32B-C5339E4AF95B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541002" y="3017030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28" name="Groupe 1127">
                      <a:extLst>
                        <a:ext uri="{FF2B5EF4-FFF2-40B4-BE49-F238E27FC236}">
                          <a16:creationId xmlns:a16="http://schemas.microsoft.com/office/drawing/2014/main" id="{52E1B6E1-3EFC-44AC-B97F-68D50E0201D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36" name="Forme libre : forme 1135">
                        <a:extLst>
                          <a:ext uri="{FF2B5EF4-FFF2-40B4-BE49-F238E27FC236}">
                            <a16:creationId xmlns:a16="http://schemas.microsoft.com/office/drawing/2014/main" id="{9740EA09-535D-4B30-9DEA-C91CA80AA4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37" name="Forme libre : forme 1136">
                        <a:extLst>
                          <a:ext uri="{FF2B5EF4-FFF2-40B4-BE49-F238E27FC236}">
                            <a16:creationId xmlns:a16="http://schemas.microsoft.com/office/drawing/2014/main" id="{E16D162B-B2E8-45DF-919F-C599F4BEB64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29" name="Groupe 1128">
                      <a:extLst>
                        <a:ext uri="{FF2B5EF4-FFF2-40B4-BE49-F238E27FC236}">
                          <a16:creationId xmlns:a16="http://schemas.microsoft.com/office/drawing/2014/main" id="{A720FED8-FC62-47D7-89F2-AA50EB09F7F7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34" name="Forme libre : forme 1133">
                        <a:extLst>
                          <a:ext uri="{FF2B5EF4-FFF2-40B4-BE49-F238E27FC236}">
                            <a16:creationId xmlns:a16="http://schemas.microsoft.com/office/drawing/2014/main" id="{93D44332-55FA-4827-9558-E7BDEA5FF8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35" name="Forme libre : forme 1134">
                        <a:extLst>
                          <a:ext uri="{FF2B5EF4-FFF2-40B4-BE49-F238E27FC236}">
                            <a16:creationId xmlns:a16="http://schemas.microsoft.com/office/drawing/2014/main" id="{536AC8E9-E96E-487C-892F-07A73493CC0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30" name="Groupe 1129">
                      <a:extLst>
                        <a:ext uri="{FF2B5EF4-FFF2-40B4-BE49-F238E27FC236}">
                          <a16:creationId xmlns:a16="http://schemas.microsoft.com/office/drawing/2014/main" id="{C1F96A91-005E-42D6-8C99-AE154D0DDE81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32" name="Forme libre : forme 1131">
                        <a:extLst>
                          <a:ext uri="{FF2B5EF4-FFF2-40B4-BE49-F238E27FC236}">
                            <a16:creationId xmlns:a16="http://schemas.microsoft.com/office/drawing/2014/main" id="{F3F5C254-AD26-4B61-A52D-3F437D939D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33" name="Forme libre : forme 1132">
                        <a:extLst>
                          <a:ext uri="{FF2B5EF4-FFF2-40B4-BE49-F238E27FC236}">
                            <a16:creationId xmlns:a16="http://schemas.microsoft.com/office/drawing/2014/main" id="{D973BB6F-592D-42D4-9A84-7EE0404722D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31" name="Forme libre : forme 1130">
                      <a:extLst>
                        <a:ext uri="{FF2B5EF4-FFF2-40B4-BE49-F238E27FC236}">
                          <a16:creationId xmlns:a16="http://schemas.microsoft.com/office/drawing/2014/main" id="{92ECF2F4-789A-4791-A1DE-0D821C45A8A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38" name="Groupe 1137">
                    <a:extLst>
                      <a:ext uri="{FF2B5EF4-FFF2-40B4-BE49-F238E27FC236}">
                        <a16:creationId xmlns:a16="http://schemas.microsoft.com/office/drawing/2014/main" id="{7A1BF1F8-B490-4B7A-8E43-18D6E48396D1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621306" y="2866354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39" name="Groupe 1138">
                      <a:extLst>
                        <a:ext uri="{FF2B5EF4-FFF2-40B4-BE49-F238E27FC236}">
                          <a16:creationId xmlns:a16="http://schemas.microsoft.com/office/drawing/2014/main" id="{449FE2CC-4AF3-4976-A81F-8CCB6D0485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47" name="Forme libre : forme 1146">
                        <a:extLst>
                          <a:ext uri="{FF2B5EF4-FFF2-40B4-BE49-F238E27FC236}">
                            <a16:creationId xmlns:a16="http://schemas.microsoft.com/office/drawing/2014/main" id="{F8B00336-91BE-4FF0-912E-A39C620B3E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48" name="Forme libre : forme 1147">
                        <a:extLst>
                          <a:ext uri="{FF2B5EF4-FFF2-40B4-BE49-F238E27FC236}">
                            <a16:creationId xmlns:a16="http://schemas.microsoft.com/office/drawing/2014/main" id="{AA60018E-F2A5-44B5-9F20-66CB65D56A8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40" name="Groupe 1139">
                      <a:extLst>
                        <a:ext uri="{FF2B5EF4-FFF2-40B4-BE49-F238E27FC236}">
                          <a16:creationId xmlns:a16="http://schemas.microsoft.com/office/drawing/2014/main" id="{CD1052C9-5B4F-4DDC-8CA1-B639DE6B2EB3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45" name="Forme libre : forme 1144">
                        <a:extLst>
                          <a:ext uri="{FF2B5EF4-FFF2-40B4-BE49-F238E27FC236}">
                            <a16:creationId xmlns:a16="http://schemas.microsoft.com/office/drawing/2014/main" id="{26BF0993-A0EF-4A3C-A8D1-94132EC795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46" name="Forme libre : forme 1145">
                        <a:extLst>
                          <a:ext uri="{FF2B5EF4-FFF2-40B4-BE49-F238E27FC236}">
                            <a16:creationId xmlns:a16="http://schemas.microsoft.com/office/drawing/2014/main" id="{F4730BF6-6A5B-4E9D-A4B6-83C2BBA97CF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41" name="Groupe 1140">
                      <a:extLst>
                        <a:ext uri="{FF2B5EF4-FFF2-40B4-BE49-F238E27FC236}">
                          <a16:creationId xmlns:a16="http://schemas.microsoft.com/office/drawing/2014/main" id="{94B2CBC4-88EF-48AC-95E3-FCC024458380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43" name="Forme libre : forme 1142">
                        <a:extLst>
                          <a:ext uri="{FF2B5EF4-FFF2-40B4-BE49-F238E27FC236}">
                            <a16:creationId xmlns:a16="http://schemas.microsoft.com/office/drawing/2014/main" id="{6E104D92-D5B1-481D-BCD9-86193BC77E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44" name="Forme libre : forme 1143">
                        <a:extLst>
                          <a:ext uri="{FF2B5EF4-FFF2-40B4-BE49-F238E27FC236}">
                            <a16:creationId xmlns:a16="http://schemas.microsoft.com/office/drawing/2014/main" id="{46341161-107C-4F1A-B5B9-935017BE217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42" name="Forme libre : forme 1141">
                      <a:extLst>
                        <a:ext uri="{FF2B5EF4-FFF2-40B4-BE49-F238E27FC236}">
                          <a16:creationId xmlns:a16="http://schemas.microsoft.com/office/drawing/2014/main" id="{35216C84-6818-403F-A852-31F747F21EC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49" name="Groupe 1148">
                    <a:extLst>
                      <a:ext uri="{FF2B5EF4-FFF2-40B4-BE49-F238E27FC236}">
                        <a16:creationId xmlns:a16="http://schemas.microsoft.com/office/drawing/2014/main" id="{D6A7E46A-926C-4137-89E8-84006CA31536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816004" y="3162295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50" name="Groupe 1149">
                      <a:extLst>
                        <a:ext uri="{FF2B5EF4-FFF2-40B4-BE49-F238E27FC236}">
                          <a16:creationId xmlns:a16="http://schemas.microsoft.com/office/drawing/2014/main" id="{C1AC2630-B47B-4912-B791-26EEE59893E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58" name="Forme libre : forme 1157">
                        <a:extLst>
                          <a:ext uri="{FF2B5EF4-FFF2-40B4-BE49-F238E27FC236}">
                            <a16:creationId xmlns:a16="http://schemas.microsoft.com/office/drawing/2014/main" id="{0FB131B1-A8B3-40F2-9FD8-A55D1F63B1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59" name="Forme libre : forme 1158">
                        <a:extLst>
                          <a:ext uri="{FF2B5EF4-FFF2-40B4-BE49-F238E27FC236}">
                            <a16:creationId xmlns:a16="http://schemas.microsoft.com/office/drawing/2014/main" id="{5D8A2979-4F6C-4F4F-AE0A-B7EDD122E5B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51" name="Groupe 1150">
                      <a:extLst>
                        <a:ext uri="{FF2B5EF4-FFF2-40B4-BE49-F238E27FC236}">
                          <a16:creationId xmlns:a16="http://schemas.microsoft.com/office/drawing/2014/main" id="{767CCC56-0532-436E-A50A-99E6BBFC973F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56" name="Forme libre : forme 1155">
                        <a:extLst>
                          <a:ext uri="{FF2B5EF4-FFF2-40B4-BE49-F238E27FC236}">
                            <a16:creationId xmlns:a16="http://schemas.microsoft.com/office/drawing/2014/main" id="{01E80B09-324E-498F-895B-FC29817A2E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57" name="Forme libre : forme 1156">
                        <a:extLst>
                          <a:ext uri="{FF2B5EF4-FFF2-40B4-BE49-F238E27FC236}">
                            <a16:creationId xmlns:a16="http://schemas.microsoft.com/office/drawing/2014/main" id="{DFF15814-8E4F-4C82-829C-2FE52703BF5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52" name="Groupe 1151">
                      <a:extLst>
                        <a:ext uri="{FF2B5EF4-FFF2-40B4-BE49-F238E27FC236}">
                          <a16:creationId xmlns:a16="http://schemas.microsoft.com/office/drawing/2014/main" id="{AC758299-5B8F-486E-99FF-F86B5C6358AB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54" name="Forme libre : forme 1153">
                        <a:extLst>
                          <a:ext uri="{FF2B5EF4-FFF2-40B4-BE49-F238E27FC236}">
                            <a16:creationId xmlns:a16="http://schemas.microsoft.com/office/drawing/2014/main" id="{BC158613-E392-48B4-B470-90702B4167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55" name="Forme libre : forme 1154">
                        <a:extLst>
                          <a:ext uri="{FF2B5EF4-FFF2-40B4-BE49-F238E27FC236}">
                            <a16:creationId xmlns:a16="http://schemas.microsoft.com/office/drawing/2014/main" id="{945BE82A-C615-4BAF-94B0-88482C9C14F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53" name="Forme libre : forme 1152">
                      <a:extLst>
                        <a:ext uri="{FF2B5EF4-FFF2-40B4-BE49-F238E27FC236}">
                          <a16:creationId xmlns:a16="http://schemas.microsoft.com/office/drawing/2014/main" id="{FA68B734-A1C9-4405-8EA4-044914B54F2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60" name="Groupe 1159">
                    <a:extLst>
                      <a:ext uri="{FF2B5EF4-FFF2-40B4-BE49-F238E27FC236}">
                        <a16:creationId xmlns:a16="http://schemas.microsoft.com/office/drawing/2014/main" id="{237A7247-A08D-4E59-82C9-3C0B9AF1AD55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966518" y="3153732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61" name="Groupe 1160">
                      <a:extLst>
                        <a:ext uri="{FF2B5EF4-FFF2-40B4-BE49-F238E27FC236}">
                          <a16:creationId xmlns:a16="http://schemas.microsoft.com/office/drawing/2014/main" id="{808BC962-7286-45F8-A33D-758DE29B47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69" name="Forme libre : forme 1168">
                        <a:extLst>
                          <a:ext uri="{FF2B5EF4-FFF2-40B4-BE49-F238E27FC236}">
                            <a16:creationId xmlns:a16="http://schemas.microsoft.com/office/drawing/2014/main" id="{D3AD11A7-0A32-4560-B9D2-23EFB4177C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70" name="Forme libre : forme 1169">
                        <a:extLst>
                          <a:ext uri="{FF2B5EF4-FFF2-40B4-BE49-F238E27FC236}">
                            <a16:creationId xmlns:a16="http://schemas.microsoft.com/office/drawing/2014/main" id="{5117B456-369D-4951-8A92-7E2DA747159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62" name="Groupe 1161">
                      <a:extLst>
                        <a:ext uri="{FF2B5EF4-FFF2-40B4-BE49-F238E27FC236}">
                          <a16:creationId xmlns:a16="http://schemas.microsoft.com/office/drawing/2014/main" id="{FAECEC92-FA0F-42EE-BE15-4B47F438AC56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67" name="Forme libre : forme 1166">
                        <a:extLst>
                          <a:ext uri="{FF2B5EF4-FFF2-40B4-BE49-F238E27FC236}">
                            <a16:creationId xmlns:a16="http://schemas.microsoft.com/office/drawing/2014/main" id="{5C849B7C-0085-46FB-95D1-8C8FB3DB53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68" name="Forme libre : forme 1167">
                        <a:extLst>
                          <a:ext uri="{FF2B5EF4-FFF2-40B4-BE49-F238E27FC236}">
                            <a16:creationId xmlns:a16="http://schemas.microsoft.com/office/drawing/2014/main" id="{9D19B816-65B2-48D2-9523-F832C47B060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63" name="Groupe 1162">
                      <a:extLst>
                        <a:ext uri="{FF2B5EF4-FFF2-40B4-BE49-F238E27FC236}">
                          <a16:creationId xmlns:a16="http://schemas.microsoft.com/office/drawing/2014/main" id="{D9C9310F-9723-4BF9-BB77-F414370D2F79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65" name="Forme libre : forme 1164">
                        <a:extLst>
                          <a:ext uri="{FF2B5EF4-FFF2-40B4-BE49-F238E27FC236}">
                            <a16:creationId xmlns:a16="http://schemas.microsoft.com/office/drawing/2014/main" id="{BE7447F8-C907-46B4-A3F4-68C76B530C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66" name="Forme libre : forme 1165">
                        <a:extLst>
                          <a:ext uri="{FF2B5EF4-FFF2-40B4-BE49-F238E27FC236}">
                            <a16:creationId xmlns:a16="http://schemas.microsoft.com/office/drawing/2014/main" id="{B569F581-AB34-45B7-9FE9-8FB8F9C22B6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64" name="Forme libre : forme 1163">
                      <a:extLst>
                        <a:ext uri="{FF2B5EF4-FFF2-40B4-BE49-F238E27FC236}">
                          <a16:creationId xmlns:a16="http://schemas.microsoft.com/office/drawing/2014/main" id="{8B27FAF7-D508-42D9-8A13-BEFAC2EB236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71" name="Groupe 1170">
                    <a:extLst>
                      <a:ext uri="{FF2B5EF4-FFF2-40B4-BE49-F238E27FC236}">
                        <a16:creationId xmlns:a16="http://schemas.microsoft.com/office/drawing/2014/main" id="{D5697C16-2FFC-4240-A1C8-E404B5DDB5EB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128025" y="3158280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72" name="Groupe 1171">
                      <a:extLst>
                        <a:ext uri="{FF2B5EF4-FFF2-40B4-BE49-F238E27FC236}">
                          <a16:creationId xmlns:a16="http://schemas.microsoft.com/office/drawing/2014/main" id="{22B6D447-4DA5-42EE-B3F0-61C455B4C7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80" name="Forme libre : forme 1179">
                        <a:extLst>
                          <a:ext uri="{FF2B5EF4-FFF2-40B4-BE49-F238E27FC236}">
                            <a16:creationId xmlns:a16="http://schemas.microsoft.com/office/drawing/2014/main" id="{E8F310AD-84B9-4F97-8E70-663DAA7D50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81" name="Forme libre : forme 1180">
                        <a:extLst>
                          <a:ext uri="{FF2B5EF4-FFF2-40B4-BE49-F238E27FC236}">
                            <a16:creationId xmlns:a16="http://schemas.microsoft.com/office/drawing/2014/main" id="{162F680B-221D-48F4-B67F-B4682980028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73" name="Groupe 1172">
                      <a:extLst>
                        <a:ext uri="{FF2B5EF4-FFF2-40B4-BE49-F238E27FC236}">
                          <a16:creationId xmlns:a16="http://schemas.microsoft.com/office/drawing/2014/main" id="{8988905D-7167-4BB5-8366-5FE6A7759152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78" name="Forme libre : forme 1177">
                        <a:extLst>
                          <a:ext uri="{FF2B5EF4-FFF2-40B4-BE49-F238E27FC236}">
                            <a16:creationId xmlns:a16="http://schemas.microsoft.com/office/drawing/2014/main" id="{65DF3C5B-3555-4DA5-A55C-6AA2BC7650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79" name="Forme libre : forme 1178">
                        <a:extLst>
                          <a:ext uri="{FF2B5EF4-FFF2-40B4-BE49-F238E27FC236}">
                            <a16:creationId xmlns:a16="http://schemas.microsoft.com/office/drawing/2014/main" id="{2EEDAD34-5571-4E40-9EE4-73F90805847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74" name="Groupe 1173">
                      <a:extLst>
                        <a:ext uri="{FF2B5EF4-FFF2-40B4-BE49-F238E27FC236}">
                          <a16:creationId xmlns:a16="http://schemas.microsoft.com/office/drawing/2014/main" id="{D78E9D89-FBBC-44D7-B20B-1AFA08C9E952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76" name="Forme libre : forme 1175">
                        <a:extLst>
                          <a:ext uri="{FF2B5EF4-FFF2-40B4-BE49-F238E27FC236}">
                            <a16:creationId xmlns:a16="http://schemas.microsoft.com/office/drawing/2014/main" id="{A9C84660-A995-4C38-A4CC-89DEFACBBB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77" name="Forme libre : forme 1176">
                        <a:extLst>
                          <a:ext uri="{FF2B5EF4-FFF2-40B4-BE49-F238E27FC236}">
                            <a16:creationId xmlns:a16="http://schemas.microsoft.com/office/drawing/2014/main" id="{B8B9BFAF-4077-46B0-9107-D3DB9CBE821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75" name="Forme libre : forme 1174">
                      <a:extLst>
                        <a:ext uri="{FF2B5EF4-FFF2-40B4-BE49-F238E27FC236}">
                          <a16:creationId xmlns:a16="http://schemas.microsoft.com/office/drawing/2014/main" id="{E7D520DF-C849-4111-A1A8-F29A6CCD978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82" name="Groupe 1181">
                    <a:extLst>
                      <a:ext uri="{FF2B5EF4-FFF2-40B4-BE49-F238E27FC236}">
                        <a16:creationId xmlns:a16="http://schemas.microsoft.com/office/drawing/2014/main" id="{ADE96211-5BC7-4EB7-B552-88D8197779E3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298781" y="3153033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83" name="Groupe 1182">
                      <a:extLst>
                        <a:ext uri="{FF2B5EF4-FFF2-40B4-BE49-F238E27FC236}">
                          <a16:creationId xmlns:a16="http://schemas.microsoft.com/office/drawing/2014/main" id="{AD913D1C-C693-4E51-B482-63E4A3468BC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91" name="Forme libre : forme 1190">
                        <a:extLst>
                          <a:ext uri="{FF2B5EF4-FFF2-40B4-BE49-F238E27FC236}">
                            <a16:creationId xmlns:a16="http://schemas.microsoft.com/office/drawing/2014/main" id="{1CF482E9-2B8E-458D-AB0F-8078FBFA35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92" name="Forme libre : forme 1191">
                        <a:extLst>
                          <a:ext uri="{FF2B5EF4-FFF2-40B4-BE49-F238E27FC236}">
                            <a16:creationId xmlns:a16="http://schemas.microsoft.com/office/drawing/2014/main" id="{BB05359C-8BDC-4D4C-99D5-C6D907D5038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84" name="Groupe 1183">
                      <a:extLst>
                        <a:ext uri="{FF2B5EF4-FFF2-40B4-BE49-F238E27FC236}">
                          <a16:creationId xmlns:a16="http://schemas.microsoft.com/office/drawing/2014/main" id="{15061A65-E1AF-40FC-B853-108674F4A8CD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89" name="Forme libre : forme 1188">
                        <a:extLst>
                          <a:ext uri="{FF2B5EF4-FFF2-40B4-BE49-F238E27FC236}">
                            <a16:creationId xmlns:a16="http://schemas.microsoft.com/office/drawing/2014/main" id="{9E49EBDC-F290-4690-8827-B2A5673984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90" name="Forme libre : forme 1189">
                        <a:extLst>
                          <a:ext uri="{FF2B5EF4-FFF2-40B4-BE49-F238E27FC236}">
                            <a16:creationId xmlns:a16="http://schemas.microsoft.com/office/drawing/2014/main" id="{639E5C7A-C954-4602-9ECE-DE81DB408BA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85" name="Groupe 1184">
                      <a:extLst>
                        <a:ext uri="{FF2B5EF4-FFF2-40B4-BE49-F238E27FC236}">
                          <a16:creationId xmlns:a16="http://schemas.microsoft.com/office/drawing/2014/main" id="{387B1F26-2C2C-4486-ADA5-2C9B885E86B3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87" name="Forme libre : forme 1186">
                        <a:extLst>
                          <a:ext uri="{FF2B5EF4-FFF2-40B4-BE49-F238E27FC236}">
                            <a16:creationId xmlns:a16="http://schemas.microsoft.com/office/drawing/2014/main" id="{282E4C1B-0F20-4FA1-938E-99E61F0ADF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88" name="Forme libre : forme 1187">
                        <a:extLst>
                          <a:ext uri="{FF2B5EF4-FFF2-40B4-BE49-F238E27FC236}">
                            <a16:creationId xmlns:a16="http://schemas.microsoft.com/office/drawing/2014/main" id="{CC28598F-9356-4A0F-AD4E-60D134625D4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86" name="Forme libre : forme 1185">
                      <a:extLst>
                        <a:ext uri="{FF2B5EF4-FFF2-40B4-BE49-F238E27FC236}">
                          <a16:creationId xmlns:a16="http://schemas.microsoft.com/office/drawing/2014/main" id="{A3D7E3F8-3D4E-43E2-8F3E-9028EB97C47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93" name="Groupe 1192">
                    <a:extLst>
                      <a:ext uri="{FF2B5EF4-FFF2-40B4-BE49-F238E27FC236}">
                        <a16:creationId xmlns:a16="http://schemas.microsoft.com/office/drawing/2014/main" id="{742CBA4C-6112-4EA9-A0F6-EF77BFFE3AF4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473006" y="3154244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194" name="Groupe 1193">
                      <a:extLst>
                        <a:ext uri="{FF2B5EF4-FFF2-40B4-BE49-F238E27FC236}">
                          <a16:creationId xmlns:a16="http://schemas.microsoft.com/office/drawing/2014/main" id="{E414CEB4-AD42-4A77-A548-E8B1D0CEBA5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02" name="Forme libre : forme 1201">
                        <a:extLst>
                          <a:ext uri="{FF2B5EF4-FFF2-40B4-BE49-F238E27FC236}">
                            <a16:creationId xmlns:a16="http://schemas.microsoft.com/office/drawing/2014/main" id="{E4F5C755-B0FE-4046-8EF5-0C54DF9766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03" name="Forme libre : forme 1202">
                        <a:extLst>
                          <a:ext uri="{FF2B5EF4-FFF2-40B4-BE49-F238E27FC236}">
                            <a16:creationId xmlns:a16="http://schemas.microsoft.com/office/drawing/2014/main" id="{CAE7212F-F738-484A-BD13-E1DBFFF0B15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195" name="Groupe 1194">
                      <a:extLst>
                        <a:ext uri="{FF2B5EF4-FFF2-40B4-BE49-F238E27FC236}">
                          <a16:creationId xmlns:a16="http://schemas.microsoft.com/office/drawing/2014/main" id="{826FD99D-C9CB-4CCD-82A4-4AA73C7403DA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00" name="Forme libre : forme 1199">
                        <a:extLst>
                          <a:ext uri="{FF2B5EF4-FFF2-40B4-BE49-F238E27FC236}">
                            <a16:creationId xmlns:a16="http://schemas.microsoft.com/office/drawing/2014/main" id="{A5C4657A-7848-4926-9919-88EA6FD9A1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01" name="Forme libre : forme 1200">
                        <a:extLst>
                          <a:ext uri="{FF2B5EF4-FFF2-40B4-BE49-F238E27FC236}">
                            <a16:creationId xmlns:a16="http://schemas.microsoft.com/office/drawing/2014/main" id="{B772EAA3-4BCF-40B1-A07F-27333731B33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196" name="Groupe 1195">
                      <a:extLst>
                        <a:ext uri="{FF2B5EF4-FFF2-40B4-BE49-F238E27FC236}">
                          <a16:creationId xmlns:a16="http://schemas.microsoft.com/office/drawing/2014/main" id="{A3BA6EB2-FF5A-42CD-A529-6781959D2B62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198" name="Forme libre : forme 1197">
                        <a:extLst>
                          <a:ext uri="{FF2B5EF4-FFF2-40B4-BE49-F238E27FC236}">
                            <a16:creationId xmlns:a16="http://schemas.microsoft.com/office/drawing/2014/main" id="{EF1399A6-FF6E-4D97-B162-2A429F86D2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99" name="Forme libre : forme 1198">
                        <a:extLst>
                          <a:ext uri="{FF2B5EF4-FFF2-40B4-BE49-F238E27FC236}">
                            <a16:creationId xmlns:a16="http://schemas.microsoft.com/office/drawing/2014/main" id="{2212CF5D-CB21-42E5-8A16-52911F997CE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197" name="Forme libre : forme 1196">
                      <a:extLst>
                        <a:ext uri="{FF2B5EF4-FFF2-40B4-BE49-F238E27FC236}">
                          <a16:creationId xmlns:a16="http://schemas.microsoft.com/office/drawing/2014/main" id="{8E1B6856-1D47-4D58-8AFE-1208F918F5B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04" name="Groupe 1203">
                    <a:extLst>
                      <a:ext uri="{FF2B5EF4-FFF2-40B4-BE49-F238E27FC236}">
                        <a16:creationId xmlns:a16="http://schemas.microsoft.com/office/drawing/2014/main" id="{71540168-362C-4674-A85B-4F7876A9CAAE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4620332" y="3150271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205" name="Groupe 1204">
                      <a:extLst>
                        <a:ext uri="{FF2B5EF4-FFF2-40B4-BE49-F238E27FC236}">
                          <a16:creationId xmlns:a16="http://schemas.microsoft.com/office/drawing/2014/main" id="{7A3A7C2C-2B27-420F-842A-11D841D789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13" name="Forme libre : forme 1212">
                        <a:extLst>
                          <a:ext uri="{FF2B5EF4-FFF2-40B4-BE49-F238E27FC236}">
                            <a16:creationId xmlns:a16="http://schemas.microsoft.com/office/drawing/2014/main" id="{ADDD5DFE-FBF0-4891-A5A8-133B0C179D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14" name="Forme libre : forme 1213">
                        <a:extLst>
                          <a:ext uri="{FF2B5EF4-FFF2-40B4-BE49-F238E27FC236}">
                            <a16:creationId xmlns:a16="http://schemas.microsoft.com/office/drawing/2014/main" id="{9E498ADE-A4AE-4D20-90A0-CB3B05B06BE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06" name="Groupe 1205">
                      <a:extLst>
                        <a:ext uri="{FF2B5EF4-FFF2-40B4-BE49-F238E27FC236}">
                          <a16:creationId xmlns:a16="http://schemas.microsoft.com/office/drawing/2014/main" id="{6CD1237A-01A5-4DE7-B97C-79399731C669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11" name="Forme libre : forme 1210">
                        <a:extLst>
                          <a:ext uri="{FF2B5EF4-FFF2-40B4-BE49-F238E27FC236}">
                            <a16:creationId xmlns:a16="http://schemas.microsoft.com/office/drawing/2014/main" id="{30F5421E-6643-491C-9639-A8C65B85B4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12" name="Forme libre : forme 1211">
                        <a:extLst>
                          <a:ext uri="{FF2B5EF4-FFF2-40B4-BE49-F238E27FC236}">
                            <a16:creationId xmlns:a16="http://schemas.microsoft.com/office/drawing/2014/main" id="{8548800A-A284-468E-A8E8-893147E84C5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207" name="Groupe 1206">
                      <a:extLst>
                        <a:ext uri="{FF2B5EF4-FFF2-40B4-BE49-F238E27FC236}">
                          <a16:creationId xmlns:a16="http://schemas.microsoft.com/office/drawing/2014/main" id="{ACE9B827-C583-4DE4-AD48-01B0F7D5B148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09" name="Forme libre : forme 1208">
                        <a:extLst>
                          <a:ext uri="{FF2B5EF4-FFF2-40B4-BE49-F238E27FC236}">
                            <a16:creationId xmlns:a16="http://schemas.microsoft.com/office/drawing/2014/main" id="{4FA439AC-20DC-4C52-ADC0-9BA461CE52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10" name="Forme libre : forme 1209">
                        <a:extLst>
                          <a:ext uri="{FF2B5EF4-FFF2-40B4-BE49-F238E27FC236}">
                            <a16:creationId xmlns:a16="http://schemas.microsoft.com/office/drawing/2014/main" id="{FF55B354-F9FE-4725-81DD-1B48F59F75F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208" name="Forme libre : forme 1207">
                      <a:extLst>
                        <a:ext uri="{FF2B5EF4-FFF2-40B4-BE49-F238E27FC236}">
                          <a16:creationId xmlns:a16="http://schemas.microsoft.com/office/drawing/2014/main" id="{FCA86159-85D4-4B3D-972C-6F7D3F2429A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15" name="Groupe 1214">
                    <a:extLst>
                      <a:ext uri="{FF2B5EF4-FFF2-40B4-BE49-F238E27FC236}">
                        <a16:creationId xmlns:a16="http://schemas.microsoft.com/office/drawing/2014/main" id="{154E29FF-066B-477A-9001-31679ED5CEDD}"/>
                      </a:ext>
                    </a:extLst>
                  </p:cNvPr>
                  <p:cNvGrpSpPr/>
                  <p:nvPr/>
                </p:nvGrpSpPr>
                <p:grpSpPr>
                  <a:xfrm rot="19268840">
                    <a:off x="3898211" y="3297203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216" name="Groupe 1215">
                      <a:extLst>
                        <a:ext uri="{FF2B5EF4-FFF2-40B4-BE49-F238E27FC236}">
                          <a16:creationId xmlns:a16="http://schemas.microsoft.com/office/drawing/2014/main" id="{55669FC2-B482-4DE3-9934-8D5685F750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24" name="Forme libre : forme 1223">
                        <a:extLst>
                          <a:ext uri="{FF2B5EF4-FFF2-40B4-BE49-F238E27FC236}">
                            <a16:creationId xmlns:a16="http://schemas.microsoft.com/office/drawing/2014/main" id="{3E1E3BD4-FC01-40D0-A5E7-D4674ED05C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25" name="Forme libre : forme 1224">
                        <a:extLst>
                          <a:ext uri="{FF2B5EF4-FFF2-40B4-BE49-F238E27FC236}">
                            <a16:creationId xmlns:a16="http://schemas.microsoft.com/office/drawing/2014/main" id="{1BB3E45D-64FF-4F35-951A-EB5FBE9349F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17" name="Groupe 1216">
                      <a:extLst>
                        <a:ext uri="{FF2B5EF4-FFF2-40B4-BE49-F238E27FC236}">
                          <a16:creationId xmlns:a16="http://schemas.microsoft.com/office/drawing/2014/main" id="{6BE71642-53CC-49AC-A43B-937C451B8075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22" name="Forme libre : forme 1221">
                        <a:extLst>
                          <a:ext uri="{FF2B5EF4-FFF2-40B4-BE49-F238E27FC236}">
                            <a16:creationId xmlns:a16="http://schemas.microsoft.com/office/drawing/2014/main" id="{BCF3E069-6024-410F-8353-327085A15C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23" name="Forme libre : forme 1222">
                        <a:extLst>
                          <a:ext uri="{FF2B5EF4-FFF2-40B4-BE49-F238E27FC236}">
                            <a16:creationId xmlns:a16="http://schemas.microsoft.com/office/drawing/2014/main" id="{53FB5B8A-0277-4001-8E42-073DDFED6AD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218" name="Groupe 1217">
                      <a:extLst>
                        <a:ext uri="{FF2B5EF4-FFF2-40B4-BE49-F238E27FC236}">
                          <a16:creationId xmlns:a16="http://schemas.microsoft.com/office/drawing/2014/main" id="{36B7AFBC-02F3-4259-95D7-5C57DD8EB6C5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20" name="Forme libre : forme 1219">
                        <a:extLst>
                          <a:ext uri="{FF2B5EF4-FFF2-40B4-BE49-F238E27FC236}">
                            <a16:creationId xmlns:a16="http://schemas.microsoft.com/office/drawing/2014/main" id="{195B21A2-874B-4005-8D12-B11B79A12C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21" name="Forme libre : forme 1220">
                        <a:extLst>
                          <a:ext uri="{FF2B5EF4-FFF2-40B4-BE49-F238E27FC236}">
                            <a16:creationId xmlns:a16="http://schemas.microsoft.com/office/drawing/2014/main" id="{F29B19CB-3826-4BC4-8488-34B2485204E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219" name="Forme libre : forme 1218">
                      <a:extLst>
                        <a:ext uri="{FF2B5EF4-FFF2-40B4-BE49-F238E27FC236}">
                          <a16:creationId xmlns:a16="http://schemas.microsoft.com/office/drawing/2014/main" id="{D5BF138A-F9EA-41DA-AE65-BC373FE0B00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26" name="Groupe 1225">
                    <a:extLst>
                      <a:ext uri="{FF2B5EF4-FFF2-40B4-BE49-F238E27FC236}">
                        <a16:creationId xmlns:a16="http://schemas.microsoft.com/office/drawing/2014/main" id="{DAD31ED2-AE67-498F-8488-347213726612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4055143" y="3288120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227" name="Groupe 1226">
                      <a:extLst>
                        <a:ext uri="{FF2B5EF4-FFF2-40B4-BE49-F238E27FC236}">
                          <a16:creationId xmlns:a16="http://schemas.microsoft.com/office/drawing/2014/main" id="{7AD8D928-6C05-4727-B11B-D5307C82020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35" name="Forme libre : forme 1234">
                        <a:extLst>
                          <a:ext uri="{FF2B5EF4-FFF2-40B4-BE49-F238E27FC236}">
                            <a16:creationId xmlns:a16="http://schemas.microsoft.com/office/drawing/2014/main" id="{1EC80A45-2835-4EF6-8BCE-E1EE783BB8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36" name="Forme libre : forme 1235">
                        <a:extLst>
                          <a:ext uri="{FF2B5EF4-FFF2-40B4-BE49-F238E27FC236}">
                            <a16:creationId xmlns:a16="http://schemas.microsoft.com/office/drawing/2014/main" id="{A04DD523-99DC-476E-BD12-FC52BE60559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28" name="Groupe 1227">
                      <a:extLst>
                        <a:ext uri="{FF2B5EF4-FFF2-40B4-BE49-F238E27FC236}">
                          <a16:creationId xmlns:a16="http://schemas.microsoft.com/office/drawing/2014/main" id="{463D8476-45CC-4A9C-85B6-38C0CA4A9BF0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33" name="Forme libre : forme 1232">
                        <a:extLst>
                          <a:ext uri="{FF2B5EF4-FFF2-40B4-BE49-F238E27FC236}">
                            <a16:creationId xmlns:a16="http://schemas.microsoft.com/office/drawing/2014/main" id="{D32C7B64-FF40-40AB-801F-E98B74E14A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34" name="Forme libre : forme 1233">
                        <a:extLst>
                          <a:ext uri="{FF2B5EF4-FFF2-40B4-BE49-F238E27FC236}">
                            <a16:creationId xmlns:a16="http://schemas.microsoft.com/office/drawing/2014/main" id="{2269DBE7-5312-4E4E-8486-56321F88BEF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229" name="Groupe 1228">
                      <a:extLst>
                        <a:ext uri="{FF2B5EF4-FFF2-40B4-BE49-F238E27FC236}">
                          <a16:creationId xmlns:a16="http://schemas.microsoft.com/office/drawing/2014/main" id="{662CEE46-B15B-4FD9-B324-C14B8E1D0AF6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31" name="Forme libre : forme 1230">
                        <a:extLst>
                          <a:ext uri="{FF2B5EF4-FFF2-40B4-BE49-F238E27FC236}">
                            <a16:creationId xmlns:a16="http://schemas.microsoft.com/office/drawing/2014/main" id="{7FBF19B6-49F9-4ADE-A0BD-3A22358030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32" name="Forme libre : forme 1231">
                        <a:extLst>
                          <a:ext uri="{FF2B5EF4-FFF2-40B4-BE49-F238E27FC236}">
                            <a16:creationId xmlns:a16="http://schemas.microsoft.com/office/drawing/2014/main" id="{C6120CAC-9807-40CD-A34A-6AEE198F55C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230" name="Forme libre : forme 1229">
                      <a:extLst>
                        <a:ext uri="{FF2B5EF4-FFF2-40B4-BE49-F238E27FC236}">
                          <a16:creationId xmlns:a16="http://schemas.microsoft.com/office/drawing/2014/main" id="{2D8096B3-B0D5-4FCF-AA4B-37A2DAAA84D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37" name="Groupe 1236">
                    <a:extLst>
                      <a:ext uri="{FF2B5EF4-FFF2-40B4-BE49-F238E27FC236}">
                        <a16:creationId xmlns:a16="http://schemas.microsoft.com/office/drawing/2014/main" id="{B4B35E00-3548-4505-882B-B47B520E251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217201" y="3289865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238" name="Groupe 1237">
                      <a:extLst>
                        <a:ext uri="{FF2B5EF4-FFF2-40B4-BE49-F238E27FC236}">
                          <a16:creationId xmlns:a16="http://schemas.microsoft.com/office/drawing/2014/main" id="{F4953D92-536F-4DBA-8BE8-4411D952AA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46" name="Forme libre : forme 1245">
                        <a:extLst>
                          <a:ext uri="{FF2B5EF4-FFF2-40B4-BE49-F238E27FC236}">
                            <a16:creationId xmlns:a16="http://schemas.microsoft.com/office/drawing/2014/main" id="{FBD8DE3A-DA8F-445B-A41A-553CFA506B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47" name="Forme libre : forme 1246">
                        <a:extLst>
                          <a:ext uri="{FF2B5EF4-FFF2-40B4-BE49-F238E27FC236}">
                            <a16:creationId xmlns:a16="http://schemas.microsoft.com/office/drawing/2014/main" id="{4AA93AC6-7BC1-4030-8D07-217DAFD7E81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39" name="Groupe 1238">
                      <a:extLst>
                        <a:ext uri="{FF2B5EF4-FFF2-40B4-BE49-F238E27FC236}">
                          <a16:creationId xmlns:a16="http://schemas.microsoft.com/office/drawing/2014/main" id="{5E51A9A8-C8F8-47DF-97C6-7831B09A0490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44" name="Forme libre : forme 1243">
                        <a:extLst>
                          <a:ext uri="{FF2B5EF4-FFF2-40B4-BE49-F238E27FC236}">
                            <a16:creationId xmlns:a16="http://schemas.microsoft.com/office/drawing/2014/main" id="{C740FA97-9D42-4097-B69D-A8EB27B6CF4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45" name="Forme libre : forme 1244">
                        <a:extLst>
                          <a:ext uri="{FF2B5EF4-FFF2-40B4-BE49-F238E27FC236}">
                            <a16:creationId xmlns:a16="http://schemas.microsoft.com/office/drawing/2014/main" id="{50BA3675-49D3-45D6-93FE-228D8073066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240" name="Groupe 1239">
                      <a:extLst>
                        <a:ext uri="{FF2B5EF4-FFF2-40B4-BE49-F238E27FC236}">
                          <a16:creationId xmlns:a16="http://schemas.microsoft.com/office/drawing/2014/main" id="{217EF4A8-A5E3-4A37-AC68-7C77CD11D223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42" name="Forme libre : forme 1241">
                        <a:extLst>
                          <a:ext uri="{FF2B5EF4-FFF2-40B4-BE49-F238E27FC236}">
                            <a16:creationId xmlns:a16="http://schemas.microsoft.com/office/drawing/2014/main" id="{78138E09-13EF-4BFF-9B16-C695F5CCF0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43" name="Forme libre : forme 1242">
                        <a:extLst>
                          <a:ext uri="{FF2B5EF4-FFF2-40B4-BE49-F238E27FC236}">
                            <a16:creationId xmlns:a16="http://schemas.microsoft.com/office/drawing/2014/main" id="{9CF7EECD-4DA4-4B39-A8FE-0AB86015CF4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241" name="Forme libre : forme 1240">
                      <a:extLst>
                        <a:ext uri="{FF2B5EF4-FFF2-40B4-BE49-F238E27FC236}">
                          <a16:creationId xmlns:a16="http://schemas.microsoft.com/office/drawing/2014/main" id="{DBFAA992-93FA-4849-A4BE-DA0FCC8652C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48" name="Groupe 1247">
                    <a:extLst>
                      <a:ext uri="{FF2B5EF4-FFF2-40B4-BE49-F238E27FC236}">
                        <a16:creationId xmlns:a16="http://schemas.microsoft.com/office/drawing/2014/main" id="{7750458A-9B2B-4629-8765-5AE06FEC938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369519" y="3286538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249" name="Groupe 1248">
                      <a:extLst>
                        <a:ext uri="{FF2B5EF4-FFF2-40B4-BE49-F238E27FC236}">
                          <a16:creationId xmlns:a16="http://schemas.microsoft.com/office/drawing/2014/main" id="{5687AAA3-884E-4A37-9B68-1915B2730C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57" name="Forme libre : forme 1256">
                        <a:extLst>
                          <a:ext uri="{FF2B5EF4-FFF2-40B4-BE49-F238E27FC236}">
                            <a16:creationId xmlns:a16="http://schemas.microsoft.com/office/drawing/2014/main" id="{FB7CD15C-13AA-48B6-B7C3-F935B0FB88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58" name="Forme libre : forme 1257">
                        <a:extLst>
                          <a:ext uri="{FF2B5EF4-FFF2-40B4-BE49-F238E27FC236}">
                            <a16:creationId xmlns:a16="http://schemas.microsoft.com/office/drawing/2014/main" id="{914F5E82-C6B8-4AF5-B8B4-DFDE7A9FA7C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50" name="Groupe 1249">
                      <a:extLst>
                        <a:ext uri="{FF2B5EF4-FFF2-40B4-BE49-F238E27FC236}">
                          <a16:creationId xmlns:a16="http://schemas.microsoft.com/office/drawing/2014/main" id="{CB87A3D1-0B75-4DE3-9995-5BEA630C209F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55" name="Forme libre : forme 1254">
                        <a:extLst>
                          <a:ext uri="{FF2B5EF4-FFF2-40B4-BE49-F238E27FC236}">
                            <a16:creationId xmlns:a16="http://schemas.microsoft.com/office/drawing/2014/main" id="{5BD1EDE1-7578-4952-AD07-BD993614CA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56" name="Forme libre : forme 1255">
                        <a:extLst>
                          <a:ext uri="{FF2B5EF4-FFF2-40B4-BE49-F238E27FC236}">
                            <a16:creationId xmlns:a16="http://schemas.microsoft.com/office/drawing/2014/main" id="{E1821A07-8C04-4D33-980B-A8E55260FE8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251" name="Groupe 1250">
                      <a:extLst>
                        <a:ext uri="{FF2B5EF4-FFF2-40B4-BE49-F238E27FC236}">
                          <a16:creationId xmlns:a16="http://schemas.microsoft.com/office/drawing/2014/main" id="{1D72458D-BEE4-4862-BC39-53188F030A57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53" name="Forme libre : forme 1252">
                        <a:extLst>
                          <a:ext uri="{FF2B5EF4-FFF2-40B4-BE49-F238E27FC236}">
                            <a16:creationId xmlns:a16="http://schemas.microsoft.com/office/drawing/2014/main" id="{D03E1721-1757-42B4-801F-CB07D52D20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54" name="Forme libre : forme 1253">
                        <a:extLst>
                          <a:ext uri="{FF2B5EF4-FFF2-40B4-BE49-F238E27FC236}">
                            <a16:creationId xmlns:a16="http://schemas.microsoft.com/office/drawing/2014/main" id="{CAB270F9-3481-439A-B22E-9B67E7EEE07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252" name="Forme libre : forme 1251">
                      <a:extLst>
                        <a:ext uri="{FF2B5EF4-FFF2-40B4-BE49-F238E27FC236}">
                          <a16:creationId xmlns:a16="http://schemas.microsoft.com/office/drawing/2014/main" id="{E2F2AE19-E561-4C42-AEE3-C03E610FD5C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59" name="Groupe 1258">
                    <a:extLst>
                      <a:ext uri="{FF2B5EF4-FFF2-40B4-BE49-F238E27FC236}">
                        <a16:creationId xmlns:a16="http://schemas.microsoft.com/office/drawing/2014/main" id="{4F2C81F5-9B11-491D-821B-DC8A6B52228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16498" y="3289129"/>
                    <a:ext cx="187766" cy="199184"/>
                    <a:chOff x="3174199" y="4550259"/>
                    <a:chExt cx="380690" cy="403840"/>
                  </a:xfrm>
                </p:grpSpPr>
                <p:grpSp>
                  <p:nvGrpSpPr>
                    <p:cNvPr id="1260" name="Groupe 1259">
                      <a:extLst>
                        <a:ext uri="{FF2B5EF4-FFF2-40B4-BE49-F238E27FC236}">
                          <a16:creationId xmlns:a16="http://schemas.microsoft.com/office/drawing/2014/main" id="{251BE8C1-2432-4876-868A-FE13B7A6D14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4199" y="4710140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68" name="Forme libre : forme 1267">
                        <a:extLst>
                          <a:ext uri="{FF2B5EF4-FFF2-40B4-BE49-F238E27FC236}">
                            <a16:creationId xmlns:a16="http://schemas.microsoft.com/office/drawing/2014/main" id="{8231A135-3D4A-4892-9106-882C82E7ED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69" name="Forme libre : forme 1268">
                        <a:extLst>
                          <a:ext uri="{FF2B5EF4-FFF2-40B4-BE49-F238E27FC236}">
                            <a16:creationId xmlns:a16="http://schemas.microsoft.com/office/drawing/2014/main" id="{D3627DC0-5D59-4DDB-A854-48E99499F00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61" name="Groupe 1260">
                      <a:extLst>
                        <a:ext uri="{FF2B5EF4-FFF2-40B4-BE49-F238E27FC236}">
                          <a16:creationId xmlns:a16="http://schemas.microsoft.com/office/drawing/2014/main" id="{7E7E95CE-50DC-40CE-BE98-A135BA2ACC29}"/>
                        </a:ext>
                      </a:extLst>
                    </p:cNvPr>
                    <p:cNvGrpSpPr/>
                    <p:nvPr/>
                  </p:nvGrpSpPr>
                  <p:grpSpPr>
                    <a:xfrm rot="18157070">
                      <a:off x="3170372" y="471354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66" name="Forme libre : forme 1265">
                        <a:extLst>
                          <a:ext uri="{FF2B5EF4-FFF2-40B4-BE49-F238E27FC236}">
                            <a16:creationId xmlns:a16="http://schemas.microsoft.com/office/drawing/2014/main" id="{3AAC08BC-F444-4DAB-89CE-DE8B87B89D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67" name="Forme libre : forme 1266">
                        <a:extLst>
                          <a:ext uri="{FF2B5EF4-FFF2-40B4-BE49-F238E27FC236}">
                            <a16:creationId xmlns:a16="http://schemas.microsoft.com/office/drawing/2014/main" id="{3CECE89F-C811-4A92-BB53-AF15196E00B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grpSp>
                  <p:nvGrpSpPr>
                    <p:cNvPr id="1262" name="Groupe 1261">
                      <a:extLst>
                        <a:ext uri="{FF2B5EF4-FFF2-40B4-BE49-F238E27FC236}">
                          <a16:creationId xmlns:a16="http://schemas.microsoft.com/office/drawing/2014/main" id="{81B34791-4DF5-4419-9FA1-0CA456A111E8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3183449" y="4703651"/>
                      <a:ext cx="380690" cy="73905"/>
                      <a:chOff x="3174199" y="4710140"/>
                      <a:chExt cx="380690" cy="73905"/>
                    </a:xfrm>
                  </p:grpSpPr>
                  <p:sp>
                    <p:nvSpPr>
                      <p:cNvPr id="1264" name="Forme libre : forme 1263">
                        <a:extLst>
                          <a:ext uri="{FF2B5EF4-FFF2-40B4-BE49-F238E27FC236}">
                            <a16:creationId xmlns:a16="http://schemas.microsoft.com/office/drawing/2014/main" id="{C8009BA2-661B-4652-A459-C404CBE3E9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4199" y="4710140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65" name="Forme libre : forme 1264">
                        <a:extLst>
                          <a:ext uri="{FF2B5EF4-FFF2-40B4-BE49-F238E27FC236}">
                            <a16:creationId xmlns:a16="http://schemas.microsoft.com/office/drawing/2014/main" id="{C71BB893-D565-41F5-9415-8C62B7A3CEF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364184" y="4743691"/>
                        <a:ext cx="190705" cy="40354"/>
                      </a:xfrm>
                      <a:custGeom>
                        <a:avLst/>
                        <a:gdLst>
                          <a:gd name="connsiteX0" fmla="*/ 0 w 190705"/>
                          <a:gd name="connsiteY0" fmla="*/ 24094 h 40354"/>
                          <a:gd name="connsiteX1" fmla="*/ 61913 w 190705"/>
                          <a:gd name="connsiteY1" fmla="*/ 282 h 40354"/>
                          <a:gd name="connsiteX2" fmla="*/ 95250 w 190705"/>
                          <a:gd name="connsiteY2" fmla="*/ 38382 h 40354"/>
                          <a:gd name="connsiteX3" fmla="*/ 157163 w 190705"/>
                          <a:gd name="connsiteY3" fmla="*/ 5044 h 40354"/>
                          <a:gd name="connsiteX4" fmla="*/ 185738 w 190705"/>
                          <a:gd name="connsiteY4" fmla="*/ 38382 h 40354"/>
                          <a:gd name="connsiteX5" fmla="*/ 190500 w 190705"/>
                          <a:gd name="connsiteY5" fmla="*/ 33619 h 40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90705" h="40354">
                            <a:moveTo>
                              <a:pt x="0" y="24094"/>
                            </a:moveTo>
                            <a:cubicBezTo>
                              <a:pt x="23019" y="10997"/>
                              <a:pt x="46038" y="-2099"/>
                              <a:pt x="61913" y="282"/>
                            </a:cubicBezTo>
                            <a:cubicBezTo>
                              <a:pt x="77788" y="2663"/>
                              <a:pt x="79375" y="37588"/>
                              <a:pt x="95250" y="38382"/>
                            </a:cubicBezTo>
                            <a:cubicBezTo>
                              <a:pt x="111125" y="39176"/>
                              <a:pt x="142082" y="5044"/>
                              <a:pt x="157163" y="5044"/>
                            </a:cubicBezTo>
                            <a:cubicBezTo>
                              <a:pt x="172244" y="5044"/>
                              <a:pt x="185738" y="38382"/>
                              <a:pt x="185738" y="38382"/>
                            </a:cubicBezTo>
                            <a:cubicBezTo>
                              <a:pt x="191294" y="43144"/>
                              <a:pt x="190897" y="38381"/>
                              <a:pt x="190500" y="33619"/>
                            </a:cubicBezTo>
                          </a:path>
                        </a:pathLst>
                      </a:custGeom>
                      <a:noFill/>
                      <a:ln w="952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263" name="Forme libre : forme 1262">
                      <a:extLst>
                        <a:ext uri="{FF2B5EF4-FFF2-40B4-BE49-F238E27FC236}">
                          <a16:creationId xmlns:a16="http://schemas.microsoft.com/office/drawing/2014/main" id="{86208B83-4C8D-4C03-A63F-BEFB2B3EA68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256782" y="483857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282" name="Groupe 1281">
                  <a:extLst>
                    <a:ext uri="{FF2B5EF4-FFF2-40B4-BE49-F238E27FC236}">
                      <a16:creationId xmlns:a16="http://schemas.microsoft.com/office/drawing/2014/main" id="{D1D3312A-80F6-4A20-AE97-4149D61E3565}"/>
                    </a:ext>
                  </a:extLst>
                </p:cNvPr>
                <p:cNvGrpSpPr/>
                <p:nvPr/>
              </p:nvGrpSpPr>
              <p:grpSpPr>
                <a:xfrm rot="20700000">
                  <a:off x="4653276" y="3007633"/>
                  <a:ext cx="187766" cy="199184"/>
                  <a:chOff x="3174199" y="4550259"/>
                  <a:chExt cx="380690" cy="403840"/>
                </a:xfrm>
              </p:grpSpPr>
              <p:grpSp>
                <p:nvGrpSpPr>
                  <p:cNvPr id="1283" name="Groupe 1282">
                    <a:extLst>
                      <a:ext uri="{FF2B5EF4-FFF2-40B4-BE49-F238E27FC236}">
                        <a16:creationId xmlns:a16="http://schemas.microsoft.com/office/drawing/2014/main" id="{3A8CE848-53D3-46AE-AA08-5EE3D163C481}"/>
                      </a:ext>
                    </a:extLst>
                  </p:cNvPr>
                  <p:cNvGrpSpPr/>
                  <p:nvPr/>
                </p:nvGrpSpPr>
                <p:grpSpPr>
                  <a:xfrm>
                    <a:off x="3174199" y="4710140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291" name="Forme libre : forme 1290">
                      <a:extLst>
                        <a:ext uri="{FF2B5EF4-FFF2-40B4-BE49-F238E27FC236}">
                          <a16:creationId xmlns:a16="http://schemas.microsoft.com/office/drawing/2014/main" id="{E2DB6FEF-2A3B-4222-A59B-874D804464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92" name="Forme libre : forme 1291">
                      <a:extLst>
                        <a:ext uri="{FF2B5EF4-FFF2-40B4-BE49-F238E27FC236}">
                          <a16:creationId xmlns:a16="http://schemas.microsoft.com/office/drawing/2014/main" id="{7B380AE4-C25D-42FB-A810-6B4EED642D4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84" name="Groupe 1283">
                    <a:extLst>
                      <a:ext uri="{FF2B5EF4-FFF2-40B4-BE49-F238E27FC236}">
                        <a16:creationId xmlns:a16="http://schemas.microsoft.com/office/drawing/2014/main" id="{B5436A77-430A-4A0E-897D-977411F953FF}"/>
                      </a:ext>
                    </a:extLst>
                  </p:cNvPr>
                  <p:cNvGrpSpPr/>
                  <p:nvPr/>
                </p:nvGrpSpPr>
                <p:grpSpPr>
                  <a:xfrm rot="18157070">
                    <a:off x="3170372" y="471354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289" name="Forme libre : forme 1288">
                      <a:extLst>
                        <a:ext uri="{FF2B5EF4-FFF2-40B4-BE49-F238E27FC236}">
                          <a16:creationId xmlns:a16="http://schemas.microsoft.com/office/drawing/2014/main" id="{40CBD6D8-84EA-4A10-A677-F9DE0E113E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90" name="Forme libre : forme 1289">
                      <a:extLst>
                        <a:ext uri="{FF2B5EF4-FFF2-40B4-BE49-F238E27FC236}">
                          <a16:creationId xmlns:a16="http://schemas.microsoft.com/office/drawing/2014/main" id="{0FA3C200-53C8-418B-849B-9AF68DDEE9E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285" name="Groupe 1284">
                    <a:extLst>
                      <a:ext uri="{FF2B5EF4-FFF2-40B4-BE49-F238E27FC236}">
                        <a16:creationId xmlns:a16="http://schemas.microsoft.com/office/drawing/2014/main" id="{96BA8E9B-A314-426E-B679-AB8A67C760E2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83449" y="470365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287" name="Forme libre : forme 1286">
                      <a:extLst>
                        <a:ext uri="{FF2B5EF4-FFF2-40B4-BE49-F238E27FC236}">
                          <a16:creationId xmlns:a16="http://schemas.microsoft.com/office/drawing/2014/main" id="{45D654F8-5547-4F6C-86D0-A26424BDD8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88" name="Forme libre : forme 1287">
                      <a:extLst>
                        <a:ext uri="{FF2B5EF4-FFF2-40B4-BE49-F238E27FC236}">
                          <a16:creationId xmlns:a16="http://schemas.microsoft.com/office/drawing/2014/main" id="{1A8CCC56-95C7-4F05-8182-E8122D4A713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286" name="Forme libre : forme 1285">
                    <a:extLst>
                      <a:ext uri="{FF2B5EF4-FFF2-40B4-BE49-F238E27FC236}">
                        <a16:creationId xmlns:a16="http://schemas.microsoft.com/office/drawing/2014/main" id="{B93C07D5-8DA1-4F85-8105-E403086C23A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56782" y="4838570"/>
                    <a:ext cx="190705" cy="40354"/>
                  </a:xfrm>
                  <a:custGeom>
                    <a:avLst/>
                    <a:gdLst>
                      <a:gd name="connsiteX0" fmla="*/ 0 w 190705"/>
                      <a:gd name="connsiteY0" fmla="*/ 24094 h 40354"/>
                      <a:gd name="connsiteX1" fmla="*/ 61913 w 190705"/>
                      <a:gd name="connsiteY1" fmla="*/ 282 h 40354"/>
                      <a:gd name="connsiteX2" fmla="*/ 95250 w 190705"/>
                      <a:gd name="connsiteY2" fmla="*/ 38382 h 40354"/>
                      <a:gd name="connsiteX3" fmla="*/ 157163 w 190705"/>
                      <a:gd name="connsiteY3" fmla="*/ 5044 h 40354"/>
                      <a:gd name="connsiteX4" fmla="*/ 185738 w 190705"/>
                      <a:gd name="connsiteY4" fmla="*/ 38382 h 40354"/>
                      <a:gd name="connsiteX5" fmla="*/ 190500 w 190705"/>
                      <a:gd name="connsiteY5" fmla="*/ 33619 h 40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0705" h="40354">
                        <a:moveTo>
                          <a:pt x="0" y="24094"/>
                        </a:moveTo>
                        <a:cubicBezTo>
                          <a:pt x="23019" y="10997"/>
                          <a:pt x="46038" y="-2099"/>
                          <a:pt x="61913" y="282"/>
                        </a:cubicBezTo>
                        <a:cubicBezTo>
                          <a:pt x="77788" y="2663"/>
                          <a:pt x="79375" y="37588"/>
                          <a:pt x="95250" y="38382"/>
                        </a:cubicBezTo>
                        <a:cubicBezTo>
                          <a:pt x="111125" y="39176"/>
                          <a:pt x="142082" y="5044"/>
                          <a:pt x="157163" y="5044"/>
                        </a:cubicBezTo>
                        <a:cubicBezTo>
                          <a:pt x="172244" y="5044"/>
                          <a:pt x="185738" y="38382"/>
                          <a:pt x="185738" y="38382"/>
                        </a:cubicBezTo>
                        <a:cubicBezTo>
                          <a:pt x="191294" y="43144"/>
                          <a:pt x="190897" y="38381"/>
                          <a:pt x="190500" y="3361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93" name="Groupe 1292">
                  <a:extLst>
                    <a:ext uri="{FF2B5EF4-FFF2-40B4-BE49-F238E27FC236}">
                      <a16:creationId xmlns:a16="http://schemas.microsoft.com/office/drawing/2014/main" id="{38B067B0-E972-4C38-A252-501C825C7AB4}"/>
                    </a:ext>
                  </a:extLst>
                </p:cNvPr>
                <p:cNvGrpSpPr/>
                <p:nvPr/>
              </p:nvGrpSpPr>
              <p:grpSpPr>
                <a:xfrm rot="20700000">
                  <a:off x="4650228" y="3291492"/>
                  <a:ext cx="187766" cy="199184"/>
                  <a:chOff x="3174199" y="4550259"/>
                  <a:chExt cx="380690" cy="403840"/>
                </a:xfrm>
              </p:grpSpPr>
              <p:grpSp>
                <p:nvGrpSpPr>
                  <p:cNvPr id="1294" name="Groupe 1293">
                    <a:extLst>
                      <a:ext uri="{FF2B5EF4-FFF2-40B4-BE49-F238E27FC236}">
                        <a16:creationId xmlns:a16="http://schemas.microsoft.com/office/drawing/2014/main" id="{A31FB6D5-DA34-41AB-BB61-A7F42FA9C544}"/>
                      </a:ext>
                    </a:extLst>
                  </p:cNvPr>
                  <p:cNvGrpSpPr/>
                  <p:nvPr/>
                </p:nvGrpSpPr>
                <p:grpSpPr>
                  <a:xfrm>
                    <a:off x="3174199" y="4710140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02" name="Forme libre : forme 1301">
                      <a:extLst>
                        <a:ext uri="{FF2B5EF4-FFF2-40B4-BE49-F238E27FC236}">
                          <a16:creationId xmlns:a16="http://schemas.microsoft.com/office/drawing/2014/main" id="{9F8E0AAD-F6D4-47AD-82E8-5F5F3E6A74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03" name="Forme libre : forme 1302">
                      <a:extLst>
                        <a:ext uri="{FF2B5EF4-FFF2-40B4-BE49-F238E27FC236}">
                          <a16:creationId xmlns:a16="http://schemas.microsoft.com/office/drawing/2014/main" id="{C9CC7279-86EF-4C48-B710-68121639D07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95" name="Groupe 1294">
                    <a:extLst>
                      <a:ext uri="{FF2B5EF4-FFF2-40B4-BE49-F238E27FC236}">
                        <a16:creationId xmlns:a16="http://schemas.microsoft.com/office/drawing/2014/main" id="{CD703F62-B6A0-4F6D-9B93-E2815F72F7FD}"/>
                      </a:ext>
                    </a:extLst>
                  </p:cNvPr>
                  <p:cNvGrpSpPr/>
                  <p:nvPr/>
                </p:nvGrpSpPr>
                <p:grpSpPr>
                  <a:xfrm rot="18157070">
                    <a:off x="3170372" y="471354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00" name="Forme libre : forme 1299">
                      <a:extLst>
                        <a:ext uri="{FF2B5EF4-FFF2-40B4-BE49-F238E27FC236}">
                          <a16:creationId xmlns:a16="http://schemas.microsoft.com/office/drawing/2014/main" id="{AC7CB4E4-1235-495C-BB05-193A0AFEBC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01" name="Forme libre : forme 1300">
                      <a:extLst>
                        <a:ext uri="{FF2B5EF4-FFF2-40B4-BE49-F238E27FC236}">
                          <a16:creationId xmlns:a16="http://schemas.microsoft.com/office/drawing/2014/main" id="{F4DAECF3-CDA2-49A8-85BD-3FA9C5AD73F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296" name="Groupe 1295">
                    <a:extLst>
                      <a:ext uri="{FF2B5EF4-FFF2-40B4-BE49-F238E27FC236}">
                        <a16:creationId xmlns:a16="http://schemas.microsoft.com/office/drawing/2014/main" id="{3A4C5262-8D26-4DF4-ABEC-B709828D922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83449" y="470365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298" name="Forme libre : forme 1297">
                      <a:extLst>
                        <a:ext uri="{FF2B5EF4-FFF2-40B4-BE49-F238E27FC236}">
                          <a16:creationId xmlns:a16="http://schemas.microsoft.com/office/drawing/2014/main" id="{B3315B85-55D2-4342-B0E9-8971408F2D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99" name="Forme libre : forme 1298">
                      <a:extLst>
                        <a:ext uri="{FF2B5EF4-FFF2-40B4-BE49-F238E27FC236}">
                          <a16:creationId xmlns:a16="http://schemas.microsoft.com/office/drawing/2014/main" id="{37B33634-BE9C-44CF-B446-0A73D98FD40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297" name="Forme libre : forme 1296">
                    <a:extLst>
                      <a:ext uri="{FF2B5EF4-FFF2-40B4-BE49-F238E27FC236}">
                        <a16:creationId xmlns:a16="http://schemas.microsoft.com/office/drawing/2014/main" id="{1FCDB965-878D-451C-B836-4D9E5B3A2B5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56782" y="4838570"/>
                    <a:ext cx="190705" cy="40354"/>
                  </a:xfrm>
                  <a:custGeom>
                    <a:avLst/>
                    <a:gdLst>
                      <a:gd name="connsiteX0" fmla="*/ 0 w 190705"/>
                      <a:gd name="connsiteY0" fmla="*/ 24094 h 40354"/>
                      <a:gd name="connsiteX1" fmla="*/ 61913 w 190705"/>
                      <a:gd name="connsiteY1" fmla="*/ 282 h 40354"/>
                      <a:gd name="connsiteX2" fmla="*/ 95250 w 190705"/>
                      <a:gd name="connsiteY2" fmla="*/ 38382 h 40354"/>
                      <a:gd name="connsiteX3" fmla="*/ 157163 w 190705"/>
                      <a:gd name="connsiteY3" fmla="*/ 5044 h 40354"/>
                      <a:gd name="connsiteX4" fmla="*/ 185738 w 190705"/>
                      <a:gd name="connsiteY4" fmla="*/ 38382 h 40354"/>
                      <a:gd name="connsiteX5" fmla="*/ 190500 w 190705"/>
                      <a:gd name="connsiteY5" fmla="*/ 33619 h 40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0705" h="40354">
                        <a:moveTo>
                          <a:pt x="0" y="24094"/>
                        </a:moveTo>
                        <a:cubicBezTo>
                          <a:pt x="23019" y="10997"/>
                          <a:pt x="46038" y="-2099"/>
                          <a:pt x="61913" y="282"/>
                        </a:cubicBezTo>
                        <a:cubicBezTo>
                          <a:pt x="77788" y="2663"/>
                          <a:pt x="79375" y="37588"/>
                          <a:pt x="95250" y="38382"/>
                        </a:cubicBezTo>
                        <a:cubicBezTo>
                          <a:pt x="111125" y="39176"/>
                          <a:pt x="142082" y="5044"/>
                          <a:pt x="157163" y="5044"/>
                        </a:cubicBezTo>
                        <a:cubicBezTo>
                          <a:pt x="172244" y="5044"/>
                          <a:pt x="185738" y="38382"/>
                          <a:pt x="185738" y="38382"/>
                        </a:cubicBezTo>
                        <a:cubicBezTo>
                          <a:pt x="191294" y="43144"/>
                          <a:pt x="190897" y="38381"/>
                          <a:pt x="190500" y="3361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04" name="Groupe 1303">
                  <a:extLst>
                    <a:ext uri="{FF2B5EF4-FFF2-40B4-BE49-F238E27FC236}">
                      <a16:creationId xmlns:a16="http://schemas.microsoft.com/office/drawing/2014/main" id="{C7CEEAB4-79CB-4F74-BB83-50D25486E755}"/>
                    </a:ext>
                  </a:extLst>
                </p:cNvPr>
                <p:cNvGrpSpPr/>
                <p:nvPr/>
              </p:nvGrpSpPr>
              <p:grpSpPr>
                <a:xfrm rot="20700000">
                  <a:off x="3776841" y="2725315"/>
                  <a:ext cx="187766" cy="199184"/>
                  <a:chOff x="3174199" y="4550259"/>
                  <a:chExt cx="380690" cy="403840"/>
                </a:xfrm>
              </p:grpSpPr>
              <p:grpSp>
                <p:nvGrpSpPr>
                  <p:cNvPr id="1305" name="Groupe 1304">
                    <a:extLst>
                      <a:ext uri="{FF2B5EF4-FFF2-40B4-BE49-F238E27FC236}">
                        <a16:creationId xmlns:a16="http://schemas.microsoft.com/office/drawing/2014/main" id="{508C5CF9-562D-4FBC-B6DC-E3FAEEBF0B67}"/>
                      </a:ext>
                    </a:extLst>
                  </p:cNvPr>
                  <p:cNvGrpSpPr/>
                  <p:nvPr/>
                </p:nvGrpSpPr>
                <p:grpSpPr>
                  <a:xfrm>
                    <a:off x="3174199" y="4710140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13" name="Forme libre : forme 1312">
                      <a:extLst>
                        <a:ext uri="{FF2B5EF4-FFF2-40B4-BE49-F238E27FC236}">
                          <a16:creationId xmlns:a16="http://schemas.microsoft.com/office/drawing/2014/main" id="{77392C79-B302-42BF-B5A0-CDCE72DBB6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14" name="Forme libre : forme 1313">
                      <a:extLst>
                        <a:ext uri="{FF2B5EF4-FFF2-40B4-BE49-F238E27FC236}">
                          <a16:creationId xmlns:a16="http://schemas.microsoft.com/office/drawing/2014/main" id="{C69D942E-96AD-4197-AAD0-1C04179AC77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06" name="Groupe 1305">
                    <a:extLst>
                      <a:ext uri="{FF2B5EF4-FFF2-40B4-BE49-F238E27FC236}">
                        <a16:creationId xmlns:a16="http://schemas.microsoft.com/office/drawing/2014/main" id="{FE0DDD30-699F-4D01-9F65-6B94CD13BA42}"/>
                      </a:ext>
                    </a:extLst>
                  </p:cNvPr>
                  <p:cNvGrpSpPr/>
                  <p:nvPr/>
                </p:nvGrpSpPr>
                <p:grpSpPr>
                  <a:xfrm rot="18157070">
                    <a:off x="3170372" y="471354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11" name="Forme libre : forme 1310">
                      <a:extLst>
                        <a:ext uri="{FF2B5EF4-FFF2-40B4-BE49-F238E27FC236}">
                          <a16:creationId xmlns:a16="http://schemas.microsoft.com/office/drawing/2014/main" id="{7291AF13-A49E-4CB5-A729-4497C97D34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12" name="Forme libre : forme 1311">
                      <a:extLst>
                        <a:ext uri="{FF2B5EF4-FFF2-40B4-BE49-F238E27FC236}">
                          <a16:creationId xmlns:a16="http://schemas.microsoft.com/office/drawing/2014/main" id="{189876A7-E667-4A08-A3EF-611CBEEFF05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307" name="Groupe 1306">
                    <a:extLst>
                      <a:ext uri="{FF2B5EF4-FFF2-40B4-BE49-F238E27FC236}">
                        <a16:creationId xmlns:a16="http://schemas.microsoft.com/office/drawing/2014/main" id="{5C43B1A0-164D-4430-9239-FD85961ACBBF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83449" y="470365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09" name="Forme libre : forme 1308">
                      <a:extLst>
                        <a:ext uri="{FF2B5EF4-FFF2-40B4-BE49-F238E27FC236}">
                          <a16:creationId xmlns:a16="http://schemas.microsoft.com/office/drawing/2014/main" id="{FF849841-4EC0-4AA1-AAAF-BDA4BEBFFD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10" name="Forme libre : forme 1309">
                      <a:extLst>
                        <a:ext uri="{FF2B5EF4-FFF2-40B4-BE49-F238E27FC236}">
                          <a16:creationId xmlns:a16="http://schemas.microsoft.com/office/drawing/2014/main" id="{C223964A-25F9-4407-A3E0-16D60C1B619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308" name="Forme libre : forme 1307">
                    <a:extLst>
                      <a:ext uri="{FF2B5EF4-FFF2-40B4-BE49-F238E27FC236}">
                        <a16:creationId xmlns:a16="http://schemas.microsoft.com/office/drawing/2014/main" id="{792FCAB2-FF43-4961-93BD-C082DAE89D6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56782" y="4838570"/>
                    <a:ext cx="190705" cy="40354"/>
                  </a:xfrm>
                  <a:custGeom>
                    <a:avLst/>
                    <a:gdLst>
                      <a:gd name="connsiteX0" fmla="*/ 0 w 190705"/>
                      <a:gd name="connsiteY0" fmla="*/ 24094 h 40354"/>
                      <a:gd name="connsiteX1" fmla="*/ 61913 w 190705"/>
                      <a:gd name="connsiteY1" fmla="*/ 282 h 40354"/>
                      <a:gd name="connsiteX2" fmla="*/ 95250 w 190705"/>
                      <a:gd name="connsiteY2" fmla="*/ 38382 h 40354"/>
                      <a:gd name="connsiteX3" fmla="*/ 157163 w 190705"/>
                      <a:gd name="connsiteY3" fmla="*/ 5044 h 40354"/>
                      <a:gd name="connsiteX4" fmla="*/ 185738 w 190705"/>
                      <a:gd name="connsiteY4" fmla="*/ 38382 h 40354"/>
                      <a:gd name="connsiteX5" fmla="*/ 190500 w 190705"/>
                      <a:gd name="connsiteY5" fmla="*/ 33619 h 40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0705" h="40354">
                        <a:moveTo>
                          <a:pt x="0" y="24094"/>
                        </a:moveTo>
                        <a:cubicBezTo>
                          <a:pt x="23019" y="10997"/>
                          <a:pt x="46038" y="-2099"/>
                          <a:pt x="61913" y="282"/>
                        </a:cubicBezTo>
                        <a:cubicBezTo>
                          <a:pt x="77788" y="2663"/>
                          <a:pt x="79375" y="37588"/>
                          <a:pt x="95250" y="38382"/>
                        </a:cubicBezTo>
                        <a:cubicBezTo>
                          <a:pt x="111125" y="39176"/>
                          <a:pt x="142082" y="5044"/>
                          <a:pt x="157163" y="5044"/>
                        </a:cubicBezTo>
                        <a:cubicBezTo>
                          <a:pt x="172244" y="5044"/>
                          <a:pt x="185738" y="38382"/>
                          <a:pt x="185738" y="38382"/>
                        </a:cubicBezTo>
                        <a:cubicBezTo>
                          <a:pt x="191294" y="43144"/>
                          <a:pt x="190897" y="38381"/>
                          <a:pt x="190500" y="3361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15" name="Groupe 1314">
                  <a:extLst>
                    <a:ext uri="{FF2B5EF4-FFF2-40B4-BE49-F238E27FC236}">
                      <a16:creationId xmlns:a16="http://schemas.microsoft.com/office/drawing/2014/main" id="{D2030933-0CD3-4DF9-9DD8-01D3D31CA380}"/>
                    </a:ext>
                  </a:extLst>
                </p:cNvPr>
                <p:cNvGrpSpPr/>
                <p:nvPr/>
              </p:nvGrpSpPr>
              <p:grpSpPr>
                <a:xfrm rot="20700000">
                  <a:off x="3783568" y="3013048"/>
                  <a:ext cx="187766" cy="199184"/>
                  <a:chOff x="3174199" y="4550259"/>
                  <a:chExt cx="380690" cy="403840"/>
                </a:xfrm>
              </p:grpSpPr>
              <p:grpSp>
                <p:nvGrpSpPr>
                  <p:cNvPr id="1316" name="Groupe 1315">
                    <a:extLst>
                      <a:ext uri="{FF2B5EF4-FFF2-40B4-BE49-F238E27FC236}">
                        <a16:creationId xmlns:a16="http://schemas.microsoft.com/office/drawing/2014/main" id="{31A5FE97-8A29-40BC-9E30-5A4331769628}"/>
                      </a:ext>
                    </a:extLst>
                  </p:cNvPr>
                  <p:cNvGrpSpPr/>
                  <p:nvPr/>
                </p:nvGrpSpPr>
                <p:grpSpPr>
                  <a:xfrm>
                    <a:off x="3174199" y="4710140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24" name="Forme libre : forme 1323">
                      <a:extLst>
                        <a:ext uri="{FF2B5EF4-FFF2-40B4-BE49-F238E27FC236}">
                          <a16:creationId xmlns:a16="http://schemas.microsoft.com/office/drawing/2014/main" id="{65C2BFF4-C678-4F09-81F3-886F3165F2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5" name="Forme libre : forme 1324">
                      <a:extLst>
                        <a:ext uri="{FF2B5EF4-FFF2-40B4-BE49-F238E27FC236}">
                          <a16:creationId xmlns:a16="http://schemas.microsoft.com/office/drawing/2014/main" id="{9FBA9992-9908-468E-A2AB-5B3987867E6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17" name="Groupe 1316">
                    <a:extLst>
                      <a:ext uri="{FF2B5EF4-FFF2-40B4-BE49-F238E27FC236}">
                        <a16:creationId xmlns:a16="http://schemas.microsoft.com/office/drawing/2014/main" id="{BC03010E-1768-49FE-A5AB-168B2A05D68E}"/>
                      </a:ext>
                    </a:extLst>
                  </p:cNvPr>
                  <p:cNvGrpSpPr/>
                  <p:nvPr/>
                </p:nvGrpSpPr>
                <p:grpSpPr>
                  <a:xfrm rot="18157070">
                    <a:off x="3170372" y="471354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22" name="Forme libre : forme 1321">
                      <a:extLst>
                        <a:ext uri="{FF2B5EF4-FFF2-40B4-BE49-F238E27FC236}">
                          <a16:creationId xmlns:a16="http://schemas.microsoft.com/office/drawing/2014/main" id="{36D59DD9-1F22-45C6-87FF-568894FBEE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3" name="Forme libre : forme 1322">
                      <a:extLst>
                        <a:ext uri="{FF2B5EF4-FFF2-40B4-BE49-F238E27FC236}">
                          <a16:creationId xmlns:a16="http://schemas.microsoft.com/office/drawing/2014/main" id="{D7948DE6-F832-49A2-9446-4E06E39D52D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318" name="Groupe 1317">
                    <a:extLst>
                      <a:ext uri="{FF2B5EF4-FFF2-40B4-BE49-F238E27FC236}">
                        <a16:creationId xmlns:a16="http://schemas.microsoft.com/office/drawing/2014/main" id="{2EADA7E7-C932-4F4A-A843-22819809E103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83449" y="470365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20" name="Forme libre : forme 1319">
                      <a:extLst>
                        <a:ext uri="{FF2B5EF4-FFF2-40B4-BE49-F238E27FC236}">
                          <a16:creationId xmlns:a16="http://schemas.microsoft.com/office/drawing/2014/main" id="{FA2E4F49-0596-47F5-83A0-AA3A047EF2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1" name="Forme libre : forme 1320">
                      <a:extLst>
                        <a:ext uri="{FF2B5EF4-FFF2-40B4-BE49-F238E27FC236}">
                          <a16:creationId xmlns:a16="http://schemas.microsoft.com/office/drawing/2014/main" id="{FCE9C5CA-6060-441A-AE76-15A2E91B6CA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319" name="Forme libre : forme 1318">
                    <a:extLst>
                      <a:ext uri="{FF2B5EF4-FFF2-40B4-BE49-F238E27FC236}">
                        <a16:creationId xmlns:a16="http://schemas.microsoft.com/office/drawing/2014/main" id="{00C76B19-7C2D-4BBE-9CCC-0AB6B8A476F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56782" y="4838570"/>
                    <a:ext cx="190705" cy="40354"/>
                  </a:xfrm>
                  <a:custGeom>
                    <a:avLst/>
                    <a:gdLst>
                      <a:gd name="connsiteX0" fmla="*/ 0 w 190705"/>
                      <a:gd name="connsiteY0" fmla="*/ 24094 h 40354"/>
                      <a:gd name="connsiteX1" fmla="*/ 61913 w 190705"/>
                      <a:gd name="connsiteY1" fmla="*/ 282 h 40354"/>
                      <a:gd name="connsiteX2" fmla="*/ 95250 w 190705"/>
                      <a:gd name="connsiteY2" fmla="*/ 38382 h 40354"/>
                      <a:gd name="connsiteX3" fmla="*/ 157163 w 190705"/>
                      <a:gd name="connsiteY3" fmla="*/ 5044 h 40354"/>
                      <a:gd name="connsiteX4" fmla="*/ 185738 w 190705"/>
                      <a:gd name="connsiteY4" fmla="*/ 38382 h 40354"/>
                      <a:gd name="connsiteX5" fmla="*/ 190500 w 190705"/>
                      <a:gd name="connsiteY5" fmla="*/ 33619 h 40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0705" h="40354">
                        <a:moveTo>
                          <a:pt x="0" y="24094"/>
                        </a:moveTo>
                        <a:cubicBezTo>
                          <a:pt x="23019" y="10997"/>
                          <a:pt x="46038" y="-2099"/>
                          <a:pt x="61913" y="282"/>
                        </a:cubicBezTo>
                        <a:cubicBezTo>
                          <a:pt x="77788" y="2663"/>
                          <a:pt x="79375" y="37588"/>
                          <a:pt x="95250" y="38382"/>
                        </a:cubicBezTo>
                        <a:cubicBezTo>
                          <a:pt x="111125" y="39176"/>
                          <a:pt x="142082" y="5044"/>
                          <a:pt x="157163" y="5044"/>
                        </a:cubicBezTo>
                        <a:cubicBezTo>
                          <a:pt x="172244" y="5044"/>
                          <a:pt x="185738" y="38382"/>
                          <a:pt x="185738" y="38382"/>
                        </a:cubicBezTo>
                        <a:cubicBezTo>
                          <a:pt x="191294" y="43144"/>
                          <a:pt x="190897" y="38381"/>
                          <a:pt x="190500" y="3361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26" name="Groupe 1325">
                  <a:extLst>
                    <a:ext uri="{FF2B5EF4-FFF2-40B4-BE49-F238E27FC236}">
                      <a16:creationId xmlns:a16="http://schemas.microsoft.com/office/drawing/2014/main" id="{3CED1B72-D2CE-4E42-9849-64957A004F77}"/>
                    </a:ext>
                  </a:extLst>
                </p:cNvPr>
                <p:cNvGrpSpPr/>
                <p:nvPr/>
              </p:nvGrpSpPr>
              <p:grpSpPr>
                <a:xfrm rot="20700000">
                  <a:off x="3770261" y="3276297"/>
                  <a:ext cx="187766" cy="199184"/>
                  <a:chOff x="3174199" y="4550259"/>
                  <a:chExt cx="380690" cy="403840"/>
                </a:xfrm>
              </p:grpSpPr>
              <p:grpSp>
                <p:nvGrpSpPr>
                  <p:cNvPr id="1327" name="Groupe 1326">
                    <a:extLst>
                      <a:ext uri="{FF2B5EF4-FFF2-40B4-BE49-F238E27FC236}">
                        <a16:creationId xmlns:a16="http://schemas.microsoft.com/office/drawing/2014/main" id="{81E13AA0-2639-4082-9AB1-92A87DD9BF93}"/>
                      </a:ext>
                    </a:extLst>
                  </p:cNvPr>
                  <p:cNvGrpSpPr/>
                  <p:nvPr/>
                </p:nvGrpSpPr>
                <p:grpSpPr>
                  <a:xfrm>
                    <a:off x="3174199" y="4710140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35" name="Forme libre : forme 1334">
                      <a:extLst>
                        <a:ext uri="{FF2B5EF4-FFF2-40B4-BE49-F238E27FC236}">
                          <a16:creationId xmlns:a16="http://schemas.microsoft.com/office/drawing/2014/main" id="{5E2C2A99-EC52-4058-8284-899EABF5BC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36" name="Forme libre : forme 1335">
                      <a:extLst>
                        <a:ext uri="{FF2B5EF4-FFF2-40B4-BE49-F238E27FC236}">
                          <a16:creationId xmlns:a16="http://schemas.microsoft.com/office/drawing/2014/main" id="{0129DF39-8657-4353-AAE2-9CD415A8119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28" name="Groupe 1327">
                    <a:extLst>
                      <a:ext uri="{FF2B5EF4-FFF2-40B4-BE49-F238E27FC236}">
                        <a16:creationId xmlns:a16="http://schemas.microsoft.com/office/drawing/2014/main" id="{A2CDFAB7-8767-4439-A219-887D4DA3BC1C}"/>
                      </a:ext>
                    </a:extLst>
                  </p:cNvPr>
                  <p:cNvGrpSpPr/>
                  <p:nvPr/>
                </p:nvGrpSpPr>
                <p:grpSpPr>
                  <a:xfrm rot="18157070">
                    <a:off x="3170372" y="471354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33" name="Forme libre : forme 1332">
                      <a:extLst>
                        <a:ext uri="{FF2B5EF4-FFF2-40B4-BE49-F238E27FC236}">
                          <a16:creationId xmlns:a16="http://schemas.microsoft.com/office/drawing/2014/main" id="{2BA1F93E-BBAB-473F-A29C-E1CB8D1311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34" name="Forme libre : forme 1333">
                      <a:extLst>
                        <a:ext uri="{FF2B5EF4-FFF2-40B4-BE49-F238E27FC236}">
                          <a16:creationId xmlns:a16="http://schemas.microsoft.com/office/drawing/2014/main" id="{8904937B-16B0-4878-A2E1-7BB88A50C1D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329" name="Groupe 1328">
                    <a:extLst>
                      <a:ext uri="{FF2B5EF4-FFF2-40B4-BE49-F238E27FC236}">
                        <a16:creationId xmlns:a16="http://schemas.microsoft.com/office/drawing/2014/main" id="{BD0DF0B7-83CE-4A70-8819-8F077762E2A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83449" y="4703651"/>
                    <a:ext cx="380690" cy="73905"/>
                    <a:chOff x="3174199" y="4710140"/>
                    <a:chExt cx="380690" cy="73905"/>
                  </a:xfrm>
                </p:grpSpPr>
                <p:sp>
                  <p:nvSpPr>
                    <p:cNvPr id="1331" name="Forme libre : forme 1330">
                      <a:extLst>
                        <a:ext uri="{FF2B5EF4-FFF2-40B4-BE49-F238E27FC236}">
                          <a16:creationId xmlns:a16="http://schemas.microsoft.com/office/drawing/2014/main" id="{540D5036-5310-45DD-BE53-EB3871FD8F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74199" y="4710140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32" name="Forme libre : forme 1331">
                      <a:extLst>
                        <a:ext uri="{FF2B5EF4-FFF2-40B4-BE49-F238E27FC236}">
                          <a16:creationId xmlns:a16="http://schemas.microsoft.com/office/drawing/2014/main" id="{83BAEC80-6430-4DE3-A671-AA5F65424F1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364184" y="4743691"/>
                      <a:ext cx="190705" cy="40354"/>
                    </a:xfrm>
                    <a:custGeom>
                      <a:avLst/>
                      <a:gdLst>
                        <a:gd name="connsiteX0" fmla="*/ 0 w 190705"/>
                        <a:gd name="connsiteY0" fmla="*/ 24094 h 40354"/>
                        <a:gd name="connsiteX1" fmla="*/ 61913 w 190705"/>
                        <a:gd name="connsiteY1" fmla="*/ 282 h 40354"/>
                        <a:gd name="connsiteX2" fmla="*/ 95250 w 190705"/>
                        <a:gd name="connsiteY2" fmla="*/ 38382 h 40354"/>
                        <a:gd name="connsiteX3" fmla="*/ 157163 w 190705"/>
                        <a:gd name="connsiteY3" fmla="*/ 5044 h 40354"/>
                        <a:gd name="connsiteX4" fmla="*/ 185738 w 190705"/>
                        <a:gd name="connsiteY4" fmla="*/ 38382 h 40354"/>
                        <a:gd name="connsiteX5" fmla="*/ 190500 w 190705"/>
                        <a:gd name="connsiteY5" fmla="*/ 33619 h 40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0705" h="40354">
                          <a:moveTo>
                            <a:pt x="0" y="24094"/>
                          </a:moveTo>
                          <a:cubicBezTo>
                            <a:pt x="23019" y="10997"/>
                            <a:pt x="46038" y="-2099"/>
                            <a:pt x="61913" y="282"/>
                          </a:cubicBezTo>
                          <a:cubicBezTo>
                            <a:pt x="77788" y="2663"/>
                            <a:pt x="79375" y="37588"/>
                            <a:pt x="95250" y="38382"/>
                          </a:cubicBezTo>
                          <a:cubicBezTo>
                            <a:pt x="111125" y="39176"/>
                            <a:pt x="142082" y="5044"/>
                            <a:pt x="157163" y="5044"/>
                          </a:cubicBezTo>
                          <a:cubicBezTo>
                            <a:pt x="172244" y="5044"/>
                            <a:pt x="185738" y="38382"/>
                            <a:pt x="185738" y="38382"/>
                          </a:cubicBezTo>
                          <a:cubicBezTo>
                            <a:pt x="191294" y="43144"/>
                            <a:pt x="190897" y="38381"/>
                            <a:pt x="190500" y="33619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330" name="Forme libre : forme 1329">
                    <a:extLst>
                      <a:ext uri="{FF2B5EF4-FFF2-40B4-BE49-F238E27FC236}">
                        <a16:creationId xmlns:a16="http://schemas.microsoft.com/office/drawing/2014/main" id="{17168DCD-FCB2-4909-BD8D-3400F5F656E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56782" y="4838570"/>
                    <a:ext cx="190705" cy="40354"/>
                  </a:xfrm>
                  <a:custGeom>
                    <a:avLst/>
                    <a:gdLst>
                      <a:gd name="connsiteX0" fmla="*/ 0 w 190705"/>
                      <a:gd name="connsiteY0" fmla="*/ 24094 h 40354"/>
                      <a:gd name="connsiteX1" fmla="*/ 61913 w 190705"/>
                      <a:gd name="connsiteY1" fmla="*/ 282 h 40354"/>
                      <a:gd name="connsiteX2" fmla="*/ 95250 w 190705"/>
                      <a:gd name="connsiteY2" fmla="*/ 38382 h 40354"/>
                      <a:gd name="connsiteX3" fmla="*/ 157163 w 190705"/>
                      <a:gd name="connsiteY3" fmla="*/ 5044 h 40354"/>
                      <a:gd name="connsiteX4" fmla="*/ 185738 w 190705"/>
                      <a:gd name="connsiteY4" fmla="*/ 38382 h 40354"/>
                      <a:gd name="connsiteX5" fmla="*/ 190500 w 190705"/>
                      <a:gd name="connsiteY5" fmla="*/ 33619 h 40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0705" h="40354">
                        <a:moveTo>
                          <a:pt x="0" y="24094"/>
                        </a:moveTo>
                        <a:cubicBezTo>
                          <a:pt x="23019" y="10997"/>
                          <a:pt x="46038" y="-2099"/>
                          <a:pt x="61913" y="282"/>
                        </a:cubicBezTo>
                        <a:cubicBezTo>
                          <a:pt x="77788" y="2663"/>
                          <a:pt x="79375" y="37588"/>
                          <a:pt x="95250" y="38382"/>
                        </a:cubicBezTo>
                        <a:cubicBezTo>
                          <a:pt x="111125" y="39176"/>
                          <a:pt x="142082" y="5044"/>
                          <a:pt x="157163" y="5044"/>
                        </a:cubicBezTo>
                        <a:cubicBezTo>
                          <a:pt x="172244" y="5044"/>
                          <a:pt x="185738" y="38382"/>
                          <a:pt x="185738" y="38382"/>
                        </a:cubicBezTo>
                        <a:cubicBezTo>
                          <a:pt x="191294" y="43144"/>
                          <a:pt x="190897" y="38381"/>
                          <a:pt x="190500" y="3361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9598723-7388-444F-8C45-B00F06C19C86}"/>
                  </a:ext>
                </a:extLst>
              </p:cNvPr>
              <p:cNvSpPr/>
              <p:nvPr/>
            </p:nvSpPr>
            <p:spPr>
              <a:xfrm>
                <a:off x="4789620" y="2605870"/>
                <a:ext cx="83923" cy="885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7" name="Rectangle 1336">
                <a:extLst>
                  <a:ext uri="{FF2B5EF4-FFF2-40B4-BE49-F238E27FC236}">
                    <a16:creationId xmlns:a16="http://schemas.microsoft.com/office/drawing/2014/main" id="{D2E03ABB-6596-4253-AD9A-E5B6065DA5F5}"/>
                  </a:ext>
                </a:extLst>
              </p:cNvPr>
              <p:cNvSpPr/>
              <p:nvPr/>
            </p:nvSpPr>
            <p:spPr>
              <a:xfrm>
                <a:off x="3752330" y="2591483"/>
                <a:ext cx="83923" cy="885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8" name="Rectangle 1337">
                <a:extLst>
                  <a:ext uri="{FF2B5EF4-FFF2-40B4-BE49-F238E27FC236}">
                    <a16:creationId xmlns:a16="http://schemas.microsoft.com/office/drawing/2014/main" id="{3FE018D1-7E12-45D4-BF50-EA23F91AB0CE}"/>
                  </a:ext>
                </a:extLst>
              </p:cNvPr>
              <p:cNvSpPr/>
              <p:nvPr/>
            </p:nvSpPr>
            <p:spPr>
              <a:xfrm rot="5400000">
                <a:off x="4286658" y="3075444"/>
                <a:ext cx="83923" cy="885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049" name="Connecteur droit avec flèche 2048">
            <a:extLst>
              <a:ext uri="{FF2B5EF4-FFF2-40B4-BE49-F238E27FC236}">
                <a16:creationId xmlns:a16="http://schemas.microsoft.com/office/drawing/2014/main" id="{C3455691-73D9-43C8-9A94-EC7476D23B47}"/>
              </a:ext>
            </a:extLst>
          </p:cNvPr>
          <p:cNvCxnSpPr>
            <a:cxnSpLocks/>
          </p:cNvCxnSpPr>
          <p:nvPr/>
        </p:nvCxnSpPr>
        <p:spPr>
          <a:xfrm>
            <a:off x="5978719" y="3206506"/>
            <a:ext cx="7270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ZoneTexte 2050">
            <a:extLst>
              <a:ext uri="{FF2B5EF4-FFF2-40B4-BE49-F238E27FC236}">
                <a16:creationId xmlns:a16="http://schemas.microsoft.com/office/drawing/2014/main" id="{F99832B6-9FA7-4120-8A64-B9C71106388D}"/>
              </a:ext>
            </a:extLst>
          </p:cNvPr>
          <p:cNvSpPr txBox="1"/>
          <p:nvPr/>
        </p:nvSpPr>
        <p:spPr>
          <a:xfrm>
            <a:off x="5923429" y="2751916"/>
            <a:ext cx="893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O</a:t>
            </a:r>
            <a:r>
              <a:rPr lang="en-US" sz="1200" baseline="-25000" dirty="0"/>
              <a:t>2</a:t>
            </a:r>
            <a:r>
              <a:rPr lang="en-US" sz="1200" dirty="0"/>
              <a:t> plasma </a:t>
            </a:r>
          </a:p>
          <a:p>
            <a:pPr algn="ctr"/>
            <a:r>
              <a:rPr lang="en-US" sz="1200" dirty="0"/>
              <a:t>treatment</a:t>
            </a:r>
          </a:p>
        </p:txBody>
      </p:sp>
      <p:sp>
        <p:nvSpPr>
          <p:cNvPr id="2053" name="ZoneTexte 2052">
            <a:extLst>
              <a:ext uri="{FF2B5EF4-FFF2-40B4-BE49-F238E27FC236}">
                <a16:creationId xmlns:a16="http://schemas.microsoft.com/office/drawing/2014/main" id="{3C75D895-2F74-4CFA-A281-68471AC3971F}"/>
              </a:ext>
            </a:extLst>
          </p:cNvPr>
          <p:cNvSpPr txBox="1"/>
          <p:nvPr/>
        </p:nvSpPr>
        <p:spPr>
          <a:xfrm>
            <a:off x="5123873" y="4973766"/>
            <a:ext cx="2226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Size-selected nanoparticles</a:t>
            </a:r>
          </a:p>
        </p:txBody>
      </p:sp>
      <p:sp>
        <p:nvSpPr>
          <p:cNvPr id="2054" name="Rectangle 2053">
            <a:extLst>
              <a:ext uri="{FF2B5EF4-FFF2-40B4-BE49-F238E27FC236}">
                <a16:creationId xmlns:a16="http://schemas.microsoft.com/office/drawing/2014/main" id="{1DFF6209-2327-4BFB-9948-E866A65649F2}"/>
              </a:ext>
            </a:extLst>
          </p:cNvPr>
          <p:cNvSpPr/>
          <p:nvPr/>
        </p:nvSpPr>
        <p:spPr>
          <a:xfrm>
            <a:off x="662803" y="2699108"/>
            <a:ext cx="2244750" cy="609218"/>
          </a:xfrm>
          <a:prstGeom prst="rect">
            <a:avLst/>
          </a:prstGeom>
          <a:gradFill>
            <a:gsLst>
              <a:gs pos="97000">
                <a:schemeClr val="accent6">
                  <a:lumMod val="40000"/>
                  <a:lumOff val="60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5" name="ZoneTexte 2054">
            <a:extLst>
              <a:ext uri="{FF2B5EF4-FFF2-40B4-BE49-F238E27FC236}">
                <a16:creationId xmlns:a16="http://schemas.microsoft.com/office/drawing/2014/main" id="{B6EACE31-501A-4E64-A4E3-90616384E70A}"/>
              </a:ext>
            </a:extLst>
          </p:cNvPr>
          <p:cNvSpPr txBox="1"/>
          <p:nvPr/>
        </p:nvSpPr>
        <p:spPr>
          <a:xfrm>
            <a:off x="-74397" y="3093475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Cu(111)</a:t>
            </a:r>
          </a:p>
        </p:txBody>
      </p:sp>
      <p:sp>
        <p:nvSpPr>
          <p:cNvPr id="2056" name="Rectangle 2055">
            <a:extLst>
              <a:ext uri="{FF2B5EF4-FFF2-40B4-BE49-F238E27FC236}">
                <a16:creationId xmlns:a16="http://schemas.microsoft.com/office/drawing/2014/main" id="{0602C421-19F7-4950-9341-72094B310962}"/>
              </a:ext>
            </a:extLst>
          </p:cNvPr>
          <p:cNvSpPr/>
          <p:nvPr/>
        </p:nvSpPr>
        <p:spPr>
          <a:xfrm>
            <a:off x="876268" y="2741065"/>
            <a:ext cx="1989635" cy="532737"/>
          </a:xfrm>
          <a:prstGeom prst="rect">
            <a:avLst/>
          </a:prstGeom>
          <a:gradFill>
            <a:gsLst>
              <a:gs pos="100000">
                <a:srgbClr val="FFCC66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175"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 : avec coins supérieurs arrondis 2056">
            <a:extLst>
              <a:ext uri="{FF2B5EF4-FFF2-40B4-BE49-F238E27FC236}">
                <a16:creationId xmlns:a16="http://schemas.microsoft.com/office/drawing/2014/main" id="{171A0A41-C55D-4ECD-BE0A-73BF5E439795}"/>
              </a:ext>
            </a:extLst>
          </p:cNvPr>
          <p:cNvSpPr/>
          <p:nvPr/>
        </p:nvSpPr>
        <p:spPr>
          <a:xfrm>
            <a:off x="974949" y="2756137"/>
            <a:ext cx="1846785" cy="494828"/>
          </a:xfrm>
          <a:prstGeom prst="round2SameRect">
            <a:avLst>
              <a:gd name="adj1" fmla="val 5983"/>
              <a:gd name="adj2" fmla="val 0"/>
            </a:avLst>
          </a:prstGeom>
          <a:gradFill>
            <a:gsLst>
              <a:gs pos="100000">
                <a:srgbClr val="FF9933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3175"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8" name="Connecteur : en angle 2067">
            <a:extLst>
              <a:ext uri="{FF2B5EF4-FFF2-40B4-BE49-F238E27FC236}">
                <a16:creationId xmlns:a16="http://schemas.microsoft.com/office/drawing/2014/main" id="{4212689B-F3CE-4B80-A6A6-2D59D374E999}"/>
              </a:ext>
            </a:extLst>
          </p:cNvPr>
          <p:cNvCxnSpPr>
            <a:cxnSpLocks/>
            <a:endCxn id="2054" idx="1"/>
          </p:cNvCxnSpPr>
          <p:nvPr/>
        </p:nvCxnSpPr>
        <p:spPr>
          <a:xfrm flipV="1">
            <a:off x="228600" y="3003717"/>
            <a:ext cx="434203" cy="152728"/>
          </a:xfrm>
          <a:prstGeom prst="bentConnector3">
            <a:avLst>
              <a:gd name="adj1" fmla="val 24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5" name="Connecteur : en angle 2074">
            <a:extLst>
              <a:ext uri="{FF2B5EF4-FFF2-40B4-BE49-F238E27FC236}">
                <a16:creationId xmlns:a16="http://schemas.microsoft.com/office/drawing/2014/main" id="{AB7BC6D5-BCB7-4428-B09A-D8508F29981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10107" y="3217321"/>
            <a:ext cx="413016" cy="327026"/>
          </a:xfrm>
          <a:prstGeom prst="bentConnector3">
            <a:avLst>
              <a:gd name="adj1" fmla="val 101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9" name="ZoneTexte 2078">
            <a:extLst>
              <a:ext uri="{FF2B5EF4-FFF2-40B4-BE49-F238E27FC236}">
                <a16:creationId xmlns:a16="http://schemas.microsoft.com/office/drawing/2014/main" id="{2CE6689E-8D43-4805-8E6F-25A28A24ED78}"/>
              </a:ext>
            </a:extLst>
          </p:cNvPr>
          <p:cNvSpPr txBox="1"/>
          <p:nvPr/>
        </p:nvSpPr>
        <p:spPr>
          <a:xfrm>
            <a:off x="-70822" y="3491719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Cu</a:t>
            </a:r>
            <a:r>
              <a:rPr lang="en-US" sz="1200" baseline="-25000" dirty="0"/>
              <a:t>2</a:t>
            </a:r>
            <a:r>
              <a:rPr lang="en-US" sz="1200" dirty="0"/>
              <a:t>O/Cu(111)</a:t>
            </a:r>
          </a:p>
        </p:txBody>
      </p:sp>
      <p:sp>
        <p:nvSpPr>
          <p:cNvPr id="2082" name="ZoneTexte 2081">
            <a:extLst>
              <a:ext uri="{FF2B5EF4-FFF2-40B4-BE49-F238E27FC236}">
                <a16:creationId xmlns:a16="http://schemas.microsoft.com/office/drawing/2014/main" id="{E6C0AFF5-7B03-4ED5-8C8F-CED23E8C29C1}"/>
              </a:ext>
            </a:extLst>
          </p:cNvPr>
          <p:cNvSpPr txBox="1"/>
          <p:nvPr/>
        </p:nvSpPr>
        <p:spPr>
          <a:xfrm>
            <a:off x="1576659" y="281667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ZrO</a:t>
            </a:r>
            <a:r>
              <a:rPr lang="en-US" baseline="-25000" dirty="0"/>
              <a:t>2</a:t>
            </a:r>
          </a:p>
        </p:txBody>
      </p:sp>
      <p:sp>
        <p:nvSpPr>
          <p:cNvPr id="2085" name="Flèche : courbe vers la gauche 2084">
            <a:extLst>
              <a:ext uri="{FF2B5EF4-FFF2-40B4-BE49-F238E27FC236}">
                <a16:creationId xmlns:a16="http://schemas.microsoft.com/office/drawing/2014/main" id="{8BEBAB9B-4D6C-4892-BC89-FF3BCB87E2FA}"/>
              </a:ext>
            </a:extLst>
          </p:cNvPr>
          <p:cNvSpPr/>
          <p:nvPr/>
        </p:nvSpPr>
        <p:spPr>
          <a:xfrm>
            <a:off x="2928494" y="3236149"/>
            <a:ext cx="139097" cy="278785"/>
          </a:xfrm>
          <a:prstGeom prst="curvedLeftArrow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86" name="Flèche : courbe vers la droite 2085">
            <a:extLst>
              <a:ext uri="{FF2B5EF4-FFF2-40B4-BE49-F238E27FC236}">
                <a16:creationId xmlns:a16="http://schemas.microsoft.com/office/drawing/2014/main" id="{31DED5B2-DD05-4639-86C7-C845FFB047DD}"/>
              </a:ext>
            </a:extLst>
          </p:cNvPr>
          <p:cNvSpPr/>
          <p:nvPr/>
        </p:nvSpPr>
        <p:spPr>
          <a:xfrm rot="20811348">
            <a:off x="5256753" y="3630218"/>
            <a:ext cx="157887" cy="377439"/>
          </a:xfrm>
          <a:prstGeom prst="curved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78" name="ZoneTexte 1377">
            <a:extLst>
              <a:ext uri="{FF2B5EF4-FFF2-40B4-BE49-F238E27FC236}">
                <a16:creationId xmlns:a16="http://schemas.microsoft.com/office/drawing/2014/main" id="{6AC6D96C-C6D2-4193-A07E-58DD232526E6}"/>
              </a:ext>
            </a:extLst>
          </p:cNvPr>
          <p:cNvSpPr txBox="1"/>
          <p:nvPr/>
        </p:nvSpPr>
        <p:spPr>
          <a:xfrm rot="16200000">
            <a:off x="3753982" y="3493064"/>
            <a:ext cx="2125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method: Chemical</a:t>
            </a:r>
          </a:p>
        </p:txBody>
      </p:sp>
      <p:sp>
        <p:nvSpPr>
          <p:cNvPr id="2087" name="ZoneTexte 2086">
            <a:extLst>
              <a:ext uri="{FF2B5EF4-FFF2-40B4-BE49-F238E27FC236}">
                <a16:creationId xmlns:a16="http://schemas.microsoft.com/office/drawing/2014/main" id="{C37E47A0-6D2D-4A8D-A229-185F92392AAC}"/>
              </a:ext>
            </a:extLst>
          </p:cNvPr>
          <p:cNvSpPr txBox="1"/>
          <p:nvPr/>
        </p:nvSpPr>
        <p:spPr>
          <a:xfrm>
            <a:off x="3517347" y="5157775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 1</a:t>
            </a:r>
          </a:p>
        </p:txBody>
      </p:sp>
      <p:sp>
        <p:nvSpPr>
          <p:cNvPr id="1392" name="ZoneTexte 1391">
            <a:extLst>
              <a:ext uri="{FF2B5EF4-FFF2-40B4-BE49-F238E27FC236}">
                <a16:creationId xmlns:a16="http://schemas.microsoft.com/office/drawing/2014/main" id="{39FEBA3D-2515-4C74-B63D-6D66EE943433}"/>
              </a:ext>
            </a:extLst>
          </p:cNvPr>
          <p:cNvSpPr txBox="1"/>
          <p:nvPr/>
        </p:nvSpPr>
        <p:spPr>
          <a:xfrm>
            <a:off x="8062071" y="514249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 2</a:t>
            </a:r>
          </a:p>
        </p:txBody>
      </p:sp>
      <p:sp>
        <p:nvSpPr>
          <p:cNvPr id="2088" name="ZoneTexte 2087">
            <a:extLst>
              <a:ext uri="{FF2B5EF4-FFF2-40B4-BE49-F238E27FC236}">
                <a16:creationId xmlns:a16="http://schemas.microsoft.com/office/drawing/2014/main" id="{D7D2C900-10D3-448B-95D5-05723D2EA472}"/>
              </a:ext>
            </a:extLst>
          </p:cNvPr>
          <p:cNvSpPr txBox="1"/>
          <p:nvPr/>
        </p:nvSpPr>
        <p:spPr>
          <a:xfrm>
            <a:off x="3259179" y="5574844"/>
            <a:ext cx="1182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Size control</a:t>
            </a:r>
          </a:p>
        </p:txBody>
      </p:sp>
      <p:sp>
        <p:nvSpPr>
          <p:cNvPr id="1395" name="ZoneTexte 1394">
            <a:extLst>
              <a:ext uri="{FF2B5EF4-FFF2-40B4-BE49-F238E27FC236}">
                <a16:creationId xmlns:a16="http://schemas.microsoft.com/office/drawing/2014/main" id="{4FCC2DAD-941E-4838-9987-F96325304A56}"/>
              </a:ext>
            </a:extLst>
          </p:cNvPr>
          <p:cNvSpPr txBox="1"/>
          <p:nvPr/>
        </p:nvSpPr>
        <p:spPr>
          <a:xfrm>
            <a:off x="3258524" y="5871724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Composition</a:t>
            </a:r>
          </a:p>
        </p:txBody>
      </p:sp>
      <p:grpSp>
        <p:nvGrpSpPr>
          <p:cNvPr id="1396" name="Groupe 1395">
            <a:extLst>
              <a:ext uri="{FF2B5EF4-FFF2-40B4-BE49-F238E27FC236}">
                <a16:creationId xmlns:a16="http://schemas.microsoft.com/office/drawing/2014/main" id="{6C0A6FF0-CB84-4BDD-BE00-66CA1CC01339}"/>
              </a:ext>
            </a:extLst>
          </p:cNvPr>
          <p:cNvGrpSpPr/>
          <p:nvPr/>
        </p:nvGrpSpPr>
        <p:grpSpPr>
          <a:xfrm>
            <a:off x="7787419" y="5486305"/>
            <a:ext cx="1631599" cy="940987"/>
            <a:chOff x="6929108" y="4847257"/>
            <a:chExt cx="1857083" cy="1546028"/>
          </a:xfrm>
        </p:grpSpPr>
        <p:cxnSp>
          <p:nvCxnSpPr>
            <p:cNvPr id="1397" name="Connecteur droit 1396">
              <a:extLst>
                <a:ext uri="{FF2B5EF4-FFF2-40B4-BE49-F238E27FC236}">
                  <a16:creationId xmlns:a16="http://schemas.microsoft.com/office/drawing/2014/main" id="{31B98A54-BB78-49B6-9C33-3CBF2964E6DF}"/>
                </a:ext>
              </a:extLst>
            </p:cNvPr>
            <p:cNvCxnSpPr/>
            <p:nvPr/>
          </p:nvCxnSpPr>
          <p:spPr>
            <a:xfrm>
              <a:off x="6994531" y="4847257"/>
              <a:ext cx="0" cy="15460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8" name="Connecteur droit 1397">
              <a:extLst>
                <a:ext uri="{FF2B5EF4-FFF2-40B4-BE49-F238E27FC236}">
                  <a16:creationId xmlns:a16="http://schemas.microsoft.com/office/drawing/2014/main" id="{6672FD37-62F4-444B-965E-4A01A60C52C7}"/>
                </a:ext>
              </a:extLst>
            </p:cNvPr>
            <p:cNvCxnSpPr/>
            <p:nvPr/>
          </p:nvCxnSpPr>
          <p:spPr>
            <a:xfrm>
              <a:off x="8716824" y="4847257"/>
              <a:ext cx="0" cy="15460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9" name="Connecteur droit 1398">
              <a:extLst>
                <a:ext uri="{FF2B5EF4-FFF2-40B4-BE49-F238E27FC236}">
                  <a16:creationId xmlns:a16="http://schemas.microsoft.com/office/drawing/2014/main" id="{D2AB7095-268D-498B-BFBC-5E7C52CFE1E2}"/>
                </a:ext>
              </a:extLst>
            </p:cNvPr>
            <p:cNvCxnSpPr/>
            <p:nvPr/>
          </p:nvCxnSpPr>
          <p:spPr>
            <a:xfrm>
              <a:off x="7004258" y="6393285"/>
              <a:ext cx="1712566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0" name="Connecteur droit 1399">
              <a:extLst>
                <a:ext uri="{FF2B5EF4-FFF2-40B4-BE49-F238E27FC236}">
                  <a16:creationId xmlns:a16="http://schemas.microsoft.com/office/drawing/2014/main" id="{E95E97EC-CD0D-4CFA-BE02-D7F89C7970B7}"/>
                </a:ext>
              </a:extLst>
            </p:cNvPr>
            <p:cNvCxnSpPr/>
            <p:nvPr/>
          </p:nvCxnSpPr>
          <p:spPr>
            <a:xfrm>
              <a:off x="8716824" y="4859375"/>
              <a:ext cx="69367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1" name="Connecteur droit 1400">
              <a:extLst>
                <a:ext uri="{FF2B5EF4-FFF2-40B4-BE49-F238E27FC236}">
                  <a16:creationId xmlns:a16="http://schemas.microsoft.com/office/drawing/2014/main" id="{E828D5A4-2B6F-42AF-BB24-E4816EA98543}"/>
                </a:ext>
              </a:extLst>
            </p:cNvPr>
            <p:cNvCxnSpPr/>
            <p:nvPr/>
          </p:nvCxnSpPr>
          <p:spPr>
            <a:xfrm>
              <a:off x="6929108" y="4860700"/>
              <a:ext cx="69367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3" name="ZoneTexte 1402">
            <a:extLst>
              <a:ext uri="{FF2B5EF4-FFF2-40B4-BE49-F238E27FC236}">
                <a16:creationId xmlns:a16="http://schemas.microsoft.com/office/drawing/2014/main" id="{CA4B864E-1E1A-429E-A29E-1589B248DCAC}"/>
              </a:ext>
            </a:extLst>
          </p:cNvPr>
          <p:cNvSpPr txBox="1"/>
          <p:nvPr/>
        </p:nvSpPr>
        <p:spPr>
          <a:xfrm>
            <a:off x="7789957" y="5516880"/>
            <a:ext cx="1631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Thermodynamic</a:t>
            </a:r>
          </a:p>
        </p:txBody>
      </p:sp>
      <p:sp>
        <p:nvSpPr>
          <p:cNvPr id="1404" name="ZoneTexte 1403">
            <a:extLst>
              <a:ext uri="{FF2B5EF4-FFF2-40B4-BE49-F238E27FC236}">
                <a16:creationId xmlns:a16="http://schemas.microsoft.com/office/drawing/2014/main" id="{8706D36D-B2CF-470E-B340-5E90CD753EEF}"/>
              </a:ext>
            </a:extLst>
          </p:cNvPr>
          <p:cNvSpPr txBox="1"/>
          <p:nvPr/>
        </p:nvSpPr>
        <p:spPr>
          <a:xfrm>
            <a:off x="7800859" y="5788844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Stability</a:t>
            </a:r>
          </a:p>
        </p:txBody>
      </p:sp>
      <p:grpSp>
        <p:nvGrpSpPr>
          <p:cNvPr id="1405" name="Groupe 1404">
            <a:extLst>
              <a:ext uri="{FF2B5EF4-FFF2-40B4-BE49-F238E27FC236}">
                <a16:creationId xmlns:a16="http://schemas.microsoft.com/office/drawing/2014/main" id="{D34D0AB2-C374-4038-BBAF-F7C9C9D4B1BF}"/>
              </a:ext>
            </a:extLst>
          </p:cNvPr>
          <p:cNvGrpSpPr/>
          <p:nvPr/>
        </p:nvGrpSpPr>
        <p:grpSpPr>
          <a:xfrm>
            <a:off x="3141019" y="5476295"/>
            <a:ext cx="1631599" cy="940987"/>
            <a:chOff x="6929108" y="4847257"/>
            <a:chExt cx="1857083" cy="1546028"/>
          </a:xfrm>
        </p:grpSpPr>
        <p:cxnSp>
          <p:nvCxnSpPr>
            <p:cNvPr id="1406" name="Connecteur droit 1405">
              <a:extLst>
                <a:ext uri="{FF2B5EF4-FFF2-40B4-BE49-F238E27FC236}">
                  <a16:creationId xmlns:a16="http://schemas.microsoft.com/office/drawing/2014/main" id="{79A965F2-7BF4-4BC5-A3B6-FC2B7AD76D43}"/>
                </a:ext>
              </a:extLst>
            </p:cNvPr>
            <p:cNvCxnSpPr/>
            <p:nvPr/>
          </p:nvCxnSpPr>
          <p:spPr>
            <a:xfrm>
              <a:off x="6994531" y="4847257"/>
              <a:ext cx="0" cy="15460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7" name="Connecteur droit 1406">
              <a:extLst>
                <a:ext uri="{FF2B5EF4-FFF2-40B4-BE49-F238E27FC236}">
                  <a16:creationId xmlns:a16="http://schemas.microsoft.com/office/drawing/2014/main" id="{895793C2-ACC7-4049-9EC8-55050D7F35C1}"/>
                </a:ext>
              </a:extLst>
            </p:cNvPr>
            <p:cNvCxnSpPr/>
            <p:nvPr/>
          </p:nvCxnSpPr>
          <p:spPr>
            <a:xfrm>
              <a:off x="8716824" y="4847257"/>
              <a:ext cx="0" cy="15460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8" name="Connecteur droit 1407">
              <a:extLst>
                <a:ext uri="{FF2B5EF4-FFF2-40B4-BE49-F238E27FC236}">
                  <a16:creationId xmlns:a16="http://schemas.microsoft.com/office/drawing/2014/main" id="{70264A87-5318-4C46-ABC9-16A99265F960}"/>
                </a:ext>
              </a:extLst>
            </p:cNvPr>
            <p:cNvCxnSpPr/>
            <p:nvPr/>
          </p:nvCxnSpPr>
          <p:spPr>
            <a:xfrm>
              <a:off x="7004258" y="6393285"/>
              <a:ext cx="1712566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9" name="Connecteur droit 1408">
              <a:extLst>
                <a:ext uri="{FF2B5EF4-FFF2-40B4-BE49-F238E27FC236}">
                  <a16:creationId xmlns:a16="http://schemas.microsoft.com/office/drawing/2014/main" id="{60488F95-C74A-422E-8C6D-88BE914000C2}"/>
                </a:ext>
              </a:extLst>
            </p:cNvPr>
            <p:cNvCxnSpPr/>
            <p:nvPr/>
          </p:nvCxnSpPr>
          <p:spPr>
            <a:xfrm>
              <a:off x="8716824" y="4859375"/>
              <a:ext cx="69367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0" name="Connecteur droit 1409">
              <a:extLst>
                <a:ext uri="{FF2B5EF4-FFF2-40B4-BE49-F238E27FC236}">
                  <a16:creationId xmlns:a16="http://schemas.microsoft.com/office/drawing/2014/main" id="{44CF2222-1A88-482B-9935-B5C6F16BBDD2}"/>
                </a:ext>
              </a:extLst>
            </p:cNvPr>
            <p:cNvCxnSpPr/>
            <p:nvPr/>
          </p:nvCxnSpPr>
          <p:spPr>
            <a:xfrm>
              <a:off x="6929108" y="4860700"/>
              <a:ext cx="69367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5" name="ZoneTexte 1414">
            <a:extLst>
              <a:ext uri="{FF2B5EF4-FFF2-40B4-BE49-F238E27FC236}">
                <a16:creationId xmlns:a16="http://schemas.microsoft.com/office/drawing/2014/main" id="{50A85E50-E30C-42FE-BFD6-5B164AB1FFF8}"/>
              </a:ext>
            </a:extLst>
          </p:cNvPr>
          <p:cNvSpPr txBox="1"/>
          <p:nvPr/>
        </p:nvSpPr>
        <p:spPr>
          <a:xfrm>
            <a:off x="109313" y="5637181"/>
            <a:ext cx="29516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Dual sites: </a:t>
            </a:r>
          </a:p>
          <a:p>
            <a:r>
              <a:rPr lang="en-US" dirty="0"/>
              <a:t>     strong Lewis acidity (Zr</a:t>
            </a:r>
            <a:r>
              <a:rPr lang="en-US" baseline="30000" dirty="0"/>
              <a:t>+4</a:t>
            </a:r>
            <a:r>
              <a:rPr lang="en-US" dirty="0"/>
              <a:t>)</a:t>
            </a:r>
          </a:p>
          <a:p>
            <a:r>
              <a:rPr lang="en-US" dirty="0"/>
              <a:t>     and strong Lewis basicity</a:t>
            </a:r>
          </a:p>
          <a:p>
            <a:r>
              <a:rPr lang="en-US" dirty="0"/>
              <a:t>      (</a:t>
            </a:r>
            <a:r>
              <a:rPr lang="en-US" dirty="0" err="1"/>
              <a:t>Ovac</a:t>
            </a:r>
            <a:r>
              <a:rPr lang="en-US" dirty="0"/>
              <a:t>: Zr</a:t>
            </a:r>
            <a:r>
              <a:rPr lang="en-US" baseline="30000" dirty="0"/>
              <a:t>3+</a:t>
            </a:r>
            <a:r>
              <a:rPr lang="en-US" dirty="0"/>
              <a:t>)</a:t>
            </a:r>
            <a:endParaRPr lang="en-US" baseline="30000" dirty="0"/>
          </a:p>
        </p:txBody>
      </p:sp>
      <p:sp>
        <p:nvSpPr>
          <p:cNvPr id="1423" name="Rectangle : avec coins supérieurs arrondis 1422">
            <a:extLst>
              <a:ext uri="{FF2B5EF4-FFF2-40B4-BE49-F238E27FC236}">
                <a16:creationId xmlns:a16="http://schemas.microsoft.com/office/drawing/2014/main" id="{9131B86A-19BC-416F-8AE2-09391ADCCCE8}"/>
              </a:ext>
            </a:extLst>
          </p:cNvPr>
          <p:cNvSpPr/>
          <p:nvPr/>
        </p:nvSpPr>
        <p:spPr>
          <a:xfrm>
            <a:off x="8825422" y="3898086"/>
            <a:ext cx="3255414" cy="111649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2">
              <a:lumMod val="40000"/>
              <a:lumOff val="60000"/>
              <a:alpha val="28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4" name="ZoneTexte 1423">
            <a:extLst>
              <a:ext uri="{FF2B5EF4-FFF2-40B4-BE49-F238E27FC236}">
                <a16:creationId xmlns:a16="http://schemas.microsoft.com/office/drawing/2014/main" id="{70CCFB13-6A7C-49D6-9DB4-AC73C4E0279A}"/>
              </a:ext>
            </a:extLst>
          </p:cNvPr>
          <p:cNvSpPr txBox="1"/>
          <p:nvPr/>
        </p:nvSpPr>
        <p:spPr>
          <a:xfrm>
            <a:off x="9049761" y="3929094"/>
            <a:ext cx="2913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hydrogenation under realistic reaction conditions</a:t>
            </a:r>
          </a:p>
        </p:txBody>
      </p:sp>
      <p:sp>
        <p:nvSpPr>
          <p:cNvPr id="1425" name="ZoneTexte 1424">
            <a:extLst>
              <a:ext uri="{FF2B5EF4-FFF2-40B4-BE49-F238E27FC236}">
                <a16:creationId xmlns:a16="http://schemas.microsoft.com/office/drawing/2014/main" id="{E32B7069-A95A-4F03-B376-9B20290C0CCF}"/>
              </a:ext>
            </a:extLst>
          </p:cNvPr>
          <p:cNvSpPr txBox="1"/>
          <p:nvPr/>
        </p:nvSpPr>
        <p:spPr>
          <a:xfrm>
            <a:off x="9280315" y="4579567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 to 50 bar @350 °C:</a:t>
            </a:r>
          </a:p>
        </p:txBody>
      </p:sp>
      <p:grpSp>
        <p:nvGrpSpPr>
          <p:cNvPr id="2099" name="Groupe 2098">
            <a:extLst>
              <a:ext uri="{FF2B5EF4-FFF2-40B4-BE49-F238E27FC236}">
                <a16:creationId xmlns:a16="http://schemas.microsoft.com/office/drawing/2014/main" id="{C9ADBA11-8E68-4ACC-9998-F1932671FA1B}"/>
              </a:ext>
            </a:extLst>
          </p:cNvPr>
          <p:cNvGrpSpPr/>
          <p:nvPr/>
        </p:nvGrpSpPr>
        <p:grpSpPr>
          <a:xfrm>
            <a:off x="2855913" y="2557392"/>
            <a:ext cx="6667978" cy="3934835"/>
            <a:chOff x="2855913" y="2557392"/>
            <a:chExt cx="6667978" cy="3934835"/>
          </a:xfrm>
        </p:grpSpPr>
        <p:grpSp>
          <p:nvGrpSpPr>
            <p:cNvPr id="2096" name="Groupe 2095">
              <a:extLst>
                <a:ext uri="{FF2B5EF4-FFF2-40B4-BE49-F238E27FC236}">
                  <a16:creationId xmlns:a16="http://schemas.microsoft.com/office/drawing/2014/main" id="{D62D1035-51D9-4298-90CD-F4142E155BA2}"/>
                </a:ext>
              </a:extLst>
            </p:cNvPr>
            <p:cNvGrpSpPr/>
            <p:nvPr/>
          </p:nvGrpSpPr>
          <p:grpSpPr>
            <a:xfrm>
              <a:off x="3053778" y="2582906"/>
              <a:ext cx="6470113" cy="3909321"/>
              <a:chOff x="3053778" y="2582906"/>
              <a:chExt cx="6470113" cy="3909321"/>
            </a:xfrm>
          </p:grpSpPr>
          <p:sp>
            <p:nvSpPr>
              <p:cNvPr id="2094" name="Rectangle 2093">
                <a:extLst>
                  <a:ext uri="{FF2B5EF4-FFF2-40B4-BE49-F238E27FC236}">
                    <a16:creationId xmlns:a16="http://schemas.microsoft.com/office/drawing/2014/main" id="{F21DAC29-53EF-466E-AC10-1DAA669C2330}"/>
                  </a:ext>
                </a:extLst>
              </p:cNvPr>
              <p:cNvSpPr/>
              <p:nvPr/>
            </p:nvSpPr>
            <p:spPr>
              <a:xfrm>
                <a:off x="4662903" y="2582906"/>
                <a:ext cx="3181995" cy="26982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7" name="Rectangle 1416">
                <a:extLst>
                  <a:ext uri="{FF2B5EF4-FFF2-40B4-BE49-F238E27FC236}">
                    <a16:creationId xmlns:a16="http://schemas.microsoft.com/office/drawing/2014/main" id="{4D1B1498-735A-4069-972F-E0831093F8C2}"/>
                  </a:ext>
                </a:extLst>
              </p:cNvPr>
              <p:cNvSpPr/>
              <p:nvPr/>
            </p:nvSpPr>
            <p:spPr>
              <a:xfrm>
                <a:off x="7763993" y="5394281"/>
                <a:ext cx="1759898" cy="10979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18" name="Rectangle 1417">
                <a:extLst>
                  <a:ext uri="{FF2B5EF4-FFF2-40B4-BE49-F238E27FC236}">
                    <a16:creationId xmlns:a16="http://schemas.microsoft.com/office/drawing/2014/main" id="{34ACF747-3439-4153-B6AE-8AF4343B2449}"/>
                  </a:ext>
                </a:extLst>
              </p:cNvPr>
              <p:cNvSpPr/>
              <p:nvPr/>
            </p:nvSpPr>
            <p:spPr>
              <a:xfrm>
                <a:off x="3053778" y="5364191"/>
                <a:ext cx="1759898" cy="10979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0" name="Rectangle 1419">
                <a:extLst>
                  <a:ext uri="{FF2B5EF4-FFF2-40B4-BE49-F238E27FC236}">
                    <a16:creationId xmlns:a16="http://schemas.microsoft.com/office/drawing/2014/main" id="{2EAB53B8-CC2A-4229-9DFE-4644E4393D6E}"/>
                  </a:ext>
                </a:extLst>
              </p:cNvPr>
              <p:cNvSpPr/>
              <p:nvPr/>
            </p:nvSpPr>
            <p:spPr>
              <a:xfrm>
                <a:off x="8133263" y="5153048"/>
                <a:ext cx="638990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9" name="Rectangle 1418">
                <a:extLst>
                  <a:ext uri="{FF2B5EF4-FFF2-40B4-BE49-F238E27FC236}">
                    <a16:creationId xmlns:a16="http://schemas.microsoft.com/office/drawing/2014/main" id="{321FE977-B44F-42FA-A9EC-40B22B43B0C4}"/>
                  </a:ext>
                </a:extLst>
              </p:cNvPr>
              <p:cNvSpPr/>
              <p:nvPr/>
            </p:nvSpPr>
            <p:spPr>
              <a:xfrm>
                <a:off x="3505976" y="5108959"/>
                <a:ext cx="638990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6" name="Groupe 1455">
              <a:extLst>
                <a:ext uri="{FF2B5EF4-FFF2-40B4-BE49-F238E27FC236}">
                  <a16:creationId xmlns:a16="http://schemas.microsoft.com/office/drawing/2014/main" id="{BB7DBFC8-719A-4AF5-B683-0721FA27CD5F}"/>
                </a:ext>
              </a:extLst>
            </p:cNvPr>
            <p:cNvGrpSpPr/>
            <p:nvPr/>
          </p:nvGrpSpPr>
          <p:grpSpPr>
            <a:xfrm>
              <a:off x="2855913" y="2557392"/>
              <a:ext cx="5976902" cy="3414527"/>
              <a:chOff x="2855913" y="2557392"/>
              <a:chExt cx="5976902" cy="3414527"/>
            </a:xfrm>
          </p:grpSpPr>
          <p:grpSp>
            <p:nvGrpSpPr>
              <p:cNvPr id="1457" name="Groupe 1456">
                <a:extLst>
                  <a:ext uri="{FF2B5EF4-FFF2-40B4-BE49-F238E27FC236}">
                    <a16:creationId xmlns:a16="http://schemas.microsoft.com/office/drawing/2014/main" id="{F64BFED6-61A2-4568-A6BF-90A36155CDEB}"/>
                  </a:ext>
                </a:extLst>
              </p:cNvPr>
              <p:cNvGrpSpPr/>
              <p:nvPr/>
            </p:nvGrpSpPr>
            <p:grpSpPr>
              <a:xfrm>
                <a:off x="2855913" y="2592906"/>
                <a:ext cx="5976902" cy="3346522"/>
                <a:chOff x="2855913" y="2592906"/>
                <a:chExt cx="5976902" cy="3346522"/>
              </a:xfrm>
            </p:grpSpPr>
            <p:sp>
              <p:nvSpPr>
                <p:cNvPr id="1463" name="Rectangle : coins arrondis 1462">
                  <a:extLst>
                    <a:ext uri="{FF2B5EF4-FFF2-40B4-BE49-F238E27FC236}">
                      <a16:creationId xmlns:a16="http://schemas.microsoft.com/office/drawing/2014/main" id="{6543E15B-8604-4781-A6A7-AE01150E4DBA}"/>
                    </a:ext>
                  </a:extLst>
                </p:cNvPr>
                <p:cNvSpPr/>
                <p:nvPr/>
              </p:nvSpPr>
              <p:spPr>
                <a:xfrm>
                  <a:off x="4658625" y="2592906"/>
                  <a:ext cx="3815847" cy="922317"/>
                </a:xfrm>
                <a:prstGeom prst="roundRect">
                  <a:avLst>
                    <a:gd name="adj" fmla="val 9974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4" name="Rectangle : coins arrondis 1463">
                  <a:extLst>
                    <a:ext uri="{FF2B5EF4-FFF2-40B4-BE49-F238E27FC236}">
                      <a16:creationId xmlns:a16="http://schemas.microsoft.com/office/drawing/2014/main" id="{CAEA4F5A-911B-4EEC-AB0E-BAF9D4DE1EA5}"/>
                    </a:ext>
                  </a:extLst>
                </p:cNvPr>
                <p:cNvSpPr/>
                <p:nvPr/>
              </p:nvSpPr>
              <p:spPr>
                <a:xfrm>
                  <a:off x="4669445" y="3799940"/>
                  <a:ext cx="3815847" cy="922317"/>
                </a:xfrm>
                <a:prstGeom prst="roundRect">
                  <a:avLst>
                    <a:gd name="adj" fmla="val 9974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5" name="Rectangle : coins arrondis 1464">
                  <a:extLst>
                    <a:ext uri="{FF2B5EF4-FFF2-40B4-BE49-F238E27FC236}">
                      <a16:creationId xmlns:a16="http://schemas.microsoft.com/office/drawing/2014/main" id="{3C16BD5E-C0B5-4E25-8217-7BEFD99042B4}"/>
                    </a:ext>
                  </a:extLst>
                </p:cNvPr>
                <p:cNvSpPr/>
                <p:nvPr/>
              </p:nvSpPr>
              <p:spPr>
                <a:xfrm>
                  <a:off x="4682819" y="5017111"/>
                  <a:ext cx="3802472" cy="922317"/>
                </a:xfrm>
                <a:prstGeom prst="roundRect">
                  <a:avLst>
                    <a:gd name="adj" fmla="val 9974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6" name="Ellipse 1465">
                  <a:extLst>
                    <a:ext uri="{FF2B5EF4-FFF2-40B4-BE49-F238E27FC236}">
                      <a16:creationId xmlns:a16="http://schemas.microsoft.com/office/drawing/2014/main" id="{A6DA47EB-36DB-45AD-8BD6-78356676CCB6}"/>
                    </a:ext>
                  </a:extLst>
                </p:cNvPr>
                <p:cNvSpPr/>
                <p:nvPr/>
              </p:nvSpPr>
              <p:spPr>
                <a:xfrm>
                  <a:off x="2855913" y="4301208"/>
                  <a:ext cx="108221" cy="10822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467" name="Connecteur droit avec flèche 1466">
                  <a:extLst>
                    <a:ext uri="{FF2B5EF4-FFF2-40B4-BE49-F238E27FC236}">
                      <a16:creationId xmlns:a16="http://schemas.microsoft.com/office/drawing/2014/main" id="{26ACB622-CB37-4E9D-895B-6D001138FD07}"/>
                    </a:ext>
                  </a:extLst>
                </p:cNvPr>
                <p:cNvCxnSpPr>
                  <a:cxnSpLocks/>
                  <a:stCxn id="1466" idx="7"/>
                  <a:endCxn id="1463" idx="1"/>
                </p:cNvCxnSpPr>
                <p:nvPr/>
              </p:nvCxnSpPr>
              <p:spPr>
                <a:xfrm flipV="1">
                  <a:off x="2948285" y="3054065"/>
                  <a:ext cx="1710340" cy="126299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8" name="Connecteur droit avec flèche 1467">
                  <a:extLst>
                    <a:ext uri="{FF2B5EF4-FFF2-40B4-BE49-F238E27FC236}">
                      <a16:creationId xmlns:a16="http://schemas.microsoft.com/office/drawing/2014/main" id="{0354F093-1246-44AE-89F4-3E484867DF88}"/>
                    </a:ext>
                  </a:extLst>
                </p:cNvPr>
                <p:cNvCxnSpPr>
                  <a:cxnSpLocks/>
                  <a:stCxn id="1466" idx="6"/>
                  <a:endCxn id="1464" idx="1"/>
                </p:cNvCxnSpPr>
                <p:nvPr/>
              </p:nvCxnSpPr>
              <p:spPr>
                <a:xfrm flipV="1">
                  <a:off x="2964134" y="4261099"/>
                  <a:ext cx="1705311" cy="9422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9" name="Connecteur droit avec flèche 1468">
                  <a:extLst>
                    <a:ext uri="{FF2B5EF4-FFF2-40B4-BE49-F238E27FC236}">
                      <a16:creationId xmlns:a16="http://schemas.microsoft.com/office/drawing/2014/main" id="{C27D1519-F1E8-4D7E-BE64-A933CA83DF23}"/>
                    </a:ext>
                  </a:extLst>
                </p:cNvPr>
                <p:cNvCxnSpPr>
                  <a:stCxn id="1466" idx="4"/>
                </p:cNvCxnSpPr>
                <p:nvPr/>
              </p:nvCxnSpPr>
              <p:spPr>
                <a:xfrm>
                  <a:off x="2910024" y="4409429"/>
                  <a:ext cx="1759422" cy="116219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0" name="Connecteur droit avec flèche 1469">
                  <a:extLst>
                    <a:ext uri="{FF2B5EF4-FFF2-40B4-BE49-F238E27FC236}">
                      <a16:creationId xmlns:a16="http://schemas.microsoft.com/office/drawing/2014/main" id="{203DAD8E-27ED-4D53-B764-B5DA1352AE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485291" y="4236437"/>
                  <a:ext cx="347524" cy="6084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58" name="ZoneTexte 1457">
                <a:extLst>
                  <a:ext uri="{FF2B5EF4-FFF2-40B4-BE49-F238E27FC236}">
                    <a16:creationId xmlns:a16="http://schemas.microsoft.com/office/drawing/2014/main" id="{7F1552C7-C6B8-4C46-AC80-248DF7F919BD}"/>
                  </a:ext>
                </a:extLst>
              </p:cNvPr>
              <p:cNvSpPr txBox="1"/>
              <p:nvPr/>
            </p:nvSpPr>
            <p:spPr>
              <a:xfrm>
                <a:off x="4690711" y="2557392"/>
                <a:ext cx="279489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Electronic properties and morphology are thickness dependent</a:t>
                </a:r>
              </a:p>
            </p:txBody>
          </p:sp>
          <p:sp>
            <p:nvSpPr>
              <p:cNvPr id="1459" name="ZoneTexte 1458">
                <a:extLst>
                  <a:ext uri="{FF2B5EF4-FFF2-40B4-BE49-F238E27FC236}">
                    <a16:creationId xmlns:a16="http://schemas.microsoft.com/office/drawing/2014/main" id="{441E4551-63B1-4466-8C15-9D976CF01B9C}"/>
                  </a:ext>
                </a:extLst>
              </p:cNvPr>
              <p:cNvSpPr txBox="1"/>
              <p:nvPr/>
            </p:nvSpPr>
            <p:spPr>
              <a:xfrm>
                <a:off x="4658625" y="3814478"/>
                <a:ext cx="37083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Operando Raman spectroscopy, XPS</a:t>
                </a:r>
              </a:p>
            </p:txBody>
          </p:sp>
          <p:sp>
            <p:nvSpPr>
              <p:cNvPr id="1460" name="ZoneTexte 1459">
                <a:extLst>
                  <a:ext uri="{FF2B5EF4-FFF2-40B4-BE49-F238E27FC236}">
                    <a16:creationId xmlns:a16="http://schemas.microsoft.com/office/drawing/2014/main" id="{DCA7091D-8A95-4AB5-ACC8-6954D28A0589}"/>
                  </a:ext>
                </a:extLst>
              </p:cNvPr>
              <p:cNvSpPr txBox="1"/>
              <p:nvPr/>
            </p:nvSpPr>
            <p:spPr>
              <a:xfrm>
                <a:off x="4665167" y="4108707"/>
                <a:ext cx="38557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Reaction as a function of the thickness</a:t>
                </a:r>
              </a:p>
              <a:p>
                <a:r>
                  <a:rPr lang="en-US" dirty="0"/>
                  <a:t>Electronic properties</a:t>
                </a:r>
              </a:p>
            </p:txBody>
          </p:sp>
          <p:sp>
            <p:nvSpPr>
              <p:cNvPr id="1461" name="ZoneTexte 1460">
                <a:extLst>
                  <a:ext uri="{FF2B5EF4-FFF2-40B4-BE49-F238E27FC236}">
                    <a16:creationId xmlns:a16="http://schemas.microsoft.com/office/drawing/2014/main" id="{4B4DD938-6DDA-4B08-AA3D-5BE481E7E5FE}"/>
                  </a:ext>
                </a:extLst>
              </p:cNvPr>
              <p:cNvSpPr txBox="1"/>
              <p:nvPr/>
            </p:nvSpPr>
            <p:spPr>
              <a:xfrm>
                <a:off x="4677001" y="5037173"/>
                <a:ext cx="39056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XRD (Grazing Incidence @Synchrotron</a:t>
                </a:r>
              </a:p>
            </p:txBody>
          </p:sp>
          <p:sp>
            <p:nvSpPr>
              <p:cNvPr id="1462" name="ZoneTexte 1461">
                <a:extLst>
                  <a:ext uri="{FF2B5EF4-FFF2-40B4-BE49-F238E27FC236}">
                    <a16:creationId xmlns:a16="http://schemas.microsoft.com/office/drawing/2014/main" id="{5C5CDCDC-EFC5-4BA7-9ABC-36226052A41A}"/>
                  </a:ext>
                </a:extLst>
              </p:cNvPr>
              <p:cNvSpPr txBox="1"/>
              <p:nvPr/>
            </p:nvSpPr>
            <p:spPr>
              <a:xfrm>
                <a:off x="4719229" y="5325588"/>
                <a:ext cx="26825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Structures as a function of</a:t>
                </a:r>
              </a:p>
              <a:p>
                <a:r>
                  <a:rPr lang="en-US" dirty="0"/>
                  <a:t> the thickness</a:t>
                </a:r>
              </a:p>
            </p:txBody>
          </p:sp>
        </p:grpSp>
      </p:grpSp>
      <p:sp>
        <p:nvSpPr>
          <p:cNvPr id="2100" name="ZoneTexte 2099">
            <a:extLst>
              <a:ext uri="{FF2B5EF4-FFF2-40B4-BE49-F238E27FC236}">
                <a16:creationId xmlns:a16="http://schemas.microsoft.com/office/drawing/2014/main" id="{8DDCDAEE-3D38-41E9-80A5-6BD89C9462D4}"/>
              </a:ext>
            </a:extLst>
          </p:cNvPr>
          <p:cNvSpPr txBox="1"/>
          <p:nvPr/>
        </p:nvSpPr>
        <p:spPr>
          <a:xfrm>
            <a:off x="1117746" y="377015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ZrO</a:t>
            </a:r>
            <a:r>
              <a:rPr lang="en-US" sz="1600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73" name="ZoneTexte 1472">
            <a:extLst>
              <a:ext uri="{FF2B5EF4-FFF2-40B4-BE49-F238E27FC236}">
                <a16:creationId xmlns:a16="http://schemas.microsoft.com/office/drawing/2014/main" id="{7DFF3A7E-281E-43BA-A606-FB0538EB3562}"/>
              </a:ext>
            </a:extLst>
          </p:cNvPr>
          <p:cNvSpPr txBox="1"/>
          <p:nvPr/>
        </p:nvSpPr>
        <p:spPr>
          <a:xfrm>
            <a:off x="1600823" y="447302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ZrO</a:t>
            </a:r>
            <a:r>
              <a:rPr lang="en-US" sz="1600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74" name="ZoneTexte 1473">
            <a:extLst>
              <a:ext uri="{FF2B5EF4-FFF2-40B4-BE49-F238E27FC236}">
                <a16:creationId xmlns:a16="http://schemas.microsoft.com/office/drawing/2014/main" id="{1D27F888-9336-4B5A-A531-4BA0BBDCE60D}"/>
              </a:ext>
            </a:extLst>
          </p:cNvPr>
          <p:cNvSpPr txBox="1"/>
          <p:nvPr/>
        </p:nvSpPr>
        <p:spPr>
          <a:xfrm>
            <a:off x="2104095" y="369057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ZrO</a:t>
            </a:r>
            <a:r>
              <a:rPr lang="en-US" sz="1600" baseline="-25000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75" name="组合 3">
            <a:extLst>
              <a:ext uri="{FF2B5EF4-FFF2-40B4-BE49-F238E27FC236}">
                <a16:creationId xmlns:a16="http://schemas.microsoft.com/office/drawing/2014/main" id="{93532FE8-22B6-4DA0-B7CA-62058B0F01AF}"/>
              </a:ext>
            </a:extLst>
          </p:cNvPr>
          <p:cNvGrpSpPr/>
          <p:nvPr/>
        </p:nvGrpSpPr>
        <p:grpSpPr>
          <a:xfrm>
            <a:off x="9568661" y="5105065"/>
            <a:ext cx="2001630" cy="1334680"/>
            <a:chOff x="14847907" y="7372835"/>
            <a:chExt cx="3779265" cy="2520000"/>
          </a:xfrm>
        </p:grpSpPr>
        <p:pic>
          <p:nvPicPr>
            <p:cNvPr id="1476" name="图片 4">
              <a:extLst>
                <a:ext uri="{FF2B5EF4-FFF2-40B4-BE49-F238E27FC236}">
                  <a16:creationId xmlns:a16="http://schemas.microsoft.com/office/drawing/2014/main" id="{F68CAE75-9113-44BF-AC31-84E8E1D11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4847907" y="7372835"/>
              <a:ext cx="1889265" cy="2520000"/>
            </a:xfrm>
            <a:prstGeom prst="rect">
              <a:avLst/>
            </a:prstGeom>
          </p:spPr>
        </p:pic>
        <p:pic>
          <p:nvPicPr>
            <p:cNvPr id="1477" name="图片 5">
              <a:extLst>
                <a:ext uri="{FF2B5EF4-FFF2-40B4-BE49-F238E27FC236}">
                  <a16:creationId xmlns:a16="http://schemas.microsoft.com/office/drawing/2014/main" id="{63353A0A-441D-4ED6-B88B-AA3768D4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737172" y="7372835"/>
              <a:ext cx="1890000" cy="2520000"/>
            </a:xfrm>
            <a:prstGeom prst="rect">
              <a:avLst/>
            </a:prstGeom>
          </p:spPr>
        </p:pic>
      </p:grpSp>
      <p:sp>
        <p:nvSpPr>
          <p:cNvPr id="2101" name="ZoneTexte 2100">
            <a:extLst>
              <a:ext uri="{FF2B5EF4-FFF2-40B4-BE49-F238E27FC236}">
                <a16:creationId xmlns:a16="http://schemas.microsoft.com/office/drawing/2014/main" id="{96A7A476-4888-416C-82F7-0A8E69B1020D}"/>
              </a:ext>
            </a:extLst>
          </p:cNvPr>
          <p:cNvSpPr txBox="1"/>
          <p:nvPr/>
        </p:nvSpPr>
        <p:spPr>
          <a:xfrm>
            <a:off x="8601960" y="6356711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Raman setup</a:t>
            </a:r>
          </a:p>
        </p:txBody>
      </p:sp>
    </p:spTree>
    <p:extLst>
      <p:ext uri="{BB962C8B-B14F-4D97-AF65-F5344CB8AC3E}">
        <p14:creationId xmlns:p14="http://schemas.microsoft.com/office/powerpoint/2010/main" val="267696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 hidden="1">
            <a:extLst>
              <a:ext uri="{FF2B5EF4-FFF2-40B4-BE49-F238E27FC236}">
                <a16:creationId xmlns:a16="http://schemas.microsoft.com/office/drawing/2014/main" id="{B5981CF1-BC08-49F8-B0F9-AAF98EC6745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 rtlCol="0"/>
          <a:lstStyle/>
          <a:p>
            <a:r>
              <a:rPr lang="fr-FR" dirty="0"/>
              <a:t>Analyse du projet : diapositive </a:t>
            </a:r>
            <a:r>
              <a:rPr lang="fr" dirty="0"/>
              <a:t>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0986099-F5F2-4E8B-BE17-81194861A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732168" y="522898"/>
            <a:ext cx="1459832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228600" y="190500"/>
            <a:ext cx="11734800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Electronic properties and </a:t>
            </a:r>
            <a: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situ 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investigations</a:t>
            </a:r>
            <a:b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3E690F4-843A-47A5-8620-4FB01C0D8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156410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D6F978A-6299-42FD-AC31-75C099F82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fr-FR" noProof="0" smtClean="0"/>
              <a:t>3</a:t>
            </a:fld>
            <a:endParaRPr lang="fr-FR" noProof="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3FE689-3C73-4E28-9F7A-0B90CEF89A8A}"/>
              </a:ext>
            </a:extLst>
          </p:cNvPr>
          <p:cNvSpPr txBox="1"/>
          <p:nvPr/>
        </p:nvSpPr>
        <p:spPr>
          <a:xfrm>
            <a:off x="1286625" y="67063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XPS</a:t>
            </a:r>
          </a:p>
        </p:txBody>
      </p:sp>
      <p:pic>
        <p:nvPicPr>
          <p:cNvPr id="43" name="图片 2">
            <a:extLst>
              <a:ext uri="{FF2B5EF4-FFF2-40B4-BE49-F238E27FC236}">
                <a16:creationId xmlns:a16="http://schemas.microsoft.com/office/drawing/2014/main" id="{BDC88ACC-638B-45C9-831F-5F4AEC8FB4C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3" y="953210"/>
            <a:ext cx="3037804" cy="5381892"/>
          </a:xfrm>
          <a:prstGeom prst="rect">
            <a:avLst/>
          </a:prstGeom>
        </p:spPr>
      </p:pic>
      <p:pic>
        <p:nvPicPr>
          <p:cNvPr id="44" name="图片 7">
            <a:extLst>
              <a:ext uri="{FF2B5EF4-FFF2-40B4-BE49-F238E27FC236}">
                <a16:creationId xmlns:a16="http://schemas.microsoft.com/office/drawing/2014/main" id="{B6ECB114-69AA-414E-A617-7BA3C2D3605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628" y="1452521"/>
            <a:ext cx="2552677" cy="319545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E853575-7C55-4FAC-AFD4-4E93858207BB}"/>
              </a:ext>
            </a:extLst>
          </p:cNvPr>
          <p:cNvSpPr txBox="1"/>
          <p:nvPr/>
        </p:nvSpPr>
        <p:spPr>
          <a:xfrm>
            <a:off x="3233001" y="5292677"/>
            <a:ext cx="3196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concentration of Zr</a:t>
            </a:r>
            <a:r>
              <a:rPr lang="en-US" baseline="30000" dirty="0"/>
              <a:t>3+ </a:t>
            </a:r>
            <a:r>
              <a:rPr lang="en-US" dirty="0"/>
              <a:t>in thin films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Large accumulation of CO (</a:t>
            </a:r>
            <a:r>
              <a:rPr lang="en-US" dirty="0" err="1"/>
              <a:t>ZrCO</a:t>
            </a:r>
            <a:r>
              <a:rPr lang="en-US" dirty="0"/>
              <a:t>) on thick films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6D97ABD-10CB-40CA-A3B8-4E970D624B1B}"/>
              </a:ext>
            </a:extLst>
          </p:cNvPr>
          <p:cNvCxnSpPr/>
          <p:nvPr/>
        </p:nvCxnSpPr>
        <p:spPr>
          <a:xfrm>
            <a:off x="3083007" y="1106190"/>
            <a:ext cx="30844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F0924800-A627-49F7-AB5F-7D8FE3A1E092}"/>
              </a:ext>
            </a:extLst>
          </p:cNvPr>
          <p:cNvSpPr txBox="1"/>
          <p:nvPr/>
        </p:nvSpPr>
        <p:spPr>
          <a:xfrm>
            <a:off x="3039094" y="1100943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ML (Thin)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54FA5A-CA2F-4E5C-8998-AF0A9B6752B5}"/>
              </a:ext>
            </a:extLst>
          </p:cNvPr>
          <p:cNvSpPr txBox="1"/>
          <p:nvPr/>
        </p:nvSpPr>
        <p:spPr>
          <a:xfrm>
            <a:off x="2972428" y="805934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Cubic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FBB56698-6EDA-445E-952F-D2933160F0B4}"/>
              </a:ext>
            </a:extLst>
          </p:cNvPr>
          <p:cNvSpPr txBox="1"/>
          <p:nvPr/>
        </p:nvSpPr>
        <p:spPr>
          <a:xfrm>
            <a:off x="4923517" y="1127624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ML(Thick) 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410A570F-208C-4875-9E66-EE8E87926B9C}"/>
              </a:ext>
            </a:extLst>
          </p:cNvPr>
          <p:cNvSpPr txBox="1"/>
          <p:nvPr/>
        </p:nvSpPr>
        <p:spPr>
          <a:xfrm>
            <a:off x="4961527" y="794891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Monoclinic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353706-19A8-4076-889A-02CFDC8B45B8}"/>
              </a:ext>
            </a:extLst>
          </p:cNvPr>
          <p:cNvSpPr/>
          <p:nvPr/>
        </p:nvSpPr>
        <p:spPr>
          <a:xfrm>
            <a:off x="515143" y="5133158"/>
            <a:ext cx="638175" cy="24170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121B3E-6501-4DC2-81D3-68BDE21ECE68}"/>
              </a:ext>
            </a:extLst>
          </p:cNvPr>
          <p:cNvSpPr/>
          <p:nvPr/>
        </p:nvSpPr>
        <p:spPr>
          <a:xfrm>
            <a:off x="515143" y="3870871"/>
            <a:ext cx="923132" cy="241709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8270D5D-B7FD-4336-BA90-9130A24DA7E2}"/>
              </a:ext>
            </a:extLst>
          </p:cNvPr>
          <p:cNvSpPr/>
          <p:nvPr/>
        </p:nvSpPr>
        <p:spPr>
          <a:xfrm>
            <a:off x="515143" y="2956131"/>
            <a:ext cx="638175" cy="24170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C62FB0-A370-46E5-BE3D-C248BE69703C}"/>
              </a:ext>
            </a:extLst>
          </p:cNvPr>
          <p:cNvSpPr/>
          <p:nvPr/>
        </p:nvSpPr>
        <p:spPr>
          <a:xfrm>
            <a:off x="515143" y="1708600"/>
            <a:ext cx="923132" cy="241709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B7B7B7B-7D47-4AA2-A4C6-9018141A4243}"/>
              </a:ext>
            </a:extLst>
          </p:cNvPr>
          <p:cNvSpPr txBox="1"/>
          <p:nvPr/>
        </p:nvSpPr>
        <p:spPr>
          <a:xfrm rot="18000000">
            <a:off x="2477664" y="2572604"/>
            <a:ext cx="1353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reaction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B618ED2-8F8C-4296-8155-71C5655D29E8}"/>
              </a:ext>
            </a:extLst>
          </p:cNvPr>
          <p:cNvSpPr txBox="1"/>
          <p:nvPr/>
        </p:nvSpPr>
        <p:spPr>
          <a:xfrm rot="18000000">
            <a:off x="2444804" y="4401968"/>
            <a:ext cx="1484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reaction</a:t>
            </a:r>
          </a:p>
        </p:txBody>
      </p:sp>
      <p:sp>
        <p:nvSpPr>
          <p:cNvPr id="19" name="Accolade fermante 18">
            <a:extLst>
              <a:ext uri="{FF2B5EF4-FFF2-40B4-BE49-F238E27FC236}">
                <a16:creationId xmlns:a16="http://schemas.microsoft.com/office/drawing/2014/main" id="{53454D3A-9E71-487F-9F15-36B595400800}"/>
              </a:ext>
            </a:extLst>
          </p:cNvPr>
          <p:cNvSpPr/>
          <p:nvPr/>
        </p:nvSpPr>
        <p:spPr>
          <a:xfrm>
            <a:off x="2597466" y="2133600"/>
            <a:ext cx="231537" cy="1791104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ccolade fermante 33">
            <a:extLst>
              <a:ext uri="{FF2B5EF4-FFF2-40B4-BE49-F238E27FC236}">
                <a16:creationId xmlns:a16="http://schemas.microsoft.com/office/drawing/2014/main" id="{07830001-8C95-47A7-86C4-D00342D014D8}"/>
              </a:ext>
            </a:extLst>
          </p:cNvPr>
          <p:cNvSpPr/>
          <p:nvPr/>
        </p:nvSpPr>
        <p:spPr>
          <a:xfrm>
            <a:off x="2612936" y="4080108"/>
            <a:ext cx="231537" cy="1791104"/>
          </a:xfrm>
          <a:prstGeom prst="rightBrac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721B676-52B5-41A3-8228-89E520309630}"/>
              </a:ext>
            </a:extLst>
          </p:cNvPr>
          <p:cNvSpPr txBox="1"/>
          <p:nvPr/>
        </p:nvSpPr>
        <p:spPr>
          <a:xfrm>
            <a:off x="3780075" y="794891"/>
            <a:ext cx="1188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Tetragonal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AC97E9-28DC-4C22-B601-16704FB29381}"/>
              </a:ext>
            </a:extLst>
          </p:cNvPr>
          <p:cNvSpPr/>
          <p:nvPr/>
        </p:nvSpPr>
        <p:spPr>
          <a:xfrm>
            <a:off x="3663012" y="4738669"/>
            <a:ext cx="2339596" cy="558418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D457C10-B5FB-46E7-9CD3-CEC1CC0A78F5}"/>
              </a:ext>
            </a:extLst>
          </p:cNvPr>
          <p:cNvSpPr txBox="1"/>
          <p:nvPr/>
        </p:nvSpPr>
        <p:spPr>
          <a:xfrm>
            <a:off x="3703718" y="4701915"/>
            <a:ext cx="302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 properties are thickness dependent</a:t>
            </a:r>
          </a:p>
        </p:txBody>
      </p: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621A741E-A5E5-457D-9CA5-0CBB78526776}"/>
              </a:ext>
            </a:extLst>
          </p:cNvPr>
          <p:cNvGrpSpPr/>
          <p:nvPr/>
        </p:nvGrpSpPr>
        <p:grpSpPr>
          <a:xfrm>
            <a:off x="6202315" y="677317"/>
            <a:ext cx="3528051" cy="5519763"/>
            <a:chOff x="6202315" y="677317"/>
            <a:chExt cx="3528051" cy="5519763"/>
          </a:xfrm>
        </p:grpSpPr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35ECDF76-1F02-49F0-B40A-5DD69AB66ADE}"/>
                </a:ext>
              </a:extLst>
            </p:cNvPr>
            <p:cNvSpPr txBox="1"/>
            <p:nvPr/>
          </p:nvSpPr>
          <p:spPr>
            <a:xfrm>
              <a:off x="6449706" y="677317"/>
              <a:ext cx="2903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In situ Raman spectroscopy</a:t>
              </a:r>
            </a:p>
          </p:txBody>
        </p:sp>
        <p:pic>
          <p:nvPicPr>
            <p:cNvPr id="21" name="图片 11">
              <a:extLst>
                <a:ext uri="{FF2B5EF4-FFF2-40B4-BE49-F238E27FC236}">
                  <a16:creationId xmlns:a16="http://schemas.microsoft.com/office/drawing/2014/main" id="{78700B02-85C0-41B2-ABCD-77A5B1AA2E80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2315" y="995323"/>
              <a:ext cx="3528051" cy="3391136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63D940F-75F5-4442-A458-0B7560E24C97}"/>
                </a:ext>
              </a:extLst>
            </p:cNvPr>
            <p:cNvSpPr txBox="1"/>
            <p:nvPr/>
          </p:nvSpPr>
          <p:spPr>
            <a:xfrm>
              <a:off x="7787755" y="1100943"/>
              <a:ext cx="6719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Cubic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08614FA-D829-4592-973D-1B0D12DB18AA}"/>
                </a:ext>
              </a:extLst>
            </p:cNvPr>
            <p:cNvSpPr txBox="1"/>
            <p:nvPr/>
          </p:nvSpPr>
          <p:spPr>
            <a:xfrm>
              <a:off x="6429100" y="4400482"/>
              <a:ext cx="25968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Reaction conditions: (D</a:t>
              </a:r>
              <a:r>
                <a:rPr lang="en-US" sz="1400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+ CO</a:t>
              </a:r>
              <a:r>
                <a:rPr lang="en-US" sz="1400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endParaRPr lang="en-US" sz="1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154E07C-BB68-4509-8545-47481E9BEE01}"/>
                </a:ext>
              </a:extLst>
            </p:cNvPr>
            <p:cNvSpPr/>
            <p:nvPr/>
          </p:nvSpPr>
          <p:spPr>
            <a:xfrm>
              <a:off x="7804656" y="1144170"/>
              <a:ext cx="638175" cy="241709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AC6A3C08-D269-4F86-A0CB-FFF230BE80B0}"/>
                </a:ext>
              </a:extLst>
            </p:cNvPr>
            <p:cNvSpPr txBox="1"/>
            <p:nvPr/>
          </p:nvSpPr>
          <p:spPr>
            <a:xfrm>
              <a:off x="6428392" y="458294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30 bar @ 300°C</a:t>
              </a:r>
            </a:p>
          </p:txBody>
        </p:sp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DCD00079-17C1-4A88-98BF-043936A7EDFF}"/>
                </a:ext>
              </a:extLst>
            </p:cNvPr>
            <p:cNvGrpSpPr/>
            <p:nvPr/>
          </p:nvGrpSpPr>
          <p:grpSpPr>
            <a:xfrm>
              <a:off x="6481589" y="4912488"/>
              <a:ext cx="3103523" cy="1284592"/>
              <a:chOff x="6558403" y="4730152"/>
              <a:chExt cx="3103523" cy="1284592"/>
            </a:xfrm>
          </p:grpSpPr>
          <p:grpSp>
            <p:nvGrpSpPr>
              <p:cNvPr id="46" name="Groupe 45">
                <a:extLst>
                  <a:ext uri="{FF2B5EF4-FFF2-40B4-BE49-F238E27FC236}">
                    <a16:creationId xmlns:a16="http://schemas.microsoft.com/office/drawing/2014/main" id="{D8491F4D-EC7B-4769-885E-D35B96C1DC6A}"/>
                  </a:ext>
                </a:extLst>
              </p:cNvPr>
              <p:cNvGrpSpPr/>
              <p:nvPr/>
            </p:nvGrpSpPr>
            <p:grpSpPr>
              <a:xfrm>
                <a:off x="6558403" y="4730152"/>
                <a:ext cx="3103523" cy="1284592"/>
                <a:chOff x="6558403" y="4730152"/>
                <a:chExt cx="3103523" cy="1284592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79DA8706-4B97-47E4-900E-CB12BAF40CAC}"/>
                    </a:ext>
                  </a:extLst>
                </p:cNvPr>
                <p:cNvSpPr/>
                <p:nvPr/>
              </p:nvSpPr>
              <p:spPr>
                <a:xfrm>
                  <a:off x="6686850" y="4730152"/>
                  <a:ext cx="2807456" cy="1284592"/>
                </a:xfrm>
                <a:prstGeom prst="rect">
                  <a:avLst/>
                </a:prstGeom>
                <a:solidFill>
                  <a:schemeClr val="accent1">
                    <a:alpha val="1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03CDBFEF-5620-47C5-A1A5-ED5519229067}"/>
                    </a:ext>
                  </a:extLst>
                </p:cNvPr>
                <p:cNvSpPr txBox="1"/>
                <p:nvPr/>
              </p:nvSpPr>
              <p:spPr>
                <a:xfrm>
                  <a:off x="6558403" y="4764163"/>
                  <a:ext cx="3103523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Real time monitoring of the gas phase:</a:t>
                  </a:r>
                </a:p>
              </p:txBody>
            </p:sp>
          </p:grp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6C7A3832-B2D1-4A4E-865D-D51CA20A7105}"/>
                  </a:ext>
                </a:extLst>
              </p:cNvPr>
              <p:cNvSpPr txBox="1"/>
              <p:nvPr/>
            </p:nvSpPr>
            <p:spPr>
              <a:xfrm>
                <a:off x="6630628" y="5368413"/>
                <a:ext cx="29484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-Reactants</a:t>
                </a:r>
              </a:p>
              <a:p>
                <a:r>
                  <a:rPr lang="en-US" dirty="0"/>
                  <a:t>-Reaction products @ 250°C</a:t>
                </a:r>
              </a:p>
            </p:txBody>
          </p:sp>
        </p:grpSp>
      </p:grp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CE32683-93D3-42D9-B4C6-4D44FCE83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CB23A5D9-722F-4ADF-969F-FAD31E3F00C1}"/>
              </a:ext>
            </a:extLst>
          </p:cNvPr>
          <p:cNvGrpSpPr/>
          <p:nvPr/>
        </p:nvGrpSpPr>
        <p:grpSpPr>
          <a:xfrm>
            <a:off x="6419377" y="711691"/>
            <a:ext cx="5611104" cy="6100588"/>
            <a:chOff x="6419377" y="711691"/>
            <a:chExt cx="5611104" cy="6100588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FBCABD01-3E2F-4B70-9EBB-6849197498B2}"/>
                </a:ext>
              </a:extLst>
            </p:cNvPr>
            <p:cNvSpPr txBox="1"/>
            <p:nvPr/>
          </p:nvSpPr>
          <p:spPr>
            <a:xfrm>
              <a:off x="9869523" y="711691"/>
              <a:ext cx="2012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Catalytic efficiency </a:t>
              </a:r>
            </a:p>
          </p:txBody>
        </p:sp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BFA584D8-D53E-4B90-A8DD-5029C98E4541}"/>
                </a:ext>
              </a:extLst>
            </p:cNvPr>
            <p:cNvGrpSpPr/>
            <p:nvPr/>
          </p:nvGrpSpPr>
          <p:grpSpPr>
            <a:xfrm>
              <a:off x="6419377" y="1131721"/>
              <a:ext cx="5611104" cy="5680558"/>
              <a:chOff x="6419377" y="1131721"/>
              <a:chExt cx="5611104" cy="5680558"/>
            </a:xfrm>
          </p:grpSpPr>
          <p:grpSp>
            <p:nvGrpSpPr>
              <p:cNvPr id="56" name="Groupe 55">
                <a:extLst>
                  <a:ext uri="{FF2B5EF4-FFF2-40B4-BE49-F238E27FC236}">
                    <a16:creationId xmlns:a16="http://schemas.microsoft.com/office/drawing/2014/main" id="{87559356-64E2-4EA7-B846-FBD57C065887}"/>
                  </a:ext>
                </a:extLst>
              </p:cNvPr>
              <p:cNvGrpSpPr/>
              <p:nvPr/>
            </p:nvGrpSpPr>
            <p:grpSpPr>
              <a:xfrm>
                <a:off x="9796483" y="1131721"/>
                <a:ext cx="2233998" cy="4706361"/>
                <a:chOff x="9796483" y="1131721"/>
                <a:chExt cx="2233998" cy="4706361"/>
              </a:xfrm>
            </p:grpSpPr>
            <p:pic>
              <p:nvPicPr>
                <p:cNvPr id="50" name="图片 1">
                  <a:extLst>
                    <a:ext uri="{FF2B5EF4-FFF2-40B4-BE49-F238E27FC236}">
                      <a16:creationId xmlns:a16="http://schemas.microsoft.com/office/drawing/2014/main" id="{2AD4A24D-2E2B-4475-B37A-0CC7B5512E99}"/>
                    </a:ext>
                  </a:extLst>
                </p:cNvPr>
                <p:cNvPicPr/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656"/>
                <a:stretch/>
              </p:blipFill>
              <p:spPr>
                <a:xfrm>
                  <a:off x="9812700" y="3857197"/>
                  <a:ext cx="2217781" cy="1980885"/>
                </a:xfrm>
                <a:prstGeom prst="rect">
                  <a:avLst/>
                </a:prstGeom>
              </p:spPr>
            </p:pic>
            <p:pic>
              <p:nvPicPr>
                <p:cNvPr id="20" name="图片 1">
                  <a:extLst>
                    <a:ext uri="{FF2B5EF4-FFF2-40B4-BE49-F238E27FC236}">
                      <a16:creationId xmlns:a16="http://schemas.microsoft.com/office/drawing/2014/main" id="{321F85AD-CBD5-4FF3-B5DA-3ED3BCE9E0E4}"/>
                    </a:ext>
                  </a:extLst>
                </p:cNvPr>
                <p:cNvPicPr/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9656"/>
                <a:stretch/>
              </p:blipFill>
              <p:spPr>
                <a:xfrm>
                  <a:off x="9796483" y="1483522"/>
                  <a:ext cx="2217781" cy="1980885"/>
                </a:xfrm>
                <a:prstGeom prst="rect">
                  <a:avLst/>
                </a:prstGeom>
              </p:spPr>
            </p:pic>
            <p:grpSp>
              <p:nvGrpSpPr>
                <p:cNvPr id="54" name="Groupe 53">
                  <a:extLst>
                    <a:ext uri="{FF2B5EF4-FFF2-40B4-BE49-F238E27FC236}">
                      <a16:creationId xmlns:a16="http://schemas.microsoft.com/office/drawing/2014/main" id="{C888FADE-316C-4D27-9A1E-8E345705E5A4}"/>
                    </a:ext>
                  </a:extLst>
                </p:cNvPr>
                <p:cNvGrpSpPr/>
                <p:nvPr/>
              </p:nvGrpSpPr>
              <p:grpSpPr>
                <a:xfrm>
                  <a:off x="10444560" y="1131721"/>
                  <a:ext cx="671979" cy="338554"/>
                  <a:chOff x="10444560" y="1131721"/>
                  <a:chExt cx="671979" cy="338554"/>
                </a:xfrm>
              </p:grpSpPr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54F7B566-672B-4442-B86C-6ACC2BFAD403}"/>
                      </a:ext>
                    </a:extLst>
                  </p:cNvPr>
                  <p:cNvSpPr/>
                  <p:nvPr/>
                </p:nvSpPr>
                <p:spPr>
                  <a:xfrm>
                    <a:off x="10478364" y="1195948"/>
                    <a:ext cx="638175" cy="241709"/>
                  </a:xfrm>
                  <a:prstGeom prst="rect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ZoneTexte 15">
                    <a:extLst>
                      <a:ext uri="{FF2B5EF4-FFF2-40B4-BE49-F238E27FC236}">
                        <a16:creationId xmlns:a16="http://schemas.microsoft.com/office/drawing/2014/main" id="{714A67A6-606C-4D84-B16A-98C4972F6C2F}"/>
                      </a:ext>
                    </a:extLst>
                  </p:cNvPr>
                  <p:cNvSpPr txBox="1"/>
                  <p:nvPr/>
                </p:nvSpPr>
                <p:spPr>
                  <a:xfrm>
                    <a:off x="10444560" y="1131721"/>
                    <a:ext cx="671979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/>
                      <a:t>Cubic</a:t>
                    </a:r>
                  </a:p>
                </p:txBody>
              </p:sp>
            </p:grpSp>
            <p:grpSp>
              <p:nvGrpSpPr>
                <p:cNvPr id="55" name="Groupe 54">
                  <a:extLst>
                    <a:ext uri="{FF2B5EF4-FFF2-40B4-BE49-F238E27FC236}">
                      <a16:creationId xmlns:a16="http://schemas.microsoft.com/office/drawing/2014/main" id="{FBDD3542-EF85-4B76-9CDE-0A88F6541842}"/>
                    </a:ext>
                  </a:extLst>
                </p:cNvPr>
                <p:cNvGrpSpPr/>
                <p:nvPr/>
              </p:nvGrpSpPr>
              <p:grpSpPr>
                <a:xfrm>
                  <a:off x="10388012" y="3459749"/>
                  <a:ext cx="1116011" cy="338554"/>
                  <a:chOff x="10388012" y="3459749"/>
                  <a:chExt cx="1116011" cy="338554"/>
                </a:xfrm>
              </p:grpSpPr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5C3A9545-76A2-4BD2-8306-F268794BED17}"/>
                      </a:ext>
                    </a:extLst>
                  </p:cNvPr>
                  <p:cNvSpPr/>
                  <p:nvPr/>
                </p:nvSpPr>
                <p:spPr>
                  <a:xfrm>
                    <a:off x="10424736" y="3523301"/>
                    <a:ext cx="1042562" cy="241709"/>
                  </a:xfrm>
                  <a:prstGeom prst="rect">
                    <a:avLst/>
                  </a:prstGeom>
                  <a:noFill/>
                  <a:ln w="2540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F2D593D5-9D95-4273-86CD-496319E6979B}"/>
                      </a:ext>
                    </a:extLst>
                  </p:cNvPr>
                  <p:cNvSpPr txBox="1"/>
                  <p:nvPr/>
                </p:nvSpPr>
                <p:spPr>
                  <a:xfrm>
                    <a:off x="10388012" y="3459749"/>
                    <a:ext cx="111601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/>
                      <a:t>Monoclinic</a:t>
                    </a:r>
                  </a:p>
                </p:txBody>
              </p:sp>
            </p:grpSp>
          </p:grpSp>
          <p:grpSp>
            <p:nvGrpSpPr>
              <p:cNvPr id="51" name="Groupe 50">
                <a:extLst>
                  <a:ext uri="{FF2B5EF4-FFF2-40B4-BE49-F238E27FC236}">
                    <a16:creationId xmlns:a16="http://schemas.microsoft.com/office/drawing/2014/main" id="{CCD37AE9-D6A1-4A72-A3E2-97372FFC7D26}"/>
                  </a:ext>
                </a:extLst>
              </p:cNvPr>
              <p:cNvGrpSpPr/>
              <p:nvPr/>
            </p:nvGrpSpPr>
            <p:grpSpPr>
              <a:xfrm>
                <a:off x="6419377" y="4261530"/>
                <a:ext cx="3310989" cy="2177370"/>
                <a:chOff x="6419377" y="4261530"/>
                <a:chExt cx="3310989" cy="2177370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1DC940BD-7B32-4121-B0C1-8892A5D0B033}"/>
                    </a:ext>
                  </a:extLst>
                </p:cNvPr>
                <p:cNvSpPr/>
                <p:nvPr/>
              </p:nvSpPr>
              <p:spPr>
                <a:xfrm>
                  <a:off x="6424219" y="4261530"/>
                  <a:ext cx="3306147" cy="20003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36" name="Groupe 35">
                  <a:extLst>
                    <a:ext uri="{FF2B5EF4-FFF2-40B4-BE49-F238E27FC236}">
                      <a16:creationId xmlns:a16="http://schemas.microsoft.com/office/drawing/2014/main" id="{A2DAEF48-0A2C-4B1E-B009-B5F60D029CB8}"/>
                    </a:ext>
                  </a:extLst>
                </p:cNvPr>
                <p:cNvGrpSpPr/>
                <p:nvPr/>
              </p:nvGrpSpPr>
              <p:grpSpPr>
                <a:xfrm>
                  <a:off x="6419377" y="4331022"/>
                  <a:ext cx="2152015" cy="2107878"/>
                  <a:chOff x="6346988" y="3774026"/>
                  <a:chExt cx="2152015" cy="2107878"/>
                </a:xfrm>
              </p:grpSpPr>
              <p:pic>
                <p:nvPicPr>
                  <p:cNvPr id="24" name="图片 3">
                    <a:extLst>
                      <a:ext uri="{FF2B5EF4-FFF2-40B4-BE49-F238E27FC236}">
                        <a16:creationId xmlns:a16="http://schemas.microsoft.com/office/drawing/2014/main" id="{211B3F0B-9393-4155-A77C-A7CA425E7B93}"/>
                      </a:ext>
                    </a:extLst>
                  </p:cNvPr>
                  <p:cNvPicPr/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0000"/>
                  <a:stretch/>
                </p:blipFill>
                <p:spPr>
                  <a:xfrm>
                    <a:off x="6346988" y="3781133"/>
                    <a:ext cx="2152015" cy="2100771"/>
                  </a:xfrm>
                  <a:prstGeom prst="rect">
                    <a:avLst/>
                  </a:prstGeom>
                </p:spPr>
              </p:pic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F0256059-3E9F-4901-BF4E-D453B9253A6B}"/>
                      </a:ext>
                    </a:extLst>
                  </p:cNvPr>
                  <p:cNvSpPr/>
                  <p:nvPr/>
                </p:nvSpPr>
                <p:spPr>
                  <a:xfrm>
                    <a:off x="6360472" y="3774026"/>
                    <a:ext cx="191965" cy="23430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57" name="Groupe 56">
                <a:extLst>
                  <a:ext uri="{FF2B5EF4-FFF2-40B4-BE49-F238E27FC236}">
                    <a16:creationId xmlns:a16="http://schemas.microsoft.com/office/drawing/2014/main" id="{27C89720-8A07-4BAF-BE5B-BA1AEF0CD477}"/>
                  </a:ext>
                </a:extLst>
              </p:cNvPr>
              <p:cNvGrpSpPr/>
              <p:nvPr/>
            </p:nvGrpSpPr>
            <p:grpSpPr>
              <a:xfrm>
                <a:off x="8598383" y="5715524"/>
                <a:ext cx="3026475" cy="1096755"/>
                <a:chOff x="8598383" y="5715524"/>
                <a:chExt cx="3026475" cy="1096755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69B40B8E-C2AF-4EE8-8547-D2F68A3CE3D8}"/>
                    </a:ext>
                  </a:extLst>
                </p:cNvPr>
                <p:cNvSpPr/>
                <p:nvPr/>
              </p:nvSpPr>
              <p:spPr>
                <a:xfrm>
                  <a:off x="8598383" y="5715524"/>
                  <a:ext cx="2863701" cy="1086850"/>
                </a:xfrm>
                <a:prstGeom prst="rect">
                  <a:avLst/>
                </a:prstGeom>
                <a:solidFill>
                  <a:schemeClr val="accent1">
                    <a:alpha val="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9A509A51-4A1C-41C0-9964-7F9C9E278FC8}"/>
                    </a:ext>
                  </a:extLst>
                </p:cNvPr>
                <p:cNvSpPr txBox="1"/>
                <p:nvPr/>
              </p:nvSpPr>
              <p:spPr>
                <a:xfrm>
                  <a:off x="8640322" y="5735061"/>
                  <a:ext cx="2984536" cy="1077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Both Cubic and Monoclinic are active for CO</a:t>
                  </a:r>
                  <a:r>
                    <a:rPr lang="en-US" sz="1600" baseline="-250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en-US" sz="16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HR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Cubic: via </a:t>
                  </a:r>
                  <a:r>
                    <a:rPr lang="en-US" sz="1600" dirty="0" err="1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formates</a:t>
                  </a:r>
                  <a:endParaRPr lang="en-U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Monoclinic: via </a:t>
                  </a:r>
                  <a:r>
                    <a:rPr lang="en-US" sz="1600" dirty="0" err="1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rWGS</a:t>
                  </a:r>
                  <a:endParaRPr lang="en-U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9971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B33433BE-0B47-45E7-B2FE-85BC4DC4B12B}"/>
              </a:ext>
            </a:extLst>
          </p:cNvPr>
          <p:cNvSpPr/>
          <p:nvPr/>
        </p:nvSpPr>
        <p:spPr>
          <a:xfrm>
            <a:off x="4249783" y="5846309"/>
            <a:ext cx="4308649" cy="592591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re 3" hidden="1">
            <a:extLst>
              <a:ext uri="{FF2B5EF4-FFF2-40B4-BE49-F238E27FC236}">
                <a16:creationId xmlns:a16="http://schemas.microsoft.com/office/drawing/2014/main" id="{B5981CF1-BC08-49F8-B0F9-AAF98EC6745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 rtlCol="0"/>
          <a:lstStyle/>
          <a:p>
            <a:r>
              <a:rPr lang="fr-FR" dirty="0"/>
              <a:t>Analyse du projet : diapositive </a:t>
            </a:r>
            <a:r>
              <a:rPr lang="fr" dirty="0"/>
              <a:t>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0986099-F5F2-4E8B-BE17-81194861A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35886" y="522898"/>
            <a:ext cx="2656114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228600" y="190500"/>
            <a:ext cx="11734800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Surface structure: ZrO</a:t>
            </a:r>
            <a:r>
              <a:rPr lang="fr-FR" sz="280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/Cu</a:t>
            </a:r>
            <a:r>
              <a:rPr lang="fr-FR" sz="280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O/Cu(111)</a:t>
            </a: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3E690F4-843A-47A5-8620-4FB01C0D8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2751138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CE32683-93D3-42D9-B4C6-4D44FCE83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Deuxième journée inter-UFR Chimie-Physique</a:t>
            </a:r>
            <a:endParaRPr lang="fr-FR" noProof="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D6F978A-6299-42FD-AC31-75C099F82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fr-FR" noProof="0" smtClean="0"/>
              <a:t>4</a:t>
            </a:fld>
            <a:endParaRPr lang="fr-FR" noProof="0" dirty="0"/>
          </a:p>
        </p:txBody>
      </p:sp>
      <p:pic>
        <p:nvPicPr>
          <p:cNvPr id="10" name="Picture 2" descr="SIXS | Centre de rayonnement synchrotron français">
            <a:extLst>
              <a:ext uri="{FF2B5EF4-FFF2-40B4-BE49-F238E27FC236}">
                <a16:creationId xmlns:a16="http://schemas.microsoft.com/office/drawing/2014/main" id="{5EF94FF4-89CA-4727-889F-9E9A7F368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0315" cy="52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Synchrotron SOLEIL - EOSC Association">
            <a:extLst>
              <a:ext uri="{FF2B5EF4-FFF2-40B4-BE49-F238E27FC236}">
                <a16:creationId xmlns:a16="http://schemas.microsoft.com/office/drawing/2014/main" id="{E24B820F-F3A4-4BBC-89F9-FE7DA39A6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54" y="0"/>
            <a:ext cx="785760" cy="52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">
            <a:extLst>
              <a:ext uri="{FF2B5EF4-FFF2-40B4-BE49-F238E27FC236}">
                <a16:creationId xmlns:a16="http://schemas.microsoft.com/office/drawing/2014/main" id="{0F43101A-B388-42E5-9D24-F28F7B669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5" y="1954516"/>
            <a:ext cx="1489075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5" name="Group 4">
            <a:extLst>
              <a:ext uri="{FF2B5EF4-FFF2-40B4-BE49-F238E27FC236}">
                <a16:creationId xmlns:a16="http://schemas.microsoft.com/office/drawing/2014/main" id="{3E285610-85F9-40D8-88D9-E63BDD178A20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2219627"/>
            <a:ext cx="1970088" cy="125413"/>
            <a:chOff x="756" y="2098"/>
            <a:chExt cx="1241" cy="189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D54D4A45-41DD-466E-ADBA-CE3C1D31F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2100"/>
              <a:ext cx="1241" cy="185"/>
            </a:xfrm>
            <a:custGeom>
              <a:avLst/>
              <a:gdLst>
                <a:gd name="T0" fmla="*/ 0 w 1242"/>
                <a:gd name="T1" fmla="*/ 177 h 186"/>
                <a:gd name="T2" fmla="*/ 1239 w 1242"/>
                <a:gd name="T3" fmla="*/ 177 h 186"/>
                <a:gd name="T4" fmla="*/ 24 w 1242"/>
                <a:gd name="T5" fmla="*/ 0 h 186"/>
                <a:gd name="T6" fmla="*/ 36 w 1242"/>
                <a:gd name="T7" fmla="*/ 183 h 1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2"/>
                <a:gd name="T13" fmla="*/ 0 h 186"/>
                <a:gd name="T14" fmla="*/ 1242 w 1242"/>
                <a:gd name="T15" fmla="*/ 186 h 1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2" h="186">
                  <a:moveTo>
                    <a:pt x="0" y="180"/>
                  </a:moveTo>
                  <a:lnTo>
                    <a:pt x="1242" y="180"/>
                  </a:lnTo>
                  <a:lnTo>
                    <a:pt x="24" y="0"/>
                  </a:lnTo>
                  <a:lnTo>
                    <a:pt x="36" y="186"/>
                  </a:lnTo>
                </a:path>
              </a:pathLst>
            </a:cu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Line 6">
              <a:extLst>
                <a:ext uri="{FF2B5EF4-FFF2-40B4-BE49-F238E27FC236}">
                  <a16:creationId xmlns:a16="http://schemas.microsoft.com/office/drawing/2014/main" id="{C643A282-E519-467F-A492-1EA8478EB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" y="2098"/>
              <a:ext cx="1206" cy="189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8" name="Line 9">
            <a:extLst>
              <a:ext uri="{FF2B5EF4-FFF2-40B4-BE49-F238E27FC236}">
                <a16:creationId xmlns:a16="http://schemas.microsoft.com/office/drawing/2014/main" id="{4FA8A803-3108-4C9B-8B1C-FDAF948E32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58758" y="1396668"/>
            <a:ext cx="1372552" cy="91948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9" name="Group 10">
            <a:extLst>
              <a:ext uri="{FF2B5EF4-FFF2-40B4-BE49-F238E27FC236}">
                <a16:creationId xmlns:a16="http://schemas.microsoft.com/office/drawing/2014/main" id="{625EEF7B-F1E4-46EE-9AF8-BBCBFD4EF27E}"/>
              </a:ext>
            </a:extLst>
          </p:cNvPr>
          <p:cNvGrpSpPr>
            <a:grpSpLocks/>
          </p:cNvGrpSpPr>
          <p:nvPr/>
        </p:nvGrpSpPr>
        <p:grpSpPr bwMode="auto">
          <a:xfrm>
            <a:off x="34925" y="1421116"/>
            <a:ext cx="954088" cy="1374775"/>
            <a:chOff x="274" y="1705"/>
            <a:chExt cx="601" cy="866"/>
          </a:xfrm>
        </p:grpSpPr>
        <p:sp>
          <p:nvSpPr>
            <p:cNvPr id="20" name="Line 11">
              <a:extLst>
                <a:ext uri="{FF2B5EF4-FFF2-40B4-BE49-F238E27FC236}">
                  <a16:creationId xmlns:a16="http://schemas.microsoft.com/office/drawing/2014/main" id="{88C5FF8F-B377-4ED7-A1F4-95A07DFCB1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9" y="1897"/>
              <a:ext cx="0" cy="375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Line 12">
              <a:extLst>
                <a:ext uri="{FF2B5EF4-FFF2-40B4-BE49-F238E27FC236}">
                  <a16:creationId xmlns:a16="http://schemas.microsoft.com/office/drawing/2014/main" id="{AE141EEB-9CD3-413A-9413-8E9E225BF4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7" y="2125"/>
              <a:ext cx="226" cy="154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Line 13">
              <a:extLst>
                <a:ext uri="{FF2B5EF4-FFF2-40B4-BE49-F238E27FC236}">
                  <a16:creationId xmlns:a16="http://schemas.microsoft.com/office/drawing/2014/main" id="{F0F9CC9F-7780-4BC3-8C26-7F04A05943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" y="2280"/>
              <a:ext cx="356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Text Box 14">
              <a:extLst>
                <a:ext uri="{FF2B5EF4-FFF2-40B4-BE49-F238E27FC236}">
                  <a16:creationId xmlns:a16="http://schemas.microsoft.com/office/drawing/2014/main" id="{56E724E7-4DA5-480A-A24A-CB3F234C88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" y="2340"/>
              <a:ext cx="1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fr-FR" altLang="fr-FR" sz="1800"/>
                <a:t>x</a:t>
              </a:r>
            </a:p>
          </p:txBody>
        </p:sp>
        <p:sp>
          <p:nvSpPr>
            <p:cNvPr id="24" name="Text Box 15">
              <a:extLst>
                <a:ext uri="{FF2B5EF4-FFF2-40B4-BE49-F238E27FC236}">
                  <a16:creationId xmlns:a16="http://schemas.microsoft.com/office/drawing/2014/main" id="{CF74AD1F-75CA-474D-A9F1-37BAF3F659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" y="1909"/>
              <a:ext cx="18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fr-FR" altLang="fr-FR" sz="1800" dirty="0"/>
                <a:t>y</a:t>
              </a:r>
            </a:p>
          </p:txBody>
        </p:sp>
        <p:sp>
          <p:nvSpPr>
            <p:cNvPr id="25" name="Text Box 16">
              <a:extLst>
                <a:ext uri="{FF2B5EF4-FFF2-40B4-BE49-F238E27FC236}">
                  <a16:creationId xmlns:a16="http://schemas.microsoft.com/office/drawing/2014/main" id="{0A4BC07E-4D6C-4750-919A-11F96F35EB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" y="1705"/>
              <a:ext cx="18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fr-FR" altLang="fr-FR" sz="1800"/>
                <a:t>z</a:t>
              </a:r>
            </a:p>
          </p:txBody>
        </p:sp>
      </p:grpSp>
      <p:sp>
        <p:nvSpPr>
          <p:cNvPr id="26" name="Line 17">
            <a:extLst>
              <a:ext uri="{FF2B5EF4-FFF2-40B4-BE49-F238E27FC236}">
                <a16:creationId xmlns:a16="http://schemas.microsoft.com/office/drawing/2014/main" id="{C69F96B3-9368-4044-8E20-059A2892929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613" y="2333928"/>
            <a:ext cx="4682150" cy="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" name="Text Box 18">
            <a:extLst>
              <a:ext uri="{FF2B5EF4-FFF2-40B4-BE49-F238E27FC236}">
                <a16:creationId xmlns:a16="http://schemas.microsoft.com/office/drawing/2014/main" id="{9A0D3A39-8999-4BD8-8226-13A0B1582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1263" y="1759253"/>
            <a:ext cx="3254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latin typeface="Symbol" panose="05050102010706020507" pitchFamily="18" charset="2"/>
              </a:rPr>
              <a:t></a:t>
            </a:r>
          </a:p>
        </p:txBody>
      </p:sp>
      <p:sp>
        <p:nvSpPr>
          <p:cNvPr id="28" name="Line 19">
            <a:extLst>
              <a:ext uri="{FF2B5EF4-FFF2-40B4-BE49-F238E27FC236}">
                <a16:creationId xmlns:a16="http://schemas.microsoft.com/office/drawing/2014/main" id="{D47A1A2D-EE39-4627-B1C6-79C80077B4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41470" y="1447468"/>
            <a:ext cx="0" cy="223520"/>
          </a:xfrm>
          <a:prstGeom prst="line">
            <a:avLst/>
          </a:prstGeom>
          <a:noFill/>
          <a:ln w="9360" cap="rnd">
            <a:solidFill>
              <a:srgbClr val="0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448F8B9-3337-48E1-B14D-3A4DE85071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6913" y="910696"/>
            <a:ext cx="1336718" cy="595237"/>
          </a:xfrm>
          <a:prstGeom prst="rect">
            <a:avLst/>
          </a:prstGeom>
          <a:scene3d>
            <a:camera prst="isometricOffAxis2Right"/>
            <a:lightRig rig="threePt" dir="t"/>
          </a:scene3d>
        </p:spPr>
      </p:pic>
      <p:grpSp>
        <p:nvGrpSpPr>
          <p:cNvPr id="30" name="Groupe 29">
            <a:extLst>
              <a:ext uri="{FF2B5EF4-FFF2-40B4-BE49-F238E27FC236}">
                <a16:creationId xmlns:a16="http://schemas.microsoft.com/office/drawing/2014/main" id="{68DF1E9E-D801-4C3F-805E-685F55EC9855}"/>
              </a:ext>
            </a:extLst>
          </p:cNvPr>
          <p:cNvGrpSpPr/>
          <p:nvPr/>
        </p:nvGrpSpPr>
        <p:grpSpPr>
          <a:xfrm>
            <a:off x="5343047" y="954017"/>
            <a:ext cx="2373313" cy="2565451"/>
            <a:chOff x="6932733" y="148172"/>
            <a:chExt cx="3052010" cy="3299094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02769B46-68A5-448C-953A-7FE10FED08F0}"/>
                </a:ext>
              </a:extLst>
            </p:cNvPr>
            <p:cNvSpPr/>
            <p:nvPr/>
          </p:nvSpPr>
          <p:spPr>
            <a:xfrm rot="20888546">
              <a:off x="6932733" y="2301171"/>
              <a:ext cx="3052010" cy="11011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20ECE592-1AFA-4A2A-B6FD-60310BC60D1A}"/>
                </a:ext>
              </a:extLst>
            </p:cNvPr>
            <p:cNvCxnSpPr/>
            <p:nvPr/>
          </p:nvCxnSpPr>
          <p:spPr>
            <a:xfrm flipV="1">
              <a:off x="8409313" y="676492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A7E56CC-13EF-4662-9C8D-DBAD9ACC0FBD}"/>
                </a:ext>
              </a:extLst>
            </p:cNvPr>
            <p:cNvCxnSpPr/>
            <p:nvPr/>
          </p:nvCxnSpPr>
          <p:spPr>
            <a:xfrm flipV="1">
              <a:off x="7909868" y="463132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0560760B-A4F3-4522-AA13-D30FF45746EB}"/>
                </a:ext>
              </a:extLst>
            </p:cNvPr>
            <p:cNvCxnSpPr/>
            <p:nvPr/>
          </p:nvCxnSpPr>
          <p:spPr>
            <a:xfrm flipV="1">
              <a:off x="9783356" y="740116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AC96EE7-CD0B-4554-BD40-08746FE4E025}"/>
                </a:ext>
              </a:extLst>
            </p:cNvPr>
            <p:cNvCxnSpPr>
              <a:cxnSpLocks/>
              <a:stCxn id="39" idx="0"/>
              <a:endCxn id="39" idx="1"/>
            </p:cNvCxnSpPr>
            <p:nvPr/>
          </p:nvCxnSpPr>
          <p:spPr>
            <a:xfrm flipV="1">
              <a:off x="7310012" y="2318159"/>
              <a:ext cx="2255520" cy="11291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21304D6F-7C0E-4B0C-AD83-08489C89D25C}"/>
                </a:ext>
              </a:extLst>
            </p:cNvPr>
            <p:cNvCxnSpPr/>
            <p:nvPr/>
          </p:nvCxnSpPr>
          <p:spPr>
            <a:xfrm flipV="1">
              <a:off x="8727654" y="308857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3186A18B-B606-4DD4-9D9B-74CAAA907FA2}"/>
                </a:ext>
              </a:extLst>
            </p:cNvPr>
            <p:cNvCxnSpPr/>
            <p:nvPr/>
          </p:nvCxnSpPr>
          <p:spPr>
            <a:xfrm flipV="1">
              <a:off x="7303649" y="1223257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2338F080-CD01-4A84-AEE6-ED82AC5ED8FF}"/>
                </a:ext>
              </a:extLst>
            </p:cNvPr>
            <p:cNvCxnSpPr/>
            <p:nvPr/>
          </p:nvCxnSpPr>
          <p:spPr>
            <a:xfrm flipV="1">
              <a:off x="7609132" y="847180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FAA0C732-94C8-4A17-BF00-84AAC692BA7F}"/>
                </a:ext>
              </a:extLst>
            </p:cNvPr>
            <p:cNvSpPr/>
            <p:nvPr/>
          </p:nvSpPr>
          <p:spPr>
            <a:xfrm>
              <a:off x="7310012" y="1428325"/>
              <a:ext cx="2255520" cy="2018941"/>
            </a:xfrm>
            <a:custGeom>
              <a:avLst/>
              <a:gdLst>
                <a:gd name="connsiteX0" fmla="*/ 0 w 1527859"/>
                <a:gd name="connsiteY0" fmla="*/ 0 h 671332"/>
                <a:gd name="connsiteX1" fmla="*/ 1527859 w 1527859"/>
                <a:gd name="connsiteY1" fmla="*/ 671332 h 671332"/>
                <a:gd name="connsiteX0" fmla="*/ 0 w 1701479"/>
                <a:gd name="connsiteY0" fmla="*/ 1294730 h 1321571"/>
                <a:gd name="connsiteX1" fmla="*/ 1701479 w 1701479"/>
                <a:gd name="connsiteY1" fmla="*/ 9940 h 1321571"/>
                <a:gd name="connsiteX0" fmla="*/ 444897 w 615595"/>
                <a:gd name="connsiteY0" fmla="*/ 0 h 1145894"/>
                <a:gd name="connsiteX1" fmla="*/ 39784 w 615595"/>
                <a:gd name="connsiteY1" fmla="*/ 1145894 h 1145894"/>
                <a:gd name="connsiteX0" fmla="*/ 0 w 1250066"/>
                <a:gd name="connsiteY0" fmla="*/ 0 h 729205"/>
                <a:gd name="connsiteX1" fmla="*/ 1250066 w 1250066"/>
                <a:gd name="connsiteY1" fmla="*/ 729205 h 729205"/>
                <a:gd name="connsiteX0" fmla="*/ 0 w 1254633"/>
                <a:gd name="connsiteY0" fmla="*/ 305258 h 1034463"/>
                <a:gd name="connsiteX1" fmla="*/ 1250066 w 1254633"/>
                <a:gd name="connsiteY1" fmla="*/ 1034463 h 1034463"/>
                <a:gd name="connsiteX0" fmla="*/ 0 w 1323698"/>
                <a:gd name="connsiteY0" fmla="*/ 0 h 1342663"/>
                <a:gd name="connsiteX1" fmla="*/ 1319514 w 1323698"/>
                <a:gd name="connsiteY1" fmla="*/ 1342663 h 1342663"/>
                <a:gd name="connsiteX0" fmla="*/ 0 w 1323698"/>
                <a:gd name="connsiteY0" fmla="*/ 0 h 1342663"/>
                <a:gd name="connsiteX1" fmla="*/ 1319514 w 1323698"/>
                <a:gd name="connsiteY1" fmla="*/ 1342663 h 1342663"/>
                <a:gd name="connsiteX0" fmla="*/ 0 w 1321938"/>
                <a:gd name="connsiteY0" fmla="*/ 527493 h 1870156"/>
                <a:gd name="connsiteX1" fmla="*/ 1319514 w 1321938"/>
                <a:gd name="connsiteY1" fmla="*/ 1870156 h 1870156"/>
                <a:gd name="connsiteX0" fmla="*/ 0 w 1298829"/>
                <a:gd name="connsiteY0" fmla="*/ 764668 h 1459148"/>
                <a:gd name="connsiteX1" fmla="*/ 1296364 w 1298829"/>
                <a:gd name="connsiteY1" fmla="*/ 1459148 h 1459148"/>
                <a:gd name="connsiteX0" fmla="*/ 0 w 1298829"/>
                <a:gd name="connsiteY0" fmla="*/ 764668 h 1459148"/>
                <a:gd name="connsiteX1" fmla="*/ 1296364 w 1298829"/>
                <a:gd name="connsiteY1" fmla="*/ 1459148 h 1459148"/>
                <a:gd name="connsiteX0" fmla="*/ 0 w 1296364"/>
                <a:gd name="connsiteY0" fmla="*/ 570199 h 1264679"/>
                <a:gd name="connsiteX1" fmla="*/ 1296364 w 1296364"/>
                <a:gd name="connsiteY1" fmla="*/ 1264679 h 1264679"/>
                <a:gd name="connsiteX0" fmla="*/ 0 w 1296364"/>
                <a:gd name="connsiteY0" fmla="*/ 666032 h 1360512"/>
                <a:gd name="connsiteX1" fmla="*/ 1296364 w 1296364"/>
                <a:gd name="connsiteY1" fmla="*/ 1360512 h 1360512"/>
                <a:gd name="connsiteX0" fmla="*/ 0 w 1504708"/>
                <a:gd name="connsiteY0" fmla="*/ 681564 h 1329745"/>
                <a:gd name="connsiteX1" fmla="*/ 1504708 w 1504708"/>
                <a:gd name="connsiteY1" fmla="*/ 1329745 h 1329745"/>
                <a:gd name="connsiteX0" fmla="*/ 0 w 1809508"/>
                <a:gd name="connsiteY0" fmla="*/ 728859 h 1244960"/>
                <a:gd name="connsiteX1" fmla="*/ 1809508 w 1809508"/>
                <a:gd name="connsiteY1" fmla="*/ 1244960 h 1244960"/>
                <a:gd name="connsiteX0" fmla="*/ 0 w 2195588"/>
                <a:gd name="connsiteY0" fmla="*/ 833108 h 1095209"/>
                <a:gd name="connsiteX1" fmla="*/ 2195588 w 2195588"/>
                <a:gd name="connsiteY1" fmla="*/ 1095209 h 1095209"/>
                <a:gd name="connsiteX0" fmla="*/ 0 w 2723908"/>
                <a:gd name="connsiteY0" fmla="*/ 1004769 h 1004769"/>
                <a:gd name="connsiteX1" fmla="*/ 2723908 w 2723908"/>
                <a:gd name="connsiteY1" fmla="*/ 921430 h 1004769"/>
                <a:gd name="connsiteX0" fmla="*/ 0 w 2713748"/>
                <a:gd name="connsiteY0" fmla="*/ 982768 h 982768"/>
                <a:gd name="connsiteX1" fmla="*/ 2713748 w 2713748"/>
                <a:gd name="connsiteY1" fmla="*/ 940069 h 982768"/>
                <a:gd name="connsiteX0" fmla="*/ 0 w 2713748"/>
                <a:gd name="connsiteY0" fmla="*/ 966580 h 966580"/>
                <a:gd name="connsiteX1" fmla="*/ 2713748 w 2713748"/>
                <a:gd name="connsiteY1" fmla="*/ 954361 h 966580"/>
                <a:gd name="connsiteX0" fmla="*/ 0 w 2713748"/>
                <a:gd name="connsiteY0" fmla="*/ 966580 h 966580"/>
                <a:gd name="connsiteX1" fmla="*/ 2713748 w 2713748"/>
                <a:gd name="connsiteY1" fmla="*/ 954361 h 966580"/>
                <a:gd name="connsiteX0" fmla="*/ 0 w 2713748"/>
                <a:gd name="connsiteY0" fmla="*/ 945417 h 973838"/>
                <a:gd name="connsiteX1" fmla="*/ 2713748 w 2713748"/>
                <a:gd name="connsiteY1" fmla="*/ 973838 h 973838"/>
                <a:gd name="connsiteX0" fmla="*/ 0 w 2713748"/>
                <a:gd name="connsiteY0" fmla="*/ 971947 h 971947"/>
                <a:gd name="connsiteX1" fmla="*/ 2713748 w 2713748"/>
                <a:gd name="connsiteY1" fmla="*/ 949568 h 971947"/>
                <a:gd name="connsiteX0" fmla="*/ 0 w 2713748"/>
                <a:gd name="connsiteY0" fmla="*/ 971947 h 971947"/>
                <a:gd name="connsiteX1" fmla="*/ 2713748 w 2713748"/>
                <a:gd name="connsiteY1" fmla="*/ 949568 h 971947"/>
                <a:gd name="connsiteX0" fmla="*/ 0 w 2693428"/>
                <a:gd name="connsiteY0" fmla="*/ 982769 h 982769"/>
                <a:gd name="connsiteX1" fmla="*/ 2693428 w 2693428"/>
                <a:gd name="connsiteY1" fmla="*/ 940070 h 982769"/>
                <a:gd name="connsiteX0" fmla="*/ 0 w 2703588"/>
                <a:gd name="connsiteY0" fmla="*/ 961244 h 961244"/>
                <a:gd name="connsiteX1" fmla="*/ 2703588 w 2703588"/>
                <a:gd name="connsiteY1" fmla="*/ 959185 h 961244"/>
                <a:gd name="connsiteX0" fmla="*/ 0 w 2746260"/>
                <a:gd name="connsiteY0" fmla="*/ 986136 h 986136"/>
                <a:gd name="connsiteX1" fmla="*/ 2746260 w 2746260"/>
                <a:gd name="connsiteY1" fmla="*/ 937158 h 986136"/>
                <a:gd name="connsiteX0" fmla="*/ 0 w 2795028"/>
                <a:gd name="connsiteY0" fmla="*/ 996270 h 996270"/>
                <a:gd name="connsiteX1" fmla="*/ 2795028 w 2795028"/>
                <a:gd name="connsiteY1" fmla="*/ 928525 h 996270"/>
                <a:gd name="connsiteX0" fmla="*/ 0 w 2855988"/>
                <a:gd name="connsiteY0" fmla="*/ 1056496 h 1056496"/>
                <a:gd name="connsiteX1" fmla="*/ 2855988 w 2855988"/>
                <a:gd name="connsiteY1" fmla="*/ 880837 h 1056496"/>
                <a:gd name="connsiteX0" fmla="*/ 0 w 2923044"/>
                <a:gd name="connsiteY0" fmla="*/ 1100312 h 1100312"/>
                <a:gd name="connsiteX1" fmla="*/ 2923044 w 2923044"/>
                <a:gd name="connsiteY1" fmla="*/ 849582 h 1100312"/>
                <a:gd name="connsiteX0" fmla="*/ 0 w 2923044"/>
                <a:gd name="connsiteY0" fmla="*/ 1102262 h 1102262"/>
                <a:gd name="connsiteX1" fmla="*/ 2923044 w 2923044"/>
                <a:gd name="connsiteY1" fmla="*/ 851532 h 1102262"/>
                <a:gd name="connsiteX0" fmla="*/ 0 w 2923044"/>
                <a:gd name="connsiteY0" fmla="*/ 1106164 h 1106164"/>
                <a:gd name="connsiteX1" fmla="*/ 2923044 w 2923044"/>
                <a:gd name="connsiteY1" fmla="*/ 855434 h 1106164"/>
                <a:gd name="connsiteX0" fmla="*/ 0 w 2923044"/>
                <a:gd name="connsiteY0" fmla="*/ 1106164 h 1106164"/>
                <a:gd name="connsiteX1" fmla="*/ 2923044 w 2923044"/>
                <a:gd name="connsiteY1" fmla="*/ 855434 h 1106164"/>
                <a:gd name="connsiteX0" fmla="*/ 0 w 2587764"/>
                <a:gd name="connsiteY0" fmla="*/ 1289135 h 1289135"/>
                <a:gd name="connsiteX1" fmla="*/ 2587764 w 2587764"/>
                <a:gd name="connsiteY1" fmla="*/ 749072 h 1289135"/>
                <a:gd name="connsiteX0" fmla="*/ 0 w 2496324"/>
                <a:gd name="connsiteY0" fmla="*/ 1451758 h 1451758"/>
                <a:gd name="connsiteX1" fmla="*/ 2496324 w 2496324"/>
                <a:gd name="connsiteY1" fmla="*/ 677100 h 1451758"/>
                <a:gd name="connsiteX0" fmla="*/ 0 w 2455684"/>
                <a:gd name="connsiteY0" fmla="*/ 1491318 h 1491318"/>
                <a:gd name="connsiteX1" fmla="*/ 2455684 w 2455684"/>
                <a:gd name="connsiteY1" fmla="*/ 661921 h 1491318"/>
                <a:gd name="connsiteX0" fmla="*/ 0 w 2425204"/>
                <a:gd name="connsiteY0" fmla="*/ 1519920 h 1519920"/>
                <a:gd name="connsiteX1" fmla="*/ 2425204 w 2425204"/>
                <a:gd name="connsiteY1" fmla="*/ 651424 h 1519920"/>
                <a:gd name="connsiteX0" fmla="*/ 0 w 2354084"/>
                <a:gd name="connsiteY0" fmla="*/ 1474293 h 1474293"/>
                <a:gd name="connsiteX1" fmla="*/ 2354084 w 2354084"/>
                <a:gd name="connsiteY1" fmla="*/ 668356 h 1474293"/>
                <a:gd name="connsiteX0" fmla="*/ 0 w 2374404"/>
                <a:gd name="connsiteY0" fmla="*/ 1497014 h 1497014"/>
                <a:gd name="connsiteX1" fmla="*/ 2374404 w 2374404"/>
                <a:gd name="connsiteY1" fmla="*/ 659798 h 149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74404" h="1497014">
                  <a:moveTo>
                    <a:pt x="0" y="1497014"/>
                  </a:moveTo>
                  <a:cubicBezTo>
                    <a:pt x="10610" y="297105"/>
                    <a:pt x="2374327" y="-712374"/>
                    <a:pt x="2374404" y="659798"/>
                  </a:cubicBezTo>
                </a:path>
              </a:pathLst>
            </a:custGeom>
            <a:solidFill>
              <a:schemeClr val="bg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6E6B9F21-5745-4C49-98E5-8F227AAC313F}"/>
                </a:ext>
              </a:extLst>
            </p:cNvPr>
            <p:cNvCxnSpPr/>
            <p:nvPr/>
          </p:nvCxnSpPr>
          <p:spPr>
            <a:xfrm flipV="1">
              <a:off x="9225836" y="516596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B3EAE865-F3A2-451E-97D0-87EC60D04BF4}"/>
                </a:ext>
              </a:extLst>
            </p:cNvPr>
            <p:cNvCxnSpPr/>
            <p:nvPr/>
          </p:nvCxnSpPr>
          <p:spPr>
            <a:xfrm flipV="1">
              <a:off x="9564668" y="148172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2A90324-0E21-45A7-B370-B73718663EAA}"/>
                </a:ext>
              </a:extLst>
            </p:cNvPr>
            <p:cNvCxnSpPr/>
            <p:nvPr/>
          </p:nvCxnSpPr>
          <p:spPr>
            <a:xfrm flipV="1">
              <a:off x="8938129" y="918457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1BCD1492-51ED-4A0D-9DAD-F873155E6D71}"/>
                </a:ext>
              </a:extLst>
            </p:cNvPr>
            <p:cNvCxnSpPr/>
            <p:nvPr/>
          </p:nvCxnSpPr>
          <p:spPr>
            <a:xfrm flipV="1">
              <a:off x="8100961" y="1065236"/>
              <a:ext cx="0" cy="21297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>
              <a:extLst>
                <a:ext uri="{FF2B5EF4-FFF2-40B4-BE49-F238E27FC236}">
                  <a16:creationId xmlns:a16="http://schemas.microsoft.com/office/drawing/2014/main" id="{0A49F609-01E7-472C-9583-291BDAA6BB59}"/>
                </a:ext>
              </a:extLst>
            </p:cNvPr>
            <p:cNvCxnSpPr>
              <a:cxnSpLocks/>
            </p:cNvCxnSpPr>
            <p:nvPr/>
          </p:nvCxnSpPr>
          <p:spPr>
            <a:xfrm>
              <a:off x="8454283" y="2860654"/>
              <a:ext cx="1351858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>
              <a:extLst>
                <a:ext uri="{FF2B5EF4-FFF2-40B4-BE49-F238E27FC236}">
                  <a16:creationId xmlns:a16="http://schemas.microsoft.com/office/drawing/2014/main" id="{B34A5CD7-7FF1-4069-AB6E-F9AD1A9181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8253" y="2167106"/>
              <a:ext cx="1097279" cy="6959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D91D5C6E-7087-4369-80B0-E64480C51A57}"/>
              </a:ext>
            </a:extLst>
          </p:cNvPr>
          <p:cNvSpPr txBox="1"/>
          <p:nvPr/>
        </p:nvSpPr>
        <p:spPr>
          <a:xfrm>
            <a:off x="0" y="880532"/>
            <a:ext cx="3783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Surface X-ray diffraction </a:t>
            </a:r>
            <a:r>
              <a:rPr lang="fr-F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experiments</a:t>
            </a:r>
            <a:endParaRPr lang="en-US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F4C4D106-7F32-495A-A62D-D8FA4CA27E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1410" y="1019338"/>
            <a:ext cx="3318430" cy="250013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4DF9F116-DE71-40BF-9D28-FD37DA7055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600" y="3821988"/>
            <a:ext cx="3282904" cy="2642162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ACB59F3B-5CF3-428E-A21E-9B907501C0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46913" y="3700015"/>
            <a:ext cx="3004056" cy="2098228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2744461C-93D1-4AA3-91E2-8203E251D5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35226" y="3719184"/>
            <a:ext cx="2247551" cy="2247551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0C82C49-D8E9-4035-B43A-E90E0290E59B}"/>
              </a:ext>
            </a:extLst>
          </p:cNvPr>
          <p:cNvSpPr txBox="1"/>
          <p:nvPr/>
        </p:nvSpPr>
        <p:spPr>
          <a:xfrm>
            <a:off x="8630194" y="5965770"/>
            <a:ext cx="319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Scanning tunneling microscopy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A2EC593-59AE-4558-866D-D2AF674D5ED6}"/>
                  </a:ext>
                </a:extLst>
              </p:cNvPr>
              <p:cNvSpPr/>
              <p:nvPr/>
            </p:nvSpPr>
            <p:spPr>
              <a:xfrm>
                <a:off x="4440752" y="5836963"/>
                <a:ext cx="4820434" cy="5542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/>
                  <a:t> reconstruction  (25.1 Å x 9.2 Å)</a:t>
                </a:r>
              </a:p>
            </p:txBody>
          </p:sp>
        </mc:Choice>
        <mc:Fallback xmlns="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A2EC593-59AE-4558-866D-D2AF674D5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0752" y="5836963"/>
                <a:ext cx="4820434" cy="554254"/>
              </a:xfrm>
              <a:prstGeom prst="rect">
                <a:avLst/>
              </a:prstGeom>
              <a:blipFill>
                <a:blip r:embed="rId11"/>
                <a:stretch>
                  <a:fillRect b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0850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73">
      <a:dk1>
        <a:srgbClr val="000000"/>
      </a:dk1>
      <a:lt1>
        <a:sysClr val="window" lastClr="FFFFFF"/>
      </a:lt1>
      <a:dk2>
        <a:srgbClr val="585858"/>
      </a:dk2>
      <a:lt2>
        <a:srgbClr val="E3E3E3"/>
      </a:lt2>
      <a:accent1>
        <a:srgbClr val="E20613"/>
      </a:accent1>
      <a:accent2>
        <a:srgbClr val="A9C038"/>
      </a:accent2>
      <a:accent3>
        <a:srgbClr val="11AEC7"/>
      </a:accent3>
      <a:accent4>
        <a:srgbClr val="F59F26"/>
      </a:accent4>
      <a:accent5>
        <a:srgbClr val="0062A9"/>
      </a:accent5>
      <a:accent6>
        <a:srgbClr val="EB6047"/>
      </a:accent6>
      <a:hlink>
        <a:srgbClr val="8ED9F6"/>
      </a:hlink>
      <a:folHlink>
        <a:srgbClr val="C00000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364_TF78455520" id="{1B6B5A3F-3791-4D91-8BCC-053B27B038BF}" vid="{26B24478-322D-4DF5-BC15-C9CB3253BD4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Analyse de projet, tiré de 24Slides</Template>
  <TotalTime>0</TotalTime>
  <Words>416</Words>
  <Application>Microsoft Macintosh PowerPoint</Application>
  <PresentationFormat>Widescreen</PresentationFormat>
  <Paragraphs>95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Cambria Math</vt:lpstr>
      <vt:lpstr>Century Gothic</vt:lpstr>
      <vt:lpstr>Segoe UI Light</vt:lpstr>
      <vt:lpstr>Symbol</vt:lpstr>
      <vt:lpstr>Thème Office</vt:lpstr>
      <vt:lpstr>Nanocatalyseurs ultra-modèles à base de ZrO2 pour la réaction d'hydrogénation catalytique du CO2:  structure cristalline et réaction en mode operando</vt:lpstr>
      <vt:lpstr>Analyse du projet : diapositive 3</vt:lpstr>
      <vt:lpstr>Analyse du projet : diapositive 2</vt:lpstr>
      <vt:lpstr>Analyse du projet : diapositive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2024-11-12T08:36:43Z</dcterms:created>
  <dcterms:modified xsi:type="dcterms:W3CDTF">2024-11-15T08:40:43Z</dcterms:modified>
</cp:coreProperties>
</file>