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2E2EB-0EFE-6DEF-E859-76771F49C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7A55E9-7CF5-C51C-4FF7-9C3791C536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7AC0A-E943-59EC-7D8B-DFF80554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A1675-3420-D33F-9B38-BD348478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E7822-4D56-0F24-B8D2-77AEE5814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7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61877-DF74-3CCF-42BA-DAA1DBDCE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73B45A-056A-2224-4E63-4120F79BEF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A65F4-EE08-DF35-F913-E390B831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9217-76CF-DD5D-624F-B43ECCF67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BD312-F0B8-A45C-3B34-AAA529FF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00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807F7D-CA21-DE97-28C6-122CD6747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F4D4F-E1D0-0AB6-DCC1-0C85999B1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F6399-C19F-1500-7889-1FAF48700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8731B-93EF-A19D-3ADA-8A80653E6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7EC92-4DF9-9764-C3C9-AA051380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50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27B44-9CF3-72A7-6DF1-2A16D0B4D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20D32-3BCF-53CC-26BB-44FCF1A67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E8CE7-1490-4D6A-3DE5-ED28FB8E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74CB2-6E60-1D6D-8BA4-1F2FF337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E619B-6FB5-32FF-CACE-C9D1559E1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4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4AB13-5747-FE85-F16D-FEC3BD69E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705E5-40E9-41CF-5023-312B17056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7AEBB-37BC-A955-EF98-D613D7D3D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E95A9-9185-70D1-094F-369C63BA5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8BEA3-9DDA-B3D3-8470-0C2B3C8CD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16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0F79B-36DF-0E18-3705-91EB0435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9D369-0273-525A-9E84-E7E9DCC87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47FE2-3BFB-2400-DC06-D3167B7D3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6510D-5A47-320A-6F4F-C6879B6A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36426-91E9-F8D1-883C-9A1304FB8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123311-9EAA-4062-8537-633736CC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8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74DC9-61B6-8BA3-A3A8-E895C77F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7CD8D-4F55-81CB-EC93-F046CDFA76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4B3F7-19BF-AF3A-ECF8-CC57D2A5E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B40FF6-2A4D-7EDA-558B-3CF7303DA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68C724-FBF7-EDBC-FA75-098C40009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7C86F3-EF5D-BFBD-DD78-F1013D6C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E561C3-6200-4781-C4B4-73BE8C5B3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F9EC1E-565C-344F-C7D9-F261D241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6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27BF5-7020-3C7A-5B04-F4C4B1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6081C9-AC53-F1BA-E1D7-6629E3F7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47AB0-FBEE-8709-C745-B10AEB771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8AFDBF-1254-3DDB-9F32-9DAB6108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38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61608E-C9B8-3D20-AB53-79D79DFC0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5AF11B-DB32-12A4-A952-4C6D1C0C9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F0F6A-8C25-2AF9-F36E-525B5B9A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4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3FE8-5687-B8C3-D9D2-E7C090A7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003AA-8185-9DAE-B6B9-4676AA100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6250D-AECB-F5CE-F173-247572AB1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053FFF-5E53-2E7F-7A3F-C51E6D390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67C6F-2037-26C0-8332-292E69E37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C624B-DC82-6200-BE21-EECDF0AC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99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582E3-AABA-DAE5-1297-553F99027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83C8A8-5A0E-A1D8-5E80-E839E56BB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5761BF-2B66-17B9-3089-5AF09AEDB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793A6C-B1CD-843F-77BB-03FFAF6DB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89B84-B0E0-3D15-31B6-912513C75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40ED3-7841-5CB9-205A-1FE2A23F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6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ECD853-C604-888B-BBD6-DA42C95E3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03386-577E-3D07-2397-F497A2A49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AE57A-BC6A-46D5-5826-10626B806B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C15110-8007-40DA-BA26-7AAE7215F2E4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DFDF1-079A-FCF6-A1E5-632F43A9F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56A7A-9520-59B8-C060-6AEE84A07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2215D4-01B0-4777-9AAF-AEE6C762F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4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45197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.torims@cern.c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rigita.abakeviciene@ktu.lt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map of different countries/regions&#10;&#10;Description automatically generated">
            <a:extLst>
              <a:ext uri="{FF2B5EF4-FFF2-40B4-BE49-F238E27FC236}">
                <a16:creationId xmlns:a16="http://schemas.microsoft.com/office/drawing/2014/main" id="{6A9812F2-3990-4A88-053B-B55FCE63E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8" y="1379988"/>
            <a:ext cx="2399400" cy="40980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54D792-9944-79A4-4A2B-1A41176A50B9}"/>
              </a:ext>
            </a:extLst>
          </p:cNvPr>
          <p:cNvSpPr txBox="1"/>
          <p:nvPr/>
        </p:nvSpPr>
        <p:spPr>
          <a:xfrm>
            <a:off x="3377184" y="955196"/>
            <a:ext cx="790815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40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Workshop with Lithuanian stakeholders: "Advanced Particle Therapy </a:t>
            </a:r>
            <a:r>
              <a:rPr lang="en-GB" sz="4000" b="1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GB" sz="40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the Baltic States: Feasibility study“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6D2279-EF35-76D5-E203-7D0104D0A838}"/>
              </a:ext>
            </a:extLst>
          </p:cNvPr>
          <p:cNvSpPr txBox="1"/>
          <p:nvPr/>
        </p:nvSpPr>
        <p:spPr>
          <a:xfrm>
            <a:off x="5902708" y="3736440"/>
            <a:ext cx="58384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September 23, 2024 @ KTU “</a:t>
            </a:r>
            <a:r>
              <a:rPr lang="en-GB" sz="36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Santaka</a:t>
            </a:r>
            <a:r>
              <a:rPr lang="en-GB" sz="3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Valley</a:t>
            </a:r>
          </a:p>
          <a:p>
            <a:pPr algn="l"/>
            <a:r>
              <a:rPr lang="en-GB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Bar</a:t>
            </a:r>
            <a:r>
              <a:rPr lang="lt-LT" sz="2400" b="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šausko</a:t>
            </a:r>
            <a:r>
              <a:rPr lang="lt-LT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str</a:t>
            </a:r>
            <a:r>
              <a:rPr lang="lt-LT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59, Room 225, Kaunas</a:t>
            </a:r>
            <a:endParaRPr lang="en-GB" sz="2400" b="0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03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D58629-D62C-DD70-604D-1CE859FFCFE4}"/>
              </a:ext>
            </a:extLst>
          </p:cNvPr>
          <p:cNvSpPr txBox="1"/>
          <p:nvPr/>
        </p:nvSpPr>
        <p:spPr>
          <a:xfrm>
            <a:off x="7782560" y="109502"/>
            <a:ext cx="4185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https://indico.cern.ch/event/1451972/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DBD134-0519-338D-A285-BC5281A9421A}"/>
              </a:ext>
            </a:extLst>
          </p:cNvPr>
          <p:cNvSpPr txBox="1"/>
          <p:nvPr/>
        </p:nvSpPr>
        <p:spPr>
          <a:xfrm>
            <a:off x="223520" y="1780"/>
            <a:ext cx="41859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Agenda of event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8A26B1-3D81-54BC-5B2F-FEC098B1D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194" y="593098"/>
            <a:ext cx="9385611" cy="608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3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map of different countries/regions&#10;&#10;Description automatically generated">
            <a:extLst>
              <a:ext uri="{FF2B5EF4-FFF2-40B4-BE49-F238E27FC236}">
                <a16:creationId xmlns:a16="http://schemas.microsoft.com/office/drawing/2014/main" id="{6A9812F2-3990-4A88-053B-B55FCE63E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8" y="1379988"/>
            <a:ext cx="2399400" cy="40980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54D792-9944-79A4-4A2B-1A41176A50B9}"/>
              </a:ext>
            </a:extLst>
          </p:cNvPr>
          <p:cNvSpPr txBox="1"/>
          <p:nvPr/>
        </p:nvSpPr>
        <p:spPr>
          <a:xfrm>
            <a:off x="3011424" y="86516"/>
            <a:ext cx="89397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Workshop with Lithuanian stakeholders: "Advanced Particle Therapy </a:t>
            </a:r>
            <a:r>
              <a:rPr lang="en-GB" sz="3200" b="1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GB" sz="3200" b="1" i="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the Baltic States: Feasibility study“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6D2279-EF35-76D5-E203-7D0104D0A838}"/>
              </a:ext>
            </a:extLst>
          </p:cNvPr>
          <p:cNvSpPr txBox="1"/>
          <p:nvPr/>
        </p:nvSpPr>
        <p:spPr>
          <a:xfrm>
            <a:off x="8323101" y="1068943"/>
            <a:ext cx="37195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September 23, 2024 @ KTU</a:t>
            </a:r>
            <a:endParaRPr lang="en-GB" sz="2400" b="0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082F22-29E3-A2A8-050F-F74FA4B8D46B}"/>
              </a:ext>
            </a:extLst>
          </p:cNvPr>
          <p:cNvSpPr/>
          <p:nvPr/>
        </p:nvSpPr>
        <p:spPr>
          <a:xfrm>
            <a:off x="3739896" y="5297832"/>
            <a:ext cx="33771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12121"/>
                </a:solidFill>
              </a:rPr>
              <a:t>Prof. Toms Torims </a:t>
            </a:r>
          </a:p>
          <a:p>
            <a:r>
              <a:rPr lang="en-US" sz="20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t.torims@cern.ch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  <a:p>
            <a:r>
              <a:rPr lang="en-US" dirty="0">
                <a:solidFill>
                  <a:srgbClr val="212121"/>
                </a:solidFill>
              </a:rPr>
              <a:t>(CERN Baltic Group | </a:t>
            </a:r>
          </a:p>
          <a:p>
            <a:r>
              <a:rPr lang="en-US" dirty="0">
                <a:solidFill>
                  <a:srgbClr val="212121"/>
                </a:solidFill>
              </a:rPr>
              <a:t>Riga Technical University, LV)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6640DE-E31F-48A6-1F52-DAD39C4A5C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4" t="6543" r="42948" b="44854"/>
          <a:stretch/>
        </p:blipFill>
        <p:spPr>
          <a:xfrm>
            <a:off x="3970493" y="2057252"/>
            <a:ext cx="2399400" cy="3030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A person leaning on a railing&#10;&#10;Description automatically generated">
            <a:extLst>
              <a:ext uri="{FF2B5EF4-FFF2-40B4-BE49-F238E27FC236}">
                <a16:creationId xmlns:a16="http://schemas.microsoft.com/office/drawing/2014/main" id="{86C95CA0-4611-8B46-6F1F-BDCD69726B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85" t="10373" r="24097" b="26189"/>
          <a:stretch/>
        </p:blipFill>
        <p:spPr>
          <a:xfrm>
            <a:off x="8301332" y="2021832"/>
            <a:ext cx="2487220" cy="3065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83BEBD-1305-1DE7-F108-2DEF679C4892}"/>
              </a:ext>
            </a:extLst>
          </p:cNvPr>
          <p:cNvSpPr/>
          <p:nvPr/>
        </p:nvSpPr>
        <p:spPr>
          <a:xfrm>
            <a:off x="8006728" y="5297831"/>
            <a:ext cx="4185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12121"/>
                </a:solidFill>
              </a:rPr>
              <a:t>Dr. Brigita </a:t>
            </a:r>
            <a:r>
              <a:rPr lang="en-US" sz="2400" b="1" dirty="0" err="1">
                <a:solidFill>
                  <a:srgbClr val="212121"/>
                </a:solidFill>
              </a:rPr>
              <a:t>Abakevi</a:t>
            </a:r>
            <a:r>
              <a:rPr lang="lt-LT" sz="2400" b="1" dirty="0" err="1">
                <a:solidFill>
                  <a:srgbClr val="212121"/>
                </a:solidFill>
              </a:rPr>
              <a:t>čienė</a:t>
            </a:r>
            <a:r>
              <a:rPr lang="en-US" sz="2400" b="1" dirty="0">
                <a:solidFill>
                  <a:srgbClr val="212121"/>
                </a:solidFill>
              </a:rPr>
              <a:t> </a:t>
            </a:r>
          </a:p>
          <a:p>
            <a:r>
              <a:rPr lang="en-US" sz="2000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lt-LT" sz="2000" dirty="0" err="1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rigita.abakeviciene</a:t>
            </a:r>
            <a:r>
              <a:rPr lang="en-US" sz="2000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@ktu.lt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  <a:p>
            <a:r>
              <a:rPr lang="en-US" dirty="0">
                <a:solidFill>
                  <a:srgbClr val="212121"/>
                </a:solidFill>
              </a:rPr>
              <a:t>(CERN Baltic Group | </a:t>
            </a:r>
          </a:p>
          <a:p>
            <a:r>
              <a:rPr lang="lt-LT" dirty="0">
                <a:solidFill>
                  <a:srgbClr val="212121"/>
                </a:solidFill>
              </a:rPr>
              <a:t>Kaunas University </a:t>
            </a:r>
            <a:r>
              <a:rPr lang="lt-LT" dirty="0" err="1">
                <a:solidFill>
                  <a:srgbClr val="212121"/>
                </a:solidFill>
              </a:rPr>
              <a:t>of</a:t>
            </a:r>
            <a:r>
              <a:rPr lang="lt-LT" dirty="0">
                <a:solidFill>
                  <a:srgbClr val="212121"/>
                </a:solidFill>
              </a:rPr>
              <a:t> </a:t>
            </a:r>
            <a:r>
              <a:rPr lang="lt-LT" dirty="0" err="1">
                <a:solidFill>
                  <a:srgbClr val="212121"/>
                </a:solidFill>
              </a:rPr>
              <a:t>Technology</a:t>
            </a:r>
            <a:r>
              <a:rPr lang="lt-LT" dirty="0">
                <a:solidFill>
                  <a:srgbClr val="212121"/>
                </a:solidFill>
              </a:rPr>
              <a:t>, LT</a:t>
            </a:r>
            <a:r>
              <a:rPr lang="en-US" dirty="0">
                <a:solidFill>
                  <a:srgbClr val="21212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9359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126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Brigita Abakevičienė</dc:creator>
  <cp:lastModifiedBy>Brigita Abakevičienė</cp:lastModifiedBy>
  <cp:revision>1</cp:revision>
  <dcterms:created xsi:type="dcterms:W3CDTF">2024-09-22T14:38:18Z</dcterms:created>
  <dcterms:modified xsi:type="dcterms:W3CDTF">2024-09-22T15:00:15Z</dcterms:modified>
</cp:coreProperties>
</file>