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  <p:sldMasterId id="2147483663" r:id="rId3"/>
  </p:sldMasterIdLst>
  <p:sldIdLst>
    <p:sldId id="256" r:id="rId4"/>
    <p:sldId id="286" r:id="rId5"/>
    <p:sldId id="309" r:id="rId6"/>
    <p:sldId id="308" r:id="rId7"/>
    <p:sldId id="306" r:id="rId8"/>
    <p:sldId id="307" r:id="rId9"/>
    <p:sldId id="274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2C507-F87D-4F5A-A52A-2F5198A0A5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0118F3C-1835-46F0-B7AF-6713A93926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688CFF-DDC1-4977-AAEA-F1D8C84E12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BEAA51-9262-4E31-ACB6-42BA5214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44757B-7D64-4DDF-A1E0-B566201C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351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8CE632-2F22-4D5F-BFF3-393E9714F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015FAA-D8B4-48FE-8E8B-0F970993C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1D1BFD-7742-4106-B6AB-10903CBE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10FC52-23C7-49E5-8569-A98DF4485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95D312-CD44-4D2C-8C95-236F0CEF5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749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A04A1F-AFBB-49F1-BCC4-E441CEF6B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61EF642-0C39-47B5-A566-B54C7DC2A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3FB03B-DF74-4253-8997-947B469938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3B541E-7DA9-4E15-B5EC-4C69F573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308CAF-800B-411D-B8B6-85BAA9542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894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197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0BEDDE-6391-4700-95F5-4128C9CA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1B186BC-235D-459B-8BE3-ACBC9BA7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991E7AC-10B4-4E5F-BA4D-9C07CAD8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5520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91A6FD-2847-44ED-8130-2206CE3461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DCACED-7E4D-430B-8951-A5CFD730E5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B7A047-8C35-4003-AE0E-5CC76622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EADC06-FEF8-46A3-A9CA-FB32140C8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DCF63D-E607-42D9-9FC5-0260DFBB9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7461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F412BB-0789-4021-BF57-A1246852A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9532A4-8C6C-44AF-8342-5E6544218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5F54C7-61CE-4155-8ED1-F4E4A2289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A1E83D-9B2D-4C45-A1B5-3BAF482B1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042B69-00E9-4CBF-BCA4-48C133FD6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0629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55162-6D48-44EA-B334-16200CD00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778A2B3-B83D-477E-A6CB-29D21A785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C6E60C-21CD-4F50-B325-7324DD162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C5B145-0200-4193-9379-FE952FACF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736DAF-3D9D-4F4E-B897-BFEEC1A42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905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0BAE7-F58C-4FBC-81B6-EA2C2032E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3B624D-9B6C-4F89-A288-FC6BE499D4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128162-875D-4DED-A873-45561D738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5D3DD21-1E3A-4B9A-BAA5-64DFBC307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0FC871C-549F-467E-8942-09C7129C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7A808C-1EE2-43E0-BDBB-1C64D2D52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9693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337DF5-32B1-4492-95D5-E87E2DC1E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3FA694B-BFCD-4AB8-A206-5C519E695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F1F5857-A6AE-4AB7-845A-CA6B40137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CA53633-07D3-47FE-9855-31DA1FECC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5A0975B-5598-44EB-80CD-3A81EE280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5C2A91B-226B-4900-ACCA-AE1D81DAD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C3C100A-8B0E-4EA8-8200-525DB6DD8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EA81AAC-0D95-4F2F-B8DA-6C74EC939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781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43FD31-53C6-48FA-8D09-E872B8615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3B28E07-45DA-4D1A-9DA1-94393C8D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91EDC20-7FBC-4D01-8623-D05568155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FD87CF-068E-4DED-91F0-EFAEEA3E9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69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579A94-6EDB-4793-A5D6-9166FB9A0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FACEF4-4CE7-4675-87E2-267E29741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76C3E8-FC9E-4542-97D3-50CAAE2265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60F0C6-87A4-42ED-A28F-A67668EB7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E3FD5B-E499-407E-A5D5-DC95CCFA2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5522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A7C59D0-3EAE-46C5-8B05-7151776A1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0540764-6171-4A8D-92E2-C44608B60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76A4A7-1FB0-445F-A7F0-4AF7C13F3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25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161AC4-E579-4906-A388-697C4365F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359068-99E2-446B-8714-F38ECEFD9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4B8DD32-8137-45FD-80B7-B8BDD2B8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D9023D-A03F-4AF4-8928-B88EB8BB4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10E0C2F-BC0F-4E6A-9074-54FAAC1D4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E665551-B8B5-4D66-8220-3BB7F3028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29617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B64287-8203-4BD5-8A10-BEC4F6523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5F60365-3F85-48E0-A9A1-C4B743B75B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B51E986-825F-45ED-9FC5-714C3C85C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5D5546-AA9F-4F49-818D-C93B3D299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E935805-A41B-435B-B417-F6EED8AE2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99E2A2-6A00-4576-B859-35C46C304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2331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A49C0B-C1FD-4424-BCC9-00A562427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EDE2009-186C-4383-BD3A-C21970C89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7FF902-EBB7-4F68-A80B-5402327DE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849B3C-0A1E-43E2-843C-282591AD7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D9CDCA-9F8D-48F9-B75D-19AE5A1A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053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3DE4E1F-60CF-4DEE-9134-C726D055C3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5BD747-4460-4B36-B463-749C88075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32DD5D-9544-49DF-8416-3E53B5F5D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763CBE-1580-48A8-85A5-BD1D2987E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883CFC-9883-4057-AE1D-128E209CB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2385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269B63-A489-4FFB-BE14-01E8D9439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70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32037A-013E-4FD6-B682-0CDBF1F94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C09EAF-5823-43D8-9455-E4B5E04AD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D93A23-CB5C-44BA-92A7-CEE1DDF0FB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61E503-1413-4635-8C83-C21EBDC0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25C2B0-B987-44DC-BD78-B213539E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87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DDDE07-4B2B-4B7A-870E-91121E27D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839C1F-1E3F-48A8-96EA-D59EE9B521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BB98A3-1CA9-46B3-B2E1-79E0A41B4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0B3733-3DDD-4368-8430-454111C716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72A60CB-4CF9-4539-BF3D-F44775DF6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8B9101-4AB3-43DF-A035-729FBF65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497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C1BFFC-9EDD-4BFC-B48E-B52262085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5F63D6-6F6E-4E36-872F-2ECAC71DB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9D74E77-E2C3-4B3C-83E9-03DF6908D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03A6E98-CBBF-4F94-9347-1BE6A51EDC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A68BDF3-BB96-4A93-AF56-FFC013D8BB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6B6106A-A222-49A9-BEF6-B2F3356427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FA1BE0E-6F4F-4F4C-B904-55304BC53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A306452-903C-4ADC-AC97-6EF88496A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316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B4921D-62B7-48B4-BEE1-C8758D0E4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0BE5DDC-DAD5-4580-AB14-8645883B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7C545D1-A44B-4428-8E4F-DDB5F9248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987363E-3977-46FF-9D83-D74D5EDFE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702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A58FE32-558E-49F4-B2C3-DC430A1E00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49C4598-BFAD-44F7-8C8B-FFA5B473E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93F9BFD-4BFB-4165-A34A-7AEC1DD6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147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CC0230-8EEA-47B6-AEE9-DDEC7B3C9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3405D8-BB9D-4AA8-846D-78EA72B96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D7BCE05-0279-49B5-A5C4-BEC25D012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C07749-8162-43A1-B2C6-6CF81393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05FD15-073C-4F90-BDD0-1E3E30BB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99ABA19-C48A-4E4D-8EE5-DA1D769E7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707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EDFA96-45D3-4821-B070-38EB59DFC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F31B1B5-4D5F-4B7C-9CC8-EB7012CE30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71B1A1-080D-47BB-A899-347F67DA5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BEC73E-2C5D-4C82-AF38-B1FE3133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091607-0EB6-494E-BDD5-DD5198BD8CC8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C8CD7C3-3D53-4570-B1BF-28A004E57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9F0F366-EE5A-46BF-8527-C57CEF28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90840" y="4822190"/>
            <a:ext cx="2743200" cy="365125"/>
          </a:xfrm>
          <a:prstGeom prst="rect">
            <a:avLst/>
          </a:prstGeom>
        </p:spPr>
        <p:txBody>
          <a:bodyPr/>
          <a:lstStyle/>
          <a:p>
            <a:fld id="{B9995CB7-D365-4A24-B0EC-85233FF7557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543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4F07E8-59AA-4B12-9A1B-6A988652D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0600" y="17479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7CFBD62-E8C6-4F35-ABAC-996CE3385D6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267501" y="14370"/>
            <a:ext cx="3899047" cy="94691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1EFDF4B-1416-4C7A-86AE-6FB3E882164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61"/>
            <a:ext cx="2997200" cy="79193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96734F0-C3DC-4361-984F-7144EA9FFD2C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186" y="187223"/>
            <a:ext cx="2974017" cy="8666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9C00636-96EA-4981-B55E-846C1DA16114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29" y="0"/>
            <a:ext cx="2042160" cy="1148716"/>
          </a:xfrm>
          <a:prstGeom prst="rect">
            <a:avLst/>
          </a:prstGeom>
        </p:spPr>
      </p:pic>
      <p:sp>
        <p:nvSpPr>
          <p:cNvPr id="12" name="AutoShape 2" descr="Logo Ministerio de Ciencia, Innovación y Universidades">
            <a:extLst>
              <a:ext uri="{FF2B5EF4-FFF2-40B4-BE49-F238E27FC236}">
                <a16:creationId xmlns:a16="http://schemas.microsoft.com/office/drawing/2014/main" id="{37A469E5-884B-4D31-91FE-E94AACA46A4C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5CE40EE3-E24F-42FB-81F6-BA7957E0CC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19630" y="6614344"/>
            <a:ext cx="1590180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zh-CN" sz="1000" b="1" dirty="0">
                <a:latin typeface="Helvetica" pitchFamily="34" charset="0"/>
                <a:ea typeface="宋体" pitchFamily="2" charset="-122"/>
              </a:rPr>
              <a:t>Teresa </a:t>
            </a:r>
            <a:r>
              <a:rPr lang="en-US" altLang="zh-CN" sz="1000" b="1" dirty="0" err="1">
                <a:latin typeface="Helvetica" pitchFamily="34" charset="0"/>
                <a:ea typeface="宋体" pitchFamily="2" charset="-122"/>
              </a:rPr>
              <a:t>Kurtukian</a:t>
            </a:r>
            <a:r>
              <a:rPr lang="en-US" altLang="zh-CN" sz="1000" b="1" dirty="0">
                <a:latin typeface="Helvetica" pitchFamily="34" charset="0"/>
                <a:ea typeface="宋体" pitchFamily="2" charset="-122"/>
              </a:rPr>
              <a:t>-Nieto</a:t>
            </a:r>
            <a:endParaRPr lang="en-US" altLang="zh-CN" sz="1000" b="1" dirty="0">
              <a:ea typeface="宋体" pitchFamily="2" charset="-122"/>
            </a:endParaRP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D5FA7233-1B43-4D5B-B80E-CB55432FA9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721465" y="6616700"/>
            <a:ext cx="409575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fld id="{DF3BC9CB-C32E-43E0-89CB-771D09763319}" type="slidenum">
              <a:rPr lang="en-US" altLang="zh-CN" sz="1000" b="1">
                <a:latin typeface="Helvetica" pitchFamily="34" charset="0"/>
                <a:ea typeface="宋体" pitchFamily="2" charset="-122"/>
              </a:rPr>
              <a:pPr eaLnBrk="0" hangingPunct="0"/>
              <a:t>‹Nº›</a:t>
            </a:fld>
            <a:endParaRPr lang="en-US" altLang="zh-CN" sz="1000" b="1" dirty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02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64947F5-2532-4BBB-9294-FEE90110A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026C7A0-A2B3-4CD7-B17A-2AF032ED8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C563B5-634B-4634-9303-9DFC894A82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71D87-817D-44DE-A408-5A4B16BFC664}" type="datetimeFigureOut">
              <a:rPr lang="es-ES" smtClean="0"/>
              <a:t>25/11/2024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30747D-8BB3-4CD4-BAF7-841AAFECE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C18475-ED1F-4DA2-9744-7E451D02E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3E8DD-26D0-4F9E-862D-628BF67ACE97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6A30E87-0DEA-4662-BDB5-3B6BE17E001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67501" y="14370"/>
            <a:ext cx="3899047" cy="94691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9B50D9B-160B-49DE-B077-7571DF2405A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61"/>
            <a:ext cx="2997200" cy="79193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6EDD48C-4A75-42E2-A4C6-5B0B8E1635B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186" y="187223"/>
            <a:ext cx="2974017" cy="86663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6DD540E-2BF8-4807-8900-3C88F48F168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29" y="0"/>
            <a:ext cx="2042160" cy="114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55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9E3EFF8-5CEF-4172-A1C0-5DE503DD3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054" y="1793233"/>
            <a:ext cx="10515600" cy="1325563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Focussing</a:t>
            </a:r>
            <a:r>
              <a:rPr lang="en-US" b="1" dirty="0">
                <a:solidFill>
                  <a:srgbClr val="0000FF"/>
                </a:solidFill>
              </a:rPr>
              <a:t> system (T2.3) </a:t>
            </a:r>
            <a:br>
              <a:rPr lang="en-US" b="1" dirty="0">
                <a:solidFill>
                  <a:srgbClr val="0000FF"/>
                </a:solidFill>
              </a:rPr>
            </a:br>
            <a:endParaRPr lang="es-ES" b="1" dirty="0">
              <a:solidFill>
                <a:srgbClr val="0000FF"/>
              </a:solidFill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919E0C3E-ABC7-4B01-8F3D-303AD978A22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71946" y="4033392"/>
            <a:ext cx="9336088" cy="2133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" b="1" dirty="0"/>
              <a:t>Teresa Kurtukian Nieto</a:t>
            </a:r>
          </a:p>
          <a:p>
            <a:pPr marL="0" indent="0" algn="ctr">
              <a:buNone/>
            </a:pPr>
            <a:r>
              <a:rPr lang="es-ES" b="1" dirty="0"/>
              <a:t>CSIC-IEM, Madrid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ISRS </a:t>
            </a:r>
            <a:r>
              <a:rPr lang="es-ES" dirty="0" err="1"/>
              <a:t>Collaboration</a:t>
            </a:r>
            <a:r>
              <a:rPr lang="es-ES" dirty="0"/>
              <a:t> meeting</a:t>
            </a:r>
          </a:p>
          <a:p>
            <a:pPr marL="0" indent="0" algn="ctr">
              <a:buNone/>
            </a:pPr>
            <a:r>
              <a:rPr lang="es-ES" dirty="0" err="1"/>
              <a:t>November</a:t>
            </a:r>
            <a:r>
              <a:rPr lang="es-ES" dirty="0"/>
              <a:t> 25th, 2024</a:t>
            </a:r>
          </a:p>
        </p:txBody>
      </p:sp>
    </p:spTree>
    <p:extLst>
      <p:ext uri="{BB962C8B-B14F-4D97-AF65-F5344CB8AC3E}">
        <p14:creationId xmlns:p14="http://schemas.microsoft.com/office/powerpoint/2010/main" val="1145042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>
            <a:extLst>
              <a:ext uri="{FF2B5EF4-FFF2-40B4-BE49-F238E27FC236}">
                <a16:creationId xmlns:a16="http://schemas.microsoft.com/office/drawing/2014/main" id="{01FF5233-152A-4635-A36A-C0F6CDC29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293" y="1058672"/>
            <a:ext cx="9633414" cy="551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64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C6D38D9-1694-4F23-BFF5-C869E1920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2" y="1068590"/>
            <a:ext cx="11964015" cy="529617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7364FF4-0A35-44CA-8569-B48B7BE6D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7337" y="3853587"/>
            <a:ext cx="2913734" cy="266836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2322C63-0FD0-46ED-B299-AB044A73608F}"/>
              </a:ext>
            </a:extLst>
          </p:cNvPr>
          <p:cNvSpPr txBox="1"/>
          <p:nvPr/>
        </p:nvSpPr>
        <p:spPr>
          <a:xfrm>
            <a:off x="6868129" y="5266190"/>
            <a:ext cx="35755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Quadrupole magnets</a:t>
            </a:r>
            <a:endParaRPr lang="es-E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">
            <a:extLst>
              <a:ext uri="{FF2B5EF4-FFF2-40B4-BE49-F238E27FC236}">
                <a16:creationId xmlns:a16="http://schemas.microsoft.com/office/drawing/2014/main" id="{A93F47F7-7869-4D57-9CD4-BBA74FEAC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539" y="1109544"/>
            <a:ext cx="7192201" cy="539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527E80D-4C7E-48D7-84B6-D6E32EC02BF9}"/>
              </a:ext>
            </a:extLst>
          </p:cNvPr>
          <p:cNvSpPr txBox="1"/>
          <p:nvPr/>
        </p:nvSpPr>
        <p:spPr>
          <a:xfrm>
            <a:off x="146597" y="1109544"/>
            <a:ext cx="4109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CMAM Madrid</a:t>
            </a:r>
          </a:p>
        </p:txBody>
      </p:sp>
    </p:spTree>
    <p:extLst>
      <p:ext uri="{BB962C8B-B14F-4D97-AF65-F5344CB8AC3E}">
        <p14:creationId xmlns:p14="http://schemas.microsoft.com/office/powerpoint/2010/main" val="1711431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26A7B53-06B3-4037-8DF6-C512D5EAEA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757" r="1"/>
          <a:stretch/>
        </p:blipFill>
        <p:spPr>
          <a:xfrm>
            <a:off x="7803288" y="1370613"/>
            <a:ext cx="3004200" cy="2703711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573F393C-0234-48FE-AC77-84FFFDE9BD2E}"/>
              </a:ext>
            </a:extLst>
          </p:cNvPr>
          <p:cNvSpPr txBox="1"/>
          <p:nvPr/>
        </p:nvSpPr>
        <p:spPr>
          <a:xfrm>
            <a:off x="7587264" y="137394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Target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326E3DE-8519-4968-ABCC-4ECE392E8288}"/>
              </a:ext>
            </a:extLst>
          </p:cNvPr>
          <p:cNvSpPr txBox="1"/>
          <p:nvPr/>
        </p:nvSpPr>
        <p:spPr>
          <a:xfrm>
            <a:off x="0" y="94398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rgbClr val="0000FF"/>
                </a:solidFill>
              </a:rPr>
              <a:t>ISRS linear </a:t>
            </a:r>
            <a:r>
              <a:rPr lang="es-ES" sz="3600" dirty="0" err="1">
                <a:solidFill>
                  <a:srgbClr val="0000FF"/>
                </a:solidFill>
              </a:rPr>
              <a:t>spectrometer</a:t>
            </a:r>
            <a:endParaRPr lang="es-ES" sz="3600" dirty="0">
              <a:solidFill>
                <a:srgbClr val="0000FF"/>
              </a:solidFill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C82EE01-0D16-46DA-9031-0C39D7E611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07" b="89942" l="9773" r="89802">
                        <a14:foregroundMark x1="23088" y1="22886" x2="23229" y2="31050"/>
                        <a14:foregroundMark x1="23229" y1="31050" x2="25779" y2="22449"/>
                        <a14:foregroundMark x1="25779" y1="22449" x2="23229" y2="22449"/>
                        <a14:foregroundMark x1="63031" y1="10350" x2="84136" y2="11516"/>
                        <a14:foregroundMark x1="84136" y1="11516" x2="77337" y2="3936"/>
                        <a14:foregroundMark x1="77337" y1="3936" x2="64306" y2="9767"/>
                        <a14:foregroundMark x1="81161" y1="3207" x2="81161" y2="3207"/>
                      </a14:backgroundRemoval>
                    </a14:imgEffect>
                  </a14:imgLayer>
                </a14:imgProps>
              </a:ext>
            </a:extLst>
          </a:blip>
          <a:srcRect l="18919" t="6411" r="57846" b="62993"/>
          <a:stretch/>
        </p:blipFill>
        <p:spPr>
          <a:xfrm>
            <a:off x="7155217" y="1370612"/>
            <a:ext cx="1238143" cy="158417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A690671-F33E-4CD6-8732-B151E9B09B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623743">
            <a:off x="2157244" y="1074511"/>
            <a:ext cx="1598581" cy="245560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1F28856C-A168-490B-A44D-E87A467176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9319" y="4353071"/>
            <a:ext cx="1995418" cy="194425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DF18C69-E781-4F87-B286-331A78DEAA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119" b="93822" l="6957" r="88986">
                        <a14:foregroundMark x1="60870" y1="12128" x2="60870" y2="12128"/>
                        <a14:foregroundMark x1="55942" y1="7780" x2="55942" y2="7780"/>
                        <a14:foregroundMark x1="69855" y1="4119" x2="69855" y2="4119"/>
                        <a14:foregroundMark x1="81449" y1="17620" x2="81449" y2="17620"/>
                        <a14:foregroundMark x1="66087" y1="18078" x2="66087" y2="18078"/>
                        <a14:foregroundMark x1="71594" y1="41419" x2="71594" y2="41419"/>
                        <a14:foregroundMark x1="79420" y1="41648" x2="79420" y2="41648"/>
                        <a14:foregroundMark x1="80870" y1="35240" x2="80870" y2="35240"/>
                        <a14:foregroundMark x1="76232" y1="94050" x2="76232" y2="94050"/>
                        <a14:foregroundMark x1="22319" y1="26773" x2="22319" y2="26773"/>
                        <a14:foregroundMark x1="37391" y1="23799" x2="37391" y2="23799"/>
                        <a14:foregroundMark x1="46377" y1="21739" x2="46377" y2="21739"/>
                        <a14:foregroundMark x1="6957" y1="30892" x2="6957" y2="30892"/>
                        <a14:foregroundMark x1="69855" y1="45309" x2="69855" y2="45309"/>
                        <a14:backgroundMark x1="90145" y1="8467" x2="90145" y2="8467"/>
                        <a14:backgroundMark x1="90145" y1="10984" x2="90145" y2="109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34937" y="2004686"/>
            <a:ext cx="3286125" cy="4162425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FC6DD07-EDAD-47FB-9061-6895D859AB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603871">
            <a:off x="1992764" y="2565767"/>
            <a:ext cx="3575234" cy="265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248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58A74D1B-CAC2-463A-9973-6905493691A9}"/>
              </a:ext>
            </a:extLst>
          </p:cNvPr>
          <p:cNvSpPr txBox="1"/>
          <p:nvPr/>
        </p:nvSpPr>
        <p:spPr>
          <a:xfrm>
            <a:off x="64208" y="970366"/>
            <a:ext cx="7433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rgbClr val="0000FF"/>
                </a:solidFill>
              </a:rPr>
              <a:t>ISRS at CMAM : </a:t>
            </a:r>
          </a:p>
          <a:p>
            <a:r>
              <a:rPr lang="es-ES" sz="3600" dirty="0">
                <a:solidFill>
                  <a:srgbClr val="0000FF"/>
                </a:solidFill>
              </a:rPr>
              <a:t>test </a:t>
            </a:r>
            <a:r>
              <a:rPr lang="es-ES" sz="3600" dirty="0" err="1">
                <a:solidFill>
                  <a:srgbClr val="0000FF"/>
                </a:solidFill>
              </a:rPr>
              <a:t>of</a:t>
            </a:r>
            <a:r>
              <a:rPr lang="es-ES" sz="3600" dirty="0">
                <a:solidFill>
                  <a:srgbClr val="0000FF"/>
                </a:solidFill>
              </a:rPr>
              <a:t> </a:t>
            </a:r>
            <a:r>
              <a:rPr lang="es-ES" sz="3600" dirty="0" err="1">
                <a:solidFill>
                  <a:srgbClr val="0000FF"/>
                </a:solidFill>
              </a:rPr>
              <a:t>focussing</a:t>
            </a:r>
            <a:r>
              <a:rPr lang="es-ES" sz="3600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1720117-DA70-42F3-B525-ED8F92E7C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730" y="1061268"/>
            <a:ext cx="5576837" cy="3964258"/>
          </a:xfrm>
          <a:prstGeom prst="rect">
            <a:avLst/>
          </a:prstGeom>
        </p:spPr>
      </p:pic>
      <p:pic>
        <p:nvPicPr>
          <p:cNvPr id="9218" name="Picture 2" descr="4: Different types of transverse beam emittance situations. The coordinate x represents the divergence angle expressed in mrad and x the transverse beam size in mm, z is the longitudinal coordinate and v T , v t and v l the total, transversal and longitudinal velocities, respectively.">
            <a:extLst>
              <a:ext uri="{FF2B5EF4-FFF2-40B4-BE49-F238E27FC236}">
                <a16:creationId xmlns:a16="http://schemas.microsoft.com/office/drawing/2014/main" id="{50CC583F-A079-400E-A3B8-C8DAEB0D4E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73"/>
          <a:stretch/>
        </p:blipFill>
        <p:spPr bwMode="auto">
          <a:xfrm>
            <a:off x="528323" y="4426228"/>
            <a:ext cx="3850683" cy="229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13B5766-1EBA-4ABF-AC42-8589F1006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6921" y="4056203"/>
            <a:ext cx="2481766" cy="256150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A3204DC-75C4-47C3-A99E-56804F08AE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4015" y="4285195"/>
            <a:ext cx="4738445" cy="257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233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464646"/>
              </a:clrFrom>
              <a:clrTo>
                <a:srgbClr val="4646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76"/>
          <a:stretch/>
        </p:blipFill>
        <p:spPr bwMode="auto">
          <a:xfrm>
            <a:off x="1625220" y="278249"/>
            <a:ext cx="9049459" cy="460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19537" y="4725145"/>
            <a:ext cx="6120679" cy="710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defTabSz="449263" eaLnBrk="0" hangingPunct="0">
              <a:spcBef>
                <a:spcPts val="2500"/>
              </a:spcBef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That’s all  folks</a:t>
            </a:r>
          </a:p>
        </p:txBody>
      </p:sp>
    </p:spTree>
    <p:extLst>
      <p:ext uri="{BB962C8B-B14F-4D97-AF65-F5344CB8AC3E}">
        <p14:creationId xmlns:p14="http://schemas.microsoft.com/office/powerpoint/2010/main" val="1992767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37</Words>
  <Application>Microsoft Office PowerPoint</Application>
  <PresentationFormat>Panorámica</PresentationFormat>
  <Paragraphs>13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Monotype Corsiva</vt:lpstr>
      <vt:lpstr>Tema de Office</vt:lpstr>
      <vt:lpstr>1_Diseño personalizado</vt:lpstr>
      <vt:lpstr>Diseño personalizado</vt:lpstr>
      <vt:lpstr>Focussing system (T2.3)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Teresa.Kurtukian</dc:creator>
  <cp:lastModifiedBy>Teresa.Kurtukian</cp:lastModifiedBy>
  <cp:revision>29</cp:revision>
  <dcterms:created xsi:type="dcterms:W3CDTF">2024-06-18T18:07:12Z</dcterms:created>
  <dcterms:modified xsi:type="dcterms:W3CDTF">2024-11-25T08:09:50Z</dcterms:modified>
</cp:coreProperties>
</file>