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9" r:id="rId2"/>
    <p:sldId id="303" r:id="rId3"/>
    <p:sldId id="305" r:id="rId4"/>
    <p:sldId id="304" r:id="rId5"/>
    <p:sldId id="270" r:id="rId6"/>
    <p:sldId id="308" r:id="rId7"/>
    <p:sldId id="309" r:id="rId8"/>
    <p:sldId id="301" r:id="rId9"/>
    <p:sldId id="298" r:id="rId10"/>
    <p:sldId id="268" r:id="rId11"/>
    <p:sldId id="271" r:id="rId12"/>
    <p:sldId id="273" r:id="rId13"/>
    <p:sldId id="300" r:id="rId14"/>
    <p:sldId id="272" r:id="rId15"/>
    <p:sldId id="295" r:id="rId16"/>
    <p:sldId id="307" r:id="rId17"/>
    <p:sldId id="275" r:id="rId18"/>
    <p:sldId id="276" r:id="rId19"/>
    <p:sldId id="297" r:id="rId20"/>
    <p:sldId id="277" r:id="rId21"/>
    <p:sldId id="287" r:id="rId22"/>
    <p:sldId id="279" r:id="rId23"/>
    <p:sldId id="285" r:id="rId24"/>
    <p:sldId id="281" r:id="rId25"/>
    <p:sldId id="282" r:id="rId26"/>
    <p:sldId id="302" r:id="rId27"/>
    <p:sldId id="299" r:id="rId28"/>
    <p:sldId id="28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7A5E3A-B4E4-4F35-8794-866C1301C9D5}" v="3087" dt="2024-09-10T15:34:07.066"/>
    <p1510:client id="{58ED0B1D-FC34-482A-B67A-BC9DBD6149A9}" v="7" dt="2024-09-12T08:19:07.265"/>
    <p1510:client id="{A0A23E89-D87E-474F-B010-0799DBD196FC}" v="1" dt="2024-09-12T07:08:20.203"/>
    <p1510:client id="{AE71CD11-51BD-4BE9-BFD1-9F4B771BA10F}" v="45" dt="2024-09-11T07:42:59.756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37"/>
    <p:restoredTop sz="94686"/>
  </p:normalViewPr>
  <p:slideViewPr>
    <p:cSldViewPr snapToObjects="1">
      <p:cViewPr varScale="1">
        <p:scale>
          <a:sx n="177" d="100"/>
          <a:sy n="177" d="100"/>
        </p:scale>
        <p:origin x="192" y="936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 Fabian Lauber" userId="Fq7TRHqvfV/jYUNaoyCU9uDyj3d+SZVco0NPbEUv2zc=" providerId="None" clId="Web-{58ED0B1D-FC34-482A-B67A-BC9DBD6149A9}"/>
    <pc:docChg chg="modSld">
      <pc:chgData name="Simon Fabian Lauber" userId="Fq7TRHqvfV/jYUNaoyCU9uDyj3d+SZVco0NPbEUv2zc=" providerId="None" clId="Web-{58ED0B1D-FC34-482A-B67A-BC9DBD6149A9}" dt="2024-09-12T08:19:07.265" v="6" actId="20577"/>
      <pc:docMkLst>
        <pc:docMk/>
      </pc:docMkLst>
      <pc:sldChg chg="modSp">
        <pc:chgData name="Simon Fabian Lauber" userId="Fq7TRHqvfV/jYUNaoyCU9uDyj3d+SZVco0NPbEUv2zc=" providerId="None" clId="Web-{58ED0B1D-FC34-482A-B67A-BC9DBD6149A9}" dt="2024-09-12T08:19:07.265" v="6" actId="20577"/>
        <pc:sldMkLst>
          <pc:docMk/>
          <pc:sldMk cId="715543095" sldId="305"/>
        </pc:sldMkLst>
        <pc:spChg chg="mod">
          <ac:chgData name="Simon Fabian Lauber" userId="Fq7TRHqvfV/jYUNaoyCU9uDyj3d+SZVco0NPbEUv2zc=" providerId="None" clId="Web-{58ED0B1D-FC34-482A-B67A-BC9DBD6149A9}" dt="2024-09-12T08:19:07.265" v="6" actId="20577"/>
          <ac:spMkLst>
            <pc:docMk/>
            <pc:sldMk cId="715543095" sldId="305"/>
            <ac:spMk id="3" creationId="{793D74A3-18DB-A44A-848F-00E0DFA857CF}"/>
          </ac:spMkLst>
        </pc:spChg>
      </pc:sldChg>
    </pc:docChg>
  </pc:docChgLst>
  <pc:docChgLst>
    <pc:chgData name="Simon Fabian Lauber" userId="Fq7TRHqvfV/jYUNaoyCU9uDyj3d+SZVco0NPbEUv2zc=" providerId="None" clId="Web-{2B7A5E3A-B4E4-4F35-8794-866C1301C9D5}"/>
    <pc:docChg chg="addSld delSld modSld sldOrd">
      <pc:chgData name="Simon Fabian Lauber" userId="Fq7TRHqvfV/jYUNaoyCU9uDyj3d+SZVco0NPbEUv2zc=" providerId="None" clId="Web-{2B7A5E3A-B4E4-4F35-8794-866C1301C9D5}" dt="2024-09-10T15:34:06.503" v="3035" actId="20577"/>
      <pc:docMkLst>
        <pc:docMk/>
      </pc:docMkLst>
      <pc:sldChg chg="modSp">
        <pc:chgData name="Simon Fabian Lauber" userId="Fq7TRHqvfV/jYUNaoyCU9uDyj3d+SZVco0NPbEUv2zc=" providerId="None" clId="Web-{2B7A5E3A-B4E4-4F35-8794-866C1301C9D5}" dt="2024-09-10T12:15:14.026" v="502" actId="20577"/>
        <pc:sldMkLst>
          <pc:docMk/>
          <pc:sldMk cId="2159943940" sldId="259"/>
        </pc:sldMkLst>
        <pc:spChg chg="mod">
          <ac:chgData name="Simon Fabian Lauber" userId="Fq7TRHqvfV/jYUNaoyCU9uDyj3d+SZVco0NPbEUv2zc=" providerId="None" clId="Web-{2B7A5E3A-B4E4-4F35-8794-866C1301C9D5}" dt="2024-09-10T12:15:14.026" v="502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Simon Fabian Lauber" userId="Fq7TRHqvfV/jYUNaoyCU9uDyj3d+SZVco0NPbEUv2zc=" providerId="None" clId="Web-{2B7A5E3A-B4E4-4F35-8794-866C1301C9D5}" dt="2024-09-10T12:13:37.362" v="453" actId="20577"/>
          <ac:spMkLst>
            <pc:docMk/>
            <pc:sldMk cId="2159943940" sldId="259"/>
            <ac:spMk id="3" creationId="{BB999459-0238-C64F-8F4D-7EA35945354F}"/>
          </ac:spMkLst>
        </pc:spChg>
      </pc:sldChg>
      <pc:sldChg chg="mod modShow">
        <pc:chgData name="Simon Fabian Lauber" userId="Fq7TRHqvfV/jYUNaoyCU9uDyj3d+SZVco0NPbEUv2zc=" providerId="None" clId="Web-{2B7A5E3A-B4E4-4F35-8794-866C1301C9D5}" dt="2024-09-10T11:58:53.825" v="37"/>
        <pc:sldMkLst>
          <pc:docMk/>
          <pc:sldMk cId="1811628747" sldId="268"/>
        </pc:sldMkLst>
      </pc:sldChg>
      <pc:sldChg chg="addSp delSp modSp add del mod modShow">
        <pc:chgData name="Simon Fabian Lauber" userId="Fq7TRHqvfV/jYUNaoyCU9uDyj3d+SZVco0NPbEUv2zc=" providerId="None" clId="Web-{2B7A5E3A-B4E4-4F35-8794-866C1301C9D5}" dt="2024-09-10T15:31:04.762" v="3014" actId="20577"/>
        <pc:sldMkLst>
          <pc:docMk/>
          <pc:sldMk cId="1324117062" sldId="270"/>
        </pc:sldMkLst>
        <pc:spChg chg="mod">
          <ac:chgData name="Simon Fabian Lauber" userId="Fq7TRHqvfV/jYUNaoyCU9uDyj3d+SZVco0NPbEUv2zc=" providerId="None" clId="Web-{2B7A5E3A-B4E4-4F35-8794-866C1301C9D5}" dt="2024-09-10T15:24:42.810" v="2906" actId="14100"/>
          <ac:spMkLst>
            <pc:docMk/>
            <pc:sldMk cId="1324117062" sldId="270"/>
            <ac:spMk id="2" creationId="{00000000-0000-0000-0000-000000000000}"/>
          </ac:spMkLst>
        </pc:spChg>
        <pc:spChg chg="mod">
          <ac:chgData name="Simon Fabian Lauber" userId="Fq7TRHqvfV/jYUNaoyCU9uDyj3d+SZVco0NPbEUv2zc=" providerId="None" clId="Web-{2B7A5E3A-B4E4-4F35-8794-866C1301C9D5}" dt="2024-09-10T15:31:04.762" v="3014" actId="20577"/>
          <ac:spMkLst>
            <pc:docMk/>
            <pc:sldMk cId="1324117062" sldId="270"/>
            <ac:spMk id="3" creationId="{00000000-0000-0000-0000-000000000000}"/>
          </ac:spMkLst>
        </pc:spChg>
        <pc:spChg chg="del">
          <ac:chgData name="Simon Fabian Lauber" userId="Fq7TRHqvfV/jYUNaoyCU9uDyj3d+SZVco0NPbEUv2zc=" providerId="None" clId="Web-{2B7A5E3A-B4E4-4F35-8794-866C1301C9D5}" dt="2024-09-10T13:09:29.419" v="2158"/>
          <ac:spMkLst>
            <pc:docMk/>
            <pc:sldMk cId="1324117062" sldId="270"/>
            <ac:spMk id="4" creationId="{00000000-0000-0000-0000-000000000000}"/>
          </ac:spMkLst>
        </pc:spChg>
        <pc:spChg chg="mod">
          <ac:chgData name="Simon Fabian Lauber" userId="Fq7TRHqvfV/jYUNaoyCU9uDyj3d+SZVco0NPbEUv2zc=" providerId="None" clId="Web-{2B7A5E3A-B4E4-4F35-8794-866C1301C9D5}" dt="2024-09-10T15:20:58.786" v="2855" actId="20577"/>
          <ac:spMkLst>
            <pc:docMk/>
            <pc:sldMk cId="1324117062" sldId="270"/>
            <ac:spMk id="6" creationId="{00000000-0000-0000-0000-000000000000}"/>
          </ac:spMkLst>
        </pc:spChg>
        <pc:spChg chg="add del mod">
          <ac:chgData name="Simon Fabian Lauber" userId="Fq7TRHqvfV/jYUNaoyCU9uDyj3d+SZVco0NPbEUv2zc=" providerId="None" clId="Web-{2B7A5E3A-B4E4-4F35-8794-866C1301C9D5}" dt="2024-09-10T13:12:26.683" v="2277"/>
          <ac:spMkLst>
            <pc:docMk/>
            <pc:sldMk cId="1324117062" sldId="270"/>
            <ac:spMk id="10" creationId="{F71BD27A-EB57-F3FE-2C27-21E6068D0F0C}"/>
          </ac:spMkLst>
        </pc:spChg>
        <pc:picChg chg="add del mod ord">
          <ac:chgData name="Simon Fabian Lauber" userId="Fq7TRHqvfV/jYUNaoyCU9uDyj3d+SZVco0NPbEUv2zc=" providerId="None" clId="Web-{2B7A5E3A-B4E4-4F35-8794-866C1301C9D5}" dt="2024-09-10T13:09:32.544" v="2159"/>
          <ac:picMkLst>
            <pc:docMk/>
            <pc:sldMk cId="1324117062" sldId="270"/>
            <ac:picMk id="8" creationId="{40449902-A15C-4880-CDD3-7A9FE9DDADE0}"/>
          </ac:picMkLst>
        </pc:picChg>
        <pc:picChg chg="add del mod modCrop">
          <ac:chgData name="Simon Fabian Lauber" userId="Fq7TRHqvfV/jYUNaoyCU9uDyj3d+SZVco0NPbEUv2zc=" providerId="None" clId="Web-{2B7A5E3A-B4E4-4F35-8794-866C1301C9D5}" dt="2024-09-10T13:12:07.978" v="2272"/>
          <ac:picMkLst>
            <pc:docMk/>
            <pc:sldMk cId="1324117062" sldId="270"/>
            <ac:picMk id="11" creationId="{1298CCE5-D671-4D01-CE76-36FBF076409C}"/>
          </ac:picMkLst>
        </pc:picChg>
        <pc:picChg chg="add del mod">
          <ac:chgData name="Simon Fabian Lauber" userId="Fq7TRHqvfV/jYUNaoyCU9uDyj3d+SZVco0NPbEUv2zc=" providerId="None" clId="Web-{2B7A5E3A-B4E4-4F35-8794-866C1301C9D5}" dt="2024-09-10T13:11:47.711" v="2265"/>
          <ac:picMkLst>
            <pc:docMk/>
            <pc:sldMk cId="1324117062" sldId="270"/>
            <ac:picMk id="12" creationId="{40FAE218-963E-F8FC-F9C7-47F59FE70394}"/>
          </ac:picMkLst>
        </pc:picChg>
        <pc:picChg chg="add del mod">
          <ac:chgData name="Simon Fabian Lauber" userId="Fq7TRHqvfV/jYUNaoyCU9uDyj3d+SZVco0NPbEUv2zc=" providerId="None" clId="Web-{2B7A5E3A-B4E4-4F35-8794-866C1301C9D5}" dt="2024-09-10T13:12:45.950" v="2285"/>
          <ac:picMkLst>
            <pc:docMk/>
            <pc:sldMk cId="1324117062" sldId="270"/>
            <ac:picMk id="13" creationId="{B7000768-E84E-271D-C4F6-9426176CC1EA}"/>
          </ac:picMkLst>
        </pc:picChg>
        <pc:picChg chg="add mod">
          <ac:chgData name="Simon Fabian Lauber" userId="Fq7TRHqvfV/jYUNaoyCU9uDyj3d+SZVco0NPbEUv2zc=" providerId="None" clId="Web-{2B7A5E3A-B4E4-4F35-8794-866C1301C9D5}" dt="2024-09-10T15:20:05.472" v="2848" actId="1076"/>
          <ac:picMkLst>
            <pc:docMk/>
            <pc:sldMk cId="1324117062" sldId="270"/>
            <ac:picMk id="14" creationId="{5413DB1A-8218-7F2F-E495-A7E4060B8793}"/>
          </ac:picMkLst>
        </pc:picChg>
      </pc:sldChg>
      <pc:sldChg chg="mod modShow">
        <pc:chgData name="Simon Fabian Lauber" userId="Fq7TRHqvfV/jYUNaoyCU9uDyj3d+SZVco0NPbEUv2zc=" providerId="None" clId="Web-{2B7A5E3A-B4E4-4F35-8794-866C1301C9D5}" dt="2024-09-10T11:58:53.731" v="36"/>
        <pc:sldMkLst>
          <pc:docMk/>
          <pc:sldMk cId="3354641029" sldId="271"/>
        </pc:sldMkLst>
      </pc:sldChg>
      <pc:sldChg chg="mod modShow">
        <pc:chgData name="Simon Fabian Lauber" userId="Fq7TRHqvfV/jYUNaoyCU9uDyj3d+SZVco0NPbEUv2zc=" providerId="None" clId="Web-{2B7A5E3A-B4E4-4F35-8794-866C1301C9D5}" dt="2024-09-10T11:58:54.122" v="40"/>
        <pc:sldMkLst>
          <pc:docMk/>
          <pc:sldMk cId="3434902605" sldId="272"/>
        </pc:sldMkLst>
      </pc:sldChg>
      <pc:sldChg chg="mod modShow">
        <pc:chgData name="Simon Fabian Lauber" userId="Fq7TRHqvfV/jYUNaoyCU9uDyj3d+SZVco0NPbEUv2zc=" providerId="None" clId="Web-{2B7A5E3A-B4E4-4F35-8794-866C1301C9D5}" dt="2024-09-10T11:58:53.950" v="38"/>
        <pc:sldMkLst>
          <pc:docMk/>
          <pc:sldMk cId="3272427706" sldId="273"/>
        </pc:sldMkLst>
      </pc:sldChg>
      <pc:sldChg chg="mod modShow">
        <pc:chgData name="Simon Fabian Lauber" userId="Fq7TRHqvfV/jYUNaoyCU9uDyj3d+SZVco0NPbEUv2zc=" providerId="None" clId="Web-{2B7A5E3A-B4E4-4F35-8794-866C1301C9D5}" dt="2024-09-10T11:58:54.544" v="43"/>
        <pc:sldMkLst>
          <pc:docMk/>
          <pc:sldMk cId="636012766" sldId="275"/>
        </pc:sldMkLst>
      </pc:sldChg>
      <pc:sldChg chg="mod modShow">
        <pc:chgData name="Simon Fabian Lauber" userId="Fq7TRHqvfV/jYUNaoyCU9uDyj3d+SZVco0NPbEUv2zc=" providerId="None" clId="Web-{2B7A5E3A-B4E4-4F35-8794-866C1301C9D5}" dt="2024-09-10T11:58:54.669" v="44"/>
        <pc:sldMkLst>
          <pc:docMk/>
          <pc:sldMk cId="3363448361" sldId="276"/>
        </pc:sldMkLst>
      </pc:sldChg>
      <pc:sldChg chg="mod modShow">
        <pc:chgData name="Simon Fabian Lauber" userId="Fq7TRHqvfV/jYUNaoyCU9uDyj3d+SZVco0NPbEUv2zc=" providerId="None" clId="Web-{2B7A5E3A-B4E4-4F35-8794-866C1301C9D5}" dt="2024-09-10T11:58:54.825" v="46"/>
        <pc:sldMkLst>
          <pc:docMk/>
          <pc:sldMk cId="3125017480" sldId="277"/>
        </pc:sldMkLst>
      </pc:sldChg>
      <pc:sldChg chg="mod modShow">
        <pc:chgData name="Simon Fabian Lauber" userId="Fq7TRHqvfV/jYUNaoyCU9uDyj3d+SZVco0NPbEUv2zc=" providerId="None" clId="Web-{2B7A5E3A-B4E4-4F35-8794-866C1301C9D5}" dt="2024-09-10T11:58:55.013" v="48"/>
        <pc:sldMkLst>
          <pc:docMk/>
          <pc:sldMk cId="4037997177" sldId="279"/>
        </pc:sldMkLst>
      </pc:sldChg>
      <pc:sldChg chg="mod modShow">
        <pc:chgData name="Simon Fabian Lauber" userId="Fq7TRHqvfV/jYUNaoyCU9uDyj3d+SZVco0NPbEUv2zc=" providerId="None" clId="Web-{2B7A5E3A-B4E4-4F35-8794-866C1301C9D5}" dt="2024-09-10T11:58:55.153" v="50"/>
        <pc:sldMkLst>
          <pc:docMk/>
          <pc:sldMk cId="714914533" sldId="281"/>
        </pc:sldMkLst>
      </pc:sldChg>
      <pc:sldChg chg="mod modShow">
        <pc:chgData name="Simon Fabian Lauber" userId="Fq7TRHqvfV/jYUNaoyCU9uDyj3d+SZVco0NPbEUv2zc=" providerId="None" clId="Web-{2B7A5E3A-B4E4-4F35-8794-866C1301C9D5}" dt="2024-09-10T11:58:55.263" v="51"/>
        <pc:sldMkLst>
          <pc:docMk/>
          <pc:sldMk cId="2732158881" sldId="282"/>
        </pc:sldMkLst>
      </pc:sldChg>
      <pc:sldChg chg="mod modShow">
        <pc:chgData name="Simon Fabian Lauber" userId="Fq7TRHqvfV/jYUNaoyCU9uDyj3d+SZVco0NPbEUv2zc=" providerId="None" clId="Web-{2B7A5E3A-B4E4-4F35-8794-866C1301C9D5}" dt="2024-09-10T11:58:55.091" v="49"/>
        <pc:sldMkLst>
          <pc:docMk/>
          <pc:sldMk cId="3286162672" sldId="285"/>
        </pc:sldMkLst>
      </pc:sldChg>
      <pc:sldChg chg="mod modShow">
        <pc:chgData name="Simon Fabian Lauber" userId="Fq7TRHqvfV/jYUNaoyCU9uDyj3d+SZVco0NPbEUv2zc=" providerId="None" clId="Web-{2B7A5E3A-B4E4-4F35-8794-866C1301C9D5}" dt="2024-09-10T11:58:54.919" v="47"/>
        <pc:sldMkLst>
          <pc:docMk/>
          <pc:sldMk cId="1676932841" sldId="287"/>
        </pc:sldMkLst>
      </pc:sldChg>
      <pc:sldChg chg="addSp delSp modSp mod modShow">
        <pc:chgData name="Simon Fabian Lauber" userId="Fq7TRHqvfV/jYUNaoyCU9uDyj3d+SZVco0NPbEUv2zc=" providerId="None" clId="Web-{2B7A5E3A-B4E4-4F35-8794-866C1301C9D5}" dt="2024-09-10T15:22:56.541" v="2879"/>
        <pc:sldMkLst>
          <pc:docMk/>
          <pc:sldMk cId="3142636678" sldId="288"/>
        </pc:sldMkLst>
        <pc:spChg chg="add del mod">
          <ac:chgData name="Simon Fabian Lauber" userId="Fq7TRHqvfV/jYUNaoyCU9uDyj3d+SZVco0NPbEUv2zc=" providerId="None" clId="Web-{2B7A5E3A-B4E4-4F35-8794-866C1301C9D5}" dt="2024-09-10T15:22:56.541" v="2879"/>
          <ac:spMkLst>
            <pc:docMk/>
            <pc:sldMk cId="3142636678" sldId="288"/>
            <ac:spMk id="3" creationId="{E46492C8-EBEB-5D15-BE82-19D3E2DE52A1}"/>
          </ac:spMkLst>
        </pc:spChg>
      </pc:sldChg>
      <pc:sldChg chg="addSp delSp modSp mod modShow">
        <pc:chgData name="Simon Fabian Lauber" userId="Fq7TRHqvfV/jYUNaoyCU9uDyj3d+SZVco0NPbEUv2zc=" providerId="None" clId="Web-{2B7A5E3A-B4E4-4F35-8794-866C1301C9D5}" dt="2024-09-10T13:12:20.417" v="2275"/>
        <pc:sldMkLst>
          <pc:docMk/>
          <pc:sldMk cId="157833909" sldId="295"/>
        </pc:sldMkLst>
        <pc:spChg chg="add del">
          <ac:chgData name="Simon Fabian Lauber" userId="Fq7TRHqvfV/jYUNaoyCU9uDyj3d+SZVco0NPbEUv2zc=" providerId="None" clId="Web-{2B7A5E3A-B4E4-4F35-8794-866C1301C9D5}" dt="2024-09-10T13:12:20.417" v="2275"/>
          <ac:spMkLst>
            <pc:docMk/>
            <pc:sldMk cId="157833909" sldId="295"/>
            <ac:spMk id="2" creationId="{66C3B867-68A3-534E-8551-8921CBCBE9F4}"/>
          </ac:spMkLst>
        </pc:spChg>
        <pc:picChg chg="add del mod ord">
          <ac:chgData name="Simon Fabian Lauber" userId="Fq7TRHqvfV/jYUNaoyCU9uDyj3d+SZVco0NPbEUv2zc=" providerId="None" clId="Web-{2B7A5E3A-B4E4-4F35-8794-866C1301C9D5}" dt="2024-09-10T13:12:20.417" v="2275"/>
          <ac:picMkLst>
            <pc:docMk/>
            <pc:sldMk cId="157833909" sldId="295"/>
            <ac:picMk id="7" creationId="{82D1B94E-7700-B30F-212E-494469672900}"/>
          </ac:picMkLst>
        </pc:picChg>
      </pc:sldChg>
      <pc:sldChg chg="mod modShow">
        <pc:chgData name="Simon Fabian Lauber" userId="Fq7TRHqvfV/jYUNaoyCU9uDyj3d+SZVco0NPbEUv2zc=" providerId="None" clId="Web-{2B7A5E3A-B4E4-4F35-8794-866C1301C9D5}" dt="2024-09-10T11:58:54.747" v="45"/>
        <pc:sldMkLst>
          <pc:docMk/>
          <pc:sldMk cId="1092264242" sldId="297"/>
        </pc:sldMkLst>
      </pc:sldChg>
      <pc:sldChg chg="mod modShow">
        <pc:chgData name="Simon Fabian Lauber" userId="Fq7TRHqvfV/jYUNaoyCU9uDyj3d+SZVco0NPbEUv2zc=" providerId="None" clId="Web-{2B7A5E3A-B4E4-4F35-8794-866C1301C9D5}" dt="2024-09-10T11:58:53.606" v="35"/>
        <pc:sldMkLst>
          <pc:docMk/>
          <pc:sldMk cId="3881062922" sldId="298"/>
        </pc:sldMkLst>
      </pc:sldChg>
      <pc:sldChg chg="mod modShow">
        <pc:chgData name="Simon Fabian Lauber" userId="Fq7TRHqvfV/jYUNaoyCU9uDyj3d+SZVco0NPbEUv2zc=" providerId="None" clId="Web-{2B7A5E3A-B4E4-4F35-8794-866C1301C9D5}" dt="2024-09-10T11:58:55.575" v="55"/>
        <pc:sldMkLst>
          <pc:docMk/>
          <pc:sldMk cId="3043312015" sldId="299"/>
        </pc:sldMkLst>
      </pc:sldChg>
      <pc:sldChg chg="mod modShow">
        <pc:chgData name="Simon Fabian Lauber" userId="Fq7TRHqvfV/jYUNaoyCU9uDyj3d+SZVco0NPbEUv2zc=" providerId="None" clId="Web-{2B7A5E3A-B4E4-4F35-8794-866C1301C9D5}" dt="2024-09-10T11:58:54.044" v="39"/>
        <pc:sldMkLst>
          <pc:docMk/>
          <pc:sldMk cId="3245986590" sldId="300"/>
        </pc:sldMkLst>
      </pc:sldChg>
      <pc:sldChg chg="mod modShow">
        <pc:chgData name="Simon Fabian Lauber" userId="Fq7TRHqvfV/jYUNaoyCU9uDyj3d+SZVco0NPbEUv2zc=" providerId="None" clId="Web-{2B7A5E3A-B4E4-4F35-8794-866C1301C9D5}" dt="2024-09-10T11:58:55.497" v="54"/>
        <pc:sldMkLst>
          <pc:docMk/>
          <pc:sldMk cId="3086042635" sldId="301"/>
        </pc:sldMkLst>
      </pc:sldChg>
      <pc:sldChg chg="mod modShow">
        <pc:chgData name="Simon Fabian Lauber" userId="Fq7TRHqvfV/jYUNaoyCU9uDyj3d+SZVco0NPbEUv2zc=" providerId="None" clId="Web-{2B7A5E3A-B4E4-4F35-8794-866C1301C9D5}" dt="2024-09-10T11:58:55.357" v="52"/>
        <pc:sldMkLst>
          <pc:docMk/>
          <pc:sldMk cId="2652683428" sldId="302"/>
        </pc:sldMkLst>
      </pc:sldChg>
      <pc:sldChg chg="addSp delSp modSp add mod ord replId modShow">
        <pc:chgData name="Simon Fabian Lauber" userId="Fq7TRHqvfV/jYUNaoyCU9uDyj3d+SZVco0NPbEUv2zc=" providerId="None" clId="Web-{2B7A5E3A-B4E4-4F35-8794-866C1301C9D5}" dt="2024-09-10T15:32:16.046" v="3018" actId="20577"/>
        <pc:sldMkLst>
          <pc:docMk/>
          <pc:sldMk cId="249124640" sldId="303"/>
        </pc:sldMkLst>
        <pc:spChg chg="mod">
          <ac:chgData name="Simon Fabian Lauber" userId="Fq7TRHqvfV/jYUNaoyCU9uDyj3d+SZVco0NPbEUv2zc=" providerId="None" clId="Web-{2B7A5E3A-B4E4-4F35-8794-866C1301C9D5}" dt="2024-09-10T13:03:23.781" v="2086" actId="20577"/>
          <ac:spMkLst>
            <pc:docMk/>
            <pc:sldMk cId="249124640" sldId="303"/>
            <ac:spMk id="2" creationId="{14FBBB39-0AD6-F547-95DA-8A8FF1A65A50}"/>
          </ac:spMkLst>
        </pc:spChg>
        <pc:spChg chg="mod">
          <ac:chgData name="Simon Fabian Lauber" userId="Fq7TRHqvfV/jYUNaoyCU9uDyj3d+SZVco0NPbEUv2zc=" providerId="None" clId="Web-{2B7A5E3A-B4E4-4F35-8794-866C1301C9D5}" dt="2024-09-10T15:32:16.046" v="3018" actId="20577"/>
          <ac:spMkLst>
            <pc:docMk/>
            <pc:sldMk cId="249124640" sldId="303"/>
            <ac:spMk id="3" creationId="{10BD96A5-0591-3145-AF4F-52E6DDB12593}"/>
          </ac:spMkLst>
        </pc:spChg>
        <pc:spChg chg="mod">
          <ac:chgData name="Simon Fabian Lauber" userId="Fq7TRHqvfV/jYUNaoyCU9uDyj3d+SZVco0NPbEUv2zc=" providerId="None" clId="Web-{2B7A5E3A-B4E4-4F35-8794-866C1301C9D5}" dt="2024-09-10T13:04:24.974" v="2134" actId="20577"/>
          <ac:spMkLst>
            <pc:docMk/>
            <pc:sldMk cId="249124640" sldId="303"/>
            <ac:spMk id="4" creationId="{2F4C65A9-C170-AE44-8D09-23070DF61E90}"/>
          </ac:spMkLst>
        </pc:spChg>
        <pc:spChg chg="mod">
          <ac:chgData name="Simon Fabian Lauber" userId="Fq7TRHqvfV/jYUNaoyCU9uDyj3d+SZVco0NPbEUv2zc=" providerId="None" clId="Web-{2B7A5E3A-B4E4-4F35-8794-866C1301C9D5}" dt="2024-09-10T12:10:43.365" v="425" actId="20577"/>
          <ac:spMkLst>
            <pc:docMk/>
            <pc:sldMk cId="249124640" sldId="303"/>
            <ac:spMk id="5" creationId="{ECEE151B-8922-7E46-9018-C7FDD02AAABE}"/>
          </ac:spMkLst>
        </pc:spChg>
        <pc:spChg chg="mod">
          <ac:chgData name="Simon Fabian Lauber" userId="Fq7TRHqvfV/jYUNaoyCU9uDyj3d+SZVco0NPbEUv2zc=" providerId="None" clId="Web-{2B7A5E3A-B4E4-4F35-8794-866C1301C9D5}" dt="2024-09-10T12:16:05.499" v="514" actId="20577"/>
          <ac:spMkLst>
            <pc:docMk/>
            <pc:sldMk cId="249124640" sldId="303"/>
            <ac:spMk id="8" creationId="{2E52412D-3392-0E4E-A308-F34C7F59D49A}"/>
          </ac:spMkLst>
        </pc:spChg>
        <pc:spChg chg="add del mod">
          <ac:chgData name="Simon Fabian Lauber" userId="Fq7TRHqvfV/jYUNaoyCU9uDyj3d+SZVco0NPbEUv2zc=" providerId="None" clId="Web-{2B7A5E3A-B4E4-4F35-8794-866C1301C9D5}" dt="2024-09-10T12:09:51.204" v="406"/>
          <ac:spMkLst>
            <pc:docMk/>
            <pc:sldMk cId="249124640" sldId="303"/>
            <ac:spMk id="12" creationId="{7D176988-23E0-43ED-E45E-5B8D10F4C156}"/>
          </ac:spMkLst>
        </pc:spChg>
        <pc:spChg chg="add del mod">
          <ac:chgData name="Simon Fabian Lauber" userId="Fq7TRHqvfV/jYUNaoyCU9uDyj3d+SZVco0NPbEUv2zc=" providerId="None" clId="Web-{2B7A5E3A-B4E4-4F35-8794-866C1301C9D5}" dt="2024-09-10T12:10:19.081" v="413"/>
          <ac:spMkLst>
            <pc:docMk/>
            <pc:sldMk cId="249124640" sldId="303"/>
            <ac:spMk id="14" creationId="{70B5D1D2-9D58-FB04-6F87-037F80F14EFA}"/>
          </ac:spMkLst>
        </pc:spChg>
        <pc:spChg chg="add del mod">
          <ac:chgData name="Simon Fabian Lauber" userId="Fq7TRHqvfV/jYUNaoyCU9uDyj3d+SZVco0NPbEUv2zc=" providerId="None" clId="Web-{2B7A5E3A-B4E4-4F35-8794-866C1301C9D5}" dt="2024-09-10T12:19:43.828" v="526"/>
          <ac:spMkLst>
            <pc:docMk/>
            <pc:sldMk cId="249124640" sldId="303"/>
            <ac:spMk id="17" creationId="{33B141AB-10C6-3BC1-AFF0-39A0E7060D93}"/>
          </ac:spMkLst>
        </pc:spChg>
        <pc:graphicFrameChg chg="add del">
          <ac:chgData name="Simon Fabian Lauber" userId="Fq7TRHqvfV/jYUNaoyCU9uDyj3d+SZVco0NPbEUv2zc=" providerId="None" clId="Web-{2B7A5E3A-B4E4-4F35-8794-866C1301C9D5}" dt="2024-09-10T12:10:06.612" v="408"/>
          <ac:graphicFrameMkLst>
            <pc:docMk/>
            <pc:sldMk cId="249124640" sldId="303"/>
            <ac:graphicFrameMk id="11" creationId="{97509193-E177-2043-B974-5B579736E206}"/>
          </ac:graphicFrameMkLst>
        </pc:graphicFrameChg>
        <pc:picChg chg="add mod">
          <ac:chgData name="Simon Fabian Lauber" userId="Fq7TRHqvfV/jYUNaoyCU9uDyj3d+SZVco0NPbEUv2zc=" providerId="None" clId="Web-{2B7A5E3A-B4E4-4F35-8794-866C1301C9D5}" dt="2024-09-10T12:10:25.738" v="418" actId="1076"/>
          <ac:picMkLst>
            <pc:docMk/>
            <pc:sldMk cId="249124640" sldId="303"/>
            <ac:picMk id="6" creationId="{E9AC36D3-4B9C-4D48-BC0D-7BEB8B8C38AA}"/>
          </ac:picMkLst>
        </pc:picChg>
        <pc:picChg chg="add del">
          <ac:chgData name="Simon Fabian Lauber" userId="Fq7TRHqvfV/jYUNaoyCU9uDyj3d+SZVco0NPbEUv2zc=" providerId="None" clId="Web-{2B7A5E3A-B4E4-4F35-8794-866C1301C9D5}" dt="2024-09-10T12:10:12.831" v="410"/>
          <ac:picMkLst>
            <pc:docMk/>
            <pc:sldMk cId="249124640" sldId="303"/>
            <ac:picMk id="15" creationId="{FAC0A995-EFD2-DC69-BBF6-D5B0FA3F7987}"/>
          </ac:picMkLst>
        </pc:picChg>
        <pc:picChg chg="add del">
          <ac:chgData name="Simon Fabian Lauber" userId="Fq7TRHqvfV/jYUNaoyCU9uDyj3d+SZVco0NPbEUv2zc=" providerId="None" clId="Web-{2B7A5E3A-B4E4-4F35-8794-866C1301C9D5}" dt="2024-09-10T12:10:33.536" v="421"/>
          <ac:picMkLst>
            <pc:docMk/>
            <pc:sldMk cId="249124640" sldId="303"/>
            <ac:picMk id="16" creationId="{B884CBB9-5931-A5A5-2087-B093602897CC}"/>
          </ac:picMkLst>
        </pc:picChg>
      </pc:sldChg>
      <pc:sldChg chg="addSp delSp modSp add mod replId modShow">
        <pc:chgData name="Simon Fabian Lauber" userId="Fq7TRHqvfV/jYUNaoyCU9uDyj3d+SZVco0NPbEUv2zc=" providerId="None" clId="Web-{2B7A5E3A-B4E4-4F35-8794-866C1301C9D5}" dt="2024-09-10T15:33:06.861" v="3028" actId="20577"/>
        <pc:sldMkLst>
          <pc:docMk/>
          <pc:sldMk cId="387756305" sldId="304"/>
        </pc:sldMkLst>
        <pc:spChg chg="mod">
          <ac:chgData name="Simon Fabian Lauber" userId="Fq7TRHqvfV/jYUNaoyCU9uDyj3d+SZVco0NPbEUv2zc=" providerId="None" clId="Web-{2B7A5E3A-B4E4-4F35-8794-866C1301C9D5}" dt="2024-09-10T15:24:31.560" v="2901" actId="20577"/>
          <ac:spMkLst>
            <pc:docMk/>
            <pc:sldMk cId="387756305" sldId="304"/>
            <ac:spMk id="2" creationId="{E2A9FD7D-3E54-374D-862A-BA884939E2A9}"/>
          </ac:spMkLst>
        </pc:spChg>
        <pc:spChg chg="mod">
          <ac:chgData name="Simon Fabian Lauber" userId="Fq7TRHqvfV/jYUNaoyCU9uDyj3d+SZVco0NPbEUv2zc=" providerId="None" clId="Web-{2B7A5E3A-B4E4-4F35-8794-866C1301C9D5}" dt="2024-09-10T15:33:06.861" v="3028" actId="20577"/>
          <ac:spMkLst>
            <pc:docMk/>
            <pc:sldMk cId="387756305" sldId="304"/>
            <ac:spMk id="3" creationId="{488BE817-4C2A-7A44-BC12-E3A8908A1153}"/>
          </ac:spMkLst>
        </pc:spChg>
        <pc:spChg chg="del">
          <ac:chgData name="Simon Fabian Lauber" userId="Fq7TRHqvfV/jYUNaoyCU9uDyj3d+SZVco0NPbEUv2zc=" providerId="None" clId="Web-{2B7A5E3A-B4E4-4F35-8794-866C1301C9D5}" dt="2024-09-10T12:59:52.343" v="2017"/>
          <ac:spMkLst>
            <pc:docMk/>
            <pc:sldMk cId="387756305" sldId="304"/>
            <ac:spMk id="5" creationId="{20D56402-A1DA-754C-863B-CCB35F0EBC24}"/>
          </ac:spMkLst>
        </pc:spChg>
        <pc:spChg chg="add del">
          <ac:chgData name="Simon Fabian Lauber" userId="Fq7TRHqvfV/jYUNaoyCU9uDyj3d+SZVco0NPbEUv2zc=" providerId="None" clId="Web-{2B7A5E3A-B4E4-4F35-8794-866C1301C9D5}" dt="2024-09-10T12:25:11.994" v="584"/>
          <ac:spMkLst>
            <pc:docMk/>
            <pc:sldMk cId="387756305" sldId="304"/>
            <ac:spMk id="8" creationId="{47E20A6B-3A88-8249-BC99-424A1C86A012}"/>
          </ac:spMkLst>
        </pc:spChg>
        <pc:spChg chg="add del">
          <ac:chgData name="Simon Fabian Lauber" userId="Fq7TRHqvfV/jYUNaoyCU9uDyj3d+SZVco0NPbEUv2zc=" providerId="None" clId="Web-{2B7A5E3A-B4E4-4F35-8794-866C1301C9D5}" dt="2024-09-10T12:24:11.974" v="579"/>
          <ac:spMkLst>
            <pc:docMk/>
            <pc:sldMk cId="387756305" sldId="304"/>
            <ac:spMk id="12" creationId="{A44A1D28-64A8-FC41-8079-0E5F66668F75}"/>
          </ac:spMkLst>
        </pc:spChg>
        <pc:spChg chg="add del mod">
          <ac:chgData name="Simon Fabian Lauber" userId="Fq7TRHqvfV/jYUNaoyCU9uDyj3d+SZVco0NPbEUv2zc=" providerId="None" clId="Web-{2B7A5E3A-B4E4-4F35-8794-866C1301C9D5}" dt="2024-09-10T12:25:15.073" v="586"/>
          <ac:spMkLst>
            <pc:docMk/>
            <pc:sldMk cId="387756305" sldId="304"/>
            <ac:spMk id="17" creationId="{3ABCF30D-E0C0-F314-2027-12732825D1F1}"/>
          </ac:spMkLst>
        </pc:spChg>
        <pc:spChg chg="add del mod">
          <ac:chgData name="Simon Fabian Lauber" userId="Fq7TRHqvfV/jYUNaoyCU9uDyj3d+SZVco0NPbEUv2zc=" providerId="None" clId="Web-{2B7A5E3A-B4E4-4F35-8794-866C1301C9D5}" dt="2024-09-10T12:25:18.839" v="588"/>
          <ac:spMkLst>
            <pc:docMk/>
            <pc:sldMk cId="387756305" sldId="304"/>
            <ac:spMk id="20" creationId="{C22BCD3F-859E-BF9A-3435-852B6A0AD6F0}"/>
          </ac:spMkLst>
        </pc:spChg>
        <pc:spChg chg="add del mod">
          <ac:chgData name="Simon Fabian Lauber" userId="Fq7TRHqvfV/jYUNaoyCU9uDyj3d+SZVco0NPbEUv2zc=" providerId="None" clId="Web-{2B7A5E3A-B4E4-4F35-8794-866C1301C9D5}" dt="2024-09-10T12:27:46.475" v="601"/>
          <ac:spMkLst>
            <pc:docMk/>
            <pc:sldMk cId="387756305" sldId="304"/>
            <ac:spMk id="24" creationId="{C48DABE3-BC65-0D52-DF28-50C74B2AD455}"/>
          </ac:spMkLst>
        </pc:spChg>
        <pc:spChg chg="add del">
          <ac:chgData name="Simon Fabian Lauber" userId="Fq7TRHqvfV/jYUNaoyCU9uDyj3d+SZVco0NPbEUv2zc=" providerId="None" clId="Web-{2B7A5E3A-B4E4-4F35-8794-866C1301C9D5}" dt="2024-09-10T13:00:00.297" v="2019"/>
          <ac:spMkLst>
            <pc:docMk/>
            <pc:sldMk cId="387756305" sldId="304"/>
            <ac:spMk id="27" creationId="{5C7E5BC1-14E0-8D1E-EFF7-CF105895FBBA}"/>
          </ac:spMkLst>
        </pc:spChg>
        <pc:spChg chg="add mod">
          <ac:chgData name="Simon Fabian Lauber" userId="Fq7TRHqvfV/jYUNaoyCU9uDyj3d+SZVco0NPbEUv2zc=" providerId="None" clId="Web-{2B7A5E3A-B4E4-4F35-8794-866C1301C9D5}" dt="2024-09-10T13:02:43.856" v="2052" actId="1076"/>
          <ac:spMkLst>
            <pc:docMk/>
            <pc:sldMk cId="387756305" sldId="304"/>
            <ac:spMk id="29" creationId="{B3F5AEA5-9914-C448-14BC-900518022DC9}"/>
          </ac:spMkLst>
        </pc:spChg>
        <pc:spChg chg="add del mod">
          <ac:chgData name="Simon Fabian Lauber" userId="Fq7TRHqvfV/jYUNaoyCU9uDyj3d+SZVco0NPbEUv2zc=" providerId="None" clId="Web-{2B7A5E3A-B4E4-4F35-8794-866C1301C9D5}" dt="2024-09-10T13:00:41.300" v="2033"/>
          <ac:spMkLst>
            <pc:docMk/>
            <pc:sldMk cId="387756305" sldId="304"/>
            <ac:spMk id="31" creationId="{1688139E-C86D-EE10-B704-281DDD3AA491}"/>
          </ac:spMkLst>
        </pc:spChg>
        <pc:spChg chg="add del mod">
          <ac:chgData name="Simon Fabian Lauber" userId="Fq7TRHqvfV/jYUNaoyCU9uDyj3d+SZVco0NPbEUv2zc=" providerId="None" clId="Web-{2B7A5E3A-B4E4-4F35-8794-866C1301C9D5}" dt="2024-09-10T13:00:27.674" v="2029"/>
          <ac:spMkLst>
            <pc:docMk/>
            <pc:sldMk cId="387756305" sldId="304"/>
            <ac:spMk id="32" creationId="{EDA2E655-1C7D-AC3A-892B-4F256AD3065A}"/>
          </ac:spMkLst>
        </pc:spChg>
        <pc:spChg chg="add del">
          <ac:chgData name="Simon Fabian Lauber" userId="Fq7TRHqvfV/jYUNaoyCU9uDyj3d+SZVco0NPbEUv2zc=" providerId="None" clId="Web-{2B7A5E3A-B4E4-4F35-8794-866C1301C9D5}" dt="2024-09-10T13:02:14.385" v="2050"/>
          <ac:spMkLst>
            <pc:docMk/>
            <pc:sldMk cId="387756305" sldId="304"/>
            <ac:spMk id="34" creationId="{58744CC9-EC15-6EC9-E541-7F84039E9354}"/>
          </ac:spMkLst>
        </pc:spChg>
        <pc:picChg chg="add del mod ord">
          <ac:chgData name="Simon Fabian Lauber" userId="Fq7TRHqvfV/jYUNaoyCU9uDyj3d+SZVco0NPbEUv2zc=" providerId="None" clId="Web-{2B7A5E3A-B4E4-4F35-8794-866C1301C9D5}" dt="2024-09-10T12:22:39.795" v="572"/>
          <ac:picMkLst>
            <pc:docMk/>
            <pc:sldMk cId="387756305" sldId="304"/>
            <ac:picMk id="7" creationId="{60DB25DD-7704-FDB1-5007-1EA8065669E3}"/>
          </ac:picMkLst>
        </pc:picChg>
        <pc:picChg chg="add del mod ord">
          <ac:chgData name="Simon Fabian Lauber" userId="Fq7TRHqvfV/jYUNaoyCU9uDyj3d+SZVco0NPbEUv2zc=" providerId="None" clId="Web-{2B7A5E3A-B4E4-4F35-8794-866C1301C9D5}" dt="2024-09-10T12:22:46.124" v="574"/>
          <ac:picMkLst>
            <pc:docMk/>
            <pc:sldMk cId="387756305" sldId="304"/>
            <ac:picMk id="9" creationId="{1704E53D-4598-D6FD-7AA7-DABA7CA421E4}"/>
          </ac:picMkLst>
        </pc:picChg>
        <pc:picChg chg="add del mod ord">
          <ac:chgData name="Simon Fabian Lauber" userId="Fq7TRHqvfV/jYUNaoyCU9uDyj3d+SZVco0NPbEUv2zc=" providerId="None" clId="Web-{2B7A5E3A-B4E4-4F35-8794-866C1301C9D5}" dt="2024-09-10T12:23:11.469" v="576"/>
          <ac:picMkLst>
            <pc:docMk/>
            <pc:sldMk cId="387756305" sldId="304"/>
            <ac:picMk id="10" creationId="{AC2DDEE0-AFEE-0946-7CB7-043B03CBA233}"/>
          </ac:picMkLst>
        </pc:picChg>
        <pc:picChg chg="add del mod ord">
          <ac:chgData name="Simon Fabian Lauber" userId="Fq7TRHqvfV/jYUNaoyCU9uDyj3d+SZVco0NPbEUv2zc=" providerId="None" clId="Web-{2B7A5E3A-B4E4-4F35-8794-866C1301C9D5}" dt="2024-09-10T12:23:57.582" v="578"/>
          <ac:picMkLst>
            <pc:docMk/>
            <pc:sldMk cId="387756305" sldId="304"/>
            <ac:picMk id="11" creationId="{100464FB-EB35-1C39-5E9B-365EF13B291D}"/>
          </ac:picMkLst>
        </pc:picChg>
        <pc:picChg chg="add del mod ord">
          <ac:chgData name="Simon Fabian Lauber" userId="Fq7TRHqvfV/jYUNaoyCU9uDyj3d+SZVco0NPbEUv2zc=" providerId="None" clId="Web-{2B7A5E3A-B4E4-4F35-8794-866C1301C9D5}" dt="2024-09-10T12:27:43.803" v="600"/>
          <ac:picMkLst>
            <pc:docMk/>
            <pc:sldMk cId="387756305" sldId="304"/>
            <ac:picMk id="13" creationId="{37176BC0-A331-F8B6-B2C1-C811B63BDCC6}"/>
          </ac:picMkLst>
        </pc:picChg>
        <pc:picChg chg="add del mod ord">
          <ac:chgData name="Simon Fabian Lauber" userId="Fq7TRHqvfV/jYUNaoyCU9uDyj3d+SZVco0NPbEUv2zc=" providerId="None" clId="Web-{2B7A5E3A-B4E4-4F35-8794-866C1301C9D5}" dt="2024-09-10T12:25:09.291" v="583"/>
          <ac:picMkLst>
            <pc:docMk/>
            <pc:sldMk cId="387756305" sldId="304"/>
            <ac:picMk id="14" creationId="{3DB4DAA4-FC17-AA17-1949-17DF786A3981}"/>
          </ac:picMkLst>
        </pc:picChg>
        <pc:picChg chg="add del mod ord">
          <ac:chgData name="Simon Fabian Lauber" userId="Fq7TRHqvfV/jYUNaoyCU9uDyj3d+SZVco0NPbEUv2zc=" providerId="None" clId="Web-{2B7A5E3A-B4E4-4F35-8794-866C1301C9D5}" dt="2024-09-10T12:25:14.198" v="585"/>
          <ac:picMkLst>
            <pc:docMk/>
            <pc:sldMk cId="387756305" sldId="304"/>
            <ac:picMk id="15" creationId="{D4BA0B7D-101A-1D75-7EA0-099351DD737D}"/>
          </ac:picMkLst>
        </pc:picChg>
        <pc:picChg chg="add del mod ord">
          <ac:chgData name="Simon Fabian Lauber" userId="Fq7TRHqvfV/jYUNaoyCU9uDyj3d+SZVco0NPbEUv2zc=" providerId="None" clId="Web-{2B7A5E3A-B4E4-4F35-8794-866C1301C9D5}" dt="2024-09-10T12:25:17.010" v="587"/>
          <ac:picMkLst>
            <pc:docMk/>
            <pc:sldMk cId="387756305" sldId="304"/>
            <ac:picMk id="18" creationId="{7DA71B2A-D711-2019-08A4-6935B47F7CB9}"/>
          </ac:picMkLst>
        </pc:picChg>
        <pc:picChg chg="add del mod">
          <ac:chgData name="Simon Fabian Lauber" userId="Fq7TRHqvfV/jYUNaoyCU9uDyj3d+SZVco0NPbEUv2zc=" providerId="None" clId="Web-{2B7A5E3A-B4E4-4F35-8794-866C1301C9D5}" dt="2024-09-10T12:26:33.251" v="594"/>
          <ac:picMkLst>
            <pc:docMk/>
            <pc:sldMk cId="387756305" sldId="304"/>
            <ac:picMk id="21" creationId="{09862517-781E-22B4-7644-ACDD14C52CEC}"/>
          </ac:picMkLst>
        </pc:picChg>
        <pc:picChg chg="add mod">
          <ac:chgData name="Simon Fabian Lauber" userId="Fq7TRHqvfV/jYUNaoyCU9uDyj3d+SZVco0NPbEUv2zc=" providerId="None" clId="Web-{2B7A5E3A-B4E4-4F35-8794-866C1301C9D5}" dt="2024-09-10T12:27:55.695" v="606" actId="1076"/>
          <ac:picMkLst>
            <pc:docMk/>
            <pc:sldMk cId="387756305" sldId="304"/>
            <ac:picMk id="22" creationId="{2C500AAF-436E-14B8-4B1E-70087B888109}"/>
          </ac:picMkLst>
        </pc:picChg>
        <pc:picChg chg="add mod">
          <ac:chgData name="Simon Fabian Lauber" userId="Fq7TRHqvfV/jYUNaoyCU9uDyj3d+SZVco0NPbEUv2zc=" providerId="None" clId="Web-{2B7A5E3A-B4E4-4F35-8794-866C1301C9D5}" dt="2024-09-10T12:27:59.117" v="607" actId="1076"/>
          <ac:picMkLst>
            <pc:docMk/>
            <pc:sldMk cId="387756305" sldId="304"/>
            <ac:picMk id="25" creationId="{5F3415E1-D700-76C3-D490-EF7F29C64BFF}"/>
          </ac:picMkLst>
        </pc:picChg>
      </pc:sldChg>
      <pc:sldChg chg="add del mod ord replId modShow">
        <pc:chgData name="Simon Fabian Lauber" userId="Fq7TRHqvfV/jYUNaoyCU9uDyj3d+SZVco0NPbEUv2zc=" providerId="None" clId="Web-{2B7A5E3A-B4E4-4F35-8794-866C1301C9D5}" dt="2024-09-10T12:19:10.107" v="522"/>
        <pc:sldMkLst>
          <pc:docMk/>
          <pc:sldMk cId="751872128" sldId="304"/>
        </pc:sldMkLst>
      </pc:sldChg>
      <pc:sldChg chg="new del">
        <pc:chgData name="Simon Fabian Lauber" userId="Fq7TRHqvfV/jYUNaoyCU9uDyj3d+SZVco0NPbEUv2zc=" providerId="None" clId="Web-{2B7A5E3A-B4E4-4F35-8794-866C1301C9D5}" dt="2024-09-10T12:34:38.007" v="859"/>
        <pc:sldMkLst>
          <pc:docMk/>
          <pc:sldMk cId="552244978" sldId="305"/>
        </pc:sldMkLst>
      </pc:sldChg>
      <pc:sldChg chg="addSp delSp modSp add mod ord replId modShow">
        <pc:chgData name="Simon Fabian Lauber" userId="Fq7TRHqvfV/jYUNaoyCU9uDyj3d+SZVco0NPbEUv2zc=" providerId="None" clId="Web-{2B7A5E3A-B4E4-4F35-8794-866C1301C9D5}" dt="2024-09-10T15:19:40.471" v="2844" actId="20577"/>
        <pc:sldMkLst>
          <pc:docMk/>
          <pc:sldMk cId="715543095" sldId="305"/>
        </pc:sldMkLst>
        <pc:spChg chg="del">
          <ac:chgData name="Simon Fabian Lauber" userId="Fq7TRHqvfV/jYUNaoyCU9uDyj3d+SZVco0NPbEUv2zc=" providerId="None" clId="Web-{2B7A5E3A-B4E4-4F35-8794-866C1301C9D5}" dt="2024-09-10T12:37:53.975" v="894"/>
          <ac:spMkLst>
            <pc:docMk/>
            <pc:sldMk cId="715543095" sldId="305"/>
            <ac:spMk id="2" creationId="{66C3B867-68A3-534E-8551-8921CBCBE9F4}"/>
          </ac:spMkLst>
        </pc:spChg>
        <pc:spChg chg="mod">
          <ac:chgData name="Simon Fabian Lauber" userId="Fq7TRHqvfV/jYUNaoyCU9uDyj3d+SZVco0NPbEUv2zc=" providerId="None" clId="Web-{2B7A5E3A-B4E4-4F35-8794-866C1301C9D5}" dt="2024-09-10T15:19:40.471" v="2844" actId="20577"/>
          <ac:spMkLst>
            <pc:docMk/>
            <pc:sldMk cId="715543095" sldId="305"/>
            <ac:spMk id="3" creationId="{793D74A3-18DB-A44A-848F-00E0DFA857CF}"/>
          </ac:spMkLst>
        </pc:spChg>
        <pc:spChg chg="del mod">
          <ac:chgData name="Simon Fabian Lauber" userId="Fq7TRHqvfV/jYUNaoyCU9uDyj3d+SZVco0NPbEUv2zc=" providerId="None" clId="Web-{2B7A5E3A-B4E4-4F35-8794-866C1301C9D5}" dt="2024-09-10T12:59:47.515" v="2015"/>
          <ac:spMkLst>
            <pc:docMk/>
            <pc:sldMk cId="715543095" sldId="305"/>
            <ac:spMk id="5" creationId="{E92389D5-813F-6D4A-A20C-1EDDE69A019E}"/>
          </ac:spMkLst>
        </pc:spChg>
        <pc:spChg chg="add mod">
          <ac:chgData name="Simon Fabian Lauber" userId="Fq7TRHqvfV/jYUNaoyCU9uDyj3d+SZVco0NPbEUv2zc=" providerId="None" clId="Web-{2B7A5E3A-B4E4-4F35-8794-866C1301C9D5}" dt="2024-09-10T12:59:48.577" v="2016"/>
          <ac:spMkLst>
            <pc:docMk/>
            <pc:sldMk cId="715543095" sldId="305"/>
            <ac:spMk id="9" creationId="{881BBA9B-987B-03B0-D00D-82AB16F3F015}"/>
          </ac:spMkLst>
        </pc:spChg>
        <pc:spChg chg="add del">
          <ac:chgData name="Simon Fabian Lauber" userId="Fq7TRHqvfV/jYUNaoyCU9uDyj3d+SZVco0NPbEUv2zc=" providerId="None" clId="Web-{2B7A5E3A-B4E4-4F35-8794-866C1301C9D5}" dt="2024-09-10T13:00:34.643" v="2031"/>
          <ac:spMkLst>
            <pc:docMk/>
            <pc:sldMk cId="715543095" sldId="305"/>
            <ac:spMk id="11" creationId="{EDA2E655-1C7D-AC3A-892B-4F256AD3065A}"/>
          </ac:spMkLst>
        </pc:spChg>
        <pc:picChg chg="add mod ord">
          <ac:chgData name="Simon Fabian Lauber" userId="Fq7TRHqvfV/jYUNaoyCU9uDyj3d+SZVco0NPbEUv2zc=" providerId="None" clId="Web-{2B7A5E3A-B4E4-4F35-8794-866C1301C9D5}" dt="2024-09-10T12:59:16.356" v="2011" actId="1076"/>
          <ac:picMkLst>
            <pc:docMk/>
            <pc:sldMk cId="715543095" sldId="305"/>
            <ac:picMk id="7" creationId="{1DD28CBB-15D9-48AF-6F16-8F5E66B6025D}"/>
          </ac:picMkLst>
        </pc:picChg>
      </pc:sldChg>
      <pc:sldChg chg="addSp delSp modSp add del replId">
        <pc:chgData name="Simon Fabian Lauber" userId="Fq7TRHqvfV/jYUNaoyCU9uDyj3d+SZVco0NPbEUv2zc=" providerId="None" clId="Web-{2B7A5E3A-B4E4-4F35-8794-866C1301C9D5}" dt="2024-09-10T12:37:48.162" v="892"/>
        <pc:sldMkLst>
          <pc:docMk/>
          <pc:sldMk cId="3666483524" sldId="305"/>
        </pc:sldMkLst>
        <pc:spChg chg="add del mod">
          <ac:chgData name="Simon Fabian Lauber" userId="Fq7TRHqvfV/jYUNaoyCU9uDyj3d+SZVco0NPbEUv2zc=" providerId="None" clId="Web-{2B7A5E3A-B4E4-4F35-8794-866C1301C9D5}" dt="2024-09-10T12:35:43.387" v="867"/>
          <ac:spMkLst>
            <pc:docMk/>
            <pc:sldMk cId="3666483524" sldId="305"/>
            <ac:spMk id="2" creationId="{66C3B867-68A3-534E-8551-8921CBCBE9F4}"/>
          </ac:spMkLst>
        </pc:spChg>
        <pc:spChg chg="add del mod">
          <ac:chgData name="Simon Fabian Lauber" userId="Fq7TRHqvfV/jYUNaoyCU9uDyj3d+SZVco0NPbEUv2zc=" providerId="None" clId="Web-{2B7A5E3A-B4E4-4F35-8794-866C1301C9D5}" dt="2024-09-10T12:36:46.017" v="877"/>
          <ac:spMkLst>
            <pc:docMk/>
            <pc:sldMk cId="3666483524" sldId="305"/>
            <ac:spMk id="10" creationId="{2FF1DA89-8D99-9B59-EEE5-B0EBE893D8D1}"/>
          </ac:spMkLst>
        </pc:spChg>
        <pc:spChg chg="add del mod">
          <ac:chgData name="Simon Fabian Lauber" userId="Fq7TRHqvfV/jYUNaoyCU9uDyj3d+SZVco0NPbEUv2zc=" providerId="None" clId="Web-{2B7A5E3A-B4E4-4F35-8794-866C1301C9D5}" dt="2024-09-10T12:37:44.303" v="891"/>
          <ac:spMkLst>
            <pc:docMk/>
            <pc:sldMk cId="3666483524" sldId="305"/>
            <ac:spMk id="12" creationId="{7F67AFC3-D20F-0612-2299-092CF6AFAE37}"/>
          </ac:spMkLst>
        </pc:spChg>
        <pc:picChg chg="add del mod ord">
          <ac:chgData name="Simon Fabian Lauber" userId="Fq7TRHqvfV/jYUNaoyCU9uDyj3d+SZVco0NPbEUv2zc=" providerId="None" clId="Web-{2B7A5E3A-B4E4-4F35-8794-866C1301C9D5}" dt="2024-09-10T12:35:35.949" v="866"/>
          <ac:picMkLst>
            <pc:docMk/>
            <pc:sldMk cId="3666483524" sldId="305"/>
            <ac:picMk id="7" creationId="{846E26C9-E814-1DA7-6429-E997739909C1}"/>
          </ac:picMkLst>
        </pc:picChg>
        <pc:picChg chg="add del mod ord">
          <ac:chgData name="Simon Fabian Lauber" userId="Fq7TRHqvfV/jYUNaoyCU9uDyj3d+SZVco0NPbEUv2zc=" providerId="None" clId="Web-{2B7A5E3A-B4E4-4F35-8794-866C1301C9D5}" dt="2024-09-10T12:37:44.303" v="891"/>
          <ac:picMkLst>
            <pc:docMk/>
            <pc:sldMk cId="3666483524" sldId="305"/>
            <ac:picMk id="8" creationId="{2F142B15-07D7-86A3-AABC-8E62950A2913}"/>
          </ac:picMkLst>
        </pc:picChg>
      </pc:sldChg>
      <pc:sldChg chg="add del replId">
        <pc:chgData name="Simon Fabian Lauber" userId="Fq7TRHqvfV/jYUNaoyCU9uDyj3d+SZVco0NPbEUv2zc=" providerId="None" clId="Web-{2B7A5E3A-B4E4-4F35-8794-866C1301C9D5}" dt="2024-09-10T13:20:00.249" v="2522"/>
        <pc:sldMkLst>
          <pc:docMk/>
          <pc:sldMk cId="914288687" sldId="306"/>
        </pc:sldMkLst>
      </pc:sldChg>
      <pc:sldChg chg="add replId">
        <pc:chgData name="Simon Fabian Lauber" userId="Fq7TRHqvfV/jYUNaoyCU9uDyj3d+SZVco0NPbEUv2zc=" providerId="None" clId="Web-{2B7A5E3A-B4E4-4F35-8794-866C1301C9D5}" dt="2024-09-10T13:12:23.854" v="2276"/>
        <pc:sldMkLst>
          <pc:docMk/>
          <pc:sldMk cId="1879150877" sldId="307"/>
        </pc:sldMkLst>
      </pc:sldChg>
      <pc:sldChg chg="addSp delSp modSp add replId">
        <pc:chgData name="Simon Fabian Lauber" userId="Fq7TRHqvfV/jYUNaoyCU9uDyj3d+SZVco0NPbEUv2zc=" providerId="None" clId="Web-{2B7A5E3A-B4E4-4F35-8794-866C1301C9D5}" dt="2024-09-10T15:34:06.503" v="3035" actId="20577"/>
        <pc:sldMkLst>
          <pc:docMk/>
          <pc:sldMk cId="1757056179" sldId="308"/>
        </pc:sldMkLst>
        <pc:spChg chg="mod">
          <ac:chgData name="Simon Fabian Lauber" userId="Fq7TRHqvfV/jYUNaoyCU9uDyj3d+SZVco0NPbEUv2zc=" providerId="None" clId="Web-{2B7A5E3A-B4E4-4F35-8794-866C1301C9D5}" dt="2024-09-10T15:24:50.904" v="2909" actId="20577"/>
          <ac:spMkLst>
            <pc:docMk/>
            <pc:sldMk cId="1757056179" sldId="308"/>
            <ac:spMk id="2" creationId="{00000000-0000-0000-0000-000000000000}"/>
          </ac:spMkLst>
        </pc:spChg>
        <pc:spChg chg="mod">
          <ac:chgData name="Simon Fabian Lauber" userId="Fq7TRHqvfV/jYUNaoyCU9uDyj3d+SZVco0NPbEUv2zc=" providerId="None" clId="Web-{2B7A5E3A-B4E4-4F35-8794-866C1301C9D5}" dt="2024-09-10T15:34:06.503" v="3035" actId="20577"/>
          <ac:spMkLst>
            <pc:docMk/>
            <pc:sldMk cId="1757056179" sldId="308"/>
            <ac:spMk id="3" creationId="{00000000-0000-0000-0000-000000000000}"/>
          </ac:spMkLst>
        </pc:spChg>
        <pc:spChg chg="mod">
          <ac:chgData name="Simon Fabian Lauber" userId="Fq7TRHqvfV/jYUNaoyCU9uDyj3d+SZVco0NPbEUv2zc=" providerId="None" clId="Web-{2B7A5E3A-B4E4-4F35-8794-866C1301C9D5}" dt="2024-09-10T15:21:17.865" v="2860" actId="20577"/>
          <ac:spMkLst>
            <pc:docMk/>
            <pc:sldMk cId="1757056179" sldId="308"/>
            <ac:spMk id="6" creationId="{00000000-0000-0000-0000-000000000000}"/>
          </ac:spMkLst>
        </pc:spChg>
        <pc:picChg chg="add mod">
          <ac:chgData name="Simon Fabian Lauber" userId="Fq7TRHqvfV/jYUNaoyCU9uDyj3d+SZVco0NPbEUv2zc=" providerId="None" clId="Web-{2B7A5E3A-B4E4-4F35-8794-866C1301C9D5}" dt="2024-09-10T15:12:35.673" v="2660" actId="14100"/>
          <ac:picMkLst>
            <pc:docMk/>
            <pc:sldMk cId="1757056179" sldId="308"/>
            <ac:picMk id="4" creationId="{9AC2B575-E73C-8221-A5D2-9ED94472C13E}"/>
          </ac:picMkLst>
        </pc:picChg>
        <pc:picChg chg="add mod">
          <ac:chgData name="Simon Fabian Lauber" userId="Fq7TRHqvfV/jYUNaoyCU9uDyj3d+SZVco0NPbEUv2zc=" providerId="None" clId="Web-{2B7A5E3A-B4E4-4F35-8794-866C1301C9D5}" dt="2024-09-10T15:12:43.174" v="2663" actId="1076"/>
          <ac:picMkLst>
            <pc:docMk/>
            <pc:sldMk cId="1757056179" sldId="308"/>
            <ac:picMk id="8" creationId="{D847B387-B0D0-7BFF-13D1-14BCA108DBAF}"/>
          </ac:picMkLst>
        </pc:picChg>
        <pc:picChg chg="del">
          <ac:chgData name="Simon Fabian Lauber" userId="Fq7TRHqvfV/jYUNaoyCU9uDyj3d+SZVco0NPbEUv2zc=" providerId="None" clId="Web-{2B7A5E3A-B4E4-4F35-8794-866C1301C9D5}" dt="2024-09-10T15:07:33.412" v="2597"/>
          <ac:picMkLst>
            <pc:docMk/>
            <pc:sldMk cId="1757056179" sldId="308"/>
            <ac:picMk id="14" creationId="{5413DB1A-8218-7F2F-E495-A7E4060B8793}"/>
          </ac:picMkLst>
        </pc:picChg>
      </pc:sldChg>
      <pc:sldChg chg="new del">
        <pc:chgData name="Simon Fabian Lauber" userId="Fq7TRHqvfV/jYUNaoyCU9uDyj3d+SZVco0NPbEUv2zc=" providerId="None" clId="Web-{2B7A5E3A-B4E4-4F35-8794-866C1301C9D5}" dt="2024-09-10T15:04:28.249" v="2539"/>
        <pc:sldMkLst>
          <pc:docMk/>
          <pc:sldMk cId="4061509909" sldId="308"/>
        </pc:sldMkLst>
      </pc:sldChg>
      <pc:sldChg chg="addSp delSp modSp add del mod ord replId modShow">
        <pc:chgData name="Simon Fabian Lauber" userId="Fq7TRHqvfV/jYUNaoyCU9uDyj3d+SZVco0NPbEUv2zc=" providerId="None" clId="Web-{2B7A5E3A-B4E4-4F35-8794-866C1301C9D5}" dt="2024-09-10T15:25:54.782" v="2954" actId="20577"/>
        <pc:sldMkLst>
          <pc:docMk/>
          <pc:sldMk cId="3137026187" sldId="309"/>
        </pc:sldMkLst>
        <pc:spChg chg="add mod">
          <ac:chgData name="Simon Fabian Lauber" userId="Fq7TRHqvfV/jYUNaoyCU9uDyj3d+SZVco0NPbEUv2zc=" providerId="None" clId="Web-{2B7A5E3A-B4E4-4F35-8794-866C1301C9D5}" dt="2024-09-10T15:25:54.782" v="2954" actId="20577"/>
          <ac:spMkLst>
            <pc:docMk/>
            <pc:sldMk cId="3137026187" sldId="309"/>
            <ac:spMk id="2" creationId="{E46492C8-EBEB-5D15-BE82-19D3E2DE52A1}"/>
          </ac:spMkLst>
        </pc:spChg>
        <pc:spChg chg="add del mod">
          <ac:chgData name="Simon Fabian Lauber" userId="Fq7TRHqvfV/jYUNaoyCU9uDyj3d+SZVco0NPbEUv2zc=" providerId="None" clId="Web-{2B7A5E3A-B4E4-4F35-8794-866C1301C9D5}" dt="2024-09-10T15:23:20.120" v="2885"/>
          <ac:spMkLst>
            <pc:docMk/>
            <pc:sldMk cId="3137026187" sldId="309"/>
            <ac:spMk id="3" creationId="{2C7C66BD-67E6-5490-8187-5696F20A5683}"/>
          </ac:spMkLst>
        </pc:spChg>
      </pc:sldChg>
    </pc:docChg>
  </pc:docChgLst>
  <pc:docChgLst>
    <pc:chgData name="Simon Fabian Lauber" userId="Fq7TRHqvfV/jYUNaoyCU9uDyj3d+SZVco0NPbEUv2zc=" providerId="None" clId="Web-{AE71CD11-51BD-4BE9-BFD1-9F4B771BA10F}"/>
    <pc:docChg chg="modSld">
      <pc:chgData name="Simon Fabian Lauber" userId="Fq7TRHqvfV/jYUNaoyCU9uDyj3d+SZVco0NPbEUv2zc=" providerId="None" clId="Web-{AE71CD11-51BD-4BE9-BFD1-9F4B771BA10F}" dt="2024-09-11T07:42:55.412" v="42" actId="20577"/>
      <pc:docMkLst>
        <pc:docMk/>
      </pc:docMkLst>
      <pc:sldChg chg="addSp modSp">
        <pc:chgData name="Simon Fabian Lauber" userId="Fq7TRHqvfV/jYUNaoyCU9uDyj3d+SZVco0NPbEUv2zc=" providerId="None" clId="Web-{AE71CD11-51BD-4BE9-BFD1-9F4B771BA10F}" dt="2024-09-11T06:38:55.127" v="30" actId="1076"/>
        <pc:sldMkLst>
          <pc:docMk/>
          <pc:sldMk cId="387756305" sldId="304"/>
        </pc:sldMkLst>
        <pc:cxnChg chg="add mod">
          <ac:chgData name="Simon Fabian Lauber" userId="Fq7TRHqvfV/jYUNaoyCU9uDyj3d+SZVco0NPbEUv2zc=" providerId="None" clId="Web-{AE71CD11-51BD-4BE9-BFD1-9F4B771BA10F}" dt="2024-09-11T06:37:58.454" v="21"/>
          <ac:cxnSpMkLst>
            <pc:docMk/>
            <pc:sldMk cId="387756305" sldId="304"/>
            <ac:cxnSpMk id="5" creationId="{31416E94-3EEE-BC09-2B94-177229E5C110}"/>
          </ac:cxnSpMkLst>
        </pc:cxnChg>
        <pc:cxnChg chg="add mod">
          <ac:chgData name="Simon Fabian Lauber" userId="Fq7TRHqvfV/jYUNaoyCU9uDyj3d+SZVco0NPbEUv2zc=" providerId="None" clId="Web-{AE71CD11-51BD-4BE9-BFD1-9F4B771BA10F}" dt="2024-09-11T06:38:55.127" v="30" actId="1076"/>
          <ac:cxnSpMkLst>
            <pc:docMk/>
            <pc:sldMk cId="387756305" sldId="304"/>
            <ac:cxnSpMk id="7" creationId="{475AD71F-84BD-B28B-8585-805B993CBBD6}"/>
          </ac:cxnSpMkLst>
        </pc:cxnChg>
      </pc:sldChg>
      <pc:sldChg chg="modSp">
        <pc:chgData name="Simon Fabian Lauber" userId="Fq7TRHqvfV/jYUNaoyCU9uDyj3d+SZVco0NPbEUv2zc=" providerId="None" clId="Web-{AE71CD11-51BD-4BE9-BFD1-9F4B771BA10F}" dt="2024-09-11T06:36:59.702" v="17" actId="20577"/>
        <pc:sldMkLst>
          <pc:docMk/>
          <pc:sldMk cId="715543095" sldId="305"/>
        </pc:sldMkLst>
        <pc:spChg chg="mod">
          <ac:chgData name="Simon Fabian Lauber" userId="Fq7TRHqvfV/jYUNaoyCU9uDyj3d+SZVco0NPbEUv2zc=" providerId="None" clId="Web-{AE71CD11-51BD-4BE9-BFD1-9F4B771BA10F}" dt="2024-09-11T06:36:59.702" v="17" actId="20577"/>
          <ac:spMkLst>
            <pc:docMk/>
            <pc:sldMk cId="715543095" sldId="305"/>
            <ac:spMk id="3" creationId="{793D74A3-18DB-A44A-848F-00E0DFA857CF}"/>
          </ac:spMkLst>
        </pc:spChg>
      </pc:sldChg>
      <pc:sldChg chg="modSp">
        <pc:chgData name="Simon Fabian Lauber" userId="Fq7TRHqvfV/jYUNaoyCU9uDyj3d+SZVco0NPbEUv2zc=" providerId="None" clId="Web-{AE71CD11-51BD-4BE9-BFD1-9F4B771BA10F}" dt="2024-09-11T06:52:09.494" v="32"/>
        <pc:sldMkLst>
          <pc:docMk/>
          <pc:sldMk cId="1757056179" sldId="308"/>
        </pc:sldMkLst>
        <pc:picChg chg="mod modCrop">
          <ac:chgData name="Simon Fabian Lauber" userId="Fq7TRHqvfV/jYUNaoyCU9uDyj3d+SZVco0NPbEUv2zc=" providerId="None" clId="Web-{AE71CD11-51BD-4BE9-BFD1-9F4B771BA10F}" dt="2024-09-11T06:52:09.494" v="32"/>
          <ac:picMkLst>
            <pc:docMk/>
            <pc:sldMk cId="1757056179" sldId="308"/>
            <ac:picMk id="4" creationId="{9AC2B575-E73C-8221-A5D2-9ED94472C13E}"/>
          </ac:picMkLst>
        </pc:picChg>
      </pc:sldChg>
      <pc:sldChg chg="modSp">
        <pc:chgData name="Simon Fabian Lauber" userId="Fq7TRHqvfV/jYUNaoyCU9uDyj3d+SZVco0NPbEUv2zc=" providerId="None" clId="Web-{AE71CD11-51BD-4BE9-BFD1-9F4B771BA10F}" dt="2024-09-11T07:42:55.412" v="42" actId="20577"/>
        <pc:sldMkLst>
          <pc:docMk/>
          <pc:sldMk cId="3137026187" sldId="309"/>
        </pc:sldMkLst>
        <pc:spChg chg="mod">
          <ac:chgData name="Simon Fabian Lauber" userId="Fq7TRHqvfV/jYUNaoyCU9uDyj3d+SZVco0NPbEUv2zc=" providerId="None" clId="Web-{AE71CD11-51BD-4BE9-BFD1-9F4B771BA10F}" dt="2024-09-11T07:42:55.412" v="42" actId="20577"/>
          <ac:spMkLst>
            <pc:docMk/>
            <pc:sldMk cId="3137026187" sldId="309"/>
            <ac:spMk id="2" creationId="{E46492C8-EBEB-5D15-BE82-19D3E2DE52A1}"/>
          </ac:spMkLst>
        </pc:spChg>
      </pc:sldChg>
    </pc:docChg>
  </pc:docChgLst>
  <pc:docChgLst>
    <pc:chgData name="Simon Fabian Lauber" userId="Fq7TRHqvfV/jYUNaoyCU9uDyj3d+SZVco0NPbEUv2zc=" providerId="None" clId="Web-{A0A23E89-D87E-474F-B010-0799DBD196FC}"/>
    <pc:docChg chg="modSld">
      <pc:chgData name="Simon Fabian Lauber" userId="Fq7TRHqvfV/jYUNaoyCU9uDyj3d+SZVco0NPbEUv2zc=" providerId="None" clId="Web-{A0A23E89-D87E-474F-B010-0799DBD196FC}" dt="2024-09-12T07:08:20.203" v="0" actId="14100"/>
      <pc:docMkLst>
        <pc:docMk/>
      </pc:docMkLst>
      <pc:sldChg chg="modSp">
        <pc:chgData name="Simon Fabian Lauber" userId="Fq7TRHqvfV/jYUNaoyCU9uDyj3d+SZVco0NPbEUv2zc=" providerId="None" clId="Web-{A0A23E89-D87E-474F-B010-0799DBD196FC}" dt="2024-09-12T07:08:20.203" v="0" actId="14100"/>
        <pc:sldMkLst>
          <pc:docMk/>
          <pc:sldMk cId="249124640" sldId="303"/>
        </pc:sldMkLst>
        <pc:spChg chg="mod">
          <ac:chgData name="Simon Fabian Lauber" userId="Fq7TRHqvfV/jYUNaoyCU9uDyj3d+SZVco0NPbEUv2zc=" providerId="None" clId="Web-{A0A23E89-D87E-474F-B010-0799DBD196FC}" dt="2024-09-12T07:08:20.203" v="0" actId="14100"/>
          <ac:spMkLst>
            <pc:docMk/>
            <pc:sldMk cId="249124640" sldId="303"/>
            <ac:spMk id="4" creationId="{2F4C65A9-C170-AE44-8D09-23070DF61E9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F1-7B46-A2CB-EBF7E52096E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F1-7B46-A2CB-EBF7E52096E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9F1-7B46-A2CB-EBF7E52096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2140476144"/>
        <c:axId val="-2140472688"/>
      </c:barChart>
      <c:catAx>
        <c:axId val="-2140476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40472688"/>
        <c:crosses val="autoZero"/>
        <c:auto val="1"/>
        <c:lblAlgn val="ctr"/>
        <c:lblOffset val="100"/>
        <c:noMultiLvlLbl val="0"/>
      </c:catAx>
      <c:valAx>
        <c:axId val="-21404726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40476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4-BA46-B4A5-7C599D4A9A0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2E-4648-8B53-A701074817D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82E-4648-8B53-A701074817D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82E-4648-8B53-A701074817D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82E-4648-8B53-A701074817D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82E-4648-8B53-A701074817D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05F4-BA46-B4A5-7C599D4A9A0B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582E-4648-8B53-A701074817D4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DAE386E1-21D2-9149-A363-58841BE9D907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582E-4648-8B53-A701074817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 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F4-BA46-B4A5-7C599D4A9A0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48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12/09/2024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A new computing Engineer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for the </a:t>
            </a:r>
            <a:br>
              <a:rPr lang="en-US" dirty="0"/>
            </a:br>
            <a:r>
              <a:rPr lang="en-US" dirty="0">
                <a:cs typeface="Arial"/>
              </a:rPr>
              <a:t> </a:t>
            </a:r>
            <a:r>
              <a:rPr lang="en-US" err="1">
                <a:cs typeface="Arial"/>
              </a:rPr>
              <a:t>BLonD</a:t>
            </a:r>
            <a:r>
              <a:rPr lang="en-US" dirty="0">
                <a:cs typeface="Arial"/>
              </a:rPr>
              <a:t> simulator project 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Simon Lauber</a:t>
            </a:r>
          </a:p>
          <a:p>
            <a:pPr algn="l"/>
            <a:r>
              <a:rPr lang="en-US" b="0" dirty="0"/>
              <a:t>12.09.2024</a:t>
            </a:r>
            <a:endParaRPr lang="en-US" b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/>
          <a:lstStyle/>
          <a:p>
            <a:r>
              <a:rPr lang="en-US" dirty="0"/>
              <a:t>Slides have bullets points on all text levels.</a:t>
            </a:r>
          </a:p>
          <a:p>
            <a:pPr lvl="1"/>
            <a:r>
              <a:rPr lang="en-US" dirty="0"/>
              <a:t>Each additional level is further indented with a bullet.</a:t>
            </a:r>
          </a:p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gravida magna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  <a:p>
            <a:r>
              <a:rPr lang="en-US" dirty="0" err="1"/>
              <a:t>Uatus</a:t>
            </a:r>
            <a:r>
              <a:rPr lang="en-US" dirty="0"/>
              <a:t> </a:t>
            </a:r>
            <a:r>
              <a:rPr lang="en-US" dirty="0" err="1"/>
              <a:t>alis</a:t>
            </a:r>
            <a:r>
              <a:rPr lang="en-US" dirty="0"/>
              <a:t> </a:t>
            </a:r>
            <a:r>
              <a:rPr lang="en-US" dirty="0" err="1"/>
              <a:t>velluptatem</a:t>
            </a:r>
            <a:r>
              <a:rPr lang="en-US" dirty="0"/>
              <a:t> </a:t>
            </a:r>
            <a:r>
              <a:rPr lang="en-US" dirty="0" err="1"/>
              <a:t>nihit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ne </a:t>
            </a:r>
            <a:r>
              <a:rPr lang="en-US" dirty="0" err="1"/>
              <a:t>susa</a:t>
            </a:r>
            <a:r>
              <a:rPr lang="en-US" dirty="0"/>
              <a:t> am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volorep</a:t>
            </a:r>
            <a:r>
              <a:rPr lang="en-US" dirty="0"/>
              <a:t> </a:t>
            </a:r>
            <a:r>
              <a:rPr lang="en-US" dirty="0" err="1"/>
              <a:t>eressi</a:t>
            </a:r>
            <a:r>
              <a:rPr lang="en-US" dirty="0"/>
              <a:t> </a:t>
            </a:r>
            <a:r>
              <a:rPr lang="en-US" dirty="0" err="1"/>
              <a:t>dolupta</a:t>
            </a:r>
            <a:r>
              <a:rPr lang="en-US" dirty="0"/>
              <a:t> nonet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“Bulleted List Content” slide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F4ED-E0F5-F64C-AC79-4679EEF727CE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“Subtitle and Comparison Slide”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65A9-C170-AE44-8D09-23070DF61E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“Comparison Slides” have two equal-width columns, each of which can be used for text, tables, pictures, charts, graphics and/or clips.</a:t>
            </a:r>
          </a:p>
          <a:p>
            <a:pPr lvl="2"/>
            <a:r>
              <a:rPr lang="en-US" dirty="0"/>
              <a:t>While creating the charts, the chart will automatically use the </a:t>
            </a:r>
            <a:r>
              <a:rPr lang="en-US" dirty="0" err="1"/>
              <a:t>colours</a:t>
            </a:r>
            <a:r>
              <a:rPr lang="en-US" dirty="0"/>
              <a:t> of this template.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EE151B-8922-7E46-9018-C7FDD02AA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Charts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97509193-E177-2043-B974-5B579736E206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076065944"/>
              </p:ext>
            </p:extLst>
          </p:nvPr>
        </p:nvGraphicFramePr>
        <p:xfrm>
          <a:off x="6172200" y="2427288"/>
          <a:ext cx="5611813" cy="3762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1C7B-C01C-D447-A345-A3D604AB5520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641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“Two pieces of content”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This half can be used for text or any other content.</a:t>
            </a:r>
          </a:p>
          <a:p>
            <a:pPr lvl="1"/>
            <a:r>
              <a:rPr lang="en-US" b="0" dirty="0"/>
              <a:t>Lorem ipsum dolor sit </a:t>
            </a:r>
            <a:r>
              <a:rPr lang="en-US" b="0" dirty="0" err="1"/>
              <a:t>amet</a:t>
            </a:r>
            <a:r>
              <a:rPr lang="en-US" b="0" dirty="0"/>
              <a:t>, </a:t>
            </a:r>
            <a:r>
              <a:rPr lang="en-US" b="0" dirty="0" err="1"/>
              <a:t>consectetur</a:t>
            </a:r>
            <a:r>
              <a:rPr lang="en-US" b="0" dirty="0"/>
              <a:t> </a:t>
            </a:r>
            <a:r>
              <a:rPr lang="en-US" b="0" dirty="0" err="1"/>
              <a:t>adipiscing</a:t>
            </a:r>
            <a:r>
              <a:rPr lang="en-US" b="0" dirty="0"/>
              <a:t> </a:t>
            </a:r>
            <a:r>
              <a:rPr lang="en-US" b="0" dirty="0" err="1"/>
              <a:t>elit</a:t>
            </a:r>
            <a:r>
              <a:rPr lang="en-US" b="0" dirty="0"/>
              <a:t>. </a:t>
            </a:r>
            <a:r>
              <a:rPr lang="en-US" b="0" dirty="0" err="1"/>
              <a:t>Aenean</a:t>
            </a:r>
            <a:r>
              <a:rPr lang="en-US" b="0" dirty="0"/>
              <a:t> gravida magna </a:t>
            </a:r>
            <a:r>
              <a:rPr lang="en-US" b="0" dirty="0" err="1"/>
              <a:t>elit</a:t>
            </a:r>
            <a:r>
              <a:rPr lang="en-US" b="0" dirty="0"/>
              <a:t>.</a:t>
            </a:r>
          </a:p>
          <a:p>
            <a:pPr lvl="1"/>
            <a:r>
              <a:rPr lang="en-US" b="0" dirty="0" err="1"/>
              <a:t>Uatus</a:t>
            </a:r>
            <a:r>
              <a:rPr lang="en-US" b="0" dirty="0"/>
              <a:t> </a:t>
            </a:r>
            <a:r>
              <a:rPr lang="en-US" b="0" dirty="0" err="1"/>
              <a:t>alis</a:t>
            </a:r>
            <a:r>
              <a:rPr lang="en-US" b="0" dirty="0"/>
              <a:t> </a:t>
            </a:r>
            <a:r>
              <a:rPr lang="en-US" b="0" dirty="0" err="1"/>
              <a:t>velluptatem</a:t>
            </a:r>
            <a:r>
              <a:rPr lang="en-US" b="0" dirty="0"/>
              <a:t> </a:t>
            </a:r>
            <a:r>
              <a:rPr lang="en-US" b="0" dirty="0" err="1"/>
              <a:t>nihit</a:t>
            </a:r>
            <a:r>
              <a:rPr lang="en-US" b="0" dirty="0"/>
              <a:t> </a:t>
            </a:r>
            <a:r>
              <a:rPr lang="en-US" b="0" dirty="0" err="1"/>
              <a:t>pe</a:t>
            </a:r>
            <a:r>
              <a:rPr lang="en-US" b="0" dirty="0"/>
              <a:t> ne </a:t>
            </a:r>
            <a:r>
              <a:rPr lang="en-US" b="0" dirty="0" err="1"/>
              <a:t>susa</a:t>
            </a:r>
            <a:r>
              <a:rPr lang="en-US" b="0" dirty="0"/>
              <a:t> am </a:t>
            </a:r>
            <a:r>
              <a:rPr lang="en-US" b="0" dirty="0" err="1"/>
              <a:t>aut</a:t>
            </a:r>
            <a:r>
              <a:rPr lang="en-US" b="0" dirty="0"/>
              <a:t> </a:t>
            </a:r>
            <a:r>
              <a:rPr lang="en-US" b="0" dirty="0" err="1"/>
              <a:t>aut</a:t>
            </a:r>
            <a:r>
              <a:rPr lang="en-US" b="0" dirty="0"/>
              <a:t> </a:t>
            </a:r>
            <a:r>
              <a:rPr lang="en-US" b="0" dirty="0" err="1"/>
              <a:t>volorep</a:t>
            </a:r>
            <a:r>
              <a:rPr lang="en-US" b="0" dirty="0"/>
              <a:t> </a:t>
            </a:r>
            <a:r>
              <a:rPr lang="en-US" b="0" dirty="0" err="1"/>
              <a:t>eressi</a:t>
            </a:r>
            <a:r>
              <a:rPr lang="en-US" b="0" dirty="0"/>
              <a:t> </a:t>
            </a:r>
            <a:r>
              <a:rPr lang="en-US" b="0" dirty="0" err="1"/>
              <a:t>dolupta</a:t>
            </a:r>
            <a:r>
              <a:rPr lang="en-US" b="0" dirty="0"/>
              <a:t> nonet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2227-527F-4A47-B1B7-4599776E225B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5851A2F4-D6ED-4342-9D04-3776956B037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45646001"/>
              </p:ext>
            </p:extLst>
          </p:nvPr>
        </p:nvGraphicFramePr>
        <p:xfrm>
          <a:off x="6172200" y="1591200"/>
          <a:ext cx="56118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2427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4D5C5-9715-0647-8AB2-63DE4C3DA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1CBFA5-0548-0D4B-8ED9-51512698F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2CD40A-85C8-1447-908B-F03F9AED6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ADE5CE-1629-3F45-9AA9-099DCDF89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BE2E8D-9775-A446-81B4-B8BA2AD0C9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3824289"/>
            <a:ext cx="11376024" cy="2376486"/>
          </a:xfrm>
        </p:spPr>
        <p:txBody>
          <a:bodyPr>
            <a:normAutofit fontScale="77500" lnSpcReduction="20000"/>
          </a:bodyPr>
          <a:lstStyle/>
          <a:p>
            <a:r>
              <a:rPr lang="en-US" b="0" dirty="0">
                <a:solidFill>
                  <a:schemeClr val="tx2"/>
                </a:solidFill>
              </a:rPr>
              <a:t>To help you to give your slides a consistent look, </a:t>
            </a:r>
          </a:p>
          <a:p>
            <a:r>
              <a:rPr lang="en-US" b="0" dirty="0">
                <a:solidFill>
                  <a:schemeClr val="tx2"/>
                </a:solidFill>
              </a:rPr>
              <a:t>we suggest a basic table style. </a:t>
            </a:r>
          </a:p>
          <a:p>
            <a:endParaRPr lang="en-US" b="0" dirty="0">
              <a:solidFill>
                <a:schemeClr val="tx2"/>
              </a:solidFill>
            </a:endParaRPr>
          </a:p>
          <a:p>
            <a:r>
              <a:rPr lang="en-US" b="0" dirty="0">
                <a:solidFill>
                  <a:schemeClr val="tx2"/>
                </a:solidFill>
              </a:rPr>
              <a:t>It’s a good starting point, yet should be adjusted to your </a:t>
            </a:r>
          </a:p>
          <a:p>
            <a:r>
              <a:rPr lang="en-US" b="0" dirty="0">
                <a:solidFill>
                  <a:schemeClr val="tx2"/>
                </a:solidFill>
              </a:rPr>
              <a:t>needs and space – rows, columns, text size. </a:t>
            </a:r>
          </a:p>
          <a:p>
            <a:endParaRPr lang="en-US" b="0" dirty="0">
              <a:solidFill>
                <a:schemeClr val="tx2"/>
              </a:solidFill>
            </a:endParaRPr>
          </a:p>
          <a:p>
            <a:r>
              <a:rPr lang="en-US" b="0" dirty="0">
                <a:solidFill>
                  <a:schemeClr val="tx2"/>
                </a:solidFill>
              </a:rPr>
              <a:t>You can modify the table options here: </a:t>
            </a:r>
          </a:p>
          <a:p>
            <a:r>
              <a:rPr lang="en-US" dirty="0">
                <a:solidFill>
                  <a:schemeClr val="tx2"/>
                </a:solidFill>
              </a:rPr>
              <a:t>Table Tools &gt; Design</a:t>
            </a:r>
          </a:p>
          <a:p>
            <a:endParaRPr lang="en-GB" b="0" dirty="0"/>
          </a:p>
        </p:txBody>
      </p:sp>
      <p:graphicFrame>
        <p:nvGraphicFramePr>
          <p:cNvPr id="7" name="Content Placeholder 12">
            <a:extLst>
              <a:ext uri="{FF2B5EF4-FFF2-40B4-BE49-F238E27FC236}">
                <a16:creationId xmlns:a16="http://schemas.microsoft.com/office/drawing/2014/main" id="{94CAFC88-7E4E-2A46-8FD6-1ED98C06E7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0163055"/>
              </p:ext>
            </p:extLst>
          </p:nvPr>
        </p:nvGraphicFramePr>
        <p:xfrm>
          <a:off x="407988" y="1592263"/>
          <a:ext cx="11376025" cy="186213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75205">
                  <a:extLst>
                    <a:ext uri="{9D8B030D-6E8A-4147-A177-3AD203B41FA5}">
                      <a16:colId xmlns:a16="http://schemas.microsoft.com/office/drawing/2014/main" val="1784709364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1951019962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750946834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2143049330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2575285892"/>
                    </a:ext>
                  </a:extLst>
                </a:gridCol>
              </a:tblGrid>
              <a:tr h="372427">
                <a:tc>
                  <a:txBody>
                    <a:bodyPr/>
                    <a:lstStyle/>
                    <a:p>
                      <a:pPr algn="l"/>
                      <a:endParaRPr lang="en-US" sz="18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Column 1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Column 2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Column 3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Column 4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560595913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Row 1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969136092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Row 2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82485704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Row 3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4030215814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Row 4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788483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5986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“Big Picture” slide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A2F0E-842A-164A-8447-48E2C02EF531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38C3031-38BE-8445-A8D6-1B745BCB31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6C3B867-68A3-534E-8551-8921CBCBE9F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45934"/>
            <a:ext cx="12192000" cy="6339300"/>
          </a:xfrm>
        </p:spPr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D74A3-18DB-A44A-848F-00E0DFA85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3" y="-64800"/>
            <a:ext cx="4116387" cy="6358166"/>
          </a:xfrm>
        </p:spPr>
        <p:txBody>
          <a:bodyPr/>
          <a:lstStyle/>
          <a:p>
            <a:r>
              <a:rPr lang="en-US" dirty="0"/>
              <a:t>“Full page Picture slide” [28pt]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100" dirty="0"/>
              <a:t>When you use this slide, please create a background in CERN blue or one of the other </a:t>
            </a:r>
            <a:r>
              <a:rPr lang="en-US" sz="2100" dirty="0" err="1"/>
              <a:t>colours</a:t>
            </a:r>
            <a:r>
              <a:rPr lang="en-US" sz="2100" dirty="0"/>
              <a:t> of this template with transparency set to 20%.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100" dirty="0"/>
              <a:t>It can be useful to use the guides.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5786D-F106-BC41-99BC-6E886004D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3077-7C11-754E-907E-1C2366E1BADE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389D5-813F-6D4A-A20C-1EDDE69A0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7692C-ECB6-A44A-A205-FE0E2BF74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3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“Text and Picture”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Heading</a:t>
            </a:r>
          </a:p>
          <a:p>
            <a:pPr lvl="1"/>
            <a:r>
              <a:rPr lang="en-US" b="0" dirty="0"/>
              <a:t>Lorem ipsum dolor sit </a:t>
            </a:r>
            <a:r>
              <a:rPr lang="en-US" b="0" dirty="0" err="1"/>
              <a:t>amet</a:t>
            </a:r>
            <a:r>
              <a:rPr lang="en-US" b="0" dirty="0"/>
              <a:t>, </a:t>
            </a:r>
            <a:r>
              <a:rPr lang="en-US" b="0" dirty="0" err="1"/>
              <a:t>consectetur</a:t>
            </a:r>
            <a:r>
              <a:rPr lang="en-US" b="0" dirty="0"/>
              <a:t> </a:t>
            </a:r>
            <a:r>
              <a:rPr lang="en-US" b="0" dirty="0" err="1"/>
              <a:t>adipiscing</a:t>
            </a:r>
            <a:r>
              <a:rPr lang="en-US" b="0" dirty="0"/>
              <a:t> </a:t>
            </a:r>
            <a:r>
              <a:rPr lang="en-US" b="0" dirty="0" err="1"/>
              <a:t>elit</a:t>
            </a:r>
            <a:r>
              <a:rPr lang="en-US" b="0" dirty="0"/>
              <a:t>. </a:t>
            </a:r>
            <a:r>
              <a:rPr lang="en-US" b="0" dirty="0" err="1"/>
              <a:t>Donec</a:t>
            </a:r>
            <a:r>
              <a:rPr lang="en-US" b="0" dirty="0"/>
              <a:t> in </a:t>
            </a:r>
            <a:r>
              <a:rPr lang="en-US" b="0" dirty="0" err="1"/>
              <a:t>quam</a:t>
            </a:r>
            <a:r>
              <a:rPr lang="en-US" b="0" dirty="0"/>
              <a:t> sit </a:t>
            </a:r>
            <a:r>
              <a:rPr lang="en-US" b="0" dirty="0" err="1"/>
              <a:t>amet</a:t>
            </a:r>
            <a:r>
              <a:rPr lang="en-US" b="0" dirty="0"/>
              <a:t> </a:t>
            </a:r>
            <a:r>
              <a:rPr lang="en-US" b="0" dirty="0" err="1"/>
              <a:t>justo</a:t>
            </a:r>
            <a:r>
              <a:rPr lang="en-US" b="0" dirty="0"/>
              <a:t> </a:t>
            </a:r>
            <a:r>
              <a:rPr lang="en-US" b="0" dirty="0" err="1"/>
              <a:t>ullamcorper</a:t>
            </a:r>
            <a:r>
              <a:rPr lang="en-US" b="0" dirty="0"/>
              <a:t> </a:t>
            </a:r>
            <a:r>
              <a:rPr lang="en-US" b="0" dirty="0" err="1"/>
              <a:t>lobortis</a:t>
            </a:r>
            <a:r>
              <a:rPr lang="en-US" b="0" dirty="0"/>
              <a:t>. </a:t>
            </a:r>
            <a:r>
              <a:rPr lang="en-US" b="0" dirty="0" err="1"/>
              <a:t>Sed</a:t>
            </a:r>
            <a:r>
              <a:rPr lang="en-US" b="0" dirty="0"/>
              <a:t> </a:t>
            </a:r>
            <a:r>
              <a:rPr lang="en-US" b="0" dirty="0" err="1"/>
              <a:t>dapibus</a:t>
            </a:r>
            <a:r>
              <a:rPr lang="en-US" b="0" dirty="0"/>
              <a:t> </a:t>
            </a:r>
            <a:r>
              <a:rPr lang="en-US" b="0" dirty="0" err="1"/>
              <a:t>sapien</a:t>
            </a:r>
            <a:r>
              <a:rPr lang="en-US" b="0" dirty="0"/>
              <a:t> </a:t>
            </a:r>
            <a:r>
              <a:rPr lang="en-US" b="0" dirty="0" err="1"/>
              <a:t>orci</a:t>
            </a:r>
            <a:r>
              <a:rPr lang="en-US" b="0" dirty="0"/>
              <a:t>, </a:t>
            </a:r>
            <a:r>
              <a:rPr lang="en-US" b="0" dirty="0" err="1"/>
              <a:t>eget</a:t>
            </a:r>
            <a:r>
              <a:rPr lang="en-US" b="0" dirty="0"/>
              <a:t> </a:t>
            </a:r>
            <a:r>
              <a:rPr lang="en-US" b="0" dirty="0" err="1"/>
              <a:t>consectetur</a:t>
            </a:r>
            <a:r>
              <a:rPr lang="en-US" b="0" dirty="0"/>
              <a:t> </a:t>
            </a:r>
            <a:r>
              <a:rPr lang="en-US" b="0" dirty="0" err="1"/>
              <a:t>quam</a:t>
            </a:r>
            <a:r>
              <a:rPr lang="en-US" b="0" dirty="0"/>
              <a:t> </a:t>
            </a:r>
            <a:r>
              <a:rPr lang="en-US" b="0" dirty="0" err="1"/>
              <a:t>ultrices</a:t>
            </a:r>
            <a:r>
              <a:rPr lang="en-US" b="0" dirty="0"/>
              <a:t> at. </a:t>
            </a:r>
          </a:p>
          <a:p>
            <a:pPr lvl="1"/>
            <a:r>
              <a:rPr lang="en-US" b="0" dirty="0" err="1"/>
              <a:t>Vivamus</a:t>
            </a:r>
            <a:r>
              <a:rPr lang="en-US" b="0" dirty="0"/>
              <a:t> </a:t>
            </a:r>
            <a:r>
              <a:rPr lang="en-US" b="0" dirty="0" err="1"/>
              <a:t>ornare</a:t>
            </a:r>
            <a:r>
              <a:rPr lang="en-US" b="0" dirty="0"/>
              <a:t> </a:t>
            </a:r>
            <a:r>
              <a:rPr lang="en-US" b="0" dirty="0" err="1"/>
              <a:t>luctus</a:t>
            </a:r>
            <a:r>
              <a:rPr lang="en-US" b="0" dirty="0"/>
              <a:t> </a:t>
            </a:r>
            <a:r>
              <a:rPr lang="en-US" b="0" dirty="0" err="1"/>
              <a:t>dignissim</a:t>
            </a:r>
            <a:r>
              <a:rPr lang="en-US" b="0" dirty="0"/>
              <a:t>. </a:t>
            </a:r>
            <a:r>
              <a:rPr lang="en-US" b="0" dirty="0" err="1"/>
              <a:t>Praesent</a:t>
            </a:r>
            <a:r>
              <a:rPr lang="en-US" b="0" dirty="0"/>
              <a:t> </a:t>
            </a:r>
            <a:r>
              <a:rPr lang="en-US" b="0" dirty="0" err="1"/>
              <a:t>ut</a:t>
            </a:r>
            <a:r>
              <a:rPr lang="en-US" b="0" dirty="0"/>
              <a:t> </a:t>
            </a:r>
            <a:r>
              <a:rPr lang="en-US" b="0" dirty="0" err="1"/>
              <a:t>varius</a:t>
            </a:r>
            <a:r>
              <a:rPr lang="en-US" b="0" dirty="0"/>
              <a:t> </a:t>
            </a:r>
            <a:r>
              <a:rPr lang="en-US" b="0" dirty="0" err="1"/>
              <a:t>massa</a:t>
            </a:r>
            <a:r>
              <a:rPr lang="en-US" b="0" dirty="0"/>
              <a:t>, in fermentum </a:t>
            </a:r>
            <a:r>
              <a:rPr lang="en-US" b="0" dirty="0" err="1"/>
              <a:t>nibh</a:t>
            </a:r>
            <a:r>
              <a:rPr lang="en-US" b="0" dirty="0"/>
              <a:t>. </a:t>
            </a:r>
            <a:r>
              <a:rPr lang="en-US" b="0" dirty="0" err="1"/>
              <a:t>Pellentesque</a:t>
            </a:r>
            <a:r>
              <a:rPr lang="en-US" b="0" dirty="0"/>
              <a:t> ac dolor </a:t>
            </a:r>
            <a:r>
              <a:rPr lang="en-US" b="0" dirty="0" err="1"/>
              <a:t>metus</a:t>
            </a:r>
            <a:r>
              <a:rPr lang="en-US" b="0" dirty="0"/>
              <a:t>. </a:t>
            </a:r>
            <a:r>
              <a:rPr lang="en-US" b="0" dirty="0" err="1"/>
              <a:t>Pellentesque</a:t>
            </a:r>
            <a:r>
              <a:rPr lang="en-US" b="0" dirty="0"/>
              <a:t> </a:t>
            </a:r>
            <a:r>
              <a:rPr lang="en-US" b="0" dirty="0" err="1"/>
              <a:t>vel</a:t>
            </a:r>
            <a:r>
              <a:rPr lang="en-US" b="0" dirty="0"/>
              <a:t> </a:t>
            </a:r>
            <a:r>
              <a:rPr lang="en-US" b="0" dirty="0" err="1"/>
              <a:t>dapibus</a:t>
            </a:r>
            <a:r>
              <a:rPr lang="en-US" b="0" dirty="0"/>
              <a:t> </a:t>
            </a:r>
            <a:r>
              <a:rPr lang="en-US" b="0" dirty="0" err="1"/>
              <a:t>sem</a:t>
            </a:r>
            <a:r>
              <a:rPr lang="en-US" b="0" dirty="0"/>
              <a:t>, </a:t>
            </a:r>
            <a:r>
              <a:rPr lang="en-US" b="0" dirty="0" err="1"/>
              <a:t>eu</a:t>
            </a:r>
            <a:r>
              <a:rPr lang="en-US" b="0" dirty="0"/>
              <a:t> </a:t>
            </a:r>
            <a:r>
              <a:rPr lang="en-US" b="0" dirty="0" err="1"/>
              <a:t>tincidunt</a:t>
            </a:r>
            <a:r>
              <a:rPr lang="en-US" b="0" dirty="0"/>
              <a:t> </a:t>
            </a:r>
            <a:r>
              <a:rPr lang="en-US" b="0" dirty="0" err="1"/>
              <a:t>nibh</a:t>
            </a:r>
            <a:r>
              <a:rPr lang="en-US" b="0" dirty="0"/>
              <a:t>. Nam ac </a:t>
            </a:r>
            <a:r>
              <a:rPr lang="en-US" b="0" dirty="0" err="1"/>
              <a:t>velit</a:t>
            </a:r>
            <a:r>
              <a:rPr lang="en-US" b="0" dirty="0"/>
              <a:t> </a:t>
            </a:r>
            <a:r>
              <a:rPr lang="en-US" b="0" dirty="0" err="1"/>
              <a:t>dapibus</a:t>
            </a:r>
            <a:r>
              <a:rPr lang="en-US" b="0" dirty="0"/>
              <a:t>, </a:t>
            </a:r>
            <a:r>
              <a:rPr lang="en-US" b="0" dirty="0" err="1"/>
              <a:t>dignissim</a:t>
            </a:r>
            <a:r>
              <a:rPr lang="en-US" b="0" dirty="0"/>
              <a:t> </a:t>
            </a:r>
            <a:r>
              <a:rPr lang="en-US" b="0" dirty="0" err="1"/>
              <a:t>nisl</a:t>
            </a:r>
            <a:r>
              <a:rPr lang="en-US" b="0" dirty="0"/>
              <a:t> </a:t>
            </a:r>
            <a:r>
              <a:rPr lang="en-US" b="0" dirty="0" err="1"/>
              <a:t>eget</a:t>
            </a:r>
            <a:r>
              <a:rPr lang="en-US" b="0" dirty="0"/>
              <a:t>, </a:t>
            </a:r>
            <a:r>
              <a:rPr lang="en-US" b="0" dirty="0" err="1"/>
              <a:t>fringilla</a:t>
            </a:r>
            <a:r>
              <a:rPr lang="en-US" b="0" dirty="0"/>
              <a:t> </a:t>
            </a:r>
            <a:r>
              <a:rPr lang="en-US" b="0" dirty="0" err="1"/>
              <a:t>velit</a:t>
            </a:r>
            <a:r>
              <a:rPr lang="en-US" b="0" dirty="0"/>
              <a:t>. </a:t>
            </a:r>
          </a:p>
          <a:p>
            <a:pPr lvl="1"/>
            <a:r>
              <a:rPr lang="en-US" b="0" dirty="0" err="1"/>
              <a:t>Sed</a:t>
            </a:r>
            <a:r>
              <a:rPr lang="en-US" b="0" dirty="0"/>
              <a:t> </a:t>
            </a:r>
            <a:r>
              <a:rPr lang="en-US" b="0" dirty="0" err="1"/>
              <a:t>ut</a:t>
            </a:r>
            <a:r>
              <a:rPr lang="en-US" b="0" dirty="0"/>
              <a:t> </a:t>
            </a:r>
            <a:r>
              <a:rPr lang="en-US" b="0" dirty="0" err="1"/>
              <a:t>tristique</a:t>
            </a:r>
            <a:r>
              <a:rPr lang="en-US" b="0" dirty="0"/>
              <a:t> ipsum. Vestibulum </a:t>
            </a:r>
            <a:r>
              <a:rPr lang="en-US" b="0" dirty="0" err="1"/>
              <a:t>sed</a:t>
            </a:r>
            <a:r>
              <a:rPr lang="en-US" b="0" dirty="0"/>
              <a:t> dui </a:t>
            </a:r>
            <a:r>
              <a:rPr lang="en-US" b="0" dirty="0" err="1"/>
              <a:t>nec</a:t>
            </a:r>
            <a:r>
              <a:rPr lang="en-US" b="0" dirty="0"/>
              <a:t> </a:t>
            </a:r>
            <a:r>
              <a:rPr lang="en-US" b="0" dirty="0" err="1"/>
              <a:t>massa</a:t>
            </a:r>
            <a:r>
              <a:rPr lang="en-US" b="0" dirty="0"/>
              <a:t> </a:t>
            </a:r>
            <a:r>
              <a:rPr lang="en-US" b="0" dirty="0" err="1"/>
              <a:t>sagittis</a:t>
            </a:r>
            <a:r>
              <a:rPr lang="en-US" b="0" dirty="0"/>
              <a:t> fermentum. </a:t>
            </a:r>
            <a:r>
              <a:rPr lang="en-US" b="0" dirty="0" err="1"/>
              <a:t>Proin</a:t>
            </a:r>
            <a:r>
              <a:rPr lang="en-US" b="0" dirty="0"/>
              <a:t> maximus, 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7A73D9-6571-0543-9560-AFA8BC10DD03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71BD27A-EB57-F3FE-2C27-21E6068D0F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79150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“Text and two pictures: horizontal” slide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Heading</a:t>
            </a:r>
          </a:p>
          <a:p>
            <a:pPr marL="285750" lvl="1" indent="-28575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Essunt</a:t>
            </a:r>
            <a:r>
              <a:rPr lang="en-US" dirty="0"/>
              <a:t> qui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ipsamusandae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am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officiatus</a:t>
            </a:r>
            <a:r>
              <a:rPr lang="en-US" dirty="0"/>
              <a:t> maxim quo </a:t>
            </a:r>
            <a:r>
              <a:rPr lang="en-US" dirty="0" err="1"/>
              <a:t>molesti</a:t>
            </a:r>
            <a:r>
              <a:rPr lang="en-US" dirty="0"/>
              <a:t> </a:t>
            </a:r>
            <a:r>
              <a:rPr lang="en-US" dirty="0" err="1"/>
              <a:t>oriatii</a:t>
            </a:r>
            <a:r>
              <a:rPr lang="en-US" dirty="0"/>
              <a:t> </a:t>
            </a:r>
            <a:r>
              <a:rPr lang="en-US" dirty="0" err="1"/>
              <a:t>ssedit</a:t>
            </a:r>
            <a:r>
              <a:rPr lang="en-US" dirty="0"/>
              <a:t>, </a:t>
            </a:r>
            <a:r>
              <a:rPr lang="en-US" dirty="0" err="1"/>
              <a:t>untiunt</a:t>
            </a:r>
            <a:r>
              <a:rPr lang="en-US" dirty="0"/>
              <a:t> </a:t>
            </a:r>
            <a:r>
              <a:rPr lang="en-US" dirty="0" err="1"/>
              <a:t>odit</a:t>
            </a:r>
            <a:r>
              <a:rPr lang="en-US" dirty="0"/>
              <a:t> </a:t>
            </a:r>
            <a:r>
              <a:rPr lang="en-US" dirty="0" err="1"/>
              <a:t>volen</a:t>
            </a:r>
            <a:r>
              <a:rPr lang="en-US" dirty="0"/>
              <a:t>.</a:t>
            </a:r>
          </a:p>
          <a:p>
            <a:r>
              <a:rPr lang="en-US" dirty="0"/>
              <a:t>Heading</a:t>
            </a:r>
          </a:p>
          <a:p>
            <a:pPr lvl="1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Essunt</a:t>
            </a:r>
            <a:r>
              <a:rPr lang="en-US" dirty="0"/>
              <a:t> qui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ipsamusandae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am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officiatus</a:t>
            </a:r>
            <a:r>
              <a:rPr lang="en-US" dirty="0"/>
              <a:t> maxim quo </a:t>
            </a:r>
            <a:r>
              <a:rPr lang="en-US" dirty="0" err="1"/>
              <a:t>molesti</a:t>
            </a:r>
            <a:r>
              <a:rPr lang="en-US" dirty="0"/>
              <a:t> </a:t>
            </a:r>
            <a:r>
              <a:rPr lang="en-US" dirty="0" err="1"/>
              <a:t>oriatii</a:t>
            </a:r>
            <a:r>
              <a:rPr lang="en-US" dirty="0"/>
              <a:t> </a:t>
            </a:r>
            <a:r>
              <a:rPr lang="en-US" dirty="0" err="1"/>
              <a:t>ssedit</a:t>
            </a:r>
            <a:r>
              <a:rPr lang="en-US" dirty="0"/>
              <a:t>, </a:t>
            </a:r>
            <a:r>
              <a:rPr lang="en-US" dirty="0" err="1"/>
              <a:t>untiunt</a:t>
            </a:r>
            <a:r>
              <a:rPr lang="en-US" dirty="0"/>
              <a:t> </a:t>
            </a:r>
            <a:r>
              <a:rPr lang="en-US" dirty="0" err="1"/>
              <a:t>odit</a:t>
            </a:r>
            <a:r>
              <a:rPr lang="en-US" dirty="0"/>
              <a:t> </a:t>
            </a:r>
            <a:r>
              <a:rPr lang="en-US" dirty="0" err="1"/>
              <a:t>volen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F608FF1-5B2E-A54D-854F-69C4E587B2FE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7E20A6B-3A88-8249-BC99-424A1C86A01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44A1D28-64A8-FC41-8079-0E5F66668F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36012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A06-598E-874C-8DAE-8BAD560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“Text and four pictures” slide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B2460-E934-4E4F-9D65-87CE6B6694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Heading</a:t>
            </a:r>
          </a:p>
          <a:p>
            <a:pPr lvl="2"/>
            <a:r>
              <a:rPr lang="en-US" dirty="0"/>
              <a:t>Maecenas at maximus </a:t>
            </a:r>
            <a:r>
              <a:rPr lang="en-US" dirty="0" err="1"/>
              <a:t>augue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Nunc non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Nunc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diam. Heading</a:t>
            </a:r>
          </a:p>
          <a:p>
            <a:pPr lvl="2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  <a:p>
            <a:r>
              <a:rPr lang="en-US" dirty="0"/>
              <a:t>Heading</a:t>
            </a:r>
          </a:p>
          <a:p>
            <a:pPr lvl="2"/>
            <a:r>
              <a:rPr lang="en-US" dirty="0"/>
              <a:t>Maecenas at maximus </a:t>
            </a:r>
            <a:r>
              <a:rPr lang="en-US" dirty="0" err="1"/>
              <a:t>augue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Nunc non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Nunc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diam. Heading</a:t>
            </a:r>
          </a:p>
          <a:p>
            <a:pPr lvl="2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1863-12FB-D644-88C8-971502480B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45F84AD-F44D-F147-BF3D-C573A89AC890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5BE0B-CA52-5441-B05F-9324706BBE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8047A-5275-7649-A733-0A42379D68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36741D-1F81-EA4D-888A-CB108A8D56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0400F6D-03A7-354E-830E-2C54B70EAD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75613" y="3969703"/>
            <a:ext cx="3708400" cy="2232025"/>
          </a:xfrm>
        </p:spPr>
        <p:txBody>
          <a:bodyPr/>
          <a:lstStyle/>
          <a:p>
            <a:endParaRPr lang="en-CH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4C25E57-4A76-A245-A05F-0BACB2E3607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0A62AF2-4F32-574E-99B0-B69F8F37D25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259263" y="3969703"/>
            <a:ext cx="3659332" cy="2232025"/>
          </a:xfrm>
        </p:spPr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3448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85361-39F8-5046-920B-B60034799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“Subtitle and two pictures” slide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EA429D-9611-054B-8E45-471CA9ED76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7FCA29-8B9E-2148-B1DC-E79CC32AE6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Subtitle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810F4B-B97F-874F-8E0D-99B517B087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165D49-7A9C-F14B-97AF-2F1B4239CEB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A63CE97-6AD7-C84E-96E1-000AC33FD391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0F3E66-F2B5-EE42-AF22-A16BB599978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AC84FB5-42AC-1B46-8DAE-663F532146D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0D6B43E-EE49-584B-947B-5CEDE65B041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2264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new computing engineer for the </a:t>
            </a:r>
            <a:r>
              <a:rPr lang="en-US" dirty="0" err="1"/>
              <a:t>BLonD</a:t>
            </a:r>
            <a:r>
              <a:rPr lang="en-US" dirty="0"/>
              <a:t> project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>
            <a:normAutofit/>
          </a:bodyPr>
          <a:lstStyle/>
          <a:p>
            <a:r>
              <a:rPr lang="en-US" dirty="0">
                <a:cs typeface="Arial"/>
              </a:rPr>
              <a:t>Introducing myself: Simon Lauber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65A9-C170-AE44-8D09-23070DF61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587821" cy="3816620"/>
          </a:xfrm>
        </p:spPr>
        <p:txBody>
          <a:bodyPr vert="horz" lIns="0" tIns="0" rIns="0" bIns="0" rtlCol="0" anchor="t">
            <a:normAutofit fontScale="92500" lnSpcReduction="10000"/>
          </a:bodyPr>
          <a:lstStyle/>
          <a:p>
            <a:pPr marL="323850" indent="-323850"/>
            <a:r>
              <a:rPr lang="en-US" dirty="0"/>
              <a:t>Professional</a:t>
            </a:r>
            <a:endParaRPr lang="en-US" dirty="0">
              <a:cs typeface="Arial"/>
            </a:endParaRPr>
          </a:p>
          <a:p>
            <a:pPr marL="647700" lvl="2" indent="-323850"/>
            <a:r>
              <a:rPr lang="en-US" dirty="0">
                <a:cs typeface="Arial"/>
              </a:rPr>
              <a:t>Bachelor of Science, Frankfurt</a:t>
            </a:r>
          </a:p>
          <a:p>
            <a:pPr marL="971550" lvl="3" indent="-323850"/>
            <a:r>
              <a:rPr lang="en-US" dirty="0">
                <a:cs typeface="Arial"/>
              </a:rPr>
              <a:t>Measurements on superconducting CH cavities</a:t>
            </a:r>
          </a:p>
          <a:p>
            <a:pPr marL="647700" lvl="2" indent="-323850"/>
            <a:r>
              <a:rPr lang="en-US" dirty="0"/>
              <a:t>Master of Science, Frankfurt</a:t>
            </a:r>
            <a:endParaRPr lang="en-US" dirty="0">
              <a:cs typeface="Arial"/>
            </a:endParaRPr>
          </a:p>
          <a:p>
            <a:pPr marL="971550" lvl="3" indent="-323850"/>
            <a:r>
              <a:rPr lang="en-US" dirty="0">
                <a:cs typeface="Arial"/>
              </a:rPr>
              <a:t>Batch-design of several IH cavities (CST &amp; Python)</a:t>
            </a:r>
          </a:p>
          <a:p>
            <a:pPr marL="647700" lvl="2" indent="-323850"/>
            <a:r>
              <a:rPr lang="en-US" dirty="0">
                <a:cs typeface="Arial"/>
              </a:rPr>
              <a:t>Doctorate &amp; </a:t>
            </a:r>
            <a:r>
              <a:rPr lang="en-US" dirty="0" err="1">
                <a:cs typeface="Arial"/>
              </a:rPr>
              <a:t>PostDoc</a:t>
            </a:r>
            <a:r>
              <a:rPr lang="en-US" dirty="0">
                <a:cs typeface="Arial"/>
              </a:rPr>
              <a:t>, HIM Mainz &amp; GSI Darmstadt</a:t>
            </a:r>
          </a:p>
          <a:p>
            <a:pPr marL="971550" lvl="3" indent="-323850"/>
            <a:r>
              <a:rPr lang="en-US" dirty="0">
                <a:ea typeface="+mn-lt"/>
                <a:cs typeface="+mn-lt"/>
              </a:rPr>
              <a:t>"Advanced numerical and experimental beam dynamics investigations for the </a:t>
            </a:r>
            <a:r>
              <a:rPr lang="en-US" dirty="0" err="1">
                <a:ea typeface="+mn-lt"/>
                <a:cs typeface="+mn-lt"/>
              </a:rPr>
              <a:t>cw</a:t>
            </a:r>
            <a:r>
              <a:rPr lang="en-US" dirty="0">
                <a:ea typeface="+mn-lt"/>
                <a:cs typeface="+mn-lt"/>
              </a:rPr>
              <a:t>-heavy ion </a:t>
            </a:r>
            <a:r>
              <a:rPr lang="en-US" dirty="0" err="1">
                <a:ea typeface="+mn-lt"/>
                <a:cs typeface="+mn-lt"/>
              </a:rPr>
              <a:t>linac</a:t>
            </a:r>
            <a:r>
              <a:rPr lang="en-US" dirty="0">
                <a:ea typeface="+mn-lt"/>
                <a:cs typeface="+mn-lt"/>
              </a:rPr>
              <a:t> HELIAC"</a:t>
            </a:r>
          </a:p>
          <a:p>
            <a:pPr lvl="1" indent="-323850">
              <a:buFont typeface="Arial" panose="020B0604020202020204" pitchFamily="34" charset="0"/>
            </a:pPr>
            <a:r>
              <a:rPr lang="en-US" sz="2100" b="1" dirty="0"/>
              <a:t>Private</a:t>
            </a:r>
          </a:p>
          <a:p>
            <a:pPr marL="971550" lvl="3" indent="-323850"/>
            <a:r>
              <a:rPr lang="en-US" dirty="0">
                <a:cs typeface="Arial"/>
              </a:rPr>
              <a:t>Bouldering</a:t>
            </a:r>
          </a:p>
          <a:p>
            <a:pPr marL="971550" lvl="3" indent="-323850"/>
            <a:r>
              <a:rPr lang="en-US" dirty="0">
                <a:cs typeface="Arial"/>
              </a:rPr>
              <a:t>Cycling / commuting</a:t>
            </a:r>
          </a:p>
          <a:p>
            <a:pPr marL="971550" lvl="3" indent="-323850"/>
            <a:r>
              <a:rPr lang="en-US" dirty="0">
                <a:cs typeface="Arial"/>
              </a:rPr>
              <a:t>Jogging</a:t>
            </a:r>
          </a:p>
          <a:p>
            <a:pPr marL="971550" lvl="3" indent="-323850"/>
            <a:r>
              <a:rPr lang="en-US" dirty="0">
                <a:cs typeface="Arial"/>
              </a:rPr>
              <a:t>Sailing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EE151B-8922-7E46-9018-C7FDD02AA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FAIR-GSI PhD Award 2023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1C7B-C01C-D447-A345-A3D604AB5520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Lauber | A new computing Engineer for the </a:t>
            </a:r>
            <a:r>
              <a:rPr lang="en-US" dirty="0" err="1"/>
              <a:t>BLonD</a:t>
            </a:r>
            <a:r>
              <a:rPr lang="en-US" dirty="0"/>
              <a:t> simulator project </a:t>
            </a:r>
            <a:endParaRPr lang="en-US" dirty="0">
              <a:cs typeface="Arial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 descr="Übergabe des FAIR-GSI PhD Awards 2023">
            <a:extLst>
              <a:ext uri="{FF2B5EF4-FFF2-40B4-BE49-F238E27FC236}">
                <a16:creationId xmlns:a16="http://schemas.microsoft.com/office/drawing/2014/main" id="{E9AC36D3-4B9C-4D48-BC0D-7BEB8B8C38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037" y="2358679"/>
            <a:ext cx="4735996" cy="313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246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F6AF8-2B95-EF49-930B-77DD9F79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“Subtitle and three pictures”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6761E8-9E85-F847-B51F-7971D550C2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909BB-AAD6-B34C-B296-FD09B5E2E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29ECB6E-9CA5-2A46-807D-9823A236CB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B21119F-BEA3-4548-BFDF-A10374AC0B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0ACF64-35F0-7D43-81F1-E2083F6C2469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E0BC1C-0340-E341-AA62-D2AAD50E8A1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59262" y="2420888"/>
            <a:ext cx="3673475" cy="3779837"/>
          </a:xfrm>
        </p:spPr>
        <p:txBody>
          <a:bodyPr/>
          <a:lstStyle/>
          <a:p>
            <a:endParaRPr lang="en-CH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9E0D17B-4360-A242-A189-0691D8F01E3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9786C7A-DE48-9D4B-BFA8-3F474D2D50AB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4F29830-63F4-F243-92F4-81950B5730E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C104EEE-20D7-6D49-8767-8F44F1CE892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017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534E8-CEEA-6548-B940-7DD3656CF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“Text and three pictures with boxes”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AAF65-563B-D844-B158-68E83CEEBA49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/>
              <a:t>By default, the background</a:t>
            </a:r>
          </a:p>
          <a:p>
            <a:r>
              <a:rPr lang="en-US" dirty="0"/>
              <a:t>is in CERN blue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DA057DA-6D0E-5644-B95B-79198304E12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116386" y="2732442"/>
            <a:ext cx="3959225" cy="3468333"/>
          </a:xfrm>
        </p:spPr>
        <p:txBody>
          <a:bodyPr/>
          <a:lstStyle/>
          <a:p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B5BA1D-8612-CB45-9C79-C6D28934A2B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067CB52-7E0C-5E44-9048-9F6F14ED232D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9EA3C-20DF-1049-BAC8-38F8E179940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A85407-B5DD-464D-84B5-FDBF59A39EA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0E73C96-09EA-B04E-BD06-4E6632EB656F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5B3B8EC-FEFF-CF49-9A85-752ED12AA2A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3501A17-4615-5B44-971C-F00D2FF0DCF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/>
              <a:t>However, you can change it </a:t>
            </a:r>
          </a:p>
          <a:p>
            <a:r>
              <a:rPr lang="en-US" dirty="0"/>
              <a:t>to any other </a:t>
            </a:r>
            <a:r>
              <a:rPr lang="en-US" dirty="0" err="1"/>
              <a:t>colour</a:t>
            </a:r>
            <a:r>
              <a:rPr lang="en-US" dirty="0"/>
              <a:t> from </a:t>
            </a:r>
          </a:p>
          <a:p>
            <a:r>
              <a:rPr lang="en-US" dirty="0"/>
              <a:t>this template.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54A591F-D797-3E4B-BD11-44E43B19924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76932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52E0-B659-1C4C-9453-3CFD87614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“Horizontal Picture and text”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2E13D5-9680-0F48-89CF-FC220EE130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565B00-8715-E84F-A4DC-1D9845AC30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5616574" cy="1906587"/>
          </a:xfrm>
        </p:spPr>
        <p:txBody>
          <a:bodyPr/>
          <a:lstStyle/>
          <a:p>
            <a:r>
              <a:rPr lang="en-US" dirty="0"/>
              <a:t>Heading</a:t>
            </a:r>
          </a:p>
          <a:p>
            <a:pPr lvl="1"/>
            <a:r>
              <a:rPr lang="en-US" b="0" dirty="0"/>
              <a:t>Maecenas at maximus </a:t>
            </a:r>
            <a:r>
              <a:rPr lang="en-US" b="0" dirty="0" err="1"/>
              <a:t>augue</a:t>
            </a:r>
            <a:r>
              <a:rPr lang="en-US" b="0" dirty="0"/>
              <a:t>, </a:t>
            </a:r>
            <a:r>
              <a:rPr lang="en-US" b="0" dirty="0" err="1"/>
              <a:t>sed</a:t>
            </a:r>
            <a:r>
              <a:rPr lang="en-US" b="0" dirty="0"/>
              <a:t> </a:t>
            </a:r>
            <a:r>
              <a:rPr lang="en-US" b="0" dirty="0" err="1"/>
              <a:t>ultrices</a:t>
            </a:r>
            <a:r>
              <a:rPr lang="en-US" b="0" dirty="0"/>
              <a:t> </a:t>
            </a:r>
            <a:r>
              <a:rPr lang="en-US" b="0" dirty="0" err="1"/>
              <a:t>urna</a:t>
            </a:r>
            <a:r>
              <a:rPr lang="en-US" b="0" dirty="0"/>
              <a:t>. Nunc non </a:t>
            </a:r>
            <a:r>
              <a:rPr lang="en-US" b="0" dirty="0" err="1"/>
              <a:t>dignissim</a:t>
            </a:r>
            <a:r>
              <a:rPr lang="en-US" b="0" dirty="0"/>
              <a:t> </a:t>
            </a:r>
            <a:r>
              <a:rPr lang="en-US" b="0" dirty="0" err="1"/>
              <a:t>arcu</a:t>
            </a:r>
            <a:r>
              <a:rPr lang="en-US" b="0" dirty="0"/>
              <a:t>. Nunc </a:t>
            </a:r>
            <a:r>
              <a:rPr lang="en-US" b="0" dirty="0" err="1"/>
              <a:t>ut</a:t>
            </a:r>
            <a:r>
              <a:rPr lang="en-US" b="0" dirty="0"/>
              <a:t> </a:t>
            </a:r>
            <a:r>
              <a:rPr lang="en-US" b="0" dirty="0" err="1"/>
              <a:t>efficitur</a:t>
            </a:r>
            <a:r>
              <a:rPr lang="en-US" b="0" dirty="0"/>
              <a:t> diam. </a:t>
            </a:r>
            <a:r>
              <a:rPr lang="en-US" b="0" dirty="0" err="1"/>
              <a:t>Suspendisse</a:t>
            </a:r>
            <a:r>
              <a:rPr lang="en-US" b="0" dirty="0"/>
              <a:t> </a:t>
            </a:r>
            <a:r>
              <a:rPr lang="en-US" b="0" dirty="0" err="1"/>
              <a:t>venenatis</a:t>
            </a:r>
            <a:r>
              <a:rPr lang="en-US" b="0" dirty="0"/>
              <a:t> ipsum </a:t>
            </a:r>
            <a:r>
              <a:rPr lang="en-US" b="0" dirty="0" err="1"/>
              <a:t>sapien</a:t>
            </a:r>
            <a:r>
              <a:rPr lang="en-US" b="0" dirty="0"/>
              <a:t>, </a:t>
            </a:r>
            <a:r>
              <a:rPr lang="en-US" b="0" dirty="0" err="1"/>
              <a:t>sed</a:t>
            </a:r>
            <a:r>
              <a:rPr lang="en-US" b="0" dirty="0"/>
              <a:t> </a:t>
            </a:r>
            <a:r>
              <a:rPr lang="en-US" b="0" dirty="0" err="1"/>
              <a:t>vulputate</a:t>
            </a:r>
            <a:r>
              <a:rPr lang="en-US" b="0" dirty="0"/>
              <a:t> </a:t>
            </a:r>
            <a:r>
              <a:rPr lang="en-US" b="0" dirty="0" err="1"/>
              <a:t>eros</a:t>
            </a:r>
            <a:r>
              <a:rPr lang="en-US" b="0" dirty="0"/>
              <a:t> </a:t>
            </a:r>
            <a:r>
              <a:rPr lang="en-US" b="0" dirty="0" err="1"/>
              <a:t>molestie</a:t>
            </a:r>
            <a:r>
              <a:rPr lang="en-US" b="0" dirty="0"/>
              <a:t> vitae.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D76A05-814F-1C46-A037-F8F952972A7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172294" y="4294188"/>
            <a:ext cx="5616575" cy="1906587"/>
          </a:xfrm>
        </p:spPr>
        <p:txBody>
          <a:bodyPr/>
          <a:lstStyle/>
          <a:p>
            <a:r>
              <a:rPr lang="en-US" dirty="0"/>
              <a:t>Heading</a:t>
            </a:r>
          </a:p>
          <a:p>
            <a:pPr lvl="1"/>
            <a:r>
              <a:rPr lang="en-US" dirty="0"/>
              <a:t>Maecenas at maximus </a:t>
            </a:r>
            <a:r>
              <a:rPr lang="en-US" dirty="0" err="1"/>
              <a:t>augue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Nunc non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Nunc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diam.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 ipsum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vitae.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968D1E5-4E92-124E-A1A9-EB50E9E7705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8FEFF1B-5D24-F343-8CC7-47C260D1C1D7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DC8144-F073-C24D-ACBB-0811241B8D9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CAD6A8-99EE-D444-B2A6-6695D7388B3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9971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1D003-CC22-5249-9940-1401D1C17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“Horizontal Picture and text in boxes”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B0EFE8-F52D-6348-BBFC-384E921B17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7AA5E2-13E6-454D-BA6D-3D38B8708B4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Heading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AE2FE2D-8D33-6149-BD29-5B8AA69F9A4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AFC21D3-B4FA-6946-AF5F-A7FA3B3075B8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A99017-80AE-BE48-8B79-610507E8FD4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A60C4BC-477D-134F-B082-844B062AAA7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FDF457-00DF-8449-B4CB-19EADCE86EB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Heading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3B8CBE0-4D9E-8146-A7D5-FD7288FC91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32861626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“Chapter” slide [50pt Bold]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Subtitle, optional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28C0-22F4-6443-B566-4E3BBCB612C4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9145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F03F8-3780-D94B-AF86-1C5DBA03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8D4FA-4E93-264E-A090-3326F0B9641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font in this template is Arial. Please only use Arial and Arial Bold, as these are installed on all computers.</a:t>
            </a:r>
          </a:p>
          <a:p>
            <a:pPr lvl="1"/>
            <a:r>
              <a:rPr lang="en-US" dirty="0"/>
              <a:t>Use </a:t>
            </a:r>
            <a:r>
              <a:rPr lang="en-US" b="1" dirty="0"/>
              <a:t>bold selectively</a:t>
            </a:r>
            <a:r>
              <a:rPr lang="en-US" dirty="0"/>
              <a:t> to </a:t>
            </a:r>
            <a:r>
              <a:rPr lang="en-US" dirty="0" err="1"/>
              <a:t>emphasise</a:t>
            </a:r>
            <a:r>
              <a:rPr lang="en-US" dirty="0"/>
              <a:t> information </a:t>
            </a:r>
            <a:br>
              <a:rPr lang="en-US" dirty="0"/>
            </a:br>
            <a:r>
              <a:rPr lang="en-US" dirty="0"/>
              <a:t>or titles.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38FA72-58C9-884F-B988-435FAB6485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5000" b="0" dirty="0"/>
              <a:t>Arial</a:t>
            </a:r>
          </a:p>
          <a:p>
            <a:r>
              <a:rPr lang="en-US" sz="1800" b="0" dirty="0" err="1"/>
              <a:t>AaBbCcDdEeFfGgHhIiJjKkLlMmNnOoPpQqRr</a:t>
            </a:r>
            <a:br>
              <a:rPr lang="en-US" sz="1800" b="0" dirty="0"/>
            </a:br>
            <a:r>
              <a:rPr lang="en-US" sz="1800" b="0" dirty="0"/>
              <a:t>SsTtUuVvWwXxYyZz1234567890</a:t>
            </a:r>
          </a:p>
          <a:p>
            <a:r>
              <a:rPr lang="en-US" sz="5000" dirty="0"/>
              <a:t>Arial Bold</a:t>
            </a:r>
          </a:p>
          <a:p>
            <a:r>
              <a:rPr lang="en-US" sz="1800" dirty="0" err="1"/>
              <a:t>AaBbCcDdEeFfGgHhIiJjKkLlMmNnOoPpQqRr</a:t>
            </a:r>
            <a:br>
              <a:rPr lang="en-US" sz="1800" dirty="0"/>
            </a:br>
            <a:r>
              <a:rPr lang="en-US" sz="1800" dirty="0"/>
              <a:t>SsTtUuVvWwXxYyZz1234567890</a:t>
            </a:r>
          </a:p>
          <a:p>
            <a:endParaRPr lang="en-US" sz="5000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3F718-C35F-D741-ABA6-3EB1CC130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587A-E01F-B445-8F2A-CD251561B1FB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87E8D3-4C2B-CF49-B5F3-0C5E23230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E5A95-4015-6941-BB42-D5D57B871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1588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D2CD4-475F-F54C-BB0F-649FD7193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Colours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FAD0B6-95C1-FF44-A770-EE493A870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6D39E-BCC5-4A46-A3F5-59BAB8987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A219BA-9B3B-9647-9918-8ACD670BC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F94037C-1B87-1340-872D-FFAA2FE51B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592263"/>
            <a:ext cx="11376024" cy="1188665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colour</a:t>
            </a:r>
            <a:r>
              <a:rPr lang="en-US" dirty="0"/>
              <a:t> </a:t>
            </a:r>
            <a:r>
              <a:rPr lang="en-US" dirty="0">
                <a:solidFill>
                  <a:srgbClr val="2F2F2F"/>
                </a:solidFill>
              </a:rPr>
              <a:t>palette</a:t>
            </a:r>
            <a:r>
              <a:rPr lang="en-US" dirty="0"/>
              <a:t> in this template is the following:</a:t>
            </a:r>
          </a:p>
          <a:p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4ADE37-FBEF-B948-AC47-6AE4A17D999D}"/>
              </a:ext>
            </a:extLst>
          </p:cNvPr>
          <p:cNvSpPr/>
          <p:nvPr/>
        </p:nvSpPr>
        <p:spPr>
          <a:xfrm>
            <a:off x="1266862" y="2994755"/>
            <a:ext cx="978946" cy="9789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917B8E-32D0-B645-8002-645FC2BC17D2}"/>
              </a:ext>
            </a:extLst>
          </p:cNvPr>
          <p:cNvSpPr/>
          <p:nvPr/>
        </p:nvSpPr>
        <p:spPr>
          <a:xfrm>
            <a:off x="2502857" y="2994755"/>
            <a:ext cx="978946" cy="978946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AB89F1-78B1-5444-9DD7-37B936089DC0}"/>
              </a:ext>
            </a:extLst>
          </p:cNvPr>
          <p:cNvSpPr/>
          <p:nvPr/>
        </p:nvSpPr>
        <p:spPr>
          <a:xfrm>
            <a:off x="3738852" y="2994755"/>
            <a:ext cx="978946" cy="97894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459889-BA30-2548-BDBE-1D433EFDBE52}"/>
              </a:ext>
            </a:extLst>
          </p:cNvPr>
          <p:cNvSpPr/>
          <p:nvPr/>
        </p:nvSpPr>
        <p:spPr>
          <a:xfrm>
            <a:off x="4974847" y="2994755"/>
            <a:ext cx="978946" cy="978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31C2F1-859D-DA4E-A798-F6234828351A}"/>
              </a:ext>
            </a:extLst>
          </p:cNvPr>
          <p:cNvSpPr/>
          <p:nvPr/>
        </p:nvSpPr>
        <p:spPr>
          <a:xfrm>
            <a:off x="6210842" y="2994755"/>
            <a:ext cx="978946" cy="9789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B65687-842E-4049-B90A-69EC43B773B2}"/>
              </a:ext>
            </a:extLst>
          </p:cNvPr>
          <p:cNvSpPr/>
          <p:nvPr/>
        </p:nvSpPr>
        <p:spPr>
          <a:xfrm>
            <a:off x="7446837" y="2994755"/>
            <a:ext cx="978946" cy="9789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542AAD-4C32-D04B-9DB7-1B13879A831D}"/>
              </a:ext>
            </a:extLst>
          </p:cNvPr>
          <p:cNvSpPr/>
          <p:nvPr/>
        </p:nvSpPr>
        <p:spPr>
          <a:xfrm>
            <a:off x="8682832" y="2994755"/>
            <a:ext cx="978946" cy="97894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50786E-F5B8-F34F-B32E-02EE8485D1DB}"/>
              </a:ext>
            </a:extLst>
          </p:cNvPr>
          <p:cNvSpPr/>
          <p:nvPr/>
        </p:nvSpPr>
        <p:spPr>
          <a:xfrm>
            <a:off x="9918829" y="2994755"/>
            <a:ext cx="978946" cy="9789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0FE1ED7B-4D95-9A46-8CBB-6713BBB9F79B}"/>
              </a:ext>
            </a:extLst>
          </p:cNvPr>
          <p:cNvSpPr txBox="1">
            <a:spLocks/>
          </p:cNvSpPr>
          <p:nvPr/>
        </p:nvSpPr>
        <p:spPr>
          <a:xfrm>
            <a:off x="407989" y="4503019"/>
            <a:ext cx="11376024" cy="148439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These colour combinations work well. Please use it when you need any extra colours, especially when making charts or other SmartArt graphics.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6834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44BCF-B8DF-D145-BB3E-5F1B29C87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theme </a:t>
            </a:r>
            <a:r>
              <a:rPr lang="en-US" dirty="0" err="1"/>
              <a:t>colours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A75E23-155F-5A47-A135-FC1DC5A37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6F74A-A474-8C4B-974A-AAF2127A6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8300B1-31B5-9C4A-8D3A-62E01EE8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8A6289-91D7-6949-933F-D34867B383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You are using the CERN template with the theme </a:t>
            </a:r>
            <a:r>
              <a:rPr lang="en-US" dirty="0" err="1"/>
              <a:t>colours</a:t>
            </a:r>
            <a:r>
              <a:rPr lang="en-US" dirty="0"/>
              <a:t>.</a:t>
            </a:r>
          </a:p>
          <a:p>
            <a:r>
              <a:rPr lang="en-US" dirty="0"/>
              <a:t>As soon as you open this presentation for the first time on your computer, you should save it as a current theme.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Click </a:t>
            </a:r>
            <a:r>
              <a:rPr lang="en-US" dirty="0"/>
              <a:t>View</a:t>
            </a:r>
            <a:r>
              <a:rPr lang="en-US" b="0" dirty="0"/>
              <a:t> &gt; </a:t>
            </a:r>
            <a:r>
              <a:rPr lang="en-US" dirty="0"/>
              <a:t>Slide Master </a:t>
            </a:r>
            <a:r>
              <a:rPr lang="en-US" b="0" dirty="0"/>
              <a:t>&gt; </a:t>
            </a:r>
            <a:r>
              <a:rPr lang="en-US" dirty="0"/>
              <a:t>Theme</a:t>
            </a:r>
            <a:r>
              <a:rPr lang="en-US" b="0" dirty="0"/>
              <a:t> &gt; </a:t>
            </a:r>
            <a:r>
              <a:rPr lang="en-US" dirty="0"/>
              <a:t>Save Current Theme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33120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erson working on a machine&#10;&#10;Description automatically generated">
            <a:extLst>
              <a:ext uri="{FF2B5EF4-FFF2-40B4-BE49-F238E27FC236}">
                <a16:creationId xmlns:a16="http://schemas.microsoft.com/office/drawing/2014/main" id="{1DD28CBB-15D9-48AF-6F16-8F5E66B6025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262" b="262"/>
          <a:stretch/>
        </p:blipFill>
        <p:spPr>
          <a:xfrm>
            <a:off x="-1815" y="-112609"/>
            <a:ext cx="12195630" cy="6386925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D74A3-18DB-A44A-848F-00E0DFA85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3" y="-112425"/>
            <a:ext cx="4116387" cy="6386741"/>
          </a:xfrm>
        </p:spPr>
        <p:txBody>
          <a:bodyPr vert="horz" lIns="180000" tIns="180000" rIns="180000" bIns="180000" rtlCol="0" anchor="t">
            <a:normAutofit lnSpcReduction="10000"/>
          </a:bodyPr>
          <a:lstStyle/>
          <a:p>
            <a:r>
              <a:rPr lang="en-US" dirty="0"/>
              <a:t>Helmholtz Linear Accelerator (at GSI)</a:t>
            </a:r>
            <a:endParaRPr lang="en-US" dirty="0">
              <a:cs typeface="Arial"/>
            </a:endParaRPr>
          </a:p>
          <a:p>
            <a:r>
              <a:rPr lang="en-US" sz="2100" dirty="0">
                <a:cs typeface="Arial"/>
              </a:rPr>
              <a:t> Prof. Winfried Barth</a:t>
            </a:r>
          </a:p>
          <a:p>
            <a:r>
              <a:rPr lang="en-US" sz="2100" dirty="0">
                <a:cs typeface="Arial"/>
              </a:rPr>
              <a:t> Maksym Miski-</a:t>
            </a:r>
            <a:r>
              <a:rPr lang="en-US" sz="2100" dirty="0" err="1">
                <a:cs typeface="Arial"/>
              </a:rPr>
              <a:t>Oglu</a:t>
            </a:r>
            <a:endParaRPr lang="en-US" sz="210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>
                <a:cs typeface="Arial"/>
              </a:rPr>
              <a:t>Normal conducting injector (ECR, RFQ, APF)</a:t>
            </a:r>
            <a:endParaRPr lang="en-US" sz="210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/>
              <a:t>Superconducting </a:t>
            </a:r>
            <a:r>
              <a:rPr lang="en-US" sz="2100" err="1"/>
              <a:t>linac</a:t>
            </a:r>
            <a:endParaRPr lang="en-US" sz="210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>
                <a:cs typeface="Arial"/>
              </a:rPr>
              <a:t>4 cryomodules</a:t>
            </a:r>
          </a:p>
          <a:p>
            <a:pPr marL="4572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cs typeface="Arial"/>
              </a:rPr>
              <a:t>3 CH cavities</a:t>
            </a:r>
          </a:p>
          <a:p>
            <a:pPr marL="4572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cs typeface="Arial"/>
              </a:rPr>
              <a:t>2 solenoids</a:t>
            </a:r>
          </a:p>
          <a:p>
            <a:pPr marL="4572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cs typeface="Arial"/>
              </a:rPr>
              <a:t>1 buncher</a:t>
            </a:r>
          </a:p>
          <a:p>
            <a:r>
              <a:rPr lang="en-US" sz="2100" dirty="0">
                <a:cs typeface="Arial"/>
              </a:rPr>
              <a:t>Beam &amp; RF</a:t>
            </a:r>
          </a:p>
          <a:p>
            <a:pPr marL="342900" indent="-342900">
              <a:buChar char="•"/>
            </a:pPr>
            <a:r>
              <a:rPr lang="en-US" sz="2100" dirty="0">
                <a:solidFill>
                  <a:srgbClr val="FFFFFF"/>
                </a:solidFill>
                <a:cs typeface="Arial"/>
              </a:rPr>
              <a:t>Up to </a:t>
            </a:r>
            <a:r>
              <a:rPr lang="en-US" sz="2100" i="1" dirty="0">
                <a:solidFill>
                  <a:srgbClr val="FFFFFF"/>
                </a:solidFill>
                <a:cs typeface="Arial"/>
              </a:rPr>
              <a:t>β</a:t>
            </a:r>
            <a:r>
              <a:rPr lang="en-US" sz="2100" dirty="0">
                <a:solidFill>
                  <a:srgbClr val="FFFFFF"/>
                </a:solidFill>
                <a:cs typeface="Arial"/>
              </a:rPr>
              <a:t> = 0.12</a:t>
            </a:r>
          </a:p>
          <a:p>
            <a:pPr marL="342900" indent="-342900">
              <a:buChar char="•"/>
            </a:pPr>
            <a:r>
              <a:rPr lang="en-US" sz="2100" dirty="0">
                <a:cs typeface="Arial"/>
              </a:rPr>
              <a:t>108/216 MHz</a:t>
            </a:r>
            <a:endParaRPr lang="en-US" dirty="0">
              <a:cs typeface="Arial"/>
            </a:endParaRPr>
          </a:p>
          <a:p>
            <a:pPr marL="342900" indent="-342900">
              <a:buChar char="•"/>
            </a:pPr>
            <a:r>
              <a:rPr lang="en-US" sz="2100" dirty="0">
                <a:cs typeface="Arial"/>
              </a:rPr>
              <a:t>1 mA (continuous beam)</a:t>
            </a:r>
          </a:p>
          <a:p>
            <a:pPr marL="342900" indent="-342900">
              <a:buChar char="•"/>
            </a:pPr>
            <a:r>
              <a:rPr lang="en-US" sz="2100" dirty="0">
                <a:cs typeface="Arial"/>
              </a:rPr>
              <a:t>Protons to Uranium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100" dirty="0"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5786D-F106-BC41-99BC-6E886004D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3077-7C11-754E-907E-1C2366E1BADE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7692C-ECB6-A44A-A205-FE0E2BF74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881BBA9B-987B-03B0-D00D-82AB16F3F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S. Lauber | A new computing Engineer for the </a:t>
            </a:r>
            <a:r>
              <a:rPr lang="en-US" dirty="0" err="1"/>
              <a:t>BLonD</a:t>
            </a:r>
            <a:r>
              <a:rPr lang="en-US" dirty="0"/>
              <a:t> simulator project 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5543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Significant Projects for the HELIAC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dirty="0"/>
              <a:t>Collimator Design</a:t>
            </a:r>
          </a:p>
          <a:p>
            <a:pPr lvl="1" indent="-323850"/>
            <a:r>
              <a:rPr lang="en-US" dirty="0">
                <a:cs typeface="Arial"/>
              </a:rPr>
              <a:t>Design of collimator by beam dynamics and thermal simulations (</a:t>
            </a:r>
            <a:r>
              <a:rPr lang="en-US" i="1" dirty="0">
                <a:ea typeface="+mn-lt"/>
                <a:cs typeface="+mn-lt"/>
              </a:rPr>
              <a:t>β </a:t>
            </a:r>
            <a:r>
              <a:rPr lang="en-US" dirty="0">
                <a:ea typeface="+mn-lt"/>
                <a:cs typeface="+mn-lt"/>
              </a:rPr>
              <a:t>= 0.05) using Python, Fortran, CST</a:t>
            </a:r>
          </a:p>
          <a:p>
            <a:pPr lvl="1" indent="-323850"/>
            <a:r>
              <a:rPr lang="en-US" dirty="0"/>
              <a:t>Installation; operation during machine investigations</a:t>
            </a:r>
            <a:endParaRPr lang="en-US" dirty="0">
              <a:cs typeface="Arial"/>
            </a:endParaRPr>
          </a:p>
          <a:p>
            <a:pPr marL="0" lvl="1" indent="0">
              <a:buNone/>
            </a:pPr>
            <a:endParaRPr lang="en-US" dirty="0">
              <a:cs typeface="Arial"/>
            </a:endParaRPr>
          </a:p>
          <a:p>
            <a:pPr marL="0" lvl="1" indent="0">
              <a:buNone/>
            </a:pPr>
            <a:endParaRPr lang="en-US" dirty="0">
              <a:cs typeface="Arial"/>
            </a:endParaRPr>
          </a:p>
          <a:p>
            <a:pPr lvl="1" indent="-323850"/>
            <a:endParaRPr lang="en-US" dirty="0">
              <a:cs typeface="Arial"/>
            </a:endParaRPr>
          </a:p>
          <a:p>
            <a:r>
              <a:rPr lang="en-US" dirty="0"/>
              <a:t>Longitudinal Reconstruction</a:t>
            </a:r>
            <a:endParaRPr lang="en-US" dirty="0">
              <a:cs typeface="Arial"/>
            </a:endParaRPr>
          </a:p>
          <a:p>
            <a:pPr lvl="1" indent="-323850"/>
            <a:r>
              <a:rPr lang="en-US" dirty="0"/>
              <a:t>Solver development using </a:t>
            </a:r>
            <a:r>
              <a:rPr lang="en-US" i="1" dirty="0"/>
              <a:t>Non-Negative Least Squares </a:t>
            </a:r>
            <a:r>
              <a:rPr lang="en-US" dirty="0"/>
              <a:t>method (Python)</a:t>
            </a:r>
            <a:endParaRPr lang="en-US" i="1" dirty="0">
              <a:cs typeface="Arial"/>
            </a:endParaRPr>
          </a:p>
          <a:p>
            <a:pPr lvl="1" indent="-323850"/>
            <a:r>
              <a:rPr lang="en-US" dirty="0"/>
              <a:t>Tested by beam dynamics simulations</a:t>
            </a:r>
            <a:endParaRPr lang="en-US" dirty="0">
              <a:cs typeface="Arial"/>
            </a:endParaRPr>
          </a:p>
          <a:p>
            <a:pPr lvl="1" indent="-323850"/>
            <a:r>
              <a:rPr lang="en-US" dirty="0">
                <a:cs typeface="Arial"/>
              </a:rPr>
              <a:t>Reconstruction during </a:t>
            </a:r>
            <a:r>
              <a:rPr lang="en-US" dirty="0" err="1">
                <a:cs typeface="Arial"/>
              </a:rPr>
              <a:t>linac</a:t>
            </a:r>
            <a:r>
              <a:rPr lang="en-US" dirty="0">
                <a:cs typeface="Arial"/>
              </a:rPr>
              <a:t> commissioning</a:t>
            </a:r>
          </a:p>
          <a:p>
            <a:pPr lvl="1" indent="-323850"/>
            <a:endParaRPr lang="en-US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F608FF1-5B2E-A54D-854F-69C4E587B2FE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2" name="Picture 21" descr="A collage of images of measurements&#10;&#10;Description automatically generated">
            <a:extLst>
              <a:ext uri="{FF2B5EF4-FFF2-40B4-BE49-F238E27FC236}">
                <a16:creationId xmlns:a16="http://schemas.microsoft.com/office/drawing/2014/main" id="{2C500AAF-436E-14B8-4B1E-70087B888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6684" y="3829050"/>
            <a:ext cx="2870882" cy="2181225"/>
          </a:xfrm>
          <a:prstGeom prst="rect">
            <a:avLst/>
          </a:prstGeom>
        </p:spPr>
      </p:pic>
      <p:pic>
        <p:nvPicPr>
          <p:cNvPr id="25" name="Picture 24" descr="A diagram of a ship&#10;&#10;Description automatically generated">
            <a:extLst>
              <a:ext uri="{FF2B5EF4-FFF2-40B4-BE49-F238E27FC236}">
                <a16:creationId xmlns:a16="http://schemas.microsoft.com/office/drawing/2014/main" id="{5F3415E1-D700-76C3-D490-EF7F29C64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1775" y="1602319"/>
            <a:ext cx="5610225" cy="2015062"/>
          </a:xfrm>
          <a:prstGeom prst="rect">
            <a:avLst/>
          </a:prstGeom>
        </p:spPr>
      </p:pic>
      <p:sp>
        <p:nvSpPr>
          <p:cNvPr id="29" name="Footer Placeholder 7">
            <a:extLst>
              <a:ext uri="{FF2B5EF4-FFF2-40B4-BE49-F238E27FC236}">
                <a16:creationId xmlns:a16="http://schemas.microsoft.com/office/drawing/2014/main" id="{B3F5AEA5-9914-C448-14BC-900518022DC9}"/>
              </a:ext>
            </a:extLst>
          </p:cNvPr>
          <p:cNvSpPr txBox="1">
            <a:spLocks/>
          </p:cNvSpPr>
          <p:nvPr/>
        </p:nvSpPr>
        <p:spPr>
          <a:xfrm>
            <a:off x="4173538" y="6378349"/>
            <a:ext cx="4285010" cy="365125"/>
          </a:xfrm>
          <a:prstGeom prst="rect">
            <a:avLst/>
          </a:prstGeom>
        </p:spPr>
        <p:txBody>
          <a:bodyPr lIns="91440" tIns="45720" rIns="91440" bIns="4572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/>
              <a:t>S. Lauber | A new computing Engineer for the </a:t>
            </a:r>
            <a:r>
              <a:rPr lang="en-US" sz="850" dirty="0" err="1"/>
              <a:t>BLonD</a:t>
            </a:r>
            <a:r>
              <a:rPr lang="en-US" sz="850" dirty="0"/>
              <a:t> simulator project </a:t>
            </a:r>
            <a:endParaRPr lang="en-US" sz="850">
              <a:cs typeface="Arial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1416E94-3EEE-BC09-2B94-177229E5C110}"/>
              </a:ext>
            </a:extLst>
          </p:cNvPr>
          <p:cNvCxnSpPr/>
          <p:nvPr/>
        </p:nvCxnSpPr>
        <p:spPr>
          <a:xfrm flipV="1">
            <a:off x="5275278" y="4990749"/>
            <a:ext cx="2522287" cy="490757"/>
          </a:xfrm>
          <a:prstGeom prst="straightConnector1">
            <a:avLst/>
          </a:prstGeom>
          <a:ln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75AD71F-84BD-B28B-8585-805B993CBBD6}"/>
              </a:ext>
            </a:extLst>
          </p:cNvPr>
          <p:cNvCxnSpPr>
            <a:cxnSpLocks/>
          </p:cNvCxnSpPr>
          <p:nvPr/>
        </p:nvCxnSpPr>
        <p:spPr>
          <a:xfrm>
            <a:off x="8204433" y="1349928"/>
            <a:ext cx="5592" cy="508932"/>
          </a:xfrm>
          <a:prstGeom prst="straightConnector1">
            <a:avLst/>
          </a:prstGeom>
          <a:ln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56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9617074" cy="1065742"/>
          </a:xfrm>
        </p:spPr>
        <p:txBody>
          <a:bodyPr/>
          <a:lstStyle/>
          <a:p>
            <a:r>
              <a:rPr lang="en-US" dirty="0"/>
              <a:t>My Significant Projects for the HELIAC</a:t>
            </a:r>
            <a:endParaRPr lang="en-US" b="0" dirty="0"/>
          </a:p>
          <a:p>
            <a:endParaRPr lang="en-US" dirty="0"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4940300" cy="4602117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dirty="0"/>
              <a:t>Alternating Phase Focusing</a:t>
            </a:r>
          </a:p>
          <a:p>
            <a:r>
              <a:rPr lang="en-US" dirty="0"/>
              <a:t>Drift Tube </a:t>
            </a:r>
            <a:r>
              <a:rPr lang="en-US" dirty="0" err="1"/>
              <a:t>Linac</a:t>
            </a:r>
            <a:endParaRPr lang="en-US">
              <a:cs typeface="Arial"/>
            </a:endParaRPr>
          </a:p>
          <a:p>
            <a:pPr lvl="1" indent="-323850"/>
            <a:r>
              <a:rPr lang="en-US" dirty="0">
                <a:cs typeface="Arial"/>
              </a:rPr>
              <a:t>Phase shift in each gap by altered drift tube length</a:t>
            </a:r>
          </a:p>
          <a:p>
            <a:pPr lvl="1" indent="-323850"/>
            <a:r>
              <a:rPr lang="en-US" dirty="0">
                <a:cs typeface="Arial"/>
              </a:rPr>
              <a:t>Additional transverse focusing</a:t>
            </a:r>
          </a:p>
          <a:p>
            <a:pPr lvl="1" indent="-323850"/>
            <a:r>
              <a:rPr lang="en-US" dirty="0">
                <a:cs typeface="Arial"/>
              </a:rPr>
              <a:t>Avoids internal magnets</a:t>
            </a:r>
          </a:p>
          <a:p>
            <a:pPr lvl="1" indent="-323850"/>
            <a:r>
              <a:rPr lang="en-US" dirty="0">
                <a:cs typeface="Arial"/>
              </a:rPr>
              <a:t>Lower production cost</a:t>
            </a:r>
          </a:p>
          <a:p>
            <a:pPr lvl="1" indent="-323850"/>
            <a:r>
              <a:rPr lang="en-US" dirty="0">
                <a:cs typeface="Arial"/>
              </a:rPr>
              <a:t>Better operability</a:t>
            </a:r>
          </a:p>
          <a:p>
            <a:pPr lvl="1" indent="-323850"/>
            <a:r>
              <a:rPr lang="en-US" dirty="0">
                <a:cs typeface="Arial"/>
              </a:rPr>
              <a:t>Manufactured currently (2024)</a:t>
            </a:r>
          </a:p>
          <a:p>
            <a:pPr lvl="1" indent="-323850"/>
            <a:endParaRPr lang="en-US" dirty="0">
              <a:cs typeface="Arial"/>
            </a:endParaRPr>
          </a:p>
          <a:p>
            <a:pPr lvl="1" indent="-323850"/>
            <a:r>
              <a:rPr lang="en-US" b="1" dirty="0">
                <a:cs typeface="Arial"/>
              </a:rPr>
              <a:t>Software </a:t>
            </a:r>
            <a:r>
              <a:rPr lang="en-US" b="1" dirty="0" err="1">
                <a:cs typeface="Arial"/>
              </a:rPr>
              <a:t>developements</a:t>
            </a:r>
            <a:r>
              <a:rPr lang="en-US" b="1" dirty="0">
                <a:cs typeface="Arial"/>
              </a:rPr>
              <a:t>:</a:t>
            </a:r>
          </a:p>
          <a:p>
            <a:pPr marL="647700" lvl="2" indent="-323850"/>
            <a:r>
              <a:rPr lang="en-US" i="1" dirty="0">
                <a:cs typeface="Arial"/>
              </a:rPr>
              <a:t>Pool (</a:t>
            </a:r>
            <a:r>
              <a:rPr lang="en-US" dirty="0">
                <a:cs typeface="Arial"/>
              </a:rPr>
              <a:t>DYNAMION wrapper, Python)</a:t>
            </a:r>
            <a:endParaRPr lang="en-US" i="1" dirty="0">
              <a:cs typeface="Arial"/>
            </a:endParaRPr>
          </a:p>
          <a:p>
            <a:pPr marL="647700" lvl="2" indent="-323850"/>
            <a:r>
              <a:rPr lang="en-US" i="1" dirty="0" err="1">
                <a:cs typeface="Arial"/>
              </a:rPr>
              <a:t>RapidAPF</a:t>
            </a:r>
            <a:r>
              <a:rPr lang="en-US" i="1" dirty="0">
                <a:cs typeface="Arial"/>
              </a:rPr>
              <a:t> </a:t>
            </a:r>
            <a:r>
              <a:rPr lang="en-US" dirty="0">
                <a:cs typeface="Arial"/>
              </a:rPr>
              <a:t>(Python, </a:t>
            </a:r>
            <a:r>
              <a:rPr lang="en-US" dirty="0" err="1">
                <a:cs typeface="Arial"/>
              </a:rPr>
              <a:t>Numba</a:t>
            </a:r>
            <a:r>
              <a:rPr lang="en-US" dirty="0">
                <a:cs typeface="Arial"/>
              </a:rPr>
              <a:t>)</a:t>
            </a:r>
          </a:p>
          <a:p>
            <a:pPr lvl="1"/>
            <a:endParaRPr lang="en-US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7A73D9-6571-0543-9560-AFA8BC10DD03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S. Lauber | A new computing Engineer for the </a:t>
            </a:r>
            <a:r>
              <a:rPr lang="en-US" dirty="0" err="1"/>
              <a:t>BLonD</a:t>
            </a:r>
            <a:r>
              <a:rPr lang="en-US" dirty="0"/>
              <a:t> simulator project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4" name="Picture 13" descr="A white machine with red lights&#10;&#10;Description automatically generated">
            <a:extLst>
              <a:ext uri="{FF2B5EF4-FFF2-40B4-BE49-F238E27FC236}">
                <a16:creationId xmlns:a16="http://schemas.microsoft.com/office/drawing/2014/main" id="{5413DB1A-8218-7F2F-E495-A7E4060B8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486400" y="1876425"/>
            <a:ext cx="6705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117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8902699" cy="1065742"/>
          </a:xfrm>
        </p:spPr>
        <p:txBody>
          <a:bodyPr/>
          <a:lstStyle/>
          <a:p>
            <a:r>
              <a:rPr lang="en-US" dirty="0"/>
              <a:t>My Significant Projects for the HELIAC</a:t>
            </a:r>
            <a:endParaRPr lang="en-US" b="0" dirty="0"/>
          </a:p>
          <a:p>
            <a:endParaRPr lang="en-US" dirty="0"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73725" cy="4602117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dirty="0">
                <a:cs typeface="Arial"/>
              </a:rPr>
              <a:t>Real Time Beam Dynamics</a:t>
            </a:r>
          </a:p>
          <a:p>
            <a:pPr marL="0" lvl="1" indent="0">
              <a:buNone/>
            </a:pPr>
            <a:r>
              <a:rPr lang="en-US" dirty="0">
                <a:cs typeface="Arial"/>
              </a:rPr>
              <a:t>Self-written </a:t>
            </a:r>
            <a:r>
              <a:rPr lang="en-US" err="1">
                <a:cs typeface="Arial"/>
              </a:rPr>
              <a:t>linac</a:t>
            </a:r>
            <a:r>
              <a:rPr lang="en-US" dirty="0">
                <a:cs typeface="Arial"/>
              </a:rPr>
              <a:t> simulation </a:t>
            </a:r>
            <a:r>
              <a:rPr lang="en-US" i="1" dirty="0">
                <a:cs typeface="Arial"/>
              </a:rPr>
              <a:t>Aperture3D </a:t>
            </a:r>
            <a:r>
              <a:rPr lang="en-US" dirty="0">
                <a:cs typeface="Arial"/>
              </a:rPr>
              <a:t>(Python, SciPy, </a:t>
            </a:r>
            <a:r>
              <a:rPr lang="en-US" err="1">
                <a:cs typeface="Arial"/>
              </a:rPr>
              <a:t>Numpy</a:t>
            </a:r>
            <a:r>
              <a:rPr lang="en-US" dirty="0">
                <a:cs typeface="Arial"/>
              </a:rPr>
              <a:t>, </a:t>
            </a:r>
            <a:r>
              <a:rPr lang="en-US" err="1">
                <a:cs typeface="Arial"/>
              </a:rPr>
              <a:t>Numba</a:t>
            </a:r>
            <a:r>
              <a:rPr lang="en-US" dirty="0">
                <a:cs typeface="Arial"/>
              </a:rPr>
              <a:t>)</a:t>
            </a:r>
          </a:p>
          <a:p>
            <a:pPr lvl="1" indent="-323850"/>
            <a:r>
              <a:rPr lang="en-US" dirty="0">
                <a:cs typeface="Arial"/>
              </a:rPr>
              <a:t>Control system readout (EPICS, FESA, GSI-Legacy)</a:t>
            </a:r>
            <a:endParaRPr lang="en-US" dirty="0"/>
          </a:p>
          <a:p>
            <a:pPr lvl="1" indent="-323850"/>
            <a:r>
              <a:rPr lang="en-US" dirty="0">
                <a:cs typeface="Arial"/>
              </a:rPr>
              <a:t>Calibration of magnets &amp; cavities</a:t>
            </a:r>
          </a:p>
          <a:p>
            <a:pPr lvl="1" indent="-323850"/>
            <a:r>
              <a:rPr lang="en-US" dirty="0">
                <a:cs typeface="Arial"/>
              </a:rPr>
              <a:t>Emittance measurements for 6D particle distribution</a:t>
            </a:r>
          </a:p>
          <a:p>
            <a:pPr lvl="1" indent="-323850"/>
            <a:r>
              <a:rPr lang="en-US" dirty="0">
                <a:cs typeface="Arial"/>
              </a:rPr>
              <a:t>6D simulation with volumetric elements</a:t>
            </a:r>
          </a:p>
          <a:p>
            <a:pPr marL="647700" lvl="2" indent="-323850"/>
            <a:r>
              <a:rPr lang="en-US" dirty="0">
                <a:cs typeface="Arial"/>
              </a:rPr>
              <a:t>Real time (1 Hz)</a:t>
            </a:r>
          </a:p>
          <a:p>
            <a:pPr lvl="1" indent="-323850">
              <a:buFont typeface="Arial" panose="020B0604020202020204" pitchFamily="34" charset="0"/>
            </a:pPr>
            <a:r>
              <a:rPr lang="en-US" dirty="0">
                <a:cs typeface="Arial"/>
              </a:rPr>
              <a:t>Prediction of</a:t>
            </a:r>
          </a:p>
          <a:p>
            <a:pPr marL="647700" lvl="2" indent="-323850">
              <a:buFont typeface="Arial" panose="020B0604020202020204" pitchFamily="34" charset="0"/>
            </a:pPr>
            <a:r>
              <a:rPr lang="en-US" dirty="0">
                <a:cs typeface="Arial"/>
              </a:rPr>
              <a:t>Steering</a:t>
            </a:r>
          </a:p>
          <a:p>
            <a:pPr marL="647700" lvl="2" indent="-323850"/>
            <a:r>
              <a:rPr lang="en-US" dirty="0">
                <a:cs typeface="Arial"/>
              </a:rPr>
              <a:t>Position of losses</a:t>
            </a:r>
          </a:p>
          <a:p>
            <a:pPr marL="647700" lvl="2" indent="-323850"/>
            <a:r>
              <a:rPr lang="en-US" dirty="0">
                <a:cs typeface="Arial"/>
              </a:rPr>
              <a:t>Beam shape</a:t>
            </a:r>
          </a:p>
          <a:p>
            <a:pPr marL="647700" lvl="2" indent="-323850"/>
            <a:r>
              <a:rPr lang="en-US" dirty="0">
                <a:cs typeface="Arial"/>
              </a:rPr>
              <a:t>Acceleration</a:t>
            </a:r>
          </a:p>
          <a:p>
            <a:pPr marL="647700" lvl="2" indent="-323850"/>
            <a:r>
              <a:rPr lang="en-US" dirty="0">
                <a:cs typeface="Arial"/>
              </a:rPr>
              <a:t>Emittance growth</a:t>
            </a:r>
          </a:p>
          <a:p>
            <a:pPr lvl="1" indent="-323850"/>
            <a:endParaRPr lang="en-US" dirty="0">
              <a:cs typeface="Arial"/>
            </a:endParaRPr>
          </a:p>
          <a:p>
            <a:pPr lvl="1" indent="-323850"/>
            <a:endParaRPr lang="en-US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7A73D9-6571-0543-9560-AFA8BC10DD03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S. Lauber | A new computing Engineer for the </a:t>
            </a:r>
            <a:r>
              <a:rPr lang="en-US" dirty="0" err="1"/>
              <a:t>BLonD</a:t>
            </a:r>
            <a:r>
              <a:rPr lang="en-US" dirty="0"/>
              <a:t> simulator project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C2B575-E73C-8221-A5D2-9ED94472C1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71" t="123" r="-179" b="-244"/>
          <a:stretch/>
        </p:blipFill>
        <p:spPr>
          <a:xfrm>
            <a:off x="7293258" y="908391"/>
            <a:ext cx="3883737" cy="2870506"/>
          </a:xfrm>
          <a:prstGeom prst="rect">
            <a:avLst/>
          </a:prstGeom>
        </p:spPr>
      </p:pic>
      <p:pic>
        <p:nvPicPr>
          <p:cNvPr id="8" name="Picture 7" descr="A group of blue and orange graphs&#10;&#10;Description automatically generated">
            <a:extLst>
              <a:ext uri="{FF2B5EF4-FFF2-40B4-BE49-F238E27FC236}">
                <a16:creationId xmlns:a16="http://schemas.microsoft.com/office/drawing/2014/main" id="{D847B387-B0D0-7BFF-13D1-14BCA108D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5753" y="3590925"/>
            <a:ext cx="3626043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056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492C8-EBEB-5D15-BE82-19D3E2DE52A1}"/>
              </a:ext>
            </a:extLst>
          </p:cNvPr>
          <p:cNvSpPr txBox="1">
            <a:spLocks/>
          </p:cNvSpPr>
          <p:nvPr/>
        </p:nvSpPr>
        <p:spPr>
          <a:xfrm>
            <a:off x="407987" y="1709738"/>
            <a:ext cx="11376025" cy="2852737"/>
          </a:xfrm>
          <a:prstGeom prst="rect">
            <a:avLst/>
          </a:prstGeom>
        </p:spPr>
        <p:txBody>
          <a:bodyPr lIns="91440" tIns="45720" rIns="91440" bIns="4572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cs typeface="Arial"/>
              </a:rPr>
              <a:t>I am looking forward </a:t>
            </a:r>
            <a:endParaRPr lang="en-US" dirty="0"/>
          </a:p>
          <a:p>
            <a:pPr algn="ctr"/>
            <a:r>
              <a:rPr lang="en-US" sz="3600" b="1" dirty="0">
                <a:cs typeface="Arial"/>
              </a:rPr>
              <a:t>to expanding my expertise</a:t>
            </a:r>
            <a:endParaRPr lang="en-US" dirty="0"/>
          </a:p>
          <a:p>
            <a:pPr algn="ctr"/>
            <a:r>
              <a:rPr lang="en-US" sz="3600" b="1" dirty="0">
                <a:cs typeface="Arial"/>
              </a:rPr>
              <a:t>towards synchrotrons at CERN : )</a:t>
            </a:r>
          </a:p>
        </p:txBody>
      </p:sp>
    </p:spTree>
    <p:extLst>
      <p:ext uri="{BB962C8B-B14F-4D97-AF65-F5344CB8AC3E}">
        <p14:creationId xmlns:p14="http://schemas.microsoft.com/office/powerpoint/2010/main" val="3137026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have prepared a short introduction for you on how to use the CERN template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E6953-692C-9842-9D66-643D806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D9BAD-BF95-4846-9B7B-C1C49B51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4D197A-03BC-C645-89F5-C987905FD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US" b="1" dirty="0"/>
              <a:t>Once you have read the following slides, please delete them and start your presentation from the beginning.</a:t>
            </a:r>
          </a:p>
          <a:p>
            <a:pPr lvl="1"/>
            <a:r>
              <a:rPr lang="en-US" dirty="0"/>
              <a:t>Click on </a:t>
            </a:r>
            <a:r>
              <a:rPr lang="en-US" b="1" dirty="0"/>
              <a:t>Home</a:t>
            </a:r>
            <a:r>
              <a:rPr lang="en-US" dirty="0"/>
              <a:t> &gt; </a:t>
            </a:r>
            <a:r>
              <a:rPr lang="en-US" b="1" dirty="0"/>
              <a:t>New slide </a:t>
            </a:r>
            <a:r>
              <a:rPr lang="en-US" dirty="0"/>
              <a:t>and choose what you need.</a:t>
            </a:r>
          </a:p>
          <a:p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0435E3-6B75-FE44-8784-3548D8E98851}"/>
              </a:ext>
            </a:extLst>
          </p:cNvPr>
          <p:cNvSpPr/>
          <p:nvPr/>
        </p:nvSpPr>
        <p:spPr>
          <a:xfrm>
            <a:off x="983432" y="6290797"/>
            <a:ext cx="194421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1100" b="1" dirty="0">
                <a:solidFill>
                  <a:schemeClr val="tx1"/>
                </a:solidFill>
              </a:rPr>
              <a:t>Place for your logo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695AB7-1162-0049-9FA3-21EB4C8B608B}"/>
              </a:ext>
            </a:extLst>
          </p:cNvPr>
          <p:cNvSpPr/>
          <p:nvPr/>
        </p:nvSpPr>
        <p:spPr>
          <a:xfrm>
            <a:off x="4259262" y="6237312"/>
            <a:ext cx="3673475" cy="5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800" dirty="0"/>
              <a:t>This part edit by "Insert &gt; Header and Footer”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042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71B2F-A62C-FC45-8913-6EA2CAB8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“Content” slide up to one or two lines, </a:t>
            </a:r>
            <a:br>
              <a:rPr lang="en-US" dirty="0"/>
            </a:br>
            <a:r>
              <a:rPr lang="en-US" dirty="0"/>
              <a:t>preferably Arial Bold [36pt Bold]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6DF24C-388B-AB4B-AB9D-2B1C4801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12.09.2024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D7FA98-0B33-1F46-A43D-C4FF137B7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5AF389-0D82-1945-A486-0B519AE42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A7B326-16F3-C242-B7D3-A74FF83847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Level 1 text: Arial Bold 21pt without bullet points.</a:t>
            </a:r>
            <a:br>
              <a:rPr lang="en-US" dirty="0"/>
            </a:br>
            <a:r>
              <a:rPr lang="en-US" dirty="0"/>
              <a:t>Please, use level 1 text as subtitle, lead-in sentence or brief summary paragraph.</a:t>
            </a:r>
          </a:p>
          <a:p>
            <a:pPr lvl="1"/>
            <a:r>
              <a:rPr lang="en-US" dirty="0"/>
              <a:t>Second level bullet point [18pt Regular]</a:t>
            </a:r>
          </a:p>
          <a:p>
            <a:pPr lvl="2"/>
            <a:r>
              <a:rPr lang="en-US" dirty="0"/>
              <a:t>Third level bullet point [17pt Regular]</a:t>
            </a:r>
          </a:p>
          <a:p>
            <a:pPr lvl="3"/>
            <a:r>
              <a:rPr lang="en-US" dirty="0"/>
              <a:t>Fourth level bullet point [16pt Regular]</a:t>
            </a:r>
          </a:p>
          <a:p>
            <a:pPr lvl="3"/>
            <a:endParaRPr lang="en-US" dirty="0"/>
          </a:p>
          <a:p>
            <a:r>
              <a:rPr lang="en-US" dirty="0"/>
              <a:t>Consistent sizing and positioning of elements from slide to slide helps to </a:t>
            </a:r>
            <a:br>
              <a:rPr lang="en-US" dirty="0"/>
            </a:br>
            <a:r>
              <a:rPr lang="en-US" dirty="0"/>
              <a:t>make a good presentation.</a:t>
            </a:r>
          </a:p>
          <a:p>
            <a:pPr lvl="1"/>
            <a:r>
              <a:rPr lang="en-US" dirty="0"/>
              <a:t>Use this grid to change the size and position of elements.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View</a:t>
            </a:r>
            <a:r>
              <a:rPr lang="en-US" dirty="0"/>
              <a:t> &gt; </a:t>
            </a:r>
            <a:r>
              <a:rPr lang="en-US" b="1" dirty="0"/>
              <a:t>Guides</a:t>
            </a:r>
            <a:r>
              <a:rPr lang="en-US" dirty="0"/>
              <a:t> to turn the grid on and off.</a:t>
            </a:r>
          </a:p>
          <a:p>
            <a:pPr lvl="1"/>
            <a:r>
              <a:rPr lang="en-US" dirty="0"/>
              <a:t>Titles and text should be positioned consistently from slide to slide.</a:t>
            </a:r>
          </a:p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E7B820-C86F-3844-8EE0-101CB89C004E}"/>
              </a:ext>
            </a:extLst>
          </p:cNvPr>
          <p:cNvSpPr/>
          <p:nvPr/>
        </p:nvSpPr>
        <p:spPr>
          <a:xfrm>
            <a:off x="8072846" y="5046176"/>
            <a:ext cx="3711167" cy="1154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1400" dirty="0">
                <a:solidFill>
                  <a:schemeClr val="tx2"/>
                </a:solidFill>
              </a:rPr>
              <a:t>This slide has a graphic background.</a:t>
            </a:r>
          </a:p>
          <a:p>
            <a:pPr algn="ctr">
              <a:spcBef>
                <a:spcPts val="300"/>
              </a:spcBef>
            </a:pPr>
            <a:r>
              <a:rPr lang="en-US" sz="1400" dirty="0">
                <a:solidFill>
                  <a:schemeClr val="tx2"/>
                </a:solidFill>
              </a:rPr>
              <a:t>It is an image which shows the guidelines, even if the option itself is </a:t>
            </a:r>
            <a:br>
              <a:rPr lang="en-US" sz="1400" dirty="0">
                <a:solidFill>
                  <a:schemeClr val="tx2"/>
                </a:solidFill>
              </a:rPr>
            </a:br>
            <a:r>
              <a:rPr lang="en-US" sz="1400" dirty="0">
                <a:solidFill>
                  <a:schemeClr val="tx2"/>
                </a:solidFill>
              </a:rPr>
              <a:t>not active.</a:t>
            </a:r>
          </a:p>
        </p:txBody>
      </p:sp>
    </p:spTree>
    <p:extLst>
      <p:ext uri="{BB962C8B-B14F-4D97-AF65-F5344CB8AC3E}">
        <p14:creationId xmlns:p14="http://schemas.microsoft.com/office/powerpoint/2010/main" val="3881062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1150</Words>
  <Application>Microsoft Office PowerPoint</Application>
  <PresentationFormat>Widescreen</PresentationFormat>
  <Paragraphs>176</Paragraphs>
  <Slides>28</Slides>
  <Notes>0</Notes>
  <HiddenSlides>21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A new computing Engineer for the   BLonD simulator project </vt:lpstr>
      <vt:lpstr>A new computing engineer for the BLonD project</vt:lpstr>
      <vt:lpstr>PowerPoint Presentation</vt:lpstr>
      <vt:lpstr>My Significant Projects for the HELIAC</vt:lpstr>
      <vt:lpstr>My Significant Projects for the HELIAC </vt:lpstr>
      <vt:lpstr>My Significant Projects for the HELIAC </vt:lpstr>
      <vt:lpstr>PowerPoint Presentation</vt:lpstr>
      <vt:lpstr>We have prepared a short introduction for you on how to use the CERN template</vt:lpstr>
      <vt:lpstr>“Content” slide up to one or two lines,  preferably Arial Bold [36pt Bold] </vt:lpstr>
      <vt:lpstr>“Bulleted List Content” slide</vt:lpstr>
      <vt:lpstr>“Subtitle and Comparison Slide”</vt:lpstr>
      <vt:lpstr>“Two pieces of content” slide</vt:lpstr>
      <vt:lpstr>Table</vt:lpstr>
      <vt:lpstr>“Big Picture” slide </vt:lpstr>
      <vt:lpstr>PowerPoint Presentation</vt:lpstr>
      <vt:lpstr>“Text and Picture” slide</vt:lpstr>
      <vt:lpstr>“Text and two pictures: horizontal” slide </vt:lpstr>
      <vt:lpstr>“Text and four pictures” slide </vt:lpstr>
      <vt:lpstr>“Subtitle and two pictures” slide </vt:lpstr>
      <vt:lpstr>“Subtitle and three pictures” slide</vt:lpstr>
      <vt:lpstr>“Text and three pictures with boxes” slide</vt:lpstr>
      <vt:lpstr>“Horizontal Picture and text” slide</vt:lpstr>
      <vt:lpstr>“Horizontal Picture and text in boxes” slide</vt:lpstr>
      <vt:lpstr>“Chapter” slide [50pt Bold]</vt:lpstr>
      <vt:lpstr>Fonts</vt:lpstr>
      <vt:lpstr>Colours</vt:lpstr>
      <vt:lpstr>The theme colours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cloudconvert_9</cp:lastModifiedBy>
  <cp:revision>614</cp:revision>
  <cp:lastPrinted>2020-01-30T13:49:18Z</cp:lastPrinted>
  <dcterms:created xsi:type="dcterms:W3CDTF">2024-03-18T10:32:03Z</dcterms:created>
  <dcterms:modified xsi:type="dcterms:W3CDTF">2024-09-12T08:19:27Z</dcterms:modified>
</cp:coreProperties>
</file>