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12192000" cy="6858000"/>
  <p:notesSz cx="6858000" cy="9144000"/>
  <p:defaultTextStyle>
    <a:defPPr>
      <a:defRPr lang="en-A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94"/>
    <p:restoredTop sz="94658"/>
  </p:normalViewPr>
  <p:slideViewPr>
    <p:cSldViewPr snapToGrid="0">
      <p:cViewPr varScale="1">
        <p:scale>
          <a:sx n="88" d="100"/>
          <a:sy n="88" d="100"/>
        </p:scale>
        <p:origin x="6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37CF5F-3427-444C-AAD0-1B753D63D585}" type="datetimeFigureOut">
              <a:rPr lang="en-AT" smtClean="0"/>
              <a:t>19.02.25</a:t>
            </a:fld>
            <a:endParaRPr lang="en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19F6E2-4496-9F48-A270-25CB51FF728D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1084920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19F6E2-4496-9F48-A270-25CB51FF728D}" type="slidenum">
              <a:rPr lang="en-AT" smtClean="0"/>
              <a:t>1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3546304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D65835-99C9-DF65-F933-CD105567AA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483FF2-70E7-0430-3C12-4EB1EBC813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A3FAAB-AE4C-D688-BA41-07743FD8C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9ADD9-E5F2-4745-8DD0-52AA4B269A8F}" type="datetimeFigureOut">
              <a:rPr lang="en-AT" smtClean="0"/>
              <a:t>19.02.25</a:t>
            </a:fld>
            <a:endParaRPr lang="en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F51400-F29F-D834-8392-D3FCD05CD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655355-BDFD-7832-2792-E2844F20C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4F0F3-14A5-1F4C-831B-E43FBCA327D4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2973580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977B1D-392D-90F5-3F82-FDE1797ED3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7DB807-8F12-E988-7F0F-D0AC88EB44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339528-E592-2896-9752-84795D3309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9ADD9-E5F2-4745-8DD0-52AA4B269A8F}" type="datetimeFigureOut">
              <a:rPr lang="en-AT" smtClean="0"/>
              <a:t>19.02.25</a:t>
            </a:fld>
            <a:endParaRPr lang="en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AEE3B7-96C2-751D-5D81-216A0D939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1F5514-DC71-3E38-3770-4D61E51FB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4F0F3-14A5-1F4C-831B-E43FBCA327D4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2976213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191482F-D245-E786-B2E9-080F555DF9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286FDA-19A3-86E9-69B3-E08D79C7DE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66D3A0-770A-9104-94C4-6B98BF39E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9ADD9-E5F2-4745-8DD0-52AA4B269A8F}" type="datetimeFigureOut">
              <a:rPr lang="en-AT" smtClean="0"/>
              <a:t>19.02.25</a:t>
            </a:fld>
            <a:endParaRPr lang="en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671EC8-64CD-6C18-830B-C399960BE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851DAD-C5DD-408D-1C38-E8A11CFE3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4F0F3-14A5-1F4C-831B-E43FBCA327D4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3087415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793E79-70B6-7752-E421-C77671D252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FC2EEC-276B-C5AA-DFBD-5D09126677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2B0582-B535-0103-5434-F51868BCB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9ADD9-E5F2-4745-8DD0-52AA4B269A8F}" type="datetimeFigureOut">
              <a:rPr lang="en-AT" smtClean="0"/>
              <a:t>19.02.25</a:t>
            </a:fld>
            <a:endParaRPr lang="en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3FC3EE-C8B7-C66D-8299-AA50FC0F5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D1EBD5-8F64-A74F-2B33-0DB8561301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4F0F3-14A5-1F4C-831B-E43FBCA327D4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904846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2B3E9-5248-4576-7C10-17E9793D1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F4B327-5B08-337D-BCB0-2568AF822A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054F06-FDA7-DAE1-0B3B-C9F3AB786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9ADD9-E5F2-4745-8DD0-52AA4B269A8F}" type="datetimeFigureOut">
              <a:rPr lang="en-AT" smtClean="0"/>
              <a:t>19.02.25</a:t>
            </a:fld>
            <a:endParaRPr lang="en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E8C779-CD4F-BEB5-A5DF-63BE70F40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2DF2CD-8B96-8065-56E2-1859B8A2E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4F0F3-14A5-1F4C-831B-E43FBCA327D4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955321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0E959-E540-D3F7-DFB1-BC780B67D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B4263B-84F4-215E-918E-FF89E5FDB4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33221B-97D9-FAE0-99D8-FAE15E0F07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69AB0A-9A85-C699-0560-2BFC94B06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9ADD9-E5F2-4745-8DD0-52AA4B269A8F}" type="datetimeFigureOut">
              <a:rPr lang="en-AT" smtClean="0"/>
              <a:t>19.02.25</a:t>
            </a:fld>
            <a:endParaRPr lang="en-A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76A7F4-1BC2-0C63-FE92-D8480B919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63E6E7-C6E2-8465-1393-5748153FD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4F0F3-14A5-1F4C-831B-E43FBCA327D4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1657056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1F74D-3765-C21B-B316-5A9190E233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80C3C1-DFA6-9ACF-B56D-3BC250B36A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FABF95-9757-6732-0A5B-B748321F04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BCF8D41-6D53-CD8F-95FF-00DC536864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2BA7046-9D5F-AC11-59A9-B9A46292D3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AE82569-864E-2462-8DAB-D2F7F08AA7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9ADD9-E5F2-4745-8DD0-52AA4B269A8F}" type="datetimeFigureOut">
              <a:rPr lang="en-AT" smtClean="0"/>
              <a:t>19.02.25</a:t>
            </a:fld>
            <a:endParaRPr lang="en-A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3930A6A-01FC-3585-E389-00E831C24D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7BDAAC-55DC-E70A-E6C6-9C2081914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4F0F3-14A5-1F4C-831B-E43FBCA327D4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234785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F9D081-80CD-726D-5964-5F328B113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E26AAA-9CD5-AC5B-3ABD-D5C620ACF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9ADD9-E5F2-4745-8DD0-52AA4B269A8F}" type="datetimeFigureOut">
              <a:rPr lang="en-AT" smtClean="0"/>
              <a:t>19.02.25</a:t>
            </a:fld>
            <a:endParaRPr lang="en-A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E3A32B-4B3B-78B9-FFBA-673525E36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603F85-9318-18D4-94D5-9E26064C8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4F0F3-14A5-1F4C-831B-E43FBCA327D4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44898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C24883-710C-4260-8905-45213AF97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9ADD9-E5F2-4745-8DD0-52AA4B269A8F}" type="datetimeFigureOut">
              <a:rPr lang="en-AT" smtClean="0"/>
              <a:t>19.02.25</a:t>
            </a:fld>
            <a:endParaRPr lang="en-A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5648226-EB68-A1D9-CC66-89BFF4BB9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168B4D-C9C1-AA1F-55D1-5665B3B24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4F0F3-14A5-1F4C-831B-E43FBCA327D4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1910425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78386-9C86-413D-4BF7-4F9751471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E4B59F-D657-73BF-7745-7FDEB13216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01CC5A-E3C7-65DD-B316-22075B95E1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F56F27-F9BE-CD8B-CB84-BE8B97702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9ADD9-E5F2-4745-8DD0-52AA4B269A8F}" type="datetimeFigureOut">
              <a:rPr lang="en-AT" smtClean="0"/>
              <a:t>19.02.25</a:t>
            </a:fld>
            <a:endParaRPr lang="en-A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48D53B-F430-05AF-527E-91635F08B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6B133A-1CA2-92F7-911F-7AC28006B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4F0F3-14A5-1F4C-831B-E43FBCA327D4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2144873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FF0FB-4860-CAE8-62AC-1F24D8AD3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69CE23-263C-10AA-E184-6FE97B298F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F07E8C-AE31-407B-67EF-F9AEF5856A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18CD6D-615A-ACE7-0D22-E36EE1E94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9ADD9-E5F2-4745-8DD0-52AA4B269A8F}" type="datetimeFigureOut">
              <a:rPr lang="en-AT" smtClean="0"/>
              <a:t>19.02.25</a:t>
            </a:fld>
            <a:endParaRPr lang="en-A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3D0D92-2E76-49CF-E710-52AB145E6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991DA7-690B-495C-FE87-47E06EF1E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4F0F3-14A5-1F4C-831B-E43FBCA327D4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2248637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1D47CE-A68E-0640-2C1E-1B72C700B0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A4EDE1-1CF5-C310-BF86-3EFFD8F7F4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38DD5A-E0EE-7378-08AD-E8CEA9D015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9ADD9-E5F2-4745-8DD0-52AA4B269A8F}" type="datetimeFigureOut">
              <a:rPr lang="en-AT" smtClean="0"/>
              <a:t>19.02.25</a:t>
            </a:fld>
            <a:endParaRPr lang="en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FA2804-FBC9-7399-C73A-2057BC8FF1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430130-3E4B-30B8-6311-9C48CDCA13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4F0F3-14A5-1F4C-831B-E43FBCA327D4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3573664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A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aps.app.goo.gl/rwwuNpC4obSSZ21R6" TargetMode="External"/><Relationship Id="rId2" Type="http://schemas.openxmlformats.org/officeDocument/2006/relationships/hyperlink" Target="https://noa.wien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maps.app.goo.gl/ph9PMnyx7pXJsn7D6" TargetMode="External"/><Relationship Id="rId5" Type="http://schemas.openxmlformats.org/officeDocument/2006/relationships/hyperlink" Target="https://maps.app.goo.gl/BdZgoGLJ2zQcmL2Z6" TargetMode="External"/><Relationship Id="rId4" Type="http://schemas.openxmlformats.org/officeDocument/2006/relationships/hyperlink" Target="https://noa.wien/wp-content/uploads/2025/02/NOA-Speisekarte-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377BBBC2-0874-A735-568F-5DE545567D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72" y="0"/>
            <a:ext cx="11016343" cy="4674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AD175D0-1F9A-8DC1-903A-7A4FE001BB23}"/>
              </a:ext>
            </a:extLst>
          </p:cNvPr>
          <p:cNvSpPr txBox="1"/>
          <p:nvPr/>
        </p:nvSpPr>
        <p:spPr>
          <a:xfrm>
            <a:off x="880200" y="5007429"/>
            <a:ext cx="1021388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T" sz="7200" dirty="0"/>
              <a:t>MULTIBOSON WORKSHOP </a:t>
            </a:r>
          </a:p>
        </p:txBody>
      </p:sp>
    </p:spTree>
    <p:extLst>
      <p:ext uri="{BB962C8B-B14F-4D97-AF65-F5344CB8AC3E}">
        <p14:creationId xmlns:p14="http://schemas.microsoft.com/office/powerpoint/2010/main" val="1824876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F93033D-2B27-7190-F891-09C0CBF6AACE}"/>
              </a:ext>
            </a:extLst>
          </p:cNvPr>
          <p:cNvSpPr txBox="1"/>
          <p:nvPr/>
        </p:nvSpPr>
        <p:spPr>
          <a:xfrm>
            <a:off x="678542" y="881908"/>
            <a:ext cx="7676717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T" sz="3200" dirty="0"/>
              <a:t>Dinner: Restaurant NOA [</a:t>
            </a:r>
            <a:r>
              <a:rPr lang="en-AT" sz="3200" dirty="0">
                <a:hlinkClick r:id="rId2"/>
              </a:rPr>
              <a:t>link</a:t>
            </a:r>
            <a:r>
              <a:rPr lang="en-AT" sz="3200" dirty="0"/>
              <a:t>] [</a:t>
            </a:r>
            <a:r>
              <a:rPr lang="en-GB" sz="3200" dirty="0">
                <a:hlinkClick r:id="rId3"/>
              </a:rPr>
              <a:t>maps</a:t>
            </a:r>
            <a:r>
              <a:rPr lang="en-AT" sz="3200" dirty="0"/>
              <a:t>] [</a:t>
            </a:r>
            <a:r>
              <a:rPr lang="en-AT" sz="3200" dirty="0">
                <a:hlinkClick r:id="rId4"/>
              </a:rPr>
              <a:t>menu</a:t>
            </a:r>
            <a:r>
              <a:rPr lang="en-AT" sz="3200" dirty="0"/>
              <a:t>]</a:t>
            </a:r>
          </a:p>
          <a:p>
            <a:endParaRPr lang="en-AT" sz="3200" dirty="0"/>
          </a:p>
          <a:p>
            <a:r>
              <a:rPr lang="en-AT" sz="3200" dirty="0"/>
              <a:t>Please sign the attandence sheet!!</a:t>
            </a:r>
          </a:p>
          <a:p>
            <a:endParaRPr lang="en-AT" sz="3200" dirty="0"/>
          </a:p>
          <a:p>
            <a:r>
              <a:rPr lang="en-AT" sz="3200" dirty="0"/>
              <a:t>Foto at lunch time (let’s not forget)</a:t>
            </a:r>
          </a:p>
          <a:p>
            <a:endParaRPr lang="en-AT" sz="3200" dirty="0"/>
          </a:p>
          <a:p>
            <a:r>
              <a:rPr lang="en-AT" sz="3200" dirty="0"/>
              <a:t>[</a:t>
            </a:r>
            <a:r>
              <a:rPr lang="en-AT" sz="3200" dirty="0">
                <a:hlinkClick r:id="rId5"/>
              </a:rPr>
              <a:t>Lunch options</a:t>
            </a:r>
            <a:r>
              <a:rPr lang="en-AT" sz="3200" dirty="0"/>
              <a:t>] [</a:t>
            </a:r>
            <a:r>
              <a:rPr lang="en-AT" sz="3200" dirty="0">
                <a:hlinkClick r:id="rId6"/>
              </a:rPr>
              <a:t>Mr. Du Ramen</a:t>
            </a:r>
            <a:r>
              <a:rPr lang="en-AT" sz="3200" dirty="0"/>
              <a:t>]</a:t>
            </a:r>
          </a:p>
          <a:p>
            <a:endParaRPr lang="en-AT" sz="3200" dirty="0"/>
          </a:p>
        </p:txBody>
      </p:sp>
    </p:spTree>
    <p:extLst>
      <p:ext uri="{BB962C8B-B14F-4D97-AF65-F5344CB8AC3E}">
        <p14:creationId xmlns:p14="http://schemas.microsoft.com/office/powerpoint/2010/main" val="25736002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3082</TotalTime>
  <Words>41</Words>
  <Application>Microsoft Macintosh PowerPoint</Application>
  <PresentationFormat>Widescreen</PresentationFormat>
  <Paragraphs>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Schöfbeck, Robert</dc:creator>
  <cp:lastModifiedBy>Schöfbeck, Robert</cp:lastModifiedBy>
  <cp:revision>6</cp:revision>
  <dcterms:created xsi:type="dcterms:W3CDTF">2025-02-17T10:30:14Z</dcterms:created>
  <dcterms:modified xsi:type="dcterms:W3CDTF">2025-02-19T15:29:38Z</dcterms:modified>
</cp:coreProperties>
</file>