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64" r:id="rId9"/>
    <p:sldId id="272" r:id="rId10"/>
    <p:sldId id="263" r:id="rId11"/>
    <p:sldId id="265" r:id="rId12"/>
    <p:sldId id="269" r:id="rId13"/>
    <p:sldId id="270" r:id="rId14"/>
    <p:sldId id="271" r:id="rId15"/>
    <p:sldId id="273" r:id="rId16"/>
    <p:sldId id="26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63D"/>
    <a:srgbClr val="FF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A303E3-ABB7-4BA7-BCE5-83D8480FAED8}" v="50" dt="2024-10-16T11:43:50.0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3" autoAdjust="0"/>
    <p:restoredTop sz="79710" autoAdjust="0"/>
  </p:normalViewPr>
  <p:slideViewPr>
    <p:cSldViewPr snapToGrid="0">
      <p:cViewPr varScale="1">
        <p:scale>
          <a:sx n="127" d="100"/>
          <a:sy n="127" d="100"/>
        </p:scale>
        <p:origin x="316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gory, Joshua (Postgraduate Researcher)" userId="84cc1887-4ff9-4ad3-9386-6601680697a4" providerId="ADAL" clId="{5DA303E3-ABB7-4BA7-BCE5-83D8480FAED8}"/>
    <pc:docChg chg="undo custSel addSld delSld modSld sldOrd modMainMaster">
      <pc:chgData name="Gregory, Joshua (Postgraduate Researcher)" userId="84cc1887-4ff9-4ad3-9386-6601680697a4" providerId="ADAL" clId="{5DA303E3-ABB7-4BA7-BCE5-83D8480FAED8}" dt="2024-10-16T14:43:24.082" v="13647" actId="20577"/>
      <pc:docMkLst>
        <pc:docMk/>
      </pc:docMkLst>
      <pc:sldChg chg="modNotesTx">
        <pc:chgData name="Gregory, Joshua (Postgraduate Researcher)" userId="84cc1887-4ff9-4ad3-9386-6601680697a4" providerId="ADAL" clId="{5DA303E3-ABB7-4BA7-BCE5-83D8480FAED8}" dt="2024-10-16T14:28:47.042" v="13439" actId="6549"/>
        <pc:sldMkLst>
          <pc:docMk/>
          <pc:sldMk cId="1063688168" sldId="256"/>
        </pc:sldMkLst>
      </pc:sldChg>
      <pc:sldChg chg="addSp delSp modSp mod modNotesTx">
        <pc:chgData name="Gregory, Joshua (Postgraduate Researcher)" userId="84cc1887-4ff9-4ad3-9386-6601680697a4" providerId="ADAL" clId="{5DA303E3-ABB7-4BA7-BCE5-83D8480FAED8}" dt="2024-10-16T14:30:07.386" v="13531" actId="20577"/>
        <pc:sldMkLst>
          <pc:docMk/>
          <pc:sldMk cId="684435211" sldId="257"/>
        </pc:sldMkLst>
        <pc:spChg chg="add del">
          <ac:chgData name="Gregory, Joshua (Postgraduate Researcher)" userId="84cc1887-4ff9-4ad3-9386-6601680697a4" providerId="ADAL" clId="{5DA303E3-ABB7-4BA7-BCE5-83D8480FAED8}" dt="2024-10-15T09:16:29.700" v="48" actId="478"/>
          <ac:spMkLst>
            <pc:docMk/>
            <pc:sldMk cId="684435211" sldId="257"/>
            <ac:spMk id="2" creationId="{5E8861A5-1EF6-4870-4533-7D360BF66E2C}"/>
          </ac:spMkLst>
        </pc:spChg>
        <pc:spChg chg="add mod">
          <ac:chgData name="Gregory, Joshua (Postgraduate Researcher)" userId="84cc1887-4ff9-4ad3-9386-6601680697a4" providerId="ADAL" clId="{5DA303E3-ABB7-4BA7-BCE5-83D8480FAED8}" dt="2024-10-15T11:40:48.599" v="1285" actId="14100"/>
          <ac:spMkLst>
            <pc:docMk/>
            <pc:sldMk cId="684435211" sldId="257"/>
            <ac:spMk id="2" creationId="{91BE0FD2-54CA-0730-2E53-1B905F2BE4A6}"/>
          </ac:spMkLst>
        </pc:spChg>
        <pc:spChg chg="add mod">
          <ac:chgData name="Gregory, Joshua (Postgraduate Researcher)" userId="84cc1887-4ff9-4ad3-9386-6601680697a4" providerId="ADAL" clId="{5DA303E3-ABB7-4BA7-BCE5-83D8480FAED8}" dt="2024-10-16T08:28:37.143" v="6813" actId="164"/>
          <ac:spMkLst>
            <pc:docMk/>
            <pc:sldMk cId="684435211" sldId="257"/>
            <ac:spMk id="3" creationId="{7CF748AA-20F8-52BC-6681-EA33CDBB94F8}"/>
          </ac:spMkLst>
        </pc:spChg>
        <pc:spChg chg="del mod">
          <ac:chgData name="Gregory, Joshua (Postgraduate Researcher)" userId="84cc1887-4ff9-4ad3-9386-6601680697a4" providerId="ADAL" clId="{5DA303E3-ABB7-4BA7-BCE5-83D8480FAED8}" dt="2024-10-15T11:39:24.705" v="1212" actId="478"/>
          <ac:spMkLst>
            <pc:docMk/>
            <pc:sldMk cId="684435211" sldId="257"/>
            <ac:spMk id="3" creationId="{FF13EF82-C43E-F8B7-3D11-C7646AAB430D}"/>
          </ac:spMkLst>
        </pc:spChg>
        <pc:spChg chg="mod">
          <ac:chgData name="Gregory, Joshua (Postgraduate Researcher)" userId="84cc1887-4ff9-4ad3-9386-6601680697a4" providerId="ADAL" clId="{5DA303E3-ABB7-4BA7-BCE5-83D8480FAED8}" dt="2024-10-15T09:26:41.855" v="78" actId="20577"/>
          <ac:spMkLst>
            <pc:docMk/>
            <pc:sldMk cId="684435211" sldId="257"/>
            <ac:spMk id="5" creationId="{133303E0-A818-F238-6147-40DEE195F38B}"/>
          </ac:spMkLst>
        </pc:spChg>
        <pc:spChg chg="add mod">
          <ac:chgData name="Gregory, Joshua (Postgraduate Researcher)" userId="84cc1887-4ff9-4ad3-9386-6601680697a4" providerId="ADAL" clId="{5DA303E3-ABB7-4BA7-BCE5-83D8480FAED8}" dt="2024-10-15T11:43:25.341" v="1373" actId="2710"/>
          <ac:spMkLst>
            <pc:docMk/>
            <pc:sldMk cId="684435211" sldId="257"/>
            <ac:spMk id="9" creationId="{ACFCDC5B-3176-5776-A817-1868A9C655EE}"/>
          </ac:spMkLst>
        </pc:spChg>
        <pc:spChg chg="add del mod">
          <ac:chgData name="Gregory, Joshua (Postgraduate Researcher)" userId="84cc1887-4ff9-4ad3-9386-6601680697a4" providerId="ADAL" clId="{5DA303E3-ABB7-4BA7-BCE5-83D8480FAED8}" dt="2024-10-16T08:26:36.240" v="6634" actId="478"/>
          <ac:spMkLst>
            <pc:docMk/>
            <pc:sldMk cId="684435211" sldId="257"/>
            <ac:spMk id="14" creationId="{F338A88B-5DDB-C2C8-5B1D-0572238BA5EC}"/>
          </ac:spMkLst>
        </pc:spChg>
        <pc:spChg chg="del">
          <ac:chgData name="Gregory, Joshua (Postgraduate Researcher)" userId="84cc1887-4ff9-4ad3-9386-6601680697a4" providerId="ADAL" clId="{5DA303E3-ABB7-4BA7-BCE5-83D8480FAED8}" dt="2024-10-15T14:21:14.244" v="1802" actId="478"/>
          <ac:spMkLst>
            <pc:docMk/>
            <pc:sldMk cId="684435211" sldId="257"/>
            <ac:spMk id="15" creationId="{052F6E99-FEB9-E8E5-1300-D0F914CB1247}"/>
          </ac:spMkLst>
        </pc:spChg>
        <pc:spChg chg="add mod">
          <ac:chgData name="Gregory, Joshua (Postgraduate Researcher)" userId="84cc1887-4ff9-4ad3-9386-6601680697a4" providerId="ADAL" clId="{5DA303E3-ABB7-4BA7-BCE5-83D8480FAED8}" dt="2024-10-16T08:28:37.143" v="6813" actId="164"/>
          <ac:spMkLst>
            <pc:docMk/>
            <pc:sldMk cId="684435211" sldId="257"/>
            <ac:spMk id="15" creationId="{95F1C08B-3007-E85B-6EA5-72D4FBC8E2BE}"/>
          </ac:spMkLst>
        </pc:spChg>
        <pc:grpChg chg="add mod">
          <ac:chgData name="Gregory, Joshua (Postgraduate Researcher)" userId="84cc1887-4ff9-4ad3-9386-6601680697a4" providerId="ADAL" clId="{5DA303E3-ABB7-4BA7-BCE5-83D8480FAED8}" dt="2024-10-16T08:28:31.307" v="6812" actId="164"/>
          <ac:grpSpMkLst>
            <pc:docMk/>
            <pc:sldMk cId="684435211" sldId="257"/>
            <ac:grpSpMk id="17" creationId="{BE1966E5-4EAA-4722-0EF4-542C6BEE4C28}"/>
          </ac:grpSpMkLst>
        </pc:grpChg>
        <pc:grpChg chg="add mod">
          <ac:chgData name="Gregory, Joshua (Postgraduate Researcher)" userId="84cc1887-4ff9-4ad3-9386-6601680697a4" providerId="ADAL" clId="{5DA303E3-ABB7-4BA7-BCE5-83D8480FAED8}" dt="2024-10-16T08:28:56.254" v="6817" actId="1076"/>
          <ac:grpSpMkLst>
            <pc:docMk/>
            <pc:sldMk cId="684435211" sldId="257"/>
            <ac:grpSpMk id="18" creationId="{A6CF127A-C8CB-1660-B86F-F203E130E5CC}"/>
          </ac:grpSpMkLst>
        </pc:grpChg>
        <pc:picChg chg="add del mod modCrop">
          <ac:chgData name="Gregory, Joshua (Postgraduate Researcher)" userId="84cc1887-4ff9-4ad3-9386-6601680697a4" providerId="ADAL" clId="{5DA303E3-ABB7-4BA7-BCE5-83D8480FAED8}" dt="2024-10-15T09:24:22.754" v="55" actId="478"/>
          <ac:picMkLst>
            <pc:docMk/>
            <pc:sldMk cId="684435211" sldId="257"/>
            <ac:picMk id="6" creationId="{3760C02A-9A5A-5CF2-0D26-5F2045D27817}"/>
          </ac:picMkLst>
        </pc:picChg>
        <pc:picChg chg="add mod">
          <ac:chgData name="Gregory, Joshua (Postgraduate Researcher)" userId="84cc1887-4ff9-4ad3-9386-6601680697a4" providerId="ADAL" clId="{5DA303E3-ABB7-4BA7-BCE5-83D8480FAED8}" dt="2024-10-16T08:28:37.143" v="6813" actId="164"/>
          <ac:picMkLst>
            <pc:docMk/>
            <pc:sldMk cId="684435211" sldId="257"/>
            <ac:picMk id="7" creationId="{778662E7-DF22-3664-5679-3768EC1B2657}"/>
          </ac:picMkLst>
        </pc:picChg>
        <pc:picChg chg="add del mod">
          <ac:chgData name="Gregory, Joshua (Postgraduate Researcher)" userId="84cc1887-4ff9-4ad3-9386-6601680697a4" providerId="ADAL" clId="{5DA303E3-ABB7-4BA7-BCE5-83D8480FAED8}" dt="2024-10-15T09:57:13.635" v="433" actId="478"/>
          <ac:picMkLst>
            <pc:docMk/>
            <pc:sldMk cId="684435211" sldId="257"/>
            <ac:picMk id="8" creationId="{7E31D10E-470F-B772-EFCD-A04AD0153677}"/>
          </ac:picMkLst>
        </pc:picChg>
        <pc:inkChg chg="add mod">
          <ac:chgData name="Gregory, Joshua (Postgraduate Researcher)" userId="84cc1887-4ff9-4ad3-9386-6601680697a4" providerId="ADAL" clId="{5DA303E3-ABB7-4BA7-BCE5-83D8480FAED8}" dt="2024-10-16T08:28:37.143" v="6813" actId="164"/>
          <ac:inkMkLst>
            <pc:docMk/>
            <pc:sldMk cId="684435211" sldId="257"/>
            <ac:inkMk id="4" creationId="{2E6ABBB4-4E72-0160-B69D-D21CA12BC6A8}"/>
          </ac:inkMkLst>
        </pc:inkChg>
        <pc:inkChg chg="add mod">
          <ac:chgData name="Gregory, Joshua (Postgraduate Researcher)" userId="84cc1887-4ff9-4ad3-9386-6601680697a4" providerId="ADAL" clId="{5DA303E3-ABB7-4BA7-BCE5-83D8480FAED8}" dt="2024-10-16T08:28:37.143" v="6813" actId="164"/>
          <ac:inkMkLst>
            <pc:docMk/>
            <pc:sldMk cId="684435211" sldId="257"/>
            <ac:inkMk id="6" creationId="{8A413C69-A4FD-2D98-3657-9ED596343F9C}"/>
          </ac:inkMkLst>
        </pc:inkChg>
        <pc:inkChg chg="add mod">
          <ac:chgData name="Gregory, Joshua (Postgraduate Researcher)" userId="84cc1887-4ff9-4ad3-9386-6601680697a4" providerId="ADAL" clId="{5DA303E3-ABB7-4BA7-BCE5-83D8480FAED8}" dt="2024-10-16T08:28:37.143" v="6813" actId="164"/>
          <ac:inkMkLst>
            <pc:docMk/>
            <pc:sldMk cId="684435211" sldId="257"/>
            <ac:inkMk id="8" creationId="{293DA81C-5B20-24CD-6823-B8AFC3A527CA}"/>
          </ac:inkMkLst>
        </pc:inkChg>
        <pc:inkChg chg="add mod">
          <ac:chgData name="Gregory, Joshua (Postgraduate Researcher)" userId="84cc1887-4ff9-4ad3-9386-6601680697a4" providerId="ADAL" clId="{5DA303E3-ABB7-4BA7-BCE5-83D8480FAED8}" dt="2024-10-16T08:28:37.143" v="6813" actId="164"/>
          <ac:inkMkLst>
            <pc:docMk/>
            <pc:sldMk cId="684435211" sldId="257"/>
            <ac:inkMk id="10" creationId="{E64089C8-0BCC-BF63-9EEB-59B07FDEA997}"/>
          </ac:inkMkLst>
        </pc:inkChg>
        <pc:inkChg chg="add mod">
          <ac:chgData name="Gregory, Joshua (Postgraduate Researcher)" userId="84cc1887-4ff9-4ad3-9386-6601680697a4" providerId="ADAL" clId="{5DA303E3-ABB7-4BA7-BCE5-83D8480FAED8}" dt="2024-10-16T08:28:37.143" v="6813" actId="164"/>
          <ac:inkMkLst>
            <pc:docMk/>
            <pc:sldMk cId="684435211" sldId="257"/>
            <ac:inkMk id="11" creationId="{5E551BF4-7BF5-043F-E77F-49D06E63E918}"/>
          </ac:inkMkLst>
        </pc:inkChg>
        <pc:inkChg chg="add mod">
          <ac:chgData name="Gregory, Joshua (Postgraduate Researcher)" userId="84cc1887-4ff9-4ad3-9386-6601680697a4" providerId="ADAL" clId="{5DA303E3-ABB7-4BA7-BCE5-83D8480FAED8}" dt="2024-10-16T08:28:37.143" v="6813" actId="164"/>
          <ac:inkMkLst>
            <pc:docMk/>
            <pc:sldMk cId="684435211" sldId="257"/>
            <ac:inkMk id="12" creationId="{B0F3530C-0C6D-665C-68C7-D6A97C16F33E}"/>
          </ac:inkMkLst>
        </pc:inkChg>
        <pc:inkChg chg="add mod">
          <ac:chgData name="Gregory, Joshua (Postgraduate Researcher)" userId="84cc1887-4ff9-4ad3-9386-6601680697a4" providerId="ADAL" clId="{5DA303E3-ABB7-4BA7-BCE5-83D8480FAED8}" dt="2024-10-16T08:28:37.143" v="6813" actId="164"/>
          <ac:inkMkLst>
            <pc:docMk/>
            <pc:sldMk cId="684435211" sldId="257"/>
            <ac:inkMk id="13" creationId="{2A618CCB-F50A-C15F-5EAE-96FAC550C7E3}"/>
          </ac:inkMkLst>
        </pc:inkChg>
      </pc:sldChg>
      <pc:sldChg chg="addSp delSp modSp new mod ord modNotesTx">
        <pc:chgData name="Gregory, Joshua (Postgraduate Researcher)" userId="84cc1887-4ff9-4ad3-9386-6601680697a4" providerId="ADAL" clId="{5DA303E3-ABB7-4BA7-BCE5-83D8480FAED8}" dt="2024-10-16T14:15:35.561" v="13357"/>
        <pc:sldMkLst>
          <pc:docMk/>
          <pc:sldMk cId="2572204141" sldId="258"/>
        </pc:sldMkLst>
        <pc:spChg chg="mod">
          <ac:chgData name="Gregory, Joshua (Postgraduate Researcher)" userId="84cc1887-4ff9-4ad3-9386-6601680697a4" providerId="ADAL" clId="{5DA303E3-ABB7-4BA7-BCE5-83D8480FAED8}" dt="2024-10-15T15:01:50.217" v="4203" actId="20577"/>
          <ac:spMkLst>
            <pc:docMk/>
            <pc:sldMk cId="2572204141" sldId="258"/>
            <ac:spMk id="2" creationId="{16CA9179-EE88-F14F-4704-815D02E03BD1}"/>
          </ac:spMkLst>
        </pc:spChg>
        <pc:spChg chg="mod">
          <ac:chgData name="Gregory, Joshua (Postgraduate Researcher)" userId="84cc1887-4ff9-4ad3-9386-6601680697a4" providerId="ADAL" clId="{5DA303E3-ABB7-4BA7-BCE5-83D8480FAED8}" dt="2024-10-16T08:07:16.558" v="6532" actId="13822"/>
          <ac:spMkLst>
            <pc:docMk/>
            <pc:sldMk cId="2572204141" sldId="258"/>
            <ac:spMk id="3" creationId="{F12828B3-33EF-FCD7-994F-CB85ADA155C5}"/>
          </ac:spMkLst>
        </pc:spChg>
        <pc:spChg chg="add del mod">
          <ac:chgData name="Gregory, Joshua (Postgraduate Researcher)" userId="84cc1887-4ff9-4ad3-9386-6601680697a4" providerId="ADAL" clId="{5DA303E3-ABB7-4BA7-BCE5-83D8480FAED8}" dt="2024-10-15T11:54:29.624" v="1464" actId="478"/>
          <ac:spMkLst>
            <pc:docMk/>
            <pc:sldMk cId="2572204141" sldId="258"/>
            <ac:spMk id="4" creationId="{282CF9C3-DBEB-A063-F852-0A5DFF856FBB}"/>
          </ac:spMkLst>
        </pc:spChg>
        <pc:spChg chg="add del mod">
          <ac:chgData name="Gregory, Joshua (Postgraduate Researcher)" userId="84cc1887-4ff9-4ad3-9386-6601680697a4" providerId="ADAL" clId="{5DA303E3-ABB7-4BA7-BCE5-83D8480FAED8}" dt="2024-10-15T14:01:01.763" v="1492" actId="478"/>
          <ac:spMkLst>
            <pc:docMk/>
            <pc:sldMk cId="2572204141" sldId="258"/>
            <ac:spMk id="5" creationId="{BB55B5C3-52D6-748D-90A9-93DB17471261}"/>
          </ac:spMkLst>
        </pc:spChg>
        <pc:spChg chg="add mod">
          <ac:chgData name="Gregory, Joshua (Postgraduate Researcher)" userId="84cc1887-4ff9-4ad3-9386-6601680697a4" providerId="ADAL" clId="{5DA303E3-ABB7-4BA7-BCE5-83D8480FAED8}" dt="2024-10-15T14:52:23.684" v="3097" actId="1038"/>
          <ac:spMkLst>
            <pc:docMk/>
            <pc:sldMk cId="2572204141" sldId="258"/>
            <ac:spMk id="6" creationId="{2399BDF7-C96E-74B3-6CEE-881469C30A0A}"/>
          </ac:spMkLst>
        </pc:spChg>
        <pc:spChg chg="add mod">
          <ac:chgData name="Gregory, Joshua (Postgraduate Researcher)" userId="84cc1887-4ff9-4ad3-9386-6601680697a4" providerId="ADAL" clId="{5DA303E3-ABB7-4BA7-BCE5-83D8480FAED8}" dt="2024-10-15T14:52:23.684" v="3097" actId="1038"/>
          <ac:spMkLst>
            <pc:docMk/>
            <pc:sldMk cId="2572204141" sldId="258"/>
            <ac:spMk id="7" creationId="{340F0234-3BA3-C3EE-18F1-0164645CB80C}"/>
          </ac:spMkLst>
        </pc:spChg>
        <pc:spChg chg="add mod">
          <ac:chgData name="Gregory, Joshua (Postgraduate Researcher)" userId="84cc1887-4ff9-4ad3-9386-6601680697a4" providerId="ADAL" clId="{5DA303E3-ABB7-4BA7-BCE5-83D8480FAED8}" dt="2024-10-15T14:52:23.684" v="3097" actId="1038"/>
          <ac:spMkLst>
            <pc:docMk/>
            <pc:sldMk cId="2572204141" sldId="258"/>
            <ac:spMk id="8" creationId="{AB8C3C89-9D71-5F6F-9C1F-9C5022EF2D9B}"/>
          </ac:spMkLst>
        </pc:spChg>
        <pc:spChg chg="add mod">
          <ac:chgData name="Gregory, Joshua (Postgraduate Researcher)" userId="84cc1887-4ff9-4ad3-9386-6601680697a4" providerId="ADAL" clId="{5DA303E3-ABB7-4BA7-BCE5-83D8480FAED8}" dt="2024-10-15T14:52:23.684" v="3097" actId="1038"/>
          <ac:spMkLst>
            <pc:docMk/>
            <pc:sldMk cId="2572204141" sldId="258"/>
            <ac:spMk id="9" creationId="{7FCBF5B5-B733-F1AB-2F81-A30BF7DF668A}"/>
          </ac:spMkLst>
        </pc:spChg>
        <pc:spChg chg="add mod">
          <ac:chgData name="Gregory, Joshua (Postgraduate Researcher)" userId="84cc1887-4ff9-4ad3-9386-6601680697a4" providerId="ADAL" clId="{5DA303E3-ABB7-4BA7-BCE5-83D8480FAED8}" dt="2024-10-15T14:52:23.684" v="3097" actId="1038"/>
          <ac:spMkLst>
            <pc:docMk/>
            <pc:sldMk cId="2572204141" sldId="258"/>
            <ac:spMk id="12" creationId="{AF15C41E-3F11-995B-D4ED-804E3CA5C201}"/>
          </ac:spMkLst>
        </pc:spChg>
        <pc:spChg chg="mod">
          <ac:chgData name="Gregory, Joshua (Postgraduate Researcher)" userId="84cc1887-4ff9-4ad3-9386-6601680697a4" providerId="ADAL" clId="{5DA303E3-ABB7-4BA7-BCE5-83D8480FAED8}" dt="2024-10-15T14:17:21.360" v="1579" actId="1076"/>
          <ac:spMkLst>
            <pc:docMk/>
            <pc:sldMk cId="2572204141" sldId="258"/>
            <ac:spMk id="13" creationId="{707356B9-E319-E667-EA79-0709A32F99FF}"/>
          </ac:spMkLst>
        </pc:spChg>
        <pc:spChg chg="mod">
          <ac:chgData name="Gregory, Joshua (Postgraduate Researcher)" userId="84cc1887-4ff9-4ad3-9386-6601680697a4" providerId="ADAL" clId="{5DA303E3-ABB7-4BA7-BCE5-83D8480FAED8}" dt="2024-10-15T14:18:34.205" v="1586" actId="14100"/>
          <ac:spMkLst>
            <pc:docMk/>
            <pc:sldMk cId="2572204141" sldId="258"/>
            <ac:spMk id="14" creationId="{71DE5573-849F-7179-A8CB-6ABD2C91923A}"/>
          </ac:spMkLst>
        </pc:spChg>
        <pc:spChg chg="add mod">
          <ac:chgData name="Gregory, Joshua (Postgraduate Researcher)" userId="84cc1887-4ff9-4ad3-9386-6601680697a4" providerId="ADAL" clId="{5DA303E3-ABB7-4BA7-BCE5-83D8480FAED8}" dt="2024-10-15T14:52:27.683" v="3098" actId="1076"/>
          <ac:spMkLst>
            <pc:docMk/>
            <pc:sldMk cId="2572204141" sldId="258"/>
            <ac:spMk id="16" creationId="{842BAC15-C588-F63E-5374-4E2C0A3B1154}"/>
          </ac:spMkLst>
        </pc:spChg>
        <pc:picChg chg="add mod">
          <ac:chgData name="Gregory, Joshua (Postgraduate Researcher)" userId="84cc1887-4ff9-4ad3-9386-6601680697a4" providerId="ADAL" clId="{5DA303E3-ABB7-4BA7-BCE5-83D8480FAED8}" dt="2024-10-15T14:19:49.547" v="1624" actId="1076"/>
          <ac:picMkLst>
            <pc:docMk/>
            <pc:sldMk cId="2572204141" sldId="258"/>
            <ac:picMk id="11" creationId="{EB756810-544A-CE2A-432E-26E24E733625}"/>
          </ac:picMkLst>
        </pc:picChg>
      </pc:sldChg>
      <pc:sldChg chg="addSp delSp modSp new mod modNotesTx">
        <pc:chgData name="Gregory, Joshua (Postgraduate Researcher)" userId="84cc1887-4ff9-4ad3-9386-6601680697a4" providerId="ADAL" clId="{5DA303E3-ABB7-4BA7-BCE5-83D8480FAED8}" dt="2024-10-16T14:43:24.082" v="13647" actId="20577"/>
        <pc:sldMkLst>
          <pc:docMk/>
          <pc:sldMk cId="76141106" sldId="259"/>
        </pc:sldMkLst>
        <pc:spChg chg="mod">
          <ac:chgData name="Gregory, Joshua (Postgraduate Researcher)" userId="84cc1887-4ff9-4ad3-9386-6601680697a4" providerId="ADAL" clId="{5DA303E3-ABB7-4BA7-BCE5-83D8480FAED8}" dt="2024-10-15T15:01:54.510" v="4204" actId="20577"/>
          <ac:spMkLst>
            <pc:docMk/>
            <pc:sldMk cId="76141106" sldId="259"/>
            <ac:spMk id="2" creationId="{48BAA239-05B2-CA8E-CE97-4E5F73E3CD80}"/>
          </ac:spMkLst>
        </pc:spChg>
        <pc:spChg chg="mod">
          <ac:chgData name="Gregory, Joshua (Postgraduate Researcher)" userId="84cc1887-4ff9-4ad3-9386-6601680697a4" providerId="ADAL" clId="{5DA303E3-ABB7-4BA7-BCE5-83D8480FAED8}" dt="2024-10-16T14:42:59.474" v="13605" actId="20577"/>
          <ac:spMkLst>
            <pc:docMk/>
            <pc:sldMk cId="76141106" sldId="259"/>
            <ac:spMk id="3" creationId="{C998A7DC-07C0-5280-DE6A-5A09A8EA1DE1}"/>
          </ac:spMkLst>
        </pc:spChg>
        <pc:spChg chg="del">
          <ac:chgData name="Gregory, Joshua (Postgraduate Researcher)" userId="84cc1887-4ff9-4ad3-9386-6601680697a4" providerId="ADAL" clId="{5DA303E3-ABB7-4BA7-BCE5-83D8480FAED8}" dt="2024-10-15T14:57:38.541" v="3258" actId="478"/>
          <ac:spMkLst>
            <pc:docMk/>
            <pc:sldMk cId="76141106" sldId="259"/>
            <ac:spMk id="4" creationId="{49955346-2337-79A5-8584-CC9E6837903F}"/>
          </ac:spMkLst>
        </pc:spChg>
        <pc:spChg chg="add del mod">
          <ac:chgData name="Gregory, Joshua (Postgraduate Researcher)" userId="84cc1887-4ff9-4ad3-9386-6601680697a4" providerId="ADAL" clId="{5DA303E3-ABB7-4BA7-BCE5-83D8480FAED8}" dt="2024-10-15T15:06:31.982" v="4324" actId="1076"/>
          <ac:spMkLst>
            <pc:docMk/>
            <pc:sldMk cId="76141106" sldId="259"/>
            <ac:spMk id="6" creationId="{D2539E2B-38F5-2C9F-7DFF-55EE03272919}"/>
          </ac:spMkLst>
        </pc:spChg>
        <pc:spChg chg="add mod">
          <ac:chgData name="Gregory, Joshua (Postgraduate Researcher)" userId="84cc1887-4ff9-4ad3-9386-6601680697a4" providerId="ADAL" clId="{5DA303E3-ABB7-4BA7-BCE5-83D8480FAED8}" dt="2024-10-15T15:06:26.229" v="4321" actId="1076"/>
          <ac:spMkLst>
            <pc:docMk/>
            <pc:sldMk cId="76141106" sldId="259"/>
            <ac:spMk id="7" creationId="{C0DA4747-EBDF-E44B-4198-9D839046630E}"/>
          </ac:spMkLst>
        </pc:spChg>
        <pc:spChg chg="add mod">
          <ac:chgData name="Gregory, Joshua (Postgraduate Researcher)" userId="84cc1887-4ff9-4ad3-9386-6601680697a4" providerId="ADAL" clId="{5DA303E3-ABB7-4BA7-BCE5-83D8480FAED8}" dt="2024-10-15T15:06:30.384" v="4323" actId="1076"/>
          <ac:spMkLst>
            <pc:docMk/>
            <pc:sldMk cId="76141106" sldId="259"/>
            <ac:spMk id="8" creationId="{DB814CF0-9196-6C09-ACAD-F3CA4FB8142A}"/>
          </ac:spMkLst>
        </pc:spChg>
        <pc:spChg chg="add mod">
          <ac:chgData name="Gregory, Joshua (Postgraduate Researcher)" userId="84cc1887-4ff9-4ad3-9386-6601680697a4" providerId="ADAL" clId="{5DA303E3-ABB7-4BA7-BCE5-83D8480FAED8}" dt="2024-10-15T15:06:37.486" v="4327" actId="1076"/>
          <ac:spMkLst>
            <pc:docMk/>
            <pc:sldMk cId="76141106" sldId="259"/>
            <ac:spMk id="9" creationId="{E519EE38-6498-2FBF-C3F9-114E06C8635C}"/>
          </ac:spMkLst>
        </pc:spChg>
        <pc:spChg chg="add mod">
          <ac:chgData name="Gregory, Joshua (Postgraduate Researcher)" userId="84cc1887-4ff9-4ad3-9386-6601680697a4" providerId="ADAL" clId="{5DA303E3-ABB7-4BA7-BCE5-83D8480FAED8}" dt="2024-10-15T15:07:35.252" v="4371" actId="207"/>
          <ac:spMkLst>
            <pc:docMk/>
            <pc:sldMk cId="76141106" sldId="259"/>
            <ac:spMk id="10" creationId="{00ECFB74-22C2-2DCE-8798-4A05D3DA0780}"/>
          </ac:spMkLst>
        </pc:spChg>
        <pc:spChg chg="add mod">
          <ac:chgData name="Gregory, Joshua (Postgraduate Researcher)" userId="84cc1887-4ff9-4ad3-9386-6601680697a4" providerId="ADAL" clId="{5DA303E3-ABB7-4BA7-BCE5-83D8480FAED8}" dt="2024-10-15T15:13:23.363" v="4810"/>
          <ac:spMkLst>
            <pc:docMk/>
            <pc:sldMk cId="76141106" sldId="259"/>
            <ac:spMk id="14" creationId="{F91DEFF1-AF6D-105F-2EFC-FAA7A8F0590C}"/>
          </ac:spMkLst>
        </pc:spChg>
        <pc:spChg chg="add mod">
          <ac:chgData name="Gregory, Joshua (Postgraduate Researcher)" userId="84cc1887-4ff9-4ad3-9386-6601680697a4" providerId="ADAL" clId="{5DA303E3-ABB7-4BA7-BCE5-83D8480FAED8}" dt="2024-10-15T15:14:47.205" v="4835" actId="1076"/>
          <ac:spMkLst>
            <pc:docMk/>
            <pc:sldMk cId="76141106" sldId="259"/>
            <ac:spMk id="23" creationId="{6D4AA6D3-82F2-A89A-7F1A-F4EEB8C39A1A}"/>
          </ac:spMkLst>
        </pc:spChg>
        <pc:spChg chg="add mod">
          <ac:chgData name="Gregory, Joshua (Postgraduate Researcher)" userId="84cc1887-4ff9-4ad3-9386-6601680697a4" providerId="ADAL" clId="{5DA303E3-ABB7-4BA7-BCE5-83D8480FAED8}" dt="2024-10-15T15:15:18.104" v="4852" actId="1076"/>
          <ac:spMkLst>
            <pc:docMk/>
            <pc:sldMk cId="76141106" sldId="259"/>
            <ac:spMk id="24" creationId="{B704D3BB-9A35-7055-FA52-BA24D41CB170}"/>
          </ac:spMkLst>
        </pc:spChg>
        <pc:cxnChg chg="add mod ord">
          <ac:chgData name="Gregory, Joshua (Postgraduate Researcher)" userId="84cc1887-4ff9-4ad3-9386-6601680697a4" providerId="ADAL" clId="{5DA303E3-ABB7-4BA7-BCE5-83D8480FAED8}" dt="2024-10-15T15:12:37.081" v="4807" actId="14100"/>
          <ac:cxnSpMkLst>
            <pc:docMk/>
            <pc:sldMk cId="76141106" sldId="259"/>
            <ac:cxnSpMk id="12" creationId="{8D870751-C87A-E9F9-BDAC-51F12ABCBD58}"/>
          </ac:cxnSpMkLst>
        </pc:cxnChg>
        <pc:cxnChg chg="add mod">
          <ac:chgData name="Gregory, Joshua (Postgraduate Researcher)" userId="84cc1887-4ff9-4ad3-9386-6601680697a4" providerId="ADAL" clId="{5DA303E3-ABB7-4BA7-BCE5-83D8480FAED8}" dt="2024-10-15T15:13:58.741" v="4819" actId="14100"/>
          <ac:cxnSpMkLst>
            <pc:docMk/>
            <pc:sldMk cId="76141106" sldId="259"/>
            <ac:cxnSpMk id="16" creationId="{79460E14-6021-9B9B-A86F-D769CD533297}"/>
          </ac:cxnSpMkLst>
        </pc:cxnChg>
        <pc:cxnChg chg="add mod">
          <ac:chgData name="Gregory, Joshua (Postgraduate Researcher)" userId="84cc1887-4ff9-4ad3-9386-6601680697a4" providerId="ADAL" clId="{5DA303E3-ABB7-4BA7-BCE5-83D8480FAED8}" dt="2024-10-15T15:14:28.232" v="4826" actId="1582"/>
          <ac:cxnSpMkLst>
            <pc:docMk/>
            <pc:sldMk cId="76141106" sldId="259"/>
            <ac:cxnSpMk id="20" creationId="{37F82286-A9E7-EA9E-3B39-86CEBBC64976}"/>
          </ac:cxnSpMkLst>
        </pc:cxnChg>
        <pc:cxnChg chg="add mod">
          <ac:chgData name="Gregory, Joshua (Postgraduate Researcher)" userId="84cc1887-4ff9-4ad3-9386-6601680697a4" providerId="ADAL" clId="{5DA303E3-ABB7-4BA7-BCE5-83D8480FAED8}" dt="2024-10-15T15:14:28.232" v="4826" actId="1582"/>
          <ac:cxnSpMkLst>
            <pc:docMk/>
            <pc:sldMk cId="76141106" sldId="259"/>
            <ac:cxnSpMk id="22" creationId="{A00FCF42-1F01-3E3A-F255-B0A1A9EC126A}"/>
          </ac:cxnSpMkLst>
        </pc:cxnChg>
      </pc:sldChg>
      <pc:sldChg chg="addSp delSp modSp new mod modNotesTx">
        <pc:chgData name="Gregory, Joshua (Postgraduate Researcher)" userId="84cc1887-4ff9-4ad3-9386-6601680697a4" providerId="ADAL" clId="{5DA303E3-ABB7-4BA7-BCE5-83D8480FAED8}" dt="2024-10-16T11:46:47.315" v="13353" actId="5793"/>
        <pc:sldMkLst>
          <pc:docMk/>
          <pc:sldMk cId="3089212868" sldId="260"/>
        </pc:sldMkLst>
        <pc:spChg chg="mod">
          <ac:chgData name="Gregory, Joshua (Postgraduate Researcher)" userId="84cc1887-4ff9-4ad3-9386-6601680697a4" providerId="ADAL" clId="{5DA303E3-ABB7-4BA7-BCE5-83D8480FAED8}" dt="2024-10-16T09:00:05.799" v="7449" actId="20577"/>
          <ac:spMkLst>
            <pc:docMk/>
            <pc:sldMk cId="3089212868" sldId="260"/>
            <ac:spMk id="2" creationId="{95AD7685-8BD3-C6AF-F1CD-66AC782F4780}"/>
          </ac:spMkLst>
        </pc:spChg>
        <pc:spChg chg="mod">
          <ac:chgData name="Gregory, Joshua (Postgraduate Researcher)" userId="84cc1887-4ff9-4ad3-9386-6601680697a4" providerId="ADAL" clId="{5DA303E3-ABB7-4BA7-BCE5-83D8480FAED8}" dt="2024-10-16T11:10:10.764" v="10718" actId="13822"/>
          <ac:spMkLst>
            <pc:docMk/>
            <pc:sldMk cId="3089212868" sldId="260"/>
            <ac:spMk id="3" creationId="{06989B7D-99C3-BE96-415C-BF8E4416A0F9}"/>
          </ac:spMkLst>
        </pc:spChg>
        <pc:spChg chg="del">
          <ac:chgData name="Gregory, Joshua (Postgraduate Researcher)" userId="84cc1887-4ff9-4ad3-9386-6601680697a4" providerId="ADAL" clId="{5DA303E3-ABB7-4BA7-BCE5-83D8480FAED8}" dt="2024-10-15T15:31:44.510" v="5929" actId="478"/>
          <ac:spMkLst>
            <pc:docMk/>
            <pc:sldMk cId="3089212868" sldId="260"/>
            <ac:spMk id="4" creationId="{3A5B753E-2B2E-C384-16FF-6DFDCCE35AF3}"/>
          </ac:spMkLst>
        </pc:spChg>
        <pc:picChg chg="add mod">
          <ac:chgData name="Gregory, Joshua (Postgraduate Researcher)" userId="84cc1887-4ff9-4ad3-9386-6601680697a4" providerId="ADAL" clId="{5DA303E3-ABB7-4BA7-BCE5-83D8480FAED8}" dt="2024-10-16T08:28:41.045" v="6814"/>
          <ac:picMkLst>
            <pc:docMk/>
            <pc:sldMk cId="3089212868" sldId="260"/>
            <ac:picMk id="4" creationId="{A60FCDDE-DC48-22FD-5E6D-6461FA718FC2}"/>
          </ac:picMkLst>
        </pc:picChg>
        <pc:picChg chg="add mod">
          <ac:chgData name="Gregory, Joshua (Postgraduate Researcher)" userId="84cc1887-4ff9-4ad3-9386-6601680697a4" providerId="ADAL" clId="{5DA303E3-ABB7-4BA7-BCE5-83D8480FAED8}" dt="2024-10-16T08:28:47.004" v="6815"/>
          <ac:picMkLst>
            <pc:docMk/>
            <pc:sldMk cId="3089212868" sldId="260"/>
            <ac:picMk id="6" creationId="{D8CFA0F6-6C07-89FA-95A6-74220E0E833E}"/>
          </ac:picMkLst>
        </pc:picChg>
        <pc:picChg chg="add mod modCrop">
          <ac:chgData name="Gregory, Joshua (Postgraduate Researcher)" userId="84cc1887-4ff9-4ad3-9386-6601680697a4" providerId="ADAL" clId="{5DA303E3-ABB7-4BA7-BCE5-83D8480FAED8}" dt="2024-10-16T11:10:16.947" v="10720" actId="1076"/>
          <ac:picMkLst>
            <pc:docMk/>
            <pc:sldMk cId="3089212868" sldId="260"/>
            <ac:picMk id="8" creationId="{E66B42AE-A6BA-B31C-9A8F-B99669835DF0}"/>
          </ac:picMkLst>
        </pc:picChg>
      </pc:sldChg>
      <pc:sldChg chg="addSp delSp modSp new mod modNotesTx">
        <pc:chgData name="Gregory, Joshua (Postgraduate Researcher)" userId="84cc1887-4ff9-4ad3-9386-6601680697a4" providerId="ADAL" clId="{5DA303E3-ABB7-4BA7-BCE5-83D8480FAED8}" dt="2024-10-16T09:15:42.991" v="7852" actId="20577"/>
        <pc:sldMkLst>
          <pc:docMk/>
          <pc:sldMk cId="3321408223" sldId="261"/>
        </pc:sldMkLst>
        <pc:spChg chg="mod">
          <ac:chgData name="Gregory, Joshua (Postgraduate Researcher)" userId="84cc1887-4ff9-4ad3-9386-6601680697a4" providerId="ADAL" clId="{5DA303E3-ABB7-4BA7-BCE5-83D8480FAED8}" dt="2024-10-16T09:11:33.472" v="7728" actId="20577"/>
          <ac:spMkLst>
            <pc:docMk/>
            <pc:sldMk cId="3321408223" sldId="261"/>
            <ac:spMk id="2" creationId="{715783F0-2F30-0654-D7A0-9BBCDFD121E6}"/>
          </ac:spMkLst>
        </pc:spChg>
        <pc:spChg chg="del mod">
          <ac:chgData name="Gregory, Joshua (Postgraduate Researcher)" userId="84cc1887-4ff9-4ad3-9386-6601680697a4" providerId="ADAL" clId="{5DA303E3-ABB7-4BA7-BCE5-83D8480FAED8}" dt="2024-10-16T09:09:36.582" v="7711" actId="478"/>
          <ac:spMkLst>
            <pc:docMk/>
            <pc:sldMk cId="3321408223" sldId="261"/>
            <ac:spMk id="3" creationId="{89DCABCB-445B-283D-3276-1FBD8940E2EE}"/>
          </ac:spMkLst>
        </pc:spChg>
        <pc:spChg chg="mod">
          <ac:chgData name="Gregory, Joshua (Postgraduate Researcher)" userId="84cc1887-4ff9-4ad3-9386-6601680697a4" providerId="ADAL" clId="{5DA303E3-ABB7-4BA7-BCE5-83D8480FAED8}" dt="2024-10-16T09:03:33.522" v="7460" actId="1076"/>
          <ac:spMkLst>
            <pc:docMk/>
            <pc:sldMk cId="3321408223" sldId="261"/>
            <ac:spMk id="4" creationId="{535B61C5-8DD4-5777-B836-4F1B5593CB39}"/>
          </ac:spMkLst>
        </pc:spChg>
        <pc:picChg chg="add mod">
          <ac:chgData name="Gregory, Joshua (Postgraduate Researcher)" userId="84cc1887-4ff9-4ad3-9386-6601680697a4" providerId="ADAL" clId="{5DA303E3-ABB7-4BA7-BCE5-83D8480FAED8}" dt="2024-10-16T09:09:34.396" v="7710" actId="1076"/>
          <ac:picMkLst>
            <pc:docMk/>
            <pc:sldMk cId="3321408223" sldId="261"/>
            <ac:picMk id="7" creationId="{A491123E-7861-F819-F5D4-1E5856261F2E}"/>
          </ac:picMkLst>
        </pc:picChg>
      </pc:sldChg>
      <pc:sldChg chg="modSp new del mod">
        <pc:chgData name="Gregory, Joshua (Postgraduate Researcher)" userId="84cc1887-4ff9-4ad3-9386-6601680697a4" providerId="ADAL" clId="{5DA303E3-ABB7-4BA7-BCE5-83D8480FAED8}" dt="2024-10-16T10:01:00.851" v="9637" actId="2696"/>
        <pc:sldMkLst>
          <pc:docMk/>
          <pc:sldMk cId="148815047" sldId="262"/>
        </pc:sldMkLst>
        <pc:spChg chg="mod">
          <ac:chgData name="Gregory, Joshua (Postgraduate Researcher)" userId="84cc1887-4ff9-4ad3-9386-6601680697a4" providerId="ADAL" clId="{5DA303E3-ABB7-4BA7-BCE5-83D8480FAED8}" dt="2024-10-15T15:39:20.205" v="6281" actId="20577"/>
          <ac:spMkLst>
            <pc:docMk/>
            <pc:sldMk cId="148815047" sldId="262"/>
            <ac:spMk id="2" creationId="{CB3DB86B-05FE-C13C-8DE8-EE81EA014B7F}"/>
          </ac:spMkLst>
        </pc:spChg>
      </pc:sldChg>
      <pc:sldChg chg="delSp modSp new mod modNotesTx">
        <pc:chgData name="Gregory, Joshua (Postgraduate Researcher)" userId="84cc1887-4ff9-4ad3-9386-6601680697a4" providerId="ADAL" clId="{5DA303E3-ABB7-4BA7-BCE5-83D8480FAED8}" dt="2024-10-16T11:14:20.924" v="10964" actId="20577"/>
        <pc:sldMkLst>
          <pc:docMk/>
          <pc:sldMk cId="745945289" sldId="263"/>
        </pc:sldMkLst>
        <pc:spChg chg="mod">
          <ac:chgData name="Gregory, Joshua (Postgraduate Researcher)" userId="84cc1887-4ff9-4ad3-9386-6601680697a4" providerId="ADAL" clId="{5DA303E3-ABB7-4BA7-BCE5-83D8480FAED8}" dt="2024-10-16T11:14:20.924" v="10964" actId="20577"/>
          <ac:spMkLst>
            <pc:docMk/>
            <pc:sldMk cId="745945289" sldId="263"/>
            <ac:spMk id="2" creationId="{41ED5563-BA1F-7F3A-B754-60A950EF3F69}"/>
          </ac:spMkLst>
        </pc:spChg>
        <pc:spChg chg="del mod">
          <ac:chgData name="Gregory, Joshua (Postgraduate Researcher)" userId="84cc1887-4ff9-4ad3-9386-6601680697a4" providerId="ADAL" clId="{5DA303E3-ABB7-4BA7-BCE5-83D8480FAED8}" dt="2024-10-16T11:14:03.923" v="10960" actId="478"/>
          <ac:spMkLst>
            <pc:docMk/>
            <pc:sldMk cId="745945289" sldId="263"/>
            <ac:spMk id="3" creationId="{F8726694-5945-F2BA-F867-1584335D193F}"/>
          </ac:spMkLst>
        </pc:spChg>
      </pc:sldChg>
      <pc:sldChg chg="addSp delSp modSp new mod modNotesTx">
        <pc:chgData name="Gregory, Joshua (Postgraduate Researcher)" userId="84cc1887-4ff9-4ad3-9386-6601680697a4" providerId="ADAL" clId="{5DA303E3-ABB7-4BA7-BCE5-83D8480FAED8}" dt="2024-10-16T11:11:51.475" v="10806" actId="20577"/>
        <pc:sldMkLst>
          <pc:docMk/>
          <pc:sldMk cId="2515046324" sldId="264"/>
        </pc:sldMkLst>
        <pc:spChg chg="mod">
          <ac:chgData name="Gregory, Joshua (Postgraduate Researcher)" userId="84cc1887-4ff9-4ad3-9386-6601680697a4" providerId="ADAL" clId="{5DA303E3-ABB7-4BA7-BCE5-83D8480FAED8}" dt="2024-10-16T08:53:56.207" v="7080" actId="20577"/>
          <ac:spMkLst>
            <pc:docMk/>
            <pc:sldMk cId="2515046324" sldId="264"/>
            <ac:spMk id="2" creationId="{05F928CA-C91A-6A6E-17E8-8A16A0BE1300}"/>
          </ac:spMkLst>
        </pc:spChg>
        <pc:spChg chg="del">
          <ac:chgData name="Gregory, Joshua (Postgraduate Researcher)" userId="84cc1887-4ff9-4ad3-9386-6601680697a4" providerId="ADAL" clId="{5DA303E3-ABB7-4BA7-BCE5-83D8480FAED8}" dt="2024-10-16T09:24:58.154" v="8434"/>
          <ac:spMkLst>
            <pc:docMk/>
            <pc:sldMk cId="2515046324" sldId="264"/>
            <ac:spMk id="3" creationId="{06744C1E-EE79-18E6-9940-43D046CA45F1}"/>
          </ac:spMkLst>
        </pc:spChg>
        <pc:spChg chg="add mod">
          <ac:chgData name="Gregory, Joshua (Postgraduate Researcher)" userId="84cc1887-4ff9-4ad3-9386-6601680697a4" providerId="ADAL" clId="{5DA303E3-ABB7-4BA7-BCE5-83D8480FAED8}" dt="2024-10-16T11:11:26.499" v="10743" actId="1076"/>
          <ac:spMkLst>
            <pc:docMk/>
            <pc:sldMk cId="2515046324" sldId="264"/>
            <ac:spMk id="8" creationId="{919A7186-D599-52E4-20D9-ED9190F919F5}"/>
          </ac:spMkLst>
        </pc:spChg>
        <pc:picChg chg="add mod">
          <ac:chgData name="Gregory, Joshua (Postgraduate Researcher)" userId="84cc1887-4ff9-4ad3-9386-6601680697a4" providerId="ADAL" clId="{5DA303E3-ABB7-4BA7-BCE5-83D8480FAED8}" dt="2024-10-16T11:11:31.398" v="10746" actId="1076"/>
          <ac:picMkLst>
            <pc:docMk/>
            <pc:sldMk cId="2515046324" sldId="264"/>
            <ac:picMk id="7" creationId="{20C86268-1422-D713-D074-86EF84A36929}"/>
          </ac:picMkLst>
        </pc:picChg>
        <pc:picChg chg="add del mod modCrop">
          <ac:chgData name="Gregory, Joshua (Postgraduate Researcher)" userId="84cc1887-4ff9-4ad3-9386-6601680697a4" providerId="ADAL" clId="{5DA303E3-ABB7-4BA7-BCE5-83D8480FAED8}" dt="2024-10-16T11:06:37.197" v="10315" actId="478"/>
          <ac:picMkLst>
            <pc:docMk/>
            <pc:sldMk cId="2515046324" sldId="264"/>
            <ac:picMk id="10" creationId="{5DE9FFE9-311C-81E3-7C9A-0F65AB4AF049}"/>
          </ac:picMkLst>
        </pc:picChg>
        <pc:picChg chg="add mod">
          <ac:chgData name="Gregory, Joshua (Postgraduate Researcher)" userId="84cc1887-4ff9-4ad3-9386-6601680697a4" providerId="ADAL" clId="{5DA303E3-ABB7-4BA7-BCE5-83D8480FAED8}" dt="2024-10-16T11:11:32.244" v="10747" actId="1076"/>
          <ac:picMkLst>
            <pc:docMk/>
            <pc:sldMk cId="2515046324" sldId="264"/>
            <ac:picMk id="12" creationId="{65678397-D252-A5D5-69BB-DD250F129BC7}"/>
          </ac:picMkLst>
        </pc:picChg>
      </pc:sldChg>
      <pc:sldChg chg="modSp new del mod">
        <pc:chgData name="Gregory, Joshua (Postgraduate Researcher)" userId="84cc1887-4ff9-4ad3-9386-6601680697a4" providerId="ADAL" clId="{5DA303E3-ABB7-4BA7-BCE5-83D8480FAED8}" dt="2024-10-16T08:54:16.115" v="7124" actId="2696"/>
        <pc:sldMkLst>
          <pc:docMk/>
          <pc:sldMk cId="1842004741" sldId="265"/>
        </pc:sldMkLst>
        <pc:spChg chg="mod">
          <ac:chgData name="Gregory, Joshua (Postgraduate Researcher)" userId="84cc1887-4ff9-4ad3-9386-6601680697a4" providerId="ADAL" clId="{5DA303E3-ABB7-4BA7-BCE5-83D8480FAED8}" dt="2024-10-16T08:54:09.926" v="7123" actId="20577"/>
          <ac:spMkLst>
            <pc:docMk/>
            <pc:sldMk cId="1842004741" sldId="265"/>
            <ac:spMk id="2" creationId="{53DBA307-AFDB-0911-E51D-3F38789B782C}"/>
          </ac:spMkLst>
        </pc:spChg>
      </pc:sldChg>
      <pc:sldChg chg="addSp delSp modSp new mod ord modNotesTx">
        <pc:chgData name="Gregory, Joshua (Postgraduate Researcher)" userId="84cc1887-4ff9-4ad3-9386-6601680697a4" providerId="ADAL" clId="{5DA303E3-ABB7-4BA7-BCE5-83D8480FAED8}" dt="2024-10-16T11:34:00.948" v="12757" actId="20577"/>
        <pc:sldMkLst>
          <pc:docMk/>
          <pc:sldMk cId="1860347441" sldId="265"/>
        </pc:sldMkLst>
        <pc:spChg chg="mod">
          <ac:chgData name="Gregory, Joshua (Postgraduate Researcher)" userId="84cc1887-4ff9-4ad3-9386-6601680697a4" providerId="ADAL" clId="{5DA303E3-ABB7-4BA7-BCE5-83D8480FAED8}" dt="2024-10-16T10:51:47.106" v="9699" actId="20577"/>
          <ac:spMkLst>
            <pc:docMk/>
            <pc:sldMk cId="1860347441" sldId="265"/>
            <ac:spMk id="2" creationId="{B83A2BB2-77D5-A3B2-CE4B-4C4488FFFA9E}"/>
          </ac:spMkLst>
        </pc:spChg>
        <pc:spChg chg="del mod">
          <ac:chgData name="Gregory, Joshua (Postgraduate Researcher)" userId="84cc1887-4ff9-4ad3-9386-6601680697a4" providerId="ADAL" clId="{5DA303E3-ABB7-4BA7-BCE5-83D8480FAED8}" dt="2024-10-16T10:51:48.921" v="9700" actId="22"/>
          <ac:spMkLst>
            <pc:docMk/>
            <pc:sldMk cId="1860347441" sldId="265"/>
            <ac:spMk id="3" creationId="{2C794DA8-97CF-55AF-72AA-7DB58AC30232}"/>
          </ac:spMkLst>
        </pc:spChg>
        <pc:spChg chg="add del mod">
          <ac:chgData name="Gregory, Joshua (Postgraduate Researcher)" userId="84cc1887-4ff9-4ad3-9386-6601680697a4" providerId="ADAL" clId="{5DA303E3-ABB7-4BA7-BCE5-83D8480FAED8}" dt="2024-10-16T10:52:23.065" v="9709" actId="21"/>
          <ac:spMkLst>
            <pc:docMk/>
            <pc:sldMk cId="1860347441" sldId="265"/>
            <ac:spMk id="8" creationId="{34667378-5118-F7A4-D2F8-2BAE0A62BF98}"/>
          </ac:spMkLst>
        </pc:spChg>
        <pc:picChg chg="add mod ord">
          <ac:chgData name="Gregory, Joshua (Postgraduate Researcher)" userId="84cc1887-4ff9-4ad3-9386-6601680697a4" providerId="ADAL" clId="{5DA303E3-ABB7-4BA7-BCE5-83D8480FAED8}" dt="2024-10-16T10:51:48.921" v="9700" actId="22"/>
          <ac:picMkLst>
            <pc:docMk/>
            <pc:sldMk cId="1860347441" sldId="265"/>
            <ac:picMk id="7" creationId="{77884301-7B63-53F1-7466-083099D6AA57}"/>
          </ac:picMkLst>
        </pc:picChg>
      </pc:sldChg>
      <pc:sldChg chg="addSp delSp modSp new mod modNotesTx">
        <pc:chgData name="Gregory, Joshua (Postgraduate Researcher)" userId="84cc1887-4ff9-4ad3-9386-6601680697a4" providerId="ADAL" clId="{5DA303E3-ABB7-4BA7-BCE5-83D8480FAED8}" dt="2024-10-16T11:11:08.419" v="10737" actId="1036"/>
        <pc:sldMkLst>
          <pc:docMk/>
          <pc:sldMk cId="2277735774" sldId="266"/>
        </pc:sldMkLst>
        <pc:spChg chg="mod">
          <ac:chgData name="Gregory, Joshua (Postgraduate Researcher)" userId="84cc1887-4ff9-4ad3-9386-6601680697a4" providerId="ADAL" clId="{5DA303E3-ABB7-4BA7-BCE5-83D8480FAED8}" dt="2024-10-16T09:17:49.519" v="7877" actId="20577"/>
          <ac:spMkLst>
            <pc:docMk/>
            <pc:sldMk cId="2277735774" sldId="266"/>
            <ac:spMk id="2" creationId="{CF688AAD-DFD9-A814-E6E5-F5B95A187284}"/>
          </ac:spMkLst>
        </pc:spChg>
        <pc:spChg chg="del">
          <ac:chgData name="Gregory, Joshua (Postgraduate Researcher)" userId="84cc1887-4ff9-4ad3-9386-6601680697a4" providerId="ADAL" clId="{5DA303E3-ABB7-4BA7-BCE5-83D8480FAED8}" dt="2024-10-16T09:17:42.255" v="7854" actId="22"/>
          <ac:spMkLst>
            <pc:docMk/>
            <pc:sldMk cId="2277735774" sldId="266"/>
            <ac:spMk id="3" creationId="{3C9EE385-819A-0C98-23E6-936ADC1C84B0}"/>
          </ac:spMkLst>
        </pc:spChg>
        <pc:spChg chg="add mod">
          <ac:chgData name="Gregory, Joshua (Postgraduate Researcher)" userId="84cc1887-4ff9-4ad3-9386-6601680697a4" providerId="ADAL" clId="{5DA303E3-ABB7-4BA7-BCE5-83D8480FAED8}" dt="2024-10-16T11:10:52.525" v="10723" actId="1076"/>
          <ac:spMkLst>
            <pc:docMk/>
            <pc:sldMk cId="2277735774" sldId="266"/>
            <ac:spMk id="8" creationId="{0BD9EA29-BE4E-0632-F2AD-9D1A26A9648D}"/>
          </ac:spMkLst>
        </pc:spChg>
        <pc:picChg chg="add mod ord">
          <ac:chgData name="Gregory, Joshua (Postgraduate Researcher)" userId="84cc1887-4ff9-4ad3-9386-6601680697a4" providerId="ADAL" clId="{5DA303E3-ABB7-4BA7-BCE5-83D8480FAED8}" dt="2024-10-16T11:11:08.419" v="10737" actId="1036"/>
          <ac:picMkLst>
            <pc:docMk/>
            <pc:sldMk cId="2277735774" sldId="266"/>
            <ac:picMk id="7" creationId="{18F1CF6E-721B-F0C5-F583-3381690FC7C6}"/>
          </ac:picMkLst>
        </pc:picChg>
      </pc:sldChg>
      <pc:sldChg chg="addSp delSp modSp new mod">
        <pc:chgData name="Gregory, Joshua (Postgraduate Researcher)" userId="84cc1887-4ff9-4ad3-9386-6601680697a4" providerId="ADAL" clId="{5DA303E3-ABB7-4BA7-BCE5-83D8480FAED8}" dt="2024-10-16T11:22:10.252" v="11646" actId="20577"/>
        <pc:sldMkLst>
          <pc:docMk/>
          <pc:sldMk cId="1450397589" sldId="267"/>
        </pc:sldMkLst>
        <pc:spChg chg="mod">
          <ac:chgData name="Gregory, Joshua (Postgraduate Researcher)" userId="84cc1887-4ff9-4ad3-9386-6601680697a4" providerId="ADAL" clId="{5DA303E3-ABB7-4BA7-BCE5-83D8480FAED8}" dt="2024-10-16T10:01:34.825" v="9668" actId="20577"/>
          <ac:spMkLst>
            <pc:docMk/>
            <pc:sldMk cId="1450397589" sldId="267"/>
            <ac:spMk id="2" creationId="{F72798A9-ADD7-50E6-DA7C-976B55E880CC}"/>
          </ac:spMkLst>
        </pc:spChg>
        <pc:spChg chg="mod">
          <ac:chgData name="Gregory, Joshua (Postgraduate Researcher)" userId="84cc1887-4ff9-4ad3-9386-6601680697a4" providerId="ADAL" clId="{5DA303E3-ABB7-4BA7-BCE5-83D8480FAED8}" dt="2024-10-16T11:22:10.252" v="11646" actId="20577"/>
          <ac:spMkLst>
            <pc:docMk/>
            <pc:sldMk cId="1450397589" sldId="267"/>
            <ac:spMk id="3" creationId="{CAA90E24-F9EB-72AD-AD82-32A8A8F86085}"/>
          </ac:spMkLst>
        </pc:spChg>
        <pc:picChg chg="add mod">
          <ac:chgData name="Gregory, Joshua (Postgraduate Researcher)" userId="84cc1887-4ff9-4ad3-9386-6601680697a4" providerId="ADAL" clId="{5DA303E3-ABB7-4BA7-BCE5-83D8480FAED8}" dt="2024-10-16T11:21:42.606" v="11498" actId="1076"/>
          <ac:picMkLst>
            <pc:docMk/>
            <pc:sldMk cId="1450397589" sldId="267"/>
            <ac:picMk id="6" creationId="{63121223-D90A-1F46-F8F1-3D51DF06C1BE}"/>
          </ac:picMkLst>
        </pc:picChg>
        <pc:inkChg chg="add del">
          <ac:chgData name="Gregory, Joshua (Postgraduate Researcher)" userId="84cc1887-4ff9-4ad3-9386-6601680697a4" providerId="ADAL" clId="{5DA303E3-ABB7-4BA7-BCE5-83D8480FAED8}" dt="2024-10-16T11:20:28.496" v="11361" actId="9405"/>
          <ac:inkMkLst>
            <pc:docMk/>
            <pc:sldMk cId="1450397589" sldId="267"/>
            <ac:inkMk id="7" creationId="{AFD00563-F6C3-E2B2-1388-6FA7D84DA7AE}"/>
          </ac:inkMkLst>
        </pc:inkChg>
      </pc:sldChg>
      <pc:sldChg chg="modSp new mod">
        <pc:chgData name="Gregory, Joshua (Postgraduate Researcher)" userId="84cc1887-4ff9-4ad3-9386-6601680697a4" providerId="ADAL" clId="{5DA303E3-ABB7-4BA7-BCE5-83D8480FAED8}" dt="2024-10-16T11:33:37.125" v="12700" actId="20577"/>
        <pc:sldMkLst>
          <pc:docMk/>
          <pc:sldMk cId="963412067" sldId="268"/>
        </pc:sldMkLst>
        <pc:spChg chg="mod">
          <ac:chgData name="Gregory, Joshua (Postgraduate Researcher)" userId="84cc1887-4ff9-4ad3-9386-6601680697a4" providerId="ADAL" clId="{5DA303E3-ABB7-4BA7-BCE5-83D8480FAED8}" dt="2024-10-16T11:22:43.516" v="11696" actId="20577"/>
          <ac:spMkLst>
            <pc:docMk/>
            <pc:sldMk cId="963412067" sldId="268"/>
            <ac:spMk id="2" creationId="{B34B7CD2-CEA0-4BBF-2FBD-4C8C2395480B}"/>
          </ac:spMkLst>
        </pc:spChg>
        <pc:spChg chg="mod">
          <ac:chgData name="Gregory, Joshua (Postgraduate Researcher)" userId="84cc1887-4ff9-4ad3-9386-6601680697a4" providerId="ADAL" clId="{5DA303E3-ABB7-4BA7-BCE5-83D8480FAED8}" dt="2024-10-16T11:33:37.125" v="12700" actId="20577"/>
          <ac:spMkLst>
            <pc:docMk/>
            <pc:sldMk cId="963412067" sldId="268"/>
            <ac:spMk id="3" creationId="{C584829D-104E-4D5A-45E8-67FEE12B0A2C}"/>
          </ac:spMkLst>
        </pc:spChg>
      </pc:sldChg>
      <pc:sldChg chg="addSp modSp add mod modNotesTx">
        <pc:chgData name="Gregory, Joshua (Postgraduate Researcher)" userId="84cc1887-4ff9-4ad3-9386-6601680697a4" providerId="ADAL" clId="{5DA303E3-ABB7-4BA7-BCE5-83D8480FAED8}" dt="2024-10-16T10:54:13.226" v="9930" actId="20577"/>
        <pc:sldMkLst>
          <pc:docMk/>
          <pc:sldMk cId="2641510099" sldId="269"/>
        </pc:sldMkLst>
        <pc:spChg chg="add mod">
          <ac:chgData name="Gregory, Joshua (Postgraduate Researcher)" userId="84cc1887-4ff9-4ad3-9386-6601680697a4" providerId="ADAL" clId="{5DA303E3-ABB7-4BA7-BCE5-83D8480FAED8}" dt="2024-10-16T10:52:36.596" v="9711"/>
          <ac:spMkLst>
            <pc:docMk/>
            <pc:sldMk cId="2641510099" sldId="269"/>
            <ac:spMk id="8" creationId="{34667378-5118-F7A4-D2F8-2BAE0A62BF98}"/>
          </ac:spMkLst>
        </pc:spChg>
        <pc:picChg chg="mod">
          <ac:chgData name="Gregory, Joshua (Postgraduate Researcher)" userId="84cc1887-4ff9-4ad3-9386-6601680697a4" providerId="ADAL" clId="{5DA303E3-ABB7-4BA7-BCE5-83D8480FAED8}" dt="2024-10-16T10:52:38.650" v="9713" actId="1076"/>
          <ac:picMkLst>
            <pc:docMk/>
            <pc:sldMk cId="2641510099" sldId="269"/>
            <ac:picMk id="7" creationId="{77884301-7B63-53F1-7466-083099D6AA57}"/>
          </ac:picMkLst>
        </pc:picChg>
      </pc:sldChg>
      <pc:sldChg chg="modSp add mod modNotesTx">
        <pc:chgData name="Gregory, Joshua (Postgraduate Researcher)" userId="84cc1887-4ff9-4ad3-9386-6601680697a4" providerId="ADAL" clId="{5DA303E3-ABB7-4BA7-BCE5-83D8480FAED8}" dt="2024-10-16T11:17:15.676" v="11072" actId="20577"/>
        <pc:sldMkLst>
          <pc:docMk/>
          <pc:sldMk cId="1858407016" sldId="270"/>
        </pc:sldMkLst>
        <pc:spChg chg="mod">
          <ac:chgData name="Gregory, Joshua (Postgraduate Researcher)" userId="84cc1887-4ff9-4ad3-9386-6601680697a4" providerId="ADAL" clId="{5DA303E3-ABB7-4BA7-BCE5-83D8480FAED8}" dt="2024-10-16T11:01:27.712" v="10095" actId="1076"/>
          <ac:spMkLst>
            <pc:docMk/>
            <pc:sldMk cId="1858407016" sldId="270"/>
            <ac:spMk id="8" creationId="{34667378-5118-F7A4-D2F8-2BAE0A62BF98}"/>
          </ac:spMkLst>
        </pc:spChg>
        <pc:picChg chg="mod">
          <ac:chgData name="Gregory, Joshua (Postgraduate Researcher)" userId="84cc1887-4ff9-4ad3-9386-6601680697a4" providerId="ADAL" clId="{5DA303E3-ABB7-4BA7-BCE5-83D8480FAED8}" dt="2024-10-16T10:55:03.238" v="9940" actId="1076"/>
          <ac:picMkLst>
            <pc:docMk/>
            <pc:sldMk cId="1858407016" sldId="270"/>
            <ac:picMk id="7" creationId="{77884301-7B63-53F1-7466-083099D6AA57}"/>
          </ac:picMkLst>
        </pc:picChg>
      </pc:sldChg>
      <pc:sldChg chg="modSp add mod modNotesTx">
        <pc:chgData name="Gregory, Joshua (Postgraduate Researcher)" userId="84cc1887-4ff9-4ad3-9386-6601680697a4" providerId="ADAL" clId="{5DA303E3-ABB7-4BA7-BCE5-83D8480FAED8}" dt="2024-10-16T11:19:15.084" v="11327" actId="20577"/>
        <pc:sldMkLst>
          <pc:docMk/>
          <pc:sldMk cId="37974909" sldId="271"/>
        </pc:sldMkLst>
        <pc:spChg chg="mod">
          <ac:chgData name="Gregory, Joshua (Postgraduate Researcher)" userId="84cc1887-4ff9-4ad3-9386-6601680697a4" providerId="ADAL" clId="{5DA303E3-ABB7-4BA7-BCE5-83D8480FAED8}" dt="2024-10-16T11:01:37.362" v="10098" actId="14100"/>
          <ac:spMkLst>
            <pc:docMk/>
            <pc:sldMk cId="37974909" sldId="271"/>
            <ac:spMk id="8" creationId="{34667378-5118-F7A4-D2F8-2BAE0A62BF98}"/>
          </ac:spMkLst>
        </pc:spChg>
      </pc:sldChg>
      <pc:sldChg chg="addSp modSp new mod setBg">
        <pc:chgData name="Gregory, Joshua (Postgraduate Researcher)" userId="84cc1887-4ff9-4ad3-9386-6601680697a4" providerId="ADAL" clId="{5DA303E3-ABB7-4BA7-BCE5-83D8480FAED8}" dt="2024-10-16T11:49:03.423" v="13355" actId="1076"/>
        <pc:sldMkLst>
          <pc:docMk/>
          <pc:sldMk cId="2426874682" sldId="272"/>
        </pc:sldMkLst>
        <pc:spChg chg="mod">
          <ac:chgData name="Gregory, Joshua (Postgraduate Researcher)" userId="84cc1887-4ff9-4ad3-9386-6601680697a4" providerId="ADAL" clId="{5DA303E3-ABB7-4BA7-BCE5-83D8480FAED8}" dt="2024-10-16T11:07:10.587" v="10358" actId="20577"/>
          <ac:spMkLst>
            <pc:docMk/>
            <pc:sldMk cId="2426874682" sldId="272"/>
            <ac:spMk id="2" creationId="{980A766B-1AC6-160D-F746-0C965E8159F0}"/>
          </ac:spMkLst>
        </pc:spChg>
        <pc:spChg chg="mod">
          <ac:chgData name="Gregory, Joshua (Postgraduate Researcher)" userId="84cc1887-4ff9-4ad3-9386-6601680697a4" providerId="ADAL" clId="{5DA303E3-ABB7-4BA7-BCE5-83D8480FAED8}" dt="2024-10-16T11:09:14.331" v="10708" actId="20577"/>
          <ac:spMkLst>
            <pc:docMk/>
            <pc:sldMk cId="2426874682" sldId="272"/>
            <ac:spMk id="3" creationId="{ABACA330-26F8-BFBA-C7B6-179809C60686}"/>
          </ac:spMkLst>
        </pc:spChg>
        <pc:picChg chg="add mod">
          <ac:chgData name="Gregory, Joshua (Postgraduate Researcher)" userId="84cc1887-4ff9-4ad3-9386-6601680697a4" providerId="ADAL" clId="{5DA303E3-ABB7-4BA7-BCE5-83D8480FAED8}" dt="2024-10-16T11:49:03.423" v="13355" actId="1076"/>
          <ac:picMkLst>
            <pc:docMk/>
            <pc:sldMk cId="2426874682" sldId="272"/>
            <ac:picMk id="7" creationId="{E75F203D-DD8D-C122-7C73-79202EC20ACD}"/>
          </ac:picMkLst>
        </pc:picChg>
      </pc:sldChg>
      <pc:sldChg chg="addSp delSp modSp new mod">
        <pc:chgData name="Gregory, Joshua (Postgraduate Researcher)" userId="84cc1887-4ff9-4ad3-9386-6601680697a4" providerId="ADAL" clId="{5DA303E3-ABB7-4BA7-BCE5-83D8480FAED8}" dt="2024-10-16T11:36:37.182" v="12848" actId="1076"/>
        <pc:sldMkLst>
          <pc:docMk/>
          <pc:sldMk cId="182972997" sldId="273"/>
        </pc:sldMkLst>
        <pc:spChg chg="mod">
          <ac:chgData name="Gregory, Joshua (Postgraduate Researcher)" userId="84cc1887-4ff9-4ad3-9386-6601680697a4" providerId="ADAL" clId="{5DA303E3-ABB7-4BA7-BCE5-83D8480FAED8}" dt="2024-10-16T11:35:59.356" v="12777" actId="20577"/>
          <ac:spMkLst>
            <pc:docMk/>
            <pc:sldMk cId="182972997" sldId="273"/>
            <ac:spMk id="2" creationId="{7644E4A2-2DD1-956F-6BA5-6708686AD229}"/>
          </ac:spMkLst>
        </pc:spChg>
        <pc:spChg chg="del">
          <ac:chgData name="Gregory, Joshua (Postgraduate Researcher)" userId="84cc1887-4ff9-4ad3-9386-6601680697a4" providerId="ADAL" clId="{5DA303E3-ABB7-4BA7-BCE5-83D8480FAED8}" dt="2024-10-16T11:36:01.769" v="12778" actId="22"/>
          <ac:spMkLst>
            <pc:docMk/>
            <pc:sldMk cId="182972997" sldId="273"/>
            <ac:spMk id="3" creationId="{FED36CA8-BB3F-7CA0-1E23-9A3668F528CB}"/>
          </ac:spMkLst>
        </pc:spChg>
        <pc:spChg chg="mod">
          <ac:chgData name="Gregory, Joshua (Postgraduate Researcher)" userId="84cc1887-4ff9-4ad3-9386-6601680697a4" providerId="ADAL" clId="{5DA303E3-ABB7-4BA7-BCE5-83D8480FAED8}" dt="2024-10-16T11:36:37.182" v="12848" actId="1076"/>
          <ac:spMkLst>
            <pc:docMk/>
            <pc:sldMk cId="182972997" sldId="273"/>
            <ac:spMk id="4" creationId="{EEBAA168-4794-AB33-3489-5BEB55802A82}"/>
          </ac:spMkLst>
        </pc:spChg>
        <pc:picChg chg="add mod ord">
          <ac:chgData name="Gregory, Joshua (Postgraduate Researcher)" userId="84cc1887-4ff9-4ad3-9386-6601680697a4" providerId="ADAL" clId="{5DA303E3-ABB7-4BA7-BCE5-83D8480FAED8}" dt="2024-10-16T11:36:01.769" v="12778" actId="22"/>
          <ac:picMkLst>
            <pc:docMk/>
            <pc:sldMk cId="182972997" sldId="273"/>
            <ac:picMk id="7" creationId="{31BEFC44-9B55-7D3A-2EE1-F5813266020A}"/>
          </ac:picMkLst>
        </pc:picChg>
      </pc:sldChg>
      <pc:sldMasterChg chg="setBg modSldLayout">
        <pc:chgData name="Gregory, Joshua (Postgraduate Researcher)" userId="84cc1887-4ff9-4ad3-9386-6601680697a4" providerId="ADAL" clId="{5DA303E3-ABB7-4BA7-BCE5-83D8480FAED8}" dt="2024-10-16T11:09:37.137" v="10711"/>
        <pc:sldMasterMkLst>
          <pc:docMk/>
          <pc:sldMasterMk cId="2876495674" sldId="2147483648"/>
        </pc:sldMasterMkLst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3745759706" sldId="2147483649"/>
          </pc:sldLayoutMkLst>
        </pc:sldLayoutChg>
        <pc:sldLayoutChg chg="modSp mod 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2759394478" sldId="2147483650"/>
          </pc:sldLayoutMkLst>
          <pc:spChg chg="mod">
            <ac:chgData name="Gregory, Joshua (Postgraduate Researcher)" userId="84cc1887-4ff9-4ad3-9386-6601680697a4" providerId="ADAL" clId="{5DA303E3-ABB7-4BA7-BCE5-83D8480FAED8}" dt="2024-10-15T09:26:03.894" v="70" actId="14100"/>
            <ac:spMkLst>
              <pc:docMk/>
              <pc:sldMasterMk cId="2876495674" sldId="2147483648"/>
              <pc:sldLayoutMk cId="2759394478" sldId="2147483650"/>
              <ac:spMk id="2" creationId="{058C9834-2CB1-6E6A-8D07-7CC1241337F3}"/>
            </ac:spMkLst>
          </pc:spChg>
          <pc:spChg chg="mod">
            <ac:chgData name="Gregory, Joshua (Postgraduate Researcher)" userId="84cc1887-4ff9-4ad3-9386-6601680697a4" providerId="ADAL" clId="{5DA303E3-ABB7-4BA7-BCE5-83D8480FAED8}" dt="2024-10-15T09:26:01.249" v="68" actId="14100"/>
            <ac:spMkLst>
              <pc:docMk/>
              <pc:sldMasterMk cId="2876495674" sldId="2147483648"/>
              <pc:sldLayoutMk cId="2759394478" sldId="2147483650"/>
              <ac:spMk id="3" creationId="{5D34A755-B446-DC3C-B714-3BDBB66F0D93}"/>
            </ac:spMkLst>
          </pc:spChg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3693752578" sldId="2147483651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445095575" sldId="2147483652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3954543554" sldId="2147483653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2964192669" sldId="2147483654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1248471583" sldId="2147483655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2793515021" sldId="2147483656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1599420290" sldId="2147483657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3784614339" sldId="2147483658"/>
          </pc:sldLayoutMkLst>
        </pc:sldLayoutChg>
        <pc:sldLayoutChg chg="setBg">
          <pc:chgData name="Gregory, Joshua (Postgraduate Researcher)" userId="84cc1887-4ff9-4ad3-9386-6601680697a4" providerId="ADAL" clId="{5DA303E3-ABB7-4BA7-BCE5-83D8480FAED8}" dt="2024-10-16T11:09:37.137" v="10711"/>
          <pc:sldLayoutMkLst>
            <pc:docMk/>
            <pc:sldMasterMk cId="2876495674" sldId="2147483648"/>
            <pc:sldLayoutMk cId="2012057864" sldId="2147483659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15T11:43:54.65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225 279,'19'-1,"-1"-1,31-7,-31 5,0 1,34-2,-32 4,0-1,-1-2,27-6,-13 2,130-22,-130 27,42 1,-41 2,41-4,21-2,-63 6,38-6,-45 3,34 1,-36 2,0-1,24-5,59-7,-91 12,-13 1,0 0,0 0,0-1,0 1,0 0,0-1,0 0,0 0,-1 0,1 0,4-2,-7 3,0 0,0 0,1-1,-1 1,0 0,0 0,0 0,0 0,0 0,1 0,-1 0,0-1,0 1,0 0,0 0,0 0,0 0,0-1,0 1,0 0,0 0,0 0,0 0,1-1,-1 1,0 0,0 0,0 0,0-1,-1 1,1 0,0 0,0 0,0 0,0-1,0 1,0 0,0 0,0 0,0 0,0-1,0 1,-1 0,1 0,-10-5,-13 1,-36-1,-24-1,19 7,-101-2,52-12,-184-10,179 13,-49-2,-4 0,116 11,33-1,-1 2,1 0,-31 6,37-2,20-2,28-5,5-2,1 2,73 4,-39 1,1120-2,-1658 0,384 7,36-2,8 0,-27 1,-1 1,29-2,24-2,19 1,21 0,37 2,14-1,7-6,153 2,-79 12,-88-8,50 1,73 5,-23-2,99-5,-163-5,-175-6,24 1,7 2,-65-2,-536 6,666 0,55 8,-57-5,0-1,37-2,-35-1,50 4,72 9,-73-8,159 8,145-8,-213-5,98 1,-246-3,-18-1,-12-2,-22-4,-1 2,-36-5,16 3,-141-16,120 18,-222-9,-122 17,378 7,21 2,19-9,-1 1,1-1,-1 0,1 1,0-1,-1 1,1-1,0 1,-1-1,1 1,0-1,0 1,-1 0,1-1,0 1,0-1,0 1,0-1,0 1,0 0,0-1,0 1,0-1,0 1,0 1,1-1,0 1,1-1,-1 1,0-1,0 1,1-1,-1 0,1 0,-1 1,1-1,0 0,-1-1,1 1,0 0,0 0,-1-1,1 1,0-1,3 1,37 6,49-5,-53-3,42 6,34 5,-53-6,690 11,-504-16,-127-8,-107 8,-5 0,24-2,-32 3,1 0,-1 0,1 0,-1 0,1 0,-1 0,1-1,-1 1,1 0,-1 0,1 0,-1-1,1 1,-1 0,0 0,1-1,-1 1,0 0,1-1,-1 1,0 0,1-1,-1 1,0-1,0 1,1-1,-1 1,0 0,0-1,0 1,0-1,1 1,-1-1,0 1,0-1,0 1,0-1,0 1,0-1,0 1,-1-1,1 1,0-1,0 1,0-1,0 1,-1 0,1-1,0 1,-1-1,0-1,-1 0,1 1,-1-1,1 1,-1-1,0 1,0-1,0 1,0 0,0 0,0 0,0 0,-4-1,-34-6,23 5,-9-1,-1 1,1 1,-30 2,21 0,-39-4,-75-4,29 4,-75-2,9 1,-128-1,193 7,116-1,0 1,-1-1,1 1,0 0,0 0,0 0,0 1,0 0,1 0,-10 4,14-5,1-1,-1 0,0 1,0-1,0 0,0 0,0 0,0 1,0-1,0 0,1 0,-1 1,0-1,0 0,0 0,0 0,1 1,-1-1,0 0,0 0,0 0,1 0,-1 0,0 0,0 1,1-1,-1 0,0 0,0 0,1 0,-1 0,0 0,0 0,1 0,-1 0,0 0,0 0,1 0,-1 0,20 4,-13-2,16 2,44 3,-26-3,104 7,7-6,1 0,-58 1,101-6,-78-1,549 1,-561-13,-104 14,-1-1,1-1,-1 1,1 0,0 0,-1-1,1 1,-1 0,0-1,1 0,-1 1,1-1,-1 0,0 0,1 1,-1-1,0 0,0 0,2-2,-3 3,0-1,0 1,0 0,1-1,-1 1,0-1,0 1,0 0,0-1,0 1,0-1,0 1,0-1,0 1,0 0,0-1,0 1,0-1,0 1,0 0,0-1,-1 1,1-1,0 1,-1-1,1 0,-1 0,0 0,0 0,0 1,0-1,0 0,-1 0,1 1,0-1,0 0,0 1,-2-1,-36-12,-1 3,1 0,-63-5,2 6,-282-15,-74 24,433 2,22-2,1 0,-1 0,0 0,0 0,0 0,1 1,-1-1,0 0,0 1,1-1,-1 0,0 1,0-1,1 1,-1-1,1 1,-1 0,0-1,1 1,-1-1,1 1,-1 0,1 0,-1 0,2 0,-1-1,0 1,0-1,1 1,-1-1,0 1,1-1,-1 1,1-1,-1 0,1 1,-1-1,1 1,-1-1,1 0,-1 1,1-1,-1 0,1 0,-1 0,1 1,0-1,-1 0,2 0,19 5,-18-4,105 14,26-5,-80-5,-1-2,59-5,-24 0,840 2,-840-6,3 0,59-6,-148 12,-1 0,1 0,0 0,0-1,0 1,0-1,-1 1,1-1,0 0,0 1,-1-1,3-2,-3 3,-1 0,0 0,0 0,0-1,0 1,1 0,-1 0,0 0,0 0,0-1,0 1,0 0,0 0,0 0,0 0,1-1,-1 1,0 0,0 0,0-1,0 1,0 0,0 0,0 0,0-1,0 1,0 0,0 0,0 0,0-1,-1 1,1 0,0 0,0 0,0-1,-14-5,-54-2,0 2,-112 6,75 2,43-1,-1 4,1 2,-73 18,78-13,-93 8,116-17,-1 2,2 2,-1 1,-50 19,81-26,0 0,0 0,0 0,0 1,0-1,1 1,-1-1,0 1,1 0,-1 0,-4 4,8-6,-1 1,0-1,0 1,0-1,1 1,-1-1,0 0,1 1,-1-1,0 1,1-1,-1 0,0 0,1 1,-1-1,1 0,-1 0,1 1,-1-1,0 0,1 0,-1 0,1 0,-1 1,1-1,-1 0,1 0,-1 0,1 0,-1 0,1 0,0-1,20 2,-20-1,747 0,-572-13,4 2,-131 12,60-2,-66-9,-43 8,-6-2,-8-1,-91-6,57 7,-87 4,55 2,-1101-2,1161 4,17-1,14 0,25 2,-15-1,40 0,33-5,188 2,-201 4,88 2,614-7,-769-1,0 0,-1-1,1 0,20-6,-33 8,-1 0,0 0,0 0,0 0,0 0,1 0,-1-1,0 1,0 0,0 0,1 0,-1 0,0 0,0 0,0 0,0 0,0 0,1 0,-1-1,0 1,0 0,0 0,0 0,0 0,1 0,-1-1,0 1,0 0,0 0,0 0,0 0,0-1,0 1,0 0,0 0,0 0,0 0,0-1,0 1,0 0,0 0,0 0,0-1,0 1,0 0,0 0,0-1,-10-5,-16-1,-80-3,63 6,0 2,-47 4,14-1,-2039-1,2216-1,112 3,-51 10,-83-8,71 3,134 4,-218-11,346 9,-49-5,-205-5,-133 0,-23-1,-15-2,-14 0,0 1,0 1,-49 4,14 0,-1003-2,781-12,-522 12,911 0,128 16,1 2,-185-16,373 9,444-11,-727-13,-130 13,0-1,0-1,0 1,9-4,-59 5,17-1,-662 1,445 11,138-12,-109 2,141 4,-54 2,-333-7,416-7,20 2,74 6,-38-1,-1 0,1 0,17 4,187 22,-119-17,486 30,-350-36,36 3,255 0,-309-8,-151 3,71-2,-132 1,1-1,0 0,-1 0,1 0,-1 0,1-1,-1 0,0 0,9-5,-9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15T11:43:57.0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20 174,'1224'0,"-1196"-1,49-10,-47 6,37-1,72 1,85-2,-45-2,91 5,-153 6,-115-2,-1 0,1 0,-1 0,1 0,0 0,-1 0,1 0,-1-1,1 1,-1-1,1 1,1-2,-4 2,1-1,-1 0,1 1,-1-1,1 0,-1 1,1-1,-1 1,0-1,1 1,-1-1,0 1,0 0,1-1,-1 1,0 0,0-1,0 1,1 0,-1 0,0 0,-1 0,-14-5,0 2,-1 0,-21-1,4 0,-81-8,-55 3,12 3,0 0,-39-1,26 3,0-5,54 4,-174-6,141 8,-36-4,-79 1,163 8,95-1,17 3,18 2,126 6,-112-7,31 2,91 5,1157-13,-1191-6,-52 1,52-5,-109 9,38-9,-50 8,-9 0,-17 0,-30 2,34 2,-1 1,1 0,0 0,-1 2,-15 5,-7 2,-3-2,0-2,0-1,0-3,-55-1,-43-1,-119-2,169-4,-70-1,-152-14,132 5,50 3,80 6,27 4,-32-2,148 10,8 1,7 2,-89-6,108 19,376 10,-500-31,271 10,207-7,-270-5,465 1,-688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5T11:44:15.78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888 0 24575,'19'2'0,"1"0"0,0 1 0,35 10 0,15 2 0,-43-10 0,-15-2 0,0-1 0,18 0 0,86 10 0,196-12 0,-270-7 0,-19 2 0,-37 6 0,1-1 0,0 0 0,-1-1 0,-19-4 0,13 2 0,-32-1 0,-31-2 0,51 2 0,-189 1 0,118 5 0,67-2 0,-34-1 0,48 2 0,18 0 0,7 0 0,128 19 0,83-17 0,-114-5 0,50 2 0,-272 2 0,-131-5 0,31-20 0,210 22 0,-192-9 0,147 10 0,35 0 0,21 0 0,10 0 0,62-1 0,79 2 0,-22 12 0,51-2 0,-38 1 0,-74-8 0,83 3 0,-101-5 0,52 9 0,-6-1 0,66 10 0,-57-6 0,-70-9 0,28 2 0,6 0 0,-31-2 0,-2 0 0,18 1 0,-327-6 0,161-12 0,54 12 0,37 0 0,21 0 0,9 0 0,74 6 0,4 0 0,539-6 0,-492 11 0,-11 1 0,-23 0 0,-91-12 0,1 1 0,-1 0 0,1 1 0,10 2 0,-70-1 0,-241-3 0,248 6 0,39-4 0,-1-1 0,1 1 0,-1-1 0,1-1 0,-1 1 0,1-1 0,-1 0 0,1 0 0,-1-1 0,-7-1 0,13 2 0,0 0 0,1 0 0,-1-1 0,0 1 0,0 0 0,1 0 0,-1 0 0,0 0 0,0 0 0,1-1 0,-1 1 0,0 0 0,0 0 0,0 0 0,1-1 0,-1 1 0,0 0 0,0 0 0,0-1 0,0 1 0,1 0 0,-1 0 0,0-1 0,0 1 0,0 0 0,0-1 0,0 1 0,0 0 0,0 0 0,0-1 0,0 1 0,0 0 0,0-1 0,0 1 0,0 0 0,0 0 0,0-1 0,0 1 0,0 0 0,-1-1 0,1 1 0,0 0 0,0 0 0,0-1 0,0 1 0,0 0 0,-1 0 0,1-1 0,0 1 0,0 0 0,-1 0 0,1 0 0,0 0 0,0-1 0,0 1 0,-1 0 0,1 0 0,0 0 0,-1 0 0,1 0 0,0 0 0,0 0 0,-1-1 0,27-8 0,-24 8 0,9-2 0,1 1 0,-1 0 0,0 1 0,13-1 0,33-4 0,-50 4 0,1 1 0,0 1 0,14 0 0,-16 1 0,0-1 0,0 0 0,0-1 0,0 1 0,1-1 0,7-3 0,-13 4 0,-1 0 0,0 0 0,1 0 0,-1 0 0,0 0 0,1 0 0,-1 0 0,0 0 0,1 0 0,-1 0 0,0 0 0,1-1 0,-1 1 0,0 0 0,1 0 0,-1 0 0,0-1 0,0 1 0,1 0 0,-1 0 0,0-1 0,0 1 0,1 0 0,-1 0 0,0-1 0,0 1 0,0 0 0,0-1 0,0 1 0,1 0 0,-1-1 0,0 1 0,0 0 0,0-1 0,0 1 0,0-1 0,0 1 0,0 0 0,0-1 0,0 0 0,-15-9 0,-23-1 0,-69-6 0,71 10 0,1 2 0,-53-2 0,64 6 0,1-1 0,-34-8 0,-1 0 0,-34-1 0,-13-7 0,18 2 0,144 18 0,-42-2 0,1 0 0,-1 1 0,1 1 0,24 5 0,8 5 0,56 8 0,22-11 0,116 28 0,-116-23 0,-89-9 0,-19-2 0,31 0 0,19-4 0,95 2 0,-147 2 0,-1 0 0,28 8 0,-29-6 0,-1-1 0,1-1 0,-1-1 0,20 2 0,71 8 0,-67-13 0,-26-1 0,1 2 0,0 0 0,0 0 0,-1 1 0,1 0 0,0 1 0,12 4 0,-23-6 0,-1 0 0,0 0 0,1 0 0,-1 0 0,1 0 0,-1 0 0,0 0 0,1 0 0,-1 0 0,0 1 0,1-1 0,-1 0 0,0 0 0,1 0 0,-1 1 0,0-1 0,0 0 0,1 0 0,-1 1 0,0-1 0,0 0 0,1 1 0,-1-1 0,0 0 0,0 1 0,0-1 0,1 0 0,-1 1 0,0-1 0,0 0 0,0 1 0,0-1 0,0 1 0,-11 7 0,-29 3 0,33-10 0,-146 32 0,15-4 0,102-22 0,24-5 0,-1 1 0,0 1 0,1 0 0,-18 8 0,21-8 0,-15 8 0,-39 26 0,37-15 0,21-18 0,-1 1 0,0-1 0,0-1 0,-10 7 0,13-9 0,0 0 0,0 0 0,0 0 0,0 0 0,1 0 0,-1 0 0,1 1 0,0-1 0,-1 1 0,1 0 0,-3 5 0,5-7 0,-1-1 0,1 1 0,0 0 0,0 0 0,0-1 0,-1 1 0,1 0 0,0 0 0,0-1 0,0 1 0,0 0 0,0 0 0,0-1 0,0 1 0,0 0 0,1 0 0,-1-1 0,0 1 0,0 0 0,1-1 0,0 2 0,0-1 0,0 0 0,0 0 0,0 0 0,0 0 0,0 0 0,0-1 0,0 1 0,1 0 0,-1-1 0,0 1 0,0-1 0,1 1 0,-1-1 0,1 1 0,-1-1 0,2 0 0,101 8 0,12 9 0,-74-12 0,-14-2 0,29 0 0,220-3 0,-268 0 0,-1 1 0,1 0 0,-1 1 0,1 0 0,15 6 0,-24-8 0,0 0 0,1 0 0,-1 0 0,0 0 0,1 0 0,-1 0 0,0 0 0,0 0 0,1 0 0,-1 0 0,0 1 0,1-1 0,-1 0 0,0 0 0,0 0 0,1 1 0,-1-1 0,0 0 0,0 0 0,0 1 0,1-1 0,-1 0 0,0 0 0,0 1 0,0-1 0,0 0 0,0 1 0,1-1 0,-1 0 0,0 1 0,0-1 0,0 0 0,0 0 0,0 1 0,0 0 0,-10 5 0,-18 1 0,-207-6 0,116-2 0,-32-8 0,79 4 0,-78 5 0,55 2 0,94-2 0,0-1 0,0 1 0,0 0 0,0 0 0,0 0 0,0 0 0,0 0 0,0 0 0,0 0 0,0 1 0,0-1 0,0 0 0,1 0 0,-1 1 0,0-1 0,0 0 0,0 1 0,0-1 0,1 1 0,-1-1 0,0 1 0,0 0 0,1-1 0,-2 2 0,2-1 0,1 0 0,-1 0 0,1 0 0,-1-1 0,1 1 0,0 0 0,-1 0 0,1-1 0,0 1 0,0 0 0,-1-1 0,1 1 0,0 0 0,0-1 0,0 0 0,0 1 0,0-1 0,-1 1 0,1-1 0,0 0 0,0 0 0,0 1 0,1-1 0,20 7 0,3 2 0,1-1 0,33 6 0,-25-9 0,59 0 0,-43 2 0,-20-1 0,-26-6 0,1 0 0,-1 1 0,0 0 0,0 0 0,0 0 0,1 0 0,-1 1 0,0-1 0,-1 1 0,5 3 0,-8-5 0,0 1 0,0-1 0,0 1 0,0 0 0,0-1 0,0 1 0,0-1 0,0 1 0,-1-1 0,1 1 0,0-1 0,0 1 0,-1-1 0,1 1 0,0-1 0,-1 0 0,1 1 0,0-1 0,-1 1 0,1-1 0,-1 0 0,1 1 0,0-1 0,-1 0 0,1 1 0,-1-1 0,1 0 0,-1 0 0,1 1 0,-1-1 0,1 0 0,-1 0 0,0 0 0,1 0 0,-1 0 0,1 0 0,-1 0 0,-22 5 0,-34-1 0,-63-5 0,35-1 0,50 0 0,-47-8 0,9 0 0,-412-48-669,381 42 770,34 3 88,-2 4 1,-76-1-1,15 11-189,185 12 0,9 3 0,-29-7 0,1-1 0,42 4 0,108 19 0,-108-15 0,50 13 0,44 8 0,-147-36 0,-18-2 0,-1 1 0,1 0 0,-1 0 0,1 0 0,-1 1 0,1-1 0,-1 1 0,1 0 0,-1 0 0,1 0 0,4 3 0,-40 1 0,-40-4 0,-136-3 0,155-4 0,-17 0 0,-66-5 0,0-1 0,-10 1 0,-1-1 0,-57 1 0,176 10 0,20 0 0,0 0 0,0 1 0,-1 0 0,1 0 0,0 1 0,-15 3 0,23-4 0,-1 1 0,1-1 0,0 0 0,-1 0 0,1 0 0,-1 0 0,1 0 0,0 0 0,-1 1 0,1-1 0,-1 0 0,1 0 0,0 1 0,-1-1 0,1 0 0,0 1 0,-1-1 0,1 0 0,0 1 0,0-1 0,-1 0 0,1 1 0,0-1 0,0 1 0,0-1 0,-1 0 0,1 2 0,9 5 0,24 2 0,-28-8 0,141 33 0,-115-26 0,44 4 0,-8-2 0,-57-9 0,2 1 0,1 0 0,-1 1 0,0 0 0,-1 1 0,1 0 0,-1 1 0,12 6 0,-23-11 0,1 1 0,-1-1 0,0 0 0,1 0 0,-1 1 0,1-1 0,-1 0 0,0 0 0,1 1 0,-1-1 0,0 0 0,1 1 0,-1-1 0,0 1 0,1-1 0,-1 0 0,0 1 0,0-1 0,0 1 0,1-1 0,-1 1 0,0-1 0,0 0 0,0 1 0,0-1 0,0 1 0,0-1 0,0 1 0,0-1 0,0 1 0,0-1 0,0 1 0,-1 0 0,0 0 0,0 0 0,1-1 0,-1 1 0,0-1 0,0 1 0,0-1 0,0 1 0,0-1 0,0 0 0,1 1 0,-1-1 0,0 0 0,-2 1 0,-34 2 0,-346-4 0,376 1 0,0 0 0,0 1 0,1 0 0,-1 0 0,0 1 0,1-1 0,-1 1 0,1 1 0,0-1 0,0 1 0,0 0 0,0 1 0,0 0 0,1-1 0,-9 9 0,12-10 0,0 0 0,0 0 0,-1-1 0,1 1 0,-1-1 0,1 1 0,-1-1 0,0 0 0,1 0 0,-1 0 0,0 0 0,0 0 0,0-1 0,1 1 0,-6-1 0,-51-1 0,30-1 0,11 1 0,0-2 0,1 0 0,-1-1 0,-28-10 0,-2 0 0,-29-7-129,-144-31-577,167 42 985,-1 2-1,-90-1 0,144 9-278,-32-1 0,32 1 0,0 0 0,-1-1 0,1 1 0,0 0 0,-1 0 0,1-1 0,0 1 0,0 0 0,-1-1 0,1 0 0,0 1 0,0-1 0,0 0 0,-1 1 0,1-1 0,0 0 0,0 0 0,0 0 0,1 0 0,-3-2 0,4 3 0,-1-1 0,0 1 0,0 0 0,1-1 0,-1 1 0,0-1 0,0 1 0,1 0 0,-1-1 0,1 1 0,-1-1 0,0 1 0,1 0 0,-1 0 0,1-1 0,-1 1 0,1 0 0,-1 0 0,0-1 0,1 1 0,-1 0 0,1 0 0,-1 0 0,1 0 0,-1 0 0,1 0 0,-1 0 0,1 0 0,-1 0 0,1 0 0,0 0 0,20-1 0,-20 1 0,39 1 0,1 2 0,62 12 0,-24-6 0,12 2 0,-22 4 0,1-4 0,122 5 0,-100-4 0,-77-12 0,-11-1 0,0 1 0,1 0 0,-1 0 0,0 1 0,1-1 0,6 3 0,-10-3 0,1 1 0,-1 0 0,0-1 0,0 1 0,0 0 0,0-1 0,0 1 0,0 0 0,0 0 0,0 0 0,0 0 0,-1 0 0,1 0 0,0 0 0,0 1 0,-1-1 0,1 0 0,-1 0 0,1 0 0,-1 1 0,0-1 0,1 0 0,-1 0 0,0 1 0,0-1 0,0 3 0,0 1 0,2 7 0,-2 0 0,1 0 0,-2 0 0,0 0 0,0 0 0,-1 0 0,-3 12 0,-2-12 0,-1-1 0,0 1 0,-1-1 0,0-1 0,0 1 0,-1-1 0,-1-1 0,-19 14 0,10-7 0,-23 23 0,-29 50 0,69-84 0,0 0 0,0 0 0,0 1 0,1-1 0,0 1 0,-2 6 0,-10 23 0,6-21 0,1 1 0,0 1 0,1-1 0,1 1 0,0 0 0,1 0 0,-4 33 0,3-20 0,-1 0 0,-2-1 0,0 0 0,-18 35 0,21-48 0,0 0 0,1 1 0,0-1 0,1 1 0,-1 21 0,3 80 0,0 6 0,0-119 0,0 1 0,0-1 0,0 0 0,-1 0 0,1 0 0,-1 0 0,0 0 0,-1 0 0,1 0 0,-1 0 0,1-1 0,-5 4 0,4-3 0,0 0 0,0 0 0,0 0 0,0 0 0,1 0 0,-1 1 0,1-1 0,1 1 0,-4 8 0,2-2 0,0 1 0,-1-1 0,0 0 0,-1 0 0,-1 0 0,-8 13 0,3-6 0,8-13 0,-3 8 0,-2-1 0,1-1 0,-1 1 0,-18 18 0,15-20 0,0 0 0,0 0 0,-1-1 0,-21 12 0,23-15 0,-1 0 0,0-1 0,0 0 0,0-1 0,-16 4 0,21-6 0,0 1 0,0 0 0,0 0 0,1 0 0,-1 1 0,1-1 0,0 1 0,0 0 0,0 1 0,1-1 0,-6 8 0,-27 23 0,-14 12 0,45-41 0,0 0 0,0 0 0,1 0 0,0 1 0,0-1 0,0 1 0,1 0 0,0 1 0,1-1 0,-5 13 0,-5 9 0,1-10 0,10-17 0,1 0 0,-1 0 0,1 0 0,-1 0 0,1 1 0,0-1 0,0 0 0,0 0 0,0 1 0,0-1 0,1 1 0,-1-1 0,1 4 0,-3 31 0,-2 33 0,1-32 0,4-30 0,-1 0 0,1-1 0,-2 1 0,1 0 0,-1-1 0,0 1 0,-4 9 0,5-16 0,1 0 0,-1 0 0,1 0 0,0 0 0,-1 0 0,1 1 0,0-1 0,0 0 0,0 0 0,-1 0 0,1 0 0,1 1 0,-1-1 0,0 0 0,0 0 0,0 0 0,1 0 0,-1 0 0,0 0 0,1 1 0,-1-1 0,1 0 0,-1 0 0,1 0 0,1 1 0,0 0 0,0 0 0,0 0 0,1 0 0,-1 0 0,1 0 0,0 0 0,-1-1 0,1 1 0,5 1 0,-2-1 0,0 0 0,0 0 0,0-1 0,0 0 0,0 0 0,0 0 0,0-1 0,0 0 0,12-1 0,-7-3 0,0 0 0,0-1 0,-1 0 0,0-1 0,0 0 0,0-1 0,12-12 0,-10 10 0,0-1 0,1 2 0,21-12 0,-26 16 0,-1 0 0,-1 0 0,1-1 0,8-7 0,-14 11 0,1 0 0,-1 0 0,0 0 0,0-1 0,0 1 0,0 0 0,0-1 0,0 1 0,0-1 0,-1 1 0,1-1 0,0-2 0,-1 3 0,0 1 0,0-1 0,0 0 0,0 0 0,0 1 0,0-1 0,-1 0 0,1 1 0,0-1 0,0 0 0,-1 1 0,1-1 0,0 0 0,-1 1 0,1-1 0,-1 1 0,1-1 0,-1 1 0,1-1 0,-1 1 0,1-1 0,-1 1 0,1-1 0,-1 1 0,0 0 0,1-1 0,-1 1 0,0 0 0,1-1 0,-2 1 0,-7-2 0,0 0 0,0 0 0,0 1 0,0 1 0,0-1 0,0 1 0,0 1 0,-10 1 0,-17 0 0,-54-4 0,-85 4 0,163 0 0,1 0 0,-19 7 0,-20 3 0,30-8 0,19-3 0,12-3 0,91-29 0,-69 24 0,1 2 0,-1 1 0,41 0 0,41-8 0,-79 13 0,-15 0 0,-1-1 0,1-1 0,36-6 0,-33 3 0,0 1 0,0 2 0,0 0 0,25 4 0,9-2 0,-57-1 0,0 0 0,1 0 0,-1 0 0,0 0 0,0 0 0,0 0 0,0 0 0,1 0 0,-1 0 0,0 1 0,0-1 0,0 0 0,0 1 0,0-1 0,0 1 0,0-1 0,0 1 0,0 0 0,0-1 0,0 1 0,0 0 0,0 0 0,0 0 0,-1 0 0,0 0 0,0 0 0,0 0 0,-1 0 0,1 0 0,0 0 0,-1-1 0,1 1 0,-1 0 0,1 0 0,-1 0 0,1-1 0,-1 1 0,0 0 0,1-1 0,-1 1 0,0-1 0,1 1 0,-1 0 0,0-1 0,0 0 0,1 1 0,-1-1 0,0 1 0,0-1 0,0 0 0,0 0 0,0 1 0,-1-1 0,-7 3 0,0-1 0,0 0 0,0-1 0,-1 1 0,1-2 0,-16 0 0,-30 4 0,-29 10 0,56-10 0,-34 7 0,56-9 0,1 0 0,-1 0 0,1 0 0,0 1 0,0 0 0,0 0 0,0 0 0,-8 7 0,12-9 0,0-1 0,1 1 0,-1-1 0,0 1 0,1-1 0,-1 1 0,1-1 0,-1 1 0,1 0 0,0-1 0,-1 1 0,1 0 0,-1-1 0,1 1 0,0 0 0,0 0 0,-1-1 0,1 1 0,0 0 0,0 0 0,0-1 0,0 1 0,0 0 0,0 0 0,0-1 0,0 1 0,0 0 0,0 0 0,1-1 0,-1 2 0,1 0 0,0-1 0,1 0 0,-1 0 0,0 1 0,0-1 0,1 0 0,-1 0 0,1 0 0,-1 0 0,1-1 0,-1 1 0,4 1 0,5 1 0,-1 0 0,1-1 0,17 2 0,0-3 0,0 0 0,-1-2 0,1 0 0,0-2 0,51-13 0,-75 15 0,1 1 0,-1-1 0,1 1 0,-1-1 0,1 1 0,-1 0 0,1 1 0,-1-1 0,1 0 0,-1 1 0,1 0 0,-1 0 0,1 0 0,-1 0 0,5 3 0,-7-3 0,0 0 0,1 0 0,-1 0 0,0 0 0,0 0 0,0 0 0,1 0 0,-1 1 0,0-1 0,-1 0 0,1 1 0,0-1 0,0 1 0,-1-1 0,1 1 0,-1-1 0,1 1 0,-1 0 0,1-1 0,-1 1 0,0-1 0,0 1 0,0 0 0,0-1 0,0 1 0,0 0 0,-1-1 0,1 1 0,0 0 0,-1-1 0,1 1 0,-1-1 0,0 1 0,-1 2 0,1-2 0,-1 0 0,1 0 0,-1 0 0,0 0 0,1 0 0,-1-1 0,0 1 0,0-1 0,0 1 0,0-1 0,0 0 0,0 1 0,-1-1 0,-2 1 0,-40 12 0,24-8 0,17-4 0,-1-1 0,0 1 0,1 1 0,0-1 0,-1 0 0,-7 7 0,11-8 0,0 0 0,0 0 0,0 0 0,0 0 0,0 0 0,0 1 0,1-1 0,-1 0 0,0 1 0,1-1 0,-1 0 0,0 1 0,1-1 0,0 1 0,-1-1 0,1 1 0,0-1 0,0 1 0,0-1 0,0 1 0,0-1 0,0 1 0,0-1 0,0 1 0,1-1 0,-1 1 0,1 1 0,0-1 0,0-1 0,0 0 0,-1 0 0,1 1 0,0-1 0,0 0 0,0 0 0,0 0 0,1 0 0,-1-1 0,0 1 0,0 0 0,0 0 0,1-1 0,-1 1 0,0 0 0,1-1 0,-1 0 0,0 1 0,1-1 0,-1 0 0,1 1 0,-1-1 0,1 0 0,-1 0 0,1 0 0,-1-1 0,0 1 0,1 0 0,-1 0 0,3-1 0,4-1 0,0-1 0,0 1 0,0-1 0,7-4 0,2-1 0,0 0 0,0 1 0,1 1 0,0 1 0,25-5 0,66-13 0,-19 3 0,-89 19 0,1 1 0,-1 0 0,1-1 0,-1 1 0,1 0 0,0 0 0,-1 0 0,1 0 0,-1 0 0,1 0 0,-1 1 0,1-1 0,-1 0 0,1 1 0,-1-1 0,1 1 0,-1 0 0,1-1 0,-1 1 0,0 0 0,1 0 0,-1 0 0,0 0 0,0 0 0,0 0 0,1 0 0,-1 1 0,0-1 0,-1 0 0,1 0 0,0 1 0,0-1 0,-1 1 0,1-1 0,0 1 0,-1-1 0,0 1 0,1-1 0,-1 1 0,0-1 0,0 1 0,0-1 0,0 1 0,0 0 0,0-1 0,0 1 0,0-1 0,-1 1 0,1-1 0,0 1 0,-1-1 0,0 1 0,0 1 0,-2 1 0,1 0 0,-1 0 0,1 0 0,-1 0 0,0-1 0,0 1 0,-1-1 0,-3 4 0,-14 14 0,8-10 0,10-8 0,-1-1 0,1 1 0,1-1 0,-1 1 0,-4 6 0,6-9 0,1 1 0,0-1 0,0 0 0,0 1 0,0-1 0,0 0 0,-1 1 0,1-1 0,0 0 0,0 1 0,0-1 0,0 0 0,0 1 0,0-1 0,0 0 0,0 1 0,0-1 0,0 0 0,0 1 0,1-1 0,-1 0 0,0 1 0,0-1 0,0 0 0,0 1 0,0-1 0,1 1 0,14 5 0,-10-6 0,0 0 0,-1 0 0,1-1 0,0 0 0,-1 1 0,1-2 0,-1 1 0,0 0 0,1-1 0,-1 0 0,0 0 0,0 0 0,0-1 0,0 1 0,0-1 0,-1 0 0,7-6 0,20-13 0,-22 18 0,-1-1 0,-1 0 0,10-8 0,-11 8 0,0 1 0,0 0 0,0 0 0,0 1 0,1-1 0,0 1 0,-1 0 0,1 1 0,1-1 0,-1 1 0,0 0 0,0 1 0,1 0 0,-1 0 0,1 0 0,6 0 0,34-4 0,10-1 0,-52 6 0,-1 0 0,1-1 0,0 1 0,-1-1 0,1 0 0,-1 0 0,1 0 0,-1-1 0,0 1 0,1-1 0,-1 0 0,0-1 0,0 1 0,0-1 0,-1 1 0,1-1 0,5-6 0,12-7 0,-18 15 0,-1-1 0,1 1 0,-1-1 0,1 0 0,-1 0 0,0 0 0,0 0 0,0 0 0,0 0 0,0-1 0,2-3 0,9-17 0,-8 15 0,-1 1 0,0-1 0,-1 0 0,1 0 0,1-8 0,-4 12 0,-1 1 0,1-1 0,-1 1 0,0-1 0,0 1 0,-1 0 0,1-1 0,-1 1 0,1-1 0,-1 1 0,0 0 0,0-1 0,-1 1 0,1 0 0,-1 0 0,-2-4 0,-6-9 0,0 0 0,-17-19 0,21 29 0,0 0 0,-1 0 0,1 1 0,-1 0 0,0 0 0,0 0 0,-13-5 0,7 6 0,-1 0 0,0 0 0,0 2 0,0 0 0,0 0 0,0 1 0,0 1 0,-1 0 0,-20 4 0,-115 20 0,145-24 0,1 2 0,-1-1 0,1 0 0,-1 1 0,1 0 0,0 0 0,-1 0 0,1 0 0,0 1 0,1-1 0,-1 1 0,0 0 0,1 0 0,-1 1 0,1-1 0,0 1 0,0 0 0,1-1 0,-1 1 0,1 1 0,-3 5 0,4-9 0,1-1 0,0 1 0,0-1 0,0 1 0,0-1 0,0 1 0,0-1 0,0 0 0,0 1 0,0-1 0,0 1 0,0-1 0,0 1 0,0-1 0,0 1 0,0-1 0,1 1 0,-1-1 0,0 0 0,0 1 0,0-1 0,1 1 0,-1-1 0,0 0 0,1 1 0,-1-1 0,0 0 0,1 1 0,-1-1 0,0 0 0,1 1 0,-1-1 0,1 0 0,-1 0 0,0 0 0,1 1 0,-1-1 0,1 0 0,-1 0 0,1 0 0,-1 0 0,1 0 0,-1 0 0,1 0 0,-1 0 0,1 0 0,-1 0 0,1 0 0,30 1 0,-27-1 0,88 0 0,61-2 0,-109-3 0,-16 2 0,27 0 0,31 2 0,70 3 0,-155-2 0,1 0 0,-1 1 0,1-1 0,-1 1 0,0 0 0,1 0 0,-1-1 0,0 1 0,0 0 0,1 0 0,-1 0 0,0 0 0,0 0 0,0 0 0,0 0 0,0 1 0,-1-1 0,1 0 0,0 0 0,0 1 0,-1-1 0,1 1 0,-1-1 0,1 0 0,-1 1 0,0-1 0,0 1 0,1-1 0,-1 1 0,0-1 0,0 3 0,0 8 0,0 0 0,-3 22 0,2-26 0,-10 63 0,6-46 0,1 1 0,0 37 0,4-58 0,0 0 0,0 0 0,1-1 0,0 1 0,0 0 0,2 7 0,-2-10 0,0 0 0,0 0 0,0 0 0,0-1 0,1 1 0,-1 0 0,0-1 0,1 1 0,-1-1 0,1 0 0,-1 1 0,1-1 0,0 0 0,0 0 0,-1 0 0,1 0 0,0 0 0,2 0 0,97 26 0,-85-24 0,1-1 0,-1 0 0,0-1 0,19-2 0,29 3 0,-62-2 0,1 0 0,-1 1 0,0-1 0,0 1 0,0-1 0,0 1 0,1 0 0,-1 0 0,0 0 0,0 0 0,-1 0 0,1 1 0,0-1 0,0 1 0,-1-1 0,3 3 0,0 2 0,0-1 0,-1 1 0,0-1 0,4 9 0,-5-8 0,1-1 0,0 1 0,0-1 0,7 9 0,-10-14 0,0 1 0,0-1 0,0 0 0,0 0 0,0 1 0,1-1 0,-1 0 0,0 0 0,0 0 0,0 1 0,1-1 0,-1 0 0,0 0 0,0 0 0,1 0 0,-1 0 0,0 1 0,0-1 0,1 0 0,-1 0 0,0 0 0,0 0 0,1 0 0,-1 0 0,0 0 0,0 0 0,1 0 0,-1 0 0,0 0 0,0 0 0,1 0 0,-1 0 0,0 0 0,0 0 0,1 0 0,-1 0 0,0-1 0,0 1 0,1 0 0,4-12 0,-4-20 0,-1 31 0,-1-11 0,0 1 0,-1-1 0,-6-20 0,5 20 0,0-1 0,-3-25 0,3 15 0,0 0 0,-14-44 0,7 30 0,0 0 0,1 0 0,3-1 0,0 1 0,1-45 0,5-241 0,1 310 0,1 1 0,0 0 0,1 0 0,1 0 0,-1 0 0,9-15 0,-3 2 0,6-15 0,47-119 0,-51 137 0,-5 5 0,2 2 0,14-23 0,7-15 0,-8 13 0,30-49 0,-34 62 0,-6 12 0,-2-1 0,0 0 0,0-1 0,6-20 0,-11 26 0,1 0 0,0 0 0,10-14 0,-9 16 0,-1 1 0,0-1 0,-1 0 0,0-1 0,4-15 0,0-2 0,0 1 0,2 0 0,13-24 0,-10 21 0,-4 8 0,-8 17 0,1-1 0,-1 1 0,1 0 0,0 0 0,1 0 0,-1 0 0,1 0 0,-1 1 0,1-1 0,0 1 0,1-1 0,-1 1 0,6-4 0,22-21 0,-25 22 0,0 0 0,0 0 0,12-8 0,68-50 0,-53 47 0,-28 15 0,0 0 0,0 0 0,0-1 0,0 1 0,0-1 0,7-7 0,-8 6 0,0 1 0,1-1 0,-1 1 0,1 0 0,-1 0 0,9-4 0,-12 7 0,0 0 0,0-1 0,-1 1 0,1 0 0,0 0 0,0-1 0,0 1 0,0 0 0,-1 0 0,1 0 0,0 0 0,0 0 0,0 0 0,-1 0 0,1 1 0,0-1 0,0 0 0,0 0 0,-1 1 0,1-1 0,0 0 0,0 1 0,-1-1 0,1 1 0,0-1 0,-1 1 0,1-1 0,0 1 0,-1-1 0,1 1 0,-1 0 0,1-1 0,-1 1 0,1 0 0,-1-1 0,0 1 0,1 0 0,-1 0 0,0 0 0,1-1 0,-1 1 0,0 0 0,0 0 0,0 0 0,0-1 0,0 1 0,0 0 0,0 0 0,0 0 0,0 1 0,0 165 0,-2-77 0,2 187 0,2-259 0,0-1 0,1 1 0,1-1 0,7 20 0,0 6 0,0 17 0,-8-40 0,1-1 0,0 0 0,12 33 0,-16-52 0,0 1 0,1-1 0,-1 1 0,0-1 0,1 1 0,-1-1 0,0 1 0,1-1 0,-1 0 0,0 1 0,1-1 0,-1 1 0,1-1 0,-1 0 0,0 0 0,1 1 0,-1-1 0,1 0 0,-1 0 0,1 1 0,0-1 0,-1 0 0,1 0 0,-1 0 0,1 0 0,-1 0 0,1 0 0,-1 0 0,1 0 0,18-8 0,-15 5 0,0 1 0,0-1 0,-1-1 0,0 1 0,1 0 0,3-7 0,2-6 0,1-1 0,22-26 0,-10 14 0,13-12 0,-26 31 0,0-1 0,-1 1 0,11-21 0,16-20 0,6-16 0,-8 25 0,-14 17 0,28-28 0,184-167 0,-222 211 0,0 1 0,1 0 0,-1 1 0,19-10 0,-5 8 0,-14 6 0,-1 0 0,0-1 0,9-5 0,-12 6 0,4-2 0,-2 0 0,1 0 0,0-1 0,-1 0 0,8-10 0,-13 15 0,-1 0 0,0 0 0,0-1 0,0 1 0,-1 0 0,1-1 0,0 1 0,0-1 0,-1 1 0,1-1 0,-1 0 0,1 1 0,-1-1 0,0 1 0,0-1 0,0 0 0,0 1 0,0-1 0,0 0 0,0 1 0,0-1 0,0 0 0,-1 1 0,1-1 0,-1 1 0,1-1 0,-1 1 0,0-1 0,0 1 0,0-1 0,1 1 0,-1-1 0,0 1 0,-1 0 0,1 0 0,0 0 0,0 0 0,-3-2 0,-6-5 0,-1 1 0,0 0 0,-16-7 0,15 8 0,-10-4 0,0 2 0,-44-12 0,8 4 0,43 11 0,3 0 0,-1 1 0,0 1 0,-21-4 0,29 7 0,1 0 0,-1 0 0,1 0 0,-1 1 0,1 0 0,-1-1 0,1 2 0,-1-1 0,1 0 0,0 1 0,0 0 0,-1 0 0,1 0 0,-4 4 0,7-6 0,1 0 0,0 0 0,0 0 0,0 0 0,0 0 0,0 0 0,0 0 0,0 0 0,-1 0 0,1 0 0,0 0 0,0 0 0,0 0 0,0 0 0,0 0 0,0 0 0,0 1 0,0-1 0,-1 0 0,1 0 0,0 0 0,0 0 0,0 0 0,0 0 0,0 0 0,0 1 0,0-1 0,0 0 0,0 0 0,0 0 0,0 0 0,0 0 0,0 0 0,0 0 0,0 1 0,0-1 0,0 0 0,0 0 0,0 0 0,0 0 0,0 0 0,0 0 0,0 1 0,0-1 0,0 0 0,0 0 0,0 0 0,0 0 0,0 0 0,1 0 0,-1 0 0,0 0 0,0 1 0,0-1 0,0 0 0,0 0 0,0 0 0,0 0 0,1 0 0,10 2 0,16-3 0,8-8 0,-13 3 0,0 0 0,0 2 0,1 0 0,32-1 0,60-6 0,1097 11 0,-1119 13 0,-12-6 0,-35-2 0,19 5 0,-43-5 0,29 2 0,-5-2 0,12 1 0,19-7 0,88 2 0,-127 5 0,17 0 0,-15-7 0,-20 0 0,1 1 0,-1 1 0,1 0 0,23 6 0,-21-4 0,0 0 0,0-1 0,-1-1 0,33-4 0,3 1 0,3 8 0,-29-2 0,15 0 0,23 3 0,-38-4 0,-1-1 0,58-3 0,-24-1 0,2 1 0,73 3 0,-102 3 0,17 2 0,545-8 0,-484-11 0,-91 11 0,0-2 0,-1 0 0,1-1 0,-1-2 0,28-10 0,-48 15 0,0-2 0,-1 1 0,1 0 0,0-1 0,-1 0 0,0 1 0,0-1 0,5-5 0,10-10 0,-12 14 0,0-2 0,-1 1 0,1 0 0,-1-1 0,8-13 0,-11 17 0,1 0 0,-1-1 0,1 1 0,0 0 0,-1 0 0,1 0 0,0 0 0,0 1 0,0-1 0,1 1 0,-1 0 0,6-1 0,43-9 0,-46 10 0,75-11 0,-57 10 0,-18 1 0,-1 1 0,0-1 0,0 0 0,0 0 0,0 0 0,0 0 0,0-1 0,7-4 0,10-3 0,-19 9 0,0-1 0,0 0 0,0 0 0,0-1 0,0 1 0,-1 0 0,1-1 0,0 0 0,-1 1 0,1-1 0,-1 0 0,1-1 0,-1 1 0,4-5 0,-6 7 0,0-1 0,0 1 0,0-1 0,0 1 0,0-1 0,1 1 0,-1-1 0,0 1 0,0-1 0,-1 0 0,1 1 0,0-1 0,0 1 0,0-1 0,0 1 0,0-1 0,0 1 0,-1-1 0,1 1 0,0-1 0,0 1 0,-1 0 0,1-1 0,0 1 0,-1-1 0,1 1 0,-1 0 0,1-1 0,0 1 0,-1 0 0,1-1 0,-1 1 0,1 0 0,-1 0 0,1-1 0,-1 1 0,1 0 0,-1 0 0,1 0 0,-1 0 0,1 0 0,-1 0 0,1-1 0,-2 2 0,-29-4 0,24 3 0,-24-4 0,-41-11 0,-1 0 0,35 9 0,-98-12 0,91 14 0,-41-3 0,-848 8 0,487-1 0,332-13 0,-47 2 0,70 0 0,-12-1 0,32 11 0,-75 3 0,110 3 0,-18 2 0,-281-8 0,221 13 0,-231-13 0,343 1 0,0 0 0,1 0 0,-1 0 0,0 0 0,1 1 0,-1-1 0,0 1 0,1 0 0,-1 0 0,1 0 0,-4 1 0,10 0 0,0-1 0,0 0 0,0-1 0,1 1 0,6-1 0,61-1 0,56 2 0,-91 5 0,18 0 0,0 0 199,-28-2-1763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5T11:44:22.83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1332 0 24575,'-12'1'0,"0"0"0,0 1 0,-22 7 0,-12 1 0,-22 2 0,49-10 0,1 1 0,-1 0 0,1 1 0,-31 12 0,48-16 0,1 0 0,-1 1 0,0-1 0,0 0 0,1 1 0,-1-1 0,0 1 0,1-1 0,-1 1 0,0-1 0,1 1 0,-1-1 0,1 1 0,-1-1 0,1 1 0,-1 0 0,1-1 0,-1 1 0,1 0 0,-1 0 0,1-1 0,0 1 0,0 0 0,-1 0 0,1-1 0,0 3 0,0-2 0,1 0 0,-1 0 0,1 0 0,-1 0 0,1 0 0,-1 0 0,1 0 0,-1 0 0,1 0 0,0-1 0,0 1 0,-1 0 0,1 0 0,0-1 0,0 1 0,1 1 0,3 1 0,0-1 0,0 1 0,0-1 0,0 0 0,0 0 0,10 2 0,20-1 0,0-1 0,37-4 0,-6 0 0,994 2-1860,-764-11 1860,-7-1 0,-76 5-505,-115 2 348,88-6 157,-129 5 10,19 0 2379,-68 6-2364,1-1-1,-1-1 1,0 1 0,12-5-1,-61 6-24,17-1 0,-1011 1-1399,528 0 924,429 3 161,-139 25 1,-20 18 2635,173-38-2153,37-5-164,-27 6 0,42-6-5,7-2 0,0 0 0,1 0 0,-1 0 0,0 0 0,1 1 0,-1 0 0,1 0 0,0 0 0,-1 0 0,1 1 0,-5 4 0,9-7 0,-1 0 0,1 0 0,0 1 0,0-1 0,0 0 0,0 0 0,-1 0 0,1 1 0,0-1 0,0 0 0,0 0 0,0 1 0,0-1 0,0 0 0,0 1 0,0-1 0,0 0 0,0 0 0,0 1 0,0-1 0,0 0 0,0 0 0,0 1 0,0-1 0,0 0 0,0 0 0,0 1 0,0-1 0,1 0 0,-1 0 0,0 1 0,0-1 0,0 0 0,0 0 0,1 1 0,10 6 0,15 1 0,9-1 0,44 15 0,-45-11 0,47 8 0,-36-13 0,82 0 0,47 5 0,4 1 0,-53-14 0,138 4 0,-204 3 0,53 1 0,-37-8 0,97 4 0,-171-2 0,0 0 0,-1 0 0,1 0 0,0 0 0,-1 0 0,1 0 0,0 1 0,-1-1 0,1 0 0,0 0 0,-1 1 0,1-1 0,0 0 0,-1 1 0,1-1 0,0 0 0,-1 1 0,1-1 0,-1 1 0,1-1 0,-1 1 0,1-1 0,-1 1 0,0 0 0,1-1 0,-1 1 0,1 0 0,-1 0 0,0-1 0,0 1 0,-1 0 0,1-1 0,0 1 0,0-1 0,-1 1 0,1-1 0,0 1 0,-1-1 0,1 1 0,0-1 0,-1 1 0,1-1 0,-1 1 0,1-1 0,-1 0 0,1 1 0,-1-1 0,1 0 0,-1 1 0,1-1 0,-1 0 0,1 0 0,-1 0 0,1 1 0,-1-1 0,0 0 0,1 0 0,-1 0 0,1 0 0,-2 0 0,-13 2 0,0-1 0,-20 0 0,20-1 0,-1 0 0,-18 4 0,-51 6 0,43-6 0,-82 13 0,-39 4 0,124-16 0,0 2 0,-63 20 0,53-13 0,20-5 0,-49 25 0,20-8 0,15-5 0,32-15 0,0-1 0,0 0 0,0 0 0,-18 4 0,20-7 0,1 0 0,-1 1 0,1 0 0,0 1 0,-15 9 0,20-12 0,1 1 0,-1-1 0,1 1 0,-1 0 0,1 0 0,0 0 0,-1 1 0,1-1 0,0 0 0,1 1 0,-1-1 0,0 1 0,1 0 0,-1-1 0,1 1 0,0 0 0,0 0 0,0 0 0,0 0 0,0 3 0,1-4 0,1 0 0,-1 0 0,1 0 0,0-1 0,-1 1 0,1 0 0,0-1 0,0 1 0,0 0 0,0-1 0,0 1 0,0-1 0,1 1 0,-1-1 0,0 0 0,1 0 0,-1 0 0,1 1 0,-1-1 0,1-1 0,0 1 0,-1 0 0,1 0 0,3 0 0,1 2 0,0-1 0,0 0 0,1 0 0,-1-1 0,12 1 0,10 1 0,29 5 0,-34-3 0,1-2 0,29 1 0,245 4 0,-103 4 0,-51-9 0,-122-4 0,-1005 1-892,915 3 849,-76 14 1,136-16 42,-39 8 488,-90 27 1,135-36-489,0 1 0,0 0 0,0 0 0,0 0 0,0 0 0,0 0 0,0 0 0,1 0 0,-1 1 0,0-1 0,1 0 0,-3 3 0,4-3 0,0-1 0,0 0 0,-1 1 0,1-1 0,0 1 0,0-1 0,0 0 0,0 1 0,0-1 0,0 1 0,0-1 0,0 1 0,0-1 0,0 0 0,0 1 0,0-1 0,0 1 0,0-1 0,0 0 0,0 1 0,0-1 0,0 1 0,1 0 0,13 9 0,3-5 0,1 0 0,-1-1 0,26 3 0,18 4 0,29 2 0,16-2 0,144 16 0,-197-17 0,-81-12 0,1 2 0,-42 3 0,56-1 0,-1 1 0,-25 9 0,2-1 0,13-6 0,1 2 0,0 0 0,1 2 0,-1 0 0,2 1 0,-35 23 0,55-33 0,0 0 0,1 1 0,-1-1 0,1 0 0,-1 1 0,0-1 0,1 1 0,-1-1 0,1 0 0,-1 1 0,1-1 0,0 1 0,-1-1 0,1 1 0,-1-1 0,1 1 0,0 0 0,-1-1 0,1 1 0,0-1 0,0 1 0,0 0 0,-1-1 0,1 1 0,0 0 0,0-1 0,0 1 0,0 0 0,0-1 0,0 1 0,0 0 0,0-1 0,1 2 0,0-1 0,0 0 0,0 0 0,0 0 0,0 0 0,1 0 0,-1 0 0,0 0 0,1 0 0,-1 0 0,1-1 0,-1 1 0,1-1 0,1 1 0,9 2 0,1 0 0,18 1 0,205-2 0,-123-4 0,155-9 0,-117 2 0,-133 8 0,104-10 0,5 0 0,-52 8 0,-48 2 0,39-4 0,-22 0 0,1 2 0,63 4 0,-30 1 0,291-2 0,-277 12 0,-67-11 0,45 6 0,22 5 0,45 0 0,-31-1 0,9 1 0,-83-9 0,0-1 0,56-3 0,-23-1 0,-38 2 0,-9-1 0,-1 1 0,1 1 0,34 6 0,-19-4 0,-21-8 0,-12 5 0,0-1 0,0 1 0,0-1 0,0 1 0,0-1 0,0 1 0,0-1 0,0 1 0,0-1 0,0 1 0,0-1 0,-1 1 0,1-1 0,0 1 0,0-1 0,-1 1 0,1-1 0,0 1 0,-1 0 0,1-1 0,0 1 0,-1 0 0,1-1 0,0 1 0,-1 0 0,1-1 0,-1 1 0,0 0 0,-6-5 0,0 1 0,-1 0 0,0 0 0,1 1 0,-1 0 0,-14-3 0,-15-7 0,6 1 0,0 2 0,-1 1 0,0 1 0,-1 2 0,-40-3 0,-110-15 0,36 3 0,64 11 0,19 2 0,-68 1 0,18-1 0,90 6 0,-2 2 0,22 1 0,0-1 0,0 1 0,0-1 0,0 0 0,0-1 0,0 1 0,0 0 0,0-1 0,0 0 0,0 0 0,0 0 0,0-1 0,-3-1 0,6 3 0,1-1 0,0 1 0,0 0 0,-1 0 0,1-1 0,0 1 0,0 0 0,0 0 0,0-1 0,-1 1 0,1 0 0,0-1 0,0 1 0,0 0 0,0-1 0,0 1 0,0 0 0,0-1 0,0 1 0,0 0 0,0-1 0,0 1 0,0 0 0,0-1 0,0 1 0,0 0 0,0-1 0,0 1 0,0 0 0,0-1 0,0 1 0,1 0 0,-1-1 0,12-8 0,16 1 0,78-1 0,19-2 0,-47 6 0,-52 5 0,0-2 0,43-8 0,-26 0 0,0-1 0,63-28 0,-88 34 0,-11 3 0,0 0 0,-1 0 0,1 0 0,9-6 0,-15 8 0,0-1 0,-1 1 0,1 0 0,0-1 0,-1 1 0,1-1 0,-1 1 0,1-1 0,-1 0 0,1 1 0,-1-1 0,1 1 0,-1-1 0,0 0 0,1 1 0,-1-1 0,0 0 0,1 0 0,-1 1 0,0-1 0,0 0 0,0 0 0,0 1 0,0-1 0,0 0 0,0 0 0,0 1 0,0-1 0,0 0 0,0 0 0,0 1 0,-1-1 0,1 0 0,0 0 0,0 1 0,-1-1 0,1 0 0,-1 1 0,1-1 0,0 1 0,-1-1 0,1 0 0,-1 1 0,0-1 0,1 1 0,-1-1 0,1 1 0,-2-1 0,-1-2 0,-1 1 0,1 0 0,-1 0 0,0 0 0,1 0 0,-1 0 0,0 1 0,0 0 0,0 0 0,0 0 0,-5-1 0,-47-2 0,8 1 0,1-3 0,-65-14 0,-21-4 0,97 19 0,-76-7 0,81 11 0,-203-8 0,202 8 0,18 0 0,-1 1 0,-21 2 0,36-2 0,0 0 0,0 1 0,0-1 0,0 0 0,0 0 0,0 0 0,0 0 0,0 0 0,0 0 0,0 0 0,0 0 0,0 0 0,0 0 0,0 0 0,0 0 0,0 0 0,0 1 0,0-1 0,0 0 0,0 0 0,0 0 0,0 0 0,0 0 0,0 0 0,0 0 0,0 0 0,0 0 0,0 0 0,0 0 0,0 0 0,0 0 0,0 0 0,0 1 0,0-1 0,-1 0 0,1 0 0,0 0 0,0 0 0,0 0 0,0 0 0,0 0 0,0 0 0,0 0 0,0 0 0,0 0 0,0 0 0,0 0 0,0 0 0,0 0 0,0 0 0,-1 0 0,1 0 0,0 0 0,0 0 0,0 0 0,0 0 0,0 0 0,0 0 0,0 0 0,0 0 0,0 0 0,0 0 0,9 3 0,12 2 0,100 4 0,-69-5 0,75-4 0,-52-1 0,-53 0 0,1-2 0,-1 0 0,-1-2 0,39-12 0,-53 15 0,0 0 0,0-1 0,0 0 0,0-1 0,-1 0 0,0 0 0,1 0 0,7-9 0,-12 12 0,-1 0 0,1-1 0,-1 0 0,0 1 0,0-1 0,0 0 0,0 1 0,0-1 0,0 0 0,0 0 0,-1 0 0,1 0 0,-1 0 0,1 0 0,-1 0 0,0 0 0,0 0 0,0 0 0,0 0 0,0 0 0,0 0 0,-1 0 0,1 0 0,-1 0 0,1 0 0,-1 0 0,0 1 0,1-1 0,-1 0 0,0 0 0,0 0 0,-1 1 0,1-1 0,0 1 0,0-1 0,-3-1 0,1 0 0,-1 1 0,1-1 0,-1 1 0,1 0 0,-1 0 0,0 1 0,0-1 0,0 1 0,0 0 0,-8-2 0,-15-5 0,-44-24 0,71 31 0,-1 1 0,1 0 0,-1 0 0,1 0 0,-1-1 0,1 1 0,0 0 0,-1-1 0,1 1 0,0 0 0,-1-1 0,1 1 0,0 0 0,0-1 0,-1 1 0,1-1 0,0 1 0,0 0 0,-1-1 0,1 1 0,0-1 0,0 1 0,0-1 0,0 1 0,0-1 0,0 1 0,0-1 0,0 1 0,0-1 0,0 1 0,0 0 0,0-1 0,0 1 0,0-1 0,1-1 0,0 1 0,0-1 0,0 1 0,0 0 0,0-1 0,0 1 0,1 0 0,-1 0 0,0 0 0,2-1 0,35-18 0,4 2 0,-30 12 0,0 1 0,0 0 0,15-3 0,-8 3 0,1-2 0,-1 0 0,-1-2 0,1 1 0,22-17 0,-21 15 0,-16 8 0,0 0 0,-1 0 0,1 0 0,-1 0 0,1 0 0,-1-1 0,0 1 0,0-1 0,0 0 0,5-6 0,-6 6 0,0 0 0,0 0 0,0-1 0,-1 1 0,1 0 0,-1 0 0,0-1 0,1 1 0,-2-1 0,2-7 0,-2 10 0,0 0 0,0 0 0,0 0 0,-1-1 0,1 1 0,0 0 0,-1 0 0,1 0 0,-1 0 0,1 0 0,-1 0 0,1 0 0,-1 0 0,0 0 0,0 0 0,1 0 0,-1 0 0,0 0 0,0 0 0,0 0 0,0 1 0,0-1 0,0 0 0,0 1 0,0-1 0,-1 1 0,1 0 0,0-1 0,0 1 0,0 0 0,0-1 0,-1 1 0,1 0 0,0 0 0,-2 0 0,-30-2 0,-49 3 0,22 1 0,47-1 0,1 0 0,0 1 0,0 1 0,0 0 0,-12 5 0,8-3 0,-31 6 0,-7 0 0,-78 25 0,130-35 0,-125 45 0,-42 22 0,106-39 0,-2 3 0,48-22 0,-1-1 0,0-1 0,0 0 0,-25 6 0,18-7 0,0 2 0,-29 13 0,-8 4 0,59-25 0,-43 19 0,45-19 0,-1 0 0,0 0 0,1 0 0,-1 0 0,1 0 0,-1 0 0,1 0 0,-1 0 0,1 1 0,0-1 0,-1 0 0,1 1 0,0-1 0,0 1 0,0 0 0,0-1 0,1 1 0,-1 0 0,0-1 0,1 1 0,-1 0 0,0 2 0,2-3 0,-1 0 0,0 0 0,1 0 0,-1 0 0,1 0 0,-1-1 0,1 1 0,-1 0 0,1-1 0,-1 1 0,1 0 0,0-1 0,-1 1 0,1 0 0,0-1 0,0 1 0,0-1 0,-1 0 0,1 1 0,0-1 0,0 0 0,0 1 0,0-1 0,0 0 0,0 0 0,-1 0 0,1 0 0,0 0 0,2 0 0,32 1 0,-29-2 0,369 0 0,-251 1 0,-246-2 0,-129 4 0,54 25 0,84-8 0,-23 7 0,27-3 0,-14 6 0,18-3 0,13-13 0,52-9 0,-24 2 0,19-7 0,-60 2 0,91 1 0,1 0 0,0 1 0,0 0 0,0 1 0,0 0 0,0 2 0,-18 9 0,26-12 0,0-1 0,1 1 0,-1-1 0,0 0 0,0-1 0,-7 2 0,-15 6 0,-63 27 0,65-26 0,9-4 0,-29 16 0,39-19 0,1 1 0,0-1 0,0 1 0,1 0 0,-1 1 0,1-1 0,0 1 0,0 0 0,-3 5 0,0 2 0,-1-1 0,0-1 0,-1 1 0,0-1 0,-1 0 0,1-1 0,-13 9 0,-14 13 0,27-22 0,-1 0 0,0-1 0,-13 9 0,-7 5 0,26-18 0,-1 0 0,1-1 0,0 1 0,-1-1 0,0 0 0,0-1 0,0 1 0,0-1 0,-7 2 0,-19 5 0,20-6 0,1 0 0,-1 0 0,0-1 0,0 0 0,0-1 0,0 0 0,0 0 0,-1-2 0,-17-2 0,27 3 0,1-1 0,-1 1 0,1-1 0,-1 1 0,1-1 0,0 0 0,-1 0 0,1 0 0,0 0 0,0 0 0,0 0 0,0 0 0,0 0 0,0-1 0,0 1 0,0 0 0,0 0 0,0-2 0,-10-29 0,4 8 0,4 12 0,0-1 0,1 1 0,0-1 0,1 1 0,0-1 0,1 0 0,3-22 0,-2-8 0,-1 33 0,0 5 0,0 0 0,0 0 0,0 0 0,1 0 0,-1 0 0,4-9 0,-4 13 0,1 0 0,-1 0 0,1 0 0,-1 0 0,1 0 0,0 0 0,0 0 0,-1 1 0,1-1 0,0 0 0,0 0 0,0 1 0,0-1 0,0 1 0,0-1 0,0 1 0,0-1 0,0 1 0,0 0 0,0-1 0,0 1 0,1 0 0,-1 0 0,0 0 0,0 0 0,0 0 0,0 0 0,0 0 0,0 0 0,1 0 0,-1 0 0,0 1 0,0-1 0,0 0 0,2 2 0,12 1 0,1 0 0,0-1 0,-1-1 0,29-1 0,-140-1 0,-70 2 0,143 2 0,1 1 0,-1 1 0,-22 8 0,4 8 0,33-16 0,1-1 0,-1 0 0,-13 5 0,-26 7 0,23-7 0,-1-1 0,-39 7 0,-26 7 0,78-19 0,-98 37-1365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5T11:44:29.0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4308 1040 24575,'0'-1'0,"-1"-1"0,1 1 0,0 0 0,-1 0 0,1 0 0,-1-1 0,1 1 0,-1 0 0,1 0 0,-1 0 0,0 0 0,0 0 0,1 0 0,-1 0 0,0 0 0,0 1 0,0-1 0,0 0 0,0 0 0,0 1 0,0-1 0,-1 1 0,1-1 0,-2 0 0,-37-11 0,25 8 0,-3-1 0,-22-8 0,0 1 0,-1 3 0,-45-6 0,62 12 0,-42-11 0,4 0 0,-27-3 0,30 5 0,-91-7 0,46 10 0,-186-38 0,240 40 0,-79 1 0,220 12 0,-58-2 0,85-2 0,-80-3 0,67 8 0,-51-2 0,106-4 0,-73-2 0,-46 0 0,0 1 0,79 8 0,-62-4 0,-42-4 0,0 2 0,23 3 0,-30-4 0,-8-1 0,1 1 0,0-1 0,-1 0 0,1 0 0,-1 1 0,1-1 0,-1 0 0,1 1 0,-1 0 0,1-1 0,-1 1 0,1 0 0,1 1 0,-3-1 0,0-1 0,-1 1 0,1-1 0,-1 1 0,1-1 0,0 0 0,-1 1 0,1-1 0,-1 0 0,1 1 0,-1-1 0,1 0 0,-1 0 0,1 1 0,-1-1 0,1 0 0,-1 0 0,1 0 0,-1 0 0,1 0 0,-1 0 0,0 0 0,1 0 0,-1 0 0,1 0 0,-1 0 0,0 0 0,-19 2 0,-72 3 0,-18 1 0,-122 5 0,-755-11 0,1065-11 0,-17 12 0,29-2 0,-18-12 0,-17 2 0,-51 11 0,3-1 0,0 0 0,0 0 0,0-1 0,0 1 0,0-1 0,-1-1 0,11-4 0,-21 6 0,0-1 0,0 2 0,0-1 0,0 0 0,-8 1 0,-1100 1 0,1082 5 0,18 3 0,11-9 0,1 0 0,0 1 0,0-1 0,0 1 0,0-1 0,0 0 0,0 1 0,0-1 0,-1 1 0,1-1 0,0 0 0,1 1 0,-1-1 0,0 1 0,0-1 0,0 0 0,0 1 0,0-1 0,0 1 0,0-1 0,1 0 0,-1 1 0,0-1 0,0 0 0,0 1 0,1-1 0,-1 0 0,0 1 0,1-1 0,-1 0 0,1 1 0,1 0 0,-1 0 0,1 0 0,0 0 0,0 0 0,0 0 0,0 0 0,0 0 0,0-1 0,0 1 0,0-1 0,0 1 0,1-1 0,2 0 0,34-1 0,-23 0 0,34 0 0,171 2 0,-166 4 0,36 1 0,-25-7 0,98 2 0,-163-1 0,-1 0 0,1 0 0,0 0 0,0 0 0,-1 0 0,1 1 0,0-1 0,-1 0 0,1 0 0,0 0 0,-1 1 0,1-1 0,0 0 0,-1 1 0,1-1 0,0 0 0,-1 1 0,1-1 0,-1 1 0,1-1 0,-1 1 0,1-1 0,-1 1 0,0 0 0,1-1 0,-1 1 0,1 0 0,-1 0 0,0-1 0,-1 1 0,1-1 0,0 1 0,0 0 0,0-1 0,-1 1 0,1-1 0,0 1 0,-1-1 0,1 1 0,0-1 0,-1 1 0,1-1 0,-1 0 0,1 1 0,-1-1 0,1 0 0,-1 1 0,1-1 0,-1 0 0,1 1 0,-1-1 0,1 0 0,-1 0 0,0 0 0,1 0 0,-1 0 0,1 1 0,-1-1 0,0 0 0,0 0 0,-39 6 0,0-2 0,-56-1 0,-15 8 0,-856-11-572,749-12 572,45 13 572,256 0-572,92-3 0,-174 2 0,0 0 0,0 0 0,1 0 0,-1 0 0,0 0 0,1 0 0,-1-1 0,0 1 0,0-1 0,0 1 0,1-1 0,-1 1 0,0-1 0,2-1 0,-7-1 0,-10 1 0,2 2 0,1 1 0,-1 1 0,0 0 0,-14 4 0,13-2 0,-1-1 0,1-1 0,-16 1 0,-89 9 0,-147-1 0,212-12 0,-65 2 0,115-1 0,1 0 0,-1 1 0,1-1 0,0 0 0,-1 1 0,1 0 0,0-1 0,0 1 0,-1 0 0,1 0 0,0 0 0,0 1 0,0-1 0,0 0 0,-2 3 0,4-4 0,0 1 0,1-1 0,-1 1 0,0-1 0,0 1 0,1-1 0,-1 1 0,0-1 0,1 0 0,-1 1 0,0-1 0,1 0 0,-1 1 0,0-1 0,1 0 0,-1 0 0,1 1 0,-1-1 0,1 0 0,-1 0 0,1 0 0,-1 1 0,1-1 0,-1 0 0,1 0 0,-1 0 0,1 0 0,-1 0 0,1 0 0,-1 0 0,1 0 0,-1 0 0,21 1 0,-20-1 0,246-1 0,-240 1 0,0 0 0,-1-1 0,1 0 0,0 0 0,0 0 0,-1-1 0,1 0 0,-1-1 0,1 1 0,8-6 0,-15 8 0,0 0 0,0 0 0,0 0 0,1-1 0,-1 1 0,0 0 0,0 0 0,0 0 0,0 0 0,1 0 0,-1-1 0,0 1 0,0 0 0,0 0 0,0 0 0,0-1 0,0 1 0,0 0 0,0 0 0,0 0 0,0-1 0,1 1 0,-1 0 0,0 0 0,0 0 0,0-1 0,0 1 0,0 0 0,0 0 0,-1 0 0,1-1 0,0 1 0,0 0 0,0 0 0,0 0 0,0-1 0,0 1 0,0 0 0,0 0 0,0 0 0,-1-1 0,-10-3 0,-13 2 0,-3 1 0,-123 3 0,106 3 0,17-2 0,-29 0 0,-337-3 0,388 0 0,0 0 0,0 0 0,1 0 0,-1 1 0,0 0 0,0 0 0,1 0 0,-1 1 0,1-1 0,-1 1 0,1 0 0,-8 5 0,13-4 0,8-2 0,8-4 0,6-1 0,1 0 0,-1 2 0,1 1 0,0 0 0,25 4 0,12-1 0,-22-2 0,60 9 0,-27-5 0,-53-4 0,0 0 0,22 5 0,4-2 0,-38-3 0,0 0 0,1 0 0,-1 1 0,0 0 0,0 0 0,0 1 0,0-1 0,0 2 0,8 3 0,-15-6 0,0 0 0,1 0 0,-1 0 0,0 0 0,0 0 0,1 1 0,-1-1 0,0 0 0,0 0 0,1 0 0,-1 1 0,0-1 0,0 0 0,0 0 0,1 1 0,-1-1 0,0 0 0,0 0 0,0 1 0,0-1 0,0 0 0,0 1 0,0-1 0,1 0 0,-1 0 0,0 1 0,0-1 0,0 0 0,0 1 0,0-1 0,0 0 0,-1 1 0,-7 8 0,-23 4 0,23-10 0,-4 1 0,-8 4 0,19-8 0,0 0 0,1 1 0,-1-1 0,0 0 0,1 1 0,-1-1 0,1 0 0,-1 1 0,1-1 0,-1 1 0,1-1 0,-1 1 0,1-1 0,0 1 0,-1-1 0,1 1 0,0-1 0,-1 1 0,1 0 0,0-1 0,-1 1 0,1 1 0,0-1 0,1 0 0,-1 0 0,1-1 0,-1 1 0,1 0 0,0 0 0,-1 0 0,1-1 0,0 1 0,-1 0 0,1-1 0,0 1 0,0-1 0,0 1 0,-1-1 0,1 1 0,0-1 0,0 1 0,0-1 0,0 0 0,2 1 0,21 5 0,5-3 0,0-1 0,0-2 0,34-4 0,1-7 0,-47 7 0,-1 1 0,1 1 0,19-1 0,-10 3 0,-1-1 0,31-6 0,-22 4 0,0 0 0,55 5 0,-20 0 0,210-2 0,-277 0 0,0 0 0,0 0 0,0 0 0,0 0 0,0 1 0,-1-1 0,1 1 0,0-1 0,0 1 0,0 0 0,-1 0 0,3 1 0,-4-2 0,0 0 0,0 0 0,1 1 0,-1-1 0,0 0 0,0 0 0,0 0 0,0 0 0,0 1 0,1-1 0,-1 0 0,0 0 0,0 0 0,0 1 0,0-1 0,0 0 0,0 0 0,0 0 0,0 1 0,0-1 0,0 0 0,0 0 0,0 1 0,0-1 0,0 0 0,0 0 0,0 0 0,0 1 0,0-1 0,0 0 0,0 0 0,0 0 0,0 1 0,-1-1 0,-12 8 0,-14-1 0,-1 0 0,-35 3 0,31-5 0,12-2 0,-34 1 0,-707-5 0,742-2 0,19 3 0,0 0 0,0 0 0,-1 0 0,1 0 0,0-1 0,0 1 0,0 0 0,0 0 0,0 0 0,-1 0 0,1 0 0,0-1 0,0 1 0,0 0 0,0 0 0,0 0 0,0 0 0,0-1 0,0 1 0,0 0 0,0 0 0,0 0 0,0-1 0,0 1 0,0 0 0,0 0 0,0 0 0,0 0 0,0-1 0,0 1 0,0 0 0,0 0 0,0 0 0,0-1 0,0 1 0,0 0 0,1 0 0,-1 0 0,0 0 0,0 0 0,0-1 0,0 1 0,0 0 0,2-1 0,0-1 0,0 1 0,0 0 0,0 0 0,0-1 0,0 2 0,0-1 0,0 0 0,0 0 0,1 1 0,-1-1 0,4 0 0,45-2 0,18-3 0,44-6 0,-69 8 0,1 2 0,46 4 0,-13 0 0,72-4-137,158 4-275,-114 10 412,40 6 0,-1-1 0,-53-6 0,-66 0 0,42 1 0,-20 0 549,-128-13-549,-2 1 0,0 0 0,-1 0 0,1 0 0,0 1 0,0 0 0,0 0 0,9 3 0,-54 1 0,11-5 0,0 2 0,-38 5 0,49-5 0,-1-1 0,0 0 0,-19-2 0,23-1 0,0 2 0,-1 0 0,1 1 0,0 0 0,-22 5 0,57-2 0,19-3 0,30 0 0,58-3 0,-108 0 0,0-2 0,22-6 0,-24 5 0,1 0 0,-1 2 0,20-2 0,26 0 0,20-1 0,528 6 0,-610 0 0,-1 0 0,0 0 0,0 0 0,1 0 0,-1 0 0,0 0 0,0 0 0,1 1 0,-1-1 0,0 0 0,0 1 0,0-1 0,0 1 0,0-1 0,1 1 0,-1 0 0,0 0 0,0-1 0,0 1 0,-1 0 0,1 0 0,0 0 0,0 0 0,0 0 0,-1 0 0,1 0 0,0 1 0,-1-1 0,0 0 0,0 0 0,0 0 0,0 0 0,0 0 0,0 0 0,0 0 0,-1 0 0,1 0 0,0 0 0,-1 0 0,1 0 0,-1 0 0,1 0 0,-1 0 0,1 0 0,-1 0 0,0-1 0,1 1 0,-1 0 0,0-1 0,0 1 0,0 0 0,0-1 0,1 1 0,-1-1 0,0 1 0,0-1 0,0 1 0,0-1 0,0 0 0,0 0 0,-2 1 0,-3 1 0,-1-1 0,0 1 0,0-1 0,0-1 0,-9 1 0,9-1 0,0 0 0,1 0 0,-1 1 0,0 0 0,1 1 0,-9 2 0,-32 9 0,39-12 0,-1 1 0,1 0 0,0 1 0,0-1 0,-14 8 0,22-10 0,-1 0 0,1 0 0,0 1 0,0-1 0,-1 0 0,1 0 0,0 0 0,0 0 0,-1 0 0,1 1 0,0-1 0,0 0 0,0 0 0,-1 0 0,1 1 0,0-1 0,0 0 0,0 0 0,0 0 0,-1 1 0,1-1 0,0 0 0,0 0 0,0 1 0,0-1 0,0 0 0,0 1 0,0-1 0,0 0 0,0 0 0,0 1 0,0-1 0,0 1 0,8 2 0,16-2 0,-21-3 0,1 1 0,-1-1 0,0 0 0,0 0 0,0 0 0,0-1 0,0 1 0,0-1 0,0 0 0,-1 0 0,0 1 0,1-2 0,-1 1 0,0 0 0,1-4 0,-2 5 0,1 0 0,-1 0 0,0 0 0,-1 0 0,1-1 0,0 1 0,-1 0 0,1 0 0,-1-1 0,0 1 0,1 0 0,-1-1 0,0 1 0,-1 0 0,1 0 0,0-1 0,-1 1 0,1 0 0,-1 0 0,0-1 0,1 1 0,-1 0 0,0 0 0,0 0 0,-3-3 0,1 3 0,0 0 0,0 0 0,0 0 0,-1 1 0,1-1 0,0 1 0,-1 0 0,1 0 0,-1 0 0,1 1 0,-1-1 0,-6 1 0,-22-6 0,-18-11 0,-88-19 0,21 17 0,-238-63 0,290 71 0,42 8 0,-38-10 0,-6-12 0,-29-7 0,77 27 0,1-1 0,-1-1 0,2 0 0,-1-1 0,-30-21 0,20 15 0,22 11 0,0 0 0,0 0 0,0 0 0,-9-8 0,-35-23 0,43 31 0,1-1 0,0 1 0,0-1 0,0 0 0,0-1 0,1 0 0,-1 0 0,1 0 0,1 0 0,-1-1 0,1 1 0,0-1 0,0 0 0,-6-13 0,8 14 0,0 0 0,-1 0 0,0 1 0,0-1 0,0 1 0,0 0 0,-1 0 0,1 0 0,-1 0 0,-5-3 0,-15-18 0,22 22 0,0 0 0,0-1 0,0 1 0,1-1 0,0 0 0,0 0 0,0 1 0,0-1 0,0 0 0,1 0 0,-1 0 0,1 0 0,0 0 0,1-5 0,-1 4 0,0 0 0,0 0 0,0 0 0,-1-1 0,0 1 0,0 0 0,0 0 0,-2-5 0,-10-19 0,10 21 0,0 0 0,0 1 0,-1-1 0,0 1 0,0 0 0,-1 0 0,0 1 0,0-1 0,0 1 0,-1 0 0,0 0 0,-7-4 0,11 8 0,0 0 0,0 1 0,0-1 0,0 0 0,0 0 0,0 0 0,0 0 0,1-1 0,-1 1 0,1 0 0,0-1 0,0 1 0,0-1 0,0 1 0,0-1 0,0-2 0,-1-4 0,1 0 0,1 0 0,0-14 0,0 17 0,1 0 0,-1 0 0,-1 0 0,1 0 0,-1 0 0,0 0 0,0 0 0,-1 0 0,-3-8 0,-3-3 0,6 12 0,0 0 0,-1 0 0,0 0 0,0 1 0,0-1 0,-7-7 0,7 9 0,1-1 0,0 0 0,0 1 0,1-1 0,-1 0 0,1 0 0,0 0 0,0 0 0,0 0 0,1 0 0,-1 0 0,1-8 0,-3-14 0,-1-5-1365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5T11:44:34.0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1022 61 24575,'0'4'0,"-1"1"0,0 0 0,0-1 0,0 1 0,0-1 0,-1 1 0,-2 3 0,2-3 0,0 0 0,0 0 0,0 0 0,1 1 0,-2 9 0,2-10 0,0 1 0,0-1 0,0 1 0,-1-1 0,0 0 0,0 1 0,0-1 0,-1 0 0,0 0 0,0-1 0,0 1 0,0-1 0,-7 8 0,3-5 0,0-1 0,-1 1 0,1-1 0,-1-1 0,0 1 0,0-2 0,-11 6 0,25-13 0,1-1 0,-1 0 0,0 0 0,0 0 0,-1-1 0,10-9 0,31-41 0,-31 36 0,24-24 0,-15 12 0,-20 25 0,-1 1 0,1 0 0,0 0 0,9-9 0,-10 13 0,20-22 0,-23 23 0,1-1 0,0 1 0,-1-1 0,1 1 0,-1-1 0,1 0 0,-1 1 0,1-1 0,-1 0 0,0 0 0,1 1 0,-1-1 0,0 0 0,0 0 0,1 1 0,-1-1 0,0 0 0,0 0 0,0 0 0,0 1 0,0-1 0,0 0 0,0 0 0,0 0 0,0 1 0,-1-1 0,1 0 0,0 0 0,0 1 0,-1-1 0,1 0 0,0 0 0,-2 0 0,1 0 0,1 1 0,-1 0 0,0 0 0,0 0 0,0 0 0,0 0 0,0 0 0,0 1 0,1-1 0,-1 0 0,0 0 0,0 1 0,0-1 0,0 0 0,1 1 0,-1-1 0,0 1 0,0-1 0,1 1 0,-1-1 0,-1 2 0,-19 14 0,19-14 0,-14 8 0,0 0 0,-1-1 0,0-1 0,0-1 0,-1 0 0,-36 8 0,27-9 0,1-2 0,-32 2 0,47-5 0,-9 2 0,0 0 0,-25 9 0,24-6 0,-35 5 0,-24 0 0,42-6 0,20-3 0,-31 2 0,-15-3 0,-57-3 0,95-2 0,17 3 0,1-1 0,-1 1 0,0 1 0,0-1 0,-9 2 0,16 0 0,-1-1 0,1 0 0,0 1 0,-1 0 0,1 0 0,0 0 0,0 0 0,0 0 0,0 0 0,-1 0 0,2 1 0,-1-1 0,0 1 0,0-1 0,0 1 0,1 0 0,-1 0 0,1-1 0,-1 1 0,1 0 0,0 1 0,0-1 0,-2 3 0,2-1 0,0-1 0,0 0 0,0 1 0,0-1 0,0 1 0,1-1 0,0 1 0,-1 0 0,1-1 0,1 1 0,-1-1 0,0 1 0,1-1 0,0 1 0,0-1 0,0 1 0,0-1 0,0 0 0,1 1 0,0-1 0,-1 0 0,1 0 0,0 0 0,1 0 0,-1-1 0,0 1 0,1 0 0,0-1 0,-1 0 0,1 0 0,0 0 0,4 3 0,-5-4 0,-1 0 0,1 0 0,-1 0 0,0 0 0,0 0 0,0 0 0,1 1 0,-1-1 0,0 0 0,-1 1 0,1-1 0,0 1 0,0-1 0,-1 1 0,1 0 0,-1-1 0,1 1 0,-1 0 0,1-1 0,-1 1 0,0 0 0,0-1 0,0 1 0,0 0 0,0-1 0,0 1 0,-1 0 0,1-1 0,-2 4 0,2-3 0,-1 1 0,0-1 0,-1 1 0,1-1 0,0 0 0,-1 1 0,1-1 0,-1 0 0,0 0 0,0 0 0,0 0 0,0-1 0,0 1 0,0 0 0,0-1 0,0 1 0,-1-1 0,-2 1 0,3-1 0,-1 0 0,1 1 0,-1-1 0,1 0 0,-1 1 0,1-1 0,0 1 0,0 0 0,0 0 0,0 0 0,0 0 0,0 0 0,1 0 0,-1 1 0,1-1 0,-1 0 0,1 1 0,-1 3 0,-2 3 0,2 1 0,0-1 0,-2 20 0,3-20 0,-1 1 0,0 0 0,-4 12 0,3-10 0,-1-1 0,-2 21 0,5-21 0,-1-1 0,0 0 0,-6 14 0,6-20 0,1 0 0,-1-1 0,0 1 0,-1-1 0,1 0 0,-1 1 0,1-1 0,-1 0 0,0-1 0,0 1 0,0 0 0,-7 3 0,8-4-96,-1 0-1,1 0 0,0 0 1,-1 0-1,1 1 0,0-1 1,0 1-1,1-1 0,-1 1 1,0 0-1,1-1 1,0 1-1,-2 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5T11:44:42.14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17 24575,'2'0'0,"2"0"0,3 0 0,0-2 0,1-1 0,1 1 0,1 0 0,1 1 0,0 0 0,-2-2 0,0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B5377-490C-4B2F-8DC2-3F290D73DF9D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B7E18-C61F-47BD-9C07-3D966B94F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491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Talking about synchronisation of electron bunches at AWAKE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Will form the majority of work at CERN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Numbers are subject to correction</a:t>
            </a:r>
          </a:p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76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Monitoring can at least provide indicator of true arrival-time. 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Even if no feedback implemented; acceleration correlation possible. (Self-scanning.)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Feedback required for consistent witness bunch accelerating gradient.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Also challenging.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13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Planned RF system for witness bunch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Possible locations for feedback.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Possible for dynamic changes in RF timing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228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Possible to feedback on the gun solenoid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May affect buncher performance.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024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Tuning the buncher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Negatively affect emittance corrections later in the beamline.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575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Can feedback on the X-Band structure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May need to be stabilised anyway due to huge waveguide.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Requirement for &gt;40fs.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Waveguide eats that with 0.02C temp variation.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Balance between stabilisation and accurate monitoring.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Can be enacted by phase control of pulse compressor.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053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972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Run 2c has two photoinjectors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Low energy for seeding of plasma </a:t>
            </a:r>
            <a:r>
              <a:rPr lang="en-GB" dirty="0" err="1"/>
              <a:t>wakefields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Witness bunch electrons injected and accelerated when slotted into plasma oscillations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Arrival-time monitoring to be performed at HF BPMs next to main beamline.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64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GB" dirty="0"/>
              <a:t>Reason why we care about electron bunch synchronisation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Wakefield phase from seed bunch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Seed bunch jitter phase-shifts </a:t>
            </a:r>
            <a:r>
              <a:rPr lang="en-GB" dirty="0" err="1"/>
              <a:t>wakefields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Witness bunch not injected properly.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No acceleration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E-bunch synchronisation to within 40fs.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Proton bunch long – </a:t>
            </a:r>
            <a:r>
              <a:rPr lang="en-GB" dirty="0" err="1"/>
              <a:t>ps</a:t>
            </a:r>
            <a:r>
              <a:rPr lang="en-GB" dirty="0"/>
              <a:t> jitter from SPS is </a:t>
            </a:r>
            <a:r>
              <a:rPr lang="en-GB"/>
              <a:t>not relevant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E-bunch phase stability sensitive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/>
              <a:t>SPLIT WORK INTO ARRIVAL TIME &amp; FEEDBACK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770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Seed bunch drives </a:t>
            </a:r>
            <a:r>
              <a:rPr lang="en-GB" dirty="0" err="1"/>
              <a:t>wakefields</a:t>
            </a:r>
            <a:r>
              <a:rPr lang="en-GB" dirty="0"/>
              <a:t> over short distance.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Bunch length is matched to plasma wavelength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SPS proton bunch forms driving </a:t>
            </a:r>
            <a:r>
              <a:rPr lang="en-GB" dirty="0" err="1"/>
              <a:t>microbunches</a:t>
            </a:r>
            <a:r>
              <a:rPr lang="en-GB" dirty="0"/>
              <a:t> according to seeded fields.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Wakefields</a:t>
            </a:r>
            <a:r>
              <a:rPr lang="en-GB" dirty="0"/>
              <a:t> driven 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Electrons accelerate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>
                <a:solidFill>
                  <a:srgbClr val="FF0000"/>
                </a:solidFill>
              </a:rPr>
              <a:t>Energetic electrons</a:t>
            </a:r>
          </a:p>
          <a:p>
            <a:pPr marL="0" indent="0">
              <a:buFont typeface="+mj-lt"/>
              <a:buNone/>
            </a:pPr>
            <a:r>
              <a:rPr lang="en-GB" dirty="0">
                <a:solidFill>
                  <a:srgbClr val="FF0000"/>
                </a:solidFill>
              </a:rPr>
              <a:t>Blowout of plasma electrons requires &gt;20 carrier density in bunch.</a:t>
            </a:r>
          </a:p>
          <a:p>
            <a:pPr marL="0" indent="0">
              <a:buFont typeface="+mj-lt"/>
              <a:buNone/>
            </a:pPr>
            <a:r>
              <a:rPr lang="en-GB" dirty="0">
                <a:solidFill>
                  <a:srgbClr val="FF0000"/>
                </a:solidFill>
              </a:rPr>
              <a:t>Need slim electron bunch with transverse bunch dimension of 5 or 6um.</a:t>
            </a:r>
          </a:p>
          <a:p>
            <a:pPr marL="0" indent="0">
              <a:buFont typeface="+mj-lt"/>
              <a:buNone/>
            </a:pPr>
            <a:r>
              <a:rPr lang="en-GB" dirty="0">
                <a:solidFill>
                  <a:srgbClr val="FF0000"/>
                </a:solidFill>
              </a:rPr>
              <a:t>Avoid emittance growth by space charge to maintain tolerance at energies &gt;150MeV</a:t>
            </a:r>
          </a:p>
          <a:p>
            <a:pPr marL="0" indent="0">
              <a:buFont typeface="+mj-lt"/>
              <a:buNone/>
            </a:pPr>
            <a:r>
              <a:rPr lang="en-GB" dirty="0">
                <a:solidFill>
                  <a:srgbClr val="FF0000"/>
                </a:solidFill>
              </a:rPr>
              <a:t>		</a:t>
            </a:r>
          </a:p>
          <a:p>
            <a:pPr marL="0" indent="0">
              <a:buFont typeface="+mj-lt"/>
              <a:buNone/>
            </a:pPr>
            <a:r>
              <a:rPr lang="en-GB" dirty="0">
                <a:solidFill>
                  <a:srgbClr val="FF0000"/>
                </a:solidFill>
              </a:rPr>
              <a:t>Short electron bunch as must be much shorter than plasma wavelength – 1.3mm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730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/>
              <a:t>Electron-line arrival-time monitoring close to injection point.</a:t>
            </a:r>
          </a:p>
          <a:p>
            <a:pPr marL="228600" indent="-228600">
              <a:buAutoNum type="arabicPeriod"/>
            </a:pPr>
            <a:r>
              <a:rPr lang="en-GB" dirty="0"/>
              <a:t>Avoids proton interference on main beamline.</a:t>
            </a:r>
          </a:p>
          <a:p>
            <a:pPr marL="0" indent="0">
              <a:buNone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Based on electro-optic sampling of pickups.</a:t>
            </a:r>
          </a:p>
          <a:p>
            <a:pPr marL="228600" indent="-228600">
              <a:buAutoNum type="arabicPeriod"/>
            </a:pPr>
            <a:r>
              <a:rPr lang="en-GB" dirty="0"/>
              <a:t>RF transport to external modulator.</a:t>
            </a:r>
          </a:p>
          <a:p>
            <a:pPr marL="228600" indent="-228600">
              <a:buAutoNum type="arabicPeriod"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Allows multiple channels of measurement.</a:t>
            </a:r>
          </a:p>
          <a:p>
            <a:pPr marL="228600" indent="-228600">
              <a:buAutoNum type="arabicPeriod"/>
            </a:pPr>
            <a:r>
              <a:rPr lang="en-GB" dirty="0"/>
              <a:t>Large dynamic range required.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413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/>
              <a:t>Design influenced heavily by the work of MKB @ FLASH</a:t>
            </a:r>
          </a:p>
          <a:p>
            <a:pPr marL="228600" indent="-228600">
              <a:buAutoNum type="arabicPeriod"/>
            </a:pPr>
            <a:r>
              <a:rPr lang="en-GB" dirty="0"/>
              <a:t>Demonstrated system at FLASH, and at CLARA.</a:t>
            </a:r>
          </a:p>
          <a:p>
            <a:pPr marL="228600" indent="-228600">
              <a:buAutoNum type="arabicPeriod"/>
            </a:pPr>
            <a:r>
              <a:rPr lang="en-GB" dirty="0"/>
              <a:t>Exhibits sub-10fs resolution for 200pC+  - may be good way forward.</a:t>
            </a:r>
          </a:p>
          <a:p>
            <a:pPr marL="228600" indent="-228600">
              <a:buAutoNum type="arabicPeriod"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Walk through operation.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437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/>
              <a:t>Optical signals sample RF waveform at zero crossing</a:t>
            </a:r>
          </a:p>
          <a:p>
            <a:pPr marL="228600" indent="-228600">
              <a:buAutoNum type="arabicPeriod"/>
            </a:pPr>
            <a:r>
              <a:rPr lang="en-GB" dirty="0"/>
              <a:t>And for ringing nanoseconds after.</a:t>
            </a:r>
          </a:p>
          <a:p>
            <a:pPr marL="228600" indent="-228600">
              <a:buAutoNum type="arabicPeriod"/>
            </a:pPr>
            <a:r>
              <a:rPr lang="en-GB" dirty="0"/>
              <a:t>Initial pulse normalises with zero modulation.</a:t>
            </a:r>
          </a:p>
          <a:p>
            <a:pPr marL="228600" indent="-228600">
              <a:buAutoNum type="arabicPeriod"/>
            </a:pPr>
            <a:r>
              <a:rPr lang="en-GB" dirty="0"/>
              <a:t>Subsequent amplitude change indicates deviation from zero crossing.</a:t>
            </a:r>
          </a:p>
          <a:p>
            <a:pPr marL="228600" indent="-228600">
              <a:buAutoNum type="arabicPeriod"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First-rise picoseconds. Nanoseconds ringing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993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Optical rep-rate needs to be high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Existing laser system at 1030, Pharos @  CTF2 &amp; AWAKE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Existing implementations 200MHz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Maybe &lt;100Mhz enough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May need multiplier  in </a:t>
            </a:r>
            <a:r>
              <a:rPr lang="en-GB" dirty="0" err="1"/>
              <a:t>fiber</a:t>
            </a:r>
            <a:r>
              <a:rPr lang="en-GB" dirty="0"/>
              <a:t> loop.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Walkthrough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Potentially active loop – amplifier – noisy.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Demonstrated inside laser systems.</a:t>
            </a:r>
          </a:p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33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B7E18-C61F-47BD-9C07-3D966B94F2D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807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2479C-3CC7-0C44-F211-D356F29E7C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483D2-2EF0-15A2-4BD7-AFAC4B5904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F553A-EF1F-F150-3CFD-D90C336EB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EAB2-553C-43D7-B841-199F88FAE0C9}" type="datetime1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D2FEA-2DF3-5C17-2DAA-8107B1E87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08D1D-ACCB-6EA8-783C-87BFB1FD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75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D455-EE50-7F13-8EC1-F41B0E954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14FBEF-69EB-500C-B706-42C6857C0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38A1B-15AE-5D39-655B-8761AA039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347C-632E-420A-A88F-F316E74305B3}" type="datetime1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6558A-A238-F061-2050-643AA8E81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20CAA-DCCC-5911-5637-388AC3E26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1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9B858B-FF58-8CC0-F9A3-BEE876A09B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7DF6F9-E174-39C4-0800-E13BD3FD2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7CE27-0640-B77A-DFBA-753D714E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40BE-6224-4C96-ACD6-0CAAC5ABBCBA}" type="datetime1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E1FAA-2D75-9D9C-329A-680509D9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C036F-8642-E85E-1DF3-3019E064F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05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9834-2CB1-6E6A-8D07-7CC124133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92" y="121322"/>
            <a:ext cx="11760198" cy="9654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4A755-B446-DC3C-B714-3BDBB66F0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92" y="1253331"/>
            <a:ext cx="11760199" cy="49364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26039B-81CE-30C3-F622-84CD23793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4DFF-095A-4E23-B52B-84F8A705AB43}" type="datetime1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86605-24E3-F547-734F-2524473C2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AC772-3C53-74AB-F61D-BF3736003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39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4FFAE-9211-3BDC-512E-C03975E92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9083E-1FC2-AFA6-61AC-F807F43F5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61CDA-621D-BA23-4330-86E3D8B9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9DDC3-74BC-4706-8A7B-727636BAC92F}" type="datetime1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69C41-9FD1-FDE6-1128-F897A2726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DEBCA-2DA5-460D-CB65-98D811A94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75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03D9E-F6B6-38B0-4FA4-73775F08B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59549-7735-362C-D242-993FC01215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02E73F-AC70-7656-F1BE-3C4C2A410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3826A-E5F7-8D64-9F4F-C427A872D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0FAB-1284-45F8-BE48-70E3574C0218}" type="datetime1">
              <a:rPr lang="en-GB" smtClean="0"/>
              <a:t>16/10/2024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C0A3F-60D1-4B62-106A-987F118CA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F0F50-453B-0E81-148F-533AEEB5A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095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77494-F6A1-F375-01A8-16CCA3FA1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2D11C-E3F2-1521-FB5D-977F213FD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6E5042-66B6-4A02-6EEA-B982944295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2055C4-3E15-B38E-FCEC-8AD3BBC94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7CE0D8-1264-B4A1-C24D-EB6C5BFF8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1F79BA-C893-FF7A-840D-5065AB7DE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E6EE9-D6E2-4C50-92F2-0BC8B9DF33DE}" type="datetime1">
              <a:rPr lang="en-GB" smtClean="0"/>
              <a:t>16/10/2024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F9247C-DC8E-A863-3F2A-F839A3152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7F5CAC-B2C9-42CC-E018-DD0C133EF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54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8E8F4-2E71-7BE5-579F-41599A105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203DFB-578F-909C-8739-A898F7DA9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EB383-38D0-4B16-A634-509F9F30C14D}" type="datetime1">
              <a:rPr lang="en-GB" smtClean="0"/>
              <a:t>16/10/2024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107E6B-52AF-5B55-F08A-02C14AB10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500DC2-B8F6-DC04-8E3C-F3F4FDA4B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19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E40CA6-B746-C27B-16BB-203DF75DB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337D8-343B-444F-86AA-00536709F6A1}" type="datetime1">
              <a:rPr lang="en-GB" smtClean="0"/>
              <a:t>16/10/2024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F07065-45F8-93EF-7451-FEF6F7E63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2F436-2518-3CCC-D936-74C75884B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471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47C9B-6FC1-96F0-9F68-62EFF1FF0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10CBE-55CE-39C6-2B4F-4A9DC12FD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AEF658-B7A8-2D0D-E1EF-7512F836D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A472FA-2B40-0EBB-B86E-100DAF647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643F0-C927-4232-B821-F53B1BD929C5}" type="datetime1">
              <a:rPr lang="en-GB" smtClean="0"/>
              <a:t>16/10/2024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49FD3-615F-CCA2-22C7-9363AA089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37C22-9895-32FE-422B-5A409E75E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1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63229-3427-33B0-0368-4BD7E89C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5D950A-35EC-248C-B3F0-CC13C03F57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96F7E3-1C0A-9FBC-31DF-EA4613F29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B8956F-79B4-C91A-A135-2572FB41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19B-17D8-472D-8A51-511062CB9FA4}" type="datetime1">
              <a:rPr lang="en-GB" smtClean="0"/>
              <a:t>16/10/2024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44DD9-7A24-7C6F-D6D9-968530260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B615CB-AFD1-12ED-8EFE-1ACDF7245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42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367984-7739-9756-5B7A-7E1511DF8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04AA6F-F511-833D-F6AB-1D5CC2A0F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F74B9-F13C-0D68-2175-FA2CA9E798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E6C53E-2A60-4B1C-819B-BD15B95C5FE8}" type="datetime1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6D569-91DC-FAA5-0DD0-C54A40B473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24BEE-4DB7-8D9E-D3EC-4BB7D9F8DB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4A974A-4401-40C8-B54A-B36364D81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49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customXml" Target="../ink/ink5.xml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9.png"/><Relationship Id="rId14" Type="http://schemas.openxmlformats.org/officeDocument/2006/relationships/customXml" Target="../ink/ink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7A00E-7E13-F1B0-CAC6-71A36BA609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Electron-bunch synchronisation for AWAKE Run 2c.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16DDFB-75A2-7398-89F8-53D674A230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Joshua Gregory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2024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09B7C77-DDDF-B32F-40AD-E9FCC082BD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9097"/>
          <a:stretch/>
        </p:blipFill>
        <p:spPr>
          <a:xfrm>
            <a:off x="8535897" y="134884"/>
            <a:ext cx="3483080" cy="1124756"/>
          </a:xfrm>
          <a:prstGeom prst="rect">
            <a:avLst/>
          </a:prstGeom>
        </p:spPr>
      </p:pic>
      <p:pic>
        <p:nvPicPr>
          <p:cNvPr id="9" name="Picture 8" descr="A blue and white logo&#10;&#10;Description automatically generated">
            <a:extLst>
              <a:ext uri="{FF2B5EF4-FFF2-40B4-BE49-F238E27FC236}">
                <a16:creationId xmlns:a16="http://schemas.microsoft.com/office/drawing/2014/main" id="{678E1ACF-F952-C3C5-32D6-F5E400BCDB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03" y="134884"/>
            <a:ext cx="2507116" cy="1257512"/>
          </a:xfrm>
          <a:prstGeom prst="rect">
            <a:avLst/>
          </a:prstGeom>
        </p:spPr>
      </p:pic>
      <p:pic>
        <p:nvPicPr>
          <p:cNvPr id="11" name="Picture 10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F6AEF443-DDFC-74CD-F51B-365F63942C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368" y="5232390"/>
            <a:ext cx="2570388" cy="1454840"/>
          </a:xfrm>
          <a:prstGeom prst="rect">
            <a:avLst/>
          </a:prstGeom>
        </p:spPr>
      </p:pic>
      <p:pic>
        <p:nvPicPr>
          <p:cNvPr id="14" name="Picture 13" descr="A blue and black logo&#10;&#10;Description automatically generated">
            <a:extLst>
              <a:ext uri="{FF2B5EF4-FFF2-40B4-BE49-F238E27FC236}">
                <a16:creationId xmlns:a16="http://schemas.microsoft.com/office/drawing/2014/main" id="{E2F98B3C-7117-F2FB-F92B-D241431B11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8" y="5602741"/>
            <a:ext cx="4088983" cy="11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88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D5563-BA1F-7F3A-B754-60A950EF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833" y="2824980"/>
            <a:ext cx="11760198" cy="965444"/>
          </a:xfrm>
        </p:spPr>
        <p:txBody>
          <a:bodyPr/>
          <a:lstStyle/>
          <a:p>
            <a:pPr algn="ctr"/>
            <a:r>
              <a:rPr lang="en-GB" dirty="0"/>
              <a:t>Feedback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22424E-F3D0-4E1B-05A1-3444768AB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CBA80-1C17-2FB3-2295-ED9F53E3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945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A2BB2-77D5-A3B2-CE4B-4C4488FFF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Feedback Options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884301-7B63-53F1-7466-083099D6AA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86616" y="1252538"/>
            <a:ext cx="8837817" cy="49371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9A73C-99D7-96C7-3172-436590486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A8B8F-C38C-BB0F-9C86-2DDB73FC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347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A2BB2-77D5-A3B2-CE4B-4C4488FFF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Feedback Options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884301-7B63-53F1-7466-083099D6AA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86616" y="1252538"/>
            <a:ext cx="8837817" cy="49371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9A73C-99D7-96C7-3172-436590486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A8B8F-C38C-BB0F-9C86-2DDB73FC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12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667378-5118-F7A4-D2F8-2BAE0A62BF98}"/>
              </a:ext>
            </a:extLst>
          </p:cNvPr>
          <p:cNvSpPr/>
          <p:nvPr/>
        </p:nvSpPr>
        <p:spPr>
          <a:xfrm>
            <a:off x="1176363" y="4187869"/>
            <a:ext cx="3045117" cy="2001794"/>
          </a:xfrm>
          <a:prstGeom prst="ellipse">
            <a:avLst/>
          </a:prstGeom>
          <a:noFill/>
          <a:ln w="76200">
            <a:solidFill>
              <a:srgbClr val="00D6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510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A2BB2-77D5-A3B2-CE4B-4C4488FFF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Feedback Options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884301-7B63-53F1-7466-083099D6AA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86616" y="1252538"/>
            <a:ext cx="8837817" cy="49371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9A73C-99D7-96C7-3172-436590486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A8B8F-C38C-BB0F-9C86-2DDB73FC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13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667378-5118-F7A4-D2F8-2BAE0A62BF98}"/>
              </a:ext>
            </a:extLst>
          </p:cNvPr>
          <p:cNvSpPr/>
          <p:nvPr/>
        </p:nvSpPr>
        <p:spPr>
          <a:xfrm>
            <a:off x="3934392" y="787290"/>
            <a:ext cx="2090763" cy="3102618"/>
          </a:xfrm>
          <a:prstGeom prst="ellipse">
            <a:avLst/>
          </a:prstGeom>
          <a:noFill/>
          <a:ln w="76200">
            <a:solidFill>
              <a:srgbClr val="00D6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407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A2BB2-77D5-A3B2-CE4B-4C4488FFF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Feedback Options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884301-7B63-53F1-7466-083099D6AA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86616" y="1252538"/>
            <a:ext cx="8837817" cy="49371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9A73C-99D7-96C7-3172-436590486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A8B8F-C38C-BB0F-9C86-2DDB73FC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14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667378-5118-F7A4-D2F8-2BAE0A62BF98}"/>
              </a:ext>
            </a:extLst>
          </p:cNvPr>
          <p:cNvSpPr/>
          <p:nvPr/>
        </p:nvSpPr>
        <p:spPr>
          <a:xfrm>
            <a:off x="5698936" y="818944"/>
            <a:ext cx="4547287" cy="3644317"/>
          </a:xfrm>
          <a:prstGeom prst="ellipse">
            <a:avLst/>
          </a:prstGeom>
          <a:noFill/>
          <a:ln w="76200">
            <a:solidFill>
              <a:srgbClr val="00D6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4E4A2-2DD1-956F-6BA5-6708686AD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Feedback Options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1BEFC44-9B55-7D3A-2EE1-F581326602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07083" y="1252538"/>
            <a:ext cx="6596884" cy="49371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AA168-4794-AB33-3489-5BEB55802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5943" y="6381098"/>
            <a:ext cx="4114800" cy="365125"/>
          </a:xfrm>
        </p:spPr>
        <p:txBody>
          <a:bodyPr/>
          <a:lstStyle/>
          <a:p>
            <a:pPr algn="l"/>
            <a:r>
              <a:rPr lang="en-GB" dirty="0"/>
              <a:t>AWAKE Timing &amp; Triggers Review – Ben Woolley -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134CB1-9D18-84AB-F24D-A4F8E703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72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798A9-ADD7-50E6-DA7C-976B55E88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to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90E24-F9EB-72AD-AD82-32A8A8F86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Waveguide length  - 40m copper waveguide.</a:t>
            </a:r>
          </a:p>
          <a:p>
            <a:endParaRPr lang="en-GB" dirty="0"/>
          </a:p>
          <a:p>
            <a:r>
              <a:rPr lang="en-GB" dirty="0"/>
              <a:t>Complex witness bunch line – sensitive to feedback actions?</a:t>
            </a:r>
          </a:p>
          <a:p>
            <a:endParaRPr lang="en-GB" dirty="0"/>
          </a:p>
          <a:p>
            <a:r>
              <a:rPr lang="en-GB" dirty="0"/>
              <a:t>Witness-bunch line instabilities unknown – yet to be built.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C24DDE-30FE-6569-8683-A27007CD0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24941-213F-6068-1093-C9EC18A46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121223-D90A-1F46-F8F1-3D51DF06C1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590" t="3325" r="1396" b="2580"/>
          <a:stretch/>
        </p:blipFill>
        <p:spPr>
          <a:xfrm>
            <a:off x="736463" y="3826047"/>
            <a:ext cx="10309653" cy="28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97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B7CD2-CEA0-4BBF-2FBD-4C8C23954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Future/Ongoing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4829D-104E-4D5A-45E8-67FEE12B0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Feasibility study examining arrival-time monitoring with 1030nm Yb-Er laser.</a:t>
            </a:r>
          </a:p>
          <a:p>
            <a:pPr lvl="1"/>
            <a:r>
              <a:rPr lang="en-GB" dirty="0"/>
              <a:t>Sampling with novel electro-optic modulators – new @1030nm.</a:t>
            </a:r>
          </a:p>
          <a:p>
            <a:pPr lvl="1"/>
            <a:r>
              <a:rPr lang="en-GB" dirty="0"/>
              <a:t>Stabilised link performance – new @ 1030nm.</a:t>
            </a:r>
          </a:p>
          <a:p>
            <a:pPr lvl="1"/>
            <a:r>
              <a:rPr lang="en-GB" dirty="0"/>
              <a:t>100s MHz signal generation using </a:t>
            </a:r>
            <a:r>
              <a:rPr lang="en-GB" dirty="0" err="1"/>
              <a:t>fiber</a:t>
            </a:r>
            <a:r>
              <a:rPr lang="en-GB" dirty="0"/>
              <a:t>-loop @ 1030nm.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If new optical clock, converting MZI Interferometer (Amos Dexter) previously at AWAKE into lock-box.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Feedback options</a:t>
            </a:r>
          </a:p>
          <a:p>
            <a:pPr lvl="1"/>
            <a:r>
              <a:rPr lang="en-GB" dirty="0"/>
              <a:t>Can also feedback on photocathode illumination – options to be investigated.</a:t>
            </a:r>
          </a:p>
          <a:p>
            <a:pPr lvl="1"/>
            <a:r>
              <a:rPr lang="en-GB" dirty="0"/>
              <a:t>How acceptable is RF feedback at given locations.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CC93C1-5E70-E169-2DA1-19CD9EC1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07D883-0E19-6F1B-E73D-1D001C43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412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3303E0-A818-F238-6147-40DEE195F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Run 2C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FCDC5B-3176-5776-A817-1868A9C655EE}"/>
              </a:ext>
            </a:extLst>
          </p:cNvPr>
          <p:cNvSpPr txBox="1"/>
          <p:nvPr/>
        </p:nvSpPr>
        <p:spPr>
          <a:xfrm>
            <a:off x="5808726" y="1205345"/>
            <a:ext cx="5922818" cy="23698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Witness Bunch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150-165 MeV</a:t>
            </a:r>
            <a:r>
              <a:rPr lang="en-GB" sz="2000" dirty="0"/>
              <a:t>	-  (S-Band Gun; X-Band </a:t>
            </a:r>
            <a:r>
              <a:rPr lang="en-GB" sz="2000" dirty="0" err="1"/>
              <a:t>Linac</a:t>
            </a:r>
            <a:r>
              <a:rPr lang="en-GB" sz="2000" dirty="0"/>
              <a:t>)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60um length/200fs </a:t>
            </a:r>
            <a:r>
              <a:rPr lang="en-GB" sz="2000" dirty="0"/>
              <a:t>-  (@ 7e</a:t>
            </a:r>
            <a:r>
              <a:rPr lang="en-GB" sz="2000" baseline="30000" dirty="0"/>
              <a:t>14</a:t>
            </a:r>
            <a:r>
              <a:rPr lang="en-GB" sz="2000" dirty="0"/>
              <a:t> cm</a:t>
            </a:r>
            <a:r>
              <a:rPr lang="en-GB" sz="2000" baseline="30000" dirty="0"/>
              <a:t>-3 </a:t>
            </a:r>
            <a:r>
              <a:rPr lang="en-GB" sz="2000" dirty="0"/>
              <a:t>plasma density)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Must be injected at the correct proton modulation phase</a:t>
            </a:r>
            <a:endParaRPr lang="en-GB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BE0FD2-54CA-0730-2E53-1B905F2BE4A6}"/>
              </a:ext>
            </a:extLst>
          </p:cNvPr>
          <p:cNvSpPr txBox="1"/>
          <p:nvPr/>
        </p:nvSpPr>
        <p:spPr>
          <a:xfrm>
            <a:off x="336664" y="1205345"/>
            <a:ext cx="5220393" cy="23821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GB" sz="2400" b="1" dirty="0"/>
              <a:t>Seed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16-19 MeV  </a:t>
            </a:r>
            <a:r>
              <a:rPr lang="en-GB" sz="2000" dirty="0"/>
              <a:t>-  (S-Band Gun &amp; </a:t>
            </a:r>
            <a:r>
              <a:rPr lang="en-GB" sz="2000" dirty="0" err="1"/>
              <a:t>Linac</a:t>
            </a:r>
            <a:r>
              <a:rPr lang="en-GB" sz="2000" dirty="0"/>
              <a:t>)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1.2mm length/4ps </a:t>
            </a:r>
            <a:r>
              <a:rPr lang="en-GB" sz="2000" dirty="0"/>
              <a:t>(@ AWAKE Run 2a)</a:t>
            </a:r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Arrival-time in plasma influences proton modulation phase.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F72A3ED8-63AC-E945-8219-FFF55A201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2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CF127A-C8CB-1660-B86F-F203E130E5CC}"/>
              </a:ext>
            </a:extLst>
          </p:cNvPr>
          <p:cNvGrpSpPr/>
          <p:nvPr/>
        </p:nvGrpSpPr>
        <p:grpSpPr>
          <a:xfrm>
            <a:off x="397435" y="3809972"/>
            <a:ext cx="11215484" cy="2830437"/>
            <a:chOff x="432933" y="3740773"/>
            <a:chExt cx="11215484" cy="28304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78662E7-DF22-3664-5679-3768EC1B26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9587" b="-1"/>
            <a:stretch/>
          </p:blipFill>
          <p:spPr bwMode="auto">
            <a:xfrm>
              <a:off x="432933" y="3740773"/>
              <a:ext cx="11215484" cy="283043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2E6ABBB4-4E72-0160-B69D-D21CA12BC6A8}"/>
                    </a:ext>
                  </a:extLst>
                </p14:cNvPr>
                <p14:cNvContentPartPr/>
                <p14:nvPr/>
              </p14:nvContentPartPr>
              <p14:xfrm>
                <a:off x="5729465" y="6271331"/>
                <a:ext cx="1645200" cy="10044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2E6ABBB4-4E72-0160-B69D-D21CA12BC6A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675453" y="6163717"/>
                  <a:ext cx="1752864" cy="3153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A413C69-A4FD-2D98-3657-9ED596343F9C}"/>
                    </a:ext>
                  </a:extLst>
                </p14:cNvPr>
                <p14:cNvContentPartPr/>
                <p14:nvPr/>
              </p14:nvContentPartPr>
              <p14:xfrm>
                <a:off x="8334785" y="6283931"/>
                <a:ext cx="1092240" cy="630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A413C69-A4FD-2D98-3657-9ED596343F9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280785" y="6175931"/>
                  <a:ext cx="119988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93DA81C-5B20-24CD-6823-B8AFC3A527CA}"/>
                    </a:ext>
                  </a:extLst>
                </p14:cNvPr>
                <p14:cNvContentPartPr/>
                <p14:nvPr/>
              </p14:nvContentPartPr>
              <p14:xfrm>
                <a:off x="586505" y="3856811"/>
                <a:ext cx="2878560" cy="11401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93DA81C-5B20-24CD-6823-B8AFC3A527C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23505" y="3793811"/>
                  <a:ext cx="3004200" cy="126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E64089C8-0BCC-BF63-9EEB-59B07FDEA997}"/>
                    </a:ext>
                  </a:extLst>
                </p14:cNvPr>
                <p14:cNvContentPartPr/>
                <p14:nvPr/>
              </p14:nvContentPartPr>
              <p14:xfrm>
                <a:off x="7799825" y="4172891"/>
                <a:ext cx="1582920" cy="4370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E64089C8-0BCC-BF63-9EEB-59B07FDEA99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736825" y="4109943"/>
                  <a:ext cx="1708560" cy="5625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5E551BF4-7BF5-043F-E77F-49D06E63E918}"/>
                    </a:ext>
                  </a:extLst>
                </p14:cNvPr>
                <p14:cNvContentPartPr/>
                <p14:nvPr/>
              </p14:nvContentPartPr>
              <p14:xfrm>
                <a:off x="3478385" y="5993051"/>
                <a:ext cx="1550880" cy="4406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5E551BF4-7BF5-043F-E77F-49D06E63E918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15385" y="5930051"/>
                  <a:ext cx="1676520" cy="56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B0F3530C-0C6D-665C-68C7-D6A97C16F33E}"/>
                    </a:ext>
                  </a:extLst>
                </p14:cNvPr>
                <p14:cNvContentPartPr/>
                <p14:nvPr/>
              </p14:nvContentPartPr>
              <p14:xfrm>
                <a:off x="2333585" y="4263251"/>
                <a:ext cx="405360" cy="261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B0F3530C-0C6D-665C-68C7-D6A97C16F33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270585" y="4200251"/>
                  <a:ext cx="531000" cy="38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2A618CCB-F50A-C15F-5EAE-96FAC550C7E3}"/>
                    </a:ext>
                  </a:extLst>
                </p14:cNvPr>
                <p14:cNvContentPartPr/>
                <p14:nvPr/>
              </p14:nvContentPartPr>
              <p14:xfrm>
                <a:off x="1670465" y="4540811"/>
                <a:ext cx="32040" cy="61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2A618CCB-F50A-C15F-5EAE-96FAC550C7E3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606749" y="4477811"/>
                  <a:ext cx="159108" cy="13176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CF748AA-20F8-52BC-6681-EA33CDBB94F8}"/>
                </a:ext>
              </a:extLst>
            </p:cNvPr>
            <p:cNvSpPr/>
            <p:nvPr/>
          </p:nvSpPr>
          <p:spPr>
            <a:xfrm>
              <a:off x="6164262" y="4827586"/>
              <a:ext cx="155575" cy="149225"/>
            </a:xfrm>
            <a:prstGeom prst="ellipse">
              <a:avLst/>
            </a:prstGeom>
            <a:solidFill>
              <a:srgbClr val="00D63D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5F1C08B-3007-E85B-6EA5-72D4FBC8E2BE}"/>
                </a:ext>
              </a:extLst>
            </p:cNvPr>
            <p:cNvSpPr/>
            <p:nvPr/>
          </p:nvSpPr>
          <p:spPr>
            <a:xfrm>
              <a:off x="4638675" y="4827587"/>
              <a:ext cx="155575" cy="149225"/>
            </a:xfrm>
            <a:prstGeom prst="ellipse">
              <a:avLst/>
            </a:prstGeom>
            <a:solidFill>
              <a:srgbClr val="00D63D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8443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870751-C87A-E9F9-BDAC-51F12ABCBD58}"/>
              </a:ext>
            </a:extLst>
          </p:cNvPr>
          <p:cNvCxnSpPr>
            <a:cxnSpLocks/>
          </p:cNvCxnSpPr>
          <p:nvPr/>
        </p:nvCxnSpPr>
        <p:spPr>
          <a:xfrm>
            <a:off x="10547350" y="4248150"/>
            <a:ext cx="0" cy="1477259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8BAA239-05B2-CA8E-CE97-4E5F73E3C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Tightly-synchronised Photoinjectors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8A7DC-07C0-5280-DE6A-5A09A8EA1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1" y="1254852"/>
            <a:ext cx="9453033" cy="322026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400" dirty="0"/>
              <a:t>Phase of seeded </a:t>
            </a:r>
            <a:r>
              <a:rPr lang="en-GB" sz="2400" dirty="0" err="1"/>
              <a:t>wakefields</a:t>
            </a:r>
            <a:r>
              <a:rPr lang="en-GB" sz="2400" dirty="0"/>
              <a:t> determined by arrival-time of seed-bunch.</a:t>
            </a:r>
          </a:p>
          <a:p>
            <a:endParaRPr lang="en-GB" sz="2400" dirty="0"/>
          </a:p>
          <a:p>
            <a:r>
              <a:rPr lang="en-GB" sz="2400" dirty="0"/>
              <a:t>Seed-bunch arrival time jitter </a:t>
            </a:r>
            <a:r>
              <a:rPr lang="el-GR" sz="2400" b="1" dirty="0"/>
              <a:t>δ</a:t>
            </a:r>
            <a:r>
              <a:rPr lang="en-GB" sz="2400" b="1" dirty="0"/>
              <a:t>t </a:t>
            </a:r>
            <a:r>
              <a:rPr lang="en-GB" sz="2400" dirty="0"/>
              <a:t>phase-shifts </a:t>
            </a:r>
            <a:r>
              <a:rPr lang="en-GB" sz="2400" dirty="0" err="1"/>
              <a:t>wakefields</a:t>
            </a:r>
            <a:r>
              <a:rPr lang="en-GB" sz="2400" dirty="0"/>
              <a:t>.</a:t>
            </a:r>
          </a:p>
          <a:p>
            <a:endParaRPr lang="en-GB" sz="2400" b="1" dirty="0"/>
          </a:p>
          <a:p>
            <a:r>
              <a:rPr lang="en-GB" sz="2400" dirty="0"/>
              <a:t>Small witness bunch injected at incorrect phase - NO ACCELERATION!</a:t>
            </a:r>
          </a:p>
          <a:p>
            <a:endParaRPr lang="en-GB" sz="2400" dirty="0"/>
          </a:p>
          <a:p>
            <a:r>
              <a:rPr lang="en-GB" sz="2400" dirty="0"/>
              <a:t>Requirement for e-bunch synchronisation to &lt;40fs.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54498-1A9F-8AD7-496F-FB689B6B4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2539E2B-38F5-2C9F-7DFF-55EE03272919}"/>
              </a:ext>
            </a:extLst>
          </p:cNvPr>
          <p:cNvSpPr/>
          <p:nvPr/>
        </p:nvSpPr>
        <p:spPr>
          <a:xfrm>
            <a:off x="9357894" y="5397057"/>
            <a:ext cx="2340000" cy="32835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Seed Bunch ~1.3mm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0DA4747-EBDF-E44B-4198-9D839046630E}"/>
              </a:ext>
            </a:extLst>
          </p:cNvPr>
          <p:cNvSpPr/>
          <p:nvPr/>
        </p:nvSpPr>
        <p:spPr>
          <a:xfrm>
            <a:off x="6624580" y="5397057"/>
            <a:ext cx="2340000" cy="3823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Modulated protons ~ 1.3mm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B814CF0-9196-6C09-ACAD-F3CA4FB8142A}"/>
              </a:ext>
            </a:extLst>
          </p:cNvPr>
          <p:cNvSpPr/>
          <p:nvPr/>
        </p:nvSpPr>
        <p:spPr>
          <a:xfrm>
            <a:off x="3891266" y="5397057"/>
            <a:ext cx="2340000" cy="3823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Modulated protons ~ 1.3mm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19EE38-6498-2FBF-C3F9-114E06C8635C}"/>
              </a:ext>
            </a:extLst>
          </p:cNvPr>
          <p:cNvSpPr/>
          <p:nvPr/>
        </p:nvSpPr>
        <p:spPr>
          <a:xfrm>
            <a:off x="1157952" y="5411956"/>
            <a:ext cx="2340000" cy="3823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Modulated protons ~ 1.3mm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ECFB74-22C2-2DCE-8798-4A05D3DA0780}"/>
              </a:ext>
            </a:extLst>
          </p:cNvPr>
          <p:cNvSpPr/>
          <p:nvPr/>
        </p:nvSpPr>
        <p:spPr>
          <a:xfrm>
            <a:off x="-5888334" y="6007405"/>
            <a:ext cx="14852914" cy="566390"/>
          </a:xfrm>
          <a:prstGeom prst="ellipse">
            <a:avLst/>
          </a:prstGeom>
          <a:solidFill>
            <a:srgbClr val="FF8F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Unmodulated protons ~ 8cm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460E14-6021-9B9B-A86F-D769CD533297}"/>
              </a:ext>
            </a:extLst>
          </p:cNvPr>
          <p:cNvCxnSpPr>
            <a:cxnSpLocks/>
          </p:cNvCxnSpPr>
          <p:nvPr/>
        </p:nvCxnSpPr>
        <p:spPr>
          <a:xfrm>
            <a:off x="10462683" y="4248150"/>
            <a:ext cx="154517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7F82286-A9E7-EA9E-3B39-86CEBBC64976}"/>
              </a:ext>
            </a:extLst>
          </p:cNvPr>
          <p:cNvCxnSpPr>
            <a:cxnSpLocks/>
          </p:cNvCxnSpPr>
          <p:nvPr/>
        </p:nvCxnSpPr>
        <p:spPr>
          <a:xfrm flipH="1">
            <a:off x="9753600" y="4622800"/>
            <a:ext cx="79375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0FCF42-1F01-3E3A-F255-B0A1A9EC126A}"/>
              </a:ext>
            </a:extLst>
          </p:cNvPr>
          <p:cNvCxnSpPr>
            <a:cxnSpLocks/>
          </p:cNvCxnSpPr>
          <p:nvPr/>
        </p:nvCxnSpPr>
        <p:spPr>
          <a:xfrm>
            <a:off x="10547350" y="4622800"/>
            <a:ext cx="79375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D4AA6D3-82F2-A89A-7F1A-F4EEB8C39A1A}"/>
              </a:ext>
            </a:extLst>
          </p:cNvPr>
          <p:cNvSpPr txBox="1"/>
          <p:nvPr/>
        </p:nvSpPr>
        <p:spPr>
          <a:xfrm>
            <a:off x="11035242" y="4622800"/>
            <a:ext cx="611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/>
              <a:t>δ</a:t>
            </a:r>
            <a:r>
              <a:rPr lang="en-GB" sz="2800" b="1" dirty="0"/>
              <a:t>t</a:t>
            </a:r>
            <a:endParaRPr lang="en-GB" sz="2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4D3BB-9A35-7055-FA52-BA24D41CB170}"/>
              </a:ext>
            </a:extLst>
          </p:cNvPr>
          <p:cNvSpPr txBox="1"/>
          <p:nvPr/>
        </p:nvSpPr>
        <p:spPr>
          <a:xfrm>
            <a:off x="10322983" y="3650646"/>
            <a:ext cx="448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t</a:t>
            </a:r>
            <a:r>
              <a:rPr lang="en-GB" sz="2800" b="1" baseline="-25000" dirty="0"/>
              <a:t>0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76141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A9179-EE88-F14F-4704-815D02E03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Tightly-synchronised Photoinjectors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828B3-33EF-FCD7-994F-CB85ADA15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92" y="1253331"/>
            <a:ext cx="6531461" cy="484821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GB" sz="2400" dirty="0"/>
              <a:t>Seed-bunch drives </a:t>
            </a:r>
            <a:r>
              <a:rPr lang="en-GB" sz="2400" dirty="0" err="1"/>
              <a:t>wakefields</a:t>
            </a:r>
            <a:r>
              <a:rPr lang="en-GB" sz="2400" dirty="0"/>
              <a:t> over short distance.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Plasma wavelength is ~1.3mm @ 7e</a:t>
            </a:r>
            <a:r>
              <a:rPr lang="en-GB" sz="2400" baseline="30000" dirty="0"/>
              <a:t>14</a:t>
            </a:r>
            <a:r>
              <a:rPr lang="en-GB" sz="2400" dirty="0"/>
              <a:t> cm</a:t>
            </a:r>
            <a:r>
              <a:rPr lang="en-GB" sz="2400" baseline="30000" dirty="0"/>
              <a:t>-3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Long SPS proton bunch modulates with period set by plasma wavelength.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Witness electrons injected at accelerating phase.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399BDF7-C96E-74B3-6CEE-881469C30A0A}"/>
              </a:ext>
            </a:extLst>
          </p:cNvPr>
          <p:cNvSpPr/>
          <p:nvPr/>
        </p:nvSpPr>
        <p:spPr>
          <a:xfrm>
            <a:off x="7084251" y="2180733"/>
            <a:ext cx="4680000" cy="3823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Modulated protons ~ 1.3mm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40F0234-3BA3-C3EE-18F1-0164645CB80C}"/>
              </a:ext>
            </a:extLst>
          </p:cNvPr>
          <p:cNvSpPr/>
          <p:nvPr/>
        </p:nvSpPr>
        <p:spPr>
          <a:xfrm>
            <a:off x="7084251" y="1511354"/>
            <a:ext cx="4680000" cy="32835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Seed Bunch ~1.3mm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B8C3C89-9D71-5F6F-9C1F-9C5022EF2D9B}"/>
              </a:ext>
            </a:extLst>
          </p:cNvPr>
          <p:cNvSpPr/>
          <p:nvPr/>
        </p:nvSpPr>
        <p:spPr>
          <a:xfrm>
            <a:off x="9316251" y="3121429"/>
            <a:ext cx="216000" cy="30757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CBF5B5-B733-F1AB-2F81-A30BF7DF668A}"/>
              </a:ext>
            </a:extLst>
          </p:cNvPr>
          <p:cNvSpPr txBox="1"/>
          <p:nvPr/>
        </p:nvSpPr>
        <p:spPr>
          <a:xfrm>
            <a:off x="9689607" y="2952048"/>
            <a:ext cx="1653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Witness Bunch  ~60um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756810-544A-CE2A-432E-26E24E733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342" y="3598379"/>
            <a:ext cx="4276182" cy="290367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F15C41E-3F11-995B-D4ED-804E3CA5C201}"/>
              </a:ext>
            </a:extLst>
          </p:cNvPr>
          <p:cNvSpPr/>
          <p:nvPr/>
        </p:nvSpPr>
        <p:spPr>
          <a:xfrm>
            <a:off x="6998868" y="1034936"/>
            <a:ext cx="4980896" cy="256344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1DE5573-849F-7179-A8CB-6ABD2C919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4692" y="6513024"/>
            <a:ext cx="7838653" cy="208451"/>
          </a:xfrm>
        </p:spPr>
        <p:txBody>
          <a:bodyPr/>
          <a:lstStyle/>
          <a:p>
            <a:pPr algn="l"/>
            <a:r>
              <a:rPr lang="en-GB" dirty="0"/>
              <a:t>1. Adli, Erik, et al. "Acceleration of electrons in the plasma </a:t>
            </a:r>
            <a:r>
              <a:rPr lang="en-GB" dirty="0" err="1"/>
              <a:t>wakefield</a:t>
            </a:r>
            <a:r>
              <a:rPr lang="en-GB" dirty="0"/>
              <a:t> of a proton bunch." </a:t>
            </a:r>
            <a:r>
              <a:rPr lang="en-GB" i="1" dirty="0"/>
              <a:t>Nature</a:t>
            </a:r>
            <a:r>
              <a:rPr lang="en-GB" dirty="0"/>
              <a:t> 561.7723 (2018): 363-367.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FFF5EFF-0DFD-B986-5D45-5626AAF9A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4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2BAC15-C588-F63E-5374-4E2C0A3B1154}"/>
              </a:ext>
            </a:extLst>
          </p:cNvPr>
          <p:cNvSpPr txBox="1"/>
          <p:nvPr/>
        </p:nvSpPr>
        <p:spPr>
          <a:xfrm>
            <a:off x="11043728" y="5531445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257220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D7685-8BD3-C6AF-F1CD-66AC782F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Arrival-time monitoring.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89B7D-99C3-BE96-415C-BF8E4416A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92" y="1253331"/>
            <a:ext cx="7757773" cy="226093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GB" sz="2400" dirty="0"/>
              <a:t>Arrival-time monitoring necessary – pulse tagging/feedback.</a:t>
            </a:r>
          </a:p>
          <a:p>
            <a:endParaRPr lang="en-GB" sz="2400" dirty="0"/>
          </a:p>
          <a:p>
            <a:r>
              <a:rPr lang="en-GB" sz="2400" dirty="0"/>
              <a:t>Electro-optic sampling of RF pickups.</a:t>
            </a:r>
          </a:p>
          <a:p>
            <a:endParaRPr lang="en-GB" sz="2400" dirty="0"/>
          </a:p>
          <a:p>
            <a:r>
              <a:rPr lang="en-GB" sz="2400" dirty="0"/>
              <a:t>Require arrival-time resolution to few 10s femtoseconds.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31654-5900-00F0-F5CE-DDF364C0B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6B42AE-A6BA-B31C-9A8F-B99669835D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590" t="3325" r="1396" b="2580"/>
          <a:stretch/>
        </p:blipFill>
        <p:spPr>
          <a:xfrm>
            <a:off x="224692" y="3680827"/>
            <a:ext cx="10730607" cy="294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212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783F0-2F30-0654-D7A0-9BBCDFD12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EOM Config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B61C5-8DD4-5777-B836-4F1B5593C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083" y="6480436"/>
            <a:ext cx="8995720" cy="285298"/>
          </a:xfrm>
        </p:spPr>
        <p:txBody>
          <a:bodyPr/>
          <a:lstStyle/>
          <a:p>
            <a:pPr algn="l"/>
            <a:r>
              <a:rPr lang="en-GB" dirty="0"/>
              <a:t>Marie Kristen bock. Measuring the electron bunch timing with femtosecond resolution at FLASH, Mar 2012.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C945D-B0BF-7FC9-5551-F4C17DAF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91123E-7861-F819-F5D4-1E5856261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40" y="1173813"/>
            <a:ext cx="11205519" cy="524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408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8AAD-DFD9-A814-E6E5-F5B95A187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EOM Config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8F1CF6E-721B-F0C5-F583-3381690FC7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50412" y="1262881"/>
            <a:ext cx="7566880" cy="528591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739C5-7308-EAAB-A0F6-525513A74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EE2CA4-8081-86A5-5548-0920E62F0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D9EA29-BE4E-0632-F2AD-9D1A26A9648D}"/>
              </a:ext>
            </a:extLst>
          </p:cNvPr>
          <p:cNvSpPr txBox="1"/>
          <p:nvPr/>
        </p:nvSpPr>
        <p:spPr>
          <a:xfrm>
            <a:off x="471448" y="1275933"/>
            <a:ext cx="3919563" cy="5262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EOM modulates optical amplitude according to RF.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First zero crossing indicates bunch charge centre.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BPM ring supplements sampling.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Need adequate optical sampling frequency.</a:t>
            </a:r>
          </a:p>
        </p:txBody>
      </p:sp>
    </p:spTree>
    <p:extLst>
      <p:ext uri="{BB962C8B-B14F-4D97-AF65-F5344CB8AC3E}">
        <p14:creationId xmlns:p14="http://schemas.microsoft.com/office/powerpoint/2010/main" val="2277735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928CA-C91A-6A6E-17E8-8A16A0BE1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to implementation</a:t>
            </a:r>
          </a:p>
        </p:txBody>
      </p:sp>
      <p:pic>
        <p:nvPicPr>
          <p:cNvPr id="7" name="Content Placeholder 6" descr="A black electronic device with buttons and wires&#10;&#10;Description automatically generated">
            <a:extLst>
              <a:ext uri="{FF2B5EF4-FFF2-40B4-BE49-F238E27FC236}">
                <a16:creationId xmlns:a16="http://schemas.microsoft.com/office/drawing/2014/main" id="{20C86268-1422-D713-D074-86EF84A369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037" y="375940"/>
            <a:ext cx="3797763" cy="237360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93FE6-6636-1234-5C93-D909B4417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7BDE4-A1CC-3BED-EE20-9EA3D511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9A7186-D599-52E4-20D9-ED9190F919F5}"/>
              </a:ext>
            </a:extLst>
          </p:cNvPr>
          <p:cNvSpPr txBox="1"/>
          <p:nvPr/>
        </p:nvSpPr>
        <p:spPr>
          <a:xfrm>
            <a:off x="454728" y="1520955"/>
            <a:ext cx="6820930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Require sufficient optical rep-rate to sample RF pickup function – 200+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AWAKE fundamental frequency is 88MHz.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CTF2 optical rep-rate is 75MHz.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Potential use of Recirculating (Active) </a:t>
            </a:r>
            <a:r>
              <a:rPr lang="en-GB" sz="2000" dirty="0" err="1"/>
              <a:t>fiber</a:t>
            </a:r>
            <a:r>
              <a:rPr lang="en-GB" sz="2000" dirty="0"/>
              <a:t>-loop for high rep-rate bursts – documented to multiply from MHz to GHz with excellent intra-pulse stability</a:t>
            </a:r>
            <a:r>
              <a:rPr lang="en-GB" sz="2000" b="1" dirty="0"/>
              <a:t>.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678397-D252-A5D5-69BB-DD250F129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6246" y="3004160"/>
            <a:ext cx="3697554" cy="319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046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A766B-1AC6-160D-F746-0C965E815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to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CA330-26F8-BFBA-C7B6-179809C60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Requires time-of-flight stabilised links if long-distance distribution.</a:t>
            </a:r>
          </a:p>
          <a:p>
            <a:endParaRPr lang="en-GB" dirty="0"/>
          </a:p>
          <a:p>
            <a:r>
              <a:rPr lang="en-GB" dirty="0"/>
              <a:t>If insufficient optical-clock signal, secondary source may be needed.</a:t>
            </a:r>
          </a:p>
          <a:p>
            <a:endParaRPr lang="en-GB" dirty="0"/>
          </a:p>
          <a:p>
            <a:r>
              <a:rPr lang="en-GB" dirty="0"/>
              <a:t>Wide dynamic range needed – multiple channels of measurement.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822F75-965B-7D48-6863-1719218BE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3C679-4D8D-D8FB-57FA-926D58FBA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974A-4401-40C8-B54A-B36364D813E8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 descr="A silver box with red logo&#10;&#10;Description automatically generated">
            <a:extLst>
              <a:ext uri="{FF2B5EF4-FFF2-40B4-BE49-F238E27FC236}">
                <a16:creationId xmlns:a16="http://schemas.microsoft.com/office/drawing/2014/main" id="{E75F203D-DD8D-C122-7C73-79202EC20A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093" y="4181749"/>
            <a:ext cx="3119257" cy="184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874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2046</TotalTime>
  <Words>1024</Words>
  <Application>Microsoft Office PowerPoint</Application>
  <PresentationFormat>Widescreen</PresentationFormat>
  <Paragraphs>215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Arial</vt:lpstr>
      <vt:lpstr>Times New Roman</vt:lpstr>
      <vt:lpstr>Office Theme</vt:lpstr>
      <vt:lpstr>Electron-bunch synchronisation for AWAKE Run 2c.</vt:lpstr>
      <vt:lpstr>Run 2C</vt:lpstr>
      <vt:lpstr>Tightly-synchronised Photoinjectors</vt:lpstr>
      <vt:lpstr>Tightly-synchronised Photoinjectors</vt:lpstr>
      <vt:lpstr>Arrival-time monitoring.</vt:lpstr>
      <vt:lpstr>Proposed EOM Config</vt:lpstr>
      <vt:lpstr>Proposed EOM Config</vt:lpstr>
      <vt:lpstr>Challenges to implementation</vt:lpstr>
      <vt:lpstr>Challenges to Implementation</vt:lpstr>
      <vt:lpstr>Feedback</vt:lpstr>
      <vt:lpstr>RF Feedback Options</vt:lpstr>
      <vt:lpstr>RF Feedback Options</vt:lpstr>
      <vt:lpstr>RF Feedback Options</vt:lpstr>
      <vt:lpstr>RF Feedback Options</vt:lpstr>
      <vt:lpstr>RF Feedback Options</vt:lpstr>
      <vt:lpstr>Challenges to implementation</vt:lpstr>
      <vt:lpstr>Future/Ongoing work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Gregory, Joshua (Postgraduate Researcher)</dc:creator>
  <cp:lastModifiedBy>Gregory, Joshua (Postgraduate Researcher)</cp:lastModifiedBy>
  <cp:revision>1</cp:revision>
  <dcterms:created xsi:type="dcterms:W3CDTF">2024-10-11T08:52:04Z</dcterms:created>
  <dcterms:modified xsi:type="dcterms:W3CDTF">2024-10-16T14:43:24Z</dcterms:modified>
</cp:coreProperties>
</file>