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10234613" cy="146621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0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19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72CC2-A953-BCB3-7A61-B9A281831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13F0D0-2025-62EA-64BA-DFD3ED32E9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896AC0-AE14-3C82-4C92-8CADFF7DF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49557-2D2B-C757-A5E7-C5A1C1295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D0E0F-00EF-20E4-6F40-DEA654F08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83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E83EF-B34D-E04F-96F0-0DB11E9AC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34D292-CFA1-77F7-6581-30E15C26F2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AA4F9-B468-C958-6B59-7E192A7C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7A6B6-E163-8F3C-F069-920D70112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31DB5-CF49-70B7-0FB9-62B4B3B37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074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AFFB74-E035-CF98-481E-E0024189F1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788154-A526-B1F8-9CE4-AC37858872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546840-022A-7A90-36C5-CDDE801F1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8050D-A571-B424-D3F2-9A485F372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6E1FB-B0CE-CA00-CABE-A42E44C8D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55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CD67D-C412-956F-BD0C-B3307698B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C4C94-1DD2-65DB-21CC-4FD7A894C7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403D8B-162D-302D-C46C-6E8188A1C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06A0A-507D-9F42-CD77-E02F2D427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7A65B1-276F-3E7E-725E-415DC146B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27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F941D-E0EE-7B3D-41A0-5C4F9F712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8605E1-E536-879C-1A35-1A3373016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D0EAB-6B52-4268-4A51-FC28D8501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6FED9-554B-D4BF-EC57-541BBEB99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C714D-5125-AFA0-223A-A1EB967A6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484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26927-08E7-84CD-1BBC-EB2B9D4DE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FB8FD-A0AF-066D-A137-95017C4E4B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D6AC7-1870-CD45-AF18-1DEB684685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0444AC-E509-3303-3E0F-A0FDA3D08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67D5DF-8747-AB73-FE55-E0D077F0B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0E7B6E-14BB-51BD-7076-3425881F7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22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51E9E-1AC8-F2D6-E223-BF574B928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765F5-D678-DC54-D6E1-8843CFE7C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28B1A0-A283-B6CD-F71F-1EE124434C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CD97CB-107B-4F3E-63E0-B99737F91A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425553-7902-CD17-CF5D-6690C27266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F1AA93-182B-D882-1494-49AC6AC00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D2E345-1E5C-054F-5DF9-B7AB389AA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49C1D1-E275-6072-D0F6-08493A11E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964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B7FDE-825A-C012-51A2-26CF9BABE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7E5D01-8BF4-5EE4-A4C6-6016025DA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0CD0FD-A937-FD43-54D0-BB2A93BBB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3131FD-1AA0-D289-EA18-7F36341DD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578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747AC8-0D23-8EAA-A7C0-930AE5362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CA283A-1ADF-7C71-DB43-F590E6D49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DE57FE-0CE5-FA11-72B1-0F81C4CA9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868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1DC35-20F8-786E-AF68-DB49FDBEA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F854F0-914D-5CCF-A9F3-E8B6604E7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691F3C-6369-587A-3F78-524109D563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82E870-635C-3214-A92C-598BB2407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28701D-A949-910D-6B1A-B575FD518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350505-D696-93D8-91C1-51F580C74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94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845E0-D6C5-A9CD-5130-E883E2688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D87C96-4B50-8900-B9D7-EEA91F8C27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756A4A-4E17-2F13-0C52-1C669FCAAF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3A8358-5544-D26D-3E92-DD23F4EED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6B9123-D2F3-7F3A-67F2-1B6BBE42F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098D70-50A5-CE18-340B-DA9C17A94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8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B054DC-8B7D-FFB9-41B3-B003F5DD9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4BA5A-D010-138D-E0C6-F4FC6A2E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C8052-305B-DC81-38A9-EA6C79AFCB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378C5C-7196-4613-9869-E15157D34543}" type="datetimeFigureOut">
              <a:rPr lang="en-US" smtClean="0"/>
              <a:t>9/4/2024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EB04B-0F05-ACC6-2E64-733119AB3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7CE5E-4D6B-3D0C-CC2B-1F36171C89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DC9B7B-A515-4684-BD5F-CC5E6030D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5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FE217C6-6D39-8B03-4EBE-3CD988E65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89" y="6010932"/>
            <a:ext cx="1500244" cy="7337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89904F9A-AFCD-BB0F-9AF5-6D1382E55F8F}"/>
              </a:ext>
            </a:extLst>
          </p:cNvPr>
          <p:cNvSpPr/>
          <p:nvPr/>
        </p:nvSpPr>
        <p:spPr>
          <a:xfrm>
            <a:off x="510540" y="640080"/>
            <a:ext cx="11353800" cy="205740"/>
          </a:xfrm>
          <a:prstGeom prst="rightArrow">
            <a:avLst/>
          </a:prstGeom>
          <a:gradFill>
            <a:gsLst>
              <a:gs pos="0">
                <a:schemeClr val="accent1"/>
              </a:gs>
              <a:gs pos="80000">
                <a:schemeClr val="accent1">
                  <a:lumMod val="45000"/>
                  <a:lumOff val="55000"/>
                </a:schemeClr>
              </a:gs>
              <a:gs pos="9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1792BE1-9B2C-F623-56B3-53E45DE574E6}"/>
              </a:ext>
            </a:extLst>
          </p:cNvPr>
          <p:cNvSpPr/>
          <p:nvPr/>
        </p:nvSpPr>
        <p:spPr>
          <a:xfrm>
            <a:off x="215031" y="3749609"/>
            <a:ext cx="1737360" cy="83058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CV-Revit Model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C0AB1F-2823-028F-DA81-65F1534F8D87}"/>
              </a:ext>
            </a:extLst>
          </p:cNvPr>
          <p:cNvSpPr/>
          <p:nvPr/>
        </p:nvSpPr>
        <p:spPr>
          <a:xfrm>
            <a:off x="412749" y="273967"/>
            <a:ext cx="144762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Start of project</a:t>
            </a:r>
          </a:p>
          <a:p>
            <a:pPr algn="ctr"/>
            <a:r>
              <a:rPr lang="en-US" sz="1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Tendering Phase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CA25388-6F2C-AABC-16B7-48335E75A0B0}"/>
              </a:ext>
            </a:extLst>
          </p:cNvPr>
          <p:cNvCxnSpPr>
            <a:cxnSpLocks/>
          </p:cNvCxnSpPr>
          <p:nvPr/>
        </p:nvCxnSpPr>
        <p:spPr>
          <a:xfrm>
            <a:off x="1083711" y="4620972"/>
            <a:ext cx="0" cy="1300846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047E7A53-0A89-E4EC-E15E-76B0D1595E8F}"/>
              </a:ext>
            </a:extLst>
          </p:cNvPr>
          <p:cNvSpPr/>
          <p:nvPr/>
        </p:nvSpPr>
        <p:spPr>
          <a:xfrm>
            <a:off x="2059382" y="3790392"/>
            <a:ext cx="1737360" cy="83058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SCE-Revit Model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86219E-0F1D-0D30-192A-5573AF4D32EC}"/>
              </a:ext>
            </a:extLst>
          </p:cNvPr>
          <p:cNvSpPr/>
          <p:nvPr/>
        </p:nvSpPr>
        <p:spPr>
          <a:xfrm>
            <a:off x="2525488" y="5986052"/>
            <a:ext cx="870857" cy="66978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DFS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F02BC1A-EF65-FA7C-BA95-1E0FCC629649}"/>
              </a:ext>
            </a:extLst>
          </p:cNvPr>
          <p:cNvCxnSpPr>
            <a:cxnSpLocks/>
          </p:cNvCxnSpPr>
          <p:nvPr/>
        </p:nvCxnSpPr>
        <p:spPr>
          <a:xfrm>
            <a:off x="2962274" y="4633412"/>
            <a:ext cx="0" cy="1300846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0A56526-0E1C-DD7E-127C-D6B22350E715}"/>
              </a:ext>
            </a:extLst>
          </p:cNvPr>
          <p:cNvSpPr/>
          <p:nvPr/>
        </p:nvSpPr>
        <p:spPr>
          <a:xfrm>
            <a:off x="1235301" y="1890119"/>
            <a:ext cx="1231214" cy="92243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DFS</a:t>
            </a:r>
          </a:p>
          <a:p>
            <a:pPr algn="ctr"/>
            <a:r>
              <a:rPr lang="fr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BIM FOLDER</a:t>
            </a:r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DD8603C-DA5E-3D00-2894-86FB9D070D7C}"/>
              </a:ext>
            </a:extLst>
          </p:cNvPr>
          <p:cNvCxnSpPr>
            <a:cxnSpLocks/>
          </p:cNvCxnSpPr>
          <p:nvPr/>
        </p:nvCxnSpPr>
        <p:spPr>
          <a:xfrm flipH="1">
            <a:off x="1291285" y="2861270"/>
            <a:ext cx="416948" cy="83962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24AA9BC-6DFF-62A2-32BA-6D8F98150BD0}"/>
              </a:ext>
            </a:extLst>
          </p:cNvPr>
          <p:cNvCxnSpPr>
            <a:cxnSpLocks/>
          </p:cNvCxnSpPr>
          <p:nvPr/>
        </p:nvCxnSpPr>
        <p:spPr>
          <a:xfrm>
            <a:off x="1952391" y="2861270"/>
            <a:ext cx="461127" cy="888339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CFA35ED9-D168-0A10-92AD-A4D5406B07C4}"/>
              </a:ext>
            </a:extLst>
          </p:cNvPr>
          <p:cNvSpPr/>
          <p:nvPr/>
        </p:nvSpPr>
        <p:spPr>
          <a:xfrm>
            <a:off x="4059241" y="3700897"/>
            <a:ext cx="2503280" cy="10801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INTEGRATION-Catia Model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6" name="Picture 25" descr="A logo with text on it&#10;&#10;Description automatically generated">
            <a:extLst>
              <a:ext uri="{FF2B5EF4-FFF2-40B4-BE49-F238E27FC236}">
                <a16:creationId xmlns:a16="http://schemas.microsoft.com/office/drawing/2014/main" id="{AB3EAAFD-6B5C-5BF6-B54F-97BD70350D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174" y="5542210"/>
            <a:ext cx="1080189" cy="10801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EFA370A-7F12-B64A-87CC-18DD4C562BBB}"/>
              </a:ext>
            </a:extLst>
          </p:cNvPr>
          <p:cNvCxnSpPr>
            <a:cxnSpLocks/>
          </p:cNvCxnSpPr>
          <p:nvPr/>
        </p:nvCxnSpPr>
        <p:spPr>
          <a:xfrm>
            <a:off x="5217173" y="4781085"/>
            <a:ext cx="0" cy="68628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C8BD7F9-FDC3-4334-8025-2A232BB0D1ED}"/>
              </a:ext>
            </a:extLst>
          </p:cNvPr>
          <p:cNvSpPr/>
          <p:nvPr/>
        </p:nvSpPr>
        <p:spPr>
          <a:xfrm>
            <a:off x="6046237" y="5604588"/>
            <a:ext cx="1136025" cy="96416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PLM?</a:t>
            </a:r>
            <a:endParaRPr lang="en-US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14A0D93-591B-5BB0-A92D-38A2E6A1A8F2}"/>
              </a:ext>
            </a:extLst>
          </p:cNvPr>
          <p:cNvCxnSpPr>
            <a:cxnSpLocks/>
          </p:cNvCxnSpPr>
          <p:nvPr/>
        </p:nvCxnSpPr>
        <p:spPr>
          <a:xfrm>
            <a:off x="5937804" y="4781085"/>
            <a:ext cx="556302" cy="823503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C28AFA13-ADBE-F196-7D9C-CC22865DFA92}"/>
              </a:ext>
            </a:extLst>
          </p:cNvPr>
          <p:cNvCxnSpPr>
            <a:cxnSpLocks/>
            <a:stCxn id="26" idx="0"/>
            <a:endCxn id="13" idx="5"/>
          </p:cNvCxnSpPr>
          <p:nvPr/>
        </p:nvCxnSpPr>
        <p:spPr>
          <a:xfrm rot="16200000" flipV="1">
            <a:off x="3785854" y="4255794"/>
            <a:ext cx="1042874" cy="152995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08347974-EC41-1A60-E835-E7FEE87FC062}"/>
              </a:ext>
            </a:extLst>
          </p:cNvPr>
          <p:cNvCxnSpPr>
            <a:cxnSpLocks/>
          </p:cNvCxnSpPr>
          <p:nvPr/>
        </p:nvCxnSpPr>
        <p:spPr>
          <a:xfrm rot="10800000">
            <a:off x="1698766" y="4464778"/>
            <a:ext cx="2726268" cy="55343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Oval 82">
            <a:extLst>
              <a:ext uri="{FF2B5EF4-FFF2-40B4-BE49-F238E27FC236}">
                <a16:creationId xmlns:a16="http://schemas.microsoft.com/office/drawing/2014/main" id="{430AC4CC-8569-9210-100E-01B62007E9AF}"/>
              </a:ext>
            </a:extLst>
          </p:cNvPr>
          <p:cNvSpPr/>
          <p:nvPr/>
        </p:nvSpPr>
        <p:spPr>
          <a:xfrm>
            <a:off x="1860371" y="5158535"/>
            <a:ext cx="813638" cy="557812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STP TO DWG</a:t>
            </a:r>
            <a:endParaRPr lang="en-US" sz="1200" dirty="0"/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CC280673-B694-3555-2D7B-03A159673B15}"/>
              </a:ext>
            </a:extLst>
          </p:cNvPr>
          <p:cNvCxnSpPr>
            <a:cxnSpLocks/>
            <a:stCxn id="83" idx="7"/>
          </p:cNvCxnSpPr>
          <p:nvPr/>
        </p:nvCxnSpPr>
        <p:spPr>
          <a:xfrm flipV="1">
            <a:off x="2554854" y="5019869"/>
            <a:ext cx="227588" cy="2203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Oval 86">
            <a:extLst>
              <a:ext uri="{FF2B5EF4-FFF2-40B4-BE49-F238E27FC236}">
                <a16:creationId xmlns:a16="http://schemas.microsoft.com/office/drawing/2014/main" id="{8EACA99F-B69A-02B9-5D8A-52E237C17719}"/>
              </a:ext>
            </a:extLst>
          </p:cNvPr>
          <p:cNvSpPr/>
          <p:nvPr/>
        </p:nvSpPr>
        <p:spPr>
          <a:xfrm>
            <a:off x="6835729" y="3825701"/>
            <a:ext cx="1737360" cy="83058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EN-EL Catia Model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1625DD65-3232-12B9-5698-CB706F691958}"/>
              </a:ext>
            </a:extLst>
          </p:cNvPr>
          <p:cNvCxnSpPr>
            <a:cxnSpLocks/>
            <a:stCxn id="87" idx="3"/>
          </p:cNvCxnSpPr>
          <p:nvPr/>
        </p:nvCxnSpPr>
        <p:spPr>
          <a:xfrm flipH="1">
            <a:off x="5490382" y="4534645"/>
            <a:ext cx="1599777" cy="945139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1" name="Oval 90">
            <a:extLst>
              <a:ext uri="{FF2B5EF4-FFF2-40B4-BE49-F238E27FC236}">
                <a16:creationId xmlns:a16="http://schemas.microsoft.com/office/drawing/2014/main" id="{240DD019-AE19-4645-BD72-F34DA458C872}"/>
              </a:ext>
            </a:extLst>
          </p:cNvPr>
          <p:cNvSpPr/>
          <p:nvPr/>
        </p:nvSpPr>
        <p:spPr>
          <a:xfrm>
            <a:off x="8756679" y="3825701"/>
            <a:ext cx="1737360" cy="83058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OTHER SERVICES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2DAB6C52-14D1-E755-8ED4-70BBE946BEA4}"/>
              </a:ext>
            </a:extLst>
          </p:cNvPr>
          <p:cNvCxnSpPr>
            <a:cxnSpLocks/>
          </p:cNvCxnSpPr>
          <p:nvPr/>
        </p:nvCxnSpPr>
        <p:spPr>
          <a:xfrm flipH="1">
            <a:off x="5675304" y="4516086"/>
            <a:ext cx="3281120" cy="1150706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7CEAA8F1-E68D-28C3-7E1C-E355299B58B8}"/>
              </a:ext>
            </a:extLst>
          </p:cNvPr>
          <p:cNvCxnSpPr>
            <a:cxnSpLocks/>
            <a:stCxn id="7" idx="7"/>
          </p:cNvCxnSpPr>
          <p:nvPr/>
        </p:nvCxnSpPr>
        <p:spPr>
          <a:xfrm flipV="1">
            <a:off x="1697961" y="3191542"/>
            <a:ext cx="10272" cy="6797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4F779B2-44AA-9A9E-5CEC-96A843974101}"/>
              </a:ext>
            </a:extLst>
          </p:cNvPr>
          <p:cNvCxnSpPr>
            <a:cxnSpLocks/>
          </p:cNvCxnSpPr>
          <p:nvPr/>
        </p:nvCxnSpPr>
        <p:spPr>
          <a:xfrm flipV="1">
            <a:off x="1708233" y="3125454"/>
            <a:ext cx="9192482" cy="660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AC9236C7-17A1-48E0-6A0C-31C3BBA45C44}"/>
              </a:ext>
            </a:extLst>
          </p:cNvPr>
          <p:cNvCxnSpPr>
            <a:cxnSpLocks/>
          </p:cNvCxnSpPr>
          <p:nvPr/>
        </p:nvCxnSpPr>
        <p:spPr>
          <a:xfrm>
            <a:off x="10900715" y="3108391"/>
            <a:ext cx="0" cy="31095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E6B60DAB-42A4-8190-91A9-DE88E8FFDBA6}"/>
              </a:ext>
            </a:extLst>
          </p:cNvPr>
          <p:cNvCxnSpPr>
            <a:cxnSpLocks/>
          </p:cNvCxnSpPr>
          <p:nvPr/>
        </p:nvCxnSpPr>
        <p:spPr>
          <a:xfrm flipH="1">
            <a:off x="7228114" y="6217920"/>
            <a:ext cx="367260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Connector: Elbow 118">
            <a:extLst>
              <a:ext uri="{FF2B5EF4-FFF2-40B4-BE49-F238E27FC236}">
                <a16:creationId xmlns:a16="http://schemas.microsoft.com/office/drawing/2014/main" id="{E99CCFDF-E02A-B7F8-70B7-B7A9C5BA7D43}"/>
              </a:ext>
            </a:extLst>
          </p:cNvPr>
          <p:cNvCxnSpPr>
            <a:cxnSpLocks/>
            <a:endCxn id="26" idx="2"/>
          </p:cNvCxnSpPr>
          <p:nvPr/>
        </p:nvCxnSpPr>
        <p:spPr>
          <a:xfrm rot="10800000" flipV="1">
            <a:off x="5072269" y="6217917"/>
            <a:ext cx="2417102" cy="404481"/>
          </a:xfrm>
          <a:prstGeom prst="bentConnector4">
            <a:avLst>
              <a:gd name="adj1" fmla="val -547"/>
              <a:gd name="adj2" fmla="val 14267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Oval 122">
            <a:extLst>
              <a:ext uri="{FF2B5EF4-FFF2-40B4-BE49-F238E27FC236}">
                <a16:creationId xmlns:a16="http://schemas.microsoft.com/office/drawing/2014/main" id="{9CB9AB36-F338-D73F-AF12-2F83D34E0B20}"/>
              </a:ext>
            </a:extLst>
          </p:cNvPr>
          <p:cNvSpPr/>
          <p:nvPr/>
        </p:nvSpPr>
        <p:spPr>
          <a:xfrm>
            <a:off x="4959722" y="2281128"/>
            <a:ext cx="2642193" cy="68163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RVT→ DWG→STP→CATIA</a:t>
            </a:r>
            <a:endParaRPr lang="en-US" sz="1200" dirty="0"/>
          </a:p>
        </p:txBody>
      </p: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90199314-BA89-F9DC-8C86-E15855DA1D9F}"/>
              </a:ext>
            </a:extLst>
          </p:cNvPr>
          <p:cNvCxnSpPr>
            <a:cxnSpLocks/>
          </p:cNvCxnSpPr>
          <p:nvPr/>
        </p:nvCxnSpPr>
        <p:spPr>
          <a:xfrm flipV="1">
            <a:off x="2784487" y="3202058"/>
            <a:ext cx="7883724" cy="55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B1E2C175-5E26-2934-D92A-6E2580DA1A9C}"/>
              </a:ext>
            </a:extLst>
          </p:cNvPr>
          <p:cNvCxnSpPr>
            <a:cxnSpLocks/>
          </p:cNvCxnSpPr>
          <p:nvPr/>
        </p:nvCxnSpPr>
        <p:spPr>
          <a:xfrm>
            <a:off x="10668211" y="3191542"/>
            <a:ext cx="0" cy="27706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BE9456A4-AAA0-0CAF-38A6-9AA7AD81AC77}"/>
              </a:ext>
            </a:extLst>
          </p:cNvPr>
          <p:cNvCxnSpPr>
            <a:cxnSpLocks/>
          </p:cNvCxnSpPr>
          <p:nvPr/>
        </p:nvCxnSpPr>
        <p:spPr>
          <a:xfrm flipH="1" flipV="1">
            <a:off x="7228114" y="5962220"/>
            <a:ext cx="3440097" cy="65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C518B4BD-FB19-0C92-2A93-67CB1C6AFD43}"/>
              </a:ext>
            </a:extLst>
          </p:cNvPr>
          <p:cNvCxnSpPr>
            <a:cxnSpLocks/>
          </p:cNvCxnSpPr>
          <p:nvPr/>
        </p:nvCxnSpPr>
        <p:spPr>
          <a:xfrm flipH="1">
            <a:off x="2774939" y="3257630"/>
            <a:ext cx="7503" cy="5452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4" name="Arrow: Right 153">
            <a:extLst>
              <a:ext uri="{FF2B5EF4-FFF2-40B4-BE49-F238E27FC236}">
                <a16:creationId xmlns:a16="http://schemas.microsoft.com/office/drawing/2014/main" id="{03DA1FCA-F532-630E-DC60-BF9E942838DD}"/>
              </a:ext>
            </a:extLst>
          </p:cNvPr>
          <p:cNvSpPr/>
          <p:nvPr/>
        </p:nvSpPr>
        <p:spPr>
          <a:xfrm>
            <a:off x="5326337" y="3129583"/>
            <a:ext cx="181487" cy="67037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Arrow: Right 154">
            <a:extLst>
              <a:ext uri="{FF2B5EF4-FFF2-40B4-BE49-F238E27FC236}">
                <a16:creationId xmlns:a16="http://schemas.microsoft.com/office/drawing/2014/main" id="{B4B803A1-DD20-5D31-3A84-2B96B3062B0D}"/>
              </a:ext>
            </a:extLst>
          </p:cNvPr>
          <p:cNvSpPr/>
          <p:nvPr/>
        </p:nvSpPr>
        <p:spPr>
          <a:xfrm>
            <a:off x="5898458" y="3202058"/>
            <a:ext cx="180155" cy="67037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Arrow: Right 155">
            <a:extLst>
              <a:ext uri="{FF2B5EF4-FFF2-40B4-BE49-F238E27FC236}">
                <a16:creationId xmlns:a16="http://schemas.microsoft.com/office/drawing/2014/main" id="{B72F0D16-11BF-E11E-BC8B-B729D22CF3DD}"/>
              </a:ext>
            </a:extLst>
          </p:cNvPr>
          <p:cNvSpPr/>
          <p:nvPr/>
        </p:nvSpPr>
        <p:spPr>
          <a:xfrm rot="10800000">
            <a:off x="8392934" y="5928701"/>
            <a:ext cx="180155" cy="67037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Arrow: Right 156">
            <a:extLst>
              <a:ext uri="{FF2B5EF4-FFF2-40B4-BE49-F238E27FC236}">
                <a16:creationId xmlns:a16="http://schemas.microsoft.com/office/drawing/2014/main" id="{C633F014-23B4-D870-DFFB-1C8E78D4BECE}"/>
              </a:ext>
            </a:extLst>
          </p:cNvPr>
          <p:cNvSpPr/>
          <p:nvPr/>
        </p:nvSpPr>
        <p:spPr>
          <a:xfrm rot="10800000">
            <a:off x="9726919" y="6184398"/>
            <a:ext cx="180155" cy="67037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Arrow: Right 157">
            <a:extLst>
              <a:ext uri="{FF2B5EF4-FFF2-40B4-BE49-F238E27FC236}">
                <a16:creationId xmlns:a16="http://schemas.microsoft.com/office/drawing/2014/main" id="{5B67DBA0-B106-9AB0-7E2F-5AD21828FE45}"/>
              </a:ext>
            </a:extLst>
          </p:cNvPr>
          <p:cNvSpPr/>
          <p:nvPr/>
        </p:nvSpPr>
        <p:spPr>
          <a:xfrm rot="10800000">
            <a:off x="4279086" y="4985737"/>
            <a:ext cx="180155" cy="67037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Arrow: Right 158">
            <a:extLst>
              <a:ext uri="{FF2B5EF4-FFF2-40B4-BE49-F238E27FC236}">
                <a16:creationId xmlns:a16="http://schemas.microsoft.com/office/drawing/2014/main" id="{315963D2-7460-F81F-87B6-719684F3EAE5}"/>
              </a:ext>
            </a:extLst>
          </p:cNvPr>
          <p:cNvSpPr/>
          <p:nvPr/>
        </p:nvSpPr>
        <p:spPr>
          <a:xfrm rot="10800000">
            <a:off x="2087035" y="4987985"/>
            <a:ext cx="180155" cy="67037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Arrow: Right 159">
            <a:extLst>
              <a:ext uri="{FF2B5EF4-FFF2-40B4-BE49-F238E27FC236}">
                <a16:creationId xmlns:a16="http://schemas.microsoft.com/office/drawing/2014/main" id="{0D940DFD-A594-DEC8-6C14-B04887B19F43}"/>
              </a:ext>
            </a:extLst>
          </p:cNvPr>
          <p:cNvSpPr/>
          <p:nvPr/>
        </p:nvSpPr>
        <p:spPr>
          <a:xfrm rot="10800000">
            <a:off x="6655574" y="6769504"/>
            <a:ext cx="180155" cy="67037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8F84AB6A-9A0C-66DB-E14C-92B0A904AB67}"/>
              </a:ext>
            </a:extLst>
          </p:cNvPr>
          <p:cNvSpPr txBox="1"/>
          <p:nvPr/>
        </p:nvSpPr>
        <p:spPr>
          <a:xfrm>
            <a:off x="9907074" y="6396335"/>
            <a:ext cx="2311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Mathieu ARCHAMBAULT- EN/CV</a:t>
            </a:r>
          </a:p>
          <a:p>
            <a:r>
              <a:rPr lang="fr-CH" sz="1200" dirty="0"/>
              <a:t>09/04/2024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84466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7584</TotalTime>
  <Words>38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Mathieu Archambault</dc:creator>
  <cp:lastModifiedBy>Mathieu Archambault</cp:lastModifiedBy>
  <cp:revision>6</cp:revision>
  <dcterms:created xsi:type="dcterms:W3CDTF">2024-09-04T06:41:40Z</dcterms:created>
  <dcterms:modified xsi:type="dcterms:W3CDTF">2024-09-09T13:05:51Z</dcterms:modified>
</cp:coreProperties>
</file>