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54" r:id="rId2"/>
    <p:sldId id="455" r:id="rId3"/>
  </p:sldIdLst>
  <p:sldSz cx="9144000" cy="6858000" type="screen4x3"/>
  <p:notesSz cx="6934200" cy="9232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FFFF99"/>
    <a:srgbClr val="996600"/>
    <a:srgbClr val="FF00FF"/>
    <a:srgbClr val="006600"/>
    <a:srgbClr val="800080"/>
    <a:srgbClr val="A50021"/>
    <a:srgbClr val="FF0000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280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7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70938"/>
            <a:ext cx="3005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5565C3C2-3FCC-9D4C-AFF2-F0EB4CBFAF8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86263"/>
            <a:ext cx="508635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70938"/>
            <a:ext cx="3005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B026EEF4-AC75-F041-93E7-9D71DA9EA8D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6A10D05-8F1C-864A-828C-6D27B0385F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01F373-F188-CD45-8B28-1A38EEFBB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B3A2BFC-8B94-9244-AB40-3CA72A02B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971800" y="6248400"/>
            <a:ext cx="3429000" cy="457200"/>
          </a:xfrm>
        </p:spPr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8BEA47D7-0FD2-BE42-ACC0-56F21AD0CD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248400"/>
            <a:ext cx="3429000" cy="457200"/>
          </a:xfrm>
        </p:spPr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CFBE53C7-FB2C-E242-A4A4-3E06A80896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971800" y="6248400"/>
            <a:ext cx="3429000" cy="457200"/>
          </a:xfrm>
        </p:spPr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69DC5A0B-511F-E444-9BE0-FC1E91F068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248400"/>
            <a:ext cx="3429000" cy="457200"/>
          </a:xfrm>
        </p:spPr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0EA35E4E-16FB-4C4F-901A-0AE6EBDBED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248400"/>
            <a:ext cx="3429000" cy="457200"/>
          </a:xfrm>
        </p:spPr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5137D098-20AC-0D42-A928-2E18D6A08F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44B8E0E-964B-794E-8353-549C41335F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A271555-B5FB-D74F-B48B-BE1D1D1E4F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B205404-9C53-0141-9E10-CFD39FCBD2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44BD6F3-505E-9440-B361-1C105462CF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CEA7D29-34CB-4E4E-8023-4D9553A393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4EA4C1B-B278-5648-BD25-0244FE8F93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D875DA9-C0D4-794D-A86C-8037AA8938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FBAC906-22DF-0945-A26C-DC5E7C8E11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r>
              <a:rPr lang="en-US" smtClean="0"/>
              <a:t>8/8/2012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248400"/>
            <a:ext cx="34290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0000"/>
                </a:solidFill>
                <a:latin typeface="Monotype Corsiva" pitchFamily="-84" charset="0"/>
              </a:defRPr>
            </a:lvl1pPr>
          </a:lstStyle>
          <a:p>
            <a:r>
              <a:rPr lang="en-US" smtClean="0"/>
              <a:t>ASP12, KNUST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FF"/>
                </a:solidFill>
                <a:latin typeface="+mn-lt"/>
              </a:defRPr>
            </a:lvl1pPr>
          </a:lstStyle>
          <a:p>
            <a:fld id="{5EAD6629-1663-9644-A2E3-2713127DF2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800080"/>
          </a:solidFill>
          <a:latin typeface="+mn-lt"/>
          <a:ea typeface="ＭＳ Ｐゴシック" pitchFamily="-8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6600"/>
          </a:solidFill>
          <a:latin typeface="+mn-lt"/>
          <a:ea typeface="ＭＳ Ｐゴシック" pitchFamily="-8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FF00FF"/>
          </a:solidFill>
          <a:latin typeface="+mn-lt"/>
          <a:ea typeface="ＭＳ Ｐゴシック" pitchFamily="-8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996600"/>
          </a:solidFill>
          <a:latin typeface="+mn-lt"/>
          <a:ea typeface="ＭＳ Ｐゴシック" pitchFamily="-8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996600"/>
          </a:solidFill>
          <a:latin typeface="+mn-lt"/>
          <a:ea typeface="ＭＳ Ｐゴシック" pitchFamily="-8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996600"/>
          </a:solidFill>
          <a:latin typeface="+mn-lt"/>
          <a:ea typeface="ＭＳ Ｐゴシック" pitchFamily="-8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996600"/>
          </a:solidFill>
          <a:latin typeface="+mn-lt"/>
          <a:ea typeface="ＭＳ Ｐゴシック" pitchFamily="-8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996600"/>
          </a:solidFill>
          <a:latin typeface="+mn-lt"/>
          <a:ea typeface="ＭＳ Ｐゴシック" pitchFamily="-8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6200" y="609600"/>
            <a:ext cx="92202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It has been amazing 3.5 weeks!!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You all have learned</a:t>
            </a:r>
            <a:endParaRPr lang="en-US" sz="2800" dirty="0" smtClean="0">
              <a:solidFill>
                <a:srgbClr val="0033CC"/>
              </a:solidFill>
              <a:latin typeface="Arial Narrow" charset="0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>
                <a:solidFill>
                  <a:srgbClr val="800000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High Energy Physics in general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>
                <a:solidFill>
                  <a:srgbClr val="800000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Standard Model and underlying physics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>
                <a:solidFill>
                  <a:srgbClr val="800000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Higgs Physics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>
                <a:solidFill>
                  <a:srgbClr val="800000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Super-symmetry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>
                <a:solidFill>
                  <a:srgbClr val="800000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Use of Monte Carlo simulations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>
                <a:solidFill>
                  <a:srgbClr val="800000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Experiments and data analysis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>
                <a:solidFill>
                  <a:srgbClr val="800000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Computing grid and its use for your science</a:t>
            </a:r>
            <a:endParaRPr lang="en-US" sz="2400" dirty="0" smtClean="0">
              <a:solidFill>
                <a:srgbClr val="800000"/>
              </a:solidFill>
              <a:latin typeface="Arial Narrow" charset="0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US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You have changed dramatically</a:t>
            </a:r>
            <a:r>
              <a:rPr lang="en-US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 in the short period of time!</a:t>
            </a: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US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You have made good friends </a:t>
            </a:r>
            <a:r>
              <a:rPr lang="en-US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from all over Africa</a:t>
            </a: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US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You will be the ones advancing science in this continent</a:t>
            </a: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US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Keep not only the knowledge but also the spirit of ASP!</a:t>
            </a: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US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Look for other opportunities to work closely!</a:t>
            </a:r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What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a once-in-a-life time experience!!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4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4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4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4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4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4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4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140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40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140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140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build="p"/>
      <p:bldP spid="235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838200"/>
          </a:xfrm>
        </p:spPr>
        <p:txBody>
          <a:bodyPr/>
          <a:lstStyle/>
          <a:p>
            <a:pPr eaLnBrk="1" hangingPunct="1"/>
            <a:r>
              <a:rPr lang="en-US" sz="6600" dirty="0" smtClean="0">
                <a:ea typeface="ＭＳ Ｐゴシック" charset="-128"/>
                <a:cs typeface="ＭＳ Ｐゴシック" charset="-128"/>
              </a:rPr>
              <a:t>Nice to have met you all!</a:t>
            </a:r>
            <a:endParaRPr lang="en-US" sz="6600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52400" y="2514600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Have a safe trip back home!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52400" y="4419600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See you soon somewhere!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663300"/>
      </a:hlink>
      <a:folHlink>
        <a:srgbClr val="B2B2B2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8107</TotalTime>
  <Words>126</Words>
  <Application>Microsoft Macintosh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What a once-in-a-life time experience!!</vt:lpstr>
      <vt:lpstr>Nice to have met you all!</vt:lpstr>
    </vt:vector>
  </TitlesOfParts>
  <Company>UTA High Energy Physics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DØ, A High Energy Experiment and Its Computing Grid</dc:title>
  <dc:creator>Jae Yu</dc:creator>
  <cp:lastModifiedBy>Jaehoon Yu</cp:lastModifiedBy>
  <cp:revision>608</cp:revision>
  <dcterms:created xsi:type="dcterms:W3CDTF">2012-08-07T17:14:45Z</dcterms:created>
  <dcterms:modified xsi:type="dcterms:W3CDTF">2012-08-08T13:47:13Z</dcterms:modified>
</cp:coreProperties>
</file>