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Lst>
  <p:sldSz cx="30239970" cy="42840275"/>
  <p:notesSz cx="31943675" cy="42743120"/>
  <p:custDataLst>
    <p:tags r:id="rId8"/>
  </p:custDataLst>
  <p:defaultTextStyle>
    <a:defPPr>
      <a:defRPr lang="zh-CN"/>
    </a:defPPr>
    <a:lvl1pPr algn="l" rtl="0" eaLnBrk="0" fontAlgn="base" hangingPunct="0">
      <a:spcBef>
        <a:spcPct val="0"/>
      </a:spcBef>
      <a:spcAft>
        <a:spcPct val="0"/>
      </a:spcAft>
      <a:defRPr sz="85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85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85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85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8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8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8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8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85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3493" userDrawn="1">
          <p15:clr>
            <a:srgbClr val="A4A3A4"/>
          </p15:clr>
        </p15:guide>
        <p15:guide id="2" pos="95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7A04"/>
    <a:srgbClr val="A0E78F"/>
    <a:srgbClr val="00CC66"/>
    <a:srgbClr val="008000"/>
    <a:srgbClr val="0000FF"/>
    <a:srgbClr val="FF0066"/>
    <a:srgbClr val="FF00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94" autoAdjust="0"/>
    <p:restoredTop sz="98226" autoAdjust="0"/>
  </p:normalViewPr>
  <p:slideViewPr>
    <p:cSldViewPr showGuides="1">
      <p:cViewPr>
        <p:scale>
          <a:sx n="40" d="100"/>
          <a:sy n="40" d="100"/>
        </p:scale>
        <p:origin x="102" y="30"/>
      </p:cViewPr>
      <p:guideLst>
        <p:guide orient="horz" pos="13493"/>
        <p:guide pos="957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22.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13843000" cy="2136775"/>
          </a:xfrm>
          <a:prstGeom prst="rect">
            <a:avLst/>
          </a:prstGeom>
        </p:spPr>
        <p:txBody>
          <a:bodyPr vert="horz" lIns="426768" tIns="213384" rIns="426768" bIns="213384" rtlCol="0"/>
          <a:lstStyle>
            <a:lvl1pPr algn="l" eaLnBrk="1" hangingPunct="1">
              <a:defRPr sz="56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18094325" y="0"/>
            <a:ext cx="13841413" cy="2136775"/>
          </a:xfrm>
          <a:prstGeom prst="rect">
            <a:avLst/>
          </a:prstGeom>
        </p:spPr>
        <p:txBody>
          <a:bodyPr vert="horz" lIns="426768" tIns="213384" rIns="426768" bIns="213384" rtlCol="0"/>
          <a:lstStyle>
            <a:lvl1pPr algn="r" eaLnBrk="1" hangingPunct="1">
              <a:defRPr sz="5600">
                <a:latin typeface="Arial" panose="020B0604020202020204" pitchFamily="34" charset="0"/>
                <a:ea typeface="宋体" panose="02010600030101010101" pitchFamily="2" charset="-122"/>
              </a:defRPr>
            </a:lvl1pPr>
          </a:lstStyle>
          <a:p>
            <a:pPr>
              <a:defRPr/>
            </a:pPr>
            <a:fld id="{DC9EF60F-5399-4546-9554-678515960D2D}" type="datetimeFigureOut">
              <a:rPr lang="zh-CN" altLang="en-US"/>
            </a:fld>
            <a:endParaRPr lang="zh-CN" altLang="en-US"/>
          </a:p>
        </p:txBody>
      </p:sp>
      <p:sp>
        <p:nvSpPr>
          <p:cNvPr id="4" name="幻灯片图像占位符 3"/>
          <p:cNvSpPr>
            <a:spLocks noGrp="1" noRot="1" noChangeAspect="1"/>
          </p:cNvSpPr>
          <p:nvPr>
            <p:ph type="sldImg" idx="2"/>
          </p:nvPr>
        </p:nvSpPr>
        <p:spPr>
          <a:xfrm>
            <a:off x="10317163" y="3208338"/>
            <a:ext cx="11309350" cy="16025812"/>
          </a:xfrm>
          <a:prstGeom prst="rect">
            <a:avLst/>
          </a:prstGeom>
          <a:noFill/>
          <a:ln w="12700">
            <a:solidFill>
              <a:prstClr val="black"/>
            </a:solidFill>
          </a:ln>
        </p:spPr>
        <p:txBody>
          <a:bodyPr vert="horz" lIns="426768" tIns="213384" rIns="426768" bIns="213384" rtlCol="0" anchor="ctr"/>
          <a:lstStyle/>
          <a:p>
            <a:pPr lvl="0"/>
            <a:endParaRPr lang="zh-CN" altLang="en-US" noProof="0"/>
          </a:p>
        </p:txBody>
      </p:sp>
      <p:sp>
        <p:nvSpPr>
          <p:cNvPr id="5" name="备注占位符 4"/>
          <p:cNvSpPr>
            <a:spLocks noGrp="1"/>
          </p:cNvSpPr>
          <p:nvPr>
            <p:ph type="body" sz="quarter" idx="3"/>
          </p:nvPr>
        </p:nvSpPr>
        <p:spPr>
          <a:xfrm>
            <a:off x="3194050" y="20302538"/>
            <a:ext cx="25555575" cy="19235737"/>
          </a:xfrm>
          <a:prstGeom prst="rect">
            <a:avLst/>
          </a:prstGeom>
        </p:spPr>
        <p:txBody>
          <a:bodyPr vert="horz" lIns="426768" tIns="213384" rIns="426768" bIns="213384" rtlCol="0">
            <a:normAutofit/>
          </a:bodyPr>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40598725"/>
            <a:ext cx="13843000" cy="2136775"/>
          </a:xfrm>
          <a:prstGeom prst="rect">
            <a:avLst/>
          </a:prstGeom>
        </p:spPr>
        <p:txBody>
          <a:bodyPr vert="horz" lIns="426768" tIns="213384" rIns="426768" bIns="213384" rtlCol="0" anchor="b"/>
          <a:lstStyle>
            <a:lvl1pPr algn="l" eaLnBrk="1" hangingPunct="1">
              <a:defRPr sz="56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18094325" y="40598725"/>
            <a:ext cx="13841413" cy="2136775"/>
          </a:xfrm>
          <a:prstGeom prst="rect">
            <a:avLst/>
          </a:prstGeom>
        </p:spPr>
        <p:txBody>
          <a:bodyPr vert="horz" wrap="square" lIns="426768" tIns="213384" rIns="426768" bIns="213384" numCol="1" anchor="b" anchorCtr="0" compatLnSpc="1"/>
          <a:lstStyle>
            <a:lvl1pPr algn="r" eaLnBrk="1" hangingPunct="1">
              <a:defRPr sz="5600"/>
            </a:lvl1pPr>
          </a:lstStyle>
          <a:p>
            <a:pPr>
              <a:defRPr/>
            </a:pPr>
            <a:fld id="{F8ADAB43-088B-4CDC-9BB4-24FE200213AB}"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3D68BA31-E50B-449D-9DEC-8ECF380F0449}" type="slidenum">
              <a:rPr lang="zh-CN" altLang="en-US" sz="5600" smtClean="0">
                <a:latin typeface="Arial" panose="020B0604020202020204" pitchFamily="34" charset="0"/>
              </a:rPr>
            </a:fld>
            <a:endParaRPr lang="en-US" altLang="zh-CN" sz="56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268171" y="13308883"/>
            <a:ext cx="25703949" cy="9181633"/>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4536340" y="24275526"/>
            <a:ext cx="21167609" cy="10949330"/>
          </a:xfrm>
        </p:spPr>
        <p:txBody>
          <a:bodyPr/>
          <a:lstStyle>
            <a:lvl1pPr marL="0" indent="0" algn="ctr">
              <a:buNone/>
              <a:defRPr/>
            </a:lvl1pPr>
            <a:lvl2pPr marL="453390" indent="0" algn="ctr">
              <a:buNone/>
              <a:defRPr/>
            </a:lvl2pPr>
            <a:lvl3pPr marL="906780" indent="0" algn="ctr">
              <a:buNone/>
              <a:defRPr/>
            </a:lvl3pPr>
            <a:lvl4pPr marL="1360170" indent="0" algn="ctr">
              <a:buNone/>
              <a:defRPr/>
            </a:lvl4pPr>
            <a:lvl5pPr marL="1813560" indent="0" algn="ctr">
              <a:buNone/>
              <a:defRPr/>
            </a:lvl5pPr>
            <a:lvl6pPr marL="2266315" indent="0" algn="ctr">
              <a:buNone/>
              <a:defRPr/>
            </a:lvl6pPr>
            <a:lvl7pPr marL="2719705" indent="0" algn="ctr">
              <a:buNone/>
              <a:defRPr/>
            </a:lvl7pPr>
            <a:lvl8pPr marL="3173095" indent="0" algn="ctr">
              <a:buNone/>
              <a:defRPr/>
            </a:lvl8pPr>
            <a:lvl9pPr marL="3626485"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43DA6E91-9D4C-43DD-9582-59E592C4427A}" type="slidenum">
              <a:rPr lang="en-US" altLang="zh-CN"/>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28A6A65E-015C-4E9C-9430-096A18F94534}" type="slidenum">
              <a:rPr lang="en-US" altLang="zh-CN"/>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1924654" y="1715753"/>
            <a:ext cx="6803028" cy="36553383"/>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1512608" y="1715753"/>
            <a:ext cx="20269822" cy="36553383"/>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C12CCEA-0136-448F-9164-7DA0200223F5}"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BEA1A16-4055-4A94-85A9-65FF6BA41D4F}"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388172" y="27529160"/>
            <a:ext cx="25705430" cy="8507924"/>
          </a:xfrm>
        </p:spPr>
        <p:txBody>
          <a:bodyPr anchor="t"/>
          <a:lstStyle>
            <a:lvl1pPr algn="l">
              <a:defRPr sz="3965"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2388172" y="18157063"/>
            <a:ext cx="25705430" cy="9372097"/>
          </a:xfrm>
        </p:spPr>
        <p:txBody>
          <a:bodyPr anchor="b"/>
          <a:lstStyle>
            <a:lvl1pPr marL="0" indent="0">
              <a:buNone/>
              <a:defRPr sz="1985"/>
            </a:lvl1pPr>
            <a:lvl2pPr marL="453390" indent="0">
              <a:buNone/>
              <a:defRPr sz="1785"/>
            </a:lvl2pPr>
            <a:lvl3pPr marL="906780" indent="0">
              <a:buNone/>
              <a:defRPr sz="1585"/>
            </a:lvl3pPr>
            <a:lvl4pPr marL="1360170" indent="0">
              <a:buNone/>
              <a:defRPr sz="1390"/>
            </a:lvl4pPr>
            <a:lvl5pPr marL="1813560" indent="0">
              <a:buNone/>
              <a:defRPr sz="1390"/>
            </a:lvl5pPr>
            <a:lvl6pPr marL="2266315" indent="0">
              <a:buNone/>
              <a:defRPr sz="1390"/>
            </a:lvl6pPr>
            <a:lvl7pPr marL="2719705" indent="0">
              <a:buNone/>
              <a:defRPr sz="1390"/>
            </a:lvl7pPr>
            <a:lvl8pPr marL="3173095" indent="0">
              <a:buNone/>
              <a:defRPr sz="1390"/>
            </a:lvl8pPr>
            <a:lvl9pPr marL="3626485" indent="0">
              <a:buNone/>
              <a:defRPr sz="13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2991AB37-87C8-4345-8778-021DC1EBC22F}" type="slidenum">
              <a:rPr lang="en-US" altLang="zh-CN"/>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1512608" y="9995435"/>
            <a:ext cx="13536425" cy="28273700"/>
          </a:xfrm>
        </p:spPr>
        <p:txBody>
          <a:bodyPr/>
          <a:lstStyle>
            <a:lvl1pPr>
              <a:defRPr sz="2775"/>
            </a:lvl1pPr>
            <a:lvl2pPr>
              <a:defRPr sz="2380"/>
            </a:lvl2pPr>
            <a:lvl3pPr>
              <a:defRPr sz="1985"/>
            </a:lvl3pPr>
            <a:lvl4pPr>
              <a:defRPr sz="1785"/>
            </a:lvl4pPr>
            <a:lvl5pPr>
              <a:defRPr sz="1785"/>
            </a:lvl5pPr>
            <a:lvl6pPr>
              <a:defRPr sz="1785"/>
            </a:lvl6pPr>
            <a:lvl7pPr>
              <a:defRPr sz="1785"/>
            </a:lvl7pPr>
            <a:lvl8pPr>
              <a:defRPr sz="1785"/>
            </a:lvl8pPr>
            <a:lvl9pPr>
              <a:defRPr sz="178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15191256" y="9995435"/>
            <a:ext cx="13536426" cy="28273700"/>
          </a:xfrm>
        </p:spPr>
        <p:txBody>
          <a:bodyPr/>
          <a:lstStyle>
            <a:lvl1pPr>
              <a:defRPr sz="2775"/>
            </a:lvl1pPr>
            <a:lvl2pPr>
              <a:defRPr sz="2380"/>
            </a:lvl2pPr>
            <a:lvl3pPr>
              <a:defRPr sz="1985"/>
            </a:lvl3pPr>
            <a:lvl4pPr>
              <a:defRPr sz="1785"/>
            </a:lvl4pPr>
            <a:lvl5pPr>
              <a:defRPr sz="1785"/>
            </a:lvl5pPr>
            <a:lvl6pPr>
              <a:defRPr sz="1785"/>
            </a:lvl6pPr>
            <a:lvl7pPr>
              <a:defRPr sz="1785"/>
            </a:lvl7pPr>
            <a:lvl8pPr>
              <a:defRPr sz="1785"/>
            </a:lvl8pPr>
            <a:lvl9pPr>
              <a:defRPr sz="178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496E2D93-0E8A-4E15-B95F-4DB5A5250CC6}" type="slidenum">
              <a:rPr lang="en-US" altLang="zh-CN"/>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1512608" y="9589322"/>
            <a:ext cx="13360127" cy="3996600"/>
          </a:xfrm>
        </p:spPr>
        <p:txBody>
          <a:bodyPr anchor="b"/>
          <a:lstStyle>
            <a:lvl1pPr marL="0" indent="0">
              <a:buNone/>
              <a:defRPr sz="2380" b="1"/>
            </a:lvl1pPr>
            <a:lvl2pPr marL="453390" indent="0">
              <a:buNone/>
              <a:defRPr sz="1985" b="1"/>
            </a:lvl2pPr>
            <a:lvl3pPr marL="906780" indent="0">
              <a:buNone/>
              <a:defRPr sz="1785" b="1"/>
            </a:lvl3pPr>
            <a:lvl4pPr marL="1360170" indent="0">
              <a:buNone/>
              <a:defRPr sz="1585" b="1"/>
            </a:lvl4pPr>
            <a:lvl5pPr marL="1813560" indent="0">
              <a:buNone/>
              <a:defRPr sz="1585" b="1"/>
            </a:lvl5pPr>
            <a:lvl6pPr marL="2266315" indent="0">
              <a:buNone/>
              <a:defRPr sz="1585" b="1"/>
            </a:lvl6pPr>
            <a:lvl7pPr marL="2719705" indent="0">
              <a:buNone/>
              <a:defRPr sz="1585" b="1"/>
            </a:lvl7pPr>
            <a:lvl8pPr marL="3173095" indent="0">
              <a:buNone/>
              <a:defRPr sz="1585" b="1"/>
            </a:lvl8pPr>
            <a:lvl9pPr marL="3626485" indent="0">
              <a:buNone/>
              <a:defRPr sz="158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512608" y="13585922"/>
            <a:ext cx="13360127" cy="24683214"/>
          </a:xfrm>
        </p:spPr>
        <p:txBody>
          <a:bodyPr/>
          <a:lstStyle>
            <a:lvl1pPr>
              <a:defRPr sz="2380"/>
            </a:lvl1pPr>
            <a:lvl2pPr>
              <a:defRPr sz="1985"/>
            </a:lvl2pPr>
            <a:lvl3pPr>
              <a:defRPr sz="1785"/>
            </a:lvl3pPr>
            <a:lvl4pPr>
              <a:defRPr sz="1585"/>
            </a:lvl4pPr>
            <a:lvl5pPr>
              <a:defRPr sz="1585"/>
            </a:lvl5pPr>
            <a:lvl6pPr>
              <a:defRPr sz="1585"/>
            </a:lvl6pPr>
            <a:lvl7pPr>
              <a:defRPr sz="1585"/>
            </a:lvl7pPr>
            <a:lvl8pPr>
              <a:defRPr sz="1585"/>
            </a:lvl8pPr>
            <a:lvl9pPr>
              <a:defRPr sz="158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15361629" y="9589322"/>
            <a:ext cx="13366053" cy="3996600"/>
          </a:xfrm>
        </p:spPr>
        <p:txBody>
          <a:bodyPr anchor="b"/>
          <a:lstStyle>
            <a:lvl1pPr marL="0" indent="0">
              <a:buNone/>
              <a:defRPr sz="2380" b="1"/>
            </a:lvl1pPr>
            <a:lvl2pPr marL="453390" indent="0">
              <a:buNone/>
              <a:defRPr sz="1985" b="1"/>
            </a:lvl2pPr>
            <a:lvl3pPr marL="906780" indent="0">
              <a:buNone/>
              <a:defRPr sz="1785" b="1"/>
            </a:lvl3pPr>
            <a:lvl4pPr marL="1360170" indent="0">
              <a:buNone/>
              <a:defRPr sz="1585" b="1"/>
            </a:lvl4pPr>
            <a:lvl5pPr marL="1813560" indent="0">
              <a:buNone/>
              <a:defRPr sz="1585" b="1"/>
            </a:lvl5pPr>
            <a:lvl6pPr marL="2266315" indent="0">
              <a:buNone/>
              <a:defRPr sz="1585" b="1"/>
            </a:lvl6pPr>
            <a:lvl7pPr marL="2719705" indent="0">
              <a:buNone/>
              <a:defRPr sz="1585" b="1"/>
            </a:lvl7pPr>
            <a:lvl8pPr marL="3173095" indent="0">
              <a:buNone/>
              <a:defRPr sz="1585" b="1"/>
            </a:lvl8pPr>
            <a:lvl9pPr marL="3626485" indent="0">
              <a:buNone/>
              <a:defRPr sz="158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15361629" y="13585922"/>
            <a:ext cx="13366053" cy="24683214"/>
          </a:xfrm>
        </p:spPr>
        <p:txBody>
          <a:bodyPr/>
          <a:lstStyle>
            <a:lvl1pPr>
              <a:defRPr sz="2380"/>
            </a:lvl1pPr>
            <a:lvl2pPr>
              <a:defRPr sz="1985"/>
            </a:lvl2pPr>
            <a:lvl3pPr>
              <a:defRPr sz="1785"/>
            </a:lvl3pPr>
            <a:lvl4pPr>
              <a:defRPr sz="1585"/>
            </a:lvl4pPr>
            <a:lvl5pPr>
              <a:defRPr sz="1585"/>
            </a:lvl5pPr>
            <a:lvl6pPr>
              <a:defRPr sz="1585"/>
            </a:lvl6pPr>
            <a:lvl7pPr>
              <a:defRPr sz="1585"/>
            </a:lvl7pPr>
            <a:lvl8pPr>
              <a:defRPr sz="1585"/>
            </a:lvl8pPr>
            <a:lvl9pPr>
              <a:defRPr sz="158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986DA0BA-C481-4B9E-90E7-5B96EE7A8333}"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2E59B878-869E-43EE-AA60-DE9A94B8F9D4}" type="slidenum">
              <a:rPr lang="en-US" altLang="zh-CN"/>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FA410DD9-6C26-4402-BC2E-DB5ECEB9D96E}" type="slidenum">
              <a:rPr lang="en-US" altLang="zh-CN"/>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512608" y="1706309"/>
            <a:ext cx="9948243" cy="7258103"/>
          </a:xfrm>
        </p:spPr>
        <p:txBody>
          <a:bodyPr anchor="b"/>
          <a:lstStyle>
            <a:lvl1pPr algn="l">
              <a:defRPr sz="1985" b="1"/>
            </a:lvl1pPr>
          </a:lstStyle>
          <a:p>
            <a:r>
              <a:rPr lang="zh-CN" altLang="en-US"/>
              <a:t>单击此处编辑母版标题样式</a:t>
            </a:r>
            <a:endParaRPr lang="zh-CN" altLang="en-US"/>
          </a:p>
        </p:txBody>
      </p:sp>
      <p:sp>
        <p:nvSpPr>
          <p:cNvPr id="3" name="内容占位符 2"/>
          <p:cNvSpPr>
            <a:spLocks noGrp="1"/>
          </p:cNvSpPr>
          <p:nvPr>
            <p:ph idx="1"/>
          </p:nvPr>
        </p:nvSpPr>
        <p:spPr>
          <a:xfrm>
            <a:off x="11823818" y="1706307"/>
            <a:ext cx="16903865" cy="36562827"/>
          </a:xfrm>
        </p:spPr>
        <p:txBody>
          <a:bodyPr/>
          <a:lstStyle>
            <a:lvl1pPr>
              <a:defRPr sz="3175"/>
            </a:lvl1pPr>
            <a:lvl2pPr>
              <a:defRPr sz="2775"/>
            </a:lvl2pPr>
            <a:lvl3pPr>
              <a:defRPr sz="2380"/>
            </a:lvl3pPr>
            <a:lvl4pPr>
              <a:defRPr sz="1985"/>
            </a:lvl4pPr>
            <a:lvl5pPr>
              <a:defRPr sz="1985"/>
            </a:lvl5pPr>
            <a:lvl6pPr>
              <a:defRPr sz="1985"/>
            </a:lvl6pPr>
            <a:lvl7pPr>
              <a:defRPr sz="1985"/>
            </a:lvl7pPr>
            <a:lvl8pPr>
              <a:defRPr sz="1985"/>
            </a:lvl8pPr>
            <a:lvl9pPr>
              <a:defRPr sz="198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1512608" y="8964411"/>
            <a:ext cx="9948243" cy="29304725"/>
          </a:xfrm>
        </p:spPr>
        <p:txBody>
          <a:bodyPr/>
          <a:lstStyle>
            <a:lvl1pPr marL="0" indent="0">
              <a:buNone/>
              <a:defRPr sz="1390"/>
            </a:lvl1pPr>
            <a:lvl2pPr marL="453390" indent="0">
              <a:buNone/>
              <a:defRPr sz="1190"/>
            </a:lvl2pPr>
            <a:lvl3pPr marL="906780" indent="0">
              <a:buNone/>
              <a:defRPr sz="990"/>
            </a:lvl3pPr>
            <a:lvl4pPr marL="1360170" indent="0">
              <a:buNone/>
              <a:defRPr sz="890"/>
            </a:lvl4pPr>
            <a:lvl5pPr marL="1813560" indent="0">
              <a:buNone/>
              <a:defRPr sz="890"/>
            </a:lvl5pPr>
            <a:lvl6pPr marL="2266315" indent="0">
              <a:buNone/>
              <a:defRPr sz="890"/>
            </a:lvl6pPr>
            <a:lvl7pPr marL="2719705" indent="0">
              <a:buNone/>
              <a:defRPr sz="890"/>
            </a:lvl7pPr>
            <a:lvl8pPr marL="3173095" indent="0">
              <a:buNone/>
              <a:defRPr sz="890"/>
            </a:lvl8pPr>
            <a:lvl9pPr marL="3626485" indent="0">
              <a:buNone/>
              <a:defRPr sz="89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F3188372-A337-429C-AC38-01045ED02041}" type="slidenum">
              <a:rPr lang="en-US" altLang="zh-CN"/>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927465" y="29987880"/>
            <a:ext cx="18143876" cy="3540115"/>
          </a:xfrm>
        </p:spPr>
        <p:txBody>
          <a:bodyPr anchor="b"/>
          <a:lstStyle>
            <a:lvl1pPr algn="l">
              <a:defRPr sz="198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5927465" y="3828173"/>
            <a:ext cx="18143876" cy="25703221"/>
          </a:xfrm>
        </p:spPr>
        <p:txBody>
          <a:bodyPr/>
          <a:lstStyle>
            <a:lvl1pPr marL="0" indent="0">
              <a:buNone/>
              <a:defRPr sz="3175"/>
            </a:lvl1pPr>
            <a:lvl2pPr marL="453390" indent="0">
              <a:buNone/>
              <a:defRPr sz="2775"/>
            </a:lvl2pPr>
            <a:lvl3pPr marL="906780" indent="0">
              <a:buNone/>
              <a:defRPr sz="2380"/>
            </a:lvl3pPr>
            <a:lvl4pPr marL="1360170" indent="0">
              <a:buNone/>
              <a:defRPr sz="1985"/>
            </a:lvl4pPr>
            <a:lvl5pPr marL="1813560" indent="0">
              <a:buNone/>
              <a:defRPr sz="1985"/>
            </a:lvl5pPr>
            <a:lvl6pPr marL="2266315" indent="0">
              <a:buNone/>
              <a:defRPr sz="1985"/>
            </a:lvl6pPr>
            <a:lvl7pPr marL="2719705" indent="0">
              <a:buNone/>
              <a:defRPr sz="1985"/>
            </a:lvl7pPr>
            <a:lvl8pPr marL="3173095" indent="0">
              <a:buNone/>
              <a:defRPr sz="1985"/>
            </a:lvl8pPr>
            <a:lvl9pPr marL="3626485" indent="0">
              <a:buNone/>
              <a:defRPr sz="1985"/>
            </a:lvl9pPr>
          </a:lstStyle>
          <a:p>
            <a:pPr lvl="0"/>
            <a:endParaRPr lang="zh-CN" altLang="en-US" noProof="0"/>
          </a:p>
        </p:txBody>
      </p:sp>
      <p:sp>
        <p:nvSpPr>
          <p:cNvPr id="4" name="文本占位符 3"/>
          <p:cNvSpPr>
            <a:spLocks noGrp="1"/>
          </p:cNvSpPr>
          <p:nvPr>
            <p:ph type="body" sz="half" idx="2"/>
          </p:nvPr>
        </p:nvSpPr>
        <p:spPr>
          <a:xfrm>
            <a:off x="5927465" y="33527994"/>
            <a:ext cx="18143876" cy="5027625"/>
          </a:xfrm>
        </p:spPr>
        <p:txBody>
          <a:bodyPr/>
          <a:lstStyle>
            <a:lvl1pPr marL="0" indent="0">
              <a:buNone/>
              <a:defRPr sz="1390"/>
            </a:lvl1pPr>
            <a:lvl2pPr marL="453390" indent="0">
              <a:buNone/>
              <a:defRPr sz="1190"/>
            </a:lvl2pPr>
            <a:lvl3pPr marL="906780" indent="0">
              <a:buNone/>
              <a:defRPr sz="990"/>
            </a:lvl3pPr>
            <a:lvl4pPr marL="1360170" indent="0">
              <a:buNone/>
              <a:defRPr sz="890"/>
            </a:lvl4pPr>
            <a:lvl5pPr marL="1813560" indent="0">
              <a:buNone/>
              <a:defRPr sz="890"/>
            </a:lvl5pPr>
            <a:lvl6pPr marL="2266315" indent="0">
              <a:buNone/>
              <a:defRPr sz="890"/>
            </a:lvl6pPr>
            <a:lvl7pPr marL="2719705" indent="0">
              <a:buNone/>
              <a:defRPr sz="890"/>
            </a:lvl7pPr>
            <a:lvl8pPr marL="3173095" indent="0">
              <a:buNone/>
              <a:defRPr sz="890"/>
            </a:lvl8pPr>
            <a:lvl9pPr marL="3626485" indent="0">
              <a:buNone/>
              <a:defRPr sz="89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2F180A68-2F8D-4E37-B925-59438361CCE2}" type="slidenum">
              <a:rPr lang="en-US" altLang="zh-CN"/>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2888" y="1716088"/>
            <a:ext cx="27214512" cy="713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2054" tIns="216027" rIns="432054" bIns="216027"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1512888" y="9994900"/>
            <a:ext cx="27214512" cy="2827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2054" tIns="216027" rIns="432054" bIns="216027"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1512888" y="39012813"/>
            <a:ext cx="7053262" cy="2974975"/>
          </a:xfrm>
          <a:prstGeom prst="rect">
            <a:avLst/>
          </a:prstGeom>
          <a:noFill/>
          <a:ln w="9525">
            <a:noFill/>
            <a:miter lim="800000"/>
          </a:ln>
          <a:effectLst/>
        </p:spPr>
        <p:txBody>
          <a:bodyPr vert="horz" wrap="square" lIns="432054" tIns="216027" rIns="432054" bIns="216027" numCol="1" anchor="t" anchorCtr="0" compatLnSpc="1"/>
          <a:lstStyle>
            <a:lvl1pPr eaLnBrk="1" hangingPunct="1">
              <a:defRPr sz="6545">
                <a:latin typeface="Arial" panose="020B0604020202020204" pitchFamily="34" charset="0"/>
                <a:ea typeface="宋体" panose="02010600030101010101" pitchFamily="2"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10331450" y="39012813"/>
            <a:ext cx="9577388" cy="2974975"/>
          </a:xfrm>
          <a:prstGeom prst="rect">
            <a:avLst/>
          </a:prstGeom>
          <a:noFill/>
          <a:ln w="9525">
            <a:noFill/>
            <a:miter lim="800000"/>
          </a:ln>
          <a:effectLst/>
        </p:spPr>
        <p:txBody>
          <a:bodyPr vert="horz" wrap="square" lIns="432054" tIns="216027" rIns="432054" bIns="216027" numCol="1" anchor="t" anchorCtr="0" compatLnSpc="1"/>
          <a:lstStyle>
            <a:lvl1pPr algn="ctr" eaLnBrk="1" hangingPunct="1">
              <a:defRPr sz="6545">
                <a:latin typeface="Arial" panose="020B0604020202020204" pitchFamily="34" charset="0"/>
                <a:ea typeface="宋体" panose="02010600030101010101"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21674138" y="39012813"/>
            <a:ext cx="7053262" cy="2974975"/>
          </a:xfrm>
          <a:prstGeom prst="rect">
            <a:avLst/>
          </a:prstGeom>
          <a:noFill/>
          <a:ln w="9525">
            <a:noFill/>
            <a:miter lim="800000"/>
          </a:ln>
          <a:effectLst/>
        </p:spPr>
        <p:txBody>
          <a:bodyPr vert="horz" wrap="square" lIns="432054" tIns="216027" rIns="432054" bIns="216027" numCol="1" anchor="t" anchorCtr="0" compatLnSpc="1"/>
          <a:lstStyle>
            <a:lvl1pPr algn="r" eaLnBrk="1" hangingPunct="1">
              <a:defRPr sz="6545"/>
            </a:lvl1pPr>
          </a:lstStyle>
          <a:p>
            <a:pPr>
              <a:defRPr/>
            </a:pPr>
            <a:fld id="{226B5697-619D-4C58-B5AB-87EC820AFCF0}"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283075" rtl="0" eaLnBrk="0" fontAlgn="base" hangingPunct="0">
        <a:spcBef>
          <a:spcPct val="0"/>
        </a:spcBef>
        <a:spcAft>
          <a:spcPct val="0"/>
        </a:spcAft>
        <a:defRPr sz="20600">
          <a:solidFill>
            <a:schemeClr val="tx2"/>
          </a:solidFill>
          <a:latin typeface="+mj-lt"/>
          <a:ea typeface="+mj-ea"/>
          <a:cs typeface="+mj-cs"/>
        </a:defRPr>
      </a:lvl1pPr>
      <a:lvl2pPr algn="ctr" defTabSz="4283075" rtl="0" eaLnBrk="0" fontAlgn="base" hangingPunct="0">
        <a:spcBef>
          <a:spcPct val="0"/>
        </a:spcBef>
        <a:spcAft>
          <a:spcPct val="0"/>
        </a:spcAft>
        <a:defRPr sz="20600">
          <a:solidFill>
            <a:schemeClr val="tx2"/>
          </a:solidFill>
          <a:latin typeface="Arial" panose="020B0604020202020204" pitchFamily="34" charset="0"/>
          <a:ea typeface="宋体" panose="02010600030101010101" pitchFamily="2" charset="-122"/>
        </a:defRPr>
      </a:lvl2pPr>
      <a:lvl3pPr algn="ctr" defTabSz="4283075" rtl="0" eaLnBrk="0" fontAlgn="base" hangingPunct="0">
        <a:spcBef>
          <a:spcPct val="0"/>
        </a:spcBef>
        <a:spcAft>
          <a:spcPct val="0"/>
        </a:spcAft>
        <a:defRPr sz="20600">
          <a:solidFill>
            <a:schemeClr val="tx2"/>
          </a:solidFill>
          <a:latin typeface="Arial" panose="020B0604020202020204" pitchFamily="34" charset="0"/>
          <a:ea typeface="宋体" panose="02010600030101010101" pitchFamily="2" charset="-122"/>
        </a:defRPr>
      </a:lvl3pPr>
      <a:lvl4pPr algn="ctr" defTabSz="4283075" rtl="0" eaLnBrk="0" fontAlgn="base" hangingPunct="0">
        <a:spcBef>
          <a:spcPct val="0"/>
        </a:spcBef>
        <a:spcAft>
          <a:spcPct val="0"/>
        </a:spcAft>
        <a:defRPr sz="20600">
          <a:solidFill>
            <a:schemeClr val="tx2"/>
          </a:solidFill>
          <a:latin typeface="Arial" panose="020B0604020202020204" pitchFamily="34" charset="0"/>
          <a:ea typeface="宋体" panose="02010600030101010101" pitchFamily="2" charset="-122"/>
        </a:defRPr>
      </a:lvl4pPr>
      <a:lvl5pPr algn="ctr" defTabSz="4283075" rtl="0" eaLnBrk="0" fontAlgn="base" hangingPunct="0">
        <a:spcBef>
          <a:spcPct val="0"/>
        </a:spcBef>
        <a:spcAft>
          <a:spcPct val="0"/>
        </a:spcAft>
        <a:defRPr sz="20600">
          <a:solidFill>
            <a:schemeClr val="tx2"/>
          </a:solidFill>
          <a:latin typeface="Arial" panose="020B0604020202020204" pitchFamily="34" charset="0"/>
          <a:ea typeface="宋体" panose="02010600030101010101" pitchFamily="2" charset="-122"/>
        </a:defRPr>
      </a:lvl5pPr>
      <a:lvl6pPr marL="453390" algn="ctr" defTabSz="4284345" rtl="0" fontAlgn="base">
        <a:spcBef>
          <a:spcPct val="0"/>
        </a:spcBef>
        <a:spcAft>
          <a:spcPct val="0"/>
        </a:spcAft>
        <a:defRPr sz="20625">
          <a:solidFill>
            <a:schemeClr val="tx2"/>
          </a:solidFill>
          <a:latin typeface="Arial" panose="020B0604020202020204" pitchFamily="34" charset="0"/>
          <a:ea typeface="宋体" panose="02010600030101010101" pitchFamily="2" charset="-122"/>
        </a:defRPr>
      </a:lvl6pPr>
      <a:lvl7pPr marL="906780" algn="ctr" defTabSz="4284345" rtl="0" fontAlgn="base">
        <a:spcBef>
          <a:spcPct val="0"/>
        </a:spcBef>
        <a:spcAft>
          <a:spcPct val="0"/>
        </a:spcAft>
        <a:defRPr sz="20625">
          <a:solidFill>
            <a:schemeClr val="tx2"/>
          </a:solidFill>
          <a:latin typeface="Arial" panose="020B0604020202020204" pitchFamily="34" charset="0"/>
          <a:ea typeface="宋体" panose="02010600030101010101" pitchFamily="2" charset="-122"/>
        </a:defRPr>
      </a:lvl7pPr>
      <a:lvl8pPr marL="1360170" algn="ctr" defTabSz="4284345" rtl="0" fontAlgn="base">
        <a:spcBef>
          <a:spcPct val="0"/>
        </a:spcBef>
        <a:spcAft>
          <a:spcPct val="0"/>
        </a:spcAft>
        <a:defRPr sz="20625">
          <a:solidFill>
            <a:schemeClr val="tx2"/>
          </a:solidFill>
          <a:latin typeface="Arial" panose="020B0604020202020204" pitchFamily="34" charset="0"/>
          <a:ea typeface="宋体" panose="02010600030101010101" pitchFamily="2" charset="-122"/>
        </a:defRPr>
      </a:lvl8pPr>
      <a:lvl9pPr marL="1813560" algn="ctr" defTabSz="4284345" rtl="0" fontAlgn="base">
        <a:spcBef>
          <a:spcPct val="0"/>
        </a:spcBef>
        <a:spcAft>
          <a:spcPct val="0"/>
        </a:spcAft>
        <a:defRPr sz="20625">
          <a:solidFill>
            <a:schemeClr val="tx2"/>
          </a:solidFill>
          <a:latin typeface="Arial" panose="020B0604020202020204" pitchFamily="34" charset="0"/>
          <a:ea typeface="宋体" panose="02010600030101010101" pitchFamily="2" charset="-122"/>
        </a:defRPr>
      </a:lvl9pPr>
    </p:titleStyle>
    <p:bodyStyle>
      <a:lvl1pPr marL="1606550" indent="-1606550" algn="l" defTabSz="4283075" rtl="0" eaLnBrk="0" fontAlgn="base" hangingPunct="0">
        <a:spcBef>
          <a:spcPct val="20000"/>
        </a:spcBef>
        <a:spcAft>
          <a:spcPct val="0"/>
        </a:spcAft>
        <a:buChar char="•"/>
        <a:defRPr sz="14900">
          <a:solidFill>
            <a:schemeClr val="tx1"/>
          </a:solidFill>
          <a:latin typeface="+mn-lt"/>
          <a:ea typeface="+mn-ea"/>
          <a:cs typeface="+mn-cs"/>
        </a:defRPr>
      </a:lvl1pPr>
      <a:lvl2pPr marL="3479800" indent="-1336675" algn="l" defTabSz="4283075" rtl="0" eaLnBrk="0" fontAlgn="base" hangingPunct="0">
        <a:spcBef>
          <a:spcPct val="20000"/>
        </a:spcBef>
        <a:spcAft>
          <a:spcPct val="0"/>
        </a:spcAft>
        <a:buChar char="–"/>
        <a:defRPr sz="13000">
          <a:solidFill>
            <a:schemeClr val="tx1"/>
          </a:solidFill>
          <a:latin typeface="+mn-lt"/>
          <a:ea typeface="+mn-ea"/>
        </a:defRPr>
      </a:lvl2pPr>
      <a:lvl3pPr marL="5354955" indent="-1069975" algn="l" defTabSz="4283075" rtl="0" eaLnBrk="0" fontAlgn="base" hangingPunct="0">
        <a:spcBef>
          <a:spcPct val="20000"/>
        </a:spcBef>
        <a:spcAft>
          <a:spcPct val="0"/>
        </a:spcAft>
        <a:buChar char="•"/>
        <a:defRPr sz="11200">
          <a:solidFill>
            <a:schemeClr val="tx1"/>
          </a:solidFill>
          <a:latin typeface="+mn-lt"/>
          <a:ea typeface="+mn-ea"/>
        </a:defRPr>
      </a:lvl3pPr>
      <a:lvl4pPr marL="7496175" indent="-1071880" algn="l" defTabSz="4283075" rtl="0" eaLnBrk="0" fontAlgn="base" hangingPunct="0">
        <a:spcBef>
          <a:spcPct val="20000"/>
        </a:spcBef>
        <a:spcAft>
          <a:spcPct val="0"/>
        </a:spcAft>
        <a:buChar char="–"/>
        <a:defRPr sz="9400">
          <a:solidFill>
            <a:schemeClr val="tx1"/>
          </a:solidFill>
          <a:latin typeface="+mn-lt"/>
          <a:ea typeface="+mn-ea"/>
        </a:defRPr>
      </a:lvl4pPr>
      <a:lvl5pPr marL="9638030" indent="-1071880" algn="l" defTabSz="4283075" rtl="0" eaLnBrk="0" fontAlgn="base" hangingPunct="0">
        <a:spcBef>
          <a:spcPct val="20000"/>
        </a:spcBef>
        <a:spcAft>
          <a:spcPct val="0"/>
        </a:spcAft>
        <a:buChar char="»"/>
        <a:defRPr sz="9400">
          <a:solidFill>
            <a:schemeClr val="tx1"/>
          </a:solidFill>
          <a:latin typeface="+mn-lt"/>
          <a:ea typeface="+mn-ea"/>
        </a:defRPr>
      </a:lvl5pPr>
      <a:lvl6pPr marL="10092690" indent="-1071880" algn="l" defTabSz="4284345" rtl="0" fontAlgn="base">
        <a:spcBef>
          <a:spcPct val="20000"/>
        </a:spcBef>
        <a:spcAft>
          <a:spcPct val="0"/>
        </a:spcAft>
        <a:buChar char="»"/>
        <a:defRPr sz="9420">
          <a:solidFill>
            <a:schemeClr val="tx1"/>
          </a:solidFill>
          <a:latin typeface="+mn-lt"/>
          <a:ea typeface="+mn-ea"/>
        </a:defRPr>
      </a:lvl6pPr>
      <a:lvl7pPr marL="10546080" indent="-1071880" algn="l" defTabSz="4284345" rtl="0" fontAlgn="base">
        <a:spcBef>
          <a:spcPct val="20000"/>
        </a:spcBef>
        <a:spcAft>
          <a:spcPct val="0"/>
        </a:spcAft>
        <a:buChar char="»"/>
        <a:defRPr sz="9420">
          <a:solidFill>
            <a:schemeClr val="tx1"/>
          </a:solidFill>
          <a:latin typeface="+mn-lt"/>
          <a:ea typeface="+mn-ea"/>
        </a:defRPr>
      </a:lvl7pPr>
      <a:lvl8pPr marL="10999470" indent="-1071880" algn="l" defTabSz="4284345" rtl="0" fontAlgn="base">
        <a:spcBef>
          <a:spcPct val="20000"/>
        </a:spcBef>
        <a:spcAft>
          <a:spcPct val="0"/>
        </a:spcAft>
        <a:buChar char="»"/>
        <a:defRPr sz="9420">
          <a:solidFill>
            <a:schemeClr val="tx1"/>
          </a:solidFill>
          <a:latin typeface="+mn-lt"/>
          <a:ea typeface="+mn-ea"/>
        </a:defRPr>
      </a:lvl8pPr>
      <a:lvl9pPr marL="11452225" indent="-1071880" algn="l" defTabSz="4284345" rtl="0" fontAlgn="base">
        <a:spcBef>
          <a:spcPct val="20000"/>
        </a:spcBef>
        <a:spcAft>
          <a:spcPct val="0"/>
        </a:spcAft>
        <a:buChar char="»"/>
        <a:defRPr sz="9420">
          <a:solidFill>
            <a:schemeClr val="tx1"/>
          </a:solidFill>
          <a:latin typeface="+mn-lt"/>
          <a:ea typeface="+mn-ea"/>
        </a:defRPr>
      </a:lvl9pPr>
    </p:bodyStyle>
    <p:otherStyle>
      <a:defPPr>
        <a:defRPr lang="zh-CN"/>
      </a:defPPr>
      <a:lvl1pPr marL="0" algn="l" defTabSz="906780" rtl="0" eaLnBrk="1" latinLnBrk="0" hangingPunct="1">
        <a:defRPr sz="1785" kern="1200">
          <a:solidFill>
            <a:schemeClr val="tx1"/>
          </a:solidFill>
          <a:latin typeface="+mn-lt"/>
          <a:ea typeface="+mn-ea"/>
          <a:cs typeface="+mn-cs"/>
        </a:defRPr>
      </a:lvl1pPr>
      <a:lvl2pPr marL="453390" algn="l" defTabSz="906780" rtl="0" eaLnBrk="1" latinLnBrk="0" hangingPunct="1">
        <a:defRPr sz="1785" kern="1200">
          <a:solidFill>
            <a:schemeClr val="tx1"/>
          </a:solidFill>
          <a:latin typeface="+mn-lt"/>
          <a:ea typeface="+mn-ea"/>
          <a:cs typeface="+mn-cs"/>
        </a:defRPr>
      </a:lvl2pPr>
      <a:lvl3pPr marL="906780" algn="l" defTabSz="906780" rtl="0" eaLnBrk="1" latinLnBrk="0" hangingPunct="1">
        <a:defRPr sz="1785" kern="1200">
          <a:solidFill>
            <a:schemeClr val="tx1"/>
          </a:solidFill>
          <a:latin typeface="+mn-lt"/>
          <a:ea typeface="+mn-ea"/>
          <a:cs typeface="+mn-cs"/>
        </a:defRPr>
      </a:lvl3pPr>
      <a:lvl4pPr marL="1360170" algn="l" defTabSz="906780" rtl="0" eaLnBrk="1" latinLnBrk="0" hangingPunct="1">
        <a:defRPr sz="1785" kern="1200">
          <a:solidFill>
            <a:schemeClr val="tx1"/>
          </a:solidFill>
          <a:latin typeface="+mn-lt"/>
          <a:ea typeface="+mn-ea"/>
          <a:cs typeface="+mn-cs"/>
        </a:defRPr>
      </a:lvl4pPr>
      <a:lvl5pPr marL="1813560" algn="l" defTabSz="906780" rtl="0" eaLnBrk="1" latinLnBrk="0" hangingPunct="1">
        <a:defRPr sz="1785" kern="1200">
          <a:solidFill>
            <a:schemeClr val="tx1"/>
          </a:solidFill>
          <a:latin typeface="+mn-lt"/>
          <a:ea typeface="+mn-ea"/>
          <a:cs typeface="+mn-cs"/>
        </a:defRPr>
      </a:lvl5pPr>
      <a:lvl6pPr marL="2266315" algn="l" defTabSz="906780" rtl="0" eaLnBrk="1" latinLnBrk="0" hangingPunct="1">
        <a:defRPr sz="1785" kern="1200">
          <a:solidFill>
            <a:schemeClr val="tx1"/>
          </a:solidFill>
          <a:latin typeface="+mn-lt"/>
          <a:ea typeface="+mn-ea"/>
          <a:cs typeface="+mn-cs"/>
        </a:defRPr>
      </a:lvl6pPr>
      <a:lvl7pPr marL="2719705" algn="l" defTabSz="906780" rtl="0" eaLnBrk="1" latinLnBrk="0" hangingPunct="1">
        <a:defRPr sz="1785" kern="1200">
          <a:solidFill>
            <a:schemeClr val="tx1"/>
          </a:solidFill>
          <a:latin typeface="+mn-lt"/>
          <a:ea typeface="+mn-ea"/>
          <a:cs typeface="+mn-cs"/>
        </a:defRPr>
      </a:lvl7pPr>
      <a:lvl8pPr marL="3173095" algn="l" defTabSz="906780" rtl="0" eaLnBrk="1" latinLnBrk="0" hangingPunct="1">
        <a:defRPr sz="1785" kern="1200">
          <a:solidFill>
            <a:schemeClr val="tx1"/>
          </a:solidFill>
          <a:latin typeface="+mn-lt"/>
          <a:ea typeface="+mn-ea"/>
          <a:cs typeface="+mn-cs"/>
        </a:defRPr>
      </a:lvl8pPr>
      <a:lvl9pPr marL="3626485" algn="l" defTabSz="906780" rtl="0" eaLnBrk="1" latinLnBrk="0" hangingPunct="1">
        <a:defRPr sz="17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4.xml"/><Relationship Id="rId8" Type="http://schemas.openxmlformats.org/officeDocument/2006/relationships/image" Target="../media/image5.png"/><Relationship Id="rId7" Type="http://schemas.openxmlformats.org/officeDocument/2006/relationships/image" Target="../media/image4.png"/><Relationship Id="rId6" Type="http://schemas.openxmlformats.org/officeDocument/2006/relationships/tags" Target="../tags/tag3.xml"/><Relationship Id="rId50" Type="http://schemas.openxmlformats.org/officeDocument/2006/relationships/notesSlide" Target="../notesSlides/notesSlide1.xml"/><Relationship Id="rId5" Type="http://schemas.openxmlformats.org/officeDocument/2006/relationships/image" Target="../media/image3.png"/><Relationship Id="rId49" Type="http://schemas.openxmlformats.org/officeDocument/2006/relationships/slideLayout" Target="../slideLayouts/slideLayout1.xml"/><Relationship Id="rId48" Type="http://schemas.openxmlformats.org/officeDocument/2006/relationships/image" Target="../media/image27.png"/><Relationship Id="rId47" Type="http://schemas.openxmlformats.org/officeDocument/2006/relationships/image" Target="../media/image26.png"/><Relationship Id="rId46" Type="http://schemas.openxmlformats.org/officeDocument/2006/relationships/image" Target="../media/image25.png"/><Relationship Id="rId45" Type="http://schemas.openxmlformats.org/officeDocument/2006/relationships/image" Target="../media/image24.png"/><Relationship Id="rId44" Type="http://schemas.openxmlformats.org/officeDocument/2006/relationships/image" Target="../media/image23.png"/><Relationship Id="rId43" Type="http://schemas.openxmlformats.org/officeDocument/2006/relationships/tags" Target="../tags/tag21.xml"/><Relationship Id="rId42" Type="http://schemas.openxmlformats.org/officeDocument/2006/relationships/image" Target="../media/image22.png"/><Relationship Id="rId41" Type="http://schemas.openxmlformats.org/officeDocument/2006/relationships/tags" Target="../tags/tag20.xml"/><Relationship Id="rId40" Type="http://schemas.openxmlformats.org/officeDocument/2006/relationships/image" Target="../media/image21.png"/><Relationship Id="rId4" Type="http://schemas.openxmlformats.org/officeDocument/2006/relationships/tags" Target="../tags/tag2.xml"/><Relationship Id="rId39" Type="http://schemas.openxmlformats.org/officeDocument/2006/relationships/tags" Target="../tags/tag19.xml"/><Relationship Id="rId38" Type="http://schemas.openxmlformats.org/officeDocument/2006/relationships/image" Target="../media/image20.jpeg"/><Relationship Id="rId37" Type="http://schemas.openxmlformats.org/officeDocument/2006/relationships/tags" Target="../tags/tag18.xml"/><Relationship Id="rId36" Type="http://schemas.openxmlformats.org/officeDocument/2006/relationships/image" Target="../media/image19.jpeg"/><Relationship Id="rId35" Type="http://schemas.openxmlformats.org/officeDocument/2006/relationships/tags" Target="../tags/tag17.xml"/><Relationship Id="rId34" Type="http://schemas.openxmlformats.org/officeDocument/2006/relationships/image" Target="../media/image18.jpeg"/><Relationship Id="rId33" Type="http://schemas.openxmlformats.org/officeDocument/2006/relationships/tags" Target="../tags/tag16.xml"/><Relationship Id="rId32" Type="http://schemas.openxmlformats.org/officeDocument/2006/relationships/image" Target="../media/image17.png"/><Relationship Id="rId31" Type="http://schemas.openxmlformats.org/officeDocument/2006/relationships/tags" Target="../tags/tag15.xml"/><Relationship Id="rId30" Type="http://schemas.openxmlformats.org/officeDocument/2006/relationships/image" Target="../media/image16.png"/><Relationship Id="rId3" Type="http://schemas.openxmlformats.org/officeDocument/2006/relationships/image" Target="../media/image2.png"/><Relationship Id="rId29" Type="http://schemas.openxmlformats.org/officeDocument/2006/relationships/tags" Target="../tags/tag14.xml"/><Relationship Id="rId28" Type="http://schemas.openxmlformats.org/officeDocument/2006/relationships/image" Target="../media/image15.png"/><Relationship Id="rId27" Type="http://schemas.openxmlformats.org/officeDocument/2006/relationships/tags" Target="../tags/tag13.xml"/><Relationship Id="rId26" Type="http://schemas.openxmlformats.org/officeDocument/2006/relationships/image" Target="../media/image14.jpeg"/><Relationship Id="rId25" Type="http://schemas.openxmlformats.org/officeDocument/2006/relationships/tags" Target="../tags/tag12.xml"/><Relationship Id="rId24" Type="http://schemas.openxmlformats.org/officeDocument/2006/relationships/image" Target="../media/image13.jpeg"/><Relationship Id="rId23" Type="http://schemas.openxmlformats.org/officeDocument/2006/relationships/tags" Target="../tags/tag11.xml"/><Relationship Id="rId22" Type="http://schemas.microsoft.com/office/2007/relationships/hdphoto" Target="../media/image12.wdp"/><Relationship Id="rId21" Type="http://schemas.openxmlformats.org/officeDocument/2006/relationships/image" Target="../media/image11.png"/><Relationship Id="rId20" Type="http://schemas.openxmlformats.org/officeDocument/2006/relationships/tags" Target="../tags/tag10.xml"/><Relationship Id="rId2" Type="http://schemas.openxmlformats.org/officeDocument/2006/relationships/image" Target="../media/image1.png"/><Relationship Id="rId19" Type="http://schemas.openxmlformats.org/officeDocument/2006/relationships/image" Target="../media/image10.jpeg"/><Relationship Id="rId18" Type="http://schemas.openxmlformats.org/officeDocument/2006/relationships/tags" Target="../tags/tag9.xml"/><Relationship Id="rId17" Type="http://schemas.openxmlformats.org/officeDocument/2006/relationships/image" Target="../media/image9.png"/><Relationship Id="rId16" Type="http://schemas.openxmlformats.org/officeDocument/2006/relationships/tags" Target="../tags/tag8.xml"/><Relationship Id="rId15" Type="http://schemas.openxmlformats.org/officeDocument/2006/relationships/image" Target="../media/image8.png"/><Relationship Id="rId14" Type="http://schemas.openxmlformats.org/officeDocument/2006/relationships/tags" Target="../tags/tag7.xml"/><Relationship Id="rId13" Type="http://schemas.openxmlformats.org/officeDocument/2006/relationships/tags" Target="../tags/tag6.xml"/><Relationship Id="rId12" Type="http://schemas.openxmlformats.org/officeDocument/2006/relationships/image" Target="../media/image7.png"/><Relationship Id="rId11" Type="http://schemas.openxmlformats.org/officeDocument/2006/relationships/tags" Target="../tags/tag5.xml"/><Relationship Id="rId10" Type="http://schemas.openxmlformats.org/officeDocument/2006/relationships/image" Target="../media/image6.png"/><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lumMod val="0"/>
                <a:lumOff val="100000"/>
              </a:srgbClr>
            </a:gs>
            <a:gs pos="100000">
              <a:schemeClr val="accent5">
                <a:lumMod val="95000"/>
                <a:lumOff val="5000"/>
              </a:schemeClr>
            </a:gs>
            <a:gs pos="100000">
              <a:schemeClr val="accent1">
                <a:lumMod val="90000"/>
              </a:schemeClr>
            </a:gs>
          </a:gsLst>
          <a:path path="circle">
            <a:fillToRect l="50000" t="130000" r="50000" b="-30000"/>
          </a:path>
          <a:tileRect/>
        </a:gradFill>
        <a:effectLst/>
      </p:bgPr>
    </p:bg>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2">
            <a:alphaModFix amt="15000"/>
          </a:blip>
          <a:stretch>
            <a:fillRect/>
          </a:stretch>
        </p:blipFill>
        <p:spPr>
          <a:xfrm>
            <a:off x="940118" y="153971"/>
            <a:ext cx="28147010" cy="17569815"/>
          </a:xfrm>
          <a:prstGeom prst="rect">
            <a:avLst/>
          </a:prstGeom>
          <a:noFill/>
          <a:effectLst>
            <a:outerShdw dist="50800" dir="5400000" sx="101000" sy="101000" algn="ctr" rotWithShape="0">
              <a:srgbClr val="000000">
                <a:alpha val="0"/>
              </a:srgbClr>
            </a:outerShdw>
            <a:reflection dist="50800" dir="5400000" sy="-100000" algn="bl" rotWithShape="0"/>
            <a:softEdge rad="304800"/>
          </a:effectLst>
        </p:spPr>
      </p:pic>
      <p:sp>
        <p:nvSpPr>
          <p:cNvPr id="2054" name="AutoShape 8"/>
          <p:cNvSpPr>
            <a:spLocks noChangeArrowheads="1"/>
          </p:cNvSpPr>
          <p:nvPr/>
        </p:nvSpPr>
        <p:spPr bwMode="auto">
          <a:xfrm>
            <a:off x="872490" y="217170"/>
            <a:ext cx="28454985" cy="4343338"/>
          </a:xfrm>
          <a:prstGeom prst="roundRect">
            <a:avLst>
              <a:gd name="adj" fmla="val 16667"/>
            </a:avLst>
          </a:prstGeom>
          <a:noFill/>
          <a:ln w="9525">
            <a:solidFill>
              <a:schemeClr val="tx1"/>
            </a:solidFill>
            <a:round/>
          </a:ln>
          <a:effectLst/>
        </p:spPr>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endParaRPr lang="zh-CN" altLang="en-US" sz="8430">
              <a:latin typeface="Times New Roman" panose="02020603050405020304" pitchFamily="18" charset="0"/>
              <a:cs typeface="Times New Roman" panose="02020603050405020304" pitchFamily="18" charset="0"/>
            </a:endParaRPr>
          </a:p>
        </p:txBody>
      </p:sp>
      <p:sp>
        <p:nvSpPr>
          <p:cNvPr id="2058" name="AutoShape 23"/>
          <p:cNvSpPr>
            <a:spLocks noChangeArrowheads="1"/>
          </p:cNvSpPr>
          <p:nvPr/>
        </p:nvSpPr>
        <p:spPr bwMode="auto">
          <a:xfrm>
            <a:off x="845820" y="9276080"/>
            <a:ext cx="14346555" cy="3739515"/>
          </a:xfrm>
          <a:prstGeom prst="roundRect">
            <a:avLst>
              <a:gd name="adj" fmla="val 7718"/>
            </a:avLst>
          </a:prstGeom>
          <a:noFill/>
          <a:ln w="9525">
            <a:solidFill>
              <a:schemeClr val="tx1"/>
            </a:solidFill>
            <a:round/>
          </a:ln>
        </p:spPr>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endParaRPr lang="en-US" altLang="zh-CN" sz="7200">
              <a:latin typeface="Times New Roman" panose="02020603050405020304" pitchFamily="18" charset="0"/>
              <a:cs typeface="Times New Roman" panose="02020603050405020304" pitchFamily="18" charset="0"/>
            </a:endParaRPr>
          </a:p>
        </p:txBody>
      </p:sp>
      <p:sp>
        <p:nvSpPr>
          <p:cNvPr id="50" name="AutoShape 5"/>
          <p:cNvSpPr>
            <a:spLocks noChangeArrowheads="1"/>
          </p:cNvSpPr>
          <p:nvPr/>
        </p:nvSpPr>
        <p:spPr bwMode="auto">
          <a:xfrm>
            <a:off x="794385" y="13114655"/>
            <a:ext cx="14397990" cy="24161750"/>
          </a:xfrm>
          <a:prstGeom prst="roundRect">
            <a:avLst>
              <a:gd name="adj" fmla="val 5898"/>
            </a:avLst>
          </a:prstGeom>
          <a:noFill/>
          <a:ln w="9525">
            <a:solidFill>
              <a:srgbClr val="002060"/>
            </a:solidFill>
            <a:round/>
          </a:ln>
        </p:spPr>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buFontTx/>
              <a:buNone/>
              <a:defRPr/>
            </a:pPr>
            <a:r>
              <a:rPr lang="en-US" altLang="zh-CN" sz="9520">
                <a:latin typeface="Times New Roman" panose="02020603050405020304" pitchFamily="18" charset="0"/>
                <a:cs typeface="Times New Roman" panose="02020603050405020304" pitchFamily="18" charset="0"/>
              </a:rPr>
              <a:t> </a:t>
            </a:r>
            <a:endParaRPr lang="zh-CN" altLang="en-US" sz="9520" dirty="0">
              <a:latin typeface="Times New Roman" panose="02020603050405020304" pitchFamily="18" charset="0"/>
              <a:cs typeface="Times New Roman" panose="02020603050405020304" pitchFamily="18" charset="0"/>
            </a:endParaRPr>
          </a:p>
        </p:txBody>
      </p:sp>
      <p:sp>
        <p:nvSpPr>
          <p:cNvPr id="2055" name="Text Box 3"/>
          <p:cNvSpPr txBox="1">
            <a:spLocks noChangeArrowheads="1"/>
          </p:cNvSpPr>
          <p:nvPr/>
        </p:nvSpPr>
        <p:spPr bwMode="auto">
          <a:xfrm>
            <a:off x="2165985" y="217805"/>
            <a:ext cx="22529800" cy="4439285"/>
          </a:xfrm>
          <a:prstGeom prst="rect">
            <a:avLst/>
          </a:prstGeom>
          <a:noFill/>
          <a:ln>
            <a:noFill/>
          </a:ln>
          <a:scene3d>
            <a:camera prst="orthographicFront"/>
            <a:lightRig rig="threePt" dir="t"/>
          </a:scene3d>
          <a:sp3d prstMaterial="powde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lgn="ctr" eaLnBrk="1" hangingPunct="1">
              <a:lnSpc>
                <a:spcPts val="990"/>
              </a:lnSpc>
              <a:spcBef>
                <a:spcPct val="0"/>
              </a:spcBef>
              <a:buFontTx/>
              <a:buNone/>
              <a:defRPr/>
            </a:pPr>
            <a:endParaRPr lang="en-US" altLang="zh-CN" sz="2000" b="1" dirty="0">
              <a:solidFill>
                <a:srgbClr val="C00000"/>
              </a:solidFill>
              <a:latin typeface="Times New Roman" panose="02020603050405020304" pitchFamily="18" charset="0"/>
              <a:cs typeface="Times New Roman" panose="02020603050405020304" pitchFamily="18" charset="0"/>
            </a:endParaRPr>
          </a:p>
          <a:p>
            <a:pPr marL="0" indent="0" algn="ctr" eaLnBrk="1" latinLnBrk="0" hangingPunct="1">
              <a:lnSpc>
                <a:spcPct val="100000"/>
              </a:lnSpc>
              <a:spcBef>
                <a:spcPct val="0"/>
              </a:spcBef>
              <a:buFontTx/>
              <a:buNone/>
              <a:defRPr/>
            </a:pPr>
            <a:r>
              <a:rPr lang="en-US" altLang="zh-CN" sz="7200" b="1" dirty="0">
                <a:solidFill>
                  <a:srgbClr val="C00000"/>
                </a:solidFill>
                <a:latin typeface="华文中宋" panose="02010600040101010101" pitchFamily="2" charset="-122"/>
                <a:ea typeface="华文中宋" panose="02010600040101010101" pitchFamily="2" charset="-122"/>
              </a:rPr>
              <a:t>Mass production and performance of large area </a:t>
            </a:r>
            <a:endParaRPr lang="en-US" altLang="zh-CN" sz="7200" b="1" dirty="0">
              <a:solidFill>
                <a:srgbClr val="C00000"/>
              </a:solidFill>
              <a:latin typeface="华文中宋" panose="02010600040101010101" pitchFamily="2" charset="-122"/>
              <a:ea typeface="华文中宋" panose="02010600040101010101" pitchFamily="2" charset="-122"/>
            </a:endParaRPr>
          </a:p>
          <a:p>
            <a:pPr marL="0" indent="0" algn="ctr" eaLnBrk="1" latinLnBrk="0" hangingPunct="1">
              <a:spcBef>
                <a:spcPct val="0"/>
              </a:spcBef>
              <a:spcAft>
                <a:spcPts val="500"/>
              </a:spcAft>
              <a:buFontTx/>
              <a:buNone/>
              <a:defRPr/>
            </a:pPr>
            <a:r>
              <a:rPr lang="en-US" altLang="zh-CN" sz="7200" b="1" dirty="0">
                <a:solidFill>
                  <a:srgbClr val="C00000"/>
                </a:solidFill>
                <a:latin typeface="华文中宋" panose="02010600040101010101" pitchFamily="2" charset="-122"/>
                <a:ea typeface="华文中宋" panose="02010600040101010101" pitchFamily="2" charset="-122"/>
              </a:rPr>
              <a:t>Micromegas\DMM detectors</a:t>
            </a:r>
            <a:r>
              <a:rPr lang="en-US" altLang="zh-CN" sz="6600" b="1" dirty="0">
                <a:solidFill>
                  <a:srgbClr val="C00000"/>
                </a:solidFill>
                <a:latin typeface="华文中宋" panose="02010600040101010101" pitchFamily="2" charset="-122"/>
                <a:ea typeface="华文中宋" panose="02010600040101010101" pitchFamily="2" charset="-122"/>
              </a:rPr>
              <a:t> </a:t>
            </a:r>
            <a:endParaRPr lang="en-US" altLang="zh-CN" sz="6600" b="1" dirty="0">
              <a:solidFill>
                <a:srgbClr val="C00000"/>
              </a:solidFill>
              <a:latin typeface="华文中宋" panose="02010600040101010101" pitchFamily="2" charset="-122"/>
              <a:ea typeface="华文中宋" panose="02010600040101010101" pitchFamily="2" charset="-122"/>
            </a:endParaRPr>
          </a:p>
          <a:p>
            <a:pPr marL="0" indent="0" algn="ctr" eaLnBrk="1" latinLnBrk="0" hangingPunct="1">
              <a:lnSpc>
                <a:spcPts val="3600"/>
              </a:lnSpc>
              <a:spcBef>
                <a:spcPct val="0"/>
              </a:spcBef>
              <a:buFontTx/>
              <a:buNone/>
              <a:defRPr/>
            </a:pPr>
            <a:r>
              <a:rPr lang="en-US" altLang="zh-CN" sz="2400" b="1" dirty="0" err="1">
                <a:latin typeface="华文中宋" panose="02010600040101010101" pitchFamily="2" charset="-122"/>
                <a:ea typeface="华文中宋" panose="02010600040101010101" pitchFamily="2" charset="-122"/>
                <a:cs typeface="Times New Roman" panose="02020603050405020304" pitchFamily="18" charset="0"/>
              </a:rPr>
              <a:t>Sicheng</a:t>
            </a:r>
            <a:r>
              <a:rPr lang="en-US" altLang="zh-CN" sz="2400" b="1" dirty="0">
                <a:latin typeface="华文中宋" panose="02010600040101010101" pitchFamily="2" charset="-122"/>
                <a:ea typeface="华文中宋" panose="02010600040101010101" pitchFamily="2" charset="-122"/>
                <a:cs typeface="Times New Roman" panose="02020603050405020304" pitchFamily="18" charset="0"/>
              </a:rPr>
              <a:t> Wen</a:t>
            </a:r>
            <a:r>
              <a:rPr lang="en-US" altLang="zh-CN" sz="2400" b="1" baseline="30000" dirty="0">
                <a:latin typeface="华文中宋" panose="02010600040101010101" pitchFamily="2" charset="-122"/>
                <a:ea typeface="华文中宋" panose="02010600040101010101" pitchFamily="2" charset="-122"/>
                <a:cs typeface="Times New Roman" panose="02020603050405020304" pitchFamily="18" charset="0"/>
              </a:rPr>
              <a:t>1</a:t>
            </a:r>
            <a:r>
              <a:rPr lang="en-US" altLang="zh-CN" sz="2400" b="1" dirty="0">
                <a:latin typeface="华文中宋" panose="02010600040101010101" pitchFamily="2" charset="-122"/>
                <a:ea typeface="华文中宋" panose="02010600040101010101" pitchFamily="2" charset="-122"/>
                <a:cs typeface="Times New Roman" panose="02020603050405020304" pitchFamily="18" charset="0"/>
              </a:rPr>
              <a:t>, </a:t>
            </a:r>
            <a:r>
              <a:rPr lang="en-US" altLang="zh-CN" sz="2400" b="1" dirty="0" err="1">
                <a:latin typeface="华文中宋" panose="02010600040101010101" pitchFamily="2" charset="-122"/>
                <a:ea typeface="华文中宋" panose="02010600040101010101" pitchFamily="2" charset="-122"/>
                <a:cs typeface="Times New Roman" panose="02020603050405020304" pitchFamily="18" charset="0"/>
              </a:rPr>
              <a:t>Zhiyong</a:t>
            </a:r>
            <a:r>
              <a:rPr lang="en-US" altLang="zh-CN" sz="2400" b="1" dirty="0">
                <a:latin typeface="华文中宋" panose="02010600040101010101" pitchFamily="2" charset="-122"/>
                <a:ea typeface="华文中宋" panose="02010600040101010101" pitchFamily="2" charset="-122"/>
                <a:cs typeface="Times New Roman" panose="02020603050405020304" pitchFamily="18" charset="0"/>
              </a:rPr>
              <a:t> Zhang</a:t>
            </a:r>
            <a:r>
              <a:rPr lang="en-US" altLang="zh-CN" sz="2400" b="1" baseline="30000" dirty="0">
                <a:latin typeface="华文中宋" panose="02010600040101010101" pitchFamily="2" charset="-122"/>
                <a:ea typeface="华文中宋" panose="02010600040101010101" pitchFamily="2" charset="-122"/>
                <a:cs typeface="Times New Roman" panose="02020603050405020304" pitchFamily="18" charset="0"/>
              </a:rPr>
              <a:t>2,3</a:t>
            </a:r>
            <a:r>
              <a:rPr lang="en-US" altLang="zh-CN" sz="2400" b="1" dirty="0">
                <a:latin typeface="华文中宋" panose="02010600040101010101" pitchFamily="2" charset="-122"/>
                <a:ea typeface="华文中宋" panose="02010600040101010101" pitchFamily="2" charset="-122"/>
                <a:cs typeface="Times New Roman" panose="02020603050405020304" pitchFamily="18" charset="0"/>
              </a:rPr>
              <a:t>, Yulin Liu</a:t>
            </a:r>
            <a:r>
              <a:rPr lang="en-US" altLang="zh-CN" sz="2400" b="1" baseline="30000" dirty="0">
                <a:latin typeface="华文中宋" panose="02010600040101010101" pitchFamily="2" charset="-122"/>
                <a:ea typeface="华文中宋" panose="02010600040101010101" pitchFamily="2" charset="-122"/>
                <a:cs typeface="Times New Roman" panose="02020603050405020304" pitchFamily="18" charset="0"/>
              </a:rPr>
              <a:t>2,3</a:t>
            </a:r>
            <a:r>
              <a:rPr lang="en-US" altLang="zh-CN" sz="2400" b="1" dirty="0">
                <a:latin typeface="华文中宋" panose="02010600040101010101" pitchFamily="2" charset="-122"/>
                <a:ea typeface="华文中宋" panose="02010600040101010101" pitchFamily="2" charset="-122"/>
                <a:cs typeface="Times New Roman" panose="02020603050405020304" pitchFamily="18" charset="0"/>
              </a:rPr>
              <a:t>, Qi An</a:t>
            </a:r>
            <a:r>
              <a:rPr lang="en-US" altLang="zh-CN" sz="2400" b="1" baseline="30000" dirty="0">
                <a:latin typeface="华文中宋" panose="02010600040101010101" pitchFamily="2" charset="-122"/>
                <a:ea typeface="华文中宋" panose="02010600040101010101" pitchFamily="2" charset="-122"/>
                <a:cs typeface="Times New Roman" panose="02020603050405020304" pitchFamily="18" charset="0"/>
              </a:rPr>
              <a:t>2,3</a:t>
            </a:r>
            <a:endParaRPr lang="en-US" altLang="zh-CN" sz="2400" b="1" dirty="0">
              <a:latin typeface="华文中宋" panose="02010600040101010101" pitchFamily="2" charset="-122"/>
              <a:ea typeface="华文中宋" panose="02010600040101010101" pitchFamily="2" charset="-122"/>
              <a:cs typeface="Times New Roman" panose="02020603050405020304" pitchFamily="18" charset="0"/>
            </a:endParaRPr>
          </a:p>
          <a:p>
            <a:pPr marL="0" indent="0" algn="ctr" eaLnBrk="1" latinLnBrk="0" hangingPunct="1">
              <a:lnSpc>
                <a:spcPts val="3200"/>
              </a:lnSpc>
              <a:spcBef>
                <a:spcPct val="0"/>
              </a:spcBef>
              <a:buFontTx/>
              <a:buNone/>
              <a:defRPr/>
            </a:pPr>
            <a:r>
              <a:rPr lang="en-US" altLang="zh-CN" sz="2000" b="1" dirty="0">
                <a:latin typeface="华文中宋" panose="02010600040101010101" pitchFamily="2" charset="-122"/>
                <a:ea typeface="华文中宋" panose="02010600040101010101" pitchFamily="2" charset="-122"/>
                <a:cs typeface="Times New Roman" panose="02020603050405020304" pitchFamily="18" charset="0"/>
              </a:rPr>
              <a:t>1. Jianwei Scientific Instruments (Anhui) Technology Co., Ltd, Hefei 230000, China</a:t>
            </a:r>
            <a:endParaRPr lang="en-US" altLang="zh-CN" sz="2000" b="1" dirty="0">
              <a:latin typeface="华文中宋" panose="02010600040101010101" pitchFamily="2" charset="-122"/>
              <a:ea typeface="华文中宋" panose="02010600040101010101" pitchFamily="2" charset="-122"/>
              <a:cs typeface="Times New Roman" panose="02020603050405020304" pitchFamily="18" charset="0"/>
            </a:endParaRPr>
          </a:p>
          <a:p>
            <a:pPr marL="0" indent="0" algn="ctr" eaLnBrk="1" latinLnBrk="0" hangingPunct="1">
              <a:lnSpc>
                <a:spcPts val="3200"/>
              </a:lnSpc>
              <a:spcBef>
                <a:spcPct val="10000"/>
              </a:spcBef>
              <a:spcAft>
                <a:spcPct val="10000"/>
              </a:spcAft>
              <a:buFontTx/>
              <a:buNone/>
              <a:defRPr/>
            </a:pPr>
            <a:r>
              <a:rPr lang="en-US" altLang="zh-CN" sz="2000" b="1" dirty="0">
                <a:latin typeface="华文中宋" panose="02010600040101010101" pitchFamily="2" charset="-122"/>
                <a:ea typeface="华文中宋" panose="02010600040101010101" pitchFamily="2" charset="-122"/>
                <a:cs typeface="Times New Roman" panose="02020603050405020304" pitchFamily="18" charset="0"/>
              </a:rPr>
              <a:t>2. State Key Laboratory of Particle Detection and Electronics, University of Science and Technology of China, Hefei 230026, China</a:t>
            </a:r>
            <a:endParaRPr lang="en-US" altLang="zh-CN" sz="2000" b="1" dirty="0">
              <a:latin typeface="华文中宋" panose="02010600040101010101" pitchFamily="2" charset="-122"/>
              <a:ea typeface="华文中宋" panose="02010600040101010101" pitchFamily="2" charset="-122"/>
              <a:cs typeface="Times New Roman" panose="02020603050405020304" pitchFamily="18" charset="0"/>
            </a:endParaRPr>
          </a:p>
          <a:p>
            <a:pPr marL="0" indent="0" algn="ctr" eaLnBrk="1" latinLnBrk="0" hangingPunct="1">
              <a:lnSpc>
                <a:spcPts val="3200"/>
              </a:lnSpc>
              <a:spcBef>
                <a:spcPct val="10000"/>
              </a:spcBef>
              <a:spcAft>
                <a:spcPct val="10000"/>
              </a:spcAft>
              <a:buFontTx/>
              <a:buNone/>
              <a:defRPr/>
            </a:pPr>
            <a:r>
              <a:rPr lang="en-US" altLang="zh-CN" sz="2000" b="1" dirty="0">
                <a:latin typeface="华文中宋" panose="02010600040101010101" pitchFamily="2" charset="-122"/>
                <a:ea typeface="华文中宋" panose="02010600040101010101" pitchFamily="2" charset="-122"/>
                <a:cs typeface="Times New Roman" panose="02020603050405020304" pitchFamily="18" charset="0"/>
              </a:rPr>
              <a:t>3. Department of Modern Physics, University of Science and Technology of China, Hefei 230026, China</a:t>
            </a:r>
            <a:endParaRPr lang="en-US" altLang="zh-CN" sz="2000" b="1" dirty="0">
              <a:latin typeface="华文中宋" panose="02010600040101010101" pitchFamily="2" charset="-122"/>
              <a:ea typeface="华文中宋" panose="0201060004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080" name="Text Box 4"/>
              <p:cNvSpPr txBox="1">
                <a:spLocks noChangeArrowheads="1"/>
              </p:cNvSpPr>
              <p:nvPr/>
            </p:nvSpPr>
            <p:spPr bwMode="auto">
              <a:xfrm>
                <a:off x="899795" y="4656455"/>
                <a:ext cx="28427680" cy="4540885"/>
              </a:xfrm>
              <a:prstGeom prst="rect">
                <a:avLst/>
              </a:prstGeom>
              <a:noFill/>
              <a:ln>
                <a:noFill/>
              </a:ln>
              <a:effectLst/>
              <a:scene3d>
                <a:camera prst="orthographicFront"/>
                <a:lightRig rig="brightRoom" dir="t">
                  <a:rot lat="0" lon="0" rev="0"/>
                </a:lightRig>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defTabSz="4114800">
                  <a:spcBef>
                    <a:spcPct val="20000"/>
                  </a:spcBef>
                  <a:buChar char="•"/>
                  <a:defRPr sz="14900">
                    <a:solidFill>
                      <a:schemeClr val="tx1"/>
                    </a:solidFill>
                    <a:latin typeface="Arial" panose="020B0604020202020204" pitchFamily="34" charset="0"/>
                    <a:ea typeface="宋体" panose="02010600030101010101" pitchFamily="2" charset="-122"/>
                  </a:defRPr>
                </a:lvl1pPr>
                <a:lvl2pPr marL="742950" indent="-285750" defTabSz="4114800">
                  <a:spcBef>
                    <a:spcPct val="20000"/>
                  </a:spcBef>
                  <a:buChar char="–"/>
                  <a:defRPr sz="13000">
                    <a:solidFill>
                      <a:schemeClr val="tx1"/>
                    </a:solidFill>
                    <a:latin typeface="Arial" panose="020B0604020202020204" pitchFamily="34" charset="0"/>
                    <a:ea typeface="宋体" panose="02010600030101010101" pitchFamily="2" charset="-122"/>
                  </a:defRPr>
                </a:lvl2pPr>
                <a:lvl3pPr marL="1143000" indent="-228600" defTabSz="4114800">
                  <a:spcBef>
                    <a:spcPct val="20000"/>
                  </a:spcBef>
                  <a:buChar char="•"/>
                  <a:defRPr sz="11200">
                    <a:solidFill>
                      <a:schemeClr val="tx1"/>
                    </a:solidFill>
                    <a:latin typeface="Arial" panose="020B0604020202020204" pitchFamily="34" charset="0"/>
                    <a:ea typeface="宋体" panose="02010600030101010101" pitchFamily="2" charset="-122"/>
                  </a:defRPr>
                </a:lvl3pPr>
                <a:lvl4pPr marL="1600200" indent="-228600" defTabSz="4114800">
                  <a:spcBef>
                    <a:spcPct val="20000"/>
                  </a:spcBef>
                  <a:buChar char="–"/>
                  <a:defRPr sz="9400">
                    <a:solidFill>
                      <a:schemeClr val="tx1"/>
                    </a:solidFill>
                    <a:latin typeface="Arial" panose="020B0604020202020204" pitchFamily="34" charset="0"/>
                    <a:ea typeface="宋体" panose="02010600030101010101" pitchFamily="2" charset="-122"/>
                  </a:defRPr>
                </a:lvl4pPr>
                <a:lvl5pPr marL="2057400" indent="-228600" defTabSz="4114800">
                  <a:spcBef>
                    <a:spcPct val="20000"/>
                  </a:spcBef>
                  <a:buChar char="»"/>
                  <a:defRPr sz="94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4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4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4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400">
                    <a:solidFill>
                      <a:schemeClr val="tx1"/>
                    </a:solidFill>
                    <a:latin typeface="Arial" panose="020B0604020202020204" pitchFamily="34" charset="0"/>
                    <a:ea typeface="宋体" panose="02010600030101010101" pitchFamily="2" charset="-122"/>
                  </a:defRPr>
                </a:lvl9pPr>
              </a:lstStyle>
              <a:p>
                <a:pPr algn="just">
                  <a:buNone/>
                </a:pPr>
                <a:r>
                  <a:rPr lang="en-US" altLang="zh-CN" sz="3600" b="1" u="sng"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rPr>
                  <a:t>Abstract:</a:t>
                </a:r>
                <a:r>
                  <a:rPr lang="en-US" altLang="zh-CN" sz="360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rPr>
                  <a:t>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To meet the performance demands of various experiments, the development of high-performance, large-area Micromegas detectors and their mass production have become crucial technical challenges to address. This report will present the advancements in Micromegas manufacturing technology utilizing the thermal bonding method. In recent years, we have successfully produced large-area Micromegas detectors with sensitive areas of 400 × 400 mm</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2</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and 600 × 600 mm</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2</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and completed the production of a batch of detectors for cosmic ray track detection by implementing quality control methods such as material selection, condition control, and high-voltage aging. Test results demonstrate a position resolution of approximately 130 </a:t>
                </a:r>
                <a14:m>
                  <m:oMath xmlns:m="http://schemas.openxmlformats.org/officeDocument/2006/math">
                    <m:r>
                      <a:rPr lang="en-US" altLang="zh-CN" sz="3600" i="1">
                        <a:latin typeface="Cambria Math" panose="02040503050406030204" pitchFamily="18" charset="0"/>
                        <a:ea typeface="华文中宋" panose="02010600040101010101" pitchFamily="2" charset="-122"/>
                        <a:cs typeface="Cambria Math" panose="02040503050406030204" pitchFamily="18" charset="0"/>
                      </a:rPr>
                      <m:t>𝜇</m:t>
                    </m:r>
                  </m:oMath>
                </a14:m>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m and a detection efficiency exceeding 95%. Furthermore, several large-area, high-performance double layer mesh Micromegas (DMM) detectors have been fabricated successfully. Preliminary test results show gas gain higher than 10</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5</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and the IBF ratio &lt; 0.03%, indicating promising application potential in the future.</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p:txBody>
          </p:sp>
        </mc:Choice>
        <mc:Fallback>
          <p:sp>
            <p:nvSpPr>
              <p:cNvPr id="3080" name="Text Box 4"/>
              <p:cNvSpPr txBox="1">
                <a:spLocks noRot="1" noChangeAspect="1" noMove="1" noResize="1" noEditPoints="1" noAdjustHandles="1" noChangeArrowheads="1" noChangeShapeType="1" noTextEdit="1"/>
              </p:cNvSpPr>
              <p:nvPr/>
            </p:nvSpPr>
            <p:spPr bwMode="auto">
              <a:xfrm>
                <a:off x="899795" y="4656455"/>
                <a:ext cx="28427680" cy="4540885"/>
              </a:xfrm>
              <a:prstGeom prst="rect">
                <a:avLst/>
              </a:prstGeom>
              <a:blipFill rotWithShape="1">
                <a:blip r:embed="rId3"/>
                <a:stretch>
                  <a:fillRect/>
                </a:stretch>
              </a:blipFill>
              <a:ln>
                <a:noFill/>
              </a:ln>
              <a:effectLst/>
              <a:scene3d>
                <a:camera prst="orthographicFront"/>
                <a:lightRig rig="brightRoom" dir="t">
                  <a:rot lat="0" lon="0" rev="0"/>
                </a:lightRig>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059" name="Text Box 28"/>
          <p:cNvSpPr txBox="1">
            <a:spLocks noChangeArrowheads="1"/>
          </p:cNvSpPr>
          <p:nvPr/>
        </p:nvSpPr>
        <p:spPr bwMode="auto">
          <a:xfrm>
            <a:off x="940118" y="9276171"/>
            <a:ext cx="33179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defRPr/>
            </a:pPr>
            <a:r>
              <a:rPr lang="en-US" altLang="zh-CN" sz="400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rPr>
              <a:t>Introduction</a:t>
            </a:r>
            <a:endParaRPr lang="en-US" altLang="zh-CN" sz="400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2062" name="Text Box 29"/>
          <p:cNvSpPr txBox="1">
            <a:spLocks noChangeArrowheads="1"/>
          </p:cNvSpPr>
          <p:nvPr/>
        </p:nvSpPr>
        <p:spPr bwMode="auto">
          <a:xfrm>
            <a:off x="1632318" y="13343480"/>
            <a:ext cx="1295019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Tx/>
              <a:buNone/>
              <a:defRPr/>
            </a:pPr>
            <a:r>
              <a:rPr lang="en-US" altLang="zh-CN"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Thermal Bonding Method</a:t>
            </a:r>
            <a:r>
              <a:rPr lang="zh-CN" altLang="en-US"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a:t>
            </a:r>
            <a:r>
              <a:rPr lang="en-US" altLang="zh-CN"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TBM</a:t>
            </a:r>
            <a:r>
              <a:rPr lang="zh-CN" altLang="en-US"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227" name="AutoShape 5"/>
          <p:cNvSpPr>
            <a:spLocks noChangeArrowheads="1"/>
          </p:cNvSpPr>
          <p:nvPr/>
        </p:nvSpPr>
        <p:spPr bwMode="auto">
          <a:xfrm>
            <a:off x="718251" y="41717786"/>
            <a:ext cx="28771653" cy="1057275"/>
          </a:xfrm>
          <a:prstGeom prst="roundRect">
            <a:avLst>
              <a:gd name="adj" fmla="val 589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None/>
              <a:defRPr/>
            </a:pPr>
            <a:r>
              <a:rPr lang="en-US" altLang="zh-CN" sz="3570" b="1" dirty="0">
                <a:latin typeface="Times New Roman" panose="02020603050405020304" pitchFamily="18" charset="0"/>
                <a:cs typeface="Times New Roman" panose="02020603050405020304" pitchFamily="18" charset="0"/>
              </a:rPr>
              <a:t>           Author: wensch1@mail.ustc.edu.cn 	     10/14/2024-10/18/2024,  The 8th International Conference on Micro Pattern Gaseous Detectors </a:t>
            </a:r>
            <a:endParaRPr lang="en-US" altLang="zh-CN" sz="3570" b="1" dirty="0">
              <a:latin typeface="Times New Roman" panose="02020603050405020304" pitchFamily="18" charset="0"/>
              <a:cs typeface="Times New Roman" panose="02020603050405020304" pitchFamily="18" charset="0"/>
            </a:endParaRPr>
          </a:p>
        </p:txBody>
      </p:sp>
      <p:sp>
        <p:nvSpPr>
          <p:cNvPr id="74" name="AutoShape 5"/>
          <p:cNvSpPr>
            <a:spLocks noChangeArrowheads="1"/>
          </p:cNvSpPr>
          <p:nvPr/>
        </p:nvSpPr>
        <p:spPr bwMode="auto">
          <a:xfrm>
            <a:off x="15346680" y="9276080"/>
            <a:ext cx="14154150" cy="27692985"/>
          </a:xfrm>
          <a:prstGeom prst="roundRect">
            <a:avLst>
              <a:gd name="adj" fmla="val 5898"/>
            </a:avLst>
          </a:prstGeom>
          <a:noFill/>
          <a:ln w="9525">
            <a:solidFill>
              <a:srgbClr val="002060"/>
            </a:solidFill>
            <a:round/>
          </a:ln>
        </p:spPr>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buFontTx/>
              <a:buNone/>
              <a:defRPr/>
            </a:pPr>
            <a:endParaRPr lang="zh-CN" altLang="en-US" sz="9520" dirty="0">
              <a:latin typeface="Times New Roman" panose="02020603050405020304" pitchFamily="18" charset="0"/>
              <a:cs typeface="Times New Roman" panose="02020603050405020304" pitchFamily="18" charset="0"/>
            </a:endParaRPr>
          </a:p>
        </p:txBody>
      </p:sp>
      <p:sp>
        <p:nvSpPr>
          <p:cNvPr id="77" name="AutoShape 5"/>
          <p:cNvSpPr>
            <a:spLocks noChangeArrowheads="1"/>
          </p:cNvSpPr>
          <p:nvPr/>
        </p:nvSpPr>
        <p:spPr bwMode="auto">
          <a:xfrm>
            <a:off x="764540" y="37451665"/>
            <a:ext cx="14427835" cy="4175125"/>
          </a:xfrm>
          <a:prstGeom prst="roundRect">
            <a:avLst>
              <a:gd name="adj" fmla="val 5898"/>
            </a:avLst>
          </a:prstGeom>
          <a:noFill/>
          <a:ln w="9525">
            <a:solidFill>
              <a:srgbClr val="002060"/>
            </a:solidFill>
            <a:round/>
          </a:ln>
        </p:spPr>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buFontTx/>
              <a:buNone/>
              <a:defRPr/>
            </a:pPr>
            <a:r>
              <a:rPr lang="en-US" altLang="zh-CN" sz="9520" dirty="0">
                <a:latin typeface="Times New Roman" panose="02020603050405020304" pitchFamily="18" charset="0"/>
                <a:cs typeface="Times New Roman" panose="02020603050405020304" pitchFamily="18" charset="0"/>
              </a:rPr>
              <a:t> </a:t>
            </a:r>
            <a:endParaRPr lang="zh-CN" altLang="en-US" sz="9520" dirty="0">
              <a:latin typeface="Times New Roman" panose="02020603050405020304" pitchFamily="18" charset="0"/>
              <a:cs typeface="Times New Roman" panose="02020603050405020304" pitchFamily="18" charset="0"/>
            </a:endParaRPr>
          </a:p>
        </p:txBody>
      </p:sp>
      <p:sp>
        <p:nvSpPr>
          <p:cNvPr id="90" name="Text Box 29"/>
          <p:cNvSpPr txBox="1">
            <a:spLocks noChangeArrowheads="1"/>
          </p:cNvSpPr>
          <p:nvPr/>
        </p:nvSpPr>
        <p:spPr bwMode="auto">
          <a:xfrm>
            <a:off x="17744440" y="30645100"/>
            <a:ext cx="996251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buNone/>
            </a:pPr>
            <a:r>
              <a:rPr lang="en-US" altLang="zh-CN" sz="4800" b="1" dirty="0">
                <a:solidFill>
                  <a:srgbClr val="A50021"/>
                </a:solidFill>
                <a:latin typeface="华文中宋" panose="02010600040101010101" pitchFamily="2" charset="-122"/>
                <a:ea typeface="华文中宋" panose="02010600040101010101" pitchFamily="2" charset="-122"/>
              </a:rPr>
              <a:t>DMM detector and performance</a:t>
            </a:r>
            <a:endParaRPr lang="en-US" altLang="zh-CN" sz="4800" b="1" dirty="0">
              <a:solidFill>
                <a:srgbClr val="A50021"/>
              </a:solidFill>
              <a:latin typeface="华文中宋" panose="02010600040101010101" pitchFamily="2" charset="-122"/>
              <a:ea typeface="华文中宋" panose="02010600040101010101" pitchFamily="2" charset="-122"/>
            </a:endParaRPr>
          </a:p>
        </p:txBody>
      </p:sp>
      <p:sp>
        <p:nvSpPr>
          <p:cNvPr id="123" name="Text Box 29"/>
          <p:cNvSpPr txBox="1">
            <a:spLocks noChangeArrowheads="1"/>
          </p:cNvSpPr>
          <p:nvPr/>
        </p:nvSpPr>
        <p:spPr bwMode="auto">
          <a:xfrm>
            <a:off x="1023015" y="37651140"/>
            <a:ext cx="3810000" cy="82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defRPr/>
            </a:pPr>
            <a:r>
              <a:rPr lang="en-US" altLang="zh-CN" sz="476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rPr>
              <a:t>Conclusion</a:t>
            </a:r>
            <a:endParaRPr lang="en-US" altLang="zh-CN" sz="476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3" name="文本框 2"/>
          <p:cNvSpPr txBox="1"/>
          <p:nvPr/>
        </p:nvSpPr>
        <p:spPr>
          <a:xfrm>
            <a:off x="1217930" y="9886593"/>
            <a:ext cx="13766165" cy="3011929"/>
          </a:xfrm>
          <a:prstGeom prst="rect">
            <a:avLst/>
          </a:prstGeom>
          <a:noFill/>
        </p:spPr>
        <p:txBody>
          <a:bodyPr wrap="square" rtlCol="0">
            <a:noAutofit/>
          </a:bodyPr>
          <a:lstStyle/>
          <a:p>
            <a:pPr marL="457200" indent="-457200" algn="just" latinLnBrk="0">
              <a:lnSpc>
                <a:spcPts val="4520"/>
              </a:lnSpc>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The thermal bonding method</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marL="457200" indent="-457200" algn="just" latinLnBrk="0">
              <a:lnSpc>
                <a:spcPts val="4520"/>
              </a:lnSpc>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Mass production and optimization</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marL="457200" indent="-457200" algn="just" latinLnBrk="0">
              <a:lnSpc>
                <a:spcPts val="4520"/>
              </a:lnSpc>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The Multi-layer tracker system for muography </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marL="457200" indent="-457200" algn="just" latinLnBrk="0">
              <a:lnSpc>
                <a:spcPts val="4520"/>
              </a:lnSpc>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The DMM detectors and performance  </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marL="457200" indent="-457200" algn="just" latinLnBrk="0">
              <a:lnSpc>
                <a:spcPts val="4520"/>
              </a:lnSpc>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Conclusions</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95" name="Text Box 29"/>
          <p:cNvSpPr txBox="1">
            <a:spLocks noChangeArrowheads="1"/>
          </p:cNvSpPr>
          <p:nvPr/>
        </p:nvSpPr>
        <p:spPr bwMode="auto">
          <a:xfrm>
            <a:off x="2089785" y="24087455"/>
            <a:ext cx="1182433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Tx/>
              <a:buNone/>
              <a:defRPr/>
            </a:pPr>
            <a:r>
              <a:rPr lang="en-US" altLang="zh-CN"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rPr>
              <a:t>Mass Production and Improvement</a:t>
            </a:r>
            <a:endParaRPr lang="en-US" altLang="zh-CN" sz="4800" b="1" dirty="0">
              <a:solidFill>
                <a:srgbClr val="C00000"/>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21" name="文本框 20"/>
          <p:cNvSpPr txBox="1"/>
          <p:nvPr/>
        </p:nvSpPr>
        <p:spPr>
          <a:xfrm>
            <a:off x="16720185" y="16478885"/>
            <a:ext cx="11104880" cy="1568450"/>
          </a:xfrm>
          <a:prstGeom prst="rect">
            <a:avLst/>
          </a:prstGeom>
          <a:noFill/>
        </p:spPr>
        <p:txBody>
          <a:bodyPr wrap="square" rtlCol="0">
            <a:spAutoFit/>
          </a:bodyPr>
          <a:lstStyle/>
          <a:p>
            <a:pPr algn="ctr"/>
            <a:r>
              <a:rPr lang="en-US" altLang="zh-CN" sz="4800" b="1">
                <a:solidFill>
                  <a:srgbClr val="A50021"/>
                </a:solidFill>
                <a:latin typeface="华文中宋" panose="02010600040101010101" pitchFamily="2" charset="-122"/>
                <a:ea typeface="华文中宋" panose="02010600040101010101" pitchFamily="2" charset="-122"/>
              </a:rPr>
              <a:t>The Multi-layer Tracker System for Muography</a:t>
            </a:r>
            <a:endParaRPr lang="en-US" altLang="zh-CN" sz="4800" b="1">
              <a:solidFill>
                <a:srgbClr val="A50021"/>
              </a:solidFill>
              <a:latin typeface="华文中宋" panose="02010600040101010101" pitchFamily="2" charset="-122"/>
              <a:ea typeface="华文中宋" panose="02010600040101010101" pitchFamily="2" charset="-122"/>
            </a:endParaRPr>
          </a:p>
        </p:txBody>
      </p:sp>
      <p:sp>
        <p:nvSpPr>
          <p:cNvPr id="28" name="文本框 27"/>
          <p:cNvSpPr txBox="1"/>
          <p:nvPr/>
        </p:nvSpPr>
        <p:spPr>
          <a:xfrm>
            <a:off x="20606385" y="34679255"/>
            <a:ext cx="8730615" cy="1753235"/>
          </a:xfrm>
          <a:prstGeom prst="rect">
            <a:avLst/>
          </a:prstGeom>
          <a:noFill/>
        </p:spPr>
        <p:txBody>
          <a:bodyPr wrap="square" rtlCol="0">
            <a:spAutoFit/>
          </a:bodyPr>
          <a:lstStyle/>
          <a:p>
            <a:pPr marL="457200" indent="-457200">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Time resolution &lt;300ps for single photon</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[4]</a:t>
            </a:r>
            <a:endPar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endParaRPr>
          </a:p>
          <a:p>
            <a:pPr marL="457200" indent="-457200">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The gas gain &gt; 10</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5 </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marL="457200" indent="-457200">
              <a:buFont typeface="Wingdings" panose="05000000000000000000" pitchFamily="2" charset="2"/>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IBF ratio &gt; 0.03%</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[5]</a:t>
            </a:r>
            <a:endPar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94" name="Text Box 29"/>
          <p:cNvSpPr txBox="1">
            <a:spLocks noChangeArrowheads="1"/>
          </p:cNvSpPr>
          <p:nvPr/>
        </p:nvSpPr>
        <p:spPr bwMode="auto">
          <a:xfrm>
            <a:off x="16872585" y="15934055"/>
            <a:ext cx="10834370" cy="535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defTabSz="4114800"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defTabSz="411480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defTabSz="41148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defTabSz="41148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defTabSz="41148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Tx/>
              <a:buNone/>
              <a:defRPr/>
            </a:pPr>
            <a:r>
              <a:rPr lang="en-US" altLang="zh-CN" sz="2800" dirty="0">
                <a:latin typeface="Times New Roman" panose="02020603050405020304" pitchFamily="18" charset="0"/>
                <a:cs typeface="Times New Roman" panose="02020603050405020304" pitchFamily="18" charset="0"/>
                <a:sym typeface="+mn-ea"/>
              </a:rPr>
              <a:t>Fig. 3 The full-process of fabricatting a Micromegas detector using TBM.</a:t>
            </a:r>
            <a:r>
              <a:rPr lang="en-US" altLang="zh-CN" sz="2400" dirty="0">
                <a:sym typeface="+mn-ea"/>
              </a:rPr>
              <a:t> </a:t>
            </a:r>
            <a:endParaRPr lang="en-US" altLang="zh-CN" sz="2400" dirty="0">
              <a:sym typeface="+mn-ea"/>
            </a:endParaRPr>
          </a:p>
        </p:txBody>
      </p:sp>
      <p:pic>
        <p:nvPicPr>
          <p:cNvPr id="8" name="图片 7"/>
          <p:cNvPicPr>
            <a:picLocks noChangeAspect="1"/>
          </p:cNvPicPr>
          <p:nvPr>
            <p:custDataLst>
              <p:tags r:id="rId4"/>
            </p:custDataLst>
          </p:nvPr>
        </p:nvPicPr>
        <p:blipFill>
          <a:blip r:embed="rId5">
            <a:alphaModFix amt="96000"/>
          </a:blip>
          <a:stretch>
            <a:fillRect/>
          </a:stretch>
        </p:blipFill>
        <p:spPr>
          <a:xfrm>
            <a:off x="21749385" y="1913255"/>
            <a:ext cx="7404735" cy="2272665"/>
          </a:xfrm>
          <a:prstGeom prst="rect">
            <a:avLst/>
          </a:prstGeom>
          <a:effectLst/>
          <a:scene3d>
            <a:camera prst="orthographicFront"/>
            <a:lightRig rig="flat" dir="t">
              <a:rot lat="0" lon="0" rev="0"/>
            </a:lightRig>
          </a:scene3d>
          <a:sp3d prstMaterial="dkEdge"/>
        </p:spPr>
      </p:pic>
      <p:pic>
        <p:nvPicPr>
          <p:cNvPr id="19" name="图片 18"/>
          <p:cNvPicPr>
            <a:picLocks noChangeAspect="1"/>
          </p:cNvPicPr>
          <p:nvPr>
            <p:custDataLst>
              <p:tags r:id="rId6"/>
            </p:custDataLst>
          </p:nvPr>
        </p:nvPicPr>
        <p:blipFill>
          <a:blip r:embed="rId7"/>
          <a:stretch>
            <a:fillRect/>
          </a:stretch>
        </p:blipFill>
        <p:spPr>
          <a:xfrm>
            <a:off x="8338185" y="25078055"/>
            <a:ext cx="6346825" cy="3737610"/>
          </a:xfrm>
          <a:prstGeom prst="rect">
            <a:avLst/>
          </a:prstGeom>
        </p:spPr>
      </p:pic>
      <p:pic>
        <p:nvPicPr>
          <p:cNvPr id="5" name="Picture 2" descr="G:\Personal Files USTC\My papers\thermal bonding tehnique\After\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84176" y="16478919"/>
            <a:ext cx="8166142" cy="2229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872490" y="14213840"/>
            <a:ext cx="14111605" cy="1753235"/>
          </a:xfrm>
          <a:prstGeom prst="rect">
            <a:avLst/>
          </a:prstGeom>
          <a:noFill/>
        </p:spPr>
        <p:txBody>
          <a:bodyPr wrap="square" rtlCol="0">
            <a:spAutoFit/>
          </a:bodyPr>
          <a:lstStyle/>
          <a:p>
            <a:pPr algn="just"/>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The thermal bonding method is a highly promising and competitive technoloty for Micromegas detectors, developed by the MPGD team at the University of Science and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Technology of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China.</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p:txBody>
      </p:sp>
      <p:pic>
        <p:nvPicPr>
          <p:cNvPr id="4" name="图片 3"/>
          <p:cNvPicPr>
            <a:picLocks noChangeAspect="1"/>
          </p:cNvPicPr>
          <p:nvPr>
            <p:custDataLst>
              <p:tags r:id="rId9"/>
            </p:custDataLst>
          </p:nvPr>
        </p:nvPicPr>
        <p:blipFill>
          <a:blip r:embed="rId10"/>
          <a:stretch>
            <a:fillRect/>
          </a:stretch>
        </p:blipFill>
        <p:spPr>
          <a:xfrm>
            <a:off x="1218041" y="25078055"/>
            <a:ext cx="6820535" cy="3767455"/>
          </a:xfrm>
          <a:prstGeom prst="rect">
            <a:avLst/>
          </a:prstGeom>
        </p:spPr>
      </p:pic>
      <p:sp>
        <p:nvSpPr>
          <p:cNvPr id="7" name="文本框 6"/>
          <p:cNvSpPr txBox="1"/>
          <p:nvPr/>
        </p:nvSpPr>
        <p:spPr>
          <a:xfrm>
            <a:off x="1104740" y="19555875"/>
            <a:ext cx="13794929" cy="4523105"/>
          </a:xfrm>
          <a:prstGeom prst="rect">
            <a:avLst/>
          </a:prstGeom>
          <a:noFill/>
        </p:spPr>
        <p:txBody>
          <a:bodyPr wrap="square" rtlCol="0">
            <a:spAutoFit/>
          </a:bodyPr>
          <a:lstStyle/>
          <a:p>
            <a:pPr algn="just"/>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We have developed a high-stability, high-performance, large-area manufacturing process for Micromegas detectors. This technique offers advantages such as non-etching, environmentally friendly operation, simplicity, and cost-effectiveness. As shown in the illustration on the left, the primary TBM process involves using a rolling machine to bond the stretched stainless-steel mesh onto the PCB to create the avalanche gap of the Micromegas detector. The fundamental performance characteristics of the Micromegas detectors based on the TBM process are detailed in</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 [1][2]</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a:t>
            </a:r>
            <a:endParaRPr lang="zh-CN" altLang="en-US" sz="3600" dirty="0"/>
          </a:p>
        </p:txBody>
      </p:sp>
      <p:pic>
        <p:nvPicPr>
          <p:cNvPr id="12" name="图片 11"/>
          <p:cNvPicPr>
            <a:picLocks noChangeAspect="1"/>
          </p:cNvPicPr>
          <p:nvPr>
            <p:custDataLst>
              <p:tags r:id="rId11"/>
            </p:custDataLst>
          </p:nvPr>
        </p:nvPicPr>
        <p:blipFill>
          <a:blip r:embed="rId12"/>
          <a:stretch>
            <a:fillRect/>
          </a:stretch>
        </p:blipFill>
        <p:spPr>
          <a:xfrm>
            <a:off x="10144939" y="16283091"/>
            <a:ext cx="4115002" cy="2621639"/>
          </a:xfrm>
          <a:prstGeom prst="rect">
            <a:avLst/>
          </a:prstGeom>
        </p:spPr>
      </p:pic>
      <p:sp>
        <p:nvSpPr>
          <p:cNvPr id="14" name="文本框 13"/>
          <p:cNvSpPr txBox="1"/>
          <p:nvPr/>
        </p:nvSpPr>
        <p:spPr>
          <a:xfrm>
            <a:off x="15603303" y="37041284"/>
            <a:ext cx="3877216" cy="923330"/>
          </a:xfrm>
          <a:prstGeom prst="rect">
            <a:avLst/>
          </a:prstGeom>
          <a:noFill/>
        </p:spPr>
        <p:txBody>
          <a:bodyPr wrap="square">
            <a:spAutoFit/>
          </a:bodyPr>
          <a:lstStyle/>
          <a:p>
            <a:pPr eaLnBrk="1" hangingPunct="1">
              <a:spcBef>
                <a:spcPct val="50000"/>
              </a:spcBef>
              <a:buFontTx/>
              <a:buNone/>
              <a:defRPr/>
            </a:pPr>
            <a:r>
              <a:rPr lang="en-US" altLang="zh-CN" sz="540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rPr>
              <a:t>Reference</a:t>
            </a:r>
            <a:endParaRPr lang="en-US" altLang="zh-CN" sz="5400" b="1" dirty="0">
              <a:solidFill>
                <a:srgbClr val="0000FF"/>
              </a:solidFill>
              <a:latin typeface="华文中宋" panose="02010600040101010101" pitchFamily="2" charset="-122"/>
              <a:ea typeface="华文中宋" panose="02010600040101010101" pitchFamily="2" charset="-122"/>
              <a:cs typeface="Times New Roman" panose="02020603050405020304" pitchFamily="18" charset="0"/>
            </a:endParaRPr>
          </a:p>
        </p:txBody>
      </p:sp>
      <p:sp>
        <p:nvSpPr>
          <p:cNvPr id="15" name="文本框 14"/>
          <p:cNvSpPr txBox="1"/>
          <p:nvPr/>
        </p:nvSpPr>
        <p:spPr>
          <a:xfrm>
            <a:off x="3232785" y="18999835"/>
            <a:ext cx="9474835" cy="521970"/>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1 the thermal bonding method of the Micromegas detector</a:t>
            </a:r>
            <a:endParaRPr lang="en-US" altLang="zh-CN" sz="2800" dirty="0">
              <a:latin typeface="Times New Roman" panose="02020603050405020304" pitchFamily="18" charset="0"/>
              <a:cs typeface="Times New Roman" panose="02020603050405020304" pitchFamily="18" charset="0"/>
            </a:endParaRPr>
          </a:p>
        </p:txBody>
      </p:sp>
      <p:sp>
        <p:nvSpPr>
          <p:cNvPr id="16" name="文本框 15"/>
          <p:cNvSpPr txBox="1"/>
          <p:nvPr/>
        </p:nvSpPr>
        <p:spPr>
          <a:xfrm>
            <a:off x="2089785" y="29015690"/>
            <a:ext cx="11677650" cy="521970"/>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2 the “</a:t>
            </a:r>
            <a:r>
              <a:rPr lang="en-US" altLang="zh-CN" sz="2800" b="1" dirty="0">
                <a:latin typeface="Times New Roman" panose="02020603050405020304" pitchFamily="18" charset="0"/>
                <a:cs typeface="Times New Roman" panose="02020603050405020304" pitchFamily="18" charset="0"/>
              </a:rPr>
              <a:t>back-to-back</a:t>
            </a:r>
            <a:r>
              <a:rPr lang="en-US" altLang="zh-CN" sz="2800" dirty="0">
                <a:latin typeface="Times New Roman" panose="02020603050405020304" pitchFamily="18" charset="0"/>
                <a:cs typeface="Times New Roman" panose="02020603050405020304" pitchFamily="18" charset="0"/>
              </a:rPr>
              <a:t>” design and  the automatic process improvement</a:t>
            </a:r>
            <a:endParaRPr lang="en-US" altLang="zh-CN" sz="2800" dirty="0">
              <a:latin typeface="Times New Roman" panose="02020603050405020304" pitchFamily="18" charset="0"/>
              <a:cs typeface="Times New Roman" panose="02020603050405020304" pitchFamily="18" charset="0"/>
            </a:endParaRPr>
          </a:p>
        </p:txBody>
      </p:sp>
      <p:sp>
        <p:nvSpPr>
          <p:cNvPr id="18" name="文本框 17"/>
          <p:cNvSpPr txBox="1"/>
          <p:nvPr>
            <p:custDataLst>
              <p:tags r:id="rId13"/>
            </p:custDataLst>
          </p:nvPr>
        </p:nvSpPr>
        <p:spPr>
          <a:xfrm>
            <a:off x="1069975" y="29726255"/>
            <a:ext cx="13771880" cy="7326630"/>
          </a:xfrm>
          <a:prstGeom prst="rect">
            <a:avLst/>
          </a:prstGeom>
          <a:noFill/>
        </p:spPr>
        <p:txBody>
          <a:bodyPr wrap="square" rtlCol="0">
            <a:noAutofit/>
          </a:bodyPr>
          <a:lstStyle/>
          <a:p>
            <a:pPr algn="just"/>
            <a:r>
              <a:rPr lang="zh-CN" altLang="en-US" sz="3600" dirty="0"/>
              <a:t>  </a:t>
            </a:r>
            <a:r>
              <a:rPr lang="en-US" altLang="zh-CN" sz="3600" dirty="0"/>
              <a:t>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In order to improve the stability of large area Micromegas detectors, we have adopted a "</a:t>
            </a:r>
            <a:r>
              <a:rPr lang="en-US" altLang="zh-CN" sz="3600" b="1" dirty="0">
                <a:latin typeface="Times New Roman" panose="02020603050405020304" pitchFamily="18" charset="0"/>
                <a:ea typeface="华文中宋" panose="02010600040101010101" pitchFamily="2" charset="-122"/>
                <a:cs typeface="Times New Roman" panose="02020603050405020304" pitchFamily="18" charset="0"/>
              </a:rPr>
              <a:t>back-to-back</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structure, distributing the readout strips in the X and Y directions on the upper and lower surfaces of the readout PCB, and constructing identical avalanche and drift regions on both surfaces. This "</a:t>
            </a:r>
            <a:r>
              <a:rPr lang="en-US" altLang="zh-CN" sz="3600" b="1" dirty="0">
                <a:latin typeface="Times New Roman" panose="02020603050405020304" pitchFamily="18" charset="0"/>
                <a:ea typeface="华文中宋" panose="02010600040101010101" pitchFamily="2" charset="-122"/>
                <a:cs typeface="Times New Roman" panose="02020603050405020304" pitchFamily="18" charset="0"/>
              </a:rPr>
              <a:t>back-to-back</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structure allows independent avalanche amplification in the X and Y directions on the each side of the detector, increasing the signal-noise ratio, thereby lowering voltage requirements and improving detector stability.</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algn="just"/>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In terms of batch production processes, an automated robotic arm replaces manual process to place the spacers, as shows in Fig. 2, improving production efficiency while enhancing process stability, laying a solid foundation for the batch production of high-performance, large area Micromegas detectors.</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p:txBody>
      </p:sp>
      <p:pic>
        <p:nvPicPr>
          <p:cNvPr id="20" name="图片 19"/>
          <p:cNvPicPr>
            <a:picLocks noChangeAspect="1"/>
          </p:cNvPicPr>
          <p:nvPr>
            <p:custDataLst>
              <p:tags r:id="rId14"/>
            </p:custDataLst>
          </p:nvPr>
        </p:nvPicPr>
        <p:blipFill>
          <a:blip r:embed="rId15"/>
          <a:stretch>
            <a:fillRect/>
          </a:stretch>
        </p:blipFill>
        <p:spPr>
          <a:xfrm>
            <a:off x="19844385" y="27745055"/>
            <a:ext cx="4018915" cy="2887980"/>
          </a:xfrm>
          <a:prstGeom prst="rect">
            <a:avLst/>
          </a:prstGeom>
        </p:spPr>
      </p:pic>
      <p:pic>
        <p:nvPicPr>
          <p:cNvPr id="22" name="图片 21"/>
          <p:cNvPicPr>
            <a:picLocks noChangeAspect="1"/>
          </p:cNvPicPr>
          <p:nvPr>
            <p:custDataLst>
              <p:tags r:id="rId16"/>
            </p:custDataLst>
          </p:nvPr>
        </p:nvPicPr>
        <p:blipFill>
          <a:blip r:embed="rId17"/>
          <a:stretch>
            <a:fillRect/>
          </a:stretch>
        </p:blipFill>
        <p:spPr>
          <a:xfrm>
            <a:off x="15621000" y="27745055"/>
            <a:ext cx="4034155" cy="2900045"/>
          </a:xfrm>
          <a:prstGeom prst="rect">
            <a:avLst/>
          </a:prstGeom>
        </p:spPr>
      </p:pic>
      <p:pic>
        <p:nvPicPr>
          <p:cNvPr id="29" name="图片 28"/>
          <p:cNvPicPr>
            <a:picLocks noChangeAspect="1"/>
          </p:cNvPicPr>
          <p:nvPr>
            <p:custDataLst>
              <p:tags r:id="rId18"/>
            </p:custDataLst>
          </p:nvPr>
        </p:nvPicPr>
        <p:blipFill>
          <a:blip r:embed="rId19" cstate="print">
            <a:extLst>
              <a:ext uri="{28A0092B-C50C-407E-A947-70E740481C1C}">
                <a14:useLocalDpi xmlns:a14="http://schemas.microsoft.com/office/drawing/2010/main" val="0"/>
              </a:ext>
            </a:extLst>
          </a:blip>
          <a:stretch>
            <a:fillRect/>
          </a:stretch>
        </p:blipFill>
        <p:spPr>
          <a:xfrm>
            <a:off x="19310985" y="21953855"/>
            <a:ext cx="3234055" cy="4311650"/>
          </a:xfrm>
          <a:prstGeom prst="rect">
            <a:avLst/>
          </a:prstGeom>
        </p:spPr>
      </p:pic>
      <p:sp>
        <p:nvSpPr>
          <p:cNvPr id="31" name="文本框 30"/>
          <p:cNvSpPr txBox="1"/>
          <p:nvPr/>
        </p:nvSpPr>
        <p:spPr>
          <a:xfrm>
            <a:off x="15557500" y="17991455"/>
            <a:ext cx="13742670" cy="3907155"/>
          </a:xfrm>
          <a:prstGeom prst="rect">
            <a:avLst/>
          </a:prstGeom>
          <a:noFill/>
        </p:spPr>
        <p:txBody>
          <a:bodyPr wrap="square" rtlCol="0">
            <a:noAutofit/>
          </a:bodyPr>
          <a:lstStyle/>
          <a:p>
            <a:pPr algn="just"/>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Several muography systems of different sizes and layers have been established in the laboratory and used to calibrate the detector`s performance of efficiency and position resolution</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rPr>
              <a:t>[3]</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rPr>
              <a:t>, as shown in Fig. 4. The muon tomography and radiography were established that based on the desktop platform and all-terrain car platform respectively.At the same time, trajectory reconstruction algorithms and multi-layer alignment algorithms are being studied.</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p:txBody>
      </p:sp>
      <p:pic>
        <p:nvPicPr>
          <p:cNvPr id="35" name="Picture 45" descr="xiaohui"/>
          <p:cNvPicPr>
            <a:picLocks noChangeAspect="1" noChangeArrowheads="1"/>
          </p:cNvPicPr>
          <p:nvPr>
            <p:custDataLst>
              <p:tags r:id="rId20"/>
            </p:custDataLst>
          </p:nvPr>
        </p:nvPicPr>
        <p:blipFill>
          <a:blip r:embed="rId21">
            <a:alphaModFix amt="75000"/>
            <a:extLst>
              <a:ext uri="{BEBA8EAE-BF5A-486C-A8C5-ECC9F3942E4B}">
                <a14:imgProps xmlns:a14="http://schemas.microsoft.com/office/drawing/2010/main">
                  <a14:imgLayer r:embed="rId22">
                    <a14:imgEffect>
                      <a14:colorTemperature colorTemp="7000"/>
                    </a14:imgEffect>
                  </a14:imgLayer>
                </a14:imgProps>
              </a:ext>
              <a:ext uri="{28A0092B-C50C-407E-A947-70E740481C1C}">
                <a14:useLocalDpi xmlns:a14="http://schemas.microsoft.com/office/drawing/2010/main" val="0"/>
              </a:ext>
            </a:extLst>
          </a:blip>
          <a:srcRect/>
          <a:stretch>
            <a:fillRect/>
          </a:stretch>
        </p:blipFill>
        <p:spPr bwMode="auto">
          <a:xfrm>
            <a:off x="1403985" y="1608455"/>
            <a:ext cx="2713990" cy="2663825"/>
          </a:xfrm>
          <a:prstGeom prst="rect">
            <a:avLst/>
          </a:prstGeom>
          <a:noFill/>
          <a:ln>
            <a:noFill/>
          </a:ln>
          <a:effectLst>
            <a:outerShdw dist="50800" dir="5400000" algn="ctr" rotWithShape="0">
              <a:srgbClr val="000000">
                <a:alpha val="0"/>
              </a:srgbClr>
            </a:outerShdw>
            <a:reflection stA="0" dist="50800" dir="5400000" sy="-100000" algn="bl" rotWithShape="0"/>
            <a:softEdge rad="1016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p:nvPr>
            <p:custDataLst>
              <p:tags r:id="rId23"/>
            </p:custDataLst>
          </p:nvPr>
        </p:nvPicPr>
        <p:blipFill>
          <a:blip r:embed="rId24"/>
          <a:stretch>
            <a:fillRect/>
          </a:stretch>
        </p:blipFill>
        <p:spPr>
          <a:xfrm>
            <a:off x="15805785" y="22903815"/>
            <a:ext cx="3275965" cy="3361690"/>
          </a:xfrm>
          <a:prstGeom prst="rect">
            <a:avLst/>
          </a:prstGeom>
        </p:spPr>
      </p:pic>
      <p:pic>
        <p:nvPicPr>
          <p:cNvPr id="10" name="图片 9"/>
          <p:cNvPicPr/>
          <p:nvPr>
            <p:custDataLst>
              <p:tags r:id="rId25"/>
            </p:custDataLst>
          </p:nvPr>
        </p:nvPicPr>
        <p:blipFill>
          <a:blip r:embed="rId26"/>
          <a:srcRect l="11363" t="9591" r="10518" b="16426"/>
          <a:stretch>
            <a:fillRect/>
          </a:stretch>
        </p:blipFill>
        <p:spPr>
          <a:xfrm>
            <a:off x="26607135" y="12352655"/>
            <a:ext cx="2584450" cy="2423160"/>
          </a:xfrm>
          <a:prstGeom prst="rect">
            <a:avLst/>
          </a:prstGeom>
        </p:spPr>
      </p:pic>
      <p:pic>
        <p:nvPicPr>
          <p:cNvPr id="23" name="图片 22"/>
          <p:cNvPicPr>
            <a:picLocks noChangeAspect="1"/>
          </p:cNvPicPr>
          <p:nvPr>
            <p:custDataLst>
              <p:tags r:id="rId27"/>
            </p:custDataLst>
          </p:nvPr>
        </p:nvPicPr>
        <p:blipFill>
          <a:blip r:embed="rId28"/>
          <a:stretch>
            <a:fillRect/>
          </a:stretch>
        </p:blipFill>
        <p:spPr>
          <a:xfrm>
            <a:off x="15729585" y="31715075"/>
            <a:ext cx="4857115" cy="4640580"/>
          </a:xfrm>
          <a:prstGeom prst="rect">
            <a:avLst/>
          </a:prstGeom>
        </p:spPr>
      </p:pic>
      <p:sp>
        <p:nvSpPr>
          <p:cNvPr id="24" name="AutoShape 5"/>
          <p:cNvSpPr>
            <a:spLocks noChangeArrowheads="1"/>
          </p:cNvSpPr>
          <p:nvPr/>
        </p:nvSpPr>
        <p:spPr bwMode="auto">
          <a:xfrm>
            <a:off x="15347315" y="37041455"/>
            <a:ext cx="14142720" cy="4596130"/>
          </a:xfrm>
          <a:prstGeom prst="roundRect">
            <a:avLst>
              <a:gd name="adj" fmla="val 5898"/>
            </a:avLst>
          </a:prstGeom>
          <a:noFill/>
          <a:ln w="9525">
            <a:solidFill>
              <a:srgbClr val="002060"/>
            </a:solidFill>
            <a:round/>
          </a:ln>
        </p:spPr>
        <p:txBody>
          <a:bodyPr wrap="none" anchor="ctr"/>
          <a:lstStyle>
            <a:lvl1pPr eaLnBrk="0" hangingPunct="0">
              <a:spcBef>
                <a:spcPct val="20000"/>
              </a:spcBef>
              <a:buChar char="•"/>
              <a:defRPr sz="151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132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113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9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9500">
                <a:solidFill>
                  <a:schemeClr val="tx1"/>
                </a:solidFill>
                <a:latin typeface="Arial" panose="020B0604020202020204" pitchFamily="34" charset="0"/>
                <a:ea typeface="宋体" panose="02010600030101010101" pitchFamily="2" charset="-122"/>
              </a:defRPr>
            </a:lvl9pPr>
          </a:lstStyle>
          <a:p>
            <a:pPr algn="l">
              <a:buFontTx/>
              <a:buNone/>
              <a:defRPr/>
            </a:pPr>
            <a:r>
              <a:rPr lang="zh-CN" altLang="en-US" sz="900" dirty="0">
                <a:latin typeface="Times New Roman" panose="02020603050405020304" pitchFamily="18" charset="0"/>
                <a:cs typeface="Times New Roman" panose="02020603050405020304" pitchFamily="18" charset="0"/>
              </a:rPr>
              <a:t>.</a:t>
            </a:r>
            <a:endParaRPr lang="zh-CN" altLang="en-US" sz="900" dirty="0">
              <a:latin typeface="Times New Roman" panose="02020603050405020304" pitchFamily="18" charset="0"/>
              <a:cs typeface="Times New Roman" panose="02020603050405020304" pitchFamily="18" charset="0"/>
            </a:endParaRPr>
          </a:p>
        </p:txBody>
      </p:sp>
      <p:sp>
        <p:nvSpPr>
          <p:cNvPr id="37" name="文本框 36"/>
          <p:cNvSpPr txBox="1"/>
          <p:nvPr/>
        </p:nvSpPr>
        <p:spPr>
          <a:xfrm>
            <a:off x="15656560" y="37842190"/>
            <a:ext cx="13863955" cy="3784600"/>
          </a:xfrm>
          <a:prstGeom prst="rect">
            <a:avLst/>
          </a:prstGeom>
          <a:noFill/>
        </p:spPr>
        <p:txBody>
          <a:bodyPr wrap="square" rtlCol="0">
            <a:spAutoFit/>
          </a:bodyPr>
          <a:p>
            <a:pPr algn="just">
              <a:buFontTx/>
              <a:buNone/>
              <a:defRPr/>
            </a:pPr>
            <a:r>
              <a:rPr lang="en-US" altLang="zh-CN" sz="2400" dirty="0">
                <a:latin typeface="Times New Roman" panose="02020603050405020304" pitchFamily="18" charset="0"/>
                <a:cs typeface="Times New Roman" panose="02020603050405020304" pitchFamily="18" charset="0"/>
                <a:sym typeface="+mn-ea"/>
              </a:rPr>
              <a:t>[1]Jianxin Feng, Zhiyong Zhang*, Jianbei Liu* et al., A thermal bonding method for manufacturing Micromegas detectors, NIM A, 989 (2021) 164958.</a:t>
            </a:r>
            <a:endParaRPr lang="en-US" altLang="zh-CN" sz="2400" dirty="0">
              <a:latin typeface="Times New Roman" panose="02020603050405020304" pitchFamily="18" charset="0"/>
              <a:cs typeface="Times New Roman" panose="02020603050405020304" pitchFamily="18" charset="0"/>
              <a:sym typeface="+mn-ea"/>
            </a:endParaRPr>
          </a:p>
          <a:p>
            <a:pPr algn="just">
              <a:buFontTx/>
              <a:buNone/>
              <a:defRPr/>
            </a:pPr>
            <a:r>
              <a:rPr lang="zh-CN" altLang="en-US" sz="2400" dirty="0">
                <a:latin typeface="Times New Roman" panose="02020603050405020304" pitchFamily="18" charset="0"/>
                <a:cs typeface="Times New Roman" panose="02020603050405020304" pitchFamily="18" charset="0"/>
                <a:sym typeface="+mn-ea"/>
              </a:rPr>
              <a:t>[2]Jianxin Feng, Zhiyong Zhang*, Jianbei Liu et al., A novel resistive anode using a germanium film for Micromegas detector, </a:t>
            </a:r>
            <a:r>
              <a:rPr lang="en-US" altLang="zh-CN" sz="2400" dirty="0">
                <a:latin typeface="Times New Roman" panose="02020603050405020304" pitchFamily="18" charset="0"/>
                <a:cs typeface="Times New Roman" panose="02020603050405020304" pitchFamily="18" charset="0"/>
                <a:sym typeface="+mn-ea"/>
              </a:rPr>
              <a:t>NIM</a:t>
            </a:r>
            <a:r>
              <a:rPr lang="zh-CN" altLang="en-US" sz="2400" dirty="0">
                <a:latin typeface="Times New Roman" panose="02020603050405020304" pitchFamily="18" charset="0"/>
                <a:cs typeface="Times New Roman" panose="02020603050405020304" pitchFamily="18" charset="0"/>
                <a:sym typeface="+mn-ea"/>
              </a:rPr>
              <a:t> A, 1031 (2022) 166595. </a:t>
            </a:r>
            <a:endParaRPr lang="zh-CN" altLang="en-US" sz="2400" dirty="0">
              <a:latin typeface="Times New Roman" panose="02020603050405020304" pitchFamily="18" charset="0"/>
              <a:cs typeface="Times New Roman" panose="02020603050405020304" pitchFamily="18" charset="0"/>
              <a:sym typeface="+mn-ea"/>
            </a:endParaRPr>
          </a:p>
          <a:p>
            <a:pPr algn="just">
              <a:buFontTx/>
              <a:buNone/>
              <a:defRPr/>
            </a:pPr>
            <a:r>
              <a:rPr lang="zh-CN" altLang="en-US" sz="2400" dirty="0">
                <a:latin typeface="Times New Roman" panose="02020603050405020304" pitchFamily="18" charset="0"/>
                <a:cs typeface="Times New Roman" panose="02020603050405020304" pitchFamily="18" charset="0"/>
                <a:sym typeface="+mn-ea"/>
              </a:rPr>
              <a:t>[</a:t>
            </a:r>
            <a:r>
              <a:rPr lang="en-US" altLang="zh-CN" sz="2400" dirty="0">
                <a:latin typeface="Times New Roman" panose="02020603050405020304" pitchFamily="18" charset="0"/>
                <a:cs typeface="Times New Roman" panose="02020603050405020304" pitchFamily="18" charset="0"/>
                <a:sym typeface="+mn-ea"/>
              </a:rPr>
              <a:t>3</a:t>
            </a:r>
            <a:r>
              <a:rPr lang="zh-CN" altLang="en-US" sz="2400" dirty="0">
                <a:latin typeface="Times New Roman" panose="02020603050405020304" pitchFamily="18" charset="0"/>
                <a:cs typeface="Times New Roman" panose="02020603050405020304" pitchFamily="18" charset="0"/>
                <a:sym typeface="+mn-ea"/>
              </a:rPr>
              <a:t>]Yu Wang, Zhiyong Zhang, Shubin Liu* et al., A High Spatial Resolution Muon Tomography Prototype System based on Micromegas Detector, IEEE</a:t>
            </a:r>
            <a:r>
              <a:rPr lang="en-US" altLang="zh-CN" sz="2400" dirty="0">
                <a:latin typeface="Times New Roman" panose="02020603050405020304" pitchFamily="18" charset="0"/>
                <a:cs typeface="Times New Roman" panose="02020603050405020304" pitchFamily="18" charset="0"/>
                <a:sym typeface="+mn-ea"/>
              </a:rPr>
              <a:t>,</a:t>
            </a:r>
            <a:r>
              <a:rPr lang="zh-CN" altLang="en-US" sz="2400" dirty="0">
                <a:latin typeface="Times New Roman" panose="02020603050405020304" pitchFamily="18" charset="0"/>
                <a:cs typeface="Times New Roman" panose="02020603050405020304" pitchFamily="18" charset="0"/>
                <a:sym typeface="+mn-ea"/>
              </a:rPr>
              <a:t> 69</a:t>
            </a:r>
            <a:r>
              <a:rPr lang="en-US" altLang="zh-CN" sz="2400" dirty="0">
                <a:latin typeface="Times New Roman" panose="02020603050405020304" pitchFamily="18" charset="0"/>
                <a:cs typeface="Times New Roman" panose="02020603050405020304" pitchFamily="18" charset="0"/>
                <a:sym typeface="+mn-ea"/>
              </a:rPr>
              <a:t>-</a:t>
            </a:r>
            <a:r>
              <a:rPr lang="zh-CN" altLang="en-US" sz="2400" dirty="0">
                <a:latin typeface="Times New Roman" panose="02020603050405020304" pitchFamily="18" charset="0"/>
                <a:cs typeface="Times New Roman" panose="02020603050405020304" pitchFamily="18" charset="0"/>
                <a:sym typeface="+mn-ea"/>
              </a:rPr>
              <a:t>1, 78–85, Jan. 2022. </a:t>
            </a:r>
            <a:endParaRPr lang="zh-CN" altLang="en-US" sz="2400" dirty="0">
              <a:latin typeface="Times New Roman" panose="02020603050405020304" pitchFamily="18" charset="0"/>
              <a:cs typeface="Times New Roman" panose="02020603050405020304" pitchFamily="18" charset="0"/>
              <a:sym typeface="+mn-ea"/>
            </a:endParaRPr>
          </a:p>
          <a:p>
            <a:pPr algn="just">
              <a:buFontTx/>
              <a:buNone/>
              <a:defRPr/>
            </a:pPr>
            <a:r>
              <a:rPr lang="en-US" altLang="zh-CN" sz="2400" dirty="0">
                <a:latin typeface="Times New Roman" panose="02020603050405020304" pitchFamily="18" charset="0"/>
                <a:cs typeface="Times New Roman" panose="02020603050405020304" pitchFamily="18" charset="0"/>
                <a:sym typeface="+mn-ea"/>
              </a:rPr>
              <a:t>[4]Xu Wang, Yue Meng et al., A novel fast timing detector based on the double micro-mesh gaseous structure with reflective photocathode, NIM, A 1055 (2023) 168529. </a:t>
            </a:r>
            <a:endParaRPr lang="en-US" altLang="zh-CN" sz="2400" dirty="0">
              <a:latin typeface="Times New Roman" panose="02020603050405020304" pitchFamily="18" charset="0"/>
              <a:cs typeface="Times New Roman" panose="02020603050405020304" pitchFamily="18" charset="0"/>
              <a:sym typeface="+mn-ea"/>
            </a:endParaRPr>
          </a:p>
          <a:p>
            <a:pPr algn="just">
              <a:buFontTx/>
              <a:buNone/>
              <a:defRPr/>
            </a:pPr>
            <a:r>
              <a:rPr lang="en-US" altLang="zh-CN" sz="2400" dirty="0">
                <a:latin typeface="Times New Roman" panose="02020603050405020304" pitchFamily="18" charset="0"/>
                <a:cs typeface="Times New Roman" panose="02020603050405020304" pitchFamily="18" charset="0"/>
                <a:sym typeface="+mn-ea"/>
              </a:rPr>
              <a:t>[5]</a:t>
            </a:r>
            <a:r>
              <a:rPr lang="zh-CN" altLang="en-US" sz="2400" dirty="0">
                <a:latin typeface="Times New Roman" panose="02020603050405020304" pitchFamily="18" charset="0"/>
                <a:cs typeface="Times New Roman" panose="02020603050405020304" pitchFamily="18" charset="0"/>
                <a:sym typeface="+mn-ea"/>
              </a:rPr>
              <a:t>BinbinQi, KunyuLiang, ZhiyongZhang* et al., Optimization of the double micro-mesh gaseous structure (DMM) for low ion-backflow applications，</a:t>
            </a:r>
            <a:r>
              <a:rPr lang="en-US" altLang="zh-CN" sz="2400" dirty="0">
                <a:latin typeface="Times New Roman" panose="02020603050405020304" pitchFamily="18" charset="0"/>
                <a:cs typeface="Times New Roman" panose="02020603050405020304" pitchFamily="18" charset="0"/>
                <a:sym typeface="+mn-ea"/>
              </a:rPr>
              <a:t>NIM</a:t>
            </a:r>
            <a:r>
              <a:rPr lang="zh-CN" altLang="en-US" sz="2400" dirty="0">
                <a:latin typeface="Times New Roman" panose="02020603050405020304" pitchFamily="18" charset="0"/>
                <a:cs typeface="Times New Roman" panose="02020603050405020304" pitchFamily="18" charset="0"/>
                <a:sym typeface="+mn-ea"/>
              </a:rPr>
              <a:t> A, 976 (2020) 164282.</a:t>
            </a:r>
            <a:endParaRPr lang="en-US" altLang="zh-CN" sz="2400" dirty="0">
              <a:latin typeface="Times New Roman" panose="02020603050405020304" pitchFamily="18" charset="0"/>
              <a:cs typeface="Times New Roman" panose="02020603050405020304" pitchFamily="18" charset="0"/>
              <a:sym typeface="+mn-ea"/>
            </a:endParaRPr>
          </a:p>
        </p:txBody>
      </p:sp>
      <p:pic>
        <p:nvPicPr>
          <p:cNvPr id="38" name="图片 37"/>
          <p:cNvPicPr>
            <a:picLocks noChangeAspect="1"/>
          </p:cNvPicPr>
          <p:nvPr>
            <p:custDataLst>
              <p:tags r:id="rId29"/>
            </p:custDataLst>
          </p:nvPr>
        </p:nvPicPr>
        <p:blipFill>
          <a:blip r:embed="rId30"/>
          <a:stretch>
            <a:fillRect/>
          </a:stretch>
        </p:blipFill>
        <p:spPr>
          <a:xfrm>
            <a:off x="23211155" y="21572855"/>
            <a:ext cx="5717540" cy="5308600"/>
          </a:xfrm>
          <a:prstGeom prst="rect">
            <a:avLst/>
          </a:prstGeom>
        </p:spPr>
      </p:pic>
      <p:sp>
        <p:nvSpPr>
          <p:cNvPr id="39" name="文本框 38"/>
          <p:cNvSpPr txBox="1"/>
          <p:nvPr/>
        </p:nvSpPr>
        <p:spPr>
          <a:xfrm>
            <a:off x="15621000" y="26373455"/>
            <a:ext cx="8470900" cy="1626870"/>
          </a:xfrm>
          <a:prstGeom prst="rect">
            <a:avLst/>
          </a:prstGeom>
          <a:noFill/>
        </p:spPr>
        <p:txBody>
          <a:bodyPr wrap="square" rtlCol="0">
            <a:noAutofit/>
          </a:bodyPr>
          <a:p>
            <a:r>
              <a:rPr lang="en-US" altLang="zh-CN" sz="2800" dirty="0">
                <a:latin typeface="Times New Roman" panose="02020603050405020304" pitchFamily="18" charset="0"/>
                <a:cs typeface="Times New Roman" panose="02020603050405020304" pitchFamily="18" charset="0"/>
              </a:rPr>
              <a:t>Fig. 4  the three different size multi-layer Micormegas detector system for muon tomography or radiography: 150x150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400x400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600x600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a:t>
            </a:r>
            <a:endParaRPr lang="en-US" altLang="zh-CN" sz="2800" dirty="0">
              <a:latin typeface="Times New Roman" panose="02020603050405020304" pitchFamily="18" charset="0"/>
              <a:cs typeface="Times New Roman" panose="02020603050405020304" pitchFamily="18" charset="0"/>
            </a:endParaRPr>
          </a:p>
        </p:txBody>
      </p:sp>
      <p:sp>
        <p:nvSpPr>
          <p:cNvPr id="40" name="文本框 39"/>
          <p:cNvSpPr txBox="1"/>
          <p:nvPr/>
        </p:nvSpPr>
        <p:spPr>
          <a:xfrm>
            <a:off x="23959185" y="27668855"/>
            <a:ext cx="5154930" cy="2025650"/>
          </a:xfrm>
          <a:prstGeom prst="rect">
            <a:avLst/>
          </a:prstGeom>
          <a:noFill/>
        </p:spPr>
        <p:txBody>
          <a:bodyPr wrap="square" rtlCol="0">
            <a:noAutofit/>
          </a:bodyPr>
          <a:p>
            <a:pPr algn="just"/>
            <a:r>
              <a:rPr lang="en-US" altLang="zh-CN" sz="2800" dirty="0">
                <a:latin typeface="Times New Roman" panose="02020603050405020304" pitchFamily="18" charset="0"/>
                <a:cs typeface="Times New Roman" panose="02020603050405020304" pitchFamily="18" charset="0"/>
              </a:rPr>
              <a:t>Fig. 5 </a:t>
            </a:r>
            <a:r>
              <a:rPr lang="en-US" altLang="zh-CN" sz="2800" dirty="0">
                <a:latin typeface="Times New Roman" panose="02020603050405020304" pitchFamily="18" charset="0"/>
                <a:cs typeface="Times New Roman" panose="02020603050405020304" pitchFamily="18" charset="0"/>
                <a:sym typeface="+mn-ea"/>
              </a:rPr>
              <a:t>Spatial resolution of x/y dimensions</a:t>
            </a:r>
            <a:r>
              <a:rPr lang="en-US" altLang="zh-CN" sz="2800" dirty="0">
                <a:latin typeface="Times New Roman" panose="02020603050405020304" pitchFamily="18" charset="0"/>
                <a:cs typeface="Times New Roman" panose="02020603050405020304" pitchFamily="18" charset="0"/>
              </a:rPr>
              <a:t> of </a:t>
            </a:r>
            <a:r>
              <a:rPr lang="en-US" altLang="zh-CN" sz="2800" dirty="0">
                <a:latin typeface="Times New Roman" panose="02020603050405020304" pitchFamily="18" charset="0"/>
                <a:cs typeface="Times New Roman" panose="02020603050405020304" pitchFamily="18" charset="0"/>
                <a:sym typeface="+mn-ea"/>
              </a:rPr>
              <a:t>400x400 mm</a:t>
            </a:r>
            <a:r>
              <a:rPr lang="en-US" altLang="zh-CN" sz="2800" baseline="30000" dirty="0">
                <a:latin typeface="Times New Roman" panose="02020603050405020304" pitchFamily="18" charset="0"/>
                <a:cs typeface="Times New Roman" panose="02020603050405020304" pitchFamily="18" charset="0"/>
                <a:sym typeface="+mn-ea"/>
              </a:rPr>
              <a:t>2 </a:t>
            </a:r>
            <a:r>
              <a:rPr lang="en-US" altLang="zh-CN" sz="2800" dirty="0">
                <a:latin typeface="Times New Roman" panose="02020603050405020304" pitchFamily="18" charset="0"/>
                <a:cs typeface="Times New Roman" panose="02020603050405020304" pitchFamily="18" charset="0"/>
                <a:sym typeface="+mn-ea"/>
              </a:rPr>
              <a:t>muon radiography system  calibrated by cosmic ray muons. </a:t>
            </a:r>
            <a:endParaRPr lang="en-US" altLang="zh-CN" sz="2800" dirty="0">
              <a:latin typeface="Times New Roman" panose="02020603050405020304" pitchFamily="18" charset="0"/>
              <a:cs typeface="Times New Roman" panose="02020603050405020304" pitchFamily="18" charset="0"/>
              <a:sym typeface="+mn-ea"/>
            </a:endParaRPr>
          </a:p>
        </p:txBody>
      </p:sp>
      <p:pic>
        <p:nvPicPr>
          <p:cNvPr id="43" name="图片 42"/>
          <p:cNvPicPr>
            <a:picLocks noChangeAspect="1"/>
          </p:cNvPicPr>
          <p:nvPr>
            <p:custDataLst>
              <p:tags r:id="rId31"/>
            </p:custDataLst>
          </p:nvPr>
        </p:nvPicPr>
        <p:blipFill>
          <a:blip r:embed="rId32"/>
          <a:stretch>
            <a:fillRect/>
          </a:stretch>
        </p:blipFill>
        <p:spPr>
          <a:xfrm>
            <a:off x="17710785" y="9624695"/>
            <a:ext cx="1937385" cy="1993900"/>
          </a:xfrm>
          <a:prstGeom prst="rect">
            <a:avLst/>
          </a:prstGeom>
        </p:spPr>
      </p:pic>
      <p:pic>
        <p:nvPicPr>
          <p:cNvPr id="44" name="图片 43" descr="微信图片_20241011094828"/>
          <p:cNvPicPr>
            <a:picLocks noChangeAspect="1"/>
          </p:cNvPicPr>
          <p:nvPr>
            <p:custDataLst>
              <p:tags r:id="rId33"/>
            </p:custDataLst>
          </p:nvPr>
        </p:nvPicPr>
        <p:blipFill>
          <a:blip r:embed="rId34"/>
          <a:stretch>
            <a:fillRect/>
          </a:stretch>
        </p:blipFill>
        <p:spPr>
          <a:xfrm>
            <a:off x="21444585" y="9624695"/>
            <a:ext cx="2005330" cy="1998980"/>
          </a:xfrm>
          <a:prstGeom prst="rect">
            <a:avLst/>
          </a:prstGeom>
        </p:spPr>
      </p:pic>
      <p:pic>
        <p:nvPicPr>
          <p:cNvPr id="45" name="图片 44" descr="微信图片_20241011094809"/>
          <p:cNvPicPr>
            <a:picLocks noChangeAspect="1"/>
          </p:cNvPicPr>
          <p:nvPr>
            <p:custDataLst>
              <p:tags r:id="rId35"/>
            </p:custDataLst>
          </p:nvPr>
        </p:nvPicPr>
        <p:blipFill>
          <a:blip r:embed="rId36"/>
          <a:stretch>
            <a:fillRect/>
          </a:stretch>
        </p:blipFill>
        <p:spPr>
          <a:xfrm>
            <a:off x="26760170" y="9629775"/>
            <a:ext cx="2353945" cy="1994535"/>
          </a:xfrm>
          <a:prstGeom prst="rect">
            <a:avLst/>
          </a:prstGeom>
        </p:spPr>
      </p:pic>
      <p:pic>
        <p:nvPicPr>
          <p:cNvPr id="46" name="图片 45" descr="微信图片_20241011094833"/>
          <p:cNvPicPr>
            <a:picLocks noChangeAspect="1"/>
          </p:cNvPicPr>
          <p:nvPr>
            <p:custDataLst>
              <p:tags r:id="rId37"/>
            </p:custDataLst>
          </p:nvPr>
        </p:nvPicPr>
        <p:blipFill>
          <a:blip r:embed="rId38"/>
          <a:stretch>
            <a:fillRect/>
          </a:stretch>
        </p:blipFill>
        <p:spPr>
          <a:xfrm>
            <a:off x="23828375" y="12527280"/>
            <a:ext cx="2645410" cy="2182495"/>
          </a:xfrm>
          <a:prstGeom prst="rect">
            <a:avLst/>
          </a:prstGeom>
        </p:spPr>
      </p:pic>
      <p:pic>
        <p:nvPicPr>
          <p:cNvPr id="47" name="图片 46"/>
          <p:cNvPicPr>
            <a:picLocks noChangeAspect="1"/>
          </p:cNvPicPr>
          <p:nvPr>
            <p:custDataLst>
              <p:tags r:id="rId39"/>
            </p:custDataLst>
          </p:nvPr>
        </p:nvPicPr>
        <p:blipFill>
          <a:blip r:embed="rId40"/>
          <a:stretch>
            <a:fillRect/>
          </a:stretch>
        </p:blipFill>
        <p:spPr>
          <a:xfrm>
            <a:off x="23646765" y="9625330"/>
            <a:ext cx="1570355" cy="2006600"/>
          </a:xfrm>
          <a:prstGeom prst="rect">
            <a:avLst/>
          </a:prstGeom>
        </p:spPr>
      </p:pic>
      <p:pic>
        <p:nvPicPr>
          <p:cNvPr id="48" name="图片 47"/>
          <p:cNvPicPr>
            <a:picLocks noChangeAspect="1"/>
          </p:cNvPicPr>
          <p:nvPr>
            <p:custDataLst>
              <p:tags r:id="rId41"/>
            </p:custDataLst>
          </p:nvPr>
        </p:nvPicPr>
        <p:blipFill>
          <a:blip r:embed="rId42"/>
          <a:stretch>
            <a:fillRect/>
          </a:stretch>
        </p:blipFill>
        <p:spPr>
          <a:xfrm>
            <a:off x="15577185" y="9625330"/>
            <a:ext cx="1965960" cy="1990090"/>
          </a:xfrm>
          <a:prstGeom prst="rect">
            <a:avLst/>
          </a:prstGeom>
        </p:spPr>
      </p:pic>
      <p:sp>
        <p:nvSpPr>
          <p:cNvPr id="52" name="文本框 51"/>
          <p:cNvSpPr txBox="1"/>
          <p:nvPr/>
        </p:nvSpPr>
        <p:spPr>
          <a:xfrm>
            <a:off x="15958185" y="11743055"/>
            <a:ext cx="1193165" cy="597535"/>
          </a:xfrm>
          <a:prstGeom prst="rect">
            <a:avLst/>
          </a:prstGeom>
          <a:noFill/>
        </p:spPr>
        <p:txBody>
          <a:bodyPr wrap="square" rtlCol="0">
            <a:noAutofit/>
          </a:bodyPr>
          <a:p>
            <a:r>
              <a:rPr lang="en-US" altLang="zh-CN" sz="2400">
                <a:latin typeface="Times New Roman" panose="02020603050405020304" pitchFamily="18" charset="0"/>
                <a:cs typeface="Times New Roman" panose="02020603050405020304" pitchFamily="18" charset="0"/>
              </a:rPr>
              <a:t>PCB</a:t>
            </a:r>
            <a:endParaRPr lang="en-US" altLang="zh-CN" sz="2400">
              <a:latin typeface="Times New Roman" panose="02020603050405020304" pitchFamily="18" charset="0"/>
              <a:cs typeface="Times New Roman" panose="02020603050405020304" pitchFamily="18" charset="0"/>
            </a:endParaRPr>
          </a:p>
        </p:txBody>
      </p:sp>
      <p:sp>
        <p:nvSpPr>
          <p:cNvPr id="54" name="文本框 53"/>
          <p:cNvSpPr txBox="1"/>
          <p:nvPr/>
        </p:nvSpPr>
        <p:spPr>
          <a:xfrm>
            <a:off x="17406620" y="11671300"/>
            <a:ext cx="2286000" cy="876935"/>
          </a:xfrm>
          <a:prstGeom prst="rect">
            <a:avLst/>
          </a:prstGeom>
        </p:spPr>
        <p:txBody>
          <a:bodyPr>
            <a:noAutofit/>
          </a:bodyPr>
          <a:p>
            <a:r>
              <a:rPr lang="en-US" altLang="zh-CN" sz="2400">
                <a:latin typeface="Times New Roman" panose="02020603050405020304" pitchFamily="18" charset="0"/>
                <a:cs typeface="Times New Roman" panose="02020603050405020304" pitchFamily="18" charset="0"/>
              </a:rPr>
              <a:t>Pre-polishing treatment</a:t>
            </a:r>
            <a:endParaRPr lang="en-US" altLang="zh-CN" sz="2400">
              <a:latin typeface="Times New Roman" panose="02020603050405020304" pitchFamily="18" charset="0"/>
              <a:cs typeface="Times New Roman" panose="02020603050405020304" pitchFamily="18" charset="0"/>
            </a:endParaRPr>
          </a:p>
        </p:txBody>
      </p:sp>
      <p:sp>
        <p:nvSpPr>
          <p:cNvPr id="55" name="文本框 54"/>
          <p:cNvSpPr txBox="1"/>
          <p:nvPr/>
        </p:nvSpPr>
        <p:spPr>
          <a:xfrm>
            <a:off x="21032470" y="11590655"/>
            <a:ext cx="2621915" cy="82994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rPr>
              <a:t>M</a:t>
            </a:r>
            <a:r>
              <a:rPr lang="zh-CN" altLang="en-US" sz="2400">
                <a:latin typeface="Times New Roman" panose="02020603050405020304" pitchFamily="18" charset="0"/>
                <a:cs typeface="Times New Roman" panose="02020603050405020304" pitchFamily="18" charset="0"/>
              </a:rPr>
              <a:t>easure surface resistance</a:t>
            </a:r>
            <a:endParaRPr lang="zh-CN" altLang="en-US" sz="2400">
              <a:latin typeface="Times New Roman" panose="02020603050405020304" pitchFamily="18" charset="0"/>
              <a:cs typeface="Times New Roman" panose="02020603050405020304" pitchFamily="18" charset="0"/>
            </a:endParaRPr>
          </a:p>
        </p:txBody>
      </p:sp>
      <p:sp>
        <p:nvSpPr>
          <p:cNvPr id="56" name="文本框 55"/>
          <p:cNvSpPr txBox="1"/>
          <p:nvPr/>
        </p:nvSpPr>
        <p:spPr>
          <a:xfrm>
            <a:off x="23349585" y="11614785"/>
            <a:ext cx="3577590" cy="82994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rPr>
              <a:t>Prepare the spacer by laser cutting machine</a:t>
            </a:r>
            <a:endParaRPr lang="en-US" altLang="zh-CN" sz="2400">
              <a:latin typeface="Times New Roman" panose="02020603050405020304" pitchFamily="18" charset="0"/>
              <a:cs typeface="Times New Roman" panose="02020603050405020304" pitchFamily="18" charset="0"/>
            </a:endParaRPr>
          </a:p>
        </p:txBody>
      </p:sp>
      <p:pic>
        <p:nvPicPr>
          <p:cNvPr id="57" name="图片 56"/>
          <p:cNvPicPr>
            <a:picLocks noChangeAspect="1"/>
          </p:cNvPicPr>
          <p:nvPr>
            <p:custDataLst>
              <p:tags r:id="rId43"/>
            </p:custDataLst>
          </p:nvPr>
        </p:nvPicPr>
        <p:blipFill>
          <a:blip r:embed="rId44"/>
          <a:stretch>
            <a:fillRect/>
          </a:stretch>
        </p:blipFill>
        <p:spPr>
          <a:xfrm>
            <a:off x="25148540" y="9625330"/>
            <a:ext cx="1450975" cy="2005965"/>
          </a:xfrm>
          <a:prstGeom prst="rect">
            <a:avLst/>
          </a:prstGeom>
        </p:spPr>
      </p:pic>
      <p:sp>
        <p:nvSpPr>
          <p:cNvPr id="58" name="文本框 57"/>
          <p:cNvSpPr txBox="1"/>
          <p:nvPr/>
        </p:nvSpPr>
        <p:spPr>
          <a:xfrm>
            <a:off x="26473785" y="11590655"/>
            <a:ext cx="3046730" cy="82994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sym typeface="+mn-ea"/>
              </a:rPr>
              <a:t>Automated robotic arm to place spacers</a:t>
            </a:r>
            <a:endParaRPr lang="en-US" altLang="zh-CN" sz="2400">
              <a:latin typeface="Times New Roman" panose="02020603050405020304" pitchFamily="18" charset="0"/>
              <a:cs typeface="Times New Roman" panose="02020603050405020304" pitchFamily="18" charset="0"/>
              <a:sym typeface="+mn-ea"/>
            </a:endParaRPr>
          </a:p>
        </p:txBody>
      </p:sp>
      <p:sp>
        <p:nvSpPr>
          <p:cNvPr id="13" name="文本框 12"/>
          <p:cNvSpPr txBox="1"/>
          <p:nvPr/>
        </p:nvSpPr>
        <p:spPr>
          <a:xfrm>
            <a:off x="23646765" y="14791055"/>
            <a:ext cx="2827020" cy="1294765"/>
          </a:xfrm>
          <a:prstGeom prst="rect">
            <a:avLst/>
          </a:prstGeom>
          <a:noFill/>
        </p:spPr>
        <p:txBody>
          <a:bodyPr wrap="square" rtlCol="0">
            <a:noAutofit/>
          </a:bodyPr>
          <a:p>
            <a:r>
              <a:rPr lang="en-US" altLang="zh-CN" sz="2400">
                <a:latin typeface="Times New Roman" panose="02020603050405020304" pitchFamily="18" charset="0"/>
                <a:cs typeface="Times New Roman" panose="02020603050405020304" pitchFamily="18" charset="0"/>
              </a:rPr>
              <a:t>Install the drift electrode and  gas chamber</a:t>
            </a:r>
            <a:endParaRPr lang="en-US" altLang="zh-CN" sz="2400">
              <a:latin typeface="Times New Roman" panose="02020603050405020304" pitchFamily="18" charset="0"/>
              <a:cs typeface="Times New Roman" panose="02020603050405020304" pitchFamily="18" charset="0"/>
            </a:endParaRPr>
          </a:p>
        </p:txBody>
      </p:sp>
      <p:sp>
        <p:nvSpPr>
          <p:cNvPr id="17" name="文本框 16"/>
          <p:cNvSpPr txBox="1"/>
          <p:nvPr/>
        </p:nvSpPr>
        <p:spPr>
          <a:xfrm>
            <a:off x="26288365" y="14867255"/>
            <a:ext cx="3232150" cy="82994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sym typeface="+mn-ea"/>
              </a:rPr>
              <a:t>A finished</a:t>
            </a:r>
            <a:r>
              <a:rPr lang="en-US" altLang="zh-CN" sz="2400" baseline="30000">
                <a:latin typeface="Times New Roman" panose="02020603050405020304" pitchFamily="18" charset="0"/>
                <a:cs typeface="Times New Roman" panose="02020603050405020304" pitchFamily="18" charset="0"/>
                <a:sym typeface="+mn-ea"/>
              </a:rPr>
              <a:t> </a:t>
            </a:r>
            <a:r>
              <a:rPr lang="en-US" altLang="zh-CN" sz="2400">
                <a:latin typeface="Times New Roman" panose="02020603050405020304" pitchFamily="18" charset="0"/>
                <a:cs typeface="Times New Roman" panose="02020603050405020304" pitchFamily="18" charset="0"/>
                <a:sym typeface="+mn-ea"/>
              </a:rPr>
              <a:t>Micromegas detectors</a:t>
            </a:r>
            <a:endParaRPr lang="en-US" altLang="zh-CN" sz="2400">
              <a:latin typeface="Times New Roman" panose="02020603050405020304" pitchFamily="18" charset="0"/>
              <a:cs typeface="Times New Roman" panose="02020603050405020304" pitchFamily="18" charset="0"/>
            </a:endParaRPr>
          </a:p>
        </p:txBody>
      </p:sp>
      <p:sp>
        <p:nvSpPr>
          <p:cNvPr id="25" name="文本框 24"/>
          <p:cNvSpPr txBox="1"/>
          <p:nvPr/>
        </p:nvSpPr>
        <p:spPr>
          <a:xfrm>
            <a:off x="15346680" y="14791055"/>
            <a:ext cx="3207385" cy="758825"/>
          </a:xfrm>
          <a:prstGeom prst="rect">
            <a:avLst/>
          </a:prstGeom>
          <a:noFill/>
        </p:spPr>
        <p:txBody>
          <a:bodyPr wrap="square" rtlCol="0">
            <a:noAutofit/>
          </a:bodyPr>
          <a:p>
            <a:r>
              <a:rPr lang="en-US" altLang="zh-CN" sz="2400">
                <a:latin typeface="Times New Roman" panose="02020603050405020304" pitchFamily="18" charset="0"/>
                <a:cs typeface="Times New Roman" panose="02020603050405020304" pitchFamily="18" charset="0"/>
              </a:rPr>
              <a:t>The </a:t>
            </a:r>
            <a:r>
              <a:rPr lang="en-US" altLang="zh-CN" sz="2400" b="1">
                <a:latin typeface="Times New Roman" panose="02020603050405020304" pitchFamily="18" charset="0"/>
                <a:cs typeface="Times New Roman" panose="02020603050405020304" pitchFamily="18" charset="0"/>
              </a:rPr>
              <a:t>back-to-back</a:t>
            </a:r>
            <a:r>
              <a:rPr lang="en-US" altLang="zh-CN" sz="2400">
                <a:latin typeface="Times New Roman" panose="02020603050405020304" pitchFamily="18" charset="0"/>
                <a:cs typeface="Times New Roman" panose="02020603050405020304" pitchFamily="18" charset="0"/>
              </a:rPr>
              <a:t> mesh frame mounting</a:t>
            </a:r>
            <a:endParaRPr lang="en-US" altLang="zh-CN" sz="2400">
              <a:latin typeface="Times New Roman" panose="02020603050405020304" pitchFamily="18" charset="0"/>
              <a:cs typeface="Times New Roman" panose="02020603050405020304" pitchFamily="18" charset="0"/>
            </a:endParaRPr>
          </a:p>
        </p:txBody>
      </p:sp>
      <p:pic>
        <p:nvPicPr>
          <p:cNvPr id="26" name="图片 25"/>
          <p:cNvPicPr>
            <a:picLocks noChangeAspect="1"/>
          </p:cNvPicPr>
          <p:nvPr/>
        </p:nvPicPr>
        <p:blipFill>
          <a:blip r:embed="rId45"/>
          <a:stretch>
            <a:fillRect/>
          </a:stretch>
        </p:blipFill>
        <p:spPr>
          <a:xfrm>
            <a:off x="19768185" y="9656445"/>
            <a:ext cx="1475105" cy="1967865"/>
          </a:xfrm>
          <a:prstGeom prst="rect">
            <a:avLst/>
          </a:prstGeom>
        </p:spPr>
      </p:pic>
      <p:sp>
        <p:nvSpPr>
          <p:cNvPr id="27" name="文本框 26"/>
          <p:cNvSpPr txBox="1"/>
          <p:nvPr/>
        </p:nvSpPr>
        <p:spPr>
          <a:xfrm>
            <a:off x="19359245" y="11614785"/>
            <a:ext cx="2085340" cy="82994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rPr>
              <a:t>C</a:t>
            </a:r>
            <a:r>
              <a:rPr lang="zh-CN" altLang="en-US" sz="2400">
                <a:latin typeface="Times New Roman" panose="02020603050405020304" pitchFamily="18" charset="0"/>
                <a:cs typeface="Times New Roman" panose="02020603050405020304" pitchFamily="18" charset="0"/>
              </a:rPr>
              <a:t>oasting germanium</a:t>
            </a:r>
            <a:endParaRPr lang="zh-CN" altLang="en-US" sz="2400">
              <a:latin typeface="Times New Roman" panose="02020603050405020304" pitchFamily="18" charset="0"/>
              <a:cs typeface="Times New Roman" panose="02020603050405020304" pitchFamily="18" charset="0"/>
            </a:endParaRPr>
          </a:p>
        </p:txBody>
      </p:sp>
      <p:pic>
        <p:nvPicPr>
          <p:cNvPr id="30" name="图片 29"/>
          <p:cNvPicPr>
            <a:picLocks noChangeAspect="1"/>
          </p:cNvPicPr>
          <p:nvPr/>
        </p:nvPicPr>
        <p:blipFill>
          <a:blip r:embed="rId46"/>
          <a:stretch>
            <a:fillRect/>
          </a:stretch>
        </p:blipFill>
        <p:spPr>
          <a:xfrm>
            <a:off x="15577185" y="12518390"/>
            <a:ext cx="2643505" cy="2190750"/>
          </a:xfrm>
          <a:prstGeom prst="rect">
            <a:avLst/>
          </a:prstGeom>
        </p:spPr>
      </p:pic>
      <p:pic>
        <p:nvPicPr>
          <p:cNvPr id="33" name="图片 32"/>
          <p:cNvPicPr>
            <a:picLocks noChangeAspect="1"/>
          </p:cNvPicPr>
          <p:nvPr/>
        </p:nvPicPr>
        <p:blipFill>
          <a:blip r:embed="rId47"/>
          <a:stretch>
            <a:fillRect/>
          </a:stretch>
        </p:blipFill>
        <p:spPr>
          <a:xfrm>
            <a:off x="20911185" y="12548235"/>
            <a:ext cx="2830195" cy="2161540"/>
          </a:xfrm>
          <a:prstGeom prst="rect">
            <a:avLst/>
          </a:prstGeom>
        </p:spPr>
      </p:pic>
      <p:sp>
        <p:nvSpPr>
          <p:cNvPr id="34" name="文本框 33"/>
          <p:cNvSpPr txBox="1"/>
          <p:nvPr/>
        </p:nvSpPr>
        <p:spPr>
          <a:xfrm>
            <a:off x="20855305" y="14867255"/>
            <a:ext cx="2594610" cy="829945"/>
          </a:xfrm>
          <a:prstGeom prst="rect">
            <a:avLst/>
          </a:prstGeom>
          <a:noFill/>
        </p:spPr>
        <p:txBody>
          <a:bodyPr wrap="square" rtlCol="0">
            <a:spAutoFit/>
          </a:bodyPr>
          <a:p>
            <a:r>
              <a:rPr lang="zh-CN" altLang="en-US" sz="2400">
                <a:latin typeface="Times New Roman" panose="02020603050405020304" pitchFamily="18" charset="0"/>
                <a:cs typeface="Times New Roman" panose="02020603050405020304" pitchFamily="18" charset="0"/>
              </a:rPr>
              <a:t>Edge cutting</a:t>
            </a:r>
            <a:r>
              <a:rPr lang="en-US" altLang="zh-CN" sz="2400">
                <a:latin typeface="Times New Roman" panose="02020603050405020304" pitchFamily="18" charset="0"/>
                <a:cs typeface="Times New Roman" panose="02020603050405020304" pitchFamily="18" charset="0"/>
              </a:rPr>
              <a:t> and check up</a:t>
            </a:r>
            <a:endParaRPr lang="en-US" altLang="zh-CN" sz="2400">
              <a:latin typeface="Times New Roman" panose="02020603050405020304" pitchFamily="18" charset="0"/>
              <a:cs typeface="Times New Roman" panose="02020603050405020304" pitchFamily="18" charset="0"/>
            </a:endParaRPr>
          </a:p>
        </p:txBody>
      </p:sp>
      <p:sp>
        <p:nvSpPr>
          <p:cNvPr id="36" name="文本框 35"/>
          <p:cNvSpPr txBox="1"/>
          <p:nvPr/>
        </p:nvSpPr>
        <p:spPr>
          <a:xfrm>
            <a:off x="18396585" y="14867255"/>
            <a:ext cx="2594610" cy="460375"/>
          </a:xfrm>
          <a:prstGeom prst="rect">
            <a:avLst/>
          </a:prstGeom>
          <a:noFill/>
        </p:spPr>
        <p:txBody>
          <a:bodyPr wrap="square" rtlCol="0">
            <a:spAutoFit/>
          </a:bodyPr>
          <a:p>
            <a:r>
              <a:rPr lang="en-US" sz="2400">
                <a:latin typeface="Times New Roman" panose="02020603050405020304" pitchFamily="18" charset="0"/>
                <a:cs typeface="Times New Roman" panose="02020603050405020304" pitchFamily="18" charset="0"/>
              </a:rPr>
              <a:t>Thermal bonding </a:t>
            </a:r>
            <a:endParaRPr lang="en-US" sz="2400">
              <a:latin typeface="Times New Roman" panose="02020603050405020304" pitchFamily="18" charset="0"/>
              <a:cs typeface="Times New Roman" panose="02020603050405020304" pitchFamily="18" charset="0"/>
            </a:endParaRPr>
          </a:p>
        </p:txBody>
      </p:sp>
      <p:sp>
        <p:nvSpPr>
          <p:cNvPr id="41" name="文本框 40"/>
          <p:cNvSpPr txBox="1"/>
          <p:nvPr/>
        </p:nvSpPr>
        <p:spPr>
          <a:xfrm>
            <a:off x="16034385" y="36355655"/>
            <a:ext cx="10151110" cy="521970"/>
          </a:xfrm>
          <a:prstGeom prst="rect">
            <a:avLst/>
          </a:prstGeom>
          <a:noFill/>
        </p:spPr>
        <p:txBody>
          <a:bodyPr wrap="square" rtlCol="0">
            <a:spAutoFit/>
          </a:bodyPr>
          <a:p>
            <a:r>
              <a:rPr lang="en-US" altLang="zh-CN" sz="2800">
                <a:latin typeface="Times New Roman" panose="02020603050405020304" pitchFamily="18" charset="0"/>
                <a:cs typeface="Times New Roman" panose="02020603050405020304" pitchFamily="18" charset="0"/>
              </a:rPr>
              <a:t>Fig. 6 A 32</a:t>
            </a:r>
            <a:r>
              <a:rPr lang="en-US" altLang="zh-CN" sz="2800" dirty="0">
                <a:latin typeface="Times New Roman" panose="02020603050405020304" pitchFamily="18" charset="0"/>
                <a:cs typeface="Times New Roman" panose="02020603050405020304" pitchFamily="18" charset="0"/>
                <a:sym typeface="+mn-ea"/>
              </a:rPr>
              <a:t>0x320 mm</a:t>
            </a:r>
            <a:r>
              <a:rPr lang="en-US" altLang="zh-CN" sz="2800" baseline="30000" dirty="0">
                <a:latin typeface="Times New Roman" panose="02020603050405020304" pitchFamily="18" charset="0"/>
                <a:cs typeface="Times New Roman" panose="02020603050405020304" pitchFamily="18" charset="0"/>
                <a:sym typeface="+mn-ea"/>
              </a:rPr>
              <a:t>2 </a:t>
            </a:r>
            <a:r>
              <a:rPr lang="en-US" altLang="zh-CN" sz="2800" dirty="0">
                <a:latin typeface="Times New Roman" panose="02020603050405020304" pitchFamily="18" charset="0"/>
                <a:cs typeface="Times New Roman" panose="02020603050405020304" pitchFamily="18" charset="0"/>
                <a:sym typeface="+mn-ea"/>
              </a:rPr>
              <a:t>double-mesh Micromegas detector. </a:t>
            </a:r>
            <a:endParaRPr lang="en-US" altLang="zh-CN" sz="2800" dirty="0">
              <a:latin typeface="Times New Roman" panose="02020603050405020304" pitchFamily="18" charset="0"/>
              <a:cs typeface="Times New Roman" panose="02020603050405020304" pitchFamily="18" charset="0"/>
              <a:sym typeface="+mn-ea"/>
            </a:endParaRPr>
          </a:p>
        </p:txBody>
      </p:sp>
      <p:sp>
        <p:nvSpPr>
          <p:cNvPr id="49" name="文本框 48"/>
          <p:cNvSpPr txBox="1"/>
          <p:nvPr/>
        </p:nvSpPr>
        <p:spPr>
          <a:xfrm>
            <a:off x="20812760" y="31402655"/>
            <a:ext cx="8211185" cy="3415030"/>
          </a:xfrm>
          <a:prstGeom prst="rect">
            <a:avLst/>
          </a:prstGeom>
          <a:noFill/>
        </p:spPr>
        <p:txBody>
          <a:bodyPr wrap="square" rtlCol="0">
            <a:spAutoFit/>
          </a:bodyPr>
          <a:p>
            <a:pPr algn="just"/>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A 320</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×320 mm</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sym typeface="+mn-ea"/>
              </a:rPr>
              <a:t>2</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 double micro-mesh Micromegas detector was fabricated for RICH detector of the STCF project.  This new detector aims to provide better time resolution, lower ion backflow, and higher gain.</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endParaRPr>
          </a:p>
        </p:txBody>
      </p:sp>
      <p:pic>
        <p:nvPicPr>
          <p:cNvPr id="53" name="图片 52"/>
          <p:cNvPicPr>
            <a:picLocks noChangeAspect="1"/>
          </p:cNvPicPr>
          <p:nvPr/>
        </p:nvPicPr>
        <p:blipFill>
          <a:blip r:embed="rId48"/>
          <a:stretch>
            <a:fillRect/>
          </a:stretch>
        </p:blipFill>
        <p:spPr>
          <a:xfrm>
            <a:off x="18293715" y="12517120"/>
            <a:ext cx="2479675" cy="2232660"/>
          </a:xfrm>
          <a:prstGeom prst="rect">
            <a:avLst/>
          </a:prstGeom>
        </p:spPr>
      </p:pic>
      <p:sp>
        <p:nvSpPr>
          <p:cNvPr id="59" name="文本框 58"/>
          <p:cNvSpPr txBox="1"/>
          <p:nvPr/>
        </p:nvSpPr>
        <p:spPr>
          <a:xfrm>
            <a:off x="1069975" y="38565455"/>
            <a:ext cx="13801090" cy="2797175"/>
          </a:xfrm>
          <a:prstGeom prst="rect">
            <a:avLst/>
          </a:prstGeom>
          <a:noFill/>
        </p:spPr>
        <p:txBody>
          <a:bodyPr wrap="square" rtlCol="0">
            <a:noAutofit/>
          </a:bodyPr>
          <a:p>
            <a:pPr marL="571500" lvl="1" indent="-571500" algn="just">
              <a:buFont typeface="Wingdings" panose="05000000000000000000" charset="0"/>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A “</a:t>
            </a:r>
            <a:r>
              <a:rPr lang="en-US" altLang="zh-CN" sz="3600" b="1" dirty="0">
                <a:latin typeface="Times New Roman" panose="02020603050405020304" pitchFamily="18" charset="0"/>
                <a:ea typeface="华文中宋" panose="02010600040101010101" pitchFamily="2" charset="-122"/>
                <a:cs typeface="Times New Roman" panose="02020603050405020304" pitchFamily="18" charset="0"/>
                <a:sym typeface="+mn-ea"/>
              </a:rPr>
              <a:t>back-to-back</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 structure designed, automated robotic arm and laser cutter are introduce to improve the batch production process. </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endParaRPr>
          </a:p>
          <a:p>
            <a:pPr marL="571500" lvl="1" indent="-571500" algn="just">
              <a:buFont typeface="Wingdings" panose="05000000000000000000" charset="0"/>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Several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different sizes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standard muongraphy platforms are built. </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endParaRPr>
          </a:p>
          <a:p>
            <a:pPr marL="571500" lvl="1" indent="-571500" algn="just">
              <a:buFont typeface="Wingdings" panose="05000000000000000000" charset="0"/>
              <a:buChar char="Ø"/>
            </a:pP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Successfully fabricating a large-area double-mesh Micromegas detector</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sym typeface="+mn-ea"/>
              </a:rPr>
              <a:t>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with</a:t>
            </a:r>
            <a:r>
              <a:rPr lang="en-US" altLang="zh-CN" sz="3600" baseline="30000" dirty="0">
                <a:latin typeface="Times New Roman" panose="02020603050405020304" pitchFamily="18" charset="0"/>
                <a:ea typeface="华文中宋" panose="02010600040101010101" pitchFamily="2" charset="-122"/>
                <a:cs typeface="Times New Roman" panose="02020603050405020304" pitchFamily="18" charset="0"/>
                <a:sym typeface="+mn-ea"/>
              </a:rPr>
              <a:t> </a:t>
            </a:r>
            <a:r>
              <a:rPr lang="en-US" altLang="zh-CN" sz="3600" dirty="0">
                <a:latin typeface="Times New Roman" panose="02020603050405020304" pitchFamily="18" charset="0"/>
                <a:ea typeface="华文中宋" panose="02010600040101010101" pitchFamily="2" charset="-122"/>
                <a:cs typeface="Times New Roman" panose="02020603050405020304" pitchFamily="18" charset="0"/>
                <a:sym typeface="+mn-ea"/>
              </a:rPr>
              <a:t>low IBF ratio of ~0.05%.</a:t>
            </a: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a:p>
            <a:pPr marL="571500" lvl="1" indent="-571500" algn="just">
              <a:buFont typeface="Wingdings" panose="05000000000000000000" charset="0"/>
              <a:buChar char="Ø"/>
            </a:pPr>
            <a:endParaRPr lang="en-US" altLang="zh-CN" sz="3600" dirty="0">
              <a:latin typeface="Times New Roman" panose="02020603050405020304" pitchFamily="18" charset="0"/>
              <a:ea typeface="华文中宋" panose="02010600040101010101" pitchFamily="2" charset="-122"/>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picid" val="{aa7b4564-3899-4d37-87db-48bf79dc1932}"/>
</p:tagLst>
</file>

<file path=ppt/tags/tag10.xml><?xml version="1.0" encoding="utf-8"?>
<p:tagLst xmlns:p="http://schemas.openxmlformats.org/presentationml/2006/main">
  <p:tag name="picid" val="{d3831167-14c8-4fbe-80f6-eecf21b76a25}"/>
</p:tagLst>
</file>

<file path=ppt/tags/tag11.xml><?xml version="1.0" encoding="utf-8"?>
<p:tagLst xmlns:p="http://schemas.openxmlformats.org/presentationml/2006/main">
  <p:tag name="picid" val="{a6a6d4c6-375d-44d9-ad39-d761e0d624da}"/>
  <p:tag name="KSO_WM_UNIT_PLACING_PICTURE_USER_VIEWPORT" val="{&quot;height&quot;:4603,&quot;width&quot;:4442}"/>
</p:tagLst>
</file>

<file path=ppt/tags/tag12.xml><?xml version="1.0" encoding="utf-8"?>
<p:tagLst xmlns:p="http://schemas.openxmlformats.org/presentationml/2006/main">
  <p:tag name="picid" val="{bc577d04-c24a-4218-b9d6-c8174c595f98}"/>
  <p:tag name="KSO_WM_UNIT_PLACING_PICTURE_USER_VIEWPORT" val="{&quot;height&quot;:6430,&quot;width&quot;:6406}"/>
</p:tagLst>
</file>

<file path=ppt/tags/tag13.xml><?xml version="1.0" encoding="utf-8"?>
<p:tagLst xmlns:p="http://schemas.openxmlformats.org/presentationml/2006/main">
  <p:tag name="picid" val="{03602dc8-9460-41d9-a6cf-d89d4f3afed3}"/>
  <p:tag name="KSO_WM_UNIT_PLACING_PICTURE_USER_VIEWPORT" val="{&quot;height&quot;:7308,&quot;width&quot;:7649}"/>
</p:tagLst>
</file>

<file path=ppt/tags/tag14.xml><?xml version="1.0" encoding="utf-8"?>
<p:tagLst xmlns:p="http://schemas.openxmlformats.org/presentationml/2006/main">
  <p:tag name="picid" val="{6a5a1d76-bf2a-4485-8ba2-877a14876c3e}"/>
</p:tagLst>
</file>

<file path=ppt/tags/tag15.xml><?xml version="1.0" encoding="utf-8"?>
<p:tagLst xmlns:p="http://schemas.openxmlformats.org/presentationml/2006/main">
  <p:tag name="picid" val="{e21f738f-8b65-48b8-a834-d67b7570572e}"/>
</p:tagLst>
</file>

<file path=ppt/tags/tag16.xml><?xml version="1.0" encoding="utf-8"?>
<p:tagLst xmlns:p="http://schemas.openxmlformats.org/presentationml/2006/main">
  <p:tag name="picid" val="{efc29e7d-d410-4fca-9703-f5766b5c1f52}"/>
</p:tagLst>
</file>

<file path=ppt/tags/tag17.xml><?xml version="1.0" encoding="utf-8"?>
<p:tagLst xmlns:p="http://schemas.openxmlformats.org/presentationml/2006/main">
  <p:tag name="picid" val="{de45d36a-8bf3-4ed3-935c-788182b1e46e}"/>
</p:tagLst>
</file>

<file path=ppt/tags/tag18.xml><?xml version="1.0" encoding="utf-8"?>
<p:tagLst xmlns:p="http://schemas.openxmlformats.org/presentationml/2006/main">
  <p:tag name="picid" val="{bfab6fd6-c8ef-4959-9825-9132e7db8959}"/>
</p:tagLst>
</file>

<file path=ppt/tags/tag19.xml><?xml version="1.0" encoding="utf-8"?>
<p:tagLst xmlns:p="http://schemas.openxmlformats.org/presentationml/2006/main">
  <p:tag name="picid" val="{15c9dd1e-6022-45bb-a2ed-dce02af888b5}"/>
</p:tagLst>
</file>

<file path=ppt/tags/tag2.xml><?xml version="1.0" encoding="utf-8"?>
<p:tagLst xmlns:p="http://schemas.openxmlformats.org/presentationml/2006/main">
  <p:tag name="picid" val="{dad73015-e5b2-4ccb-8cfc-4b4dcb0c2bd2}"/>
</p:tagLst>
</file>

<file path=ppt/tags/tag20.xml><?xml version="1.0" encoding="utf-8"?>
<p:tagLst xmlns:p="http://schemas.openxmlformats.org/presentationml/2006/main">
  <p:tag name="picid" val="{a67bb7f7-cfb0-4959-aaaa-ad1873ebaae5}"/>
</p:tagLst>
</file>

<file path=ppt/tags/tag21.xml><?xml version="1.0" encoding="utf-8"?>
<p:tagLst xmlns:p="http://schemas.openxmlformats.org/presentationml/2006/main">
  <p:tag name="picid" val="{beef75c5-4252-4523-baf6-004d1ee5487f}"/>
</p:tagLst>
</file>

<file path=ppt/tags/tag22.xml><?xml version="1.0" encoding="utf-8"?>
<p:tagLst xmlns:p="http://schemas.openxmlformats.org/presentationml/2006/main">
  <p:tag name="COMMONDATA" val="eyJoZGlkIjoiODYyZDQ3Njg1YzhmYTc4MjgzN2Q3NzBjZmM5Y2U5OGEifQ=="/>
</p:tagLst>
</file>

<file path=ppt/tags/tag3.xml><?xml version="1.0" encoding="utf-8"?>
<p:tagLst xmlns:p="http://schemas.openxmlformats.org/presentationml/2006/main">
  <p:tag name="picid" val="{3f5826dd-4ccf-4ed0-9a1c-5a1d2d9d0071}"/>
</p:tagLst>
</file>

<file path=ppt/tags/tag4.xml><?xml version="1.0" encoding="utf-8"?>
<p:tagLst xmlns:p="http://schemas.openxmlformats.org/presentationml/2006/main">
  <p:tag name="picid" val="{1f8081ef-24ed-4d96-9229-e1d172ac10f6}"/>
  <p:tag name="KSO_WM_UNIT_PLACING_PICTURE_USER_VIEWPORT" val="{&quot;height&quot;:5933,&quot;width&quot;:10741}"/>
</p:tagLst>
</file>

<file path=ppt/tags/tag5.xml><?xml version="1.0" encoding="utf-8"?>
<p:tagLst xmlns:p="http://schemas.openxmlformats.org/presentationml/2006/main">
  <p:tag name="picid" val="{b03af61a-753f-4c41-9f3e-f05ea94a50f0}"/>
</p:tagLst>
</file>

<file path=ppt/tags/tag6.xml><?xml version="1.0" encoding="utf-8"?>
<p:tagLst xmlns:p="http://schemas.openxmlformats.org/presentationml/2006/main">
  <p:tag name="KSO_WM_UNIT_PLACING_PICTURE_USER_VIEWPORT" val="{&quot;height&quot;:11538,&quot;width&quot;:21464}"/>
</p:tagLst>
</file>

<file path=ppt/tags/tag7.xml><?xml version="1.0" encoding="utf-8"?>
<p:tagLst xmlns:p="http://schemas.openxmlformats.org/presentationml/2006/main">
  <p:tag name="picid" val="{d120691e-c863-4d4e-a169-ec5602bdd1de}"/>
</p:tagLst>
</file>

<file path=ppt/tags/tag8.xml><?xml version="1.0" encoding="utf-8"?>
<p:tagLst xmlns:p="http://schemas.openxmlformats.org/presentationml/2006/main">
  <p:tag name="picid" val="{f5814fb4-16df-4b81-af44-8bc63d74b8ca}"/>
  <p:tag name="KSO_WM_UNIT_PLACING_PICTURE_USER_VIEWPORT" val="{&quot;height&quot;:6732.555905511811,&quot;width&quot;:9367.672440944882}"/>
</p:tagLst>
</file>

<file path=ppt/tags/tag9.xml><?xml version="1.0" encoding="utf-8"?>
<p:tagLst xmlns:p="http://schemas.openxmlformats.org/presentationml/2006/main">
  <p:tag name="picid" val="{811529e6-70cb-45a2-a620-98a18dc95a43}"/>
  <p:tag name="KSO_WM_UNIT_PLACING_PICTURE_USER_VIEWPORT" val="{&quot;height&quot;:6674,&quot;width&quot;:5006}"/>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321175" rtl="0" eaLnBrk="1" fontAlgn="base" latinLnBrk="0" hangingPunct="1">
          <a:lnSpc>
            <a:spcPct val="100000"/>
          </a:lnSpc>
          <a:spcBef>
            <a:spcPct val="0"/>
          </a:spcBef>
          <a:spcAft>
            <a:spcPct val="0"/>
          </a:spcAft>
          <a:buClrTx/>
          <a:buSzTx/>
          <a:buFontTx/>
          <a:buNone/>
          <a:defRPr kumimoji="0" lang="zh-CN" altLang="en-US" sz="8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321175" rtl="0" eaLnBrk="1" fontAlgn="base" latinLnBrk="0" hangingPunct="1">
          <a:lnSpc>
            <a:spcPct val="100000"/>
          </a:lnSpc>
          <a:spcBef>
            <a:spcPct val="0"/>
          </a:spcBef>
          <a:spcAft>
            <a:spcPct val="0"/>
          </a:spcAft>
          <a:buClrTx/>
          <a:buSzTx/>
          <a:buFontTx/>
          <a:buNone/>
          <a:defRPr kumimoji="0" lang="zh-CN" altLang="en-US" sz="8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6188</Words>
  <Application>WPS 演示</Application>
  <PresentationFormat>自定义</PresentationFormat>
  <Paragraphs>97</Paragraphs>
  <Slides>1</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vt:i4>
      </vt:variant>
    </vt:vector>
  </HeadingPairs>
  <TitlesOfParts>
    <vt:vector size="12" baseType="lpstr">
      <vt:lpstr>Arial</vt:lpstr>
      <vt:lpstr>宋体</vt:lpstr>
      <vt:lpstr>Wingdings</vt:lpstr>
      <vt:lpstr>Times New Roman</vt:lpstr>
      <vt:lpstr>华文中宋</vt:lpstr>
      <vt:lpstr>Cambria Math</vt:lpstr>
      <vt:lpstr>Wingdings</vt:lpstr>
      <vt:lpstr>Calibri</vt:lpstr>
      <vt:lpstr>微软雅黑</vt:lpstr>
      <vt:lpstr>Arial Unicode MS</vt:lpstr>
      <vt:lpstr>默认设计模板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justit</dc:creator>
  <cp:lastModifiedBy>文思成</cp:lastModifiedBy>
  <cp:revision>1157</cp:revision>
  <cp:lastPrinted>2113-01-01T00:00:00Z</cp:lastPrinted>
  <dcterms:created xsi:type="dcterms:W3CDTF">2113-01-01T00:00:00Z</dcterms:created>
  <dcterms:modified xsi:type="dcterms:W3CDTF">2024-10-13T04:10:38Z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ICV">
    <vt:lpwstr>C594B25C6D6B4EC0A68B9AE7193F9956_12</vt:lpwstr>
  </property>
  <property fmtid="{D5CDD505-2E9C-101B-9397-08002B2CF9AE}" pid="4" name="KSOProductBuildVer">
    <vt:lpwstr>2052-12.1.0.18276</vt:lpwstr>
  </property>
</Properties>
</file>