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127" saveSubsetFonts="1" autoCompressPictures="0">
  <p:sldMasterIdLst>
    <p:sldMasterId id="2147483648" r:id="rId1"/>
  </p:sldMasterIdLst>
  <p:notesMasterIdLst>
    <p:notesMasterId r:id="rId3"/>
  </p:notesMasterIdLst>
  <p:sldIdLst>
    <p:sldId id="256" r:id="rId2"/>
  </p:sldIdLst>
  <p:sldSz cx="32405638" cy="43205400"/>
  <p:notesSz cx="6858000" cy="9144000"/>
  <p:defaultTextStyle>
    <a:defPPr>
      <a:defRPr lang="en-US"/>
    </a:defPPr>
    <a:lvl1pPr algn="l" rtl="0" fontAlgn="base">
      <a:spcBef>
        <a:spcPct val="0"/>
      </a:spcBef>
      <a:spcAft>
        <a:spcPct val="0"/>
      </a:spcAft>
      <a:defRPr sz="4400" kern="1200">
        <a:solidFill>
          <a:schemeClr val="tx1"/>
        </a:solidFill>
        <a:latin typeface="Times New Roman" charset="0"/>
        <a:ea typeface="宋体" charset="-122"/>
        <a:cs typeface="+mn-cs"/>
      </a:defRPr>
    </a:lvl1pPr>
    <a:lvl2pPr marL="501650" indent="-44450" algn="l" rtl="0" fontAlgn="base">
      <a:spcBef>
        <a:spcPct val="0"/>
      </a:spcBef>
      <a:spcAft>
        <a:spcPct val="0"/>
      </a:spcAft>
      <a:defRPr sz="4400" kern="1200">
        <a:solidFill>
          <a:schemeClr val="tx1"/>
        </a:solidFill>
        <a:latin typeface="Times New Roman" charset="0"/>
        <a:ea typeface="宋体" charset="-122"/>
        <a:cs typeface="+mn-cs"/>
      </a:defRPr>
    </a:lvl2pPr>
    <a:lvl3pPr marL="1004888" indent="-90488" algn="l" rtl="0" fontAlgn="base">
      <a:spcBef>
        <a:spcPct val="0"/>
      </a:spcBef>
      <a:spcAft>
        <a:spcPct val="0"/>
      </a:spcAft>
      <a:defRPr sz="4400" kern="1200">
        <a:solidFill>
          <a:schemeClr val="tx1"/>
        </a:solidFill>
        <a:latin typeface="Times New Roman" charset="0"/>
        <a:ea typeface="宋体" charset="-122"/>
        <a:cs typeface="+mn-cs"/>
      </a:defRPr>
    </a:lvl3pPr>
    <a:lvl4pPr marL="1508125" indent="-136525" algn="l" rtl="0" fontAlgn="base">
      <a:spcBef>
        <a:spcPct val="0"/>
      </a:spcBef>
      <a:spcAft>
        <a:spcPct val="0"/>
      </a:spcAft>
      <a:defRPr sz="4400" kern="1200">
        <a:solidFill>
          <a:schemeClr val="tx1"/>
        </a:solidFill>
        <a:latin typeface="Times New Roman" charset="0"/>
        <a:ea typeface="宋体" charset="-122"/>
        <a:cs typeface="+mn-cs"/>
      </a:defRPr>
    </a:lvl4pPr>
    <a:lvl5pPr marL="2011363" indent="-182563" algn="l" rtl="0" fontAlgn="base">
      <a:spcBef>
        <a:spcPct val="0"/>
      </a:spcBef>
      <a:spcAft>
        <a:spcPct val="0"/>
      </a:spcAft>
      <a:defRPr sz="4400" kern="1200">
        <a:solidFill>
          <a:schemeClr val="tx1"/>
        </a:solidFill>
        <a:latin typeface="Times New Roman" charset="0"/>
        <a:ea typeface="宋体" charset="-122"/>
        <a:cs typeface="+mn-cs"/>
      </a:defRPr>
    </a:lvl5pPr>
    <a:lvl6pPr marL="2286000" algn="l" defTabSz="914400" rtl="0" eaLnBrk="1" latinLnBrk="0" hangingPunct="1">
      <a:defRPr sz="4400" kern="1200">
        <a:solidFill>
          <a:schemeClr val="tx1"/>
        </a:solidFill>
        <a:latin typeface="Times New Roman" charset="0"/>
        <a:ea typeface="宋体" charset="-122"/>
        <a:cs typeface="+mn-cs"/>
      </a:defRPr>
    </a:lvl6pPr>
    <a:lvl7pPr marL="2743200" algn="l" defTabSz="914400" rtl="0" eaLnBrk="1" latinLnBrk="0" hangingPunct="1">
      <a:defRPr sz="4400" kern="1200">
        <a:solidFill>
          <a:schemeClr val="tx1"/>
        </a:solidFill>
        <a:latin typeface="Times New Roman" charset="0"/>
        <a:ea typeface="宋体" charset="-122"/>
        <a:cs typeface="+mn-cs"/>
      </a:defRPr>
    </a:lvl7pPr>
    <a:lvl8pPr marL="3200400" algn="l" defTabSz="914400" rtl="0" eaLnBrk="1" latinLnBrk="0" hangingPunct="1">
      <a:defRPr sz="4400" kern="1200">
        <a:solidFill>
          <a:schemeClr val="tx1"/>
        </a:solidFill>
        <a:latin typeface="Times New Roman" charset="0"/>
        <a:ea typeface="宋体" charset="-122"/>
        <a:cs typeface="+mn-cs"/>
      </a:defRPr>
    </a:lvl8pPr>
    <a:lvl9pPr marL="3657600" algn="l" defTabSz="914400" rtl="0" eaLnBrk="1" latinLnBrk="0" hangingPunct="1">
      <a:defRPr sz="4400" kern="1200">
        <a:solidFill>
          <a:schemeClr val="tx1"/>
        </a:solidFill>
        <a:latin typeface="Times New Roman" charset="0"/>
        <a:ea typeface="宋体" charset="-122"/>
        <a:cs typeface="+mn-cs"/>
      </a:defRPr>
    </a:lvl9pPr>
  </p:defaultTextStyle>
  <p:extLst>
    <p:ext uri="{EFAFB233-063F-42B5-8137-9DF3F51BA10A}">
      <p15:sldGuideLst xmlns:p15="http://schemas.microsoft.com/office/powerpoint/2012/main">
        <p15:guide id="1" orient="horz" pos="13609">
          <p15:clr>
            <a:srgbClr val="A4A3A4"/>
          </p15:clr>
        </p15:guide>
        <p15:guide id="2" pos="10207">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clrMru>
    <a:srgbClr val="FF6699"/>
    <a:srgbClr val="FF0000"/>
    <a:srgbClr val="C1C286"/>
    <a:srgbClr val="FF9999"/>
    <a:srgbClr val="04176D"/>
    <a:srgbClr val="F3F5F8"/>
    <a:srgbClr val="E8F1F8"/>
    <a:srgbClr val="FFFFFF"/>
    <a:srgbClr val="ACC8E1"/>
    <a:srgbClr val="AAC5D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06"/>
    <p:restoredTop sz="92793" autoAdjust="0"/>
  </p:normalViewPr>
  <p:slideViewPr>
    <p:cSldViewPr>
      <p:cViewPr>
        <p:scale>
          <a:sx n="25" d="100"/>
          <a:sy n="25" d="100"/>
        </p:scale>
        <p:origin x="2244" y="-462"/>
      </p:cViewPr>
      <p:guideLst>
        <p:guide orient="horz" pos="13609"/>
        <p:guide pos="10207"/>
      </p:guideLst>
    </p:cSldViewPr>
  </p:slideViewPr>
  <p:notesTextViewPr>
    <p:cViewPr>
      <p:scale>
        <a:sx n="150" d="100"/>
        <a:sy n="150" d="100"/>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kumimoji="1" sz="1200">
                <a:ea typeface="宋体" charset="0"/>
                <a:cs typeface="宋体" charset="0"/>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kumimoji="1" sz="1200"/>
            </a:lvl1pPr>
          </a:lstStyle>
          <a:p>
            <a:fld id="{89A5783B-2C33-9245-95C4-04BB883CC4B5}" type="datetimeFigureOut">
              <a:rPr lang="zh-CN" altLang="en-US"/>
              <a:pPr/>
              <a:t>2024/10/12</a:t>
            </a:fld>
            <a:endParaRPr lang="zh-CN" altLang="en-US"/>
          </a:p>
        </p:txBody>
      </p:sp>
      <p:sp>
        <p:nvSpPr>
          <p:cNvPr id="4" name="幻灯片图像占位符 3"/>
          <p:cNvSpPr>
            <a:spLocks noGrp="1" noRot="1" noChangeAspect="1"/>
          </p:cNvSpPr>
          <p:nvPr>
            <p:ph type="sldImg" idx="2"/>
          </p:nvPr>
        </p:nvSpPr>
        <p:spPr>
          <a:xfrm>
            <a:off x="2143125" y="685800"/>
            <a:ext cx="2571750" cy="3429000"/>
          </a:xfrm>
          <a:prstGeom prst="rect">
            <a:avLst/>
          </a:prstGeom>
          <a:noFill/>
          <a:ln w="12700">
            <a:solidFill>
              <a:prstClr val="black"/>
            </a:solidFill>
          </a:ln>
        </p:spPr>
        <p:txBody>
          <a:bodyPr vert="horz" lIns="91440" tIns="45720" rIns="91440" bIns="45720" rtlCol="0" anchor="ctr"/>
          <a:lstStyle/>
          <a:p>
            <a:pPr lvl="0"/>
            <a:endParaRPr lang="zh-CN" altLang="en-US" noProof="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二级</a:t>
            </a:r>
          </a:p>
          <a:p>
            <a:pPr lvl="2"/>
            <a:r>
              <a:rPr lang="zh-CN" altLang="en-US" noProof="0"/>
              <a:t>三级</a:t>
            </a:r>
          </a:p>
          <a:p>
            <a:pPr lvl="3"/>
            <a:r>
              <a:rPr lang="zh-CN" altLang="en-US" noProof="0"/>
              <a:t>四级</a:t>
            </a:r>
          </a:p>
          <a:p>
            <a:pPr lvl="4"/>
            <a:r>
              <a:rPr lang="zh-CN" altLang="en-US" noProof="0"/>
              <a:t>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kumimoji="1" sz="1200">
                <a:ea typeface="宋体" charset="0"/>
                <a:cs typeface="宋体" charset="0"/>
              </a:defRPr>
            </a:lvl1pPr>
          </a:lstStyle>
          <a:p>
            <a:pPr>
              <a:defRPr/>
            </a:pPr>
            <a:endParaRPr lang="zh-CN" altLang="en-US"/>
          </a:p>
        </p:txBody>
      </p:sp>
      <p:sp>
        <p:nvSpPr>
          <p:cNvPr id="7" name="幻灯片编号占位符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kumimoji="1" sz="1200"/>
            </a:lvl1pPr>
          </a:lstStyle>
          <a:p>
            <a:fld id="{B6619789-C14C-CD43-8545-E56A092C87D7}" type="slidenum">
              <a:rPr lang="zh-CN" altLang="en-US"/>
              <a:pPr/>
              <a:t>‹#›</a:t>
            </a:fld>
            <a:endParaRPr lang="zh-CN" altLang="en-US"/>
          </a:p>
        </p:txBody>
      </p:sp>
    </p:spTree>
    <p:extLst>
      <p:ext uri="{BB962C8B-B14F-4D97-AF65-F5344CB8AC3E}">
        <p14:creationId xmlns:p14="http://schemas.microsoft.com/office/powerpoint/2010/main" val="968719079"/>
      </p:ext>
    </p:extLst>
  </p:cSld>
  <p:clrMap bg1="lt1" tx1="dk1" bg2="lt2" tx2="dk2" accent1="accent1" accent2="accent2" accent3="accent3" accent4="accent4" accent5="accent5" accent6="accent6" hlink="hlink" folHlink="folHlink"/>
  <p:notesStyle>
    <a:lvl1pPr algn="l" defTabSz="457200" rtl="0" fontAlgn="base">
      <a:spcBef>
        <a:spcPct val="30000"/>
      </a:spcBef>
      <a:spcAft>
        <a:spcPct val="0"/>
      </a:spcAft>
      <a:defRPr kumimoji="1" sz="1200" kern="1200">
        <a:solidFill>
          <a:schemeClr val="tx1"/>
        </a:solidFill>
        <a:latin typeface="+mn-lt"/>
        <a:ea typeface="ヒラギノ角ゴ Pro W3" charset="0"/>
        <a:cs typeface="ヒラギノ角ゴ Pro W3" charset="0"/>
      </a:defRPr>
    </a:lvl1pPr>
    <a:lvl2pPr marL="457200" algn="l" defTabSz="457200" rtl="0" fontAlgn="base">
      <a:spcBef>
        <a:spcPct val="30000"/>
      </a:spcBef>
      <a:spcAft>
        <a:spcPct val="0"/>
      </a:spcAft>
      <a:defRPr kumimoji="1" sz="1200" kern="1200">
        <a:solidFill>
          <a:schemeClr val="tx1"/>
        </a:solidFill>
        <a:latin typeface="+mn-lt"/>
        <a:ea typeface="ヒラギノ角ゴ Pro W3" charset="0"/>
        <a:cs typeface="+mn-cs"/>
      </a:defRPr>
    </a:lvl2pPr>
    <a:lvl3pPr marL="914400" algn="l" defTabSz="457200" rtl="0" fontAlgn="base">
      <a:spcBef>
        <a:spcPct val="30000"/>
      </a:spcBef>
      <a:spcAft>
        <a:spcPct val="0"/>
      </a:spcAft>
      <a:defRPr kumimoji="1" sz="1200" kern="1200">
        <a:solidFill>
          <a:schemeClr val="tx1"/>
        </a:solidFill>
        <a:latin typeface="+mn-lt"/>
        <a:ea typeface="ヒラギノ角ゴ Pro W3" charset="0"/>
        <a:cs typeface="+mn-cs"/>
      </a:defRPr>
    </a:lvl3pPr>
    <a:lvl4pPr marL="1371600" algn="l" defTabSz="457200" rtl="0" fontAlgn="base">
      <a:spcBef>
        <a:spcPct val="30000"/>
      </a:spcBef>
      <a:spcAft>
        <a:spcPct val="0"/>
      </a:spcAft>
      <a:defRPr kumimoji="1" sz="1200" kern="1200">
        <a:solidFill>
          <a:schemeClr val="tx1"/>
        </a:solidFill>
        <a:latin typeface="+mn-lt"/>
        <a:ea typeface="ヒラギノ角ゴ Pro W3" charset="0"/>
        <a:cs typeface="+mn-cs"/>
      </a:defRPr>
    </a:lvl4pPr>
    <a:lvl5pPr marL="1828800" algn="l" defTabSz="457200" rtl="0" fontAlgn="base">
      <a:spcBef>
        <a:spcPct val="30000"/>
      </a:spcBef>
      <a:spcAft>
        <a:spcPct val="0"/>
      </a:spcAft>
      <a:defRPr kumimoji="1" sz="1200" kern="1200">
        <a:solidFill>
          <a:schemeClr val="tx1"/>
        </a:solidFill>
        <a:latin typeface="+mn-lt"/>
        <a:ea typeface="ヒラギノ角ゴ Pro W3" charset="0"/>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幻灯片图像占位符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xmlns="" val="1"/>
            </a:ext>
          </a:extLst>
        </p:spPr>
      </p:sp>
      <p:sp>
        <p:nvSpPr>
          <p:cNvPr id="4098"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wrap="square" numCol="1" anchor="t" anchorCtr="0" compatLnSpc="1">
            <a:prstTxWarp prst="textNoShape">
              <a:avLst/>
            </a:prstTxWarp>
          </a:bodyPr>
          <a:lstStyle/>
          <a:p>
            <a:pPr>
              <a:spcBef>
                <a:spcPct val="0"/>
              </a:spcBef>
            </a:pPr>
            <a:r>
              <a:rPr lang="en-US" altLang="zh-CN" dirty="0">
                <a:ea typeface="宋体" charset="-122"/>
              </a:rPr>
              <a:t>Ads </a:t>
            </a:r>
            <a:endParaRPr lang="zh-CN" altLang="en-US" dirty="0">
              <a:ea typeface="宋体" charset="-122"/>
            </a:endParaRPr>
          </a:p>
        </p:txBody>
      </p:sp>
      <p:sp>
        <p:nvSpPr>
          <p:cNvPr id="4099" name="幻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kumimoji="1" sz="4400">
                <a:solidFill>
                  <a:schemeClr val="tx1"/>
                </a:solidFill>
                <a:latin typeface="Times New Roman" charset="0"/>
                <a:ea typeface="宋体" charset="-122"/>
              </a:defRPr>
            </a:lvl1pPr>
            <a:lvl2pPr marL="742950" indent="-285750">
              <a:defRPr kumimoji="1" sz="4400">
                <a:solidFill>
                  <a:schemeClr val="tx1"/>
                </a:solidFill>
                <a:latin typeface="Times New Roman" charset="0"/>
                <a:ea typeface="宋体" charset="-122"/>
              </a:defRPr>
            </a:lvl2pPr>
            <a:lvl3pPr marL="1143000" indent="-228600">
              <a:defRPr kumimoji="1" sz="4400">
                <a:solidFill>
                  <a:schemeClr val="tx1"/>
                </a:solidFill>
                <a:latin typeface="Times New Roman" charset="0"/>
                <a:ea typeface="宋体" charset="-122"/>
              </a:defRPr>
            </a:lvl3pPr>
            <a:lvl4pPr marL="1600200" indent="-228600">
              <a:defRPr kumimoji="1" sz="4400">
                <a:solidFill>
                  <a:schemeClr val="tx1"/>
                </a:solidFill>
                <a:latin typeface="Times New Roman" charset="0"/>
                <a:ea typeface="宋体" charset="-122"/>
              </a:defRPr>
            </a:lvl4pPr>
            <a:lvl5pPr marL="2057400" indent="-228600">
              <a:defRPr kumimoji="1" sz="4400">
                <a:solidFill>
                  <a:schemeClr val="tx1"/>
                </a:solidFill>
                <a:latin typeface="Times New Roman" charset="0"/>
                <a:ea typeface="宋体" charset="-122"/>
              </a:defRPr>
            </a:lvl5pPr>
            <a:lvl6pPr marL="2514600" indent="-228600" fontAlgn="base">
              <a:spcBef>
                <a:spcPct val="0"/>
              </a:spcBef>
              <a:spcAft>
                <a:spcPct val="0"/>
              </a:spcAft>
              <a:defRPr kumimoji="1" sz="4400">
                <a:solidFill>
                  <a:schemeClr val="tx1"/>
                </a:solidFill>
                <a:latin typeface="Times New Roman" charset="0"/>
                <a:ea typeface="宋体" charset="-122"/>
              </a:defRPr>
            </a:lvl6pPr>
            <a:lvl7pPr marL="2971800" indent="-228600" fontAlgn="base">
              <a:spcBef>
                <a:spcPct val="0"/>
              </a:spcBef>
              <a:spcAft>
                <a:spcPct val="0"/>
              </a:spcAft>
              <a:defRPr kumimoji="1" sz="4400">
                <a:solidFill>
                  <a:schemeClr val="tx1"/>
                </a:solidFill>
                <a:latin typeface="Times New Roman" charset="0"/>
                <a:ea typeface="宋体" charset="-122"/>
              </a:defRPr>
            </a:lvl7pPr>
            <a:lvl8pPr marL="3429000" indent="-228600" fontAlgn="base">
              <a:spcBef>
                <a:spcPct val="0"/>
              </a:spcBef>
              <a:spcAft>
                <a:spcPct val="0"/>
              </a:spcAft>
              <a:defRPr kumimoji="1" sz="4400">
                <a:solidFill>
                  <a:schemeClr val="tx1"/>
                </a:solidFill>
                <a:latin typeface="Times New Roman" charset="0"/>
                <a:ea typeface="宋体" charset="-122"/>
              </a:defRPr>
            </a:lvl8pPr>
            <a:lvl9pPr marL="3886200" indent="-228600" fontAlgn="base">
              <a:spcBef>
                <a:spcPct val="0"/>
              </a:spcBef>
              <a:spcAft>
                <a:spcPct val="0"/>
              </a:spcAft>
              <a:defRPr kumimoji="1" sz="4400">
                <a:solidFill>
                  <a:schemeClr val="tx1"/>
                </a:solidFill>
                <a:latin typeface="Times New Roman" charset="0"/>
                <a:ea typeface="宋体" charset="-122"/>
              </a:defRPr>
            </a:lvl9pPr>
          </a:lstStyle>
          <a:p>
            <a:fld id="{73564510-4D45-C24E-A7DB-5A8880B8DE72}" type="slidenum">
              <a:rPr lang="zh-CN" altLang="en-US" sz="1200"/>
              <a:pPr/>
              <a:t>127</a:t>
            </a:fld>
            <a:endParaRPr lang="zh-CN" altLang="en-US" sz="1200"/>
          </a:p>
        </p:txBody>
      </p:sp>
    </p:spTree>
    <p:extLst>
      <p:ext uri="{BB962C8B-B14F-4D97-AF65-F5344CB8AC3E}">
        <p14:creationId xmlns:p14="http://schemas.microsoft.com/office/powerpoint/2010/main" val="118803284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2431179" y="13422485"/>
            <a:ext cx="27543280" cy="9260393"/>
          </a:xfrm>
        </p:spPr>
        <p:txBody>
          <a:bodyPr/>
          <a:lstStyle/>
          <a:p>
            <a:r>
              <a:rPr lang="zh-CN" altLang="en-US"/>
              <a:t>单击此处编辑母版标题样式</a:t>
            </a:r>
          </a:p>
        </p:txBody>
      </p:sp>
      <p:sp>
        <p:nvSpPr>
          <p:cNvPr id="3" name="副标题 2"/>
          <p:cNvSpPr>
            <a:spLocks noGrp="1"/>
          </p:cNvSpPr>
          <p:nvPr>
            <p:ph type="subTitle" idx="1"/>
          </p:nvPr>
        </p:nvSpPr>
        <p:spPr>
          <a:xfrm>
            <a:off x="4860580" y="24482887"/>
            <a:ext cx="22684479" cy="11041437"/>
          </a:xfrm>
          <a:prstGeom prst="rect">
            <a:avLst/>
          </a:prstGeom>
        </p:spPr>
        <p:txBody>
          <a:bodyPr/>
          <a:lstStyle>
            <a:lvl1pPr marL="0" indent="0" algn="ctr">
              <a:buNone/>
              <a:defRPr/>
            </a:lvl1pPr>
            <a:lvl2pPr marL="503103" indent="0" algn="ctr">
              <a:buNone/>
              <a:defRPr/>
            </a:lvl2pPr>
            <a:lvl3pPr marL="1006206" indent="0" algn="ctr">
              <a:buNone/>
              <a:defRPr/>
            </a:lvl3pPr>
            <a:lvl4pPr marL="1509309" indent="0" algn="ctr">
              <a:buNone/>
              <a:defRPr/>
            </a:lvl4pPr>
            <a:lvl5pPr marL="2012412" indent="0" algn="ctr">
              <a:buNone/>
              <a:defRPr/>
            </a:lvl5pPr>
            <a:lvl6pPr marL="2515514" indent="0" algn="ctr">
              <a:buNone/>
              <a:defRPr/>
            </a:lvl6pPr>
            <a:lvl7pPr marL="3018617" indent="0" algn="ctr">
              <a:buNone/>
              <a:defRPr/>
            </a:lvl7pPr>
            <a:lvl8pPr marL="3521720" indent="0" algn="ctr">
              <a:buNone/>
              <a:defRPr/>
            </a:lvl8pPr>
            <a:lvl9pPr marL="4024823" indent="0" algn="ctr">
              <a:buNone/>
              <a:defRPr/>
            </a:lvl9pPr>
          </a:lstStyle>
          <a:p>
            <a:r>
              <a:rPr lang="zh-CN" altLang="en-US"/>
              <a:t>单击此处编辑母版副标题样式</a:t>
            </a:r>
          </a:p>
        </p:txBody>
      </p:sp>
    </p:spTree>
    <p:extLst>
      <p:ext uri="{BB962C8B-B14F-4D97-AF65-F5344CB8AC3E}">
        <p14:creationId xmlns:p14="http://schemas.microsoft.com/office/powerpoint/2010/main" val="211257656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本">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本占位符 2"/>
          <p:cNvSpPr>
            <a:spLocks noGrp="1"/>
          </p:cNvSpPr>
          <p:nvPr>
            <p:ph type="body" orient="vert" idx="1"/>
          </p:nvPr>
        </p:nvSpPr>
        <p:spPr>
          <a:xfrm>
            <a:off x="3168650" y="9505950"/>
            <a:ext cx="27544713" cy="9226550"/>
          </a:xfrm>
          <a:prstGeom prst="rect">
            <a:avLst/>
          </a:prstGeom>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Tree>
    <p:extLst>
      <p:ext uri="{BB962C8B-B14F-4D97-AF65-F5344CB8AC3E}">
        <p14:creationId xmlns:p14="http://schemas.microsoft.com/office/powerpoint/2010/main" val="64545474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和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24116155" y="6508655"/>
            <a:ext cx="6884487" cy="12669032"/>
          </a:xfrm>
        </p:spPr>
        <p:txBody>
          <a:bodyPr vert="eaVert"/>
          <a:lstStyle/>
          <a:p>
            <a:r>
              <a:rPr lang="zh-CN" altLang="en-US"/>
              <a:t>单击此处编辑母版标题样式</a:t>
            </a:r>
          </a:p>
        </p:txBody>
      </p:sp>
      <p:sp>
        <p:nvSpPr>
          <p:cNvPr id="3" name="竖排文本占位符 2"/>
          <p:cNvSpPr>
            <a:spLocks noGrp="1"/>
          </p:cNvSpPr>
          <p:nvPr>
            <p:ph type="body" orient="vert" idx="1"/>
          </p:nvPr>
        </p:nvSpPr>
        <p:spPr>
          <a:xfrm>
            <a:off x="3457360" y="6508655"/>
            <a:ext cx="20488060" cy="12669032"/>
          </a:xfrm>
          <a:prstGeom prst="rect">
            <a:avLst/>
          </a:prstGeom>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Tree>
    <p:extLst>
      <p:ext uri="{BB962C8B-B14F-4D97-AF65-F5344CB8AC3E}">
        <p14:creationId xmlns:p14="http://schemas.microsoft.com/office/powerpoint/2010/main" val="121803183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a:xfrm>
            <a:off x="3168650" y="9505950"/>
            <a:ext cx="27544713" cy="9226550"/>
          </a:xfrm>
          <a:prstGeom prst="rect">
            <a:avLst/>
          </a:prstGeo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Tree>
    <p:extLst>
      <p:ext uri="{BB962C8B-B14F-4D97-AF65-F5344CB8AC3E}">
        <p14:creationId xmlns:p14="http://schemas.microsoft.com/office/powerpoint/2010/main" val="172715849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2559229" y="27763940"/>
            <a:ext cx="27545059" cy="8581079"/>
          </a:xfrm>
        </p:spPr>
        <p:txBody>
          <a:bodyPr anchor="t"/>
          <a:lstStyle>
            <a:lvl1pPr algn="l">
              <a:defRPr sz="4400" b="1" cap="all"/>
            </a:lvl1pPr>
          </a:lstStyle>
          <a:p>
            <a:r>
              <a:rPr lang="zh-CN" altLang="en-US"/>
              <a:t>单击此处编辑母版标题样式</a:t>
            </a:r>
          </a:p>
        </p:txBody>
      </p:sp>
      <p:sp>
        <p:nvSpPr>
          <p:cNvPr id="3" name="文本占位符 2"/>
          <p:cNvSpPr>
            <a:spLocks noGrp="1"/>
          </p:cNvSpPr>
          <p:nvPr>
            <p:ph type="body" idx="1"/>
          </p:nvPr>
        </p:nvSpPr>
        <p:spPr>
          <a:xfrm>
            <a:off x="2559229" y="18312166"/>
            <a:ext cx="27545059" cy="9451774"/>
          </a:xfrm>
          <a:prstGeom prst="rect">
            <a:avLst/>
          </a:prstGeom>
        </p:spPr>
        <p:txBody>
          <a:bodyPr anchor="b"/>
          <a:lstStyle>
            <a:lvl1pPr marL="0" indent="0">
              <a:buNone/>
              <a:defRPr sz="2200"/>
            </a:lvl1pPr>
            <a:lvl2pPr marL="503103" indent="0">
              <a:buNone/>
              <a:defRPr sz="2000"/>
            </a:lvl2pPr>
            <a:lvl3pPr marL="1006206" indent="0">
              <a:buNone/>
              <a:defRPr sz="1800"/>
            </a:lvl3pPr>
            <a:lvl4pPr marL="1509309" indent="0">
              <a:buNone/>
              <a:defRPr sz="1500"/>
            </a:lvl4pPr>
            <a:lvl5pPr marL="2012412" indent="0">
              <a:buNone/>
              <a:defRPr sz="1500"/>
            </a:lvl5pPr>
            <a:lvl6pPr marL="2515514" indent="0">
              <a:buNone/>
              <a:defRPr sz="1500"/>
            </a:lvl6pPr>
            <a:lvl7pPr marL="3018617" indent="0">
              <a:buNone/>
              <a:defRPr sz="1500"/>
            </a:lvl7pPr>
            <a:lvl8pPr marL="3521720" indent="0">
              <a:buNone/>
              <a:defRPr sz="1500"/>
            </a:lvl8pPr>
            <a:lvl9pPr marL="4024823" indent="0">
              <a:buNone/>
              <a:defRPr sz="1500"/>
            </a:lvl9pPr>
          </a:lstStyle>
          <a:p>
            <a:pPr lvl="0"/>
            <a:r>
              <a:rPr lang="zh-CN" altLang="en-US"/>
              <a:t>单击此处编辑母版文本样式</a:t>
            </a:r>
          </a:p>
        </p:txBody>
      </p:sp>
    </p:spTree>
    <p:extLst>
      <p:ext uri="{BB962C8B-B14F-4D97-AF65-F5344CB8AC3E}">
        <p14:creationId xmlns:p14="http://schemas.microsoft.com/office/powerpoint/2010/main" val="81628493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项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3457361" y="9950053"/>
            <a:ext cx="13685384" cy="9227635"/>
          </a:xfrm>
          <a:prstGeom prst="rect">
            <a:avLst/>
          </a:prstGeom>
        </p:spPr>
        <p:txBody>
          <a:bodyPr/>
          <a:lstStyle>
            <a:lvl1pPr>
              <a:defRPr sz="3100"/>
            </a:lvl1pPr>
            <a:lvl2pPr>
              <a:defRPr sz="2600"/>
            </a:lvl2pPr>
            <a:lvl3pPr>
              <a:defRPr sz="22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内容占位符 3"/>
          <p:cNvSpPr>
            <a:spLocks noGrp="1"/>
          </p:cNvSpPr>
          <p:nvPr>
            <p:ph sz="half" idx="2"/>
          </p:nvPr>
        </p:nvSpPr>
        <p:spPr>
          <a:xfrm>
            <a:off x="17313479" y="9950053"/>
            <a:ext cx="13687162" cy="9227635"/>
          </a:xfrm>
          <a:prstGeom prst="rect">
            <a:avLst/>
          </a:prstGeom>
        </p:spPr>
        <p:txBody>
          <a:bodyPr/>
          <a:lstStyle>
            <a:lvl1pPr>
              <a:defRPr sz="3100"/>
            </a:lvl1pPr>
            <a:lvl2pPr>
              <a:defRPr sz="2600"/>
            </a:lvl2pPr>
            <a:lvl3pPr>
              <a:defRPr sz="22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Tree>
    <p:extLst>
      <p:ext uri="{BB962C8B-B14F-4D97-AF65-F5344CB8AC3E}">
        <p14:creationId xmlns:p14="http://schemas.microsoft.com/office/powerpoint/2010/main" val="117529828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1620194" y="1731043"/>
            <a:ext cx="29165251" cy="7200038"/>
          </a:xfrm>
        </p:spPr>
        <p:txBody>
          <a:bodyPr/>
          <a:lstStyle>
            <a:lvl1pPr>
              <a:defRPr/>
            </a:lvl1pPr>
          </a:lstStyle>
          <a:p>
            <a:r>
              <a:rPr lang="zh-CN" altLang="en-US"/>
              <a:t>单击此处编辑母版标题样式</a:t>
            </a:r>
          </a:p>
        </p:txBody>
      </p:sp>
      <p:sp>
        <p:nvSpPr>
          <p:cNvPr id="3" name="文本占位符 2"/>
          <p:cNvSpPr>
            <a:spLocks noGrp="1"/>
          </p:cNvSpPr>
          <p:nvPr>
            <p:ph type="body" idx="1"/>
          </p:nvPr>
        </p:nvSpPr>
        <p:spPr>
          <a:xfrm>
            <a:off x="1620194" y="9670741"/>
            <a:ext cx="14318521" cy="4031056"/>
          </a:xfrm>
          <a:prstGeom prst="rect">
            <a:avLst/>
          </a:prstGeom>
        </p:spPr>
        <p:txBody>
          <a:bodyPr anchor="b"/>
          <a:lstStyle>
            <a:lvl1pPr marL="0" indent="0">
              <a:buNone/>
              <a:defRPr sz="2600" b="1"/>
            </a:lvl1pPr>
            <a:lvl2pPr marL="503103" indent="0">
              <a:buNone/>
              <a:defRPr sz="2200" b="1"/>
            </a:lvl2pPr>
            <a:lvl3pPr marL="1006206" indent="0">
              <a:buNone/>
              <a:defRPr sz="2000" b="1"/>
            </a:lvl3pPr>
            <a:lvl4pPr marL="1509309" indent="0">
              <a:buNone/>
              <a:defRPr sz="1800" b="1"/>
            </a:lvl4pPr>
            <a:lvl5pPr marL="2012412" indent="0">
              <a:buNone/>
              <a:defRPr sz="1800" b="1"/>
            </a:lvl5pPr>
            <a:lvl6pPr marL="2515514" indent="0">
              <a:buNone/>
              <a:defRPr sz="1800" b="1"/>
            </a:lvl6pPr>
            <a:lvl7pPr marL="3018617" indent="0">
              <a:buNone/>
              <a:defRPr sz="1800" b="1"/>
            </a:lvl7pPr>
            <a:lvl8pPr marL="3521720" indent="0">
              <a:buNone/>
              <a:defRPr sz="1800" b="1"/>
            </a:lvl8pPr>
            <a:lvl9pPr marL="4024823" indent="0">
              <a:buNone/>
              <a:defRPr sz="1800" b="1"/>
            </a:lvl9pPr>
          </a:lstStyle>
          <a:p>
            <a:pPr lvl="0"/>
            <a:r>
              <a:rPr lang="zh-CN" altLang="en-US"/>
              <a:t>单击此处编辑母版文本样式</a:t>
            </a:r>
          </a:p>
        </p:txBody>
      </p:sp>
      <p:sp>
        <p:nvSpPr>
          <p:cNvPr id="4" name="内容占位符 3"/>
          <p:cNvSpPr>
            <a:spLocks noGrp="1"/>
          </p:cNvSpPr>
          <p:nvPr>
            <p:ph sz="half" idx="2"/>
          </p:nvPr>
        </p:nvSpPr>
        <p:spPr>
          <a:xfrm>
            <a:off x="1620194" y="13701797"/>
            <a:ext cx="14318521" cy="24893234"/>
          </a:xfrm>
          <a:prstGeom prst="rect">
            <a:avLst/>
          </a:prstGeom>
        </p:spPr>
        <p:txBody>
          <a:bodyPr/>
          <a:lstStyle>
            <a:lvl1pPr>
              <a:defRPr sz="2600"/>
            </a:lvl1pPr>
            <a:lvl2pPr>
              <a:defRPr sz="22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文本占位符 4"/>
          <p:cNvSpPr>
            <a:spLocks noGrp="1"/>
          </p:cNvSpPr>
          <p:nvPr>
            <p:ph type="body" sz="quarter" idx="3"/>
          </p:nvPr>
        </p:nvSpPr>
        <p:spPr>
          <a:xfrm>
            <a:off x="16461588" y="9670741"/>
            <a:ext cx="14323857" cy="4031056"/>
          </a:xfrm>
          <a:prstGeom prst="rect">
            <a:avLst/>
          </a:prstGeom>
        </p:spPr>
        <p:txBody>
          <a:bodyPr anchor="b"/>
          <a:lstStyle>
            <a:lvl1pPr marL="0" indent="0">
              <a:buNone/>
              <a:defRPr sz="2600" b="1"/>
            </a:lvl1pPr>
            <a:lvl2pPr marL="503103" indent="0">
              <a:buNone/>
              <a:defRPr sz="2200" b="1"/>
            </a:lvl2pPr>
            <a:lvl3pPr marL="1006206" indent="0">
              <a:buNone/>
              <a:defRPr sz="2000" b="1"/>
            </a:lvl3pPr>
            <a:lvl4pPr marL="1509309" indent="0">
              <a:buNone/>
              <a:defRPr sz="1800" b="1"/>
            </a:lvl4pPr>
            <a:lvl5pPr marL="2012412" indent="0">
              <a:buNone/>
              <a:defRPr sz="1800" b="1"/>
            </a:lvl5pPr>
            <a:lvl6pPr marL="2515514" indent="0">
              <a:buNone/>
              <a:defRPr sz="1800" b="1"/>
            </a:lvl6pPr>
            <a:lvl7pPr marL="3018617" indent="0">
              <a:buNone/>
              <a:defRPr sz="1800" b="1"/>
            </a:lvl7pPr>
            <a:lvl8pPr marL="3521720" indent="0">
              <a:buNone/>
              <a:defRPr sz="1800" b="1"/>
            </a:lvl8pPr>
            <a:lvl9pPr marL="4024823" indent="0">
              <a:buNone/>
              <a:defRPr sz="1800" b="1"/>
            </a:lvl9pPr>
          </a:lstStyle>
          <a:p>
            <a:pPr lvl="0"/>
            <a:r>
              <a:rPr lang="zh-CN" altLang="en-US"/>
              <a:t>单击此处编辑母版文本样式</a:t>
            </a:r>
          </a:p>
        </p:txBody>
      </p:sp>
      <p:sp>
        <p:nvSpPr>
          <p:cNvPr id="6" name="内容占位符 5"/>
          <p:cNvSpPr>
            <a:spLocks noGrp="1"/>
          </p:cNvSpPr>
          <p:nvPr>
            <p:ph sz="quarter" idx="4"/>
          </p:nvPr>
        </p:nvSpPr>
        <p:spPr>
          <a:xfrm>
            <a:off x="16461588" y="13701797"/>
            <a:ext cx="14323857" cy="24893234"/>
          </a:xfrm>
          <a:prstGeom prst="rect">
            <a:avLst/>
          </a:prstGeom>
        </p:spPr>
        <p:txBody>
          <a:bodyPr/>
          <a:lstStyle>
            <a:lvl1pPr>
              <a:defRPr sz="2600"/>
            </a:lvl1pPr>
            <a:lvl2pPr>
              <a:defRPr sz="22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Tree>
    <p:extLst>
      <p:ext uri="{BB962C8B-B14F-4D97-AF65-F5344CB8AC3E}">
        <p14:creationId xmlns:p14="http://schemas.microsoft.com/office/powerpoint/2010/main" val="68362366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Tree>
    <p:extLst>
      <p:ext uri="{BB962C8B-B14F-4D97-AF65-F5344CB8AC3E}">
        <p14:creationId xmlns:p14="http://schemas.microsoft.com/office/powerpoint/2010/main" val="62535897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62335802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1620193" y="1720699"/>
            <a:ext cx="10661972" cy="7320728"/>
          </a:xfrm>
        </p:spPr>
        <p:txBody>
          <a:bodyPr anchor="b"/>
          <a:lstStyle>
            <a:lvl1pPr algn="l">
              <a:defRPr sz="2200" b="1"/>
            </a:lvl1pPr>
          </a:lstStyle>
          <a:p>
            <a:r>
              <a:rPr lang="zh-CN" altLang="en-US"/>
              <a:t>单击此处编辑母版标题样式</a:t>
            </a:r>
          </a:p>
        </p:txBody>
      </p:sp>
      <p:sp>
        <p:nvSpPr>
          <p:cNvPr id="3" name="内容占位符 2"/>
          <p:cNvSpPr>
            <a:spLocks noGrp="1"/>
          </p:cNvSpPr>
          <p:nvPr>
            <p:ph idx="1"/>
          </p:nvPr>
        </p:nvSpPr>
        <p:spPr>
          <a:xfrm>
            <a:off x="12669874" y="1720699"/>
            <a:ext cx="18115571" cy="36874332"/>
          </a:xfrm>
          <a:prstGeom prst="rect">
            <a:avLst/>
          </a:prstGeom>
        </p:spPr>
        <p:txBody>
          <a:bodyPr/>
          <a:lstStyle>
            <a:lvl1pPr>
              <a:defRPr sz="3500"/>
            </a:lvl1pPr>
            <a:lvl2pPr>
              <a:defRPr sz="3100"/>
            </a:lvl2pPr>
            <a:lvl3pPr>
              <a:defRPr sz="2600"/>
            </a:lvl3pPr>
            <a:lvl4pPr>
              <a:defRPr sz="2200"/>
            </a:lvl4pPr>
            <a:lvl5pPr>
              <a:defRPr sz="2200"/>
            </a:lvl5pPr>
            <a:lvl6pPr>
              <a:defRPr sz="2200"/>
            </a:lvl6pPr>
            <a:lvl7pPr>
              <a:defRPr sz="2200"/>
            </a:lvl7pPr>
            <a:lvl8pPr>
              <a:defRPr sz="2200"/>
            </a:lvl8pPr>
            <a:lvl9pPr>
              <a:defRPr sz="2200"/>
            </a:lvl9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文本占位符 3"/>
          <p:cNvSpPr>
            <a:spLocks noGrp="1"/>
          </p:cNvSpPr>
          <p:nvPr>
            <p:ph type="body" sz="half" idx="2"/>
          </p:nvPr>
        </p:nvSpPr>
        <p:spPr>
          <a:xfrm>
            <a:off x="1620193" y="9041427"/>
            <a:ext cx="10661972" cy="29553604"/>
          </a:xfrm>
          <a:prstGeom prst="rect">
            <a:avLst/>
          </a:prstGeom>
        </p:spPr>
        <p:txBody>
          <a:bodyPr/>
          <a:lstStyle>
            <a:lvl1pPr marL="0" indent="0">
              <a:buNone/>
              <a:defRPr sz="1500"/>
            </a:lvl1pPr>
            <a:lvl2pPr marL="503103" indent="0">
              <a:buNone/>
              <a:defRPr sz="1300"/>
            </a:lvl2pPr>
            <a:lvl3pPr marL="1006206" indent="0">
              <a:buNone/>
              <a:defRPr sz="1100"/>
            </a:lvl3pPr>
            <a:lvl4pPr marL="1509309" indent="0">
              <a:buNone/>
              <a:defRPr sz="1000"/>
            </a:lvl4pPr>
            <a:lvl5pPr marL="2012412" indent="0">
              <a:buNone/>
              <a:defRPr sz="1000"/>
            </a:lvl5pPr>
            <a:lvl6pPr marL="2515514" indent="0">
              <a:buNone/>
              <a:defRPr sz="1000"/>
            </a:lvl6pPr>
            <a:lvl7pPr marL="3018617" indent="0">
              <a:buNone/>
              <a:defRPr sz="1000"/>
            </a:lvl7pPr>
            <a:lvl8pPr marL="3521720" indent="0">
              <a:buNone/>
              <a:defRPr sz="1000"/>
            </a:lvl8pPr>
            <a:lvl9pPr marL="4024823" indent="0">
              <a:buNone/>
              <a:defRPr sz="1000"/>
            </a:lvl9pPr>
          </a:lstStyle>
          <a:p>
            <a:pPr lvl="0"/>
            <a:r>
              <a:rPr lang="zh-CN" altLang="en-US"/>
              <a:t>单击此处编辑母版文本样式</a:t>
            </a:r>
          </a:p>
        </p:txBody>
      </p:sp>
    </p:spTree>
    <p:extLst>
      <p:ext uri="{BB962C8B-B14F-4D97-AF65-F5344CB8AC3E}">
        <p14:creationId xmlns:p14="http://schemas.microsoft.com/office/powerpoint/2010/main" val="135302888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350944" y="30243263"/>
            <a:ext cx="19444093" cy="3570708"/>
          </a:xfrm>
        </p:spPr>
        <p:txBody>
          <a:bodyPr anchor="b"/>
          <a:lstStyle>
            <a:lvl1pPr algn="l">
              <a:defRPr sz="2200" b="1"/>
            </a:lvl1pPr>
          </a:lstStyle>
          <a:p>
            <a:r>
              <a:rPr lang="zh-CN" altLang="en-US"/>
              <a:t>单击此处编辑母版标题样式</a:t>
            </a:r>
          </a:p>
        </p:txBody>
      </p:sp>
      <p:sp>
        <p:nvSpPr>
          <p:cNvPr id="3" name="图片占位符 2"/>
          <p:cNvSpPr>
            <a:spLocks noGrp="1"/>
          </p:cNvSpPr>
          <p:nvPr>
            <p:ph type="pic" idx="1"/>
          </p:nvPr>
        </p:nvSpPr>
        <p:spPr>
          <a:xfrm>
            <a:off x="6350944" y="3860366"/>
            <a:ext cx="19444093" cy="25922549"/>
          </a:xfrm>
          <a:prstGeom prst="rect">
            <a:avLst/>
          </a:prstGeom>
        </p:spPr>
        <p:txBody>
          <a:bodyPr/>
          <a:lstStyle>
            <a:lvl1pPr marL="0" indent="0">
              <a:buNone/>
              <a:defRPr sz="3500"/>
            </a:lvl1pPr>
            <a:lvl2pPr marL="503103" indent="0">
              <a:buNone/>
              <a:defRPr sz="3100"/>
            </a:lvl2pPr>
            <a:lvl3pPr marL="1006206" indent="0">
              <a:buNone/>
              <a:defRPr sz="2600"/>
            </a:lvl3pPr>
            <a:lvl4pPr marL="1509309" indent="0">
              <a:buNone/>
              <a:defRPr sz="2200"/>
            </a:lvl4pPr>
            <a:lvl5pPr marL="2012412" indent="0">
              <a:buNone/>
              <a:defRPr sz="2200"/>
            </a:lvl5pPr>
            <a:lvl6pPr marL="2515514" indent="0">
              <a:buNone/>
              <a:defRPr sz="2200"/>
            </a:lvl6pPr>
            <a:lvl7pPr marL="3018617" indent="0">
              <a:buNone/>
              <a:defRPr sz="2200"/>
            </a:lvl7pPr>
            <a:lvl8pPr marL="3521720" indent="0">
              <a:buNone/>
              <a:defRPr sz="2200"/>
            </a:lvl8pPr>
            <a:lvl9pPr marL="4024823" indent="0">
              <a:buNone/>
              <a:defRPr sz="2200"/>
            </a:lvl9pPr>
          </a:lstStyle>
          <a:p>
            <a:pPr lvl="0"/>
            <a:endParaRPr lang="zh-CN" altLang="en-US" noProof="0"/>
          </a:p>
        </p:txBody>
      </p:sp>
      <p:sp>
        <p:nvSpPr>
          <p:cNvPr id="4" name="文本占位符 3"/>
          <p:cNvSpPr>
            <a:spLocks noGrp="1"/>
          </p:cNvSpPr>
          <p:nvPr>
            <p:ph type="body" sz="half" idx="2"/>
          </p:nvPr>
        </p:nvSpPr>
        <p:spPr>
          <a:xfrm>
            <a:off x="6350944" y="33813971"/>
            <a:ext cx="19444093" cy="5070717"/>
          </a:xfrm>
          <a:prstGeom prst="rect">
            <a:avLst/>
          </a:prstGeom>
        </p:spPr>
        <p:txBody>
          <a:bodyPr/>
          <a:lstStyle>
            <a:lvl1pPr marL="0" indent="0">
              <a:buNone/>
              <a:defRPr sz="1500"/>
            </a:lvl1pPr>
            <a:lvl2pPr marL="503103" indent="0">
              <a:buNone/>
              <a:defRPr sz="1300"/>
            </a:lvl2pPr>
            <a:lvl3pPr marL="1006206" indent="0">
              <a:buNone/>
              <a:defRPr sz="1100"/>
            </a:lvl3pPr>
            <a:lvl4pPr marL="1509309" indent="0">
              <a:buNone/>
              <a:defRPr sz="1000"/>
            </a:lvl4pPr>
            <a:lvl5pPr marL="2012412" indent="0">
              <a:buNone/>
              <a:defRPr sz="1000"/>
            </a:lvl5pPr>
            <a:lvl6pPr marL="2515514" indent="0">
              <a:buNone/>
              <a:defRPr sz="1000"/>
            </a:lvl6pPr>
            <a:lvl7pPr marL="3018617" indent="0">
              <a:buNone/>
              <a:defRPr sz="1000"/>
            </a:lvl7pPr>
            <a:lvl8pPr marL="3521720" indent="0">
              <a:buNone/>
              <a:defRPr sz="1000"/>
            </a:lvl8pPr>
            <a:lvl9pPr marL="4024823" indent="0">
              <a:buNone/>
              <a:defRPr sz="1000"/>
            </a:lvl9pPr>
          </a:lstStyle>
          <a:p>
            <a:pPr lvl="0"/>
            <a:r>
              <a:rPr lang="zh-CN" altLang="en-US"/>
              <a:t>单击此处编辑母版文本样式</a:t>
            </a:r>
          </a:p>
        </p:txBody>
      </p:sp>
    </p:spTree>
    <p:extLst>
      <p:ext uri="{BB962C8B-B14F-4D97-AF65-F5344CB8AC3E}">
        <p14:creationId xmlns:p14="http://schemas.microsoft.com/office/powerpoint/2010/main" val="65206488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图片 2" descr="bg_poster.jpg"/>
          <p:cNvPicPr>
            <a:picLocks noChangeAspect="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0" y="0"/>
            <a:ext cx="32394525" cy="43189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Rectangle 2"/>
          <p:cNvSpPr>
            <a:spLocks noGrp="1" noChangeArrowheads="1"/>
          </p:cNvSpPr>
          <p:nvPr>
            <p:ph type="title"/>
          </p:nvPr>
        </p:nvSpPr>
        <p:spPr bwMode="auto">
          <a:xfrm>
            <a:off x="4537075" y="5905500"/>
            <a:ext cx="24120475" cy="2109788"/>
          </a:xfrm>
          <a:prstGeom prst="rect">
            <a:avLst/>
          </a:prstGeom>
          <a:noFill/>
          <a:ln>
            <a:noFill/>
          </a:ln>
          <a:effectLst/>
          <a:extLst>
            <a:ext uri="{FAA26D3D-D897-4be2-8F04-BA451C77F1D7}">
              <ma14:placeholderFlag xmlns:ma14="http://schemas.microsoft.com/office/mac/drawingml/2011/main" xmlns="" val="1"/>
            </a:ex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vert="horz" wrap="square" lIns="168322" tIns="84161" rIns="168322" bIns="84161" numCol="1" anchor="ctr" anchorCtr="0" compatLnSpc="1">
            <a:prstTxWarp prst="textNoShape">
              <a:avLst/>
            </a:prstTxWarp>
          </a:bodyPr>
          <a:lstStyle/>
          <a:p>
            <a:pPr lvl="0"/>
            <a:r>
              <a:rPr lang="zh-CN" altLang="en-US"/>
              <a:t>单击此处编辑母版标题样式</a:t>
            </a:r>
          </a:p>
        </p:txBody>
      </p:sp>
      <p:sp>
        <p:nvSpPr>
          <p:cNvPr id="4" name="矩形 3"/>
          <p:cNvSpPr/>
          <p:nvPr userDrawn="1"/>
        </p:nvSpPr>
        <p:spPr bwMode="auto">
          <a:xfrm>
            <a:off x="145034" y="17282220"/>
            <a:ext cx="32115569" cy="6552728"/>
          </a:xfrm>
          <a:prstGeom prst="rect">
            <a:avLst/>
          </a:prstGeom>
          <a:gradFill flip="none" rotWithShape="1">
            <a:gsLst>
              <a:gs pos="16000">
                <a:srgbClr val="E8F1F8"/>
              </a:gs>
              <a:gs pos="41000">
                <a:srgbClr val="F3F5F8"/>
              </a:gs>
              <a:gs pos="94505">
                <a:srgbClr val="FFFFFF"/>
              </a:gs>
              <a:gs pos="80000">
                <a:srgbClr val="AAC5DF">
                  <a:tint val="23500"/>
                  <a:satMod val="160000"/>
                </a:srgbClr>
              </a:gs>
            </a:gsLst>
            <a:lin ang="16200000" scaled="1"/>
            <a:tileRect/>
          </a:gradFill>
          <a:ln w="9525" cap="flat" cmpd="sng" algn="ctr">
            <a:no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1528763" rtl="0" eaLnBrk="1" fontAlgn="base" latinLnBrk="0" hangingPunct="1">
              <a:lnSpc>
                <a:spcPct val="100000"/>
              </a:lnSpc>
              <a:spcBef>
                <a:spcPct val="0"/>
              </a:spcBef>
              <a:spcAft>
                <a:spcPct val="0"/>
              </a:spcAft>
              <a:buClrTx/>
              <a:buSzTx/>
              <a:buFontTx/>
              <a:buNone/>
              <a:tabLst/>
            </a:pPr>
            <a:endParaRPr kumimoji="0" lang="zh-CN" altLang="en-US" sz="4000" b="0" i="0" u="none" strike="noStrike" cap="none" normalizeH="0" baseline="0">
              <a:ln>
                <a:noFill/>
              </a:ln>
              <a:solidFill>
                <a:schemeClr val="tx1"/>
              </a:solidFill>
              <a:effectLst/>
              <a:latin typeface="Times New Roman" charset="0"/>
              <a:ea typeface="宋体" charset="0"/>
              <a:cs typeface="宋体" charset="0"/>
            </a:endParaRPr>
          </a:p>
        </p:txBody>
      </p:sp>
      <p:pic>
        <p:nvPicPr>
          <p:cNvPr id="8" name="图片 7">
            <a:extLst>
              <a:ext uri="{FF2B5EF4-FFF2-40B4-BE49-F238E27FC236}">
                <a16:creationId xmlns:a16="http://schemas.microsoft.com/office/drawing/2014/main" id="{026ED7EB-2F3E-428F-A8AB-3C745386C351}"/>
              </a:ext>
            </a:extLst>
          </p:cNvPr>
          <p:cNvPicPr>
            <a:picLocks noChangeAspect="1"/>
          </p:cNvPicPr>
          <p:nvPr userDrawn="1"/>
        </p:nvPicPr>
        <p:blipFill>
          <a:blip r:embed="rId14"/>
          <a:stretch>
            <a:fillRect/>
          </a:stretch>
        </p:blipFill>
        <p:spPr>
          <a:xfrm>
            <a:off x="11113" y="23036583"/>
            <a:ext cx="32405638" cy="20152942"/>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1681163" rtl="0" fontAlgn="base">
        <a:spcBef>
          <a:spcPct val="0"/>
        </a:spcBef>
        <a:spcAft>
          <a:spcPct val="0"/>
        </a:spcAft>
        <a:defRPr kumimoji="1" sz="8000">
          <a:solidFill>
            <a:schemeClr val="tx2"/>
          </a:solidFill>
          <a:latin typeface="+mj-lt"/>
          <a:ea typeface="+mj-ea"/>
          <a:cs typeface="+mj-cs"/>
        </a:defRPr>
      </a:lvl1pPr>
      <a:lvl2pPr algn="ctr" defTabSz="1681163" rtl="0" fontAlgn="base">
        <a:spcBef>
          <a:spcPct val="0"/>
        </a:spcBef>
        <a:spcAft>
          <a:spcPct val="0"/>
        </a:spcAft>
        <a:defRPr kumimoji="1" sz="8000">
          <a:solidFill>
            <a:schemeClr val="tx2"/>
          </a:solidFill>
          <a:latin typeface="Times New Roman" charset="0"/>
          <a:ea typeface="宋体" charset="0"/>
          <a:cs typeface="宋体" charset="0"/>
        </a:defRPr>
      </a:lvl2pPr>
      <a:lvl3pPr algn="ctr" defTabSz="1681163" rtl="0" fontAlgn="base">
        <a:spcBef>
          <a:spcPct val="0"/>
        </a:spcBef>
        <a:spcAft>
          <a:spcPct val="0"/>
        </a:spcAft>
        <a:defRPr kumimoji="1" sz="8000">
          <a:solidFill>
            <a:schemeClr val="tx2"/>
          </a:solidFill>
          <a:latin typeface="Times New Roman" charset="0"/>
          <a:ea typeface="宋体" charset="0"/>
          <a:cs typeface="宋体" charset="0"/>
        </a:defRPr>
      </a:lvl3pPr>
      <a:lvl4pPr algn="ctr" defTabSz="1681163" rtl="0" fontAlgn="base">
        <a:spcBef>
          <a:spcPct val="0"/>
        </a:spcBef>
        <a:spcAft>
          <a:spcPct val="0"/>
        </a:spcAft>
        <a:defRPr kumimoji="1" sz="8000">
          <a:solidFill>
            <a:schemeClr val="tx2"/>
          </a:solidFill>
          <a:latin typeface="Times New Roman" charset="0"/>
          <a:ea typeface="宋体" charset="0"/>
          <a:cs typeface="宋体" charset="0"/>
        </a:defRPr>
      </a:lvl4pPr>
      <a:lvl5pPr algn="ctr" defTabSz="1681163" rtl="0" fontAlgn="base">
        <a:spcBef>
          <a:spcPct val="0"/>
        </a:spcBef>
        <a:spcAft>
          <a:spcPct val="0"/>
        </a:spcAft>
        <a:defRPr kumimoji="1" sz="8000">
          <a:solidFill>
            <a:schemeClr val="tx2"/>
          </a:solidFill>
          <a:latin typeface="Times New Roman" charset="0"/>
          <a:ea typeface="宋体" charset="0"/>
          <a:cs typeface="宋体" charset="0"/>
        </a:defRPr>
      </a:lvl5pPr>
      <a:lvl6pPr marL="503103" algn="ctr" defTabSz="1682251" rtl="0" fontAlgn="base">
        <a:spcBef>
          <a:spcPct val="0"/>
        </a:spcBef>
        <a:spcAft>
          <a:spcPct val="0"/>
        </a:spcAft>
        <a:defRPr sz="8000">
          <a:solidFill>
            <a:schemeClr val="tx2"/>
          </a:solidFill>
          <a:latin typeface="Times New Roman" charset="0"/>
          <a:ea typeface="宋体" charset="0"/>
          <a:cs typeface="宋体" charset="0"/>
        </a:defRPr>
      </a:lvl6pPr>
      <a:lvl7pPr marL="1006206" algn="ctr" defTabSz="1682251" rtl="0" fontAlgn="base">
        <a:spcBef>
          <a:spcPct val="0"/>
        </a:spcBef>
        <a:spcAft>
          <a:spcPct val="0"/>
        </a:spcAft>
        <a:defRPr sz="8000">
          <a:solidFill>
            <a:schemeClr val="tx2"/>
          </a:solidFill>
          <a:latin typeface="Times New Roman" charset="0"/>
          <a:ea typeface="宋体" charset="0"/>
          <a:cs typeface="宋体" charset="0"/>
        </a:defRPr>
      </a:lvl7pPr>
      <a:lvl8pPr marL="1509309" algn="ctr" defTabSz="1682251" rtl="0" fontAlgn="base">
        <a:spcBef>
          <a:spcPct val="0"/>
        </a:spcBef>
        <a:spcAft>
          <a:spcPct val="0"/>
        </a:spcAft>
        <a:defRPr sz="8000">
          <a:solidFill>
            <a:schemeClr val="tx2"/>
          </a:solidFill>
          <a:latin typeface="Times New Roman" charset="0"/>
          <a:ea typeface="宋体" charset="0"/>
          <a:cs typeface="宋体" charset="0"/>
        </a:defRPr>
      </a:lvl8pPr>
      <a:lvl9pPr marL="2012412" algn="ctr" defTabSz="1682251" rtl="0" fontAlgn="base">
        <a:spcBef>
          <a:spcPct val="0"/>
        </a:spcBef>
        <a:spcAft>
          <a:spcPct val="0"/>
        </a:spcAft>
        <a:defRPr sz="8000">
          <a:solidFill>
            <a:schemeClr val="tx2"/>
          </a:solidFill>
          <a:latin typeface="Times New Roman" charset="0"/>
          <a:ea typeface="宋体" charset="0"/>
          <a:cs typeface="宋体" charset="0"/>
        </a:defRPr>
      </a:lvl9pPr>
    </p:titleStyle>
    <p:bodyStyle>
      <a:lvl1pPr marL="630238" indent="-630238" algn="l" defTabSz="1681163" rtl="0" fontAlgn="base">
        <a:spcBef>
          <a:spcPct val="20000"/>
        </a:spcBef>
        <a:spcAft>
          <a:spcPct val="0"/>
        </a:spcAft>
        <a:buChar char="•"/>
        <a:defRPr kumimoji="1" sz="5800">
          <a:solidFill>
            <a:schemeClr val="tx1"/>
          </a:solidFill>
          <a:latin typeface="+mn-lt"/>
          <a:ea typeface="+mn-ea"/>
          <a:cs typeface="+mn-cs"/>
        </a:defRPr>
      </a:lvl1pPr>
      <a:lvl2pPr marL="1366838" indent="-525463" algn="l" defTabSz="1681163" rtl="0" fontAlgn="base">
        <a:spcBef>
          <a:spcPct val="20000"/>
        </a:spcBef>
        <a:spcAft>
          <a:spcPct val="0"/>
        </a:spcAft>
        <a:buChar char="–"/>
        <a:defRPr kumimoji="1" sz="5300">
          <a:solidFill>
            <a:schemeClr val="tx1"/>
          </a:solidFill>
          <a:latin typeface="+mn-lt"/>
          <a:ea typeface="+mn-ea"/>
          <a:cs typeface="+mn-cs"/>
        </a:defRPr>
      </a:lvl2pPr>
      <a:lvl3pPr marL="2101850" indent="-420688" algn="l" defTabSz="1681163" rtl="0" fontAlgn="base">
        <a:spcBef>
          <a:spcPct val="20000"/>
        </a:spcBef>
        <a:spcAft>
          <a:spcPct val="0"/>
        </a:spcAft>
        <a:buChar char="•"/>
        <a:defRPr kumimoji="1" sz="4400">
          <a:solidFill>
            <a:schemeClr val="tx1"/>
          </a:solidFill>
          <a:latin typeface="+mn-lt"/>
          <a:ea typeface="+mn-ea"/>
          <a:cs typeface="+mn-cs"/>
        </a:defRPr>
      </a:lvl3pPr>
      <a:lvl4pPr marL="2943225" indent="-415925" algn="l" defTabSz="1681163" rtl="0" fontAlgn="base">
        <a:spcBef>
          <a:spcPct val="20000"/>
        </a:spcBef>
        <a:spcAft>
          <a:spcPct val="0"/>
        </a:spcAft>
        <a:buChar char="–"/>
        <a:defRPr kumimoji="1" sz="3700">
          <a:solidFill>
            <a:schemeClr val="tx1"/>
          </a:solidFill>
          <a:latin typeface="+mn-lt"/>
          <a:ea typeface="+mn-ea"/>
          <a:cs typeface="+mn-cs"/>
        </a:defRPr>
      </a:lvl4pPr>
      <a:lvl5pPr marL="3787775" indent="-422275" algn="l" defTabSz="1681163" rtl="0" fontAlgn="base">
        <a:spcBef>
          <a:spcPct val="20000"/>
        </a:spcBef>
        <a:spcAft>
          <a:spcPct val="0"/>
        </a:spcAft>
        <a:buChar char="»"/>
        <a:defRPr kumimoji="1" sz="3700">
          <a:solidFill>
            <a:schemeClr val="tx1"/>
          </a:solidFill>
          <a:latin typeface="+mn-lt"/>
          <a:ea typeface="+mn-ea"/>
          <a:cs typeface="+mn-cs"/>
        </a:defRPr>
      </a:lvl5pPr>
      <a:lvl6pPr marL="4292097" indent="-422746" algn="l" defTabSz="1682251" rtl="0" fontAlgn="base">
        <a:spcBef>
          <a:spcPct val="20000"/>
        </a:spcBef>
        <a:spcAft>
          <a:spcPct val="0"/>
        </a:spcAft>
        <a:buChar char="»"/>
        <a:defRPr sz="3700">
          <a:solidFill>
            <a:schemeClr val="tx1"/>
          </a:solidFill>
          <a:latin typeface="+mn-lt"/>
          <a:ea typeface="+mn-ea"/>
          <a:cs typeface="+mn-cs"/>
        </a:defRPr>
      </a:lvl6pPr>
      <a:lvl7pPr marL="4795200" indent="-422746" algn="l" defTabSz="1682251" rtl="0" fontAlgn="base">
        <a:spcBef>
          <a:spcPct val="20000"/>
        </a:spcBef>
        <a:spcAft>
          <a:spcPct val="0"/>
        </a:spcAft>
        <a:buChar char="»"/>
        <a:defRPr sz="3700">
          <a:solidFill>
            <a:schemeClr val="tx1"/>
          </a:solidFill>
          <a:latin typeface="+mn-lt"/>
          <a:ea typeface="+mn-ea"/>
          <a:cs typeface="+mn-cs"/>
        </a:defRPr>
      </a:lvl7pPr>
      <a:lvl8pPr marL="5298303" indent="-422746" algn="l" defTabSz="1682251" rtl="0" fontAlgn="base">
        <a:spcBef>
          <a:spcPct val="20000"/>
        </a:spcBef>
        <a:spcAft>
          <a:spcPct val="0"/>
        </a:spcAft>
        <a:buChar char="»"/>
        <a:defRPr sz="3700">
          <a:solidFill>
            <a:schemeClr val="tx1"/>
          </a:solidFill>
          <a:latin typeface="+mn-lt"/>
          <a:ea typeface="+mn-ea"/>
          <a:cs typeface="+mn-cs"/>
        </a:defRPr>
      </a:lvl8pPr>
      <a:lvl9pPr marL="5801406" indent="-422746" algn="l" defTabSz="1682251" rtl="0" fontAlgn="base">
        <a:spcBef>
          <a:spcPct val="20000"/>
        </a:spcBef>
        <a:spcAft>
          <a:spcPct val="0"/>
        </a:spcAft>
        <a:buChar char="»"/>
        <a:defRPr sz="3700">
          <a:solidFill>
            <a:schemeClr val="tx1"/>
          </a:solidFill>
          <a:latin typeface="+mn-lt"/>
          <a:ea typeface="+mn-ea"/>
          <a:cs typeface="+mn-cs"/>
        </a:defRPr>
      </a:lvl9pPr>
    </p:bodyStyle>
    <p:otherStyle>
      <a:defPPr>
        <a:defRPr lang="zh-CN"/>
      </a:defPPr>
      <a:lvl1pPr marL="0" algn="l" defTabSz="503103" rtl="0" eaLnBrk="1" latinLnBrk="0" hangingPunct="1">
        <a:defRPr sz="2000" kern="1200">
          <a:solidFill>
            <a:schemeClr val="tx1"/>
          </a:solidFill>
          <a:latin typeface="+mn-lt"/>
          <a:ea typeface="+mn-ea"/>
          <a:cs typeface="+mn-cs"/>
        </a:defRPr>
      </a:lvl1pPr>
      <a:lvl2pPr marL="503103" algn="l" defTabSz="503103" rtl="0" eaLnBrk="1" latinLnBrk="0" hangingPunct="1">
        <a:defRPr sz="2000" kern="1200">
          <a:solidFill>
            <a:schemeClr val="tx1"/>
          </a:solidFill>
          <a:latin typeface="+mn-lt"/>
          <a:ea typeface="+mn-ea"/>
          <a:cs typeface="+mn-cs"/>
        </a:defRPr>
      </a:lvl2pPr>
      <a:lvl3pPr marL="1006206" algn="l" defTabSz="503103" rtl="0" eaLnBrk="1" latinLnBrk="0" hangingPunct="1">
        <a:defRPr sz="2000" kern="1200">
          <a:solidFill>
            <a:schemeClr val="tx1"/>
          </a:solidFill>
          <a:latin typeface="+mn-lt"/>
          <a:ea typeface="+mn-ea"/>
          <a:cs typeface="+mn-cs"/>
        </a:defRPr>
      </a:lvl3pPr>
      <a:lvl4pPr marL="1509309" algn="l" defTabSz="503103" rtl="0" eaLnBrk="1" latinLnBrk="0" hangingPunct="1">
        <a:defRPr sz="2000" kern="1200">
          <a:solidFill>
            <a:schemeClr val="tx1"/>
          </a:solidFill>
          <a:latin typeface="+mn-lt"/>
          <a:ea typeface="+mn-ea"/>
          <a:cs typeface="+mn-cs"/>
        </a:defRPr>
      </a:lvl4pPr>
      <a:lvl5pPr marL="2012412" algn="l" defTabSz="503103" rtl="0" eaLnBrk="1" latinLnBrk="0" hangingPunct="1">
        <a:defRPr sz="2000" kern="1200">
          <a:solidFill>
            <a:schemeClr val="tx1"/>
          </a:solidFill>
          <a:latin typeface="+mn-lt"/>
          <a:ea typeface="+mn-ea"/>
          <a:cs typeface="+mn-cs"/>
        </a:defRPr>
      </a:lvl5pPr>
      <a:lvl6pPr marL="2515514" algn="l" defTabSz="503103" rtl="0" eaLnBrk="1" latinLnBrk="0" hangingPunct="1">
        <a:defRPr sz="2000" kern="1200">
          <a:solidFill>
            <a:schemeClr val="tx1"/>
          </a:solidFill>
          <a:latin typeface="+mn-lt"/>
          <a:ea typeface="+mn-ea"/>
          <a:cs typeface="+mn-cs"/>
        </a:defRPr>
      </a:lvl6pPr>
      <a:lvl7pPr marL="3018617" algn="l" defTabSz="503103" rtl="0" eaLnBrk="1" latinLnBrk="0" hangingPunct="1">
        <a:defRPr sz="2000" kern="1200">
          <a:solidFill>
            <a:schemeClr val="tx1"/>
          </a:solidFill>
          <a:latin typeface="+mn-lt"/>
          <a:ea typeface="+mn-ea"/>
          <a:cs typeface="+mn-cs"/>
        </a:defRPr>
      </a:lvl7pPr>
      <a:lvl8pPr marL="3521720" algn="l" defTabSz="503103" rtl="0" eaLnBrk="1" latinLnBrk="0" hangingPunct="1">
        <a:defRPr sz="2000" kern="1200">
          <a:solidFill>
            <a:schemeClr val="tx1"/>
          </a:solidFill>
          <a:latin typeface="+mn-lt"/>
          <a:ea typeface="+mn-ea"/>
          <a:cs typeface="+mn-cs"/>
        </a:defRPr>
      </a:lvl8pPr>
      <a:lvl9pPr marL="4024823" algn="l" defTabSz="503103" rtl="0" eaLnBrk="1" latinLnBrk="0" hangingPunct="1">
        <a:defRPr sz="20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8.png"/><Relationship Id="rId13" Type="http://schemas.openxmlformats.org/officeDocument/2006/relationships/image" Target="../media/image12.png"/><Relationship Id="rId18" Type="http://schemas.openxmlformats.org/officeDocument/2006/relationships/image" Target="../media/image17.png"/><Relationship Id="rId3" Type="http://schemas.openxmlformats.org/officeDocument/2006/relationships/image" Target="../media/image3.png"/><Relationship Id="rId21" Type="http://schemas.openxmlformats.org/officeDocument/2006/relationships/image" Target="../media/image20.png"/><Relationship Id="rId34" Type="http://schemas.openxmlformats.org/officeDocument/2006/relationships/image" Target="../media/image28.png"/><Relationship Id="rId7" Type="http://schemas.openxmlformats.org/officeDocument/2006/relationships/image" Target="../media/image7.png"/><Relationship Id="rId12" Type="http://schemas.openxmlformats.org/officeDocument/2006/relationships/image" Target="../media/image10.png"/><Relationship Id="rId17" Type="http://schemas.openxmlformats.org/officeDocument/2006/relationships/image" Target="../media/image16.png"/><Relationship Id="rId33" Type="http://schemas.openxmlformats.org/officeDocument/2006/relationships/image" Target="../media/image240.png"/><Relationship Id="rId2" Type="http://schemas.openxmlformats.org/officeDocument/2006/relationships/notesSlide" Target="../notesSlides/notesSlide1.xml"/><Relationship Id="rId16" Type="http://schemas.openxmlformats.org/officeDocument/2006/relationships/image" Target="../media/image15.png"/><Relationship Id="rId20" Type="http://schemas.openxmlformats.org/officeDocument/2006/relationships/image" Target="../media/image19.png"/><Relationship Id="rId29" Type="http://schemas.openxmlformats.org/officeDocument/2006/relationships/image" Target="../media/image24.png"/><Relationship Id="rId1" Type="http://schemas.openxmlformats.org/officeDocument/2006/relationships/slideLayout" Target="../slideLayouts/slideLayout1.xml"/><Relationship Id="rId6" Type="http://schemas.openxmlformats.org/officeDocument/2006/relationships/image" Target="../media/image6.png"/><Relationship Id="rId11" Type="http://schemas.openxmlformats.org/officeDocument/2006/relationships/image" Target="../media/image11.png"/><Relationship Id="rId24" Type="http://schemas.openxmlformats.org/officeDocument/2006/relationships/image" Target="../media/image23.png"/><Relationship Id="rId32" Type="http://schemas.openxmlformats.org/officeDocument/2006/relationships/image" Target="../media/image31.png"/><Relationship Id="rId5" Type="http://schemas.openxmlformats.org/officeDocument/2006/relationships/image" Target="../media/image5.png"/><Relationship Id="rId15" Type="http://schemas.openxmlformats.org/officeDocument/2006/relationships/image" Target="../media/image14.png"/><Relationship Id="rId23" Type="http://schemas.openxmlformats.org/officeDocument/2006/relationships/image" Target="../media/image22.png"/><Relationship Id="rId28" Type="http://schemas.openxmlformats.org/officeDocument/2006/relationships/image" Target="../media/image27.png"/><Relationship Id="rId10" Type="http://schemas.microsoft.com/office/2007/relationships/hdphoto" Target="../media/hdphoto1.wdp"/><Relationship Id="rId19" Type="http://schemas.openxmlformats.org/officeDocument/2006/relationships/image" Target="../media/image18.png"/><Relationship Id="rId31" Type="http://schemas.openxmlformats.org/officeDocument/2006/relationships/image" Target="../media/image30.png"/><Relationship Id="rId4" Type="http://schemas.openxmlformats.org/officeDocument/2006/relationships/image" Target="../media/image4.png"/><Relationship Id="rId9" Type="http://schemas.openxmlformats.org/officeDocument/2006/relationships/image" Target="../media/image9.png"/><Relationship Id="rId14" Type="http://schemas.openxmlformats.org/officeDocument/2006/relationships/image" Target="../media/image13.png"/><Relationship Id="rId22" Type="http://schemas.openxmlformats.org/officeDocument/2006/relationships/image" Target="../media/image21.png"/><Relationship Id="rId27" Type="http://schemas.openxmlformats.org/officeDocument/2006/relationships/image" Target="../media/image26.png"/><Relationship Id="rId30" Type="http://schemas.openxmlformats.org/officeDocument/2006/relationships/image" Target="../media/image25.png"/></Relationships>
</file>

<file path=ppt/slides/slide1.xml><?xml version="1.0" encoding="utf-8"?>
<p:sld xmlns:a="http://schemas.openxmlformats.org/drawingml/2006/main" xmlns:r="http://schemas.openxmlformats.org/officeDocument/2006/relationships" xmlns:p="http://schemas.openxmlformats.org/presentationml/2006/main">
  <p:cSld>
    <p:bg>
      <p:bgPr>
        <a:pattFill prst="pct5">
          <a:fgClr>
            <a:schemeClr val="accent1"/>
          </a:fgClr>
          <a:bgClr>
            <a:schemeClr val="bg1"/>
          </a:bgClr>
        </a:pattFill>
        <a:effectLst/>
      </p:bgPr>
    </p:bg>
    <p:spTree>
      <p:nvGrpSpPr>
        <p:cNvPr id="1" name=""/>
        <p:cNvGrpSpPr/>
        <p:nvPr/>
      </p:nvGrpSpPr>
      <p:grpSpPr>
        <a:xfrm>
          <a:off x="0" y="0"/>
          <a:ext cx="0" cy="0"/>
          <a:chOff x="0" y="0"/>
          <a:chExt cx="0" cy="0"/>
        </a:xfrm>
      </p:grpSpPr>
      <p:sp>
        <p:nvSpPr>
          <p:cNvPr id="15" name="矩形 14">
            <a:extLst>
              <a:ext uri="{FF2B5EF4-FFF2-40B4-BE49-F238E27FC236}">
                <a16:creationId xmlns:a16="http://schemas.microsoft.com/office/drawing/2014/main" id="{D55CE9F4-E951-48F3-BCE2-DC2E6C0032CA}"/>
              </a:ext>
            </a:extLst>
          </p:cNvPr>
          <p:cNvSpPr/>
          <p:nvPr/>
        </p:nvSpPr>
        <p:spPr bwMode="auto">
          <a:xfrm>
            <a:off x="8021494" y="34142768"/>
            <a:ext cx="6770758" cy="3505370"/>
          </a:xfrm>
          <a:prstGeom prst="rect">
            <a:avLst/>
          </a:prstGeom>
          <a:gradFill flip="none" rotWithShape="1">
            <a:gsLst>
              <a:gs pos="25000">
                <a:srgbClr val="ACC8E1"/>
              </a:gs>
              <a:gs pos="53000">
                <a:srgbClr val="AAC5DF">
                  <a:tint val="44500"/>
                  <a:satMod val="160000"/>
                </a:srgbClr>
              </a:gs>
              <a:gs pos="94505">
                <a:srgbClr val="FFFFFF"/>
              </a:gs>
              <a:gs pos="80000">
                <a:srgbClr val="AAC5DF">
                  <a:tint val="23500"/>
                  <a:satMod val="160000"/>
                </a:srgbClr>
              </a:gs>
            </a:gsLst>
            <a:lin ang="16200000" scaled="1"/>
            <a:tileRect/>
          </a:gradFill>
          <a:ln w="9525" cap="flat" cmpd="sng" algn="ctr">
            <a:no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1528763" rtl="0" eaLnBrk="1" fontAlgn="base" latinLnBrk="0" hangingPunct="1">
              <a:lnSpc>
                <a:spcPct val="100000"/>
              </a:lnSpc>
              <a:spcBef>
                <a:spcPct val="0"/>
              </a:spcBef>
              <a:spcAft>
                <a:spcPct val="0"/>
              </a:spcAft>
              <a:buClrTx/>
              <a:buSzTx/>
              <a:buFontTx/>
              <a:buNone/>
              <a:tabLst/>
            </a:pPr>
            <a:endParaRPr kumimoji="0" lang="zh-CN" altLang="en-US" sz="4000" b="0" i="0" u="none" strike="noStrike" cap="none" normalizeH="0" baseline="0">
              <a:ln>
                <a:noFill/>
              </a:ln>
              <a:solidFill>
                <a:schemeClr val="tx1"/>
              </a:solidFill>
              <a:effectLst/>
              <a:latin typeface="Times New Roman" charset="0"/>
              <a:ea typeface="宋体" charset="0"/>
              <a:cs typeface="宋体" charset="0"/>
            </a:endParaRPr>
          </a:p>
        </p:txBody>
      </p:sp>
      <p:sp>
        <p:nvSpPr>
          <p:cNvPr id="2050" name="Rectangle 2"/>
          <p:cNvSpPr>
            <a:spLocks noGrp="1" noChangeArrowheads="1"/>
          </p:cNvSpPr>
          <p:nvPr>
            <p:ph type="ctrTitle"/>
          </p:nvPr>
        </p:nvSpPr>
        <p:spPr>
          <a:xfrm>
            <a:off x="0" y="3449986"/>
            <a:ext cx="32405638" cy="4111154"/>
          </a:xfrm>
        </p:spPr>
        <p:txBody>
          <a:bodyPr/>
          <a:lstStyle/>
          <a:p>
            <a:pPr defTabSz="1682251">
              <a:defRPr/>
            </a:pPr>
            <a:r>
              <a:rPr kumimoji="0" lang="en-US" altLang="zh-CN" b="1" dirty="0">
                <a:solidFill>
                  <a:srgbClr val="3366FF"/>
                </a:solidFill>
                <a:ea typeface="黑体" charset="0"/>
                <a:cs typeface="黑体" charset="0"/>
              </a:rPr>
              <a:t>A high rate and high timing photoelectric RPC detector</a:t>
            </a:r>
            <a:br>
              <a:rPr kumimoji="0" lang="en-US" altLang="zh-CN" b="1" dirty="0">
                <a:solidFill>
                  <a:srgbClr val="FF0000"/>
                </a:solidFill>
                <a:ea typeface="黑体" charset="0"/>
                <a:cs typeface="黑体" charset="0"/>
              </a:rPr>
            </a:br>
            <a:endParaRPr kumimoji="0" lang="zh-CN" altLang="en-US" b="1" dirty="0">
              <a:solidFill>
                <a:srgbClr val="FF0000"/>
              </a:solidFill>
              <a:ea typeface="黑体" charset="0"/>
              <a:cs typeface="黑体" charset="0"/>
            </a:endParaRPr>
          </a:p>
        </p:txBody>
      </p:sp>
      <p:sp>
        <p:nvSpPr>
          <p:cNvPr id="2049" name="AutoShape 1"/>
          <p:cNvSpPr>
            <a:spLocks noChangeArrowheads="1"/>
          </p:cNvSpPr>
          <p:nvPr/>
        </p:nvSpPr>
        <p:spPr bwMode="auto">
          <a:xfrm>
            <a:off x="1344054" y="8181627"/>
            <a:ext cx="29765626" cy="9082064"/>
          </a:xfrm>
          <a:prstGeom prst="roundRect">
            <a:avLst>
              <a:gd name="adj" fmla="val 9535"/>
            </a:avLst>
          </a:prstGeom>
          <a:noFill/>
          <a:ln w="57150" cmpd="sng">
            <a:solidFill>
              <a:schemeClr val="accent2"/>
            </a:solidFill>
            <a:round/>
            <a:headEnd/>
            <a:tailEnd/>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lIns="100621" tIns="50310" rIns="100621" bIns="50310" anchor="ctr"/>
          <a:lstStyle/>
          <a:p>
            <a:pPr algn="ctr">
              <a:defRPr/>
            </a:pPr>
            <a:r>
              <a:rPr lang="zh-CN" altLang="en-US" dirty="0">
                <a:ea typeface="宋体" charset="0"/>
              </a:rPr>
              <a:t> </a:t>
            </a:r>
          </a:p>
        </p:txBody>
      </p:sp>
      <p:sp>
        <p:nvSpPr>
          <p:cNvPr id="3075" name="矩形 5"/>
          <p:cNvSpPr>
            <a:spLocks noChangeArrowheads="1"/>
          </p:cNvSpPr>
          <p:nvPr/>
        </p:nvSpPr>
        <p:spPr bwMode="auto">
          <a:xfrm>
            <a:off x="0" y="42011223"/>
            <a:ext cx="32405638"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4124325">
              <a:defRPr kumimoji="1" sz="4400">
                <a:solidFill>
                  <a:schemeClr val="tx1"/>
                </a:solidFill>
                <a:latin typeface="Times New Roman" charset="0"/>
                <a:ea typeface="宋体" charset="-122"/>
              </a:defRPr>
            </a:lvl1pPr>
            <a:lvl2pPr marL="742950" indent="-285750" defTabSz="4124325">
              <a:defRPr kumimoji="1" sz="4400">
                <a:solidFill>
                  <a:schemeClr val="tx1"/>
                </a:solidFill>
                <a:latin typeface="Times New Roman" charset="0"/>
                <a:ea typeface="宋体" charset="-122"/>
              </a:defRPr>
            </a:lvl2pPr>
            <a:lvl3pPr marL="1143000" indent="-228600" defTabSz="4124325">
              <a:defRPr kumimoji="1" sz="4400">
                <a:solidFill>
                  <a:schemeClr val="tx1"/>
                </a:solidFill>
                <a:latin typeface="Times New Roman" charset="0"/>
                <a:ea typeface="宋体" charset="-122"/>
              </a:defRPr>
            </a:lvl3pPr>
            <a:lvl4pPr marL="1600200" indent="-228600" defTabSz="4124325">
              <a:defRPr kumimoji="1" sz="4400">
                <a:solidFill>
                  <a:schemeClr val="tx1"/>
                </a:solidFill>
                <a:latin typeface="Times New Roman" charset="0"/>
                <a:ea typeface="宋体" charset="-122"/>
              </a:defRPr>
            </a:lvl4pPr>
            <a:lvl5pPr marL="2057400" indent="-228600" defTabSz="4124325">
              <a:defRPr kumimoji="1" sz="4400">
                <a:solidFill>
                  <a:schemeClr val="tx1"/>
                </a:solidFill>
                <a:latin typeface="Times New Roman" charset="0"/>
                <a:ea typeface="宋体" charset="-122"/>
              </a:defRPr>
            </a:lvl5pPr>
            <a:lvl6pPr marL="2514600" indent="-228600" defTabSz="4124325" fontAlgn="base">
              <a:spcBef>
                <a:spcPct val="0"/>
              </a:spcBef>
              <a:spcAft>
                <a:spcPct val="0"/>
              </a:spcAft>
              <a:defRPr kumimoji="1" sz="4400">
                <a:solidFill>
                  <a:schemeClr val="tx1"/>
                </a:solidFill>
                <a:latin typeface="Times New Roman" charset="0"/>
                <a:ea typeface="宋体" charset="-122"/>
              </a:defRPr>
            </a:lvl6pPr>
            <a:lvl7pPr marL="2971800" indent="-228600" defTabSz="4124325" fontAlgn="base">
              <a:spcBef>
                <a:spcPct val="0"/>
              </a:spcBef>
              <a:spcAft>
                <a:spcPct val="0"/>
              </a:spcAft>
              <a:defRPr kumimoji="1" sz="4400">
                <a:solidFill>
                  <a:schemeClr val="tx1"/>
                </a:solidFill>
                <a:latin typeface="Times New Roman" charset="0"/>
                <a:ea typeface="宋体" charset="-122"/>
              </a:defRPr>
            </a:lvl7pPr>
            <a:lvl8pPr marL="3429000" indent="-228600" defTabSz="4124325" fontAlgn="base">
              <a:spcBef>
                <a:spcPct val="0"/>
              </a:spcBef>
              <a:spcAft>
                <a:spcPct val="0"/>
              </a:spcAft>
              <a:defRPr kumimoji="1" sz="4400">
                <a:solidFill>
                  <a:schemeClr val="tx1"/>
                </a:solidFill>
                <a:latin typeface="Times New Roman" charset="0"/>
                <a:ea typeface="宋体" charset="-122"/>
              </a:defRPr>
            </a:lvl8pPr>
            <a:lvl9pPr marL="3886200" indent="-228600" defTabSz="4124325" fontAlgn="base">
              <a:spcBef>
                <a:spcPct val="0"/>
              </a:spcBef>
              <a:spcAft>
                <a:spcPct val="0"/>
              </a:spcAft>
              <a:defRPr kumimoji="1" sz="4400">
                <a:solidFill>
                  <a:schemeClr val="tx1"/>
                </a:solidFill>
                <a:latin typeface="Times New Roman" charset="0"/>
                <a:ea typeface="宋体" charset="-122"/>
              </a:defRPr>
            </a:lvl9pPr>
          </a:lstStyle>
          <a:p>
            <a:pPr algn="ctr"/>
            <a:r>
              <a:rPr kumimoji="0" lang="en-US" altLang="zh-CN" sz="4800" b="1" dirty="0">
                <a:solidFill>
                  <a:srgbClr val="0070C0"/>
                </a:solidFill>
                <a:latin typeface="+mj-lt"/>
                <a:ea typeface="黑体" charset="-122"/>
              </a:rPr>
              <a:t>The 8th International Conference on MPGD. Oct.14th - Oct.18th 2024 USTC· Hefei, China</a:t>
            </a:r>
            <a:endParaRPr kumimoji="0" lang="zh-CN" altLang="en-US" sz="4800" b="1" dirty="0">
              <a:solidFill>
                <a:srgbClr val="0070C0"/>
              </a:solidFill>
              <a:latin typeface="+mj-lt"/>
              <a:ea typeface="黑体" charset="-122"/>
            </a:endParaRPr>
          </a:p>
        </p:txBody>
      </p:sp>
      <p:sp>
        <p:nvSpPr>
          <p:cNvPr id="3076" name="矩形 6"/>
          <p:cNvSpPr>
            <a:spLocks noChangeArrowheads="1"/>
          </p:cNvSpPr>
          <p:nvPr/>
        </p:nvSpPr>
        <p:spPr bwMode="auto">
          <a:xfrm>
            <a:off x="0" y="5601571"/>
            <a:ext cx="32405638" cy="23916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kumimoji="1" sz="4400">
                <a:solidFill>
                  <a:schemeClr val="tx1"/>
                </a:solidFill>
                <a:latin typeface="Times New Roman" charset="0"/>
                <a:ea typeface="宋体" charset="-122"/>
              </a:defRPr>
            </a:lvl1pPr>
            <a:lvl2pPr marL="742950" indent="-285750">
              <a:defRPr kumimoji="1" sz="4400">
                <a:solidFill>
                  <a:schemeClr val="tx1"/>
                </a:solidFill>
                <a:latin typeface="Times New Roman" charset="0"/>
                <a:ea typeface="宋体" charset="-122"/>
              </a:defRPr>
            </a:lvl2pPr>
            <a:lvl3pPr marL="1143000" indent="-228600">
              <a:defRPr kumimoji="1" sz="4400">
                <a:solidFill>
                  <a:schemeClr val="tx1"/>
                </a:solidFill>
                <a:latin typeface="Times New Roman" charset="0"/>
                <a:ea typeface="宋体" charset="-122"/>
              </a:defRPr>
            </a:lvl3pPr>
            <a:lvl4pPr marL="1600200" indent="-228600">
              <a:defRPr kumimoji="1" sz="4400">
                <a:solidFill>
                  <a:schemeClr val="tx1"/>
                </a:solidFill>
                <a:latin typeface="Times New Roman" charset="0"/>
                <a:ea typeface="宋体" charset="-122"/>
              </a:defRPr>
            </a:lvl4pPr>
            <a:lvl5pPr marL="2057400" indent="-228600">
              <a:defRPr kumimoji="1" sz="4400">
                <a:solidFill>
                  <a:schemeClr val="tx1"/>
                </a:solidFill>
                <a:latin typeface="Times New Roman" charset="0"/>
                <a:ea typeface="宋体" charset="-122"/>
              </a:defRPr>
            </a:lvl5pPr>
            <a:lvl6pPr marL="2514600" indent="-228600" fontAlgn="base">
              <a:spcBef>
                <a:spcPct val="0"/>
              </a:spcBef>
              <a:spcAft>
                <a:spcPct val="0"/>
              </a:spcAft>
              <a:defRPr kumimoji="1" sz="4400">
                <a:solidFill>
                  <a:schemeClr val="tx1"/>
                </a:solidFill>
                <a:latin typeface="Times New Roman" charset="0"/>
                <a:ea typeface="宋体" charset="-122"/>
              </a:defRPr>
            </a:lvl6pPr>
            <a:lvl7pPr marL="2971800" indent="-228600" fontAlgn="base">
              <a:spcBef>
                <a:spcPct val="0"/>
              </a:spcBef>
              <a:spcAft>
                <a:spcPct val="0"/>
              </a:spcAft>
              <a:defRPr kumimoji="1" sz="4400">
                <a:solidFill>
                  <a:schemeClr val="tx1"/>
                </a:solidFill>
                <a:latin typeface="Times New Roman" charset="0"/>
                <a:ea typeface="宋体" charset="-122"/>
              </a:defRPr>
            </a:lvl7pPr>
            <a:lvl8pPr marL="3429000" indent="-228600" fontAlgn="base">
              <a:spcBef>
                <a:spcPct val="0"/>
              </a:spcBef>
              <a:spcAft>
                <a:spcPct val="0"/>
              </a:spcAft>
              <a:defRPr kumimoji="1" sz="4400">
                <a:solidFill>
                  <a:schemeClr val="tx1"/>
                </a:solidFill>
                <a:latin typeface="Times New Roman" charset="0"/>
                <a:ea typeface="宋体" charset="-122"/>
              </a:defRPr>
            </a:lvl8pPr>
            <a:lvl9pPr marL="3886200" indent="-228600" fontAlgn="base">
              <a:spcBef>
                <a:spcPct val="0"/>
              </a:spcBef>
              <a:spcAft>
                <a:spcPct val="0"/>
              </a:spcAft>
              <a:defRPr kumimoji="1" sz="4400">
                <a:solidFill>
                  <a:schemeClr val="tx1"/>
                </a:solidFill>
                <a:latin typeface="Times New Roman" charset="0"/>
                <a:ea typeface="宋体" charset="-122"/>
              </a:defRPr>
            </a:lvl9pPr>
          </a:lstStyle>
          <a:p>
            <a:pPr algn="ctr">
              <a:lnSpc>
                <a:spcPct val="120000"/>
              </a:lnSpc>
            </a:pPr>
            <a:r>
              <a:rPr kumimoji="0" lang="en-US" altLang="zh-CN" sz="4800" b="1" dirty="0">
                <a:ea typeface="黑体" charset="-122"/>
              </a:rPr>
              <a:t>Yiding Zhao,</a:t>
            </a:r>
            <a:r>
              <a:rPr kumimoji="0" lang="zh-CN" altLang="en-US" sz="4800" b="1" dirty="0">
                <a:ea typeface="黑体" charset="-122"/>
              </a:rPr>
              <a:t> </a:t>
            </a:r>
            <a:r>
              <a:rPr kumimoji="0" lang="en-US" altLang="zh-CN" sz="4800" b="1" dirty="0">
                <a:ea typeface="黑体" charset="-122"/>
              </a:rPr>
              <a:t>Dongdong</a:t>
            </a:r>
            <a:r>
              <a:rPr kumimoji="0" lang="zh-CN" altLang="en-US" sz="4800" b="1" dirty="0">
                <a:ea typeface="黑体" charset="-122"/>
              </a:rPr>
              <a:t> </a:t>
            </a:r>
            <a:r>
              <a:rPr kumimoji="0" lang="en-US" altLang="zh-CN" sz="4800" b="1" dirty="0">
                <a:ea typeface="黑体" charset="-122"/>
              </a:rPr>
              <a:t>Hu, Ming Shao, Zhen Chai, Yi Liu</a:t>
            </a:r>
            <a:endParaRPr kumimoji="0" lang="zh-CN" altLang="en-US" sz="4800" b="1" dirty="0">
              <a:ea typeface="黑体" charset="-122"/>
            </a:endParaRPr>
          </a:p>
          <a:p>
            <a:pPr algn="ctr">
              <a:lnSpc>
                <a:spcPct val="120000"/>
              </a:lnSpc>
            </a:pPr>
            <a:r>
              <a:rPr kumimoji="0" lang="en-US" altLang="zh-CN" sz="4000" dirty="0"/>
              <a:t>State Key Laboratory of Particle Detection and Electronics, University of Science and Technology of China, Hefei 230026, China</a:t>
            </a:r>
          </a:p>
          <a:p>
            <a:pPr algn="ctr">
              <a:lnSpc>
                <a:spcPct val="120000"/>
              </a:lnSpc>
            </a:pPr>
            <a:r>
              <a:rPr kumimoji="0" lang="en-US" altLang="zh-CN" sz="4000" dirty="0"/>
              <a:t> School of Physics, Zhengzhou University 100 Science Avenue, Zhengzhou Henan, 450001, China</a:t>
            </a:r>
            <a:endParaRPr kumimoji="0" lang="zh-CN" altLang="en-US" sz="4000" dirty="0"/>
          </a:p>
        </p:txBody>
      </p:sp>
      <mc:AlternateContent xmlns:mc="http://schemas.openxmlformats.org/markup-compatibility/2006">
        <mc:Choice xmlns:a14="http://schemas.microsoft.com/office/drawing/2010/main" Requires="a14">
          <p:sp>
            <p:nvSpPr>
              <p:cNvPr id="2" name="文本框 1"/>
              <p:cNvSpPr txBox="1"/>
              <p:nvPr/>
            </p:nvSpPr>
            <p:spPr>
              <a:xfrm>
                <a:off x="1807997" y="8426161"/>
                <a:ext cx="14079636" cy="8026493"/>
              </a:xfrm>
              <a:prstGeom prst="rect">
                <a:avLst/>
              </a:prstGeom>
              <a:noFill/>
            </p:spPr>
            <p:txBody>
              <a:bodyPr wrap="square" rtlCol="0">
                <a:spAutoFit/>
              </a:bodyPr>
              <a:lstStyle/>
              <a:p>
                <a:pPr algn="ctr">
                  <a:lnSpc>
                    <a:spcPct val="150000"/>
                  </a:lnSpc>
                </a:pPr>
                <a:r>
                  <a:rPr lang="en-US" altLang="zh-CN" sz="4800" b="1" baseline="0" dirty="0"/>
                  <a:t>Introduction</a:t>
                </a:r>
              </a:p>
              <a:p>
                <a:pPr algn="just"/>
                <a:r>
                  <a:rPr lang="en-US" altLang="zh-CN" baseline="0" dirty="0"/>
                  <a:t>Future high-energy and high-luminosity physics experiments pose new challenges to the performance of particle detectors, such as time resolution and counting rate. Photosensitive gaseous detectors have advantages over other types of photodetectors mainly in terms of size and cost. </a:t>
                </a:r>
                <a:r>
                  <a:rPr lang="en-US" altLang="zh-CN" dirty="0"/>
                  <a:t>We have developed a photodetector with RPC </a:t>
                </a:r>
                <a:r>
                  <a:rPr kumimoji="1" lang="en-US" altLang="zh-CN" dirty="0"/>
                  <a:t>(resistive plate chamber) </a:t>
                </a:r>
                <a:r>
                  <a:rPr lang="en-US" altLang="zh-CN" dirty="0"/>
                  <a:t>structure. The detector exhibits excellent time resolution (</a:t>
                </a:r>
                <a14:m>
                  <m:oMath xmlns:m="http://schemas.openxmlformats.org/officeDocument/2006/math">
                    <m:sSub>
                      <m:sSubPr>
                        <m:ctrlPr>
                          <a:rPr lang="en-US" altLang="zh-CN" b="0" i="1" smtClean="0">
                            <a:solidFill>
                              <a:srgbClr val="FF0000"/>
                            </a:solidFill>
                            <a:latin typeface="Cambria Math" panose="02040503050406030204" pitchFamily="18" charset="0"/>
                          </a:rPr>
                        </m:ctrlPr>
                      </m:sSubPr>
                      <m:e>
                        <m:r>
                          <a:rPr lang="en-US" altLang="zh-CN" b="0" i="1" smtClean="0">
                            <a:solidFill>
                              <a:srgbClr val="FF0000"/>
                            </a:solidFill>
                            <a:latin typeface="Cambria Math" panose="02040503050406030204" pitchFamily="18" charset="0"/>
                          </a:rPr>
                          <m:t>𝜎</m:t>
                        </m:r>
                      </m:e>
                      <m:sub>
                        <m:r>
                          <a:rPr lang="en-US" altLang="zh-CN" b="0" i="1" smtClean="0">
                            <a:solidFill>
                              <a:srgbClr val="FF0000"/>
                            </a:solidFill>
                            <a:latin typeface="Cambria Math" panose="02040503050406030204" pitchFamily="18" charset="0"/>
                          </a:rPr>
                          <m:t>𝑁𝑃𝐸</m:t>
                        </m:r>
                        <m:r>
                          <a:rPr lang="en-US" altLang="zh-CN" b="0" i="1" smtClean="0">
                            <a:solidFill>
                              <a:srgbClr val="FF0000"/>
                            </a:solidFill>
                            <a:latin typeface="Cambria Math" panose="02040503050406030204" pitchFamily="18" charset="0"/>
                          </a:rPr>
                          <m:t>=1</m:t>
                        </m:r>
                      </m:sub>
                    </m:sSub>
                    <m:r>
                      <a:rPr lang="en-US" altLang="zh-CN" b="0" i="1" smtClean="0">
                        <a:solidFill>
                          <a:srgbClr val="FF0000"/>
                        </a:solidFill>
                        <a:latin typeface="Cambria Math" panose="02040503050406030204" pitchFamily="18" charset="0"/>
                      </a:rPr>
                      <m:t>&lt;30 </m:t>
                    </m:r>
                    <m:r>
                      <m:rPr>
                        <m:sty m:val="p"/>
                      </m:rPr>
                      <a:rPr lang="en-US" altLang="zh-CN" b="0" i="0" smtClean="0">
                        <a:solidFill>
                          <a:srgbClr val="FF0000"/>
                        </a:solidFill>
                        <a:latin typeface="Cambria Math" panose="02040503050406030204" pitchFamily="18" charset="0"/>
                      </a:rPr>
                      <m:t>ps</m:t>
                    </m:r>
                  </m:oMath>
                </a14:m>
                <a:r>
                  <a:rPr lang="en-US" altLang="zh-CN" dirty="0"/>
                  <a:t>) and high rate </a:t>
                </a:r>
                <a:r>
                  <a:rPr lang="en-US" altLang="zh-CN" dirty="0">
                    <a:solidFill>
                      <a:srgbClr val="FF0000"/>
                    </a:solidFill>
                  </a:rPr>
                  <a:t>(</a:t>
                </a:r>
                <a14:m>
                  <m:oMath xmlns:m="http://schemas.openxmlformats.org/officeDocument/2006/math">
                    <m:r>
                      <a:rPr lang="en-US" altLang="zh-CN" b="0" i="1" smtClean="0">
                        <a:solidFill>
                          <a:srgbClr val="FF0000"/>
                        </a:solidFill>
                        <a:latin typeface="Cambria Math" panose="02040503050406030204" pitchFamily="18" charset="0"/>
                      </a:rPr>
                      <m:t>~100 </m:t>
                    </m:r>
                    <m:r>
                      <m:rPr>
                        <m:sty m:val="p"/>
                      </m:rPr>
                      <a:rPr lang="en-US" altLang="zh-CN" b="0" i="0" smtClean="0">
                        <a:solidFill>
                          <a:srgbClr val="FF0000"/>
                        </a:solidFill>
                        <a:latin typeface="Cambria Math" panose="02040503050406030204" pitchFamily="18" charset="0"/>
                      </a:rPr>
                      <m:t>kHz</m:t>
                    </m:r>
                    <m:r>
                      <a:rPr lang="en-US" altLang="zh-CN" b="0" i="0" smtClean="0">
                        <a:solidFill>
                          <a:srgbClr val="FF0000"/>
                        </a:solidFill>
                        <a:latin typeface="Cambria Math" panose="02040503050406030204" pitchFamily="18" charset="0"/>
                      </a:rPr>
                      <m:t>/</m:t>
                    </m:r>
                    <m:r>
                      <m:rPr>
                        <m:sty m:val="p"/>
                      </m:rPr>
                      <a:rPr lang="en-US" altLang="zh-CN" b="0" i="0" smtClean="0">
                        <a:solidFill>
                          <a:srgbClr val="FF0000"/>
                        </a:solidFill>
                        <a:latin typeface="Cambria Math" panose="02040503050406030204" pitchFamily="18" charset="0"/>
                      </a:rPr>
                      <m:t>c</m:t>
                    </m:r>
                    <m:sSup>
                      <m:sSupPr>
                        <m:ctrlPr>
                          <a:rPr lang="en-US" altLang="zh-CN" b="0" i="1" smtClean="0">
                            <a:solidFill>
                              <a:srgbClr val="FF0000"/>
                            </a:solidFill>
                            <a:latin typeface="Cambria Math" panose="02040503050406030204" pitchFamily="18" charset="0"/>
                          </a:rPr>
                        </m:ctrlPr>
                      </m:sSupPr>
                      <m:e>
                        <m:r>
                          <m:rPr>
                            <m:sty m:val="p"/>
                          </m:rPr>
                          <a:rPr lang="en-US" altLang="zh-CN" b="0" i="0" smtClean="0">
                            <a:solidFill>
                              <a:srgbClr val="FF0000"/>
                            </a:solidFill>
                            <a:latin typeface="Cambria Math" panose="02040503050406030204" pitchFamily="18" charset="0"/>
                          </a:rPr>
                          <m:t>m</m:t>
                        </m:r>
                      </m:e>
                      <m:sup>
                        <m:r>
                          <a:rPr lang="en-US" altLang="zh-CN" b="0" i="0" smtClean="0">
                            <a:solidFill>
                              <a:srgbClr val="FF0000"/>
                            </a:solidFill>
                            <a:latin typeface="Cambria Math" panose="02040503050406030204" pitchFamily="18" charset="0"/>
                          </a:rPr>
                          <m:t>2</m:t>
                        </m:r>
                      </m:sup>
                    </m:sSup>
                  </m:oMath>
                </a14:m>
                <a:r>
                  <a:rPr lang="en-US" altLang="zh-CN" dirty="0"/>
                  <a:t>) by using low-resistivity float glass electrodes (</a:t>
                </a:r>
                <a14:m>
                  <m:oMath xmlns:m="http://schemas.openxmlformats.org/officeDocument/2006/math">
                    <m:r>
                      <a:rPr lang="en-US" altLang="zh-CN" i="1">
                        <a:solidFill>
                          <a:srgbClr val="FF0000"/>
                        </a:solidFill>
                        <a:latin typeface="Cambria Math" panose="02040503050406030204" pitchFamily="18" charset="0"/>
                      </a:rPr>
                      <m:t>𝜌</m:t>
                    </m:r>
                    <m:r>
                      <a:rPr lang="en-US" altLang="zh-CN" b="0" i="1" smtClean="0">
                        <a:solidFill>
                          <a:srgbClr val="FF0000"/>
                        </a:solidFill>
                        <a:latin typeface="Cambria Math" panose="02040503050406030204" pitchFamily="18" charset="0"/>
                      </a:rPr>
                      <m:t> ~ </m:t>
                    </m:r>
                    <m:r>
                      <a:rPr lang="en-US" altLang="zh-CN" i="1">
                        <a:solidFill>
                          <a:srgbClr val="FF0000"/>
                        </a:solidFill>
                        <a:latin typeface="Cambria Math" panose="02040503050406030204" pitchFamily="18" charset="0"/>
                      </a:rPr>
                      <m:t>1.4∙</m:t>
                    </m:r>
                    <m:sSup>
                      <m:sSupPr>
                        <m:ctrlPr>
                          <a:rPr lang="en-US" altLang="zh-CN" i="1">
                            <a:solidFill>
                              <a:srgbClr val="FF0000"/>
                            </a:solidFill>
                            <a:latin typeface="Cambria Math" panose="02040503050406030204" pitchFamily="18" charset="0"/>
                            <a:ea typeface="Cambria Math" panose="02040503050406030204" pitchFamily="18" charset="0"/>
                          </a:rPr>
                        </m:ctrlPr>
                      </m:sSupPr>
                      <m:e>
                        <m:r>
                          <a:rPr lang="en-US" altLang="zh-CN" i="1">
                            <a:solidFill>
                              <a:srgbClr val="FF0000"/>
                            </a:solidFill>
                            <a:latin typeface="Cambria Math" panose="02040503050406030204" pitchFamily="18" charset="0"/>
                            <a:ea typeface="Cambria Math" panose="02040503050406030204" pitchFamily="18" charset="0"/>
                          </a:rPr>
                          <m:t>10</m:t>
                        </m:r>
                      </m:e>
                      <m:sup>
                        <m:r>
                          <a:rPr lang="en-US" altLang="zh-CN" i="1">
                            <a:solidFill>
                              <a:srgbClr val="FF0000"/>
                            </a:solidFill>
                            <a:latin typeface="Cambria Math" panose="02040503050406030204" pitchFamily="18" charset="0"/>
                            <a:ea typeface="Cambria Math" panose="02040503050406030204" pitchFamily="18" charset="0"/>
                          </a:rPr>
                          <m:t>10</m:t>
                        </m:r>
                      </m:sup>
                    </m:sSup>
                    <m:r>
                      <a:rPr lang="en-US" altLang="zh-CN" b="0" i="0" smtClean="0">
                        <a:solidFill>
                          <a:srgbClr val="FF0000"/>
                        </a:solidFill>
                        <a:latin typeface="Cambria Math" panose="02040503050406030204" pitchFamily="18" charset="0"/>
                        <a:ea typeface="Cambria Math" panose="02040503050406030204" pitchFamily="18" charset="0"/>
                      </a:rPr>
                      <m:t> </m:t>
                    </m:r>
                    <m:r>
                      <m:rPr>
                        <m:sty m:val="p"/>
                      </m:rPr>
                      <a:rPr lang="en-US" altLang="zh-CN">
                        <a:solidFill>
                          <a:srgbClr val="FF0000"/>
                        </a:solidFill>
                        <a:latin typeface="Cambria Math" panose="02040503050406030204" pitchFamily="18" charset="0"/>
                        <a:ea typeface="Cambria Math" panose="02040503050406030204" pitchFamily="18" charset="0"/>
                      </a:rPr>
                      <m:t>Ω</m:t>
                    </m:r>
                    <m:r>
                      <a:rPr lang="en-US" altLang="zh-CN" i="1">
                        <a:solidFill>
                          <a:srgbClr val="FF0000"/>
                        </a:solidFill>
                        <a:latin typeface="Cambria Math" panose="02040503050406030204" pitchFamily="18" charset="0"/>
                        <a:ea typeface="Cambria Math" panose="02040503050406030204" pitchFamily="18" charset="0"/>
                      </a:rPr>
                      <m:t>∙</m:t>
                    </m:r>
                    <m:r>
                      <a:rPr lang="en-US" altLang="zh-CN" i="1">
                        <a:solidFill>
                          <a:srgbClr val="FF0000"/>
                        </a:solidFill>
                        <a:latin typeface="Cambria Math" panose="02040503050406030204" pitchFamily="18" charset="0"/>
                        <a:ea typeface="Cambria Math" panose="02040503050406030204" pitchFamily="18" charset="0"/>
                      </a:rPr>
                      <m:t>𝑐𝑚</m:t>
                    </m:r>
                  </m:oMath>
                </a14:m>
                <a:r>
                  <a:rPr lang="en-US" altLang="zh-CN" dirty="0"/>
                  <a:t>)  and narrow gas gap (</a:t>
                </a:r>
                <a14:m>
                  <m:oMath xmlns:m="http://schemas.openxmlformats.org/officeDocument/2006/math">
                    <m:sSub>
                      <m:sSubPr>
                        <m:ctrlPr>
                          <a:rPr lang="en-US" altLang="zh-CN" b="0" i="1" smtClean="0">
                            <a:latin typeface="Cambria Math" panose="02040503050406030204" pitchFamily="18" charset="0"/>
                          </a:rPr>
                        </m:ctrlPr>
                      </m:sSubPr>
                      <m:e>
                        <m:r>
                          <m:rPr>
                            <m:sty m:val="p"/>
                          </m:rPr>
                          <a:rPr lang="en-US" altLang="zh-CN" b="0" i="1" smtClean="0">
                            <a:latin typeface="Cambria Math" panose="02040503050406030204" pitchFamily="18" charset="0"/>
                          </a:rPr>
                          <m:t>T</m:t>
                        </m:r>
                      </m:e>
                      <m:sub>
                        <m:r>
                          <a:rPr lang="en-US" altLang="zh-CN" b="0" i="1" smtClean="0">
                            <a:latin typeface="Cambria Math" panose="02040503050406030204" pitchFamily="18" charset="0"/>
                          </a:rPr>
                          <m:t>𝑔𝑎𝑝</m:t>
                        </m:r>
                      </m:sub>
                    </m:sSub>
                    <m:r>
                      <a:rPr lang="en-US" altLang="zh-CN" b="0" i="1" smtClean="0">
                        <a:latin typeface="Cambria Math" panose="02040503050406030204" pitchFamily="18" charset="0"/>
                      </a:rPr>
                      <m:t>=215 </m:t>
                    </m:r>
                    <m:r>
                      <a:rPr lang="en-US" altLang="zh-CN" b="0" i="1" smtClean="0">
                        <a:latin typeface="Cambria Math" panose="02040503050406030204" pitchFamily="18" charset="0"/>
                      </a:rPr>
                      <m:t>𝜇</m:t>
                    </m:r>
                    <m:r>
                      <a:rPr lang="en-US" altLang="zh-CN" b="0" i="1" smtClean="0">
                        <a:latin typeface="Cambria Math" panose="02040503050406030204" pitchFamily="18" charset="0"/>
                      </a:rPr>
                      <m:t>𝑚</m:t>
                    </m:r>
                  </m:oMath>
                </a14:m>
                <a:r>
                  <a:rPr lang="en-US" altLang="zh-CN" dirty="0"/>
                  <a:t>).</a:t>
                </a:r>
              </a:p>
            </p:txBody>
          </p:sp>
        </mc:Choice>
        <mc:Fallback>
          <p:sp>
            <p:nvSpPr>
              <p:cNvPr id="2" name="文本框 1"/>
              <p:cNvSpPr txBox="1">
                <a:spLocks noRot="1" noChangeAspect="1" noMove="1" noResize="1" noEditPoints="1" noAdjustHandles="1" noChangeArrowheads="1" noChangeShapeType="1" noTextEdit="1"/>
              </p:cNvSpPr>
              <p:nvPr/>
            </p:nvSpPr>
            <p:spPr>
              <a:xfrm>
                <a:off x="1807997" y="8426161"/>
                <a:ext cx="14079636" cy="8026493"/>
              </a:xfrm>
              <a:prstGeom prst="rect">
                <a:avLst/>
              </a:prstGeom>
              <a:blipFill>
                <a:blip r:embed="rId3"/>
                <a:stretch>
                  <a:fillRect l="-1776" r="-1732" b="-1898"/>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3" name="文本框 2"/>
              <p:cNvSpPr txBox="1"/>
              <p:nvPr/>
            </p:nvSpPr>
            <p:spPr>
              <a:xfrm>
                <a:off x="16424444" y="8705206"/>
                <a:ext cx="13897176" cy="8217634"/>
              </a:xfrm>
              <a:prstGeom prst="rect">
                <a:avLst/>
              </a:prstGeom>
              <a:noFill/>
            </p:spPr>
            <p:txBody>
              <a:bodyPr wrap="square" rtlCol="0">
                <a:spAutoFit/>
              </a:bodyPr>
              <a:lstStyle/>
              <a:p>
                <a:pPr marL="571500" indent="-571500" algn="just">
                  <a:buFont typeface="Wingdings" panose="05000000000000000000" pitchFamily="2" charset="2"/>
                  <a:buChar char="p"/>
                </a:pPr>
                <a:r>
                  <a:rPr kumimoji="1" lang="en-US" altLang="zh-CN" baseline="0" dirty="0"/>
                  <a:t> The rate capability of the resistive gas detector is constrained by the material's resistivity. Generally, a lower resistivity leads to a higher rate. However, excessively low resistivity can shield the signal induction and </a:t>
                </a:r>
                <a:r>
                  <a:rPr lang="en-US" altLang="zh-CN" dirty="0"/>
                  <a:t>deteriorate</a:t>
                </a:r>
                <a:r>
                  <a:rPr kumimoji="1" lang="en-US" altLang="zh-CN" baseline="0" dirty="0"/>
                  <a:t> the detector’s function.</a:t>
                </a:r>
              </a:p>
              <a:p>
                <a:pPr marL="571500" indent="-571500" algn="just">
                  <a:buFont typeface="Wingdings" panose="05000000000000000000" pitchFamily="2" charset="2"/>
                  <a:buChar char="p"/>
                </a:pPr>
                <a:r>
                  <a:rPr kumimoji="1" lang="en-US" altLang="zh-CN" dirty="0"/>
                  <a:t>In order to further improve the rate </a:t>
                </a:r>
                <a:r>
                  <a:rPr kumimoji="1" lang="en-US" altLang="zh-CN" baseline="0" dirty="0"/>
                  <a:t>capability</a:t>
                </a:r>
                <a:r>
                  <a:rPr kumimoji="1" lang="en-US" altLang="zh-CN" dirty="0"/>
                  <a:t>, we used float glass with a resistivity of </a:t>
                </a:r>
                <a14:m>
                  <m:oMath xmlns:m="http://schemas.openxmlformats.org/officeDocument/2006/math">
                    <m:r>
                      <a:rPr lang="en-US" altLang="zh-CN" i="1">
                        <a:solidFill>
                          <a:srgbClr val="FF0000"/>
                        </a:solidFill>
                        <a:latin typeface="Cambria Math" panose="02040503050406030204" pitchFamily="18" charset="0"/>
                      </a:rPr>
                      <m:t>𝜌</m:t>
                    </m:r>
                    <m:r>
                      <a:rPr lang="en-US" altLang="zh-CN" b="0" i="1" smtClean="0">
                        <a:solidFill>
                          <a:srgbClr val="FF0000"/>
                        </a:solidFill>
                        <a:latin typeface="Cambria Math" panose="02040503050406030204" pitchFamily="18" charset="0"/>
                      </a:rPr>
                      <m:t> ~ </m:t>
                    </m:r>
                    <m:r>
                      <a:rPr lang="en-US" altLang="zh-CN" i="1">
                        <a:solidFill>
                          <a:srgbClr val="FF0000"/>
                        </a:solidFill>
                        <a:latin typeface="Cambria Math" panose="02040503050406030204" pitchFamily="18" charset="0"/>
                      </a:rPr>
                      <m:t>1.</m:t>
                    </m:r>
                    <m:r>
                      <a:rPr lang="en-US" altLang="zh-CN" b="0" i="1" smtClean="0">
                        <a:solidFill>
                          <a:srgbClr val="FF0000"/>
                        </a:solidFill>
                        <a:latin typeface="Cambria Math" panose="02040503050406030204" pitchFamily="18" charset="0"/>
                      </a:rPr>
                      <m:t>6</m:t>
                    </m:r>
                    <m:r>
                      <a:rPr lang="en-US" altLang="zh-CN" i="1">
                        <a:solidFill>
                          <a:srgbClr val="FF0000"/>
                        </a:solidFill>
                        <a:latin typeface="Cambria Math" panose="02040503050406030204" pitchFamily="18" charset="0"/>
                      </a:rPr>
                      <m:t>∙</m:t>
                    </m:r>
                    <m:sSup>
                      <m:sSupPr>
                        <m:ctrlPr>
                          <a:rPr lang="en-US" altLang="zh-CN" i="1">
                            <a:solidFill>
                              <a:srgbClr val="FF0000"/>
                            </a:solidFill>
                            <a:latin typeface="Cambria Math" panose="02040503050406030204" pitchFamily="18" charset="0"/>
                            <a:ea typeface="Cambria Math" panose="02040503050406030204" pitchFamily="18" charset="0"/>
                          </a:rPr>
                        </m:ctrlPr>
                      </m:sSupPr>
                      <m:e>
                        <m:r>
                          <a:rPr lang="en-US" altLang="zh-CN" i="1">
                            <a:solidFill>
                              <a:srgbClr val="FF0000"/>
                            </a:solidFill>
                            <a:latin typeface="Cambria Math" panose="02040503050406030204" pitchFamily="18" charset="0"/>
                            <a:ea typeface="Cambria Math" panose="02040503050406030204" pitchFamily="18" charset="0"/>
                          </a:rPr>
                          <m:t>10</m:t>
                        </m:r>
                      </m:e>
                      <m:sup>
                        <m:r>
                          <a:rPr lang="en-US" altLang="zh-CN" b="0" i="1" smtClean="0">
                            <a:solidFill>
                              <a:srgbClr val="FF0000"/>
                            </a:solidFill>
                            <a:latin typeface="Cambria Math" panose="02040503050406030204" pitchFamily="18" charset="0"/>
                            <a:ea typeface="Cambria Math" panose="02040503050406030204" pitchFamily="18" charset="0"/>
                          </a:rPr>
                          <m:t>9</m:t>
                        </m:r>
                      </m:sup>
                    </m:sSup>
                    <m:r>
                      <a:rPr lang="en-US" altLang="zh-CN" b="0" i="0" smtClean="0">
                        <a:solidFill>
                          <a:srgbClr val="FF0000"/>
                        </a:solidFill>
                        <a:latin typeface="Cambria Math" panose="02040503050406030204" pitchFamily="18" charset="0"/>
                        <a:ea typeface="Cambria Math" panose="02040503050406030204" pitchFamily="18" charset="0"/>
                      </a:rPr>
                      <m:t> </m:t>
                    </m:r>
                    <m:r>
                      <m:rPr>
                        <m:sty m:val="p"/>
                      </m:rPr>
                      <a:rPr lang="en-US" altLang="zh-CN">
                        <a:solidFill>
                          <a:srgbClr val="FF0000"/>
                        </a:solidFill>
                        <a:latin typeface="Cambria Math" panose="02040503050406030204" pitchFamily="18" charset="0"/>
                        <a:ea typeface="Cambria Math" panose="02040503050406030204" pitchFamily="18" charset="0"/>
                      </a:rPr>
                      <m:t>Ω</m:t>
                    </m:r>
                    <m:r>
                      <a:rPr lang="en-US" altLang="zh-CN" i="1">
                        <a:solidFill>
                          <a:srgbClr val="FF0000"/>
                        </a:solidFill>
                        <a:latin typeface="Cambria Math" panose="02040503050406030204" pitchFamily="18" charset="0"/>
                        <a:ea typeface="Cambria Math" panose="02040503050406030204" pitchFamily="18" charset="0"/>
                      </a:rPr>
                      <m:t>∙</m:t>
                    </m:r>
                    <m:r>
                      <a:rPr lang="en-US" altLang="zh-CN" i="1">
                        <a:solidFill>
                          <a:srgbClr val="FF0000"/>
                        </a:solidFill>
                        <a:latin typeface="Cambria Math" panose="02040503050406030204" pitchFamily="18" charset="0"/>
                        <a:ea typeface="Cambria Math" panose="02040503050406030204" pitchFamily="18" charset="0"/>
                      </a:rPr>
                      <m:t>𝑐𝑚</m:t>
                    </m:r>
                    <m:r>
                      <a:rPr lang="en-US" altLang="zh-CN" b="0" i="0" smtClean="0">
                        <a:solidFill>
                          <a:srgbClr val="FF0000"/>
                        </a:solidFill>
                        <a:latin typeface="Cambria Math" panose="02040503050406030204" pitchFamily="18" charset="0"/>
                        <a:ea typeface="Cambria Math" panose="02040503050406030204" pitchFamily="18" charset="0"/>
                      </a:rPr>
                      <m:t>.</m:t>
                    </m:r>
                  </m:oMath>
                </a14:m>
                <a:r>
                  <a:rPr kumimoji="1" lang="en-US" altLang="zh-CN" dirty="0"/>
                  <a:t> This work focuses on:</a:t>
                </a:r>
              </a:p>
              <a:p>
                <a:pPr marL="1073150" lvl="1" indent="-571500">
                  <a:buFont typeface="Arial" panose="020B0604020202020204" pitchFamily="34" charset="0"/>
                  <a:buChar char="•"/>
                </a:pPr>
                <a:r>
                  <a:rPr kumimoji="1" lang="en-US" altLang="zh-CN" dirty="0"/>
                  <a:t>Can the detector work properly with the low-resistivity electrodes?</a:t>
                </a:r>
              </a:p>
              <a:p>
                <a:pPr marL="1073150" lvl="1" indent="-571500">
                  <a:buFont typeface="Arial" panose="020B0604020202020204" pitchFamily="34" charset="0"/>
                  <a:buChar char="•"/>
                </a:pPr>
                <a:r>
                  <a:rPr kumimoji="1" lang="en-US" altLang="zh-CN" dirty="0"/>
                  <a:t>How dose the rate capability improved?</a:t>
                </a:r>
              </a:p>
              <a:p>
                <a:pPr marL="1073150" lvl="1" indent="-571500">
                  <a:buFont typeface="Arial" panose="020B0604020202020204" pitchFamily="34" charset="0"/>
                  <a:buChar char="•"/>
                </a:pPr>
                <a:r>
                  <a:rPr kumimoji="1" lang="en-US" altLang="zh-CN" dirty="0"/>
                  <a:t>How does the performance of the detector change?</a:t>
                </a:r>
              </a:p>
            </p:txBody>
          </p:sp>
        </mc:Choice>
        <mc:Fallback>
          <p:sp>
            <p:nvSpPr>
              <p:cNvPr id="3" name="文本框 2"/>
              <p:cNvSpPr txBox="1">
                <a:spLocks noRot="1" noChangeAspect="1" noMove="1" noResize="1" noEditPoints="1" noAdjustHandles="1" noChangeArrowheads="1" noChangeShapeType="1" noTextEdit="1"/>
              </p:cNvSpPr>
              <p:nvPr/>
            </p:nvSpPr>
            <p:spPr>
              <a:xfrm>
                <a:off x="16424444" y="8705206"/>
                <a:ext cx="13897176" cy="8217634"/>
              </a:xfrm>
              <a:prstGeom prst="rect">
                <a:avLst/>
              </a:prstGeom>
              <a:blipFill>
                <a:blip r:embed="rId4"/>
                <a:stretch>
                  <a:fillRect l="-1579" t="-1409" r="-1754" b="-2671"/>
                </a:stretch>
              </a:blipFill>
            </p:spPr>
            <p:txBody>
              <a:bodyPr/>
              <a:lstStyle/>
              <a:p>
                <a:r>
                  <a:rPr lang="zh-CN" altLang="en-US">
                    <a:noFill/>
                  </a:rPr>
                  <a:t> </a:t>
                </a:r>
              </a:p>
            </p:txBody>
          </p:sp>
        </mc:Fallback>
      </mc:AlternateContent>
      <p:sp>
        <p:nvSpPr>
          <p:cNvPr id="16" name="矩形 15"/>
          <p:cNvSpPr/>
          <p:nvPr/>
        </p:nvSpPr>
        <p:spPr>
          <a:xfrm>
            <a:off x="1613727" y="38956628"/>
            <a:ext cx="4147932" cy="923330"/>
          </a:xfrm>
          <a:prstGeom prst="rect">
            <a:avLst/>
          </a:prstGeom>
          <a:noFill/>
        </p:spPr>
        <p:txBody>
          <a:bodyPr wrap="square" lIns="91440" tIns="45720" rIns="91440" bIns="45720">
            <a:spAutoFit/>
          </a:bodyPr>
          <a:lstStyle/>
          <a:p>
            <a:pPr algn="ctr"/>
            <a:r>
              <a:rPr lang="en-US" altLang="zh-CN" sz="5400" cap="none" spc="50" dirty="0">
                <a:ln w="0"/>
                <a:effectLst>
                  <a:innerShdw blurRad="63500" dist="50800" dir="13500000">
                    <a:srgbClr val="000000">
                      <a:alpha val="50000"/>
                    </a:srgbClr>
                  </a:innerShdw>
                </a:effectLst>
              </a:rPr>
              <a:t>Conclusions</a:t>
            </a:r>
            <a:endParaRPr lang="zh-CN" altLang="en-US" sz="5400" cap="none" spc="50" dirty="0">
              <a:ln w="0"/>
              <a:effectLst>
                <a:innerShdw blurRad="63500" dist="50800" dir="13500000">
                  <a:srgbClr val="000000">
                    <a:alpha val="50000"/>
                  </a:srgbClr>
                </a:innerShdw>
              </a:effectLst>
            </a:endParaRPr>
          </a:p>
        </p:txBody>
      </p:sp>
      <p:sp>
        <p:nvSpPr>
          <p:cNvPr id="136" name="AutoShape 1"/>
          <p:cNvSpPr>
            <a:spLocks noChangeArrowheads="1"/>
          </p:cNvSpPr>
          <p:nvPr/>
        </p:nvSpPr>
        <p:spPr bwMode="auto">
          <a:xfrm>
            <a:off x="1344054" y="39025043"/>
            <a:ext cx="29765626" cy="2918162"/>
          </a:xfrm>
          <a:prstGeom prst="roundRect">
            <a:avLst>
              <a:gd name="adj" fmla="val 16667"/>
            </a:avLst>
          </a:prstGeom>
          <a:noFill/>
          <a:ln w="57150" cmpd="sng">
            <a:solidFill>
              <a:schemeClr val="accent2"/>
            </a:solidFill>
            <a:round/>
            <a:headEnd/>
            <a:tailEnd/>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lIns="100621" tIns="50310" rIns="100621" bIns="50310" anchor="ctr"/>
          <a:lstStyle/>
          <a:p>
            <a:pPr algn="just">
              <a:defRPr/>
            </a:pPr>
            <a:r>
              <a:rPr lang="zh-CN" altLang="en-US" dirty="0">
                <a:ea typeface="宋体" charset="0"/>
              </a:rPr>
              <a:t> </a:t>
            </a:r>
          </a:p>
        </p:txBody>
      </p:sp>
      <p:pic>
        <p:nvPicPr>
          <p:cNvPr id="10" name="图片 9">
            <a:extLst>
              <a:ext uri="{FF2B5EF4-FFF2-40B4-BE49-F238E27FC236}">
                <a16:creationId xmlns:a16="http://schemas.microsoft.com/office/drawing/2014/main" id="{2C48FF83-989B-4A82-9030-1F2A809B9C38}"/>
              </a:ext>
            </a:extLst>
          </p:cNvPr>
          <p:cNvPicPr>
            <a:picLocks noChangeAspect="1"/>
          </p:cNvPicPr>
          <p:nvPr/>
        </p:nvPicPr>
        <p:blipFill>
          <a:blip r:embed="rId5"/>
          <a:stretch>
            <a:fillRect/>
          </a:stretch>
        </p:blipFill>
        <p:spPr>
          <a:xfrm>
            <a:off x="29745778" y="41477736"/>
            <a:ext cx="2778915" cy="1727664"/>
          </a:xfrm>
          <a:prstGeom prst="rect">
            <a:avLst/>
          </a:prstGeom>
        </p:spPr>
      </p:pic>
      <p:sp>
        <p:nvSpPr>
          <p:cNvPr id="63" name="AutoShape 1">
            <a:extLst>
              <a:ext uri="{FF2B5EF4-FFF2-40B4-BE49-F238E27FC236}">
                <a16:creationId xmlns:a16="http://schemas.microsoft.com/office/drawing/2014/main" id="{6ABB279D-F9BD-45EC-9D00-9B50E671F4A4}"/>
              </a:ext>
            </a:extLst>
          </p:cNvPr>
          <p:cNvSpPr>
            <a:spLocks noChangeArrowheads="1"/>
          </p:cNvSpPr>
          <p:nvPr/>
        </p:nvSpPr>
        <p:spPr bwMode="auto">
          <a:xfrm>
            <a:off x="1344054" y="17687028"/>
            <a:ext cx="14390001" cy="10005723"/>
          </a:xfrm>
          <a:prstGeom prst="roundRect">
            <a:avLst>
              <a:gd name="adj" fmla="val 7418"/>
            </a:avLst>
          </a:prstGeom>
          <a:noFill/>
          <a:ln w="57150" cmpd="sng">
            <a:solidFill>
              <a:schemeClr val="accent2"/>
            </a:solidFill>
            <a:round/>
            <a:headEnd/>
            <a:tailEnd/>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lIns="100621" tIns="50310" rIns="100621" bIns="50310" anchor="ctr"/>
          <a:lstStyle/>
          <a:p>
            <a:pPr>
              <a:defRPr/>
            </a:pPr>
            <a:endParaRPr lang="zh-CN" altLang="en-US">
              <a:ea typeface="宋体" charset="0"/>
            </a:endParaRPr>
          </a:p>
        </p:txBody>
      </p:sp>
      <p:sp>
        <p:nvSpPr>
          <p:cNvPr id="66" name="AutoShape 1">
            <a:extLst>
              <a:ext uri="{FF2B5EF4-FFF2-40B4-BE49-F238E27FC236}">
                <a16:creationId xmlns:a16="http://schemas.microsoft.com/office/drawing/2014/main" id="{FA336EC4-293C-4F53-ABFF-8D0C55022F70}"/>
              </a:ext>
            </a:extLst>
          </p:cNvPr>
          <p:cNvSpPr>
            <a:spLocks noChangeArrowheads="1"/>
          </p:cNvSpPr>
          <p:nvPr/>
        </p:nvSpPr>
        <p:spPr bwMode="auto">
          <a:xfrm>
            <a:off x="1344054" y="28063056"/>
            <a:ext cx="14351452" cy="10557558"/>
          </a:xfrm>
          <a:prstGeom prst="roundRect">
            <a:avLst>
              <a:gd name="adj" fmla="val 7418"/>
            </a:avLst>
          </a:prstGeom>
          <a:noFill/>
          <a:ln w="57150" cmpd="sng">
            <a:solidFill>
              <a:schemeClr val="accent2"/>
            </a:solidFill>
            <a:round/>
            <a:headEnd/>
            <a:tailEnd/>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lIns="100621" tIns="50310" rIns="100621" bIns="50310" anchor="ctr"/>
          <a:lstStyle/>
          <a:p>
            <a:pPr>
              <a:defRPr/>
            </a:pPr>
            <a:endParaRPr lang="zh-CN" altLang="en-US">
              <a:ea typeface="宋体" charset="0"/>
            </a:endParaRPr>
          </a:p>
        </p:txBody>
      </p:sp>
      <p:sp>
        <p:nvSpPr>
          <p:cNvPr id="71" name="文本框 70">
            <a:extLst>
              <a:ext uri="{FF2B5EF4-FFF2-40B4-BE49-F238E27FC236}">
                <a16:creationId xmlns:a16="http://schemas.microsoft.com/office/drawing/2014/main" id="{A35E11F2-7B07-4D18-ABE8-734393738126}"/>
              </a:ext>
            </a:extLst>
          </p:cNvPr>
          <p:cNvSpPr txBox="1"/>
          <p:nvPr/>
        </p:nvSpPr>
        <p:spPr>
          <a:xfrm>
            <a:off x="1807461" y="26556986"/>
            <a:ext cx="5960903" cy="1077218"/>
          </a:xfrm>
          <a:prstGeom prst="rect">
            <a:avLst/>
          </a:prstGeom>
          <a:noFill/>
        </p:spPr>
        <p:txBody>
          <a:bodyPr wrap="square" rtlCol="0">
            <a:spAutoFit/>
          </a:bodyPr>
          <a:lstStyle/>
          <a:p>
            <a:pPr algn="ctr"/>
            <a:r>
              <a:rPr kumimoji="1" lang="en-US" altLang="zh-CN" sz="3200" baseline="0" dirty="0"/>
              <a:t>A schematic layout of the photoelectric RPC chamber</a:t>
            </a:r>
            <a:endParaRPr kumimoji="1" lang="zh-CN" altLang="en-US" sz="3200" dirty="0"/>
          </a:p>
        </p:txBody>
      </p:sp>
      <p:sp>
        <p:nvSpPr>
          <p:cNvPr id="72" name="文本框 71">
            <a:extLst>
              <a:ext uri="{FF2B5EF4-FFF2-40B4-BE49-F238E27FC236}">
                <a16:creationId xmlns:a16="http://schemas.microsoft.com/office/drawing/2014/main" id="{C96C8311-6B2B-4939-94E1-939CB2A7CEB7}"/>
              </a:ext>
            </a:extLst>
          </p:cNvPr>
          <p:cNvSpPr txBox="1"/>
          <p:nvPr/>
        </p:nvSpPr>
        <p:spPr>
          <a:xfrm>
            <a:off x="1342849" y="17931689"/>
            <a:ext cx="14390001" cy="830997"/>
          </a:xfrm>
          <a:prstGeom prst="rect">
            <a:avLst/>
          </a:prstGeom>
          <a:noFill/>
        </p:spPr>
        <p:txBody>
          <a:bodyPr wrap="square" rtlCol="0">
            <a:spAutoFit/>
          </a:bodyPr>
          <a:lstStyle/>
          <a:p>
            <a:pPr algn="ctr"/>
            <a:r>
              <a:rPr kumimoji="1" lang="en-US" altLang="zh-CN" sz="4800" b="1" dirty="0"/>
              <a:t>Photoelectric RPC structure</a:t>
            </a:r>
          </a:p>
        </p:txBody>
      </p:sp>
      <mc:AlternateContent xmlns:mc="http://schemas.openxmlformats.org/markup-compatibility/2006" xmlns:a14="http://schemas.microsoft.com/office/drawing/2010/main">
        <mc:Choice Requires="a14">
          <p:sp>
            <p:nvSpPr>
              <p:cNvPr id="73" name="矩形 72">
                <a:extLst>
                  <a:ext uri="{FF2B5EF4-FFF2-40B4-BE49-F238E27FC236}">
                    <a16:creationId xmlns:a16="http://schemas.microsoft.com/office/drawing/2014/main" id="{25D4596B-E965-42E5-86ED-07E9695D233B}"/>
                  </a:ext>
                </a:extLst>
              </p:cNvPr>
              <p:cNvSpPr/>
              <p:nvPr/>
            </p:nvSpPr>
            <p:spPr>
              <a:xfrm>
                <a:off x="1983563" y="18858046"/>
                <a:ext cx="13427168" cy="2554545"/>
              </a:xfrm>
              <a:prstGeom prst="rect">
                <a:avLst/>
              </a:prstGeom>
            </p:spPr>
            <p:txBody>
              <a:bodyPr wrap="square">
                <a:spAutoFit/>
              </a:bodyPr>
              <a:lstStyle/>
              <a:p>
                <a:pPr marL="571500" indent="-571500">
                  <a:buFont typeface="Wingdings" panose="05000000000000000000" pitchFamily="2" charset="2"/>
                  <a:buChar char="Ø"/>
                </a:pPr>
                <a:r>
                  <a:rPr lang="en-US" altLang="zh-CN" sz="4000" dirty="0">
                    <a:latin typeface="+mn-lt"/>
                  </a:rPr>
                  <a:t>The detector was fixed in a closed stainless steel chamber with ventilation</a:t>
                </a:r>
              </a:p>
              <a:p>
                <a:pPr marL="571500" indent="-571500">
                  <a:buFont typeface="Wingdings" panose="05000000000000000000" pitchFamily="2" charset="2"/>
                  <a:buChar char="Ø"/>
                </a:pPr>
                <a:r>
                  <a:rPr kumimoji="1" lang="en-US" altLang="zh-CN" sz="4000" dirty="0">
                    <a:latin typeface="+mn-lt"/>
                  </a:rPr>
                  <a:t>Gas gap: 90</a:t>
                </a:r>
                <a14:m>
                  <m:oMath xmlns:m="http://schemas.openxmlformats.org/officeDocument/2006/math">
                    <m:r>
                      <a:rPr kumimoji="1" lang="en-US" altLang="zh-CN" sz="4000" b="0" i="0" smtClean="0">
                        <a:latin typeface="Cambria Math" panose="02040503050406030204" pitchFamily="18" charset="0"/>
                      </a:rPr>
                      <m:t> </m:t>
                    </m:r>
                    <m:r>
                      <m:rPr>
                        <m:sty m:val="p"/>
                      </m:rPr>
                      <a:rPr kumimoji="1" lang="en-US" altLang="zh-CN" sz="4000" b="0" i="0" smtClean="0">
                        <a:latin typeface="Cambria Math" panose="02040503050406030204" pitchFamily="18" charset="0"/>
                      </a:rPr>
                      <m:t>μm</m:t>
                    </m:r>
                  </m:oMath>
                </a14:m>
                <a:r>
                  <a:rPr kumimoji="1" lang="en-US" altLang="zh-CN" sz="4000" b="0" baseline="0" dirty="0">
                    <a:latin typeface="+mn-lt"/>
                  </a:rPr>
                  <a:t> flexible PCB +125 </a:t>
                </a:r>
                <a14:m>
                  <m:oMath xmlns:m="http://schemas.openxmlformats.org/officeDocument/2006/math">
                    <m:r>
                      <m:rPr>
                        <m:sty m:val="p"/>
                      </m:rPr>
                      <a:rPr kumimoji="1" lang="en-US" altLang="zh-CN" sz="4000" b="0" i="0" baseline="0" smtClean="0">
                        <a:latin typeface="Cambria Math" panose="02040503050406030204" pitchFamily="18" charset="0"/>
                      </a:rPr>
                      <m:t>μm</m:t>
                    </m:r>
                  </m:oMath>
                </a14:m>
                <a:r>
                  <a:rPr kumimoji="1" lang="en-US" altLang="zh-CN" sz="4000" b="0" baseline="0" dirty="0">
                    <a:latin typeface="+mn-lt"/>
                  </a:rPr>
                  <a:t> </a:t>
                </a:r>
                <a:r>
                  <a:rPr kumimoji="1" lang="en-US" altLang="zh-CN" sz="4000" b="0" baseline="0" dirty="0" err="1">
                    <a:latin typeface="+mn-lt"/>
                  </a:rPr>
                  <a:t>kapton</a:t>
                </a:r>
                <a:r>
                  <a:rPr kumimoji="1" lang="en-US" altLang="zh-CN" sz="4000" b="0" dirty="0">
                    <a:latin typeface="+mn-lt"/>
                  </a:rPr>
                  <a:t> film</a:t>
                </a:r>
              </a:p>
              <a:p>
                <a:pPr marL="571500" indent="-571500">
                  <a:buFont typeface="Wingdings" panose="05000000000000000000" pitchFamily="2" charset="2"/>
                  <a:buChar char="Ø"/>
                </a:pPr>
                <a:r>
                  <a:rPr kumimoji="1" lang="en-US" altLang="zh-CN" sz="4000" baseline="0" dirty="0">
                    <a:latin typeface="+mn-lt"/>
                  </a:rPr>
                  <a:t>Float glass thickness:</a:t>
                </a:r>
                <a:r>
                  <a:rPr kumimoji="1" lang="en-US" altLang="zh-CN" sz="4000" dirty="0">
                    <a:latin typeface="+mn-lt"/>
                  </a:rPr>
                  <a:t> </a:t>
                </a:r>
                <a:r>
                  <a:rPr kumimoji="1" lang="en-US" altLang="zh-CN" sz="4000" baseline="0" dirty="0">
                    <a:latin typeface="+mn-lt"/>
                  </a:rPr>
                  <a:t>500 </a:t>
                </a:r>
                <a14:m>
                  <m:oMath xmlns:m="http://schemas.openxmlformats.org/officeDocument/2006/math">
                    <m:r>
                      <m:rPr>
                        <m:sty m:val="p"/>
                      </m:rPr>
                      <a:rPr kumimoji="1" lang="en-US" altLang="zh-CN" sz="4000" b="0" i="0" smtClean="0">
                        <a:latin typeface="Cambria Math" panose="02040503050406030204" pitchFamily="18" charset="0"/>
                      </a:rPr>
                      <m:t>μm</m:t>
                    </m:r>
                  </m:oMath>
                </a14:m>
                <a:endParaRPr kumimoji="1" lang="en-US" altLang="zh-CN" sz="4000" b="0" baseline="0" dirty="0">
                  <a:latin typeface="+mn-lt"/>
                </a:endParaRPr>
              </a:p>
            </p:txBody>
          </p:sp>
        </mc:Choice>
        <mc:Fallback xmlns="">
          <p:sp>
            <p:nvSpPr>
              <p:cNvPr id="73" name="矩形 72">
                <a:extLst>
                  <a:ext uri="{FF2B5EF4-FFF2-40B4-BE49-F238E27FC236}">
                    <a16:creationId xmlns:a16="http://schemas.microsoft.com/office/drawing/2014/main" id="{25D4596B-E965-42E5-86ED-07E9695D233B}"/>
                  </a:ext>
                </a:extLst>
              </p:cNvPr>
              <p:cNvSpPr>
                <a:spLocks noRot="1" noChangeAspect="1" noMove="1" noResize="1" noEditPoints="1" noAdjustHandles="1" noChangeArrowheads="1" noChangeShapeType="1" noTextEdit="1"/>
              </p:cNvSpPr>
              <p:nvPr/>
            </p:nvSpPr>
            <p:spPr>
              <a:xfrm>
                <a:off x="1983563" y="18858046"/>
                <a:ext cx="13427168" cy="2554545"/>
              </a:xfrm>
              <a:prstGeom prst="rect">
                <a:avLst/>
              </a:prstGeom>
              <a:blipFill>
                <a:blip r:embed="rId6"/>
                <a:stretch>
                  <a:fillRect l="-1453" t="-4296" b="-9308"/>
                </a:stretch>
              </a:blipFill>
            </p:spPr>
            <p:txBody>
              <a:bodyPr/>
              <a:lstStyle/>
              <a:p>
                <a:r>
                  <a:rPr lang="zh-CN" altLang="en-US">
                    <a:noFill/>
                  </a:rPr>
                  <a:t> </a:t>
                </a:r>
              </a:p>
            </p:txBody>
          </p:sp>
        </mc:Fallback>
      </mc:AlternateContent>
      <p:pic>
        <p:nvPicPr>
          <p:cNvPr id="75" name="图片 74">
            <a:extLst>
              <a:ext uri="{FF2B5EF4-FFF2-40B4-BE49-F238E27FC236}">
                <a16:creationId xmlns:a16="http://schemas.microsoft.com/office/drawing/2014/main" id="{FDDF3942-44D2-44D1-98A1-59A80CCF7D06}"/>
              </a:ext>
            </a:extLst>
          </p:cNvPr>
          <p:cNvPicPr>
            <a:picLocks noChangeAspect="1"/>
          </p:cNvPicPr>
          <p:nvPr/>
        </p:nvPicPr>
        <p:blipFill rotWithShape="1">
          <a:blip r:embed="rId7"/>
          <a:srcRect r="3301"/>
          <a:stretch/>
        </p:blipFill>
        <p:spPr>
          <a:xfrm>
            <a:off x="8411454" y="21301789"/>
            <a:ext cx="6999277" cy="5020294"/>
          </a:xfrm>
          <a:prstGeom prst="rect">
            <a:avLst/>
          </a:prstGeom>
        </p:spPr>
      </p:pic>
      <p:sp>
        <p:nvSpPr>
          <p:cNvPr id="76" name="文本框 75">
            <a:extLst>
              <a:ext uri="{FF2B5EF4-FFF2-40B4-BE49-F238E27FC236}">
                <a16:creationId xmlns:a16="http://schemas.microsoft.com/office/drawing/2014/main" id="{03906391-71DB-4DEC-B0B2-784A21C12586}"/>
              </a:ext>
            </a:extLst>
          </p:cNvPr>
          <p:cNvSpPr txBox="1"/>
          <p:nvPr/>
        </p:nvSpPr>
        <p:spPr>
          <a:xfrm>
            <a:off x="7513235" y="26553372"/>
            <a:ext cx="8374398" cy="1077218"/>
          </a:xfrm>
          <a:prstGeom prst="rect">
            <a:avLst/>
          </a:prstGeom>
          <a:noFill/>
        </p:spPr>
        <p:txBody>
          <a:bodyPr wrap="square" rtlCol="0">
            <a:spAutoFit/>
          </a:bodyPr>
          <a:lstStyle/>
          <a:p>
            <a:pPr algn="ctr"/>
            <a:r>
              <a:rPr kumimoji="1" lang="en-US" altLang="zh-CN" sz="3200" baseline="0" dirty="0"/>
              <a:t>The mechanical structure of the photoelectric RPC chamber</a:t>
            </a:r>
            <a:endParaRPr kumimoji="1" lang="zh-CN" altLang="en-US" sz="3200" dirty="0"/>
          </a:p>
        </p:txBody>
      </p:sp>
      <p:pic>
        <p:nvPicPr>
          <p:cNvPr id="78" name="图片 77">
            <a:extLst>
              <a:ext uri="{FF2B5EF4-FFF2-40B4-BE49-F238E27FC236}">
                <a16:creationId xmlns:a16="http://schemas.microsoft.com/office/drawing/2014/main" id="{998E57DB-3E09-4089-8250-48254EFC572D}"/>
              </a:ext>
            </a:extLst>
          </p:cNvPr>
          <p:cNvPicPr>
            <a:picLocks noChangeAspect="1"/>
          </p:cNvPicPr>
          <p:nvPr/>
        </p:nvPicPr>
        <p:blipFill>
          <a:blip r:embed="rId8"/>
          <a:stretch>
            <a:fillRect/>
          </a:stretch>
        </p:blipFill>
        <p:spPr>
          <a:xfrm>
            <a:off x="8332241" y="30775585"/>
            <a:ext cx="6437067" cy="2905401"/>
          </a:xfrm>
          <a:prstGeom prst="rect">
            <a:avLst/>
          </a:prstGeom>
        </p:spPr>
      </p:pic>
      <p:sp>
        <p:nvSpPr>
          <p:cNvPr id="79" name="文本框 78">
            <a:extLst>
              <a:ext uri="{FF2B5EF4-FFF2-40B4-BE49-F238E27FC236}">
                <a16:creationId xmlns:a16="http://schemas.microsoft.com/office/drawing/2014/main" id="{D23CFB0D-950D-4264-9F56-515F8A5D5DC3}"/>
              </a:ext>
            </a:extLst>
          </p:cNvPr>
          <p:cNvSpPr txBox="1"/>
          <p:nvPr/>
        </p:nvSpPr>
        <p:spPr>
          <a:xfrm>
            <a:off x="1344054" y="28324617"/>
            <a:ext cx="14351452" cy="830997"/>
          </a:xfrm>
          <a:prstGeom prst="rect">
            <a:avLst/>
          </a:prstGeom>
          <a:noFill/>
        </p:spPr>
        <p:txBody>
          <a:bodyPr wrap="square" rtlCol="0">
            <a:spAutoFit/>
          </a:bodyPr>
          <a:lstStyle/>
          <a:p>
            <a:pPr algn="ctr"/>
            <a:r>
              <a:rPr kumimoji="1" lang="en-US" altLang="zh-CN" sz="4800" b="1" dirty="0"/>
              <a:t>Test setup</a:t>
            </a:r>
          </a:p>
        </p:txBody>
      </p:sp>
      <p:pic>
        <p:nvPicPr>
          <p:cNvPr id="82" name="图片 81">
            <a:extLst>
              <a:ext uri="{FF2B5EF4-FFF2-40B4-BE49-F238E27FC236}">
                <a16:creationId xmlns:a16="http://schemas.microsoft.com/office/drawing/2014/main" id="{427B229C-C230-41A4-92CA-EFC5AB3F392F}"/>
              </a:ext>
            </a:extLst>
          </p:cNvPr>
          <p:cNvPicPr>
            <a:picLocks noChangeAspect="1"/>
          </p:cNvPicPr>
          <p:nvPr/>
        </p:nvPicPr>
        <p:blipFill>
          <a:blip r:embed="rId9">
            <a:clrChange>
              <a:clrFrom>
                <a:srgbClr val="000000"/>
              </a:clrFrom>
              <a:clrTo>
                <a:srgbClr val="000000">
                  <a:alpha val="0"/>
                </a:srgbClr>
              </a:clrTo>
            </a:clrChange>
            <a:duotone>
              <a:prstClr val="black"/>
              <a:srgbClr val="C1C286">
                <a:tint val="45000"/>
                <a:satMod val="400000"/>
              </a:srgbClr>
            </a:duotone>
            <a:extLst>
              <a:ext uri="{BEBA8EAE-BF5A-486C-A8C5-ECC9F3942E4B}">
                <a14:imgProps xmlns:a14="http://schemas.microsoft.com/office/drawing/2010/main">
                  <a14:imgLayer r:embed="rId10">
                    <a14:imgEffect>
                      <a14:saturation sat="33000"/>
                    </a14:imgEffect>
                  </a14:imgLayer>
                </a14:imgProps>
              </a:ext>
            </a:extLst>
          </a:blip>
          <a:stretch>
            <a:fillRect/>
          </a:stretch>
        </p:blipFill>
        <p:spPr>
          <a:xfrm>
            <a:off x="8013979" y="34057493"/>
            <a:ext cx="6773756" cy="3607301"/>
          </a:xfrm>
          <a:prstGeom prst="rect">
            <a:avLst/>
          </a:prstGeom>
          <a:solidFill>
            <a:schemeClr val="bg1"/>
          </a:solidFill>
          <a:ln>
            <a:solidFill>
              <a:schemeClr val="bg1"/>
            </a:solidFill>
          </a:ln>
        </p:spPr>
      </p:pic>
      <p:sp>
        <p:nvSpPr>
          <p:cNvPr id="83" name="文本框 82">
            <a:extLst>
              <a:ext uri="{FF2B5EF4-FFF2-40B4-BE49-F238E27FC236}">
                <a16:creationId xmlns:a16="http://schemas.microsoft.com/office/drawing/2014/main" id="{8C332E1B-DBC0-484D-A8B1-A13BCAFE450D}"/>
              </a:ext>
            </a:extLst>
          </p:cNvPr>
          <p:cNvSpPr txBox="1"/>
          <p:nvPr/>
        </p:nvSpPr>
        <p:spPr>
          <a:xfrm>
            <a:off x="7737022" y="36480907"/>
            <a:ext cx="3453849" cy="584775"/>
          </a:xfrm>
          <a:prstGeom prst="rect">
            <a:avLst/>
          </a:prstGeom>
          <a:noFill/>
        </p:spPr>
        <p:txBody>
          <a:bodyPr wrap="square" rtlCol="0">
            <a:spAutoFit/>
          </a:bodyPr>
          <a:lstStyle/>
          <a:p>
            <a:pPr algn="ctr"/>
            <a:r>
              <a:rPr kumimoji="1" lang="en-US" altLang="zh-CN" sz="3200" baseline="0" dirty="0"/>
              <a:t>RPC signal</a:t>
            </a:r>
            <a:endParaRPr kumimoji="1" lang="zh-CN" altLang="en-US" sz="3200" dirty="0"/>
          </a:p>
        </p:txBody>
      </p:sp>
      <mc:AlternateContent xmlns:mc="http://schemas.openxmlformats.org/markup-compatibility/2006" xmlns:a14="http://schemas.microsoft.com/office/drawing/2010/main">
        <mc:Choice Requires="a14">
          <p:sp>
            <p:nvSpPr>
              <p:cNvPr id="84" name="矩形 83">
                <a:extLst>
                  <a:ext uri="{FF2B5EF4-FFF2-40B4-BE49-F238E27FC236}">
                    <a16:creationId xmlns:a16="http://schemas.microsoft.com/office/drawing/2014/main" id="{C67CAD89-4C92-4B42-9A2D-74A7CD476F71}"/>
                  </a:ext>
                </a:extLst>
              </p:cNvPr>
              <p:cNvSpPr/>
              <p:nvPr/>
            </p:nvSpPr>
            <p:spPr>
              <a:xfrm>
                <a:off x="1983563" y="29187199"/>
                <a:ext cx="12589970" cy="764440"/>
              </a:xfrm>
              <a:prstGeom prst="rect">
                <a:avLst/>
              </a:prstGeom>
            </p:spPr>
            <p:txBody>
              <a:bodyPr wrap="square">
                <a:spAutoFit/>
              </a:bodyPr>
              <a:lstStyle/>
              <a:p>
                <a:pPr marL="571500" indent="-571500">
                  <a:buFont typeface="Wingdings" panose="05000000000000000000" pitchFamily="2" charset="2"/>
                  <a:buChar char="Ø"/>
                </a:pPr>
                <a:r>
                  <a:rPr kumimoji="1" lang="en-US" altLang="zh-CN" sz="4000" b="0" baseline="0" dirty="0">
                    <a:latin typeface="+mn-lt"/>
                  </a:rPr>
                  <a:t>High precision </a:t>
                </a:r>
                <a:r>
                  <a:rPr kumimoji="1" lang="en-US" altLang="zh-CN" sz="4000" dirty="0">
                    <a:latin typeface="+mn-lt"/>
                  </a:rPr>
                  <a:t>test platform:</a:t>
                </a:r>
                <a:r>
                  <a:rPr kumimoji="1" lang="en-US" altLang="zh-CN" sz="4000" b="0" baseline="0" dirty="0">
                    <a:latin typeface="+mn-lt"/>
                  </a:rPr>
                  <a:t>	</a:t>
                </a:r>
                <a:r>
                  <a:rPr lang="en-US" altLang="zh-CN" sz="4000" b="1" dirty="0">
                    <a:solidFill>
                      <a:srgbClr val="FF0000"/>
                    </a:solidFill>
                  </a:rPr>
                  <a:t> </a:t>
                </a:r>
                <a14:m>
                  <m:oMath xmlns:m="http://schemas.openxmlformats.org/officeDocument/2006/math">
                    <m:sSub>
                      <m:sSubPr>
                        <m:ctrlPr>
                          <a:rPr lang="en-US" altLang="zh-CN" sz="4000" b="1" i="1" smtClean="0">
                            <a:solidFill>
                              <a:srgbClr val="FF0000"/>
                            </a:solidFill>
                            <a:latin typeface="Cambria Math" panose="02040503050406030204" pitchFamily="18" charset="0"/>
                          </a:rPr>
                        </m:ctrlPr>
                      </m:sSubPr>
                      <m:e>
                        <m:r>
                          <a:rPr lang="en-US" altLang="zh-CN" sz="4000" b="1" i="1" smtClean="0">
                            <a:solidFill>
                              <a:srgbClr val="FF0000"/>
                            </a:solidFill>
                            <a:latin typeface="Cambria Math" panose="02040503050406030204" pitchFamily="18" charset="0"/>
                          </a:rPr>
                          <m:t>𝝈</m:t>
                        </m:r>
                      </m:e>
                      <m:sub>
                        <m:r>
                          <a:rPr lang="en-US" altLang="zh-CN" sz="4000" b="1" i="1" smtClean="0">
                            <a:solidFill>
                              <a:srgbClr val="FF0000"/>
                            </a:solidFill>
                            <a:latin typeface="Cambria Math" panose="02040503050406030204" pitchFamily="18" charset="0"/>
                          </a:rPr>
                          <m:t>𝒔𝒚𝒔𝒕𝒆𝒎</m:t>
                        </m:r>
                      </m:sub>
                    </m:sSub>
                    <m:r>
                      <a:rPr lang="en-US" altLang="zh-CN" sz="4000" b="1" i="1" smtClean="0">
                        <a:solidFill>
                          <a:srgbClr val="FF0000"/>
                        </a:solidFill>
                        <a:latin typeface="Cambria Math" panose="02040503050406030204" pitchFamily="18" charset="0"/>
                      </a:rPr>
                      <m:t>&lt;</m:t>
                    </m:r>
                    <m:r>
                      <a:rPr lang="en-US" altLang="zh-CN" sz="4000" b="1" i="1" smtClean="0">
                        <a:solidFill>
                          <a:srgbClr val="FF0000"/>
                        </a:solidFill>
                        <a:latin typeface="Cambria Math" panose="02040503050406030204" pitchFamily="18" charset="0"/>
                      </a:rPr>
                      <m:t>𝟏𝟎</m:t>
                    </m:r>
                    <m:r>
                      <a:rPr lang="en-US" altLang="zh-CN" sz="4000" b="1" i="1" smtClean="0">
                        <a:solidFill>
                          <a:srgbClr val="FF0000"/>
                        </a:solidFill>
                        <a:latin typeface="Cambria Math" panose="02040503050406030204" pitchFamily="18" charset="0"/>
                      </a:rPr>
                      <m:t> </m:t>
                    </m:r>
                    <m:r>
                      <a:rPr lang="en-US" altLang="zh-CN" sz="4000" b="1" i="0" smtClean="0">
                        <a:solidFill>
                          <a:srgbClr val="FF0000"/>
                        </a:solidFill>
                        <a:latin typeface="Cambria Math" panose="02040503050406030204" pitchFamily="18" charset="0"/>
                      </a:rPr>
                      <m:t>𝐩𝐬</m:t>
                    </m:r>
                  </m:oMath>
                </a14:m>
                <a:endParaRPr kumimoji="1" lang="en-US" altLang="zh-CN" sz="4000" b="0" baseline="0" dirty="0">
                  <a:latin typeface="+mn-lt"/>
                </a:endParaRPr>
              </a:p>
            </p:txBody>
          </p:sp>
        </mc:Choice>
        <mc:Fallback xmlns="">
          <p:sp>
            <p:nvSpPr>
              <p:cNvPr id="84" name="矩形 83">
                <a:extLst>
                  <a:ext uri="{FF2B5EF4-FFF2-40B4-BE49-F238E27FC236}">
                    <a16:creationId xmlns:a16="http://schemas.microsoft.com/office/drawing/2014/main" id="{C67CAD89-4C92-4B42-9A2D-74A7CD476F71}"/>
                  </a:ext>
                </a:extLst>
              </p:cNvPr>
              <p:cNvSpPr>
                <a:spLocks noRot="1" noChangeAspect="1" noMove="1" noResize="1" noEditPoints="1" noAdjustHandles="1" noChangeArrowheads="1" noChangeShapeType="1" noTextEdit="1"/>
              </p:cNvSpPr>
              <p:nvPr/>
            </p:nvSpPr>
            <p:spPr>
              <a:xfrm>
                <a:off x="1983563" y="29187199"/>
                <a:ext cx="12589970" cy="764440"/>
              </a:xfrm>
              <a:prstGeom prst="rect">
                <a:avLst/>
              </a:prstGeom>
              <a:blipFill>
                <a:blip r:embed="rId11"/>
                <a:stretch>
                  <a:fillRect l="-1549" t="-14400" b="-26400"/>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85" name="矩形 84">
                <a:extLst>
                  <a:ext uri="{FF2B5EF4-FFF2-40B4-BE49-F238E27FC236}">
                    <a16:creationId xmlns:a16="http://schemas.microsoft.com/office/drawing/2014/main" id="{592E24FF-82BB-4EA8-B54C-791F911ABE5B}"/>
                  </a:ext>
                </a:extLst>
              </p:cNvPr>
              <p:cNvSpPr/>
              <p:nvPr/>
            </p:nvSpPr>
            <p:spPr>
              <a:xfrm>
                <a:off x="1983563" y="39776603"/>
                <a:ext cx="28338058" cy="2078133"/>
              </a:xfrm>
              <a:prstGeom prst="rect">
                <a:avLst/>
              </a:prstGeom>
            </p:spPr>
            <p:txBody>
              <a:bodyPr wrap="square">
                <a:spAutoFit/>
              </a:bodyPr>
              <a:lstStyle/>
              <a:p>
                <a:pPr marL="571500" indent="-571500">
                  <a:buFont typeface="Wingdings" panose="05000000000000000000" pitchFamily="2" charset="2"/>
                  <a:buChar char="Ø"/>
                </a:pPr>
                <a14:m>
                  <m:oMath xmlns:m="http://schemas.openxmlformats.org/officeDocument/2006/math">
                    <m:r>
                      <m:rPr>
                        <m:nor/>
                      </m:rPr>
                      <a:rPr kumimoji="1" lang="en-US" altLang="zh-CN" sz="4000" dirty="0" smtClean="0"/>
                      <m:t>Develop</m:t>
                    </m:r>
                    <m:r>
                      <m:rPr>
                        <m:nor/>
                      </m:rPr>
                      <a:rPr kumimoji="1" lang="en-US" altLang="zh-CN" sz="4000" b="0" i="0" dirty="0" smtClean="0"/>
                      <m:t>ed</m:t>
                    </m:r>
                    <m:r>
                      <m:rPr>
                        <m:nor/>
                      </m:rPr>
                      <a:rPr kumimoji="1" lang="en-US" altLang="zh-CN" sz="4000" dirty="0" smtClean="0"/>
                      <m:t> </m:t>
                    </m:r>
                    <m:r>
                      <m:rPr>
                        <m:nor/>
                      </m:rPr>
                      <a:rPr kumimoji="1" lang="en-US" altLang="zh-CN" sz="4000" dirty="0" smtClean="0"/>
                      <m:t>a</m:t>
                    </m:r>
                    <m:r>
                      <m:rPr>
                        <m:nor/>
                      </m:rPr>
                      <a:rPr kumimoji="1" lang="en-US" altLang="zh-CN" sz="4000" dirty="0" smtClean="0"/>
                      <m:t> </m:t>
                    </m:r>
                    <m:r>
                      <m:rPr>
                        <m:nor/>
                      </m:rPr>
                      <a:rPr kumimoji="1" lang="en-US" altLang="zh-CN" sz="4000" dirty="0" smtClean="0"/>
                      <m:t>photoelectric</m:t>
                    </m:r>
                    <m:r>
                      <m:rPr>
                        <m:nor/>
                      </m:rPr>
                      <a:rPr kumimoji="1" lang="en-US" altLang="zh-CN" sz="4000" b="0" i="0" dirty="0" smtClean="0"/>
                      <m:t> </m:t>
                    </m:r>
                    <m:r>
                      <m:rPr>
                        <m:nor/>
                      </m:rPr>
                      <a:rPr kumimoji="1" lang="en-US" altLang="zh-CN" sz="4000" dirty="0" smtClean="0"/>
                      <m:t>RPC</m:t>
                    </m:r>
                    <m:r>
                      <m:rPr>
                        <m:nor/>
                      </m:rPr>
                      <a:rPr kumimoji="1" lang="en-US" altLang="zh-CN" sz="4000" b="0" i="0" dirty="0" smtClean="0"/>
                      <m:t> </m:t>
                    </m:r>
                    <m:r>
                      <m:rPr>
                        <m:nor/>
                      </m:rPr>
                      <a:rPr kumimoji="1" lang="en-US" altLang="zh-CN" sz="4000" b="0" i="0" dirty="0" smtClean="0"/>
                      <m:t>detector</m:t>
                    </m:r>
                    <m:r>
                      <m:rPr>
                        <m:nor/>
                      </m:rPr>
                      <a:rPr kumimoji="1" lang="en-US" altLang="zh-CN" sz="4000" dirty="0" smtClean="0"/>
                      <m:t> </m:t>
                    </m:r>
                  </m:oMath>
                </a14:m>
                <a:endParaRPr kumimoji="1" lang="en-US" altLang="zh-CN" sz="4000" dirty="0">
                  <a:solidFill>
                    <a:schemeClr val="tx1"/>
                  </a:solidFill>
                </a:endParaRPr>
              </a:p>
              <a:p>
                <a:pPr marL="571500" indent="-571500">
                  <a:buFont typeface="Wingdings" panose="05000000000000000000" pitchFamily="2" charset="2"/>
                  <a:buChar char="Ø"/>
                </a:pPr>
                <a:r>
                  <a:rPr kumimoji="1" lang="en-US" altLang="zh-CN" sz="4000" dirty="0"/>
                  <a:t>Tested with several types of float glass   </a:t>
                </a:r>
                <a14:m>
                  <m:oMath xmlns:m="http://schemas.openxmlformats.org/officeDocument/2006/math">
                    <m:sSub>
                      <m:sSubPr>
                        <m:ctrlPr>
                          <a:rPr kumimoji="1" lang="en-US" altLang="zh-CN" sz="4000" b="1" i="1" smtClean="0">
                            <a:solidFill>
                              <a:schemeClr val="tx1"/>
                            </a:solidFill>
                            <a:latin typeface="Cambria Math" panose="02040503050406030204" pitchFamily="18" charset="0"/>
                          </a:rPr>
                        </m:ctrlPr>
                      </m:sSubPr>
                      <m:e>
                        <m:r>
                          <a:rPr kumimoji="1" lang="en-US" altLang="zh-CN" sz="4000" b="1" i="1" smtClean="0">
                            <a:solidFill>
                              <a:schemeClr val="tx1"/>
                            </a:solidFill>
                            <a:latin typeface="Cambria Math" panose="02040503050406030204" pitchFamily="18" charset="0"/>
                          </a:rPr>
                          <m:t>𝝆</m:t>
                        </m:r>
                      </m:e>
                      <m:sub>
                        <m:r>
                          <a:rPr kumimoji="1" lang="en-US" altLang="zh-CN" sz="4000" b="1" i="1" smtClean="0">
                            <a:solidFill>
                              <a:schemeClr val="tx1"/>
                            </a:solidFill>
                            <a:latin typeface="Cambria Math" panose="02040503050406030204" pitchFamily="18" charset="0"/>
                          </a:rPr>
                          <m:t>𝒇𝒍𝒐𝒂𝒕</m:t>
                        </m:r>
                        <m:r>
                          <a:rPr kumimoji="1" lang="en-US" altLang="zh-CN" sz="4000" b="1" i="1" smtClean="0">
                            <a:solidFill>
                              <a:schemeClr val="tx1"/>
                            </a:solidFill>
                            <a:latin typeface="Cambria Math" panose="02040503050406030204" pitchFamily="18" charset="0"/>
                          </a:rPr>
                          <m:t> </m:t>
                        </m:r>
                        <m:r>
                          <a:rPr kumimoji="1" lang="en-US" altLang="zh-CN" sz="4000" b="1" i="1" smtClean="0">
                            <a:solidFill>
                              <a:schemeClr val="tx1"/>
                            </a:solidFill>
                            <a:latin typeface="Cambria Math" panose="02040503050406030204" pitchFamily="18" charset="0"/>
                          </a:rPr>
                          <m:t>𝒈𝒍𝒂𝒔𝒔</m:t>
                        </m:r>
                        <m:r>
                          <a:rPr kumimoji="1" lang="en-US" altLang="zh-CN" sz="4000" b="1" i="1" smtClean="0">
                            <a:solidFill>
                              <a:schemeClr val="tx1"/>
                            </a:solidFill>
                            <a:latin typeface="Cambria Math" panose="02040503050406030204" pitchFamily="18" charset="0"/>
                          </a:rPr>
                          <m:t>  </m:t>
                        </m:r>
                      </m:sub>
                    </m:sSub>
                    <m:r>
                      <a:rPr kumimoji="1" lang="en-US" altLang="zh-CN" sz="4000" b="1" i="1">
                        <a:solidFill>
                          <a:schemeClr val="tx1"/>
                        </a:solidFill>
                        <a:latin typeface="Cambria Math" panose="02040503050406030204" pitchFamily="18" charset="0"/>
                      </a:rPr>
                      <m:t>~ </m:t>
                    </m:r>
                    <m:r>
                      <a:rPr kumimoji="1" lang="en-US" altLang="zh-CN" sz="4000" b="1" i="0" smtClean="0">
                        <a:solidFill>
                          <a:schemeClr val="tx1"/>
                        </a:solidFill>
                        <a:latin typeface="Cambria Math" panose="02040503050406030204" pitchFamily="18" charset="0"/>
                      </a:rPr>
                      <m:t>𝟏</m:t>
                    </m:r>
                    <m:r>
                      <a:rPr kumimoji="1" lang="en-US" altLang="zh-CN" sz="4000" b="1" i="0" smtClean="0">
                        <a:solidFill>
                          <a:schemeClr val="tx1"/>
                        </a:solidFill>
                        <a:latin typeface="Cambria Math" panose="02040503050406030204" pitchFamily="18" charset="0"/>
                      </a:rPr>
                      <m:t>.</m:t>
                    </m:r>
                    <m:r>
                      <a:rPr kumimoji="1" lang="en-US" altLang="zh-CN" sz="4000" b="1" i="0" smtClean="0">
                        <a:solidFill>
                          <a:schemeClr val="tx1"/>
                        </a:solidFill>
                        <a:latin typeface="Cambria Math" panose="02040503050406030204" pitchFamily="18" charset="0"/>
                      </a:rPr>
                      <m:t>𝟔</m:t>
                    </m:r>
                    <m:r>
                      <a:rPr kumimoji="1" lang="en-US" altLang="zh-CN" sz="4000" b="1" i="0">
                        <a:solidFill>
                          <a:schemeClr val="tx1"/>
                        </a:solidFill>
                        <a:latin typeface="Cambria Math" panose="02040503050406030204" pitchFamily="18" charset="0"/>
                        <a:ea typeface="Cambria Math" panose="02040503050406030204" pitchFamily="18" charset="0"/>
                      </a:rPr>
                      <m:t>∙</m:t>
                    </m:r>
                    <m:sSup>
                      <m:sSupPr>
                        <m:ctrlPr>
                          <a:rPr kumimoji="1" lang="en-US" altLang="zh-CN" sz="4000" b="1" i="1" smtClean="0">
                            <a:solidFill>
                              <a:srgbClr val="FF0000"/>
                            </a:solidFill>
                            <a:latin typeface="Cambria Math" panose="02040503050406030204" pitchFamily="18" charset="0"/>
                          </a:rPr>
                        </m:ctrlPr>
                      </m:sSupPr>
                      <m:e>
                        <m:r>
                          <a:rPr kumimoji="1" lang="en-US" altLang="zh-CN" sz="4000" b="1" i="0">
                            <a:solidFill>
                              <a:srgbClr val="FF0000"/>
                            </a:solidFill>
                            <a:latin typeface="Cambria Math" panose="02040503050406030204" pitchFamily="18" charset="0"/>
                          </a:rPr>
                          <m:t>𝟏𝟎</m:t>
                        </m:r>
                      </m:e>
                      <m:sup>
                        <m:r>
                          <a:rPr kumimoji="1" lang="en-US" altLang="zh-CN" sz="4000" b="1" i="1" smtClean="0">
                            <a:solidFill>
                              <a:srgbClr val="FF0000"/>
                            </a:solidFill>
                            <a:latin typeface="Cambria Math" panose="02040503050406030204" pitchFamily="18" charset="0"/>
                          </a:rPr>
                          <m:t>𝟗</m:t>
                        </m:r>
                      </m:sup>
                    </m:sSup>
                    <m:r>
                      <a:rPr kumimoji="1" lang="en-US" altLang="zh-CN" sz="4000" b="1" i="0" smtClean="0">
                        <a:solidFill>
                          <a:srgbClr val="FF0000"/>
                        </a:solidFill>
                        <a:latin typeface="Cambria Math" panose="02040503050406030204" pitchFamily="18" charset="0"/>
                      </a:rPr>
                      <m:t> </m:t>
                    </m:r>
                    <m:r>
                      <a:rPr kumimoji="1" lang="en-US" altLang="zh-CN" sz="4000" b="1">
                        <a:solidFill>
                          <a:srgbClr val="FF0000"/>
                        </a:solidFill>
                        <a:latin typeface="Cambria Math" panose="02040503050406030204" pitchFamily="18" charset="0"/>
                      </a:rPr>
                      <m:t>𝛀</m:t>
                    </m:r>
                    <m:r>
                      <a:rPr kumimoji="1" lang="en-US" altLang="zh-CN" sz="4000" b="1">
                        <a:solidFill>
                          <a:srgbClr val="FF0000"/>
                        </a:solidFill>
                        <a:latin typeface="Cambria Math" panose="02040503050406030204" pitchFamily="18" charset="0"/>
                        <a:ea typeface="Cambria Math" panose="02040503050406030204" pitchFamily="18" charset="0"/>
                      </a:rPr>
                      <m:t>∙</m:t>
                    </m:r>
                    <m:r>
                      <a:rPr kumimoji="1" lang="en-US" altLang="zh-CN" sz="4000" b="1">
                        <a:solidFill>
                          <a:srgbClr val="FF0000"/>
                        </a:solidFill>
                        <a:latin typeface="Cambria Math" panose="02040503050406030204" pitchFamily="18" charset="0"/>
                        <a:ea typeface="Cambria Math" panose="02040503050406030204" pitchFamily="18" charset="0"/>
                      </a:rPr>
                      <m:t>𝐜𝐦</m:t>
                    </m:r>
                    <m:r>
                      <a:rPr kumimoji="1" lang="en-US" altLang="zh-CN" sz="4000" b="1" i="0" smtClean="0">
                        <a:solidFill>
                          <a:schemeClr val="tx1"/>
                        </a:solidFill>
                        <a:latin typeface="Cambria Math" panose="02040503050406030204" pitchFamily="18" charset="0"/>
                        <a:ea typeface="Cambria Math" panose="02040503050406030204" pitchFamily="18" charset="0"/>
                      </a:rPr>
                      <m:t>,  </m:t>
                    </m:r>
                    <m:r>
                      <a:rPr kumimoji="1" lang="en-US" altLang="zh-CN" sz="4000" b="1" i="0" smtClean="0">
                        <a:solidFill>
                          <a:schemeClr val="tx1"/>
                        </a:solidFill>
                        <a:latin typeface="Cambria Math" panose="02040503050406030204" pitchFamily="18" charset="0"/>
                      </a:rPr>
                      <m:t>𝟏</m:t>
                    </m:r>
                    <m:r>
                      <a:rPr kumimoji="1" lang="en-US" altLang="zh-CN" sz="4000" b="1" i="0" smtClean="0">
                        <a:solidFill>
                          <a:schemeClr val="tx1"/>
                        </a:solidFill>
                        <a:latin typeface="Cambria Math" panose="02040503050406030204" pitchFamily="18" charset="0"/>
                      </a:rPr>
                      <m:t>.</m:t>
                    </m:r>
                    <m:r>
                      <a:rPr kumimoji="1" lang="en-US" altLang="zh-CN" sz="4000" b="1" i="0" smtClean="0">
                        <a:solidFill>
                          <a:schemeClr val="tx1"/>
                        </a:solidFill>
                        <a:latin typeface="Cambria Math" panose="02040503050406030204" pitchFamily="18" charset="0"/>
                      </a:rPr>
                      <m:t>𝟒</m:t>
                    </m:r>
                    <m:r>
                      <a:rPr kumimoji="1" lang="en-US" altLang="zh-CN" sz="4000" b="1" i="0" smtClean="0">
                        <a:solidFill>
                          <a:schemeClr val="tx1"/>
                        </a:solidFill>
                        <a:latin typeface="Cambria Math" panose="02040503050406030204" pitchFamily="18" charset="0"/>
                        <a:ea typeface="Cambria Math" panose="02040503050406030204" pitchFamily="18" charset="0"/>
                      </a:rPr>
                      <m:t>∙</m:t>
                    </m:r>
                    <m:sSup>
                      <m:sSupPr>
                        <m:ctrlPr>
                          <a:rPr kumimoji="1" lang="en-US" altLang="zh-CN" sz="4000" b="1" i="1" smtClean="0">
                            <a:solidFill>
                              <a:srgbClr val="FF0000"/>
                            </a:solidFill>
                            <a:latin typeface="Cambria Math" panose="02040503050406030204" pitchFamily="18" charset="0"/>
                            <a:ea typeface="Cambria Math" panose="02040503050406030204" pitchFamily="18" charset="0"/>
                          </a:rPr>
                        </m:ctrlPr>
                      </m:sSupPr>
                      <m:e>
                        <m:r>
                          <a:rPr kumimoji="1" lang="en-US" altLang="zh-CN" sz="4000" b="1" i="0" smtClean="0">
                            <a:solidFill>
                              <a:srgbClr val="FF0000"/>
                            </a:solidFill>
                            <a:latin typeface="Cambria Math" panose="02040503050406030204" pitchFamily="18" charset="0"/>
                            <a:ea typeface="Cambria Math" panose="02040503050406030204" pitchFamily="18" charset="0"/>
                          </a:rPr>
                          <m:t>𝟏𝟎</m:t>
                        </m:r>
                      </m:e>
                      <m:sup>
                        <m:r>
                          <a:rPr kumimoji="1" lang="en-US" altLang="zh-CN" sz="4000" b="1" i="0" smtClean="0">
                            <a:solidFill>
                              <a:srgbClr val="FF0000"/>
                            </a:solidFill>
                            <a:latin typeface="Cambria Math" panose="02040503050406030204" pitchFamily="18" charset="0"/>
                            <a:ea typeface="Cambria Math" panose="02040503050406030204" pitchFamily="18" charset="0"/>
                          </a:rPr>
                          <m:t>𝟏𝟎</m:t>
                        </m:r>
                      </m:sup>
                    </m:sSup>
                    <m:r>
                      <a:rPr kumimoji="1" lang="en-US" altLang="zh-CN" sz="4000" b="1" i="0" smtClean="0">
                        <a:solidFill>
                          <a:srgbClr val="FF0000"/>
                        </a:solidFill>
                        <a:latin typeface="Cambria Math" panose="02040503050406030204" pitchFamily="18" charset="0"/>
                        <a:ea typeface="Cambria Math" panose="02040503050406030204" pitchFamily="18" charset="0"/>
                      </a:rPr>
                      <m:t> </m:t>
                    </m:r>
                    <m:r>
                      <a:rPr kumimoji="1" lang="en-US" altLang="zh-CN" sz="4000" b="1">
                        <a:solidFill>
                          <a:srgbClr val="FF0000"/>
                        </a:solidFill>
                        <a:latin typeface="Cambria Math" panose="02040503050406030204" pitchFamily="18" charset="0"/>
                      </a:rPr>
                      <m:t>𝛀</m:t>
                    </m:r>
                    <m:r>
                      <a:rPr kumimoji="1" lang="en-US" altLang="zh-CN" sz="4000" b="1">
                        <a:solidFill>
                          <a:srgbClr val="FF0000"/>
                        </a:solidFill>
                        <a:latin typeface="Cambria Math" panose="02040503050406030204" pitchFamily="18" charset="0"/>
                        <a:ea typeface="Cambria Math" panose="02040503050406030204" pitchFamily="18" charset="0"/>
                      </a:rPr>
                      <m:t>∙</m:t>
                    </m:r>
                    <m:r>
                      <a:rPr kumimoji="1" lang="en-US" altLang="zh-CN" sz="4000" b="1">
                        <a:solidFill>
                          <a:srgbClr val="FF0000"/>
                        </a:solidFill>
                        <a:latin typeface="Cambria Math" panose="02040503050406030204" pitchFamily="18" charset="0"/>
                        <a:ea typeface="Cambria Math" panose="02040503050406030204" pitchFamily="18" charset="0"/>
                      </a:rPr>
                      <m:t>𝐜𝐦</m:t>
                    </m:r>
                    <m:r>
                      <a:rPr kumimoji="1" lang="en-US" altLang="zh-CN" sz="4000" b="1" i="0" smtClean="0">
                        <a:solidFill>
                          <a:schemeClr val="tx1"/>
                        </a:solidFill>
                        <a:latin typeface="Cambria Math" panose="02040503050406030204" pitchFamily="18" charset="0"/>
                        <a:ea typeface="Cambria Math" panose="02040503050406030204" pitchFamily="18" charset="0"/>
                      </a:rPr>
                      <m:t>,</m:t>
                    </m:r>
                    <m:r>
                      <a:rPr kumimoji="1" lang="en-US" altLang="zh-CN" sz="4000" b="1" i="0" smtClean="0">
                        <a:solidFill>
                          <a:schemeClr val="tx1"/>
                        </a:solidFill>
                        <a:latin typeface="Cambria Math" panose="02040503050406030204" pitchFamily="18" charset="0"/>
                        <a:ea typeface="Cambria Math" panose="02040503050406030204" pitchFamily="18" charset="0"/>
                      </a:rPr>
                      <m:t>  </m:t>
                    </m:r>
                    <m:r>
                      <a:rPr kumimoji="1" lang="en-US" altLang="zh-CN" sz="4000" b="1" i="0" smtClean="0">
                        <a:solidFill>
                          <a:schemeClr val="tx1"/>
                        </a:solidFill>
                        <a:latin typeface="Cambria Math" panose="02040503050406030204" pitchFamily="18" charset="0"/>
                      </a:rPr>
                      <m:t>𝟑</m:t>
                    </m:r>
                    <m:r>
                      <a:rPr kumimoji="1" lang="en-US" altLang="zh-CN" sz="4000" b="1" i="0">
                        <a:solidFill>
                          <a:schemeClr val="tx1"/>
                        </a:solidFill>
                        <a:latin typeface="Cambria Math" panose="02040503050406030204" pitchFamily="18" charset="0"/>
                        <a:ea typeface="Cambria Math" panose="02040503050406030204" pitchFamily="18" charset="0"/>
                      </a:rPr>
                      <m:t>∙</m:t>
                    </m:r>
                    <m:sSup>
                      <m:sSupPr>
                        <m:ctrlPr>
                          <a:rPr kumimoji="1" lang="en-US" altLang="zh-CN" sz="4000" b="1" i="1" smtClean="0">
                            <a:solidFill>
                              <a:srgbClr val="FF0000"/>
                            </a:solidFill>
                            <a:latin typeface="Cambria Math" panose="02040503050406030204" pitchFamily="18" charset="0"/>
                            <a:ea typeface="Cambria Math" panose="02040503050406030204" pitchFamily="18" charset="0"/>
                          </a:rPr>
                        </m:ctrlPr>
                      </m:sSupPr>
                      <m:e>
                        <m:r>
                          <a:rPr kumimoji="1" lang="en-US" altLang="zh-CN" sz="4000" b="1" i="0">
                            <a:solidFill>
                              <a:srgbClr val="FF0000"/>
                            </a:solidFill>
                            <a:latin typeface="Cambria Math" panose="02040503050406030204" pitchFamily="18" charset="0"/>
                            <a:ea typeface="Cambria Math" panose="02040503050406030204" pitchFamily="18" charset="0"/>
                          </a:rPr>
                          <m:t>𝟏𝟎</m:t>
                        </m:r>
                      </m:e>
                      <m:sup>
                        <m:r>
                          <a:rPr kumimoji="1" lang="en-US" altLang="zh-CN" sz="4000" b="1" i="0">
                            <a:solidFill>
                              <a:srgbClr val="FF0000"/>
                            </a:solidFill>
                            <a:latin typeface="Cambria Math" panose="02040503050406030204" pitchFamily="18" charset="0"/>
                            <a:ea typeface="Cambria Math" panose="02040503050406030204" pitchFamily="18" charset="0"/>
                          </a:rPr>
                          <m:t>𝟏</m:t>
                        </m:r>
                        <m:r>
                          <a:rPr kumimoji="1" lang="en-US" altLang="zh-CN" sz="4000" b="1" i="0" smtClean="0">
                            <a:solidFill>
                              <a:srgbClr val="FF0000"/>
                            </a:solidFill>
                            <a:latin typeface="Cambria Math" panose="02040503050406030204" pitchFamily="18" charset="0"/>
                            <a:ea typeface="Cambria Math" panose="02040503050406030204" pitchFamily="18" charset="0"/>
                          </a:rPr>
                          <m:t>𝟏</m:t>
                        </m:r>
                      </m:sup>
                    </m:sSup>
                  </m:oMath>
                </a14:m>
                <a:r>
                  <a:rPr kumimoji="1" lang="en-US" altLang="zh-CN" sz="4000" b="1" dirty="0">
                    <a:solidFill>
                      <a:srgbClr val="FF0000"/>
                    </a:solidFill>
                  </a:rPr>
                  <a:t> </a:t>
                </a:r>
                <a14:m>
                  <m:oMath xmlns:m="http://schemas.openxmlformats.org/officeDocument/2006/math">
                    <m:r>
                      <a:rPr kumimoji="1" lang="en-US" altLang="zh-CN" sz="4000" b="1">
                        <a:solidFill>
                          <a:srgbClr val="FF0000"/>
                        </a:solidFill>
                        <a:latin typeface="Cambria Math" panose="02040503050406030204" pitchFamily="18" charset="0"/>
                      </a:rPr>
                      <m:t>𝛀</m:t>
                    </m:r>
                    <m:r>
                      <a:rPr kumimoji="1" lang="en-US" altLang="zh-CN" sz="4000" b="1">
                        <a:solidFill>
                          <a:srgbClr val="FF0000"/>
                        </a:solidFill>
                        <a:latin typeface="Cambria Math" panose="02040503050406030204" pitchFamily="18" charset="0"/>
                        <a:ea typeface="Cambria Math" panose="02040503050406030204" pitchFamily="18" charset="0"/>
                      </a:rPr>
                      <m:t>∙</m:t>
                    </m:r>
                    <m:r>
                      <a:rPr kumimoji="1" lang="en-US" altLang="zh-CN" sz="4000" b="1">
                        <a:solidFill>
                          <a:srgbClr val="FF0000"/>
                        </a:solidFill>
                        <a:latin typeface="Cambria Math" panose="02040503050406030204" pitchFamily="18" charset="0"/>
                        <a:ea typeface="Cambria Math" panose="02040503050406030204" pitchFamily="18" charset="0"/>
                      </a:rPr>
                      <m:t>𝐜𝐦</m:t>
                    </m:r>
                    <m:r>
                      <a:rPr kumimoji="1" lang="en-US" altLang="zh-CN" sz="4000" b="1">
                        <a:solidFill>
                          <a:srgbClr val="FF0000"/>
                        </a:solidFill>
                        <a:latin typeface="Cambria Math" panose="02040503050406030204" pitchFamily="18" charset="0"/>
                        <a:ea typeface="Cambria Math" panose="02040503050406030204" pitchFamily="18" charset="0"/>
                      </a:rPr>
                      <m:t> </m:t>
                    </m:r>
                  </m:oMath>
                </a14:m>
                <a:endParaRPr kumimoji="1" lang="en-US" altLang="zh-CN" sz="4000" b="1" dirty="0">
                  <a:solidFill>
                    <a:schemeClr val="tx1"/>
                  </a:solidFill>
                  <a:latin typeface="+mj-lt"/>
                  <a:ea typeface="Cambria Math" panose="02040503050406030204" pitchFamily="18" charset="0"/>
                </a:endParaRPr>
              </a:p>
              <a:p>
                <a:pPr marL="571500" indent="-571500">
                  <a:buFont typeface="Wingdings" panose="05000000000000000000" pitchFamily="2" charset="2"/>
                  <a:buChar char="Ø"/>
                </a:pPr>
                <a:r>
                  <a:rPr kumimoji="1" lang="en-US" altLang="zh-CN" sz="4000" dirty="0"/>
                  <a:t>Rate capability is improved and timing performance is good: </a:t>
                </a:r>
                <a14:m>
                  <m:oMath xmlns:m="http://schemas.openxmlformats.org/officeDocument/2006/math">
                    <m:sSub>
                      <m:sSubPr>
                        <m:ctrlPr>
                          <a:rPr lang="en-US" altLang="zh-CN" sz="4000" b="0" i="1" smtClean="0">
                            <a:solidFill>
                              <a:srgbClr val="FF0000"/>
                            </a:solidFill>
                            <a:latin typeface="Cambria Math" panose="02040503050406030204" pitchFamily="18" charset="0"/>
                          </a:rPr>
                        </m:ctrlPr>
                      </m:sSubPr>
                      <m:e>
                        <m:r>
                          <a:rPr lang="en-US" altLang="zh-CN" sz="4000" b="0" i="1" smtClean="0">
                            <a:solidFill>
                              <a:srgbClr val="FF0000"/>
                            </a:solidFill>
                            <a:latin typeface="Cambria Math" panose="02040503050406030204" pitchFamily="18" charset="0"/>
                          </a:rPr>
                          <m:t>𝜎</m:t>
                        </m:r>
                      </m:e>
                      <m:sub>
                        <m:r>
                          <a:rPr lang="en-US" altLang="zh-CN" sz="4000" b="0" i="1" smtClean="0">
                            <a:solidFill>
                              <a:srgbClr val="FF0000"/>
                            </a:solidFill>
                            <a:latin typeface="Cambria Math" panose="02040503050406030204" pitchFamily="18" charset="0"/>
                          </a:rPr>
                          <m:t>𝑁𝑃𝐸</m:t>
                        </m:r>
                        <m:r>
                          <a:rPr lang="en-US" altLang="zh-CN" sz="4000" b="0" i="1" smtClean="0">
                            <a:solidFill>
                              <a:srgbClr val="FF0000"/>
                            </a:solidFill>
                            <a:latin typeface="Cambria Math" panose="02040503050406030204" pitchFamily="18" charset="0"/>
                          </a:rPr>
                          <m:t>=1</m:t>
                        </m:r>
                      </m:sub>
                    </m:sSub>
                    <m:r>
                      <a:rPr lang="en-US" altLang="zh-CN" sz="4000" b="0" i="1" smtClean="0">
                        <a:solidFill>
                          <a:srgbClr val="FF0000"/>
                        </a:solidFill>
                        <a:latin typeface="Cambria Math" panose="02040503050406030204" pitchFamily="18" charset="0"/>
                      </a:rPr>
                      <m:t>=</m:t>
                    </m:r>
                  </m:oMath>
                </a14:m>
                <a:r>
                  <a:rPr kumimoji="1" lang="en-US" altLang="zh-CN" sz="4000" b="1" dirty="0">
                    <a:solidFill>
                      <a:srgbClr val="FF0000"/>
                    </a:solidFill>
                  </a:rPr>
                  <a:t> 25.6 </a:t>
                </a:r>
                <a:r>
                  <a:rPr kumimoji="1" lang="en-US" altLang="zh-CN" sz="4000" b="1" dirty="0" err="1">
                    <a:solidFill>
                      <a:srgbClr val="FF0000"/>
                    </a:solidFill>
                  </a:rPr>
                  <a:t>ps</a:t>
                </a:r>
                <a:r>
                  <a:rPr kumimoji="1" lang="en-US" altLang="zh-CN" sz="4000" b="1" dirty="0">
                    <a:solidFill>
                      <a:srgbClr val="FF0000"/>
                    </a:solidFill>
                  </a:rPr>
                  <a:t> </a:t>
                </a:r>
                <a:r>
                  <a:rPr kumimoji="1" lang="en-US" altLang="zh-CN" sz="4000" b="1" dirty="0">
                    <a:solidFill>
                      <a:schemeClr val="tx1"/>
                    </a:solidFill>
                  </a:rPr>
                  <a:t>@(Gain~4.3</a:t>
                </a:r>
                <a14:m>
                  <m:oMath xmlns:m="http://schemas.openxmlformats.org/officeDocument/2006/math">
                    <m:r>
                      <a:rPr kumimoji="1" lang="en-US" altLang="zh-CN" sz="4000" b="1" i="1" smtClean="0">
                        <a:solidFill>
                          <a:schemeClr val="tx1"/>
                        </a:solidFill>
                        <a:latin typeface="Cambria Math" panose="02040503050406030204" pitchFamily="18" charset="0"/>
                        <a:ea typeface="Cambria Math" panose="02040503050406030204" pitchFamily="18" charset="0"/>
                      </a:rPr>
                      <m:t>∙</m:t>
                    </m:r>
                    <m:r>
                      <a:rPr kumimoji="1" lang="en-US" altLang="zh-CN" sz="4000" b="1" i="1" smtClean="0">
                        <a:solidFill>
                          <a:schemeClr val="tx1"/>
                        </a:solidFill>
                        <a:latin typeface="Cambria Math" panose="02040503050406030204" pitchFamily="18" charset="0"/>
                      </a:rPr>
                      <m:t>𝟏</m:t>
                    </m:r>
                    <m:sSup>
                      <m:sSupPr>
                        <m:ctrlPr>
                          <a:rPr kumimoji="1" lang="en-US" altLang="zh-CN" sz="4000" b="1" i="1" smtClean="0">
                            <a:solidFill>
                              <a:schemeClr val="tx1"/>
                            </a:solidFill>
                            <a:latin typeface="Cambria Math" panose="02040503050406030204" pitchFamily="18" charset="0"/>
                          </a:rPr>
                        </m:ctrlPr>
                      </m:sSupPr>
                      <m:e>
                        <m:r>
                          <a:rPr kumimoji="1" lang="en-US" altLang="zh-CN" sz="4000" b="1" i="1" smtClean="0">
                            <a:solidFill>
                              <a:schemeClr val="tx1"/>
                            </a:solidFill>
                            <a:latin typeface="Cambria Math" panose="02040503050406030204" pitchFamily="18" charset="0"/>
                          </a:rPr>
                          <m:t>𝟎</m:t>
                        </m:r>
                      </m:e>
                      <m:sup>
                        <m:r>
                          <a:rPr kumimoji="1" lang="en-US" altLang="zh-CN" sz="4000" b="1" i="1" smtClean="0">
                            <a:solidFill>
                              <a:schemeClr val="tx1"/>
                            </a:solidFill>
                            <a:latin typeface="Cambria Math" panose="02040503050406030204" pitchFamily="18" charset="0"/>
                          </a:rPr>
                          <m:t>𝟔</m:t>
                        </m:r>
                      </m:sup>
                    </m:sSup>
                  </m:oMath>
                </a14:m>
                <a:r>
                  <a:rPr kumimoji="1" lang="en-US" altLang="zh-CN" sz="4000" b="1" dirty="0">
                    <a:solidFill>
                      <a:schemeClr val="tx1"/>
                    </a:solidFill>
                  </a:rPr>
                  <a:t>, RPC gas, 2600V)</a:t>
                </a:r>
                <a:r>
                  <a:rPr kumimoji="1" lang="en-US" altLang="zh-CN" sz="4000" dirty="0">
                    <a:solidFill>
                      <a:schemeClr val="tx1"/>
                    </a:solidFill>
                  </a:rPr>
                  <a:t>.</a:t>
                </a:r>
                <a:endParaRPr kumimoji="1" lang="en-US" altLang="zh-CN" sz="4000" dirty="0"/>
              </a:p>
            </p:txBody>
          </p:sp>
        </mc:Choice>
        <mc:Fallback>
          <p:sp>
            <p:nvSpPr>
              <p:cNvPr id="85" name="矩形 84">
                <a:extLst>
                  <a:ext uri="{FF2B5EF4-FFF2-40B4-BE49-F238E27FC236}">
                    <a16:creationId xmlns:a16="http://schemas.microsoft.com/office/drawing/2014/main" id="{592E24FF-82BB-4EA8-B54C-791F911ABE5B}"/>
                  </a:ext>
                </a:extLst>
              </p:cNvPr>
              <p:cNvSpPr>
                <a:spLocks noRot="1" noChangeAspect="1" noMove="1" noResize="1" noEditPoints="1" noAdjustHandles="1" noChangeArrowheads="1" noChangeShapeType="1" noTextEdit="1"/>
              </p:cNvSpPr>
              <p:nvPr/>
            </p:nvSpPr>
            <p:spPr>
              <a:xfrm>
                <a:off x="1983563" y="39776603"/>
                <a:ext cx="28338058" cy="2078133"/>
              </a:xfrm>
              <a:prstGeom prst="rect">
                <a:avLst/>
              </a:prstGeom>
              <a:blipFill>
                <a:blip r:embed="rId12"/>
                <a:stretch>
                  <a:fillRect l="-688" b="-9971"/>
                </a:stretch>
              </a:blipFill>
            </p:spPr>
            <p:txBody>
              <a:bodyPr/>
              <a:lstStyle/>
              <a:p>
                <a:r>
                  <a:rPr lang="zh-CN" altLang="en-US">
                    <a:noFill/>
                  </a:rPr>
                  <a:t> </a:t>
                </a:r>
              </a:p>
            </p:txBody>
          </p:sp>
        </mc:Fallback>
      </mc:AlternateContent>
      <p:sp>
        <p:nvSpPr>
          <p:cNvPr id="87" name="AutoShape 1">
            <a:extLst>
              <a:ext uri="{FF2B5EF4-FFF2-40B4-BE49-F238E27FC236}">
                <a16:creationId xmlns:a16="http://schemas.microsoft.com/office/drawing/2014/main" id="{860AAD95-B238-49B2-9DC3-EDDC796F2F6B}"/>
              </a:ext>
            </a:extLst>
          </p:cNvPr>
          <p:cNvSpPr>
            <a:spLocks noChangeArrowheads="1"/>
          </p:cNvSpPr>
          <p:nvPr/>
        </p:nvSpPr>
        <p:spPr bwMode="auto">
          <a:xfrm>
            <a:off x="16424444" y="17687028"/>
            <a:ext cx="14685236" cy="8035438"/>
          </a:xfrm>
          <a:prstGeom prst="roundRect">
            <a:avLst>
              <a:gd name="adj" fmla="val 5514"/>
            </a:avLst>
          </a:prstGeom>
          <a:noFill/>
          <a:ln w="57150" cmpd="sng">
            <a:solidFill>
              <a:schemeClr val="accent2"/>
            </a:solidFill>
            <a:round/>
            <a:headEnd/>
            <a:tailEnd/>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lIns="100621" tIns="50310" rIns="100621" bIns="50310" anchor="ctr"/>
          <a:lstStyle/>
          <a:p>
            <a:pPr>
              <a:defRPr/>
            </a:pPr>
            <a:endParaRPr lang="zh-CN" altLang="en-US">
              <a:ea typeface="宋体" charset="0"/>
            </a:endParaRPr>
          </a:p>
        </p:txBody>
      </p:sp>
      <p:sp>
        <p:nvSpPr>
          <p:cNvPr id="88" name="AutoShape 1">
            <a:extLst>
              <a:ext uri="{FF2B5EF4-FFF2-40B4-BE49-F238E27FC236}">
                <a16:creationId xmlns:a16="http://schemas.microsoft.com/office/drawing/2014/main" id="{208A6B82-300F-4C89-98D5-2C4B0ED2BB36}"/>
              </a:ext>
            </a:extLst>
          </p:cNvPr>
          <p:cNvSpPr>
            <a:spLocks noChangeArrowheads="1"/>
          </p:cNvSpPr>
          <p:nvPr/>
        </p:nvSpPr>
        <p:spPr bwMode="auto">
          <a:xfrm>
            <a:off x="16424444" y="26067639"/>
            <a:ext cx="14690726" cy="12552975"/>
          </a:xfrm>
          <a:prstGeom prst="roundRect">
            <a:avLst>
              <a:gd name="adj" fmla="val 5514"/>
            </a:avLst>
          </a:prstGeom>
          <a:noFill/>
          <a:ln w="57150" cmpd="sng">
            <a:solidFill>
              <a:schemeClr val="accent2"/>
            </a:solidFill>
            <a:round/>
            <a:headEnd/>
            <a:tailEnd/>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lIns="100621" tIns="50310" rIns="100621" bIns="50310" anchor="ctr"/>
          <a:lstStyle/>
          <a:p>
            <a:pPr>
              <a:defRPr/>
            </a:pPr>
            <a:endParaRPr lang="zh-CN" altLang="en-US">
              <a:ea typeface="宋体" charset="0"/>
            </a:endParaRPr>
          </a:p>
        </p:txBody>
      </p:sp>
      <p:sp>
        <p:nvSpPr>
          <p:cNvPr id="89" name="文本框 88">
            <a:extLst>
              <a:ext uri="{FF2B5EF4-FFF2-40B4-BE49-F238E27FC236}">
                <a16:creationId xmlns:a16="http://schemas.microsoft.com/office/drawing/2014/main" id="{0151FE49-C3AD-4CF1-A0D1-E61A76FF1E3C}"/>
              </a:ext>
            </a:extLst>
          </p:cNvPr>
          <p:cNvSpPr txBox="1"/>
          <p:nvPr/>
        </p:nvSpPr>
        <p:spPr>
          <a:xfrm>
            <a:off x="16437750" y="17913385"/>
            <a:ext cx="14670725" cy="830997"/>
          </a:xfrm>
          <a:prstGeom prst="rect">
            <a:avLst/>
          </a:prstGeom>
          <a:noFill/>
        </p:spPr>
        <p:txBody>
          <a:bodyPr wrap="square" rtlCol="0">
            <a:spAutoFit/>
          </a:bodyPr>
          <a:lstStyle/>
          <a:p>
            <a:pPr algn="ctr"/>
            <a:r>
              <a:rPr kumimoji="1" lang="en-US" altLang="zh-CN" sz="4800" b="1" dirty="0"/>
              <a:t>Low-resistivity float glass</a:t>
            </a:r>
            <a:endParaRPr kumimoji="1" lang="zh-CN" altLang="en-US" sz="4800" b="1" dirty="0"/>
          </a:p>
        </p:txBody>
      </p:sp>
      <mc:AlternateContent xmlns:mc="http://schemas.openxmlformats.org/markup-compatibility/2006" xmlns:a14="http://schemas.microsoft.com/office/drawing/2010/main">
        <mc:Choice Requires="a14">
          <p:sp>
            <p:nvSpPr>
              <p:cNvPr id="90" name="矩形 89">
                <a:extLst>
                  <a:ext uri="{FF2B5EF4-FFF2-40B4-BE49-F238E27FC236}">
                    <a16:creationId xmlns:a16="http://schemas.microsoft.com/office/drawing/2014/main" id="{E5FF8738-ADE7-4FFE-9A8E-AFC5790F0033}"/>
                  </a:ext>
                </a:extLst>
              </p:cNvPr>
              <p:cNvSpPr/>
              <p:nvPr/>
            </p:nvSpPr>
            <p:spPr>
              <a:xfrm>
                <a:off x="16937871" y="18832131"/>
                <a:ext cx="14170603" cy="2554545"/>
              </a:xfrm>
              <a:prstGeom prst="rect">
                <a:avLst/>
              </a:prstGeom>
            </p:spPr>
            <p:txBody>
              <a:bodyPr wrap="square">
                <a:spAutoFit/>
              </a:bodyPr>
              <a:lstStyle/>
              <a:p>
                <a:pPr marL="571500" indent="-571500">
                  <a:buFont typeface="Wingdings" panose="05000000000000000000" pitchFamily="2" charset="2"/>
                  <a:buChar char="Ø"/>
                </a:pPr>
                <a:r>
                  <a:rPr lang="en-US" altLang="zh-CN" sz="4000" dirty="0">
                    <a:latin typeface="+mn-lt"/>
                  </a:rPr>
                  <a:t>The magnitude of RPC signal as a function of laser repetition rate.</a:t>
                </a:r>
              </a:p>
              <a:p>
                <a:pPr marL="571500" indent="-571500">
                  <a:buFont typeface="Wingdings" panose="05000000000000000000" pitchFamily="2" charset="2"/>
                  <a:buChar char="Ø"/>
                </a:pPr>
                <a:r>
                  <a:rPr lang="en-US" altLang="zh-CN" sz="4000" dirty="0">
                    <a:latin typeface="+mn-lt"/>
                  </a:rPr>
                  <a:t>In the resistivity range of </a:t>
                </a:r>
                <a14:m>
                  <m:oMath xmlns:m="http://schemas.openxmlformats.org/officeDocument/2006/math">
                    <m:sSup>
                      <m:sSupPr>
                        <m:ctrlPr>
                          <a:rPr lang="en-US" altLang="zh-CN" sz="4000" b="0" i="1" smtClean="0">
                            <a:latin typeface="Cambria Math" panose="02040503050406030204" pitchFamily="18" charset="0"/>
                          </a:rPr>
                        </m:ctrlPr>
                      </m:sSupPr>
                      <m:e>
                        <m:r>
                          <a:rPr lang="en-US" altLang="zh-CN" sz="4000" b="0" i="1" smtClean="0">
                            <a:latin typeface="Cambria Math" panose="02040503050406030204" pitchFamily="18" charset="0"/>
                          </a:rPr>
                          <m:t>10</m:t>
                        </m:r>
                      </m:e>
                      <m:sup>
                        <m:r>
                          <a:rPr lang="en-US" altLang="zh-CN" sz="4000" b="0" i="1" smtClean="0">
                            <a:latin typeface="Cambria Math" panose="02040503050406030204" pitchFamily="18" charset="0"/>
                          </a:rPr>
                          <m:t>12</m:t>
                        </m:r>
                      </m:sup>
                    </m:sSup>
                    <m:r>
                      <a:rPr lang="en-US" altLang="zh-CN" sz="4000" b="0" i="1" smtClean="0">
                        <a:latin typeface="Cambria Math" panose="02040503050406030204" pitchFamily="18" charset="0"/>
                      </a:rPr>
                      <m:t>~</m:t>
                    </m:r>
                    <m:sSup>
                      <m:sSupPr>
                        <m:ctrlPr>
                          <a:rPr lang="en-US" altLang="zh-CN" sz="4000" b="0" i="1" smtClean="0">
                            <a:latin typeface="Cambria Math" panose="02040503050406030204" pitchFamily="18" charset="0"/>
                          </a:rPr>
                        </m:ctrlPr>
                      </m:sSupPr>
                      <m:e>
                        <m:r>
                          <a:rPr lang="en-US" altLang="zh-CN" sz="4000" b="0" i="1" smtClean="0">
                            <a:latin typeface="Cambria Math" panose="02040503050406030204" pitchFamily="18" charset="0"/>
                          </a:rPr>
                          <m:t>10</m:t>
                        </m:r>
                      </m:e>
                      <m:sup>
                        <m:r>
                          <a:rPr lang="en-US" altLang="zh-CN" sz="4000" b="0" i="1" smtClean="0">
                            <a:latin typeface="Cambria Math" panose="02040503050406030204" pitchFamily="18" charset="0"/>
                          </a:rPr>
                          <m:t>10</m:t>
                        </m:r>
                      </m:sup>
                    </m:sSup>
                    <m:r>
                      <m:rPr>
                        <m:sty m:val="p"/>
                      </m:rPr>
                      <a:rPr lang="en-US" altLang="zh-CN" sz="4000" b="0" i="0" smtClean="0">
                        <a:latin typeface="Cambria Math" panose="02040503050406030204" pitchFamily="18" charset="0"/>
                      </a:rPr>
                      <m:t>Ω</m:t>
                    </m:r>
                    <m:r>
                      <a:rPr lang="en-US" altLang="zh-CN" sz="4000" b="0" i="1" smtClean="0">
                        <a:latin typeface="Cambria Math" panose="02040503050406030204" pitchFamily="18" charset="0"/>
                        <a:ea typeface="Cambria Math" panose="02040503050406030204" pitchFamily="18" charset="0"/>
                      </a:rPr>
                      <m:t>∙</m:t>
                    </m:r>
                    <m:r>
                      <a:rPr lang="en-US" altLang="zh-CN" sz="4000" b="0" i="1" smtClean="0">
                        <a:latin typeface="Cambria Math" panose="02040503050406030204" pitchFamily="18" charset="0"/>
                        <a:ea typeface="Cambria Math" panose="02040503050406030204" pitchFamily="18" charset="0"/>
                      </a:rPr>
                      <m:t>𝑐𝑚</m:t>
                    </m:r>
                  </m:oMath>
                </a14:m>
                <a:r>
                  <a:rPr lang="en-US" altLang="zh-CN" sz="4000" b="0" dirty="0">
                    <a:latin typeface="+mn-lt"/>
                    <a:ea typeface="Cambria Math" panose="02040503050406030204" pitchFamily="18" charset="0"/>
                  </a:rPr>
                  <a:t>, </a:t>
                </a:r>
                <a:r>
                  <a:rPr lang="en-US" altLang="zh-CN" sz="4000" dirty="0">
                    <a:latin typeface="+mn-lt"/>
                  </a:rPr>
                  <a:t>the smaller </a:t>
                </a:r>
                <a14:m>
                  <m:oMath xmlns:m="http://schemas.openxmlformats.org/officeDocument/2006/math">
                    <m:r>
                      <a:rPr lang="en-US" altLang="zh-CN" sz="4000" b="0" i="1" dirty="0" smtClean="0">
                        <a:latin typeface="Cambria Math" panose="02040503050406030204" pitchFamily="18" charset="0"/>
                      </a:rPr>
                      <m:t>𝜌</m:t>
                    </m:r>
                  </m:oMath>
                </a14:m>
                <a:r>
                  <a:rPr lang="en-US" altLang="zh-CN" sz="4000" dirty="0">
                    <a:latin typeface="+mn-lt"/>
                  </a:rPr>
                  <a:t>, the slower magnitude decreases, the better rate capacity.</a:t>
                </a:r>
              </a:p>
              <a:p>
                <a:pPr marL="571500" indent="-571500">
                  <a:buFont typeface="Wingdings" panose="05000000000000000000" pitchFamily="2" charset="2"/>
                  <a:buChar char="Ø"/>
                </a:pPr>
                <a:endParaRPr lang="en-US" altLang="zh-CN" sz="4000" dirty="0">
                  <a:latin typeface="+mn-lt"/>
                </a:endParaRPr>
              </a:p>
            </p:txBody>
          </p:sp>
        </mc:Choice>
        <mc:Fallback xmlns="">
          <p:sp>
            <p:nvSpPr>
              <p:cNvPr id="90" name="矩形 89">
                <a:extLst>
                  <a:ext uri="{FF2B5EF4-FFF2-40B4-BE49-F238E27FC236}">
                    <a16:creationId xmlns:a16="http://schemas.microsoft.com/office/drawing/2014/main" id="{E5FF8738-ADE7-4FFE-9A8E-AFC5790F0033}"/>
                  </a:ext>
                </a:extLst>
              </p:cNvPr>
              <p:cNvSpPr>
                <a:spLocks noRot="1" noChangeAspect="1" noMove="1" noResize="1" noEditPoints="1" noAdjustHandles="1" noChangeArrowheads="1" noChangeShapeType="1" noTextEdit="1"/>
              </p:cNvSpPr>
              <p:nvPr/>
            </p:nvSpPr>
            <p:spPr>
              <a:xfrm>
                <a:off x="16937871" y="18832131"/>
                <a:ext cx="14170603" cy="2554545"/>
              </a:xfrm>
              <a:prstGeom prst="rect">
                <a:avLst/>
              </a:prstGeom>
              <a:blipFill>
                <a:blip r:embed="rId13"/>
                <a:stretch>
                  <a:fillRect l="-1377" t="-4296" r="-2022"/>
                </a:stretch>
              </a:blipFill>
            </p:spPr>
            <p:txBody>
              <a:bodyPr/>
              <a:lstStyle/>
              <a:p>
                <a:r>
                  <a:rPr lang="zh-CN" altLang="en-US">
                    <a:noFill/>
                  </a:rPr>
                  <a:t> </a:t>
                </a:r>
              </a:p>
            </p:txBody>
          </p:sp>
        </mc:Fallback>
      </mc:AlternateContent>
      <p:sp>
        <p:nvSpPr>
          <p:cNvPr id="94" name="文本框 93">
            <a:extLst>
              <a:ext uri="{FF2B5EF4-FFF2-40B4-BE49-F238E27FC236}">
                <a16:creationId xmlns:a16="http://schemas.microsoft.com/office/drawing/2014/main" id="{9EB18B29-55A5-41A4-A58E-5077D1188D22}"/>
              </a:ext>
            </a:extLst>
          </p:cNvPr>
          <p:cNvSpPr txBox="1"/>
          <p:nvPr/>
        </p:nvSpPr>
        <p:spPr>
          <a:xfrm>
            <a:off x="16462994" y="26278483"/>
            <a:ext cx="14652176" cy="847733"/>
          </a:xfrm>
          <a:prstGeom prst="rect">
            <a:avLst/>
          </a:prstGeom>
          <a:noFill/>
        </p:spPr>
        <p:txBody>
          <a:bodyPr wrap="square" rtlCol="0">
            <a:spAutoFit/>
          </a:bodyPr>
          <a:lstStyle/>
          <a:p>
            <a:pPr algn="ctr"/>
            <a:r>
              <a:rPr kumimoji="1" lang="en-US" altLang="zh-CN" sz="4800" b="1" dirty="0"/>
              <a:t>Performance of RPC</a:t>
            </a:r>
            <a:endParaRPr kumimoji="1" lang="zh-CN" altLang="en-US" sz="4800" b="1" dirty="0"/>
          </a:p>
        </p:txBody>
      </p:sp>
      <mc:AlternateContent xmlns:mc="http://schemas.openxmlformats.org/markup-compatibility/2006" xmlns:a14="http://schemas.microsoft.com/office/drawing/2010/main">
        <mc:Choice Requires="a14">
          <p:sp>
            <p:nvSpPr>
              <p:cNvPr id="95" name="矩形 94">
                <a:extLst>
                  <a:ext uri="{FF2B5EF4-FFF2-40B4-BE49-F238E27FC236}">
                    <a16:creationId xmlns:a16="http://schemas.microsoft.com/office/drawing/2014/main" id="{2A4AF956-9168-4FFD-919A-2219B1626E3D}"/>
                  </a:ext>
                </a:extLst>
              </p:cNvPr>
              <p:cNvSpPr/>
              <p:nvPr/>
            </p:nvSpPr>
            <p:spPr>
              <a:xfrm>
                <a:off x="16656466" y="26961410"/>
                <a:ext cx="13369749" cy="1323439"/>
              </a:xfrm>
              <a:prstGeom prst="rect">
                <a:avLst/>
              </a:prstGeom>
            </p:spPr>
            <p:txBody>
              <a:bodyPr wrap="square">
                <a:spAutoFit/>
              </a:bodyPr>
              <a:lstStyle/>
              <a:p>
                <a:pPr marL="571500" indent="-571500">
                  <a:buFont typeface="Wingdings" panose="05000000000000000000" pitchFamily="2" charset="2"/>
                  <a:buChar char="Ø"/>
                </a:pPr>
                <a:r>
                  <a:rPr lang="en-US" altLang="zh-CN" sz="4000" dirty="0">
                    <a:latin typeface="+mn-lt"/>
                  </a:rPr>
                  <a:t>Time resolution, gain, signal rise time of single photoelectron</a:t>
                </a:r>
                <a:endParaRPr kumimoji="1" lang="en-US" altLang="zh-CN" sz="4000" dirty="0">
                  <a:latin typeface="+mn-lt"/>
                  <a:ea typeface="Cambria Math" panose="02040503050406030204" pitchFamily="18" charset="0"/>
                </a:endParaRPr>
              </a:p>
              <a:p>
                <a:pPr marL="571500" indent="-571500">
                  <a:buFont typeface="Wingdings" panose="05000000000000000000" pitchFamily="2" charset="2"/>
                  <a:buChar char="Ø"/>
                </a:pPr>
                <a:r>
                  <a:rPr kumimoji="1" lang="en-US" altLang="zh-CN" sz="4000" dirty="0">
                    <a:latin typeface="+mn-lt"/>
                    <a:ea typeface="Cambria Math" panose="02040503050406030204" pitchFamily="18" charset="0"/>
                  </a:rPr>
                  <a:t>Standard </a:t>
                </a:r>
                <a14:m>
                  <m:oMath xmlns:m="http://schemas.openxmlformats.org/officeDocument/2006/math">
                    <m:r>
                      <a:rPr kumimoji="1" lang="en-US" altLang="zh-CN" sz="4000" b="0" i="1" smtClean="0">
                        <a:latin typeface="Cambria Math" panose="02040503050406030204" pitchFamily="18" charset="0"/>
                        <a:ea typeface="Cambria Math" panose="02040503050406030204" pitchFamily="18" charset="0"/>
                      </a:rPr>
                      <m:t>𝑅𝑃𝐶</m:t>
                    </m:r>
                  </m:oMath>
                </a14:m>
                <a:r>
                  <a:rPr kumimoji="1" lang="en-US" altLang="zh-CN" sz="4000" dirty="0">
                    <a:latin typeface="+mn-lt"/>
                    <a:ea typeface="Cambria Math" panose="02040503050406030204" pitchFamily="18" charset="0"/>
                  </a:rPr>
                  <a:t> gas: </a:t>
                </a:r>
                <a14:m>
                  <m:oMath xmlns:m="http://schemas.openxmlformats.org/officeDocument/2006/math">
                    <m:r>
                      <a:rPr kumimoji="1" lang="en-US" altLang="zh-CN" sz="4000" b="0" i="1" smtClean="0">
                        <a:latin typeface="Cambria Math" panose="02040503050406030204" pitchFamily="18" charset="0"/>
                        <a:ea typeface="Cambria Math" panose="02040503050406030204" pitchFamily="18" charset="0"/>
                      </a:rPr>
                      <m:t>𝑅</m:t>
                    </m:r>
                    <m:r>
                      <a:rPr kumimoji="1" lang="en-US" altLang="zh-CN" sz="4000" b="0" i="1" smtClean="0">
                        <a:latin typeface="Cambria Math" panose="02040503050406030204" pitchFamily="18" charset="0"/>
                        <a:ea typeface="Cambria Math" panose="02040503050406030204" pitchFamily="18" charset="0"/>
                      </a:rPr>
                      <m:t>134</m:t>
                    </m:r>
                    <m:r>
                      <a:rPr kumimoji="1" lang="en-US" altLang="zh-CN" sz="4000" b="0" i="1" smtClean="0">
                        <a:latin typeface="Cambria Math" panose="02040503050406030204" pitchFamily="18" charset="0"/>
                        <a:ea typeface="Cambria Math" panose="02040503050406030204" pitchFamily="18" charset="0"/>
                      </a:rPr>
                      <m:t>𝑎</m:t>
                    </m:r>
                    <m:r>
                      <a:rPr kumimoji="1" lang="en-US" altLang="zh-CN" sz="4000" b="0" i="1" smtClean="0">
                        <a:latin typeface="Cambria Math" panose="02040503050406030204" pitchFamily="18" charset="0"/>
                        <a:ea typeface="Cambria Math" panose="02040503050406030204" pitchFamily="18" charset="0"/>
                      </a:rPr>
                      <m:t>\</m:t>
                    </m:r>
                    <m:sSub>
                      <m:sSubPr>
                        <m:ctrlPr>
                          <a:rPr kumimoji="1" lang="en-US" altLang="zh-CN" sz="4000" i="1" smtClean="0">
                            <a:latin typeface="Cambria Math" panose="02040503050406030204" pitchFamily="18" charset="0"/>
                            <a:ea typeface="Cambria Math" panose="02040503050406030204" pitchFamily="18" charset="0"/>
                          </a:rPr>
                        </m:ctrlPr>
                      </m:sSubPr>
                      <m:e>
                        <m:r>
                          <m:rPr>
                            <m:sty m:val="p"/>
                          </m:rPr>
                          <a:rPr kumimoji="1" lang="en-US" altLang="zh-CN" sz="4000" b="0" i="0" smtClean="0">
                            <a:latin typeface="Cambria Math" panose="02040503050406030204" pitchFamily="18" charset="0"/>
                            <a:ea typeface="Cambria Math" panose="02040503050406030204" pitchFamily="18" charset="0"/>
                          </a:rPr>
                          <m:t>iC</m:t>
                        </m:r>
                      </m:e>
                      <m:sub>
                        <m:r>
                          <a:rPr kumimoji="1" lang="en-US" altLang="zh-CN" sz="4000" b="0" i="1" smtClean="0">
                            <a:latin typeface="Cambria Math" panose="02040503050406030204" pitchFamily="18" charset="0"/>
                            <a:ea typeface="Cambria Math" panose="02040503050406030204" pitchFamily="18" charset="0"/>
                          </a:rPr>
                          <m:t>4</m:t>
                        </m:r>
                      </m:sub>
                    </m:sSub>
                    <m:sSub>
                      <m:sSubPr>
                        <m:ctrlPr>
                          <a:rPr kumimoji="1" lang="en-US" altLang="zh-CN" sz="4000" i="1" smtClean="0">
                            <a:latin typeface="Cambria Math" panose="02040503050406030204" pitchFamily="18" charset="0"/>
                            <a:ea typeface="Cambria Math" panose="02040503050406030204" pitchFamily="18" charset="0"/>
                          </a:rPr>
                        </m:ctrlPr>
                      </m:sSubPr>
                      <m:e>
                        <m:r>
                          <a:rPr kumimoji="1" lang="en-US" altLang="zh-CN" sz="4000" b="0" i="1" smtClean="0">
                            <a:latin typeface="Cambria Math" panose="02040503050406030204" pitchFamily="18" charset="0"/>
                            <a:ea typeface="Cambria Math" panose="02040503050406030204" pitchFamily="18" charset="0"/>
                          </a:rPr>
                          <m:t>𝐻</m:t>
                        </m:r>
                      </m:e>
                      <m:sub>
                        <m:r>
                          <a:rPr kumimoji="1" lang="en-US" altLang="zh-CN" sz="4000" b="0" i="1" smtClean="0">
                            <a:latin typeface="Cambria Math" panose="02040503050406030204" pitchFamily="18" charset="0"/>
                            <a:ea typeface="Cambria Math" panose="02040503050406030204" pitchFamily="18" charset="0"/>
                          </a:rPr>
                          <m:t>10</m:t>
                        </m:r>
                      </m:sub>
                    </m:sSub>
                    <m:r>
                      <a:rPr kumimoji="1" lang="en-US" altLang="zh-CN" sz="4000" b="0" i="1" smtClean="0">
                        <a:latin typeface="Cambria Math" panose="02040503050406030204" pitchFamily="18" charset="0"/>
                        <a:ea typeface="Cambria Math" panose="02040503050406030204" pitchFamily="18" charset="0"/>
                      </a:rPr>
                      <m:t>\</m:t>
                    </m:r>
                    <m:sSub>
                      <m:sSubPr>
                        <m:ctrlPr>
                          <a:rPr kumimoji="1" lang="en-US" altLang="zh-CN" sz="4000" i="1" smtClean="0">
                            <a:latin typeface="Cambria Math" panose="02040503050406030204" pitchFamily="18" charset="0"/>
                            <a:ea typeface="Cambria Math" panose="02040503050406030204" pitchFamily="18" charset="0"/>
                          </a:rPr>
                        </m:ctrlPr>
                      </m:sSubPr>
                      <m:e>
                        <m:r>
                          <m:rPr>
                            <m:sty m:val="p"/>
                          </m:rPr>
                          <a:rPr kumimoji="1" lang="en-US" altLang="zh-CN" sz="4000" b="0" i="0" smtClean="0">
                            <a:latin typeface="Cambria Math" panose="02040503050406030204" pitchFamily="18" charset="0"/>
                            <a:ea typeface="Cambria Math" panose="02040503050406030204" pitchFamily="18" charset="0"/>
                          </a:rPr>
                          <m:t>SF</m:t>
                        </m:r>
                      </m:e>
                      <m:sub>
                        <m:r>
                          <a:rPr kumimoji="1" lang="en-US" altLang="zh-CN" sz="4000" b="0" i="1" smtClean="0">
                            <a:latin typeface="Cambria Math" panose="02040503050406030204" pitchFamily="18" charset="0"/>
                            <a:ea typeface="Cambria Math" panose="02040503050406030204" pitchFamily="18" charset="0"/>
                          </a:rPr>
                          <m:t>6</m:t>
                        </m:r>
                      </m:sub>
                    </m:sSub>
                    <m:r>
                      <a:rPr kumimoji="1" lang="en-US" altLang="zh-CN" sz="4000" b="0" i="1" smtClean="0">
                        <a:latin typeface="Cambria Math" panose="02040503050406030204" pitchFamily="18" charset="0"/>
                        <a:ea typeface="Cambria Math" panose="02040503050406030204" pitchFamily="18" charset="0"/>
                      </a:rPr>
                      <m:t> (90\5\5)</m:t>
                    </m:r>
                  </m:oMath>
                </a14:m>
                <a:endParaRPr kumimoji="1" lang="en-US" altLang="zh-CN" sz="4000" dirty="0">
                  <a:latin typeface="+mn-lt"/>
                  <a:ea typeface="Cambria Math" panose="02040503050406030204" pitchFamily="18" charset="0"/>
                </a:endParaRPr>
              </a:p>
            </p:txBody>
          </p:sp>
        </mc:Choice>
        <mc:Fallback xmlns="">
          <p:sp>
            <p:nvSpPr>
              <p:cNvPr id="95" name="矩形 94">
                <a:extLst>
                  <a:ext uri="{FF2B5EF4-FFF2-40B4-BE49-F238E27FC236}">
                    <a16:creationId xmlns:a16="http://schemas.microsoft.com/office/drawing/2014/main" id="{2A4AF956-9168-4FFD-919A-2219B1626E3D}"/>
                  </a:ext>
                </a:extLst>
              </p:cNvPr>
              <p:cNvSpPr>
                <a:spLocks noRot="1" noChangeAspect="1" noMove="1" noResize="1" noEditPoints="1" noAdjustHandles="1" noChangeArrowheads="1" noChangeShapeType="1" noTextEdit="1"/>
              </p:cNvSpPr>
              <p:nvPr/>
            </p:nvSpPr>
            <p:spPr>
              <a:xfrm>
                <a:off x="16656466" y="26961410"/>
                <a:ext cx="13369749" cy="1323439"/>
              </a:xfrm>
              <a:prstGeom prst="rect">
                <a:avLst/>
              </a:prstGeom>
              <a:blipFill>
                <a:blip r:embed="rId14"/>
                <a:stretch>
                  <a:fillRect l="-1459" t="-8295" r="-866" b="-18894"/>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103" name="矩形 102">
                <a:extLst>
                  <a:ext uri="{FF2B5EF4-FFF2-40B4-BE49-F238E27FC236}">
                    <a16:creationId xmlns:a16="http://schemas.microsoft.com/office/drawing/2014/main" id="{560C89CE-DF08-4535-898F-F5BF05048752}"/>
                  </a:ext>
                </a:extLst>
              </p:cNvPr>
              <p:cNvSpPr/>
              <p:nvPr/>
            </p:nvSpPr>
            <p:spPr>
              <a:xfrm>
                <a:off x="16656466" y="37301573"/>
                <a:ext cx="13665155" cy="1323439"/>
              </a:xfrm>
              <a:prstGeom prst="rect">
                <a:avLst/>
              </a:prstGeom>
            </p:spPr>
            <p:txBody>
              <a:bodyPr wrap="square">
                <a:spAutoFit/>
              </a:bodyPr>
              <a:lstStyle/>
              <a:p>
                <a:pPr marL="571500" indent="-571500">
                  <a:buFont typeface="Wingdings" panose="05000000000000000000" pitchFamily="2" charset="2"/>
                  <a:buChar char="ü"/>
                </a:pPr>
                <a:r>
                  <a:rPr lang="en-US" altLang="zh-CN" sz="4000" dirty="0"/>
                  <a:t>The timing performance of detector</a:t>
                </a:r>
                <a:r>
                  <a:rPr kumimoji="1" lang="en-US" altLang="zh-CN" sz="4000" dirty="0"/>
                  <a:t> </a:t>
                </a:r>
                <a14:m>
                  <m:oMath xmlns:m="http://schemas.openxmlformats.org/officeDocument/2006/math">
                    <m:r>
                      <a:rPr kumimoji="1" lang="en-US" altLang="zh-CN" sz="4000" b="0" i="0" dirty="0" smtClean="0">
                        <a:latin typeface="Cambria Math" panose="02040503050406030204" pitchFamily="18" charset="0"/>
                      </a:rPr>
                      <m:t> </m:t>
                    </m:r>
                    <m:r>
                      <m:rPr>
                        <m:sty m:val="p"/>
                      </m:rPr>
                      <a:rPr kumimoji="1" lang="en-US" altLang="zh-CN" sz="4000" b="0" i="0" dirty="0" smtClean="0">
                        <a:latin typeface="Cambria Math" panose="02040503050406030204" pitchFamily="18" charset="0"/>
                      </a:rPr>
                      <m:t>wit</m:t>
                    </m:r>
                    <m:r>
                      <a:rPr kumimoji="1" lang="en-US" altLang="zh-CN" sz="4000" b="0" i="1" dirty="0" smtClean="0">
                        <a:latin typeface="Cambria Math" panose="02040503050406030204" pitchFamily="18" charset="0"/>
                      </a:rPr>
                      <m:t>h</m:t>
                    </m:r>
                    <m:r>
                      <a:rPr kumimoji="1" lang="en-US" altLang="zh-CN" sz="4000" b="0" i="1" dirty="0" smtClean="0">
                        <a:latin typeface="Cambria Math" panose="02040503050406030204" pitchFamily="18" charset="0"/>
                      </a:rPr>
                      <m:t> 1.6∙1</m:t>
                    </m:r>
                    <m:sSup>
                      <m:sSupPr>
                        <m:ctrlPr>
                          <a:rPr kumimoji="1" lang="en-US" altLang="zh-CN" sz="4000" i="1" dirty="0" smtClean="0">
                            <a:latin typeface="Cambria Math" panose="02040503050406030204" pitchFamily="18" charset="0"/>
                            <a:ea typeface="Cambria Math" panose="02040503050406030204" pitchFamily="18" charset="0"/>
                          </a:rPr>
                        </m:ctrlPr>
                      </m:sSupPr>
                      <m:e>
                        <m:r>
                          <a:rPr kumimoji="1" lang="en-US" altLang="zh-CN" sz="4000" b="0" i="1" dirty="0" smtClean="0">
                            <a:latin typeface="Cambria Math" panose="02040503050406030204" pitchFamily="18" charset="0"/>
                            <a:ea typeface="Cambria Math" panose="02040503050406030204" pitchFamily="18" charset="0"/>
                          </a:rPr>
                          <m:t>0</m:t>
                        </m:r>
                      </m:e>
                      <m:sup>
                        <m:r>
                          <a:rPr kumimoji="1" lang="en-US" altLang="zh-CN" sz="4000" b="0" i="1" dirty="0" smtClean="0">
                            <a:latin typeface="Cambria Math" panose="02040503050406030204" pitchFamily="18" charset="0"/>
                            <a:ea typeface="Cambria Math" panose="02040503050406030204" pitchFamily="18" charset="0"/>
                          </a:rPr>
                          <m:t>9</m:t>
                        </m:r>
                      </m:sup>
                    </m:sSup>
                    <m:r>
                      <m:rPr>
                        <m:sty m:val="p"/>
                      </m:rPr>
                      <a:rPr kumimoji="1" lang="en-US" altLang="zh-CN" sz="4000" b="0" i="0" dirty="0" smtClean="0">
                        <a:latin typeface="Cambria Math" panose="02040503050406030204" pitchFamily="18" charset="0"/>
                        <a:ea typeface="Cambria Math" panose="02040503050406030204" pitchFamily="18" charset="0"/>
                      </a:rPr>
                      <m:t>Ω</m:t>
                    </m:r>
                    <m:r>
                      <a:rPr kumimoji="1" lang="en-US" altLang="zh-CN" sz="4000" b="0" i="1" dirty="0">
                        <a:latin typeface="Cambria Math" panose="02040503050406030204" pitchFamily="18" charset="0"/>
                        <a:ea typeface="Cambria Math" panose="02040503050406030204" pitchFamily="18" charset="0"/>
                      </a:rPr>
                      <m:t>∙</m:t>
                    </m:r>
                    <m:r>
                      <m:rPr>
                        <m:sty m:val="p"/>
                      </m:rPr>
                      <a:rPr kumimoji="1" lang="en-US" altLang="zh-CN" sz="4000" b="0" i="0" dirty="0" smtClean="0">
                        <a:latin typeface="Cambria Math" panose="02040503050406030204" pitchFamily="18" charset="0"/>
                        <a:ea typeface="Cambria Math" panose="02040503050406030204" pitchFamily="18" charset="0"/>
                      </a:rPr>
                      <m:t>cm</m:t>
                    </m:r>
                  </m:oMath>
                </a14:m>
                <a:r>
                  <a:rPr lang="en-US" altLang="zh-CN" sz="4000" dirty="0"/>
                  <a:t> resistivity float glass is as good as those with higher resistivity. </a:t>
                </a:r>
              </a:p>
            </p:txBody>
          </p:sp>
        </mc:Choice>
        <mc:Fallback>
          <p:sp>
            <p:nvSpPr>
              <p:cNvPr id="103" name="矩形 102">
                <a:extLst>
                  <a:ext uri="{FF2B5EF4-FFF2-40B4-BE49-F238E27FC236}">
                    <a16:creationId xmlns:a16="http://schemas.microsoft.com/office/drawing/2014/main" id="{560C89CE-DF08-4535-898F-F5BF05048752}"/>
                  </a:ext>
                </a:extLst>
              </p:cNvPr>
              <p:cNvSpPr>
                <a:spLocks noRot="1" noChangeAspect="1" noMove="1" noResize="1" noEditPoints="1" noAdjustHandles="1" noChangeArrowheads="1" noChangeShapeType="1" noTextEdit="1"/>
              </p:cNvSpPr>
              <p:nvPr/>
            </p:nvSpPr>
            <p:spPr>
              <a:xfrm>
                <a:off x="16656466" y="37301573"/>
                <a:ext cx="13665155" cy="1323439"/>
              </a:xfrm>
              <a:prstGeom prst="rect">
                <a:avLst/>
              </a:prstGeom>
              <a:blipFill>
                <a:blip r:embed="rId15"/>
                <a:stretch>
                  <a:fillRect l="-1427" t="-7834" r="-1740" b="-18894"/>
                </a:stretch>
              </a:blipFill>
            </p:spPr>
            <p:txBody>
              <a:bodyPr/>
              <a:lstStyle/>
              <a:p>
                <a:r>
                  <a:rPr lang="zh-CN" altLang="en-US">
                    <a:noFill/>
                  </a:rPr>
                  <a:t> </a:t>
                </a:r>
              </a:p>
            </p:txBody>
          </p:sp>
        </mc:Fallback>
      </mc:AlternateContent>
      <p:pic>
        <p:nvPicPr>
          <p:cNvPr id="20" name="图片 19">
            <a:extLst>
              <a:ext uri="{FF2B5EF4-FFF2-40B4-BE49-F238E27FC236}">
                <a16:creationId xmlns:a16="http://schemas.microsoft.com/office/drawing/2014/main" id="{792C9718-3341-4FFE-A7EB-2F27D9CAE289}"/>
              </a:ext>
            </a:extLst>
          </p:cNvPr>
          <p:cNvPicPr>
            <a:picLocks noChangeAspect="1"/>
          </p:cNvPicPr>
          <p:nvPr/>
        </p:nvPicPr>
        <p:blipFill>
          <a:blip r:embed="rId16"/>
          <a:stretch>
            <a:fillRect/>
          </a:stretch>
        </p:blipFill>
        <p:spPr>
          <a:xfrm>
            <a:off x="2213712" y="30765354"/>
            <a:ext cx="5148399" cy="6858067"/>
          </a:xfrm>
          <a:prstGeom prst="rect">
            <a:avLst/>
          </a:prstGeom>
        </p:spPr>
      </p:pic>
      <p:sp>
        <p:nvSpPr>
          <p:cNvPr id="105" name="文本框 104">
            <a:extLst>
              <a:ext uri="{FF2B5EF4-FFF2-40B4-BE49-F238E27FC236}">
                <a16:creationId xmlns:a16="http://schemas.microsoft.com/office/drawing/2014/main" id="{E4C1BA12-5535-42FE-A343-59E8AE7D4914}"/>
              </a:ext>
            </a:extLst>
          </p:cNvPr>
          <p:cNvSpPr txBox="1"/>
          <p:nvPr/>
        </p:nvSpPr>
        <p:spPr>
          <a:xfrm>
            <a:off x="11587034" y="36462860"/>
            <a:ext cx="2099615" cy="584775"/>
          </a:xfrm>
          <a:prstGeom prst="rect">
            <a:avLst/>
          </a:prstGeom>
          <a:noFill/>
        </p:spPr>
        <p:txBody>
          <a:bodyPr wrap="square">
            <a:spAutoFit/>
          </a:bodyPr>
          <a:lstStyle/>
          <a:p>
            <a:r>
              <a:rPr kumimoji="1" lang="en-US" altLang="zh-CN" sz="3200" baseline="0" dirty="0"/>
              <a:t>PMT signal</a:t>
            </a:r>
            <a:endParaRPr lang="zh-CN" altLang="en-US" sz="3200" dirty="0"/>
          </a:p>
        </p:txBody>
      </p:sp>
      <p:pic>
        <p:nvPicPr>
          <p:cNvPr id="5" name="图片 4">
            <a:extLst>
              <a:ext uri="{FF2B5EF4-FFF2-40B4-BE49-F238E27FC236}">
                <a16:creationId xmlns:a16="http://schemas.microsoft.com/office/drawing/2014/main" id="{5DB65245-6CCF-20ED-089B-A44E1C930B2A}"/>
              </a:ext>
            </a:extLst>
          </p:cNvPr>
          <p:cNvPicPr>
            <a:picLocks noChangeAspect="1"/>
          </p:cNvPicPr>
          <p:nvPr/>
        </p:nvPicPr>
        <p:blipFill>
          <a:blip r:embed="rId17"/>
          <a:stretch>
            <a:fillRect/>
          </a:stretch>
        </p:blipFill>
        <p:spPr>
          <a:xfrm>
            <a:off x="17196220" y="32713948"/>
            <a:ext cx="4428000" cy="4428000"/>
          </a:xfrm>
          <a:prstGeom prst="rect">
            <a:avLst/>
          </a:prstGeom>
        </p:spPr>
      </p:pic>
      <p:pic>
        <p:nvPicPr>
          <p:cNvPr id="7" name="图片 6">
            <a:extLst>
              <a:ext uri="{FF2B5EF4-FFF2-40B4-BE49-F238E27FC236}">
                <a16:creationId xmlns:a16="http://schemas.microsoft.com/office/drawing/2014/main" id="{0571F391-BE5E-1147-556D-AD7AAD775495}"/>
              </a:ext>
            </a:extLst>
          </p:cNvPr>
          <p:cNvPicPr>
            <a:picLocks noChangeAspect="1"/>
          </p:cNvPicPr>
          <p:nvPr/>
        </p:nvPicPr>
        <p:blipFill>
          <a:blip r:embed="rId18"/>
          <a:stretch>
            <a:fillRect/>
          </a:stretch>
        </p:blipFill>
        <p:spPr>
          <a:xfrm>
            <a:off x="21628829" y="32713948"/>
            <a:ext cx="4428000" cy="4428000"/>
          </a:xfrm>
          <a:prstGeom prst="rect">
            <a:avLst/>
          </a:prstGeom>
        </p:spPr>
      </p:pic>
      <p:pic>
        <p:nvPicPr>
          <p:cNvPr id="9" name="图片 8">
            <a:extLst>
              <a:ext uri="{FF2B5EF4-FFF2-40B4-BE49-F238E27FC236}">
                <a16:creationId xmlns:a16="http://schemas.microsoft.com/office/drawing/2014/main" id="{A6AC4A80-5C84-2630-CDBC-7F7360E4F61E}"/>
              </a:ext>
            </a:extLst>
          </p:cNvPr>
          <p:cNvPicPr>
            <a:picLocks noChangeAspect="1"/>
          </p:cNvPicPr>
          <p:nvPr/>
        </p:nvPicPr>
        <p:blipFill>
          <a:blip r:embed="rId19"/>
          <a:stretch>
            <a:fillRect/>
          </a:stretch>
        </p:blipFill>
        <p:spPr>
          <a:xfrm>
            <a:off x="26061438" y="32713948"/>
            <a:ext cx="4428000" cy="4428000"/>
          </a:xfrm>
          <a:prstGeom prst="rect">
            <a:avLst/>
          </a:prstGeom>
        </p:spPr>
      </p:pic>
      <p:pic>
        <p:nvPicPr>
          <p:cNvPr id="12" name="图片 11">
            <a:extLst>
              <a:ext uri="{FF2B5EF4-FFF2-40B4-BE49-F238E27FC236}">
                <a16:creationId xmlns:a16="http://schemas.microsoft.com/office/drawing/2014/main" id="{FE9E3981-A7E0-C4DD-40BF-A3F6FB0F19FB}"/>
              </a:ext>
            </a:extLst>
          </p:cNvPr>
          <p:cNvPicPr>
            <a:picLocks noChangeAspect="1"/>
          </p:cNvPicPr>
          <p:nvPr/>
        </p:nvPicPr>
        <p:blipFill>
          <a:blip r:embed="rId20"/>
          <a:stretch>
            <a:fillRect/>
          </a:stretch>
        </p:blipFill>
        <p:spPr>
          <a:xfrm>
            <a:off x="16634867" y="20810612"/>
            <a:ext cx="6240000" cy="4680000"/>
          </a:xfrm>
          <a:prstGeom prst="rect">
            <a:avLst/>
          </a:prstGeom>
        </p:spPr>
      </p:pic>
      <p:pic>
        <p:nvPicPr>
          <p:cNvPr id="14" name="图片 13">
            <a:extLst>
              <a:ext uri="{FF2B5EF4-FFF2-40B4-BE49-F238E27FC236}">
                <a16:creationId xmlns:a16="http://schemas.microsoft.com/office/drawing/2014/main" id="{BDE74DAD-A3B7-A6EE-547B-5FADF20D3A8D}"/>
              </a:ext>
            </a:extLst>
          </p:cNvPr>
          <p:cNvPicPr>
            <a:picLocks noChangeAspect="1"/>
          </p:cNvPicPr>
          <p:nvPr/>
        </p:nvPicPr>
        <p:blipFill>
          <a:blip r:embed="rId21"/>
          <a:stretch>
            <a:fillRect/>
          </a:stretch>
        </p:blipFill>
        <p:spPr>
          <a:xfrm>
            <a:off x="17199626" y="28393948"/>
            <a:ext cx="4426667" cy="4320000"/>
          </a:xfrm>
          <a:prstGeom prst="rect">
            <a:avLst/>
          </a:prstGeom>
        </p:spPr>
      </p:pic>
      <p:pic>
        <p:nvPicPr>
          <p:cNvPr id="18" name="图片 17">
            <a:extLst>
              <a:ext uri="{FF2B5EF4-FFF2-40B4-BE49-F238E27FC236}">
                <a16:creationId xmlns:a16="http://schemas.microsoft.com/office/drawing/2014/main" id="{B866D330-A5FF-36ED-0481-302FEC2EADAF}"/>
              </a:ext>
            </a:extLst>
          </p:cNvPr>
          <p:cNvPicPr>
            <a:picLocks noChangeAspect="1"/>
          </p:cNvPicPr>
          <p:nvPr/>
        </p:nvPicPr>
        <p:blipFill>
          <a:blip r:embed="rId22"/>
          <a:stretch>
            <a:fillRect/>
          </a:stretch>
        </p:blipFill>
        <p:spPr>
          <a:xfrm>
            <a:off x="21634771" y="28379609"/>
            <a:ext cx="4426667" cy="4320000"/>
          </a:xfrm>
          <a:prstGeom prst="rect">
            <a:avLst/>
          </a:prstGeom>
        </p:spPr>
      </p:pic>
      <p:pic>
        <p:nvPicPr>
          <p:cNvPr id="21" name="图片 20">
            <a:extLst>
              <a:ext uri="{FF2B5EF4-FFF2-40B4-BE49-F238E27FC236}">
                <a16:creationId xmlns:a16="http://schemas.microsoft.com/office/drawing/2014/main" id="{4D75AD82-99D9-54C0-F9A3-F62C6A7B7263}"/>
              </a:ext>
            </a:extLst>
          </p:cNvPr>
          <p:cNvPicPr>
            <a:picLocks noChangeAspect="1"/>
          </p:cNvPicPr>
          <p:nvPr/>
        </p:nvPicPr>
        <p:blipFill>
          <a:blip r:embed="rId23"/>
          <a:stretch>
            <a:fillRect/>
          </a:stretch>
        </p:blipFill>
        <p:spPr>
          <a:xfrm>
            <a:off x="26061438" y="28393948"/>
            <a:ext cx="4426668" cy="4320000"/>
          </a:xfrm>
          <a:prstGeom prst="rect">
            <a:avLst/>
          </a:prstGeom>
        </p:spPr>
      </p:pic>
      <p:sp>
        <p:nvSpPr>
          <p:cNvPr id="22" name="文本框 21">
            <a:extLst>
              <a:ext uri="{FF2B5EF4-FFF2-40B4-BE49-F238E27FC236}">
                <a16:creationId xmlns:a16="http://schemas.microsoft.com/office/drawing/2014/main" id="{9E356F01-6E6D-55C4-7A9A-2E5BB0FA43FE}"/>
              </a:ext>
            </a:extLst>
          </p:cNvPr>
          <p:cNvSpPr txBox="1"/>
          <p:nvPr/>
        </p:nvSpPr>
        <p:spPr>
          <a:xfrm>
            <a:off x="17636036" y="28832251"/>
            <a:ext cx="1172671" cy="523220"/>
          </a:xfrm>
          <a:prstGeom prst="rect">
            <a:avLst/>
          </a:prstGeom>
          <a:noFill/>
        </p:spPr>
        <p:txBody>
          <a:bodyPr wrap="square" rtlCol="0">
            <a:spAutoFit/>
          </a:bodyPr>
          <a:lstStyle/>
          <a:p>
            <a:r>
              <a:rPr lang="en-US" altLang="zh-CN" sz="2800" b="1" dirty="0">
                <a:solidFill>
                  <a:srgbClr val="FF0000"/>
                </a:solidFill>
              </a:rPr>
              <a:t>2600V</a:t>
            </a:r>
            <a:endParaRPr lang="zh-CN" altLang="en-US" sz="2800" b="1" dirty="0">
              <a:solidFill>
                <a:srgbClr val="FF0000"/>
              </a:solidFill>
            </a:endParaRPr>
          </a:p>
        </p:txBody>
      </p:sp>
      <p:sp>
        <p:nvSpPr>
          <p:cNvPr id="24" name="文本框 23">
            <a:extLst>
              <a:ext uri="{FF2B5EF4-FFF2-40B4-BE49-F238E27FC236}">
                <a16:creationId xmlns:a16="http://schemas.microsoft.com/office/drawing/2014/main" id="{E4EA56F9-2DBB-EE05-E855-6B29668BDED3}"/>
              </a:ext>
            </a:extLst>
          </p:cNvPr>
          <p:cNvSpPr txBox="1"/>
          <p:nvPr/>
        </p:nvSpPr>
        <p:spPr>
          <a:xfrm>
            <a:off x="22081182" y="28832251"/>
            <a:ext cx="1172671" cy="523220"/>
          </a:xfrm>
          <a:prstGeom prst="rect">
            <a:avLst/>
          </a:prstGeom>
          <a:noFill/>
        </p:spPr>
        <p:txBody>
          <a:bodyPr wrap="square" rtlCol="0">
            <a:spAutoFit/>
          </a:bodyPr>
          <a:lstStyle/>
          <a:p>
            <a:r>
              <a:rPr lang="en-US" altLang="zh-CN" sz="2800" b="1" dirty="0">
                <a:solidFill>
                  <a:srgbClr val="FF0000"/>
                </a:solidFill>
              </a:rPr>
              <a:t>2600V</a:t>
            </a:r>
            <a:endParaRPr lang="zh-CN" altLang="en-US" sz="2800" b="1" dirty="0">
              <a:solidFill>
                <a:srgbClr val="FF0000"/>
              </a:solidFill>
            </a:endParaRPr>
          </a:p>
        </p:txBody>
      </p:sp>
      <p:sp>
        <p:nvSpPr>
          <p:cNvPr id="25" name="文本框 24">
            <a:extLst>
              <a:ext uri="{FF2B5EF4-FFF2-40B4-BE49-F238E27FC236}">
                <a16:creationId xmlns:a16="http://schemas.microsoft.com/office/drawing/2014/main" id="{4B044377-2C9B-E3A1-8009-C2613773DEDD}"/>
              </a:ext>
            </a:extLst>
          </p:cNvPr>
          <p:cNvSpPr txBox="1"/>
          <p:nvPr/>
        </p:nvSpPr>
        <p:spPr>
          <a:xfrm>
            <a:off x="27580083" y="28870419"/>
            <a:ext cx="1172671" cy="523220"/>
          </a:xfrm>
          <a:prstGeom prst="rect">
            <a:avLst/>
          </a:prstGeom>
          <a:noFill/>
        </p:spPr>
        <p:txBody>
          <a:bodyPr wrap="square" rtlCol="0">
            <a:spAutoFit/>
          </a:bodyPr>
          <a:lstStyle/>
          <a:p>
            <a:r>
              <a:rPr lang="en-US" altLang="zh-CN" sz="2800" b="1" dirty="0">
                <a:solidFill>
                  <a:srgbClr val="FF0000"/>
                </a:solidFill>
              </a:rPr>
              <a:t>2600V</a:t>
            </a:r>
            <a:endParaRPr lang="zh-CN" altLang="en-US" sz="2800" b="1" dirty="0">
              <a:solidFill>
                <a:srgbClr val="FF0000"/>
              </a:solidFill>
            </a:endParaRPr>
          </a:p>
        </p:txBody>
      </p:sp>
      <mc:AlternateContent xmlns:mc="http://schemas.openxmlformats.org/markup-compatibility/2006">
        <mc:Choice xmlns:a14="http://schemas.microsoft.com/office/drawing/2010/main" Requires="a14">
          <p:sp>
            <p:nvSpPr>
              <p:cNvPr id="26" name="文本框 25">
                <a:extLst>
                  <a:ext uri="{FF2B5EF4-FFF2-40B4-BE49-F238E27FC236}">
                    <a16:creationId xmlns:a16="http://schemas.microsoft.com/office/drawing/2014/main" id="{F66C7D0E-75EC-A23D-BC3F-873F97BB85C8}"/>
                  </a:ext>
                </a:extLst>
              </p:cNvPr>
              <p:cNvSpPr txBox="1"/>
              <p:nvPr/>
            </p:nvSpPr>
            <p:spPr>
              <a:xfrm>
                <a:off x="19194466" y="34693413"/>
                <a:ext cx="2440305" cy="407099"/>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acc>
                        <m:accPr>
                          <m:chr m:val="̅"/>
                          <m:ctrlPr>
                            <a:rPr lang="en-US" altLang="zh-CN" sz="2000" b="1" i="1" smtClean="0">
                              <a:solidFill>
                                <a:srgbClr val="FF0000"/>
                              </a:solidFill>
                              <a:latin typeface="Cambria Math" panose="02040503050406030204" pitchFamily="18" charset="0"/>
                            </a:rPr>
                          </m:ctrlPr>
                        </m:accPr>
                        <m:e>
                          <m:r>
                            <a:rPr lang="en-US" altLang="zh-CN" sz="2000" b="1" i="1" smtClean="0">
                              <a:solidFill>
                                <a:srgbClr val="FF0000"/>
                              </a:solidFill>
                              <a:latin typeface="Cambria Math" panose="02040503050406030204" pitchFamily="18" charset="0"/>
                            </a:rPr>
                            <m:t>𝑸</m:t>
                          </m:r>
                        </m:e>
                      </m:acc>
                      <m:r>
                        <a:rPr lang="en-US" altLang="zh-CN" sz="2000" b="1" i="1" smtClean="0">
                          <a:solidFill>
                            <a:srgbClr val="FF0000"/>
                          </a:solidFill>
                          <a:latin typeface="Cambria Math" panose="02040503050406030204" pitchFamily="18" charset="0"/>
                        </a:rPr>
                        <m:t>~</m:t>
                      </m:r>
                      <m:r>
                        <a:rPr lang="en-US" altLang="zh-CN" sz="2000" b="1" i="1" smtClean="0">
                          <a:solidFill>
                            <a:srgbClr val="FF0000"/>
                          </a:solidFill>
                          <a:latin typeface="Cambria Math" panose="02040503050406030204" pitchFamily="18" charset="0"/>
                        </a:rPr>
                        <m:t>𝟒</m:t>
                      </m:r>
                      <m:r>
                        <a:rPr lang="en-US" altLang="zh-CN" sz="2000" b="1" i="1" smtClean="0">
                          <a:solidFill>
                            <a:srgbClr val="FF0000"/>
                          </a:solidFill>
                          <a:latin typeface="Cambria Math" panose="02040503050406030204" pitchFamily="18" charset="0"/>
                        </a:rPr>
                        <m:t>.</m:t>
                      </m:r>
                      <m:r>
                        <a:rPr lang="en-US" altLang="zh-CN" sz="2000" b="1" i="1" smtClean="0">
                          <a:solidFill>
                            <a:srgbClr val="FF0000"/>
                          </a:solidFill>
                          <a:latin typeface="Cambria Math" panose="02040503050406030204" pitchFamily="18" charset="0"/>
                        </a:rPr>
                        <m:t>𝟑𝟒</m:t>
                      </m:r>
                      <m:r>
                        <a:rPr lang="en-US" altLang="zh-CN" sz="2000" b="1" i="1" smtClean="0">
                          <a:solidFill>
                            <a:srgbClr val="FF0000"/>
                          </a:solidFill>
                          <a:latin typeface="Cambria Math" panose="02040503050406030204" pitchFamily="18" charset="0"/>
                          <a:ea typeface="Cambria Math" panose="02040503050406030204" pitchFamily="18" charset="0"/>
                        </a:rPr>
                        <m:t>∙</m:t>
                      </m:r>
                      <m:r>
                        <a:rPr lang="en-US" altLang="zh-CN" sz="2000" b="1" i="1" smtClean="0">
                          <a:solidFill>
                            <a:srgbClr val="FF0000"/>
                          </a:solidFill>
                          <a:latin typeface="Cambria Math" panose="02040503050406030204" pitchFamily="18" charset="0"/>
                          <a:ea typeface="Cambria Math" panose="02040503050406030204" pitchFamily="18" charset="0"/>
                        </a:rPr>
                        <m:t>𝟏</m:t>
                      </m:r>
                      <m:sSup>
                        <m:sSupPr>
                          <m:ctrlPr>
                            <a:rPr lang="en-US" altLang="zh-CN" sz="2000" b="1" i="1" smtClean="0">
                              <a:solidFill>
                                <a:srgbClr val="FF0000"/>
                              </a:solidFill>
                              <a:latin typeface="Cambria Math" panose="02040503050406030204" pitchFamily="18" charset="0"/>
                              <a:ea typeface="Cambria Math" panose="02040503050406030204" pitchFamily="18" charset="0"/>
                            </a:rPr>
                          </m:ctrlPr>
                        </m:sSupPr>
                        <m:e>
                          <m:r>
                            <a:rPr lang="en-US" altLang="zh-CN" sz="2000" b="1" i="1" smtClean="0">
                              <a:solidFill>
                                <a:srgbClr val="FF0000"/>
                              </a:solidFill>
                              <a:latin typeface="Cambria Math" panose="02040503050406030204" pitchFamily="18" charset="0"/>
                              <a:ea typeface="Cambria Math" panose="02040503050406030204" pitchFamily="18" charset="0"/>
                            </a:rPr>
                            <m:t>𝟎</m:t>
                          </m:r>
                        </m:e>
                        <m:sup>
                          <m:r>
                            <a:rPr lang="en-US" altLang="zh-CN" sz="2000" b="1" i="1" smtClean="0">
                              <a:solidFill>
                                <a:srgbClr val="FF0000"/>
                              </a:solidFill>
                              <a:latin typeface="Cambria Math" panose="02040503050406030204" pitchFamily="18" charset="0"/>
                              <a:ea typeface="Cambria Math" panose="02040503050406030204" pitchFamily="18" charset="0"/>
                            </a:rPr>
                            <m:t>𝟔</m:t>
                          </m:r>
                        </m:sup>
                      </m:sSup>
                    </m:oMath>
                  </m:oMathPara>
                </a14:m>
                <a:endParaRPr lang="zh-CN" altLang="en-US" sz="2000" b="1" dirty="0">
                  <a:solidFill>
                    <a:srgbClr val="FF0000"/>
                  </a:solidFill>
                  <a:latin typeface="+mn-lt"/>
                </a:endParaRPr>
              </a:p>
            </p:txBody>
          </p:sp>
        </mc:Choice>
        <mc:Fallback>
          <p:sp>
            <p:nvSpPr>
              <p:cNvPr id="26" name="文本框 25">
                <a:extLst>
                  <a:ext uri="{FF2B5EF4-FFF2-40B4-BE49-F238E27FC236}">
                    <a16:creationId xmlns:a16="http://schemas.microsoft.com/office/drawing/2014/main" id="{F66C7D0E-75EC-A23D-BC3F-873F97BB85C8}"/>
                  </a:ext>
                </a:extLst>
              </p:cNvPr>
              <p:cNvSpPr txBox="1">
                <a:spLocks noRot="1" noChangeAspect="1" noMove="1" noResize="1" noEditPoints="1" noAdjustHandles="1" noChangeArrowheads="1" noChangeShapeType="1" noTextEdit="1"/>
              </p:cNvSpPr>
              <p:nvPr/>
            </p:nvSpPr>
            <p:spPr>
              <a:xfrm>
                <a:off x="19194466" y="34693413"/>
                <a:ext cx="2440305" cy="407099"/>
              </a:xfrm>
              <a:prstGeom prst="rect">
                <a:avLst/>
              </a:prstGeom>
              <a:blipFill>
                <a:blip r:embed="rId24"/>
                <a:stretch>
                  <a:fillRect b="-11940"/>
                </a:stretch>
              </a:blipFill>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27" name="文本框 26">
                <a:extLst>
                  <a:ext uri="{FF2B5EF4-FFF2-40B4-BE49-F238E27FC236}">
                    <a16:creationId xmlns:a16="http://schemas.microsoft.com/office/drawing/2014/main" id="{E6C8FBE5-F426-6253-B0EF-B52A245EE580}"/>
                  </a:ext>
                </a:extLst>
              </p:cNvPr>
              <p:cNvSpPr txBox="1"/>
              <p:nvPr/>
            </p:nvSpPr>
            <p:spPr>
              <a:xfrm>
                <a:off x="22963725" y="30222376"/>
                <a:ext cx="3322311" cy="1095621"/>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US" altLang="zh-CN" sz="2000" b="1" i="1" smtClean="0">
                              <a:solidFill>
                                <a:srgbClr val="FF0000"/>
                              </a:solidFill>
                              <a:latin typeface="Cambria Math" panose="02040503050406030204" pitchFamily="18" charset="0"/>
                            </a:rPr>
                          </m:ctrlPr>
                        </m:sSubPr>
                        <m:e>
                          <m:r>
                            <a:rPr lang="en-US" altLang="zh-CN" sz="2000" b="1" i="1" smtClean="0">
                              <a:solidFill>
                                <a:srgbClr val="FF0000"/>
                              </a:solidFill>
                              <a:latin typeface="Cambria Math" panose="02040503050406030204" pitchFamily="18" charset="0"/>
                            </a:rPr>
                            <m:t>𝝈</m:t>
                          </m:r>
                        </m:e>
                        <m:sub>
                          <m:r>
                            <a:rPr lang="en-US" altLang="zh-CN" sz="2000" b="1" i="1" smtClean="0">
                              <a:solidFill>
                                <a:srgbClr val="FF0000"/>
                              </a:solidFill>
                              <a:latin typeface="Cambria Math" panose="02040503050406030204" pitchFamily="18" charset="0"/>
                            </a:rPr>
                            <m:t>𝑵𝑷𝑬</m:t>
                          </m:r>
                          <m:r>
                            <a:rPr lang="en-US" altLang="zh-CN" sz="2000" b="1" i="1" smtClean="0">
                              <a:solidFill>
                                <a:srgbClr val="FF0000"/>
                              </a:solidFill>
                              <a:latin typeface="Cambria Math" panose="02040503050406030204" pitchFamily="18" charset="0"/>
                            </a:rPr>
                            <m:t>=</m:t>
                          </m:r>
                          <m:r>
                            <a:rPr lang="en-US" altLang="zh-CN" sz="2000" b="1" i="1" smtClean="0">
                              <a:solidFill>
                                <a:srgbClr val="FF0000"/>
                              </a:solidFill>
                              <a:latin typeface="Cambria Math" panose="02040503050406030204" pitchFamily="18" charset="0"/>
                            </a:rPr>
                            <m:t>𝟏</m:t>
                          </m:r>
                          <m:r>
                            <a:rPr lang="en-US" altLang="zh-CN" sz="2000" b="1" i="1" smtClean="0">
                              <a:solidFill>
                                <a:srgbClr val="FF0000"/>
                              </a:solidFill>
                              <a:latin typeface="Cambria Math" panose="02040503050406030204" pitchFamily="18" charset="0"/>
                            </a:rPr>
                            <m:t> </m:t>
                          </m:r>
                        </m:sub>
                      </m:sSub>
                    </m:oMath>
                    <m:oMath xmlns:m="http://schemas.openxmlformats.org/officeDocument/2006/math">
                      <m:r>
                        <a:rPr lang="en-US" altLang="zh-CN" sz="2000" b="1" i="1" smtClean="0">
                          <a:solidFill>
                            <a:srgbClr val="FF0000"/>
                          </a:solidFill>
                          <a:latin typeface="Cambria Math" panose="02040503050406030204" pitchFamily="18" charset="0"/>
                        </a:rPr>
                        <m:t>=</m:t>
                      </m:r>
                      <m:rad>
                        <m:radPr>
                          <m:degHide m:val="on"/>
                          <m:ctrlPr>
                            <a:rPr lang="en-US" altLang="zh-CN" sz="2000" b="1" i="1" smtClean="0">
                              <a:solidFill>
                                <a:srgbClr val="FF0000"/>
                              </a:solidFill>
                              <a:latin typeface="Cambria Math" panose="02040503050406030204" pitchFamily="18" charset="0"/>
                            </a:rPr>
                          </m:ctrlPr>
                        </m:radPr>
                        <m:deg/>
                        <m:e>
                          <m:r>
                            <a:rPr lang="en-US" altLang="zh-CN" sz="2000" b="1" i="1" smtClean="0">
                              <a:solidFill>
                                <a:srgbClr val="FF0000"/>
                              </a:solidFill>
                              <a:latin typeface="Cambria Math" panose="02040503050406030204" pitchFamily="18" charset="0"/>
                            </a:rPr>
                            <m:t>𝟐𝟕</m:t>
                          </m:r>
                          <m:r>
                            <a:rPr lang="en-US" altLang="zh-CN" sz="2000" b="1" i="1" smtClean="0">
                              <a:solidFill>
                                <a:srgbClr val="FF0000"/>
                              </a:solidFill>
                              <a:latin typeface="Cambria Math" panose="02040503050406030204" pitchFamily="18" charset="0"/>
                            </a:rPr>
                            <m:t>.</m:t>
                          </m:r>
                          <m:r>
                            <a:rPr lang="en-US" altLang="zh-CN" sz="2000" b="1" i="1" smtClean="0">
                              <a:solidFill>
                                <a:srgbClr val="FF0000"/>
                              </a:solidFill>
                              <a:latin typeface="Cambria Math" panose="02040503050406030204" pitchFamily="18" charset="0"/>
                            </a:rPr>
                            <m:t>𝟒</m:t>
                          </m:r>
                          <m:sSup>
                            <m:sSupPr>
                              <m:ctrlPr>
                                <a:rPr lang="en-US" altLang="zh-CN" sz="2000" b="1" i="1" smtClean="0">
                                  <a:solidFill>
                                    <a:srgbClr val="FF0000"/>
                                  </a:solidFill>
                                  <a:latin typeface="Cambria Math" panose="02040503050406030204" pitchFamily="18" charset="0"/>
                                </a:rPr>
                              </m:ctrlPr>
                            </m:sSupPr>
                            <m:e>
                              <m:r>
                                <a:rPr lang="en-US" altLang="zh-CN" sz="2000" b="1" i="1" smtClean="0">
                                  <a:solidFill>
                                    <a:srgbClr val="FF0000"/>
                                  </a:solidFill>
                                  <a:latin typeface="Cambria Math" panose="02040503050406030204" pitchFamily="18" charset="0"/>
                                </a:rPr>
                                <m:t>𝟔</m:t>
                              </m:r>
                            </m:e>
                            <m:sup>
                              <m:r>
                                <a:rPr lang="en-US" altLang="zh-CN" sz="2000" b="1" i="1" smtClean="0">
                                  <a:solidFill>
                                    <a:srgbClr val="FF0000"/>
                                  </a:solidFill>
                                  <a:latin typeface="Cambria Math" panose="02040503050406030204" pitchFamily="18" charset="0"/>
                                </a:rPr>
                                <m:t>𝟐</m:t>
                              </m:r>
                            </m:sup>
                          </m:sSup>
                          <m:r>
                            <a:rPr lang="en-US" altLang="zh-CN" sz="2000" b="1" i="1">
                              <a:solidFill>
                                <a:srgbClr val="FF0000"/>
                              </a:solidFill>
                              <a:latin typeface="Cambria Math" panose="02040503050406030204" pitchFamily="18" charset="0"/>
                            </a:rPr>
                            <m:t>−</m:t>
                          </m:r>
                          <m:r>
                            <a:rPr lang="en-US" altLang="zh-CN" sz="2000" b="1" i="1">
                              <a:solidFill>
                                <a:srgbClr val="FF0000"/>
                              </a:solidFill>
                              <a:latin typeface="Cambria Math" panose="02040503050406030204" pitchFamily="18" charset="0"/>
                            </a:rPr>
                            <m:t>𝟏</m:t>
                          </m:r>
                          <m:sSup>
                            <m:sSupPr>
                              <m:ctrlPr>
                                <a:rPr lang="en-US" altLang="zh-CN" sz="2000" b="1" i="1">
                                  <a:solidFill>
                                    <a:srgbClr val="FF0000"/>
                                  </a:solidFill>
                                  <a:latin typeface="Cambria Math" panose="02040503050406030204" pitchFamily="18" charset="0"/>
                                </a:rPr>
                              </m:ctrlPr>
                            </m:sSupPr>
                            <m:e>
                              <m:r>
                                <a:rPr lang="en-US" altLang="zh-CN" sz="2000" b="1" i="1">
                                  <a:solidFill>
                                    <a:srgbClr val="FF0000"/>
                                  </a:solidFill>
                                  <a:latin typeface="Cambria Math" panose="02040503050406030204" pitchFamily="18" charset="0"/>
                                </a:rPr>
                                <m:t>𝟎</m:t>
                              </m:r>
                            </m:e>
                            <m:sup>
                              <m:r>
                                <a:rPr lang="en-US" altLang="zh-CN" sz="2000" b="1" i="1">
                                  <a:solidFill>
                                    <a:srgbClr val="FF0000"/>
                                  </a:solidFill>
                                  <a:latin typeface="Cambria Math" panose="02040503050406030204" pitchFamily="18" charset="0"/>
                                </a:rPr>
                                <m:t>𝟐</m:t>
                              </m:r>
                            </m:sup>
                          </m:sSup>
                        </m:e>
                      </m:rad>
                    </m:oMath>
                    <m:oMath xmlns:m="http://schemas.openxmlformats.org/officeDocument/2006/math">
                      <m:r>
                        <a:rPr lang="en-US" altLang="zh-CN" sz="2000" b="1" i="1" smtClean="0">
                          <a:solidFill>
                            <a:srgbClr val="FF0000"/>
                          </a:solidFill>
                          <a:latin typeface="Cambria Math" panose="02040503050406030204" pitchFamily="18" charset="0"/>
                        </a:rPr>
                        <m:t>=</m:t>
                      </m:r>
                      <m:r>
                        <a:rPr lang="en-US" altLang="zh-CN" sz="2000" b="1" i="1" smtClean="0">
                          <a:solidFill>
                            <a:srgbClr val="FF0000"/>
                          </a:solidFill>
                          <a:latin typeface="Cambria Math" panose="02040503050406030204" pitchFamily="18" charset="0"/>
                        </a:rPr>
                        <m:t>𝟐𝟓</m:t>
                      </m:r>
                      <m:r>
                        <a:rPr lang="en-US" altLang="zh-CN" sz="2000" b="1" i="1" smtClean="0">
                          <a:solidFill>
                            <a:srgbClr val="FF0000"/>
                          </a:solidFill>
                          <a:latin typeface="Cambria Math" panose="02040503050406030204" pitchFamily="18" charset="0"/>
                        </a:rPr>
                        <m:t>.</m:t>
                      </m:r>
                      <m:r>
                        <a:rPr lang="en-US" altLang="zh-CN" sz="2000" b="1" i="1" smtClean="0">
                          <a:solidFill>
                            <a:srgbClr val="FF0000"/>
                          </a:solidFill>
                          <a:latin typeface="Cambria Math" panose="02040503050406030204" pitchFamily="18" charset="0"/>
                        </a:rPr>
                        <m:t>𝟓𝟕</m:t>
                      </m:r>
                      <m:r>
                        <a:rPr lang="en-US" altLang="zh-CN" sz="2000" b="1" i="1" smtClean="0">
                          <a:solidFill>
                            <a:srgbClr val="FF0000"/>
                          </a:solidFill>
                          <a:latin typeface="Cambria Math" panose="02040503050406030204" pitchFamily="18" charset="0"/>
                        </a:rPr>
                        <m:t> (</m:t>
                      </m:r>
                      <m:r>
                        <a:rPr lang="en-US" altLang="zh-CN" sz="2000" b="1" i="1" smtClean="0">
                          <a:solidFill>
                            <a:srgbClr val="FF0000"/>
                          </a:solidFill>
                          <a:latin typeface="Cambria Math" panose="02040503050406030204" pitchFamily="18" charset="0"/>
                        </a:rPr>
                        <m:t>𝒑𝒔</m:t>
                      </m:r>
                      <m:r>
                        <a:rPr lang="en-US" altLang="zh-CN" sz="2000" b="1" i="1" smtClean="0">
                          <a:solidFill>
                            <a:srgbClr val="FF0000"/>
                          </a:solidFill>
                          <a:latin typeface="Cambria Math" panose="02040503050406030204" pitchFamily="18" charset="0"/>
                        </a:rPr>
                        <m:t>)</m:t>
                      </m:r>
                    </m:oMath>
                  </m:oMathPara>
                </a14:m>
                <a:endParaRPr lang="en-US" altLang="zh-CN" sz="2400" b="1" dirty="0">
                  <a:solidFill>
                    <a:srgbClr val="FF0000"/>
                  </a:solidFill>
                  <a:latin typeface="+mn-lt"/>
                </a:endParaRPr>
              </a:p>
            </p:txBody>
          </p:sp>
        </mc:Choice>
        <mc:Fallback xmlns="">
          <p:sp>
            <p:nvSpPr>
              <p:cNvPr id="27" name="文本框 26">
                <a:extLst>
                  <a:ext uri="{FF2B5EF4-FFF2-40B4-BE49-F238E27FC236}">
                    <a16:creationId xmlns:a16="http://schemas.microsoft.com/office/drawing/2014/main" id="{E6C8FBE5-F426-6253-B0EF-B52A245EE580}"/>
                  </a:ext>
                </a:extLst>
              </p:cNvPr>
              <p:cNvSpPr txBox="1">
                <a:spLocks noRot="1" noChangeAspect="1" noMove="1" noResize="1" noEditPoints="1" noAdjustHandles="1" noChangeArrowheads="1" noChangeShapeType="1" noTextEdit="1"/>
              </p:cNvSpPr>
              <p:nvPr/>
            </p:nvSpPr>
            <p:spPr>
              <a:xfrm>
                <a:off x="22963725" y="30222376"/>
                <a:ext cx="3322311" cy="1095621"/>
              </a:xfrm>
              <a:prstGeom prst="rect">
                <a:avLst/>
              </a:prstGeom>
              <a:blipFill>
                <a:blip r:embed="rId27"/>
                <a:stretch>
                  <a:fillRect b="-5587"/>
                </a:stretch>
              </a:blipFill>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28" name="文本框 27">
                <a:extLst>
                  <a:ext uri="{FF2B5EF4-FFF2-40B4-BE49-F238E27FC236}">
                    <a16:creationId xmlns:a16="http://schemas.microsoft.com/office/drawing/2014/main" id="{1ADA217B-EEF2-87E8-14A1-545B4E9F9C5C}"/>
                  </a:ext>
                </a:extLst>
              </p:cNvPr>
              <p:cNvSpPr txBox="1"/>
              <p:nvPr/>
            </p:nvSpPr>
            <p:spPr>
              <a:xfrm>
                <a:off x="27438459" y="35994115"/>
                <a:ext cx="2440305" cy="402098"/>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acc>
                        <m:accPr>
                          <m:chr m:val="̅"/>
                          <m:ctrlPr>
                            <a:rPr lang="en-US" altLang="zh-CN" sz="2000" b="1" i="1" smtClean="0">
                              <a:solidFill>
                                <a:srgbClr val="FF0000"/>
                              </a:solidFill>
                              <a:latin typeface="Cambria Math" panose="02040503050406030204" pitchFamily="18" charset="0"/>
                            </a:rPr>
                          </m:ctrlPr>
                        </m:accPr>
                        <m:e>
                          <m:r>
                            <a:rPr lang="en-US" altLang="zh-CN" sz="2000" b="1" i="1" smtClean="0">
                              <a:solidFill>
                                <a:srgbClr val="FF0000"/>
                              </a:solidFill>
                              <a:latin typeface="Cambria Math" panose="02040503050406030204" pitchFamily="18" charset="0"/>
                            </a:rPr>
                            <m:t>𝑹𝒊𝒔𝒆</m:t>
                          </m:r>
                          <m:r>
                            <a:rPr lang="en-US" altLang="zh-CN" sz="2000" b="1" i="1" smtClean="0">
                              <a:solidFill>
                                <a:srgbClr val="FF0000"/>
                              </a:solidFill>
                              <a:latin typeface="Cambria Math" panose="02040503050406030204" pitchFamily="18" charset="0"/>
                            </a:rPr>
                            <m:t> </m:t>
                          </m:r>
                          <m:r>
                            <a:rPr lang="en-US" altLang="zh-CN" sz="2000" b="1" i="1" smtClean="0">
                              <a:solidFill>
                                <a:srgbClr val="FF0000"/>
                              </a:solidFill>
                              <a:latin typeface="Cambria Math" panose="02040503050406030204" pitchFamily="18" charset="0"/>
                            </a:rPr>
                            <m:t>𝒕𝒊𝒎𝒆</m:t>
                          </m:r>
                        </m:e>
                      </m:acc>
                      <m:r>
                        <a:rPr lang="en-US" altLang="zh-CN" sz="2000" b="1" i="1" smtClean="0">
                          <a:solidFill>
                            <a:srgbClr val="FF0000"/>
                          </a:solidFill>
                          <a:latin typeface="Cambria Math" panose="02040503050406030204" pitchFamily="18" charset="0"/>
                        </a:rPr>
                        <m:t> ~ </m:t>
                      </m:r>
                      <m:r>
                        <a:rPr lang="en-US" altLang="zh-CN" sz="2000" b="1" i="1" smtClean="0">
                          <a:solidFill>
                            <a:srgbClr val="FF0000"/>
                          </a:solidFill>
                          <a:latin typeface="Cambria Math" panose="02040503050406030204" pitchFamily="18" charset="0"/>
                        </a:rPr>
                        <m:t>𝟑𝟗𝟖</m:t>
                      </m:r>
                      <m:r>
                        <a:rPr lang="en-US" altLang="zh-CN" sz="2000" b="1" i="1" smtClean="0">
                          <a:solidFill>
                            <a:srgbClr val="FF0000"/>
                          </a:solidFill>
                          <a:latin typeface="Cambria Math" panose="02040503050406030204" pitchFamily="18" charset="0"/>
                        </a:rPr>
                        <m:t>.</m:t>
                      </m:r>
                      <m:r>
                        <a:rPr lang="en-US" altLang="zh-CN" sz="2000" b="1" i="1" smtClean="0">
                          <a:solidFill>
                            <a:srgbClr val="FF0000"/>
                          </a:solidFill>
                          <a:latin typeface="Cambria Math" panose="02040503050406030204" pitchFamily="18" charset="0"/>
                        </a:rPr>
                        <m:t>𝟔</m:t>
                      </m:r>
                      <m:r>
                        <a:rPr lang="en-US" altLang="zh-CN" sz="2000" b="1" i="1" smtClean="0">
                          <a:solidFill>
                            <a:srgbClr val="FF0000"/>
                          </a:solidFill>
                          <a:latin typeface="Cambria Math" panose="02040503050406030204" pitchFamily="18" charset="0"/>
                        </a:rPr>
                        <m:t>𝒑𝒔</m:t>
                      </m:r>
                    </m:oMath>
                  </m:oMathPara>
                </a14:m>
                <a:endParaRPr lang="zh-CN" altLang="en-US" sz="2000" b="1" dirty="0">
                  <a:solidFill>
                    <a:srgbClr val="FF0000"/>
                  </a:solidFill>
                  <a:latin typeface="+mn-lt"/>
                </a:endParaRPr>
              </a:p>
            </p:txBody>
          </p:sp>
        </mc:Choice>
        <mc:Fallback xmlns="">
          <p:sp>
            <p:nvSpPr>
              <p:cNvPr id="28" name="文本框 27">
                <a:extLst>
                  <a:ext uri="{FF2B5EF4-FFF2-40B4-BE49-F238E27FC236}">
                    <a16:creationId xmlns:a16="http://schemas.microsoft.com/office/drawing/2014/main" id="{1ADA217B-EEF2-87E8-14A1-545B4E9F9C5C}"/>
                  </a:ext>
                </a:extLst>
              </p:cNvPr>
              <p:cNvSpPr txBox="1">
                <a:spLocks noRot="1" noChangeAspect="1" noMove="1" noResize="1" noEditPoints="1" noAdjustHandles="1" noChangeArrowheads="1" noChangeShapeType="1" noTextEdit="1"/>
              </p:cNvSpPr>
              <p:nvPr/>
            </p:nvSpPr>
            <p:spPr>
              <a:xfrm>
                <a:off x="27438459" y="35994115"/>
                <a:ext cx="2440305" cy="402098"/>
              </a:xfrm>
              <a:prstGeom prst="rect">
                <a:avLst/>
              </a:prstGeom>
              <a:blipFill>
                <a:blip r:embed="rId28"/>
                <a:stretch>
                  <a:fillRect r="-9000" b="-15152"/>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29" name="文本框 28">
                <a:extLst>
                  <a:ext uri="{FF2B5EF4-FFF2-40B4-BE49-F238E27FC236}">
                    <a16:creationId xmlns:a16="http://schemas.microsoft.com/office/drawing/2014/main" id="{C5806C9A-088A-6332-A7E9-9F126AAE67BC}"/>
                  </a:ext>
                </a:extLst>
              </p:cNvPr>
              <p:cNvSpPr txBox="1"/>
              <p:nvPr/>
            </p:nvSpPr>
            <p:spPr>
              <a:xfrm>
                <a:off x="18441971" y="30403400"/>
                <a:ext cx="3129796" cy="407099"/>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altLang="zh-CN" sz="2000" b="1" i="1" smtClean="0">
                          <a:solidFill>
                            <a:srgbClr val="FF0000"/>
                          </a:solidFill>
                          <a:latin typeface="Cambria Math" panose="02040503050406030204" pitchFamily="18" charset="0"/>
                        </a:rPr>
                        <m:t>𝝆</m:t>
                      </m:r>
                      <m:r>
                        <a:rPr lang="en-US" altLang="zh-CN" sz="2000" b="1" i="1" smtClean="0">
                          <a:solidFill>
                            <a:srgbClr val="FF0000"/>
                          </a:solidFill>
                          <a:latin typeface="Cambria Math" panose="02040503050406030204" pitchFamily="18" charset="0"/>
                        </a:rPr>
                        <m:t>~</m:t>
                      </m:r>
                      <m:r>
                        <a:rPr lang="en-US" altLang="zh-CN" sz="2000" b="1" i="1" smtClean="0">
                          <a:solidFill>
                            <a:srgbClr val="FF0000"/>
                          </a:solidFill>
                          <a:latin typeface="Cambria Math" panose="02040503050406030204" pitchFamily="18" charset="0"/>
                        </a:rPr>
                        <m:t>𝟏</m:t>
                      </m:r>
                      <m:r>
                        <a:rPr lang="en-US" altLang="zh-CN" sz="2000" b="1" i="1" smtClean="0">
                          <a:solidFill>
                            <a:srgbClr val="FF0000"/>
                          </a:solidFill>
                          <a:latin typeface="Cambria Math" panose="02040503050406030204" pitchFamily="18" charset="0"/>
                        </a:rPr>
                        <m:t>.</m:t>
                      </m:r>
                      <m:r>
                        <a:rPr lang="en-US" altLang="zh-CN" sz="2000" b="1" i="1" smtClean="0">
                          <a:solidFill>
                            <a:srgbClr val="FF0000"/>
                          </a:solidFill>
                          <a:latin typeface="Cambria Math" panose="02040503050406030204" pitchFamily="18" charset="0"/>
                        </a:rPr>
                        <m:t>𝟔</m:t>
                      </m:r>
                      <m:r>
                        <a:rPr lang="en-US" altLang="zh-CN" sz="2000" b="1" i="1" smtClean="0">
                          <a:solidFill>
                            <a:srgbClr val="FF0000"/>
                          </a:solidFill>
                          <a:latin typeface="Cambria Math" panose="02040503050406030204" pitchFamily="18" charset="0"/>
                          <a:ea typeface="Cambria Math" panose="02040503050406030204" pitchFamily="18" charset="0"/>
                        </a:rPr>
                        <m:t>∙</m:t>
                      </m:r>
                      <m:r>
                        <a:rPr lang="en-US" altLang="zh-CN" sz="2000" b="1" i="1" smtClean="0">
                          <a:solidFill>
                            <a:srgbClr val="FF0000"/>
                          </a:solidFill>
                          <a:latin typeface="Cambria Math" panose="02040503050406030204" pitchFamily="18" charset="0"/>
                          <a:ea typeface="Cambria Math" panose="02040503050406030204" pitchFamily="18" charset="0"/>
                        </a:rPr>
                        <m:t>𝟏</m:t>
                      </m:r>
                      <m:sSup>
                        <m:sSupPr>
                          <m:ctrlPr>
                            <a:rPr lang="en-US" altLang="zh-CN" sz="2000" b="1" i="1" smtClean="0">
                              <a:solidFill>
                                <a:srgbClr val="FF0000"/>
                              </a:solidFill>
                              <a:latin typeface="Cambria Math" panose="02040503050406030204" pitchFamily="18" charset="0"/>
                              <a:ea typeface="Cambria Math" panose="02040503050406030204" pitchFamily="18" charset="0"/>
                            </a:rPr>
                          </m:ctrlPr>
                        </m:sSupPr>
                        <m:e>
                          <m:r>
                            <a:rPr lang="en-US" altLang="zh-CN" sz="2000" b="1" i="1" smtClean="0">
                              <a:solidFill>
                                <a:srgbClr val="FF0000"/>
                              </a:solidFill>
                              <a:latin typeface="Cambria Math" panose="02040503050406030204" pitchFamily="18" charset="0"/>
                              <a:ea typeface="Cambria Math" panose="02040503050406030204" pitchFamily="18" charset="0"/>
                            </a:rPr>
                            <m:t>𝟎</m:t>
                          </m:r>
                        </m:e>
                        <m:sup>
                          <m:r>
                            <a:rPr lang="en-US" altLang="zh-CN" sz="2000" b="1" i="1" smtClean="0">
                              <a:solidFill>
                                <a:srgbClr val="FF0000"/>
                              </a:solidFill>
                              <a:latin typeface="Cambria Math" panose="02040503050406030204" pitchFamily="18" charset="0"/>
                              <a:ea typeface="Cambria Math" panose="02040503050406030204" pitchFamily="18" charset="0"/>
                            </a:rPr>
                            <m:t>𝟗</m:t>
                          </m:r>
                        </m:sup>
                      </m:sSup>
                      <m:r>
                        <a:rPr lang="en-US" altLang="zh-CN" sz="2000" b="1" i="0" smtClean="0">
                          <a:solidFill>
                            <a:srgbClr val="FF0000"/>
                          </a:solidFill>
                          <a:latin typeface="Cambria Math" panose="02040503050406030204" pitchFamily="18" charset="0"/>
                          <a:ea typeface="Cambria Math" panose="02040503050406030204" pitchFamily="18" charset="0"/>
                        </a:rPr>
                        <m:t>𝛀</m:t>
                      </m:r>
                      <m:r>
                        <a:rPr lang="en-US" altLang="zh-CN" sz="2000" b="1" i="1" smtClean="0">
                          <a:solidFill>
                            <a:srgbClr val="FF0000"/>
                          </a:solidFill>
                          <a:latin typeface="Cambria Math" panose="02040503050406030204" pitchFamily="18" charset="0"/>
                          <a:ea typeface="Cambria Math" panose="02040503050406030204" pitchFamily="18" charset="0"/>
                        </a:rPr>
                        <m:t>∙</m:t>
                      </m:r>
                      <m:r>
                        <a:rPr lang="en-US" altLang="zh-CN" sz="2000" b="1" i="1" smtClean="0">
                          <a:solidFill>
                            <a:srgbClr val="FF0000"/>
                          </a:solidFill>
                          <a:latin typeface="Cambria Math" panose="02040503050406030204" pitchFamily="18" charset="0"/>
                          <a:ea typeface="Cambria Math" panose="02040503050406030204" pitchFamily="18" charset="0"/>
                        </a:rPr>
                        <m:t>𝒄𝒎</m:t>
                      </m:r>
                    </m:oMath>
                  </m:oMathPara>
                </a14:m>
                <a:endParaRPr lang="zh-CN" altLang="en-US" sz="2000" b="1" dirty="0">
                  <a:solidFill>
                    <a:srgbClr val="FF0000"/>
                  </a:solidFill>
                  <a:latin typeface="+mn-lt"/>
                </a:endParaRPr>
              </a:p>
            </p:txBody>
          </p:sp>
        </mc:Choice>
        <mc:Fallback>
          <p:sp>
            <p:nvSpPr>
              <p:cNvPr id="29" name="文本框 28">
                <a:extLst>
                  <a:ext uri="{FF2B5EF4-FFF2-40B4-BE49-F238E27FC236}">
                    <a16:creationId xmlns:a16="http://schemas.microsoft.com/office/drawing/2014/main" id="{C5806C9A-088A-6332-A7E9-9F126AAE67BC}"/>
                  </a:ext>
                </a:extLst>
              </p:cNvPr>
              <p:cNvSpPr txBox="1">
                <a:spLocks noRot="1" noChangeAspect="1" noMove="1" noResize="1" noEditPoints="1" noAdjustHandles="1" noChangeArrowheads="1" noChangeShapeType="1" noTextEdit="1"/>
              </p:cNvSpPr>
              <p:nvPr/>
            </p:nvSpPr>
            <p:spPr>
              <a:xfrm>
                <a:off x="18441971" y="30403400"/>
                <a:ext cx="3129796" cy="407099"/>
              </a:xfrm>
              <a:prstGeom prst="rect">
                <a:avLst/>
              </a:prstGeom>
              <a:blipFill>
                <a:blip r:embed="rId29"/>
                <a:stretch>
                  <a:fillRect b="-8955"/>
                </a:stretch>
              </a:blipFill>
            </p:spPr>
            <p:txBody>
              <a:bodyPr/>
              <a:lstStyle/>
              <a:p>
                <a:r>
                  <a:rPr lang="zh-CN" altLang="en-US">
                    <a:noFill/>
                  </a:rPr>
                  <a:t> </a:t>
                </a:r>
              </a:p>
            </p:txBody>
          </p:sp>
        </mc:Fallback>
      </mc:AlternateContent>
      <p:sp>
        <p:nvSpPr>
          <p:cNvPr id="45" name="文本框 44">
            <a:extLst>
              <a:ext uri="{FF2B5EF4-FFF2-40B4-BE49-F238E27FC236}">
                <a16:creationId xmlns:a16="http://schemas.microsoft.com/office/drawing/2014/main" id="{D7CEC92F-F9CB-AA26-1ACE-D9DB67AE0142}"/>
              </a:ext>
            </a:extLst>
          </p:cNvPr>
          <p:cNvSpPr txBox="1"/>
          <p:nvPr/>
        </p:nvSpPr>
        <p:spPr>
          <a:xfrm>
            <a:off x="8238939" y="34570331"/>
            <a:ext cx="6696190" cy="523220"/>
          </a:xfrm>
          <a:prstGeom prst="rect">
            <a:avLst/>
          </a:prstGeom>
          <a:noFill/>
        </p:spPr>
        <p:txBody>
          <a:bodyPr wrap="square" rtlCol="0">
            <a:spAutoFit/>
          </a:bodyPr>
          <a:lstStyle/>
          <a:p>
            <a:r>
              <a:rPr lang="en-US" altLang="zh-CN" sz="2800" dirty="0">
                <a:solidFill>
                  <a:srgbClr val="FF0000"/>
                </a:solidFill>
              </a:rPr>
              <a:t>The signals collected by the oscilloscope</a:t>
            </a:r>
            <a:endParaRPr lang="zh-CN" altLang="en-US" sz="2800" dirty="0">
              <a:solidFill>
                <a:srgbClr val="FF0000"/>
              </a:solidFill>
            </a:endParaRPr>
          </a:p>
        </p:txBody>
      </p:sp>
      <p:pic>
        <p:nvPicPr>
          <p:cNvPr id="48" name="图片 47">
            <a:extLst>
              <a:ext uri="{FF2B5EF4-FFF2-40B4-BE49-F238E27FC236}">
                <a16:creationId xmlns:a16="http://schemas.microsoft.com/office/drawing/2014/main" id="{80D5F03C-117C-3D0F-BB43-E14C62F47287}"/>
              </a:ext>
            </a:extLst>
          </p:cNvPr>
          <p:cNvPicPr>
            <a:picLocks noChangeAspect="1"/>
          </p:cNvPicPr>
          <p:nvPr/>
        </p:nvPicPr>
        <p:blipFill>
          <a:blip r:embed="rId30"/>
          <a:stretch>
            <a:fillRect/>
          </a:stretch>
        </p:blipFill>
        <p:spPr>
          <a:xfrm>
            <a:off x="1408441" y="22538804"/>
            <a:ext cx="6881357" cy="2364484"/>
          </a:xfrm>
          <a:prstGeom prst="rect">
            <a:avLst/>
          </a:prstGeom>
        </p:spPr>
      </p:pic>
      <p:sp>
        <p:nvSpPr>
          <p:cNvPr id="4" name="矩形 3">
            <a:extLst>
              <a:ext uri="{FF2B5EF4-FFF2-40B4-BE49-F238E27FC236}">
                <a16:creationId xmlns:a16="http://schemas.microsoft.com/office/drawing/2014/main" id="{EE5378E7-939D-7B7E-7DDD-C6CC7E161D44}"/>
              </a:ext>
            </a:extLst>
          </p:cNvPr>
          <p:cNvSpPr/>
          <p:nvPr/>
        </p:nvSpPr>
        <p:spPr bwMode="auto">
          <a:xfrm>
            <a:off x="20595307" y="34204100"/>
            <a:ext cx="216024" cy="240351"/>
          </a:xfrm>
          <a:prstGeom prst="rect">
            <a:avLst/>
          </a:prstGeom>
          <a:noFill/>
          <a:ln w="28575" cap="flat" cmpd="sng" algn="ctr">
            <a:solidFill>
              <a:srgbClr val="FF0000"/>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1528763" rtl="0" eaLnBrk="1" fontAlgn="base" latinLnBrk="0" hangingPunct="1">
              <a:lnSpc>
                <a:spcPct val="100000"/>
              </a:lnSpc>
              <a:spcBef>
                <a:spcPct val="0"/>
              </a:spcBef>
              <a:spcAft>
                <a:spcPct val="0"/>
              </a:spcAft>
              <a:buClrTx/>
              <a:buSzTx/>
              <a:buFontTx/>
              <a:buNone/>
              <a:tabLst/>
            </a:pPr>
            <a:endParaRPr kumimoji="0" lang="zh-CN" altLang="en-US" sz="4000" b="0" i="0" u="none" strike="noStrike" cap="none" normalizeH="0" baseline="0" dirty="0">
              <a:ln>
                <a:noFill/>
              </a:ln>
              <a:solidFill>
                <a:schemeClr val="tx1"/>
              </a:solidFill>
              <a:effectLst/>
              <a:latin typeface="Times New Roman" charset="0"/>
              <a:ea typeface="宋体" charset="0"/>
              <a:cs typeface="宋体" charset="0"/>
            </a:endParaRPr>
          </a:p>
        </p:txBody>
      </p:sp>
      <p:sp>
        <p:nvSpPr>
          <p:cNvPr id="6" name="矩形 5">
            <a:extLst>
              <a:ext uri="{FF2B5EF4-FFF2-40B4-BE49-F238E27FC236}">
                <a16:creationId xmlns:a16="http://schemas.microsoft.com/office/drawing/2014/main" id="{76230E55-5858-672E-05FC-1491AD8F01A3}"/>
              </a:ext>
            </a:extLst>
          </p:cNvPr>
          <p:cNvSpPr/>
          <p:nvPr/>
        </p:nvSpPr>
        <p:spPr bwMode="auto">
          <a:xfrm>
            <a:off x="24555747" y="35911922"/>
            <a:ext cx="146891" cy="164386"/>
          </a:xfrm>
          <a:prstGeom prst="rect">
            <a:avLst/>
          </a:prstGeom>
          <a:noFill/>
          <a:ln w="28575" cap="flat" cmpd="sng" algn="ctr">
            <a:solidFill>
              <a:srgbClr val="FF0000"/>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1528763" rtl="0" eaLnBrk="1" fontAlgn="base" latinLnBrk="0" hangingPunct="1">
              <a:lnSpc>
                <a:spcPct val="100000"/>
              </a:lnSpc>
              <a:spcBef>
                <a:spcPct val="0"/>
              </a:spcBef>
              <a:spcAft>
                <a:spcPct val="0"/>
              </a:spcAft>
              <a:buClrTx/>
              <a:buSzTx/>
              <a:buFontTx/>
              <a:buNone/>
              <a:tabLst/>
            </a:pPr>
            <a:endParaRPr kumimoji="0" lang="zh-CN" altLang="en-US" sz="4000" b="0" i="0" u="none" strike="noStrike" cap="none" normalizeH="0" baseline="0" dirty="0">
              <a:ln>
                <a:noFill/>
              </a:ln>
              <a:solidFill>
                <a:schemeClr val="tx1"/>
              </a:solidFill>
              <a:effectLst/>
              <a:latin typeface="Times New Roman" charset="0"/>
              <a:ea typeface="宋体" charset="0"/>
              <a:cs typeface="宋体" charset="0"/>
            </a:endParaRPr>
          </a:p>
        </p:txBody>
      </p:sp>
      <mc:AlternateContent xmlns:mc="http://schemas.openxmlformats.org/markup-compatibility/2006" xmlns:a14="http://schemas.microsoft.com/office/drawing/2010/main">
        <mc:Choice Requires="a14">
          <p:sp>
            <p:nvSpPr>
              <p:cNvPr id="8" name="文本框 7">
                <a:extLst>
                  <a:ext uri="{FF2B5EF4-FFF2-40B4-BE49-F238E27FC236}">
                    <a16:creationId xmlns:a16="http://schemas.microsoft.com/office/drawing/2014/main" id="{52A0277B-4F61-7D41-2687-97B61DAEF748}"/>
                  </a:ext>
                </a:extLst>
              </p:cNvPr>
              <p:cNvSpPr txBox="1"/>
              <p:nvPr/>
            </p:nvSpPr>
            <p:spPr>
              <a:xfrm>
                <a:off x="22667517" y="36115522"/>
                <a:ext cx="3322311" cy="400110"/>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US" altLang="zh-CN" sz="2000" b="1" i="1" smtClean="0">
                              <a:solidFill>
                                <a:srgbClr val="FF0000"/>
                              </a:solidFill>
                              <a:latin typeface="Cambria Math" panose="02040503050406030204" pitchFamily="18" charset="0"/>
                            </a:rPr>
                          </m:ctrlPr>
                        </m:sSubPr>
                        <m:e>
                          <m:r>
                            <a:rPr lang="en-US" altLang="zh-CN" sz="2000" b="1" i="1" smtClean="0">
                              <a:solidFill>
                                <a:srgbClr val="FF0000"/>
                              </a:solidFill>
                              <a:latin typeface="Cambria Math" panose="02040503050406030204" pitchFamily="18" charset="0"/>
                            </a:rPr>
                            <m:t>𝝈</m:t>
                          </m:r>
                        </m:e>
                        <m:sub>
                          <m:r>
                            <a:rPr lang="en-US" altLang="zh-CN" sz="2000" b="1" i="1" smtClean="0">
                              <a:solidFill>
                                <a:srgbClr val="FF0000"/>
                              </a:solidFill>
                              <a:latin typeface="Cambria Math" panose="02040503050406030204" pitchFamily="18" charset="0"/>
                            </a:rPr>
                            <m:t>𝑵𝑷𝑬</m:t>
                          </m:r>
                          <m:r>
                            <a:rPr lang="en-US" altLang="zh-CN" sz="2000" b="1" i="1" smtClean="0">
                              <a:solidFill>
                                <a:srgbClr val="FF0000"/>
                              </a:solidFill>
                              <a:latin typeface="Cambria Math" panose="02040503050406030204" pitchFamily="18" charset="0"/>
                            </a:rPr>
                            <m:t>=</m:t>
                          </m:r>
                          <m:r>
                            <a:rPr lang="en-US" altLang="zh-CN" sz="2000" b="1" i="1" smtClean="0">
                              <a:solidFill>
                                <a:srgbClr val="FF0000"/>
                              </a:solidFill>
                              <a:latin typeface="Cambria Math" panose="02040503050406030204" pitchFamily="18" charset="0"/>
                            </a:rPr>
                            <m:t>𝟏</m:t>
                          </m:r>
                          <m:r>
                            <a:rPr lang="en-US" altLang="zh-CN" sz="2000" b="1" i="1" smtClean="0">
                              <a:solidFill>
                                <a:srgbClr val="FF0000"/>
                              </a:solidFill>
                              <a:latin typeface="Cambria Math" panose="02040503050406030204" pitchFamily="18" charset="0"/>
                            </a:rPr>
                            <m:t> </m:t>
                          </m:r>
                        </m:sub>
                      </m:sSub>
                      <m:r>
                        <a:rPr lang="en-US" altLang="zh-CN" sz="2000" b="1" i="1" smtClean="0">
                          <a:solidFill>
                            <a:srgbClr val="FF0000"/>
                          </a:solidFill>
                          <a:latin typeface="Cambria Math" panose="02040503050406030204" pitchFamily="18" charset="0"/>
                        </a:rPr>
                        <m:t>=</m:t>
                      </m:r>
                      <m:r>
                        <a:rPr lang="en-US" altLang="zh-CN" sz="2000" b="1" i="1" smtClean="0">
                          <a:solidFill>
                            <a:srgbClr val="FF0000"/>
                          </a:solidFill>
                          <a:latin typeface="Cambria Math" panose="02040503050406030204" pitchFamily="18" charset="0"/>
                        </a:rPr>
                        <m:t>𝟐𝟓</m:t>
                      </m:r>
                      <m:r>
                        <a:rPr lang="en-US" altLang="zh-CN" sz="2000" b="1" i="1" smtClean="0">
                          <a:solidFill>
                            <a:srgbClr val="FF0000"/>
                          </a:solidFill>
                          <a:latin typeface="Cambria Math" panose="02040503050406030204" pitchFamily="18" charset="0"/>
                        </a:rPr>
                        <m:t>.</m:t>
                      </m:r>
                      <m:r>
                        <a:rPr lang="en-US" altLang="zh-CN" sz="2000" b="1" i="1" smtClean="0">
                          <a:solidFill>
                            <a:srgbClr val="FF0000"/>
                          </a:solidFill>
                          <a:latin typeface="Cambria Math" panose="02040503050406030204" pitchFamily="18" charset="0"/>
                        </a:rPr>
                        <m:t>𝟓𝟕</m:t>
                      </m:r>
                      <m:r>
                        <a:rPr lang="en-US" altLang="zh-CN" sz="2000" b="1" i="1" smtClean="0">
                          <a:solidFill>
                            <a:srgbClr val="FF0000"/>
                          </a:solidFill>
                          <a:latin typeface="Cambria Math" panose="02040503050406030204" pitchFamily="18" charset="0"/>
                        </a:rPr>
                        <m:t> </m:t>
                      </m:r>
                      <m:r>
                        <a:rPr lang="en-US" altLang="zh-CN" sz="2000" b="1" i="1" smtClean="0">
                          <a:solidFill>
                            <a:srgbClr val="FF0000"/>
                          </a:solidFill>
                          <a:latin typeface="Cambria Math" panose="02040503050406030204" pitchFamily="18" charset="0"/>
                        </a:rPr>
                        <m:t>𝒑𝒔</m:t>
                      </m:r>
                    </m:oMath>
                  </m:oMathPara>
                </a14:m>
                <a:endParaRPr lang="en-US" altLang="zh-CN" sz="2400" b="1" dirty="0">
                  <a:solidFill>
                    <a:srgbClr val="FF0000"/>
                  </a:solidFill>
                  <a:latin typeface="+mn-lt"/>
                </a:endParaRPr>
              </a:p>
            </p:txBody>
          </p:sp>
        </mc:Choice>
        <mc:Fallback xmlns="">
          <p:sp>
            <p:nvSpPr>
              <p:cNvPr id="8" name="文本框 7">
                <a:extLst>
                  <a:ext uri="{FF2B5EF4-FFF2-40B4-BE49-F238E27FC236}">
                    <a16:creationId xmlns:a16="http://schemas.microsoft.com/office/drawing/2014/main" id="{52A0277B-4F61-7D41-2687-97B61DAEF748}"/>
                  </a:ext>
                </a:extLst>
              </p:cNvPr>
              <p:cNvSpPr txBox="1">
                <a:spLocks noRot="1" noChangeAspect="1" noMove="1" noResize="1" noEditPoints="1" noAdjustHandles="1" noChangeArrowheads="1" noChangeShapeType="1" noTextEdit="1"/>
              </p:cNvSpPr>
              <p:nvPr/>
            </p:nvSpPr>
            <p:spPr>
              <a:xfrm>
                <a:off x="22667517" y="36115522"/>
                <a:ext cx="3322311" cy="400110"/>
              </a:xfrm>
              <a:prstGeom prst="rect">
                <a:avLst/>
              </a:prstGeom>
              <a:blipFill>
                <a:blip r:embed="rId31"/>
                <a:stretch>
                  <a:fillRect b="-9091"/>
                </a:stretch>
              </a:blipFill>
            </p:spPr>
            <p:txBody>
              <a:bodyPr/>
              <a:lstStyle/>
              <a:p>
                <a:r>
                  <a:rPr lang="zh-CN" altLang="en-US">
                    <a:noFill/>
                  </a:rPr>
                  <a:t> </a:t>
                </a:r>
              </a:p>
            </p:txBody>
          </p:sp>
        </mc:Fallback>
      </mc:AlternateContent>
      <p:sp>
        <p:nvSpPr>
          <p:cNvPr id="11" name="矩形 10">
            <a:extLst>
              <a:ext uri="{FF2B5EF4-FFF2-40B4-BE49-F238E27FC236}">
                <a16:creationId xmlns:a16="http://schemas.microsoft.com/office/drawing/2014/main" id="{D7D00B9E-6B10-8FC4-4FE0-12975660D371}"/>
              </a:ext>
            </a:extLst>
          </p:cNvPr>
          <p:cNvSpPr/>
          <p:nvPr/>
        </p:nvSpPr>
        <p:spPr bwMode="auto">
          <a:xfrm>
            <a:off x="29481335" y="35785470"/>
            <a:ext cx="216024" cy="240351"/>
          </a:xfrm>
          <a:prstGeom prst="rect">
            <a:avLst/>
          </a:prstGeom>
          <a:noFill/>
          <a:ln w="28575" cap="flat" cmpd="sng" algn="ctr">
            <a:solidFill>
              <a:srgbClr val="FF0000"/>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1528763" rtl="0" eaLnBrk="1" fontAlgn="base" latinLnBrk="0" hangingPunct="1">
              <a:lnSpc>
                <a:spcPct val="100000"/>
              </a:lnSpc>
              <a:spcBef>
                <a:spcPct val="0"/>
              </a:spcBef>
              <a:spcAft>
                <a:spcPct val="0"/>
              </a:spcAft>
              <a:buClrTx/>
              <a:buSzTx/>
              <a:buFontTx/>
              <a:buNone/>
              <a:tabLst/>
            </a:pPr>
            <a:endParaRPr kumimoji="0" lang="zh-CN" altLang="en-US" sz="4000" b="0" i="0" u="none" strike="noStrike" cap="none" normalizeH="0" baseline="0" dirty="0">
              <a:ln>
                <a:noFill/>
              </a:ln>
              <a:solidFill>
                <a:schemeClr val="tx1"/>
              </a:solidFill>
              <a:effectLst/>
              <a:latin typeface="Times New Roman" charset="0"/>
              <a:ea typeface="宋体" charset="0"/>
              <a:cs typeface="宋体" charset="0"/>
            </a:endParaRPr>
          </a:p>
        </p:txBody>
      </p:sp>
      <mc:AlternateContent xmlns:mc="http://schemas.openxmlformats.org/markup-compatibility/2006" xmlns:a14="http://schemas.microsoft.com/office/drawing/2010/main">
        <mc:Choice Requires="a14">
          <p:sp>
            <p:nvSpPr>
              <p:cNvPr id="13" name="文本框 12">
                <a:extLst>
                  <a:ext uri="{FF2B5EF4-FFF2-40B4-BE49-F238E27FC236}">
                    <a16:creationId xmlns:a16="http://schemas.microsoft.com/office/drawing/2014/main" id="{FF25083A-8EBB-1E80-597A-B772EB17E7DB}"/>
                  </a:ext>
                </a:extLst>
              </p:cNvPr>
              <p:cNvSpPr txBox="1"/>
              <p:nvPr/>
            </p:nvSpPr>
            <p:spPr>
              <a:xfrm>
                <a:off x="27407851" y="30564305"/>
                <a:ext cx="2440305" cy="402098"/>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acc>
                        <m:accPr>
                          <m:chr m:val="̅"/>
                          <m:ctrlPr>
                            <a:rPr lang="en-US" altLang="zh-CN" sz="2000" b="1" i="1" smtClean="0">
                              <a:solidFill>
                                <a:srgbClr val="FF0000"/>
                              </a:solidFill>
                              <a:latin typeface="Cambria Math" panose="02040503050406030204" pitchFamily="18" charset="0"/>
                            </a:rPr>
                          </m:ctrlPr>
                        </m:accPr>
                        <m:e>
                          <m:r>
                            <a:rPr lang="en-US" altLang="zh-CN" sz="2000" b="1" i="1" smtClean="0">
                              <a:solidFill>
                                <a:srgbClr val="FF0000"/>
                              </a:solidFill>
                              <a:latin typeface="Cambria Math" panose="02040503050406030204" pitchFamily="18" charset="0"/>
                            </a:rPr>
                            <m:t>𝑹𝒊𝒔𝒆</m:t>
                          </m:r>
                          <m:r>
                            <a:rPr lang="en-US" altLang="zh-CN" sz="2000" b="1" i="1" smtClean="0">
                              <a:solidFill>
                                <a:srgbClr val="FF0000"/>
                              </a:solidFill>
                              <a:latin typeface="Cambria Math" panose="02040503050406030204" pitchFamily="18" charset="0"/>
                            </a:rPr>
                            <m:t> </m:t>
                          </m:r>
                          <m:r>
                            <a:rPr lang="en-US" altLang="zh-CN" sz="2000" b="1" i="1" smtClean="0">
                              <a:solidFill>
                                <a:srgbClr val="FF0000"/>
                              </a:solidFill>
                              <a:latin typeface="Cambria Math" panose="02040503050406030204" pitchFamily="18" charset="0"/>
                            </a:rPr>
                            <m:t>𝒕𝒊𝒎𝒆</m:t>
                          </m:r>
                        </m:e>
                      </m:acc>
                      <m:r>
                        <a:rPr lang="en-US" altLang="zh-CN" sz="2000" b="1" i="1" smtClean="0">
                          <a:solidFill>
                            <a:srgbClr val="FF0000"/>
                          </a:solidFill>
                          <a:latin typeface="Cambria Math" panose="02040503050406030204" pitchFamily="18" charset="0"/>
                        </a:rPr>
                        <m:t> ~ </m:t>
                      </m:r>
                      <m:r>
                        <a:rPr lang="en-US" altLang="zh-CN" sz="2000" b="1" i="1" smtClean="0">
                          <a:solidFill>
                            <a:srgbClr val="FF0000"/>
                          </a:solidFill>
                          <a:latin typeface="Cambria Math" panose="02040503050406030204" pitchFamily="18" charset="0"/>
                        </a:rPr>
                        <m:t>𝟑𝟗𝟖</m:t>
                      </m:r>
                      <m:r>
                        <a:rPr lang="en-US" altLang="zh-CN" sz="2000" b="1" i="1" smtClean="0">
                          <a:solidFill>
                            <a:srgbClr val="FF0000"/>
                          </a:solidFill>
                          <a:latin typeface="Cambria Math" panose="02040503050406030204" pitchFamily="18" charset="0"/>
                        </a:rPr>
                        <m:t>.</m:t>
                      </m:r>
                      <m:r>
                        <a:rPr lang="en-US" altLang="zh-CN" sz="2000" b="1" i="1" smtClean="0">
                          <a:solidFill>
                            <a:srgbClr val="FF0000"/>
                          </a:solidFill>
                          <a:latin typeface="Cambria Math" panose="02040503050406030204" pitchFamily="18" charset="0"/>
                        </a:rPr>
                        <m:t>𝟔</m:t>
                      </m:r>
                      <m:r>
                        <a:rPr lang="en-US" altLang="zh-CN" sz="2000" b="1" i="1" smtClean="0">
                          <a:solidFill>
                            <a:srgbClr val="FF0000"/>
                          </a:solidFill>
                          <a:latin typeface="Cambria Math" panose="02040503050406030204" pitchFamily="18" charset="0"/>
                        </a:rPr>
                        <m:t>𝒑𝒔</m:t>
                      </m:r>
                    </m:oMath>
                  </m:oMathPara>
                </a14:m>
                <a:endParaRPr lang="zh-CN" altLang="en-US" sz="2000" b="1" dirty="0">
                  <a:solidFill>
                    <a:srgbClr val="FF0000"/>
                  </a:solidFill>
                  <a:latin typeface="+mn-lt"/>
                </a:endParaRPr>
              </a:p>
            </p:txBody>
          </p:sp>
        </mc:Choice>
        <mc:Fallback xmlns="">
          <p:sp>
            <p:nvSpPr>
              <p:cNvPr id="13" name="文本框 12">
                <a:extLst>
                  <a:ext uri="{FF2B5EF4-FFF2-40B4-BE49-F238E27FC236}">
                    <a16:creationId xmlns:a16="http://schemas.microsoft.com/office/drawing/2014/main" id="{FF25083A-8EBB-1E80-597A-B772EB17E7DB}"/>
                  </a:ext>
                </a:extLst>
              </p:cNvPr>
              <p:cNvSpPr txBox="1">
                <a:spLocks noRot="1" noChangeAspect="1" noMove="1" noResize="1" noEditPoints="1" noAdjustHandles="1" noChangeArrowheads="1" noChangeShapeType="1" noTextEdit="1"/>
              </p:cNvSpPr>
              <p:nvPr/>
            </p:nvSpPr>
            <p:spPr>
              <a:xfrm>
                <a:off x="27407851" y="30564305"/>
                <a:ext cx="2440305" cy="402098"/>
              </a:xfrm>
              <a:prstGeom prst="rect">
                <a:avLst/>
              </a:prstGeom>
              <a:blipFill>
                <a:blip r:embed="rId32"/>
                <a:stretch>
                  <a:fillRect r="-9000" b="-15152"/>
                </a:stretch>
              </a:blipFill>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92" name="矩形 91">
                <a:extLst>
                  <a:ext uri="{FF2B5EF4-FFF2-40B4-BE49-F238E27FC236}">
                    <a16:creationId xmlns:a16="http://schemas.microsoft.com/office/drawing/2014/main" id="{2FB8B30E-E47A-4F2E-AB6D-E4FF7081D513}"/>
                  </a:ext>
                </a:extLst>
              </p:cNvPr>
              <p:cNvSpPr/>
              <p:nvPr/>
            </p:nvSpPr>
            <p:spPr>
              <a:xfrm>
                <a:off x="22893799" y="20810612"/>
                <a:ext cx="8195742" cy="4680897"/>
              </a:xfrm>
              <a:prstGeom prst="rect">
                <a:avLst/>
              </a:prstGeom>
            </p:spPr>
            <p:txBody>
              <a:bodyPr wrap="square">
                <a:spAutoFit/>
              </a:bodyPr>
              <a:lstStyle/>
              <a:p>
                <a:r>
                  <a:rPr kumimoji="1" lang="en-US" altLang="zh-CN" dirty="0"/>
                  <a:t>For</a:t>
                </a:r>
                <a:r>
                  <a:rPr kumimoji="1" lang="en-US" altLang="zh-CN" b="1" dirty="0"/>
                  <a:t> </a:t>
                </a:r>
                <a14:m>
                  <m:oMath xmlns:m="http://schemas.openxmlformats.org/officeDocument/2006/math">
                    <m:sSub>
                      <m:sSubPr>
                        <m:ctrlPr>
                          <a:rPr kumimoji="1" lang="en-US" altLang="zh-CN" b="1" i="1" dirty="0" smtClean="0">
                            <a:solidFill>
                              <a:srgbClr val="FF0000"/>
                            </a:solidFill>
                            <a:latin typeface="Cambria Math" panose="02040503050406030204" pitchFamily="18" charset="0"/>
                          </a:rPr>
                        </m:ctrlPr>
                      </m:sSubPr>
                      <m:e>
                        <m:r>
                          <a:rPr kumimoji="1" lang="en-US" altLang="zh-CN" b="1" i="1" dirty="0" smtClean="0">
                            <a:solidFill>
                              <a:srgbClr val="FF0000"/>
                            </a:solidFill>
                            <a:latin typeface="Cambria Math" panose="02040503050406030204" pitchFamily="18" charset="0"/>
                          </a:rPr>
                          <m:t>𝝆</m:t>
                        </m:r>
                      </m:e>
                      <m:sub>
                        <m:r>
                          <a:rPr kumimoji="1" lang="en-US" altLang="zh-CN" b="1" i="1" dirty="0" smtClean="0">
                            <a:solidFill>
                              <a:srgbClr val="FF0000"/>
                            </a:solidFill>
                            <a:latin typeface="Cambria Math" panose="02040503050406030204" pitchFamily="18" charset="0"/>
                          </a:rPr>
                          <m:t>𝒇𝒍𝒐𝒂𝒕</m:t>
                        </m:r>
                        <m:r>
                          <a:rPr kumimoji="1" lang="en-US" altLang="zh-CN" b="1" i="1" dirty="0" smtClean="0">
                            <a:solidFill>
                              <a:srgbClr val="FF0000"/>
                            </a:solidFill>
                            <a:latin typeface="Cambria Math" panose="02040503050406030204" pitchFamily="18" charset="0"/>
                          </a:rPr>
                          <m:t> </m:t>
                        </m:r>
                        <m:r>
                          <a:rPr kumimoji="1" lang="en-US" altLang="zh-CN" b="1" i="1" dirty="0" smtClean="0">
                            <a:solidFill>
                              <a:srgbClr val="FF0000"/>
                            </a:solidFill>
                            <a:latin typeface="Cambria Math" panose="02040503050406030204" pitchFamily="18" charset="0"/>
                          </a:rPr>
                          <m:t>𝒈𝒍𝒂𝒔𝒔</m:t>
                        </m:r>
                      </m:sub>
                    </m:sSub>
                    <m:r>
                      <a:rPr kumimoji="1" lang="en-US" altLang="zh-CN" b="1" i="1" dirty="0" smtClean="0">
                        <a:solidFill>
                          <a:srgbClr val="FF0000"/>
                        </a:solidFill>
                        <a:latin typeface="Cambria Math" panose="02040503050406030204" pitchFamily="18" charset="0"/>
                      </a:rPr>
                      <m:t> ~ </m:t>
                    </m:r>
                    <m:r>
                      <a:rPr kumimoji="1" lang="en-US" altLang="zh-CN" b="1" i="1" dirty="0" smtClean="0">
                        <a:solidFill>
                          <a:srgbClr val="FF0000"/>
                        </a:solidFill>
                        <a:latin typeface="Cambria Math" panose="02040503050406030204" pitchFamily="18" charset="0"/>
                      </a:rPr>
                      <m:t>𝟏</m:t>
                    </m:r>
                    <m:r>
                      <a:rPr kumimoji="1" lang="en-US" altLang="zh-CN" b="1" i="1" dirty="0" smtClean="0">
                        <a:solidFill>
                          <a:srgbClr val="FF0000"/>
                        </a:solidFill>
                        <a:latin typeface="Cambria Math" panose="02040503050406030204" pitchFamily="18" charset="0"/>
                      </a:rPr>
                      <m:t>.</m:t>
                    </m:r>
                    <m:r>
                      <a:rPr kumimoji="1" lang="en-US" altLang="zh-CN" b="1" i="1" dirty="0" smtClean="0">
                        <a:solidFill>
                          <a:srgbClr val="FF0000"/>
                        </a:solidFill>
                        <a:latin typeface="Cambria Math" panose="02040503050406030204" pitchFamily="18" charset="0"/>
                      </a:rPr>
                      <m:t>𝟔</m:t>
                    </m:r>
                    <m:r>
                      <a:rPr kumimoji="1" lang="en-US" altLang="zh-CN" b="1" i="1" dirty="0" smtClean="0">
                        <a:solidFill>
                          <a:srgbClr val="FF0000"/>
                        </a:solidFill>
                        <a:latin typeface="Cambria Math" panose="02040503050406030204" pitchFamily="18" charset="0"/>
                        <a:ea typeface="Cambria Math" panose="02040503050406030204" pitchFamily="18" charset="0"/>
                      </a:rPr>
                      <m:t>∙</m:t>
                    </m:r>
                    <m:r>
                      <a:rPr kumimoji="1" lang="en-US" altLang="zh-CN" b="1" i="1" dirty="0" smtClean="0">
                        <a:solidFill>
                          <a:srgbClr val="FF0000"/>
                        </a:solidFill>
                        <a:latin typeface="Cambria Math" panose="02040503050406030204" pitchFamily="18" charset="0"/>
                        <a:ea typeface="Cambria Math" panose="02040503050406030204" pitchFamily="18" charset="0"/>
                      </a:rPr>
                      <m:t>𝟏</m:t>
                    </m:r>
                    <m:sSup>
                      <m:sSupPr>
                        <m:ctrlPr>
                          <a:rPr kumimoji="1" lang="en-US" altLang="zh-CN" b="1" i="1" dirty="0" smtClean="0">
                            <a:solidFill>
                              <a:srgbClr val="FF0000"/>
                            </a:solidFill>
                            <a:latin typeface="Cambria Math" panose="02040503050406030204" pitchFamily="18" charset="0"/>
                            <a:ea typeface="Cambria Math" panose="02040503050406030204" pitchFamily="18" charset="0"/>
                          </a:rPr>
                        </m:ctrlPr>
                      </m:sSupPr>
                      <m:e>
                        <m:r>
                          <a:rPr kumimoji="1" lang="en-US" altLang="zh-CN" b="1" i="1" dirty="0" smtClean="0">
                            <a:solidFill>
                              <a:srgbClr val="FF0000"/>
                            </a:solidFill>
                            <a:latin typeface="Cambria Math" panose="02040503050406030204" pitchFamily="18" charset="0"/>
                            <a:ea typeface="Cambria Math" panose="02040503050406030204" pitchFamily="18" charset="0"/>
                          </a:rPr>
                          <m:t>𝟎</m:t>
                        </m:r>
                      </m:e>
                      <m:sup>
                        <m:r>
                          <a:rPr kumimoji="1" lang="en-US" altLang="zh-CN" b="1" i="1" dirty="0" smtClean="0">
                            <a:solidFill>
                              <a:srgbClr val="FF0000"/>
                            </a:solidFill>
                            <a:latin typeface="Cambria Math" panose="02040503050406030204" pitchFamily="18" charset="0"/>
                            <a:ea typeface="Cambria Math" panose="02040503050406030204" pitchFamily="18" charset="0"/>
                          </a:rPr>
                          <m:t>𝟗</m:t>
                        </m:r>
                      </m:sup>
                    </m:sSup>
                    <m:r>
                      <a:rPr kumimoji="1" lang="en-US" altLang="zh-CN" b="1" i="0" dirty="0" smtClean="0">
                        <a:solidFill>
                          <a:srgbClr val="FF0000"/>
                        </a:solidFill>
                        <a:latin typeface="Cambria Math" panose="02040503050406030204" pitchFamily="18" charset="0"/>
                        <a:ea typeface="Cambria Math" panose="02040503050406030204" pitchFamily="18" charset="0"/>
                      </a:rPr>
                      <m:t>𝛀</m:t>
                    </m:r>
                    <m:r>
                      <a:rPr kumimoji="1" lang="en-US" altLang="zh-CN" b="1" i="1" dirty="0">
                        <a:solidFill>
                          <a:srgbClr val="FF0000"/>
                        </a:solidFill>
                        <a:latin typeface="Cambria Math" panose="02040503050406030204" pitchFamily="18" charset="0"/>
                        <a:ea typeface="Cambria Math" panose="02040503050406030204" pitchFamily="18" charset="0"/>
                      </a:rPr>
                      <m:t>∙</m:t>
                    </m:r>
                    <m:r>
                      <a:rPr kumimoji="1" lang="en-US" altLang="zh-CN" b="1" i="0" dirty="0" smtClean="0">
                        <a:solidFill>
                          <a:srgbClr val="FF0000"/>
                        </a:solidFill>
                        <a:latin typeface="Cambria Math" panose="02040503050406030204" pitchFamily="18" charset="0"/>
                        <a:ea typeface="Cambria Math" panose="02040503050406030204" pitchFamily="18" charset="0"/>
                      </a:rPr>
                      <m:t>𝐜𝐦</m:t>
                    </m:r>
                  </m:oMath>
                </a14:m>
                <a:br>
                  <a:rPr kumimoji="1" lang="en-US" altLang="zh-CN" sz="4000" b="1" dirty="0">
                    <a:ea typeface="Cambria Math" panose="02040503050406030204" pitchFamily="18" charset="0"/>
                  </a:rPr>
                </a:br>
                <a:r>
                  <a:rPr kumimoji="1" lang="en-US" altLang="zh-CN" sz="4000" dirty="0">
                    <a:ea typeface="Cambria Math" panose="02040503050406030204" pitchFamily="18" charset="0"/>
                  </a:rPr>
                  <a:t>The magnitude initially increases and subsequently decreases as the repetition rate of the laser increases.</a:t>
                </a:r>
              </a:p>
              <a:p>
                <a:r>
                  <a:rPr kumimoji="1" lang="en-US" altLang="zh-CN" b="1" dirty="0"/>
                  <a:t>The rate capacity is much better than that of </a:t>
                </a:r>
                <a:r>
                  <a:rPr kumimoji="1" lang="en-US" altLang="zh-CN" b="1" dirty="0">
                    <a:solidFill>
                      <a:schemeClr val="tx1"/>
                    </a:solidFill>
                  </a:rPr>
                  <a:t>higher </a:t>
                </a:r>
                <a14:m>
                  <m:oMath xmlns:m="http://schemas.openxmlformats.org/officeDocument/2006/math">
                    <m:r>
                      <a:rPr kumimoji="1" lang="en-US" altLang="zh-CN" b="1" i="1" dirty="0">
                        <a:solidFill>
                          <a:schemeClr val="tx1"/>
                        </a:solidFill>
                        <a:latin typeface="Cambria Math" panose="02040503050406030204" pitchFamily="18" charset="0"/>
                      </a:rPr>
                      <m:t>𝝆</m:t>
                    </m:r>
                  </m:oMath>
                </a14:m>
                <a:r>
                  <a:rPr lang="en-US" altLang="zh-CN" b="1" dirty="0"/>
                  <a:t> chamber.</a:t>
                </a:r>
                <a:endParaRPr lang="zh-CN" altLang="en-US" b="1" dirty="0"/>
              </a:p>
              <a:p>
                <a:endParaRPr lang="en-US" altLang="zh-CN" sz="4000" dirty="0">
                  <a:highlight>
                    <a:srgbClr val="FFFF00"/>
                  </a:highlight>
                </a:endParaRPr>
              </a:p>
            </p:txBody>
          </p:sp>
        </mc:Choice>
        <mc:Fallback xmlns="">
          <p:sp>
            <p:nvSpPr>
              <p:cNvPr id="92" name="矩形 91">
                <a:extLst>
                  <a:ext uri="{FF2B5EF4-FFF2-40B4-BE49-F238E27FC236}">
                    <a16:creationId xmlns:a16="http://schemas.microsoft.com/office/drawing/2014/main" id="{2FB8B30E-E47A-4F2E-AB6D-E4FF7081D513}"/>
                  </a:ext>
                </a:extLst>
              </p:cNvPr>
              <p:cNvSpPr>
                <a:spLocks noRot="1" noChangeAspect="1" noMove="1" noResize="1" noEditPoints="1" noAdjustHandles="1" noChangeArrowheads="1" noChangeShapeType="1" noTextEdit="1"/>
              </p:cNvSpPr>
              <p:nvPr/>
            </p:nvSpPr>
            <p:spPr>
              <a:xfrm>
                <a:off x="22893799" y="20810612"/>
                <a:ext cx="8195742" cy="4680897"/>
              </a:xfrm>
              <a:prstGeom prst="rect">
                <a:avLst/>
              </a:prstGeom>
              <a:blipFill>
                <a:blip r:embed="rId33"/>
                <a:stretch>
                  <a:fillRect l="-3051" t="-2214" r="-893"/>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17" name="文本框 16">
                <a:extLst>
                  <a:ext uri="{FF2B5EF4-FFF2-40B4-BE49-F238E27FC236}">
                    <a16:creationId xmlns:a16="http://schemas.microsoft.com/office/drawing/2014/main" id="{1FE2CDE3-8FDC-E6FF-AB0D-BD4EEA9FE598}"/>
                  </a:ext>
                </a:extLst>
              </p:cNvPr>
              <p:cNvSpPr txBox="1"/>
              <p:nvPr/>
            </p:nvSpPr>
            <p:spPr>
              <a:xfrm>
                <a:off x="18895973" y="30993698"/>
                <a:ext cx="2440305" cy="407099"/>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acc>
                        <m:accPr>
                          <m:chr m:val="̅"/>
                          <m:ctrlPr>
                            <a:rPr lang="en-US" altLang="zh-CN" sz="2000" b="1" i="1" smtClean="0">
                              <a:solidFill>
                                <a:srgbClr val="FF0000"/>
                              </a:solidFill>
                              <a:latin typeface="Cambria Math" panose="02040503050406030204" pitchFamily="18" charset="0"/>
                            </a:rPr>
                          </m:ctrlPr>
                        </m:accPr>
                        <m:e>
                          <m:r>
                            <a:rPr lang="en-US" altLang="zh-CN" sz="2000" b="1" i="1" smtClean="0">
                              <a:solidFill>
                                <a:srgbClr val="FF0000"/>
                              </a:solidFill>
                              <a:latin typeface="Cambria Math" panose="02040503050406030204" pitchFamily="18" charset="0"/>
                            </a:rPr>
                            <m:t>𝑸</m:t>
                          </m:r>
                        </m:e>
                      </m:acc>
                      <m:r>
                        <a:rPr lang="en-US" altLang="zh-CN" sz="2000" b="1" i="1" smtClean="0">
                          <a:solidFill>
                            <a:srgbClr val="FF0000"/>
                          </a:solidFill>
                          <a:latin typeface="Cambria Math" panose="02040503050406030204" pitchFamily="18" charset="0"/>
                        </a:rPr>
                        <m:t>~</m:t>
                      </m:r>
                      <m:r>
                        <a:rPr lang="en-US" altLang="zh-CN" sz="2000" b="1" i="1" smtClean="0">
                          <a:solidFill>
                            <a:srgbClr val="FF0000"/>
                          </a:solidFill>
                          <a:latin typeface="Cambria Math" panose="02040503050406030204" pitchFamily="18" charset="0"/>
                        </a:rPr>
                        <m:t>𝟒</m:t>
                      </m:r>
                      <m:r>
                        <a:rPr lang="en-US" altLang="zh-CN" sz="2000" b="1" i="1" smtClean="0">
                          <a:solidFill>
                            <a:srgbClr val="FF0000"/>
                          </a:solidFill>
                          <a:latin typeface="Cambria Math" panose="02040503050406030204" pitchFamily="18" charset="0"/>
                        </a:rPr>
                        <m:t>.</m:t>
                      </m:r>
                      <m:r>
                        <a:rPr lang="en-US" altLang="zh-CN" sz="2000" b="1" i="1" smtClean="0">
                          <a:solidFill>
                            <a:srgbClr val="FF0000"/>
                          </a:solidFill>
                          <a:latin typeface="Cambria Math" panose="02040503050406030204" pitchFamily="18" charset="0"/>
                        </a:rPr>
                        <m:t>𝟑𝟒</m:t>
                      </m:r>
                      <m:r>
                        <a:rPr lang="en-US" altLang="zh-CN" sz="2000" b="1" i="1" smtClean="0">
                          <a:solidFill>
                            <a:srgbClr val="FF0000"/>
                          </a:solidFill>
                          <a:latin typeface="Cambria Math" panose="02040503050406030204" pitchFamily="18" charset="0"/>
                          <a:ea typeface="Cambria Math" panose="02040503050406030204" pitchFamily="18" charset="0"/>
                        </a:rPr>
                        <m:t>∙</m:t>
                      </m:r>
                      <m:r>
                        <a:rPr lang="en-US" altLang="zh-CN" sz="2000" b="1" i="1" smtClean="0">
                          <a:solidFill>
                            <a:srgbClr val="FF0000"/>
                          </a:solidFill>
                          <a:latin typeface="Cambria Math" panose="02040503050406030204" pitchFamily="18" charset="0"/>
                          <a:ea typeface="Cambria Math" panose="02040503050406030204" pitchFamily="18" charset="0"/>
                        </a:rPr>
                        <m:t>𝟏</m:t>
                      </m:r>
                      <m:sSup>
                        <m:sSupPr>
                          <m:ctrlPr>
                            <a:rPr lang="en-US" altLang="zh-CN" sz="2000" b="1" i="1" smtClean="0">
                              <a:solidFill>
                                <a:srgbClr val="FF0000"/>
                              </a:solidFill>
                              <a:latin typeface="Cambria Math" panose="02040503050406030204" pitchFamily="18" charset="0"/>
                              <a:ea typeface="Cambria Math" panose="02040503050406030204" pitchFamily="18" charset="0"/>
                            </a:rPr>
                          </m:ctrlPr>
                        </m:sSupPr>
                        <m:e>
                          <m:r>
                            <a:rPr lang="en-US" altLang="zh-CN" sz="2000" b="1" i="1" smtClean="0">
                              <a:solidFill>
                                <a:srgbClr val="FF0000"/>
                              </a:solidFill>
                              <a:latin typeface="Cambria Math" panose="02040503050406030204" pitchFamily="18" charset="0"/>
                              <a:ea typeface="Cambria Math" panose="02040503050406030204" pitchFamily="18" charset="0"/>
                            </a:rPr>
                            <m:t>𝟎</m:t>
                          </m:r>
                        </m:e>
                        <m:sup>
                          <m:r>
                            <a:rPr lang="en-US" altLang="zh-CN" sz="2000" b="1" i="1" smtClean="0">
                              <a:solidFill>
                                <a:srgbClr val="FF0000"/>
                              </a:solidFill>
                              <a:latin typeface="Cambria Math" panose="02040503050406030204" pitchFamily="18" charset="0"/>
                              <a:ea typeface="Cambria Math" panose="02040503050406030204" pitchFamily="18" charset="0"/>
                            </a:rPr>
                            <m:t>𝟔</m:t>
                          </m:r>
                        </m:sup>
                      </m:sSup>
                    </m:oMath>
                  </m:oMathPara>
                </a14:m>
                <a:endParaRPr lang="zh-CN" altLang="en-US" sz="2000" b="1" dirty="0">
                  <a:solidFill>
                    <a:srgbClr val="FF0000"/>
                  </a:solidFill>
                  <a:latin typeface="+mn-lt"/>
                </a:endParaRPr>
              </a:p>
            </p:txBody>
          </p:sp>
        </mc:Choice>
        <mc:Fallback>
          <p:sp>
            <p:nvSpPr>
              <p:cNvPr id="17" name="文本框 16">
                <a:extLst>
                  <a:ext uri="{FF2B5EF4-FFF2-40B4-BE49-F238E27FC236}">
                    <a16:creationId xmlns:a16="http://schemas.microsoft.com/office/drawing/2014/main" id="{1FE2CDE3-8FDC-E6FF-AB0D-BD4EEA9FE598}"/>
                  </a:ext>
                </a:extLst>
              </p:cNvPr>
              <p:cNvSpPr txBox="1">
                <a:spLocks noRot="1" noChangeAspect="1" noMove="1" noResize="1" noEditPoints="1" noAdjustHandles="1" noChangeArrowheads="1" noChangeShapeType="1" noTextEdit="1"/>
              </p:cNvSpPr>
              <p:nvPr/>
            </p:nvSpPr>
            <p:spPr>
              <a:xfrm>
                <a:off x="18895973" y="30993698"/>
                <a:ext cx="2440305" cy="407099"/>
              </a:xfrm>
              <a:prstGeom prst="rect">
                <a:avLst/>
              </a:prstGeom>
              <a:blipFill>
                <a:blip r:embed="rId34"/>
                <a:stretch>
                  <a:fillRect b="-11940"/>
                </a:stretch>
              </a:blipFill>
            </p:spPr>
            <p:txBody>
              <a:bodyPr/>
              <a:lstStyle/>
              <a:p>
                <a:r>
                  <a:rPr lang="zh-CN" altLang="en-US">
                    <a:noFill/>
                  </a:rPr>
                  <a:t> </a:t>
                </a:r>
              </a:p>
            </p:txBody>
          </p:sp>
        </mc:Fallback>
      </mc:AlternateContent>
    </p:spTree>
  </p:cSld>
  <p:clrMapOvr>
    <a:masterClrMapping/>
  </p:clrMapOvr>
</p:sld>
</file>

<file path=ppt/theme/theme1.xml><?xml version="1.0" encoding="utf-8"?>
<a:theme xmlns:a="http://schemas.openxmlformats.org/drawingml/2006/main" name="默认设计模板">
  <a:themeElements>
    <a:clrScheme name="默认设计模板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默认设计模板">
      <a:majorFont>
        <a:latin typeface="Times New Roman"/>
        <a:ea typeface="宋体"/>
        <a:cs typeface="宋体"/>
      </a:majorFont>
      <a:minorFont>
        <a:latin typeface="Times New Roman"/>
        <a:ea typeface="宋体"/>
        <a:cs typeface="宋体"/>
      </a:minorFont>
    </a:fontScheme>
    <a:fmtScheme name="办公室">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gradFill flip="none" rotWithShape="1">
          <a:gsLst>
            <a:gs pos="25000">
              <a:srgbClr val="ACC8E1"/>
            </a:gs>
            <a:gs pos="53000">
              <a:srgbClr val="AAC5DF">
                <a:tint val="44500"/>
                <a:satMod val="160000"/>
              </a:srgbClr>
            </a:gs>
            <a:gs pos="94505">
              <a:srgbClr val="FFFFFF"/>
            </a:gs>
            <a:gs pos="80000">
              <a:srgbClr val="AAC5DF">
                <a:tint val="23500"/>
                <a:satMod val="160000"/>
              </a:srgbClr>
            </a:gs>
          </a:gsLst>
          <a:lin ang="16200000" scaled="1"/>
          <a:tileRect/>
        </a:gradFill>
        <a:ln w="9525" cap="flat" cmpd="sng" algn="ctr">
          <a:noFill/>
          <a:prstDash val="solid"/>
          <a:round/>
          <a:headEnd type="none" w="med" len="med"/>
          <a:tailEnd type="none" w="med" len="med"/>
        </a:ln>
        <a:effectLst/>
        <a:extLst>
          <a:ext uri="{AF507438-7753-43e0-B8FC-AC1667EBCBE1}">
            <a14:hiddenEffects xmlns:r="http://schemas.openxmlformats.org/officeDocument/2006/relationships" xmlns:p="http://schemas.openxmlformats.org/presentationml/2006/main"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rtlCol="0" anchor="t" anchorCtr="0" compatLnSpc="1">
        <a:prstTxWarp prst="textNoShape">
          <a:avLst/>
        </a:prstTxWarp>
      </a:bodyPr>
      <a:lstStyle>
        <a:defPPr marL="0" marR="0" indent="0" algn="l" defTabSz="1528763" rtl="0" eaLnBrk="1" fontAlgn="base" latinLnBrk="0" hangingPunct="1">
          <a:lnSpc>
            <a:spcPct val="100000"/>
          </a:lnSpc>
          <a:spcBef>
            <a:spcPct val="0"/>
          </a:spcBef>
          <a:spcAft>
            <a:spcPct val="0"/>
          </a:spcAft>
          <a:buClrTx/>
          <a:buSzTx/>
          <a:buFontTx/>
          <a:buNone/>
          <a:tabLst/>
          <a:defRPr kumimoji="0" sz="4000" b="0" i="0" u="none" strike="noStrike" cap="none" normalizeH="0" baseline="0">
            <a:ln>
              <a:noFill/>
            </a:ln>
            <a:solidFill>
              <a:schemeClr val="tx1"/>
            </a:solidFill>
            <a:effectLst/>
            <a:latin typeface="Times New Roman" charset="0"/>
            <a:ea typeface="宋体" charset="0"/>
            <a:cs typeface="宋体"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1528763" rtl="0" eaLnBrk="1" fontAlgn="base" latinLnBrk="0" hangingPunct="1">
          <a:lnSpc>
            <a:spcPct val="100000"/>
          </a:lnSpc>
          <a:spcBef>
            <a:spcPct val="0"/>
          </a:spcBef>
          <a:spcAft>
            <a:spcPct val="0"/>
          </a:spcAft>
          <a:buClrTx/>
          <a:buSzTx/>
          <a:buFontTx/>
          <a:buNone/>
          <a:tabLst/>
          <a:defRPr kumimoji="0" lang="en-US" sz="4000" b="0" i="0" u="none" strike="noStrike" cap="none" normalizeH="0" baseline="0">
            <a:ln>
              <a:noFill/>
            </a:ln>
            <a:solidFill>
              <a:schemeClr val="tx1"/>
            </a:solidFill>
            <a:effectLst/>
            <a:latin typeface="Times New Roman" charset="0"/>
            <a:ea typeface="宋体" charset="0"/>
            <a:cs typeface="宋体" charset="0"/>
          </a:defRPr>
        </a:defPPr>
      </a:lstStyle>
    </a:lnDef>
  </a:objectDefaults>
  <a:extraClrSchemeLst>
    <a:extraClrScheme>
      <a:clrScheme name="默认设计模板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默认设计模板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默认设计模板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默认设计模板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默认设计模板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默认设计模板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默认设计模板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主题">
  <a:themeElements>
    <a:clrScheme name="办公室">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办公室">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办公室">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4383</TotalTime>
  <Words>625</Words>
  <Application>Microsoft Office PowerPoint</Application>
  <PresentationFormat>自定义</PresentationFormat>
  <Paragraphs>50</Paragraphs>
  <Slides>1</Slides>
  <Notes>1</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1</vt:i4>
      </vt:variant>
    </vt:vector>
  </HeadingPairs>
  <TitlesOfParts>
    <vt:vector size="9" baseType="lpstr">
      <vt:lpstr>黑体</vt:lpstr>
      <vt:lpstr>宋体</vt:lpstr>
      <vt:lpstr>Arial</vt:lpstr>
      <vt:lpstr>Calibri</vt:lpstr>
      <vt:lpstr>Cambria Math</vt:lpstr>
      <vt:lpstr>Times New Roman</vt:lpstr>
      <vt:lpstr>Wingdings</vt:lpstr>
      <vt:lpstr>默认设计模板</vt:lpstr>
      <vt:lpstr>A high rate and high timing photoelectric RPC detector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rong hu</dc:creator>
  <cp:lastModifiedBy>yiding zhao</cp:lastModifiedBy>
  <cp:revision>316</cp:revision>
  <cp:lastPrinted>2018-01-25T03:09:49Z</cp:lastPrinted>
  <dcterms:created xsi:type="dcterms:W3CDTF">1601-01-01T00:00:00Z</dcterms:created>
  <dcterms:modified xsi:type="dcterms:W3CDTF">2024-10-12T14:21:38Z</dcterms:modified>
</cp:coreProperties>
</file>