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F5CE-13D4-854B-B08E-901F4581BD38}" type="datetimeFigureOut">
              <a:rPr lang="en-US" smtClean="0"/>
              <a:t>7/7/11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40CA-DAFF-874D-A908-96B4A6D6D7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F5CE-13D4-854B-B08E-901F4581BD38}" type="datetimeFigureOut">
              <a:rPr lang="en-US" smtClean="0"/>
              <a:t>7/7/11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40CA-DAFF-874D-A908-96B4A6D6D7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F5CE-13D4-854B-B08E-901F4581BD38}" type="datetimeFigureOut">
              <a:rPr lang="en-US" smtClean="0"/>
              <a:t>7/7/11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40CA-DAFF-874D-A908-96B4A6D6D7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F5CE-13D4-854B-B08E-901F4581BD38}" type="datetimeFigureOut">
              <a:rPr lang="en-US" smtClean="0"/>
              <a:t>7/7/11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40CA-DAFF-874D-A908-96B4A6D6D7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F5CE-13D4-854B-B08E-901F4581BD38}" type="datetimeFigureOut">
              <a:rPr lang="en-US" smtClean="0"/>
              <a:t>7/7/11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40CA-DAFF-874D-A908-96B4A6D6D7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F5CE-13D4-854B-B08E-901F4581BD38}" type="datetimeFigureOut">
              <a:rPr lang="en-US" smtClean="0"/>
              <a:t>7/7/11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40CA-DAFF-874D-A908-96B4A6D6D7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F5CE-13D4-854B-B08E-901F4581BD38}" type="datetimeFigureOut">
              <a:rPr lang="en-US" smtClean="0"/>
              <a:t>7/7/11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40CA-DAFF-874D-A908-96B4A6D6D7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F5CE-13D4-854B-B08E-901F4581BD38}" type="datetimeFigureOut">
              <a:rPr lang="en-US" smtClean="0"/>
              <a:t>7/7/11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40CA-DAFF-874D-A908-96B4A6D6D7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F5CE-13D4-854B-B08E-901F4581BD38}" type="datetimeFigureOut">
              <a:rPr lang="en-US" smtClean="0"/>
              <a:t>7/7/11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40CA-DAFF-874D-A908-96B4A6D6D7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F5CE-13D4-854B-B08E-901F4581BD38}" type="datetimeFigureOut">
              <a:rPr lang="en-US" smtClean="0"/>
              <a:t>7/7/11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40CA-DAFF-874D-A908-96B4A6D6D7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F5CE-13D4-854B-B08E-901F4581BD38}" type="datetimeFigureOut">
              <a:rPr lang="en-US" smtClean="0"/>
              <a:t>7/7/11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40CA-DAFF-874D-A908-96B4A6D6D7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6F5CE-13D4-854B-B08E-901F4581BD38}" type="datetimeFigureOut">
              <a:rPr lang="en-US" smtClean="0"/>
              <a:t>7/7/11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040CA-DAFF-874D-A908-96B4A6D6D7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5642"/>
            <a:ext cx="6400800" cy="6292083"/>
          </a:xfrm>
        </p:spPr>
        <p:txBody>
          <a:bodyPr>
            <a:normAutofit fontScale="40000" lnSpcReduction="20000"/>
          </a:bodyPr>
          <a:lstStyle/>
          <a:p>
            <a:pPr algn="l">
              <a:lnSpc>
                <a:spcPct val="170000"/>
              </a:lnSpc>
              <a:spcBef>
                <a:spcPts val="0"/>
              </a:spcBef>
            </a:pPr>
            <a:r>
              <a:rPr lang="en-US" dirty="0">
                <a:solidFill>
                  <a:schemeClr val="tx2"/>
                </a:solidFill>
              </a:rPr>
              <a:t>Hi Emma</a:t>
            </a:r>
            <a:r>
              <a:rPr lang="en-US" dirty="0" smtClean="0">
                <a:solidFill>
                  <a:schemeClr val="tx2"/>
                </a:solidFill>
              </a:rPr>
              <a:t>,</a:t>
            </a:r>
          </a:p>
          <a:p>
            <a:pPr algn="l">
              <a:lnSpc>
                <a:spcPct val="170000"/>
              </a:lnSpc>
              <a:spcBef>
                <a:spcPts val="0"/>
              </a:spcBef>
            </a:pPr>
            <a:endParaRPr lang="en-US" dirty="0">
              <a:solidFill>
                <a:schemeClr val="tx2"/>
              </a:solidFill>
            </a:endParaRPr>
          </a:p>
          <a:p>
            <a:pPr algn="l">
              <a:lnSpc>
                <a:spcPct val="17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2"/>
                </a:solidFill>
              </a:rPr>
              <a:t>Even </a:t>
            </a:r>
            <a:r>
              <a:rPr lang="en-US" dirty="0">
                <a:solidFill>
                  <a:schemeClr val="tx2"/>
                </a:solidFill>
              </a:rPr>
              <a:t>though I will be away July/August, I was wondering if you would add a LOG meeting agenda item and solicit </a:t>
            </a:r>
            <a:r>
              <a:rPr lang="en-US" dirty="0" smtClean="0">
                <a:solidFill>
                  <a:schemeClr val="tx2"/>
                </a:solidFill>
              </a:rPr>
              <a:t>feedback.</a:t>
            </a:r>
            <a:endParaRPr lang="en-US" smtClean="0">
              <a:solidFill>
                <a:schemeClr val="tx2"/>
              </a:solidFill>
            </a:endParaRPr>
          </a:p>
          <a:p>
            <a:pPr algn="l">
              <a:lnSpc>
                <a:spcPct val="170000"/>
              </a:lnSpc>
              <a:spcBef>
                <a:spcPts val="0"/>
              </a:spcBef>
            </a:pPr>
            <a:endParaRPr lang="en-US" smtClean="0">
              <a:solidFill>
                <a:schemeClr val="tx2"/>
              </a:solidFill>
            </a:endParaRPr>
          </a:p>
          <a:p>
            <a:pPr algn="l">
              <a:lnSpc>
                <a:spcPct val="17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2"/>
                </a:solidFill>
              </a:rPr>
              <a:t>As </a:t>
            </a:r>
            <a:r>
              <a:rPr lang="en-US" dirty="0">
                <a:solidFill>
                  <a:schemeClr val="tx2"/>
                </a:solidFill>
              </a:rPr>
              <a:t>we discussed briefly today, I really want us to investigate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</a:p>
          <a:p>
            <a:pPr algn="l">
              <a:lnSpc>
                <a:spcPct val="17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2"/>
                </a:solidFill>
              </a:rPr>
              <a:t> </a:t>
            </a:r>
            <a:r>
              <a:rPr lang="en-US" dirty="0">
                <a:solidFill>
                  <a:schemeClr val="tx2"/>
                </a:solidFill>
              </a:rPr>
              <a:t>a.  pooling information on outreach related workshops and conference opportunities world-wide (via IPPOG </a:t>
            </a:r>
            <a:r>
              <a:rPr lang="en-US" dirty="0" err="1">
                <a:solidFill>
                  <a:schemeClr val="tx2"/>
                </a:solidFill>
              </a:rPr>
              <a:t>facebook</a:t>
            </a:r>
            <a:r>
              <a:rPr lang="en-US" dirty="0">
                <a:solidFill>
                  <a:schemeClr val="tx2"/>
                </a:solidFill>
              </a:rPr>
              <a:t>?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pPr algn="l">
              <a:lnSpc>
                <a:spcPct val="170000"/>
              </a:lnSpc>
              <a:spcBef>
                <a:spcPts val="0"/>
              </a:spcBef>
            </a:pPr>
            <a:r>
              <a:rPr lang="en-US" dirty="0" err="1" smtClean="0">
                <a:solidFill>
                  <a:schemeClr val="tx2"/>
                </a:solidFill>
              </a:rPr>
              <a:t>b</a:t>
            </a:r>
            <a:r>
              <a:rPr lang="en-US" dirty="0">
                <a:solidFill>
                  <a:schemeClr val="tx2"/>
                </a:solidFill>
              </a:rPr>
              <a:t>.  providing list of CERN participation in workshops/conferences world-wide (presentations/workshop facilitation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pPr algn="l">
              <a:lnSpc>
                <a:spcPct val="170000"/>
              </a:lnSpc>
              <a:spcBef>
                <a:spcPts val="0"/>
              </a:spcBef>
            </a:pPr>
            <a:r>
              <a:rPr lang="en-US" dirty="0" err="1" smtClean="0">
                <a:solidFill>
                  <a:schemeClr val="tx2"/>
                </a:solidFill>
              </a:rPr>
              <a:t>c</a:t>
            </a:r>
            <a:r>
              <a:rPr lang="en-US" dirty="0">
                <a:solidFill>
                  <a:schemeClr val="tx2"/>
                </a:solidFill>
              </a:rPr>
              <a:t>.  gathering tools materials used in "</a:t>
            </a:r>
            <a:r>
              <a:rPr lang="en-US" dirty="0" err="1">
                <a:solidFill>
                  <a:schemeClr val="tx2"/>
                </a:solidFill>
              </a:rPr>
              <a:t>b</a:t>
            </a:r>
            <a:r>
              <a:rPr lang="en-US" dirty="0">
                <a:solidFill>
                  <a:schemeClr val="tx2"/>
                </a:solidFill>
              </a:rPr>
              <a:t>." (the best of whatever people used for their talks/presentations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pPr algn="l">
              <a:lnSpc>
                <a:spcPct val="170000"/>
              </a:lnSpc>
              <a:spcBef>
                <a:spcPts val="0"/>
              </a:spcBef>
            </a:pPr>
            <a:endParaRPr lang="en-US" dirty="0">
              <a:solidFill>
                <a:schemeClr val="tx2"/>
              </a:solidFill>
            </a:endParaRPr>
          </a:p>
          <a:p>
            <a:pPr algn="l">
              <a:lnSpc>
                <a:spcPct val="17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2"/>
                </a:solidFill>
              </a:rPr>
              <a:t>My </a:t>
            </a:r>
            <a:r>
              <a:rPr lang="en-US" dirty="0">
                <a:solidFill>
                  <a:schemeClr val="tx2"/>
                </a:solidFill>
              </a:rPr>
              <a:t>question to LOG members would be if they have contact names of individuals "in the know" and possibly any websites that already maintain calendars of workshops/conferences related to science outreach (and communication) in country.  </a:t>
            </a:r>
            <a:r>
              <a:rPr lang="en-US" dirty="0" smtClean="0">
                <a:solidFill>
                  <a:schemeClr val="tx2"/>
                </a:solidFill>
              </a:rPr>
              <a:t> </a:t>
            </a:r>
          </a:p>
          <a:p>
            <a:pPr algn="l">
              <a:lnSpc>
                <a:spcPct val="170000"/>
              </a:lnSpc>
              <a:spcBef>
                <a:spcPts val="0"/>
              </a:spcBef>
            </a:pPr>
            <a:endParaRPr lang="en-US" dirty="0">
              <a:solidFill>
                <a:schemeClr val="tx2"/>
              </a:solidFill>
            </a:endParaRPr>
          </a:p>
          <a:p>
            <a:pPr algn="l">
              <a:lnSpc>
                <a:spcPct val="17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2"/>
                </a:solidFill>
              </a:rPr>
              <a:t>What </a:t>
            </a:r>
            <a:r>
              <a:rPr lang="en-US" dirty="0">
                <a:solidFill>
                  <a:schemeClr val="tx2"/>
                </a:solidFill>
              </a:rPr>
              <a:t>do you think</a:t>
            </a:r>
            <a:r>
              <a:rPr lang="en-US" dirty="0" smtClean="0">
                <a:solidFill>
                  <a:schemeClr val="tx2"/>
                </a:solidFill>
              </a:rPr>
              <a:t>?</a:t>
            </a:r>
          </a:p>
          <a:p>
            <a:pPr algn="l">
              <a:lnSpc>
                <a:spcPct val="17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2"/>
                </a:solidFill>
              </a:rPr>
              <a:t>Lisa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160</Words>
  <Application>Microsoft Macintosh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Emma Sanders</dc:creator>
  <cp:lastModifiedBy>Emma Sanders</cp:lastModifiedBy>
  <cp:revision>1</cp:revision>
  <dcterms:created xsi:type="dcterms:W3CDTF">2011-07-07T06:40:40Z</dcterms:created>
  <dcterms:modified xsi:type="dcterms:W3CDTF">2011-07-07T06:42:45Z</dcterms:modified>
</cp:coreProperties>
</file>